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63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279DD9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C9831-F289-4C29-A250-8579BC9523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15E3D-08EB-42DA-8859-4296519414B9}">
      <dgm:prSet phldrT="[Text]" custT="1"/>
      <dgm:spPr/>
      <dgm:t>
        <a:bodyPr/>
        <a:lstStyle/>
        <a:p>
          <a:r>
            <a:rPr lang="en-US" sz="800" dirty="0" smtClean="0"/>
            <a:t>AFRICA-INDIAN OCEAN (AFI) REGION</a:t>
          </a:r>
          <a:endParaRPr lang="en-US" sz="800" dirty="0"/>
        </a:p>
      </dgm:t>
    </dgm:pt>
    <dgm:pt modelId="{3DA243A4-0429-4CE2-80B6-95FA00B75617}" type="parTrans" cxnId="{667E7C1F-77AC-4569-B489-3260CC375A5F}">
      <dgm:prSet/>
      <dgm:spPr/>
      <dgm:t>
        <a:bodyPr/>
        <a:lstStyle/>
        <a:p>
          <a:endParaRPr lang="en-US" sz="1100"/>
        </a:p>
      </dgm:t>
    </dgm:pt>
    <dgm:pt modelId="{80D825B1-30C6-4E0A-AF35-7E5198315ED4}" type="sibTrans" cxnId="{667E7C1F-77AC-4569-B489-3260CC375A5F}">
      <dgm:prSet/>
      <dgm:spPr/>
      <dgm:t>
        <a:bodyPr/>
        <a:lstStyle/>
        <a:p>
          <a:endParaRPr lang="en-US" sz="1100"/>
        </a:p>
      </dgm:t>
    </dgm:pt>
    <dgm:pt modelId="{DDC2386B-3038-4E77-9FE0-21C649241EF0}">
      <dgm:prSet phldrT="[Text]" custT="1"/>
      <dgm:spPr/>
      <dgm:t>
        <a:bodyPr/>
        <a:lstStyle/>
        <a:p>
          <a:r>
            <a:rPr lang="en-US" sz="800" dirty="0" smtClean="0"/>
            <a:t>ASIA (ASIA) REGION </a:t>
          </a:r>
          <a:endParaRPr lang="en-US" sz="800" dirty="0"/>
        </a:p>
      </dgm:t>
    </dgm:pt>
    <dgm:pt modelId="{034F8628-50A8-4B9F-AC09-EBCB2D71ABFD}" type="parTrans" cxnId="{51B02F0E-0858-48E1-8543-C86D1ED078C9}">
      <dgm:prSet/>
      <dgm:spPr/>
      <dgm:t>
        <a:bodyPr/>
        <a:lstStyle/>
        <a:p>
          <a:endParaRPr lang="en-US" sz="1100"/>
        </a:p>
      </dgm:t>
    </dgm:pt>
    <dgm:pt modelId="{609D2EE0-5AEA-4D12-801F-D1E51E197C7B}" type="sibTrans" cxnId="{51B02F0E-0858-48E1-8543-C86D1ED078C9}">
      <dgm:prSet/>
      <dgm:spPr/>
      <dgm:t>
        <a:bodyPr/>
        <a:lstStyle/>
        <a:p>
          <a:endParaRPr lang="en-US" sz="1100"/>
        </a:p>
      </dgm:t>
    </dgm:pt>
    <dgm:pt modelId="{BEB2D99A-E232-46E4-A491-FE5DD10846B0}">
      <dgm:prSet phldrT="[Text]" custT="1"/>
      <dgm:spPr/>
      <dgm:t>
        <a:bodyPr/>
        <a:lstStyle/>
        <a:p>
          <a:r>
            <a:rPr lang="en-US" sz="800" dirty="0" smtClean="0"/>
            <a:t>MIDDLE EAST (MID) REGION </a:t>
          </a:r>
          <a:endParaRPr lang="en-US" sz="800" dirty="0"/>
        </a:p>
      </dgm:t>
    </dgm:pt>
    <dgm:pt modelId="{18124F42-851B-4929-934B-8B8F99397CD7}" type="parTrans" cxnId="{D9CD9FE8-D098-4A67-99F0-CEDCDA48B942}">
      <dgm:prSet/>
      <dgm:spPr/>
      <dgm:t>
        <a:bodyPr/>
        <a:lstStyle/>
        <a:p>
          <a:endParaRPr lang="en-US" sz="1100"/>
        </a:p>
      </dgm:t>
    </dgm:pt>
    <dgm:pt modelId="{51B7C1BC-BC91-4AA9-8E27-811A5BD77902}" type="sibTrans" cxnId="{D9CD9FE8-D098-4A67-99F0-CEDCDA48B942}">
      <dgm:prSet/>
      <dgm:spPr/>
      <dgm:t>
        <a:bodyPr/>
        <a:lstStyle/>
        <a:p>
          <a:endParaRPr lang="en-US" sz="1100"/>
        </a:p>
      </dgm:t>
    </dgm:pt>
    <dgm:pt modelId="{4523A8CA-A947-4413-92F4-204C19BDAAB5}">
      <dgm:prSet phldrT="[Text]" custT="1"/>
      <dgm:spPr/>
      <dgm:t>
        <a:bodyPr/>
        <a:lstStyle/>
        <a:p>
          <a:r>
            <a:rPr lang="en-US" sz="800" dirty="0" smtClean="0"/>
            <a:t>NORTH AMERICAN (NAM) REGION</a:t>
          </a:r>
          <a:endParaRPr lang="en-US" sz="800" dirty="0"/>
        </a:p>
      </dgm:t>
    </dgm:pt>
    <dgm:pt modelId="{DD9354BB-5D45-4EEB-BDA9-A9361E9DD276}" type="parTrans" cxnId="{210F4E79-363A-45F2-88AF-C5457C987241}">
      <dgm:prSet/>
      <dgm:spPr/>
      <dgm:t>
        <a:bodyPr/>
        <a:lstStyle/>
        <a:p>
          <a:endParaRPr lang="en-US" sz="1100"/>
        </a:p>
      </dgm:t>
    </dgm:pt>
    <dgm:pt modelId="{EA3CB35B-AA0F-441B-9B26-546770E47C9F}" type="sibTrans" cxnId="{210F4E79-363A-45F2-88AF-C5457C987241}">
      <dgm:prSet/>
      <dgm:spPr/>
      <dgm:t>
        <a:bodyPr/>
        <a:lstStyle/>
        <a:p>
          <a:endParaRPr lang="en-US" sz="1100"/>
        </a:p>
      </dgm:t>
    </dgm:pt>
    <dgm:pt modelId="{09AC4DDE-040E-4FF4-954C-7F888B726297}">
      <dgm:prSet phldrT="[Text]" custT="1"/>
      <dgm:spPr/>
      <dgm:t>
        <a:bodyPr/>
        <a:lstStyle/>
        <a:p>
          <a:r>
            <a:rPr lang="en-US" sz="800" dirty="0" smtClean="0"/>
            <a:t>CARIBBEAN (CAR) REGION; </a:t>
          </a:r>
          <a:endParaRPr lang="en-US" sz="300" dirty="0"/>
        </a:p>
      </dgm:t>
    </dgm:pt>
    <dgm:pt modelId="{CE725D46-B93F-45AF-86FC-3E324E53973A}" type="parTrans" cxnId="{8505A640-736D-4A28-BB24-D160113F6F12}">
      <dgm:prSet/>
      <dgm:spPr/>
      <dgm:t>
        <a:bodyPr/>
        <a:lstStyle/>
        <a:p>
          <a:endParaRPr lang="en-US" sz="1100"/>
        </a:p>
      </dgm:t>
    </dgm:pt>
    <dgm:pt modelId="{280886E7-7857-44CA-93B1-1719D96AE6C2}" type="sibTrans" cxnId="{8505A640-736D-4A28-BB24-D160113F6F12}">
      <dgm:prSet/>
      <dgm:spPr/>
      <dgm:t>
        <a:bodyPr/>
        <a:lstStyle/>
        <a:p>
          <a:endParaRPr lang="en-US" sz="1100"/>
        </a:p>
      </dgm:t>
    </dgm:pt>
    <dgm:pt modelId="{1FF2214F-570B-482E-9F83-731C26BC9AF8}">
      <dgm:prSet phldrT="[Text]" custT="1"/>
      <dgm:spPr/>
      <dgm:t>
        <a:bodyPr/>
        <a:lstStyle/>
        <a:p>
          <a:r>
            <a:rPr lang="en-US" sz="800" dirty="0" smtClean="0"/>
            <a:t>EUROPEAN (EUR) REGION</a:t>
          </a:r>
          <a:endParaRPr lang="en-US" sz="300" dirty="0"/>
        </a:p>
      </dgm:t>
    </dgm:pt>
    <dgm:pt modelId="{32BCE771-8A70-488E-8D57-825251C6FCC9}" type="parTrans" cxnId="{21AF51B5-217F-4160-93D8-C2C6513DCDA2}">
      <dgm:prSet/>
      <dgm:spPr/>
      <dgm:t>
        <a:bodyPr/>
        <a:lstStyle/>
        <a:p>
          <a:endParaRPr lang="en-US" sz="1100"/>
        </a:p>
      </dgm:t>
    </dgm:pt>
    <dgm:pt modelId="{17B16FB3-7F09-460C-97AC-E9C962DDEF7B}" type="sibTrans" cxnId="{21AF51B5-217F-4160-93D8-C2C6513DCDA2}">
      <dgm:prSet/>
      <dgm:spPr/>
      <dgm:t>
        <a:bodyPr/>
        <a:lstStyle/>
        <a:p>
          <a:endParaRPr lang="en-US" sz="1100"/>
        </a:p>
      </dgm:t>
    </dgm:pt>
    <dgm:pt modelId="{C1DC830E-B755-4880-9FAB-FED0EA6014A8}">
      <dgm:prSet phldrT="[Text]" custT="1"/>
      <dgm:spPr/>
      <dgm:t>
        <a:bodyPr/>
        <a:lstStyle/>
        <a:p>
          <a:r>
            <a:rPr lang="en-US" sz="800" dirty="0" smtClean="0"/>
            <a:t>NORTH ATLANTIC (NAT) REGION</a:t>
          </a:r>
          <a:endParaRPr lang="en-US" sz="800" dirty="0"/>
        </a:p>
      </dgm:t>
    </dgm:pt>
    <dgm:pt modelId="{0AB7AFB3-2BC0-48F4-9D70-A9C0ABC2DC3A}" type="parTrans" cxnId="{749C5647-A11C-4752-9F62-D1108410515C}">
      <dgm:prSet/>
      <dgm:spPr/>
      <dgm:t>
        <a:bodyPr/>
        <a:lstStyle/>
        <a:p>
          <a:endParaRPr lang="en-US" sz="1100"/>
        </a:p>
      </dgm:t>
    </dgm:pt>
    <dgm:pt modelId="{3B03348B-2E2F-4E82-83CF-194D72DC0B6E}" type="sibTrans" cxnId="{749C5647-A11C-4752-9F62-D1108410515C}">
      <dgm:prSet/>
      <dgm:spPr/>
      <dgm:t>
        <a:bodyPr/>
        <a:lstStyle/>
        <a:p>
          <a:endParaRPr lang="en-US" sz="1100"/>
        </a:p>
      </dgm:t>
    </dgm:pt>
    <dgm:pt modelId="{0634F0AC-6E3B-4980-BD92-5E72941D2A6A}">
      <dgm:prSet phldrT="[Text]" custT="1"/>
      <dgm:spPr/>
      <dgm:t>
        <a:bodyPr/>
        <a:lstStyle/>
        <a:p>
          <a:r>
            <a:rPr lang="en-US" sz="800" dirty="0" smtClean="0"/>
            <a:t>PACIFIC (PAC) REGION</a:t>
          </a:r>
          <a:endParaRPr lang="en-US" sz="800" dirty="0"/>
        </a:p>
      </dgm:t>
    </dgm:pt>
    <dgm:pt modelId="{261121A4-D1BB-4358-B344-C9254D4D5831}" type="parTrans" cxnId="{C5731186-643F-4E08-ACA0-62FCCCE9C92A}">
      <dgm:prSet/>
      <dgm:spPr/>
      <dgm:t>
        <a:bodyPr/>
        <a:lstStyle/>
        <a:p>
          <a:endParaRPr lang="en-US" sz="1100"/>
        </a:p>
      </dgm:t>
    </dgm:pt>
    <dgm:pt modelId="{E8AA941D-E2A3-42FC-9F48-804C520150FA}" type="sibTrans" cxnId="{C5731186-643F-4E08-ACA0-62FCCCE9C92A}">
      <dgm:prSet/>
      <dgm:spPr/>
      <dgm:t>
        <a:bodyPr/>
        <a:lstStyle/>
        <a:p>
          <a:endParaRPr lang="en-US" sz="1100"/>
        </a:p>
      </dgm:t>
    </dgm:pt>
    <dgm:pt modelId="{46EA716B-6019-4F07-AF41-94CA684E140A}">
      <dgm:prSet phldrT="[Text]" custT="1"/>
      <dgm:spPr/>
      <dgm:t>
        <a:bodyPr/>
        <a:lstStyle/>
        <a:p>
          <a:r>
            <a:rPr lang="en-US" sz="800" dirty="0" smtClean="0"/>
            <a:t>SOUTH AMERICAN (SAM) REGION</a:t>
          </a:r>
          <a:endParaRPr lang="en-US" sz="800" dirty="0"/>
        </a:p>
      </dgm:t>
    </dgm:pt>
    <dgm:pt modelId="{4295F58B-3EE6-4BA4-8891-B05F1C28F209}" type="parTrans" cxnId="{A4B051AD-98AB-4457-925E-EB7D5A31ED5F}">
      <dgm:prSet/>
      <dgm:spPr/>
      <dgm:t>
        <a:bodyPr/>
        <a:lstStyle/>
        <a:p>
          <a:endParaRPr lang="en-US" sz="1100"/>
        </a:p>
      </dgm:t>
    </dgm:pt>
    <dgm:pt modelId="{172090A0-D96F-4405-A65E-1AC41A477121}" type="sibTrans" cxnId="{A4B051AD-98AB-4457-925E-EB7D5A31ED5F}">
      <dgm:prSet/>
      <dgm:spPr/>
      <dgm:t>
        <a:bodyPr/>
        <a:lstStyle/>
        <a:p>
          <a:endParaRPr lang="en-US" sz="1100"/>
        </a:p>
      </dgm:t>
    </dgm:pt>
    <dgm:pt modelId="{4591FC0A-9EFD-46B6-B75E-ECD53BEDC7FD}" type="pres">
      <dgm:prSet presAssocID="{6C4C9831-F289-4C29-A250-8579BC9523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D7207-7118-4A34-A0E4-D541475FF0E9}" type="pres">
      <dgm:prSet presAssocID="{4D015E3D-08EB-42DA-8859-4296519414B9}" presName="parentLin" presStyleCnt="0"/>
      <dgm:spPr/>
    </dgm:pt>
    <dgm:pt modelId="{ED64B412-CDB9-41E9-A0B0-8909373AC888}" type="pres">
      <dgm:prSet presAssocID="{4D015E3D-08EB-42DA-8859-4296519414B9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17A11F60-4861-4DAF-A4A8-2F5078B123EC}" type="pres">
      <dgm:prSet presAssocID="{4D015E3D-08EB-42DA-8859-4296519414B9}" presName="parentText" presStyleLbl="node1" presStyleIdx="0" presStyleCnt="9" custScaleY="137195" custLinFactNeighborX="3448" custLinFactNeighborY="7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83906-0DB7-4248-8C92-45F088A7A2A8}" type="pres">
      <dgm:prSet presAssocID="{4D015E3D-08EB-42DA-8859-4296519414B9}" presName="negativeSpace" presStyleCnt="0"/>
      <dgm:spPr/>
    </dgm:pt>
    <dgm:pt modelId="{F0896EEB-D77B-484D-B239-5B50E75304F7}" type="pres">
      <dgm:prSet presAssocID="{4D015E3D-08EB-42DA-8859-4296519414B9}" presName="childText" presStyleLbl="conFgAcc1" presStyleIdx="0" presStyleCnt="9">
        <dgm:presLayoutVars>
          <dgm:bulletEnabled val="1"/>
        </dgm:presLayoutVars>
      </dgm:prSet>
      <dgm:spPr/>
    </dgm:pt>
    <dgm:pt modelId="{FED221EE-3CC8-4124-BF1E-7DF13895F5FB}" type="pres">
      <dgm:prSet presAssocID="{80D825B1-30C6-4E0A-AF35-7E5198315ED4}" presName="spaceBetweenRectangles" presStyleCnt="0"/>
      <dgm:spPr/>
    </dgm:pt>
    <dgm:pt modelId="{89944BB6-07BB-4935-9017-776063ED495F}" type="pres">
      <dgm:prSet presAssocID="{DDC2386B-3038-4E77-9FE0-21C649241EF0}" presName="parentLin" presStyleCnt="0"/>
      <dgm:spPr/>
    </dgm:pt>
    <dgm:pt modelId="{00C13D1D-5E2C-4E0A-9F9A-B1B6948A07CD}" type="pres">
      <dgm:prSet presAssocID="{DDC2386B-3038-4E77-9FE0-21C649241EF0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474B631F-EFFB-4039-B8D8-4456948B8A7C}" type="pres">
      <dgm:prSet presAssocID="{DDC2386B-3038-4E77-9FE0-21C649241EF0}" presName="parentText" presStyleLbl="node1" presStyleIdx="1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1F9B-A7BF-4B76-A63A-063CF23D66A7}" type="pres">
      <dgm:prSet presAssocID="{DDC2386B-3038-4E77-9FE0-21C649241EF0}" presName="negativeSpace" presStyleCnt="0"/>
      <dgm:spPr/>
    </dgm:pt>
    <dgm:pt modelId="{1A872B63-0614-4A0F-A330-9C7553CEB406}" type="pres">
      <dgm:prSet presAssocID="{DDC2386B-3038-4E77-9FE0-21C649241EF0}" presName="childText" presStyleLbl="conFgAcc1" presStyleIdx="1" presStyleCnt="9">
        <dgm:presLayoutVars>
          <dgm:bulletEnabled val="1"/>
        </dgm:presLayoutVars>
      </dgm:prSet>
      <dgm:spPr/>
    </dgm:pt>
    <dgm:pt modelId="{4A9145AB-0D80-4055-B5E3-0BE20A863B2D}" type="pres">
      <dgm:prSet presAssocID="{609D2EE0-5AEA-4D12-801F-D1E51E197C7B}" presName="spaceBetweenRectangles" presStyleCnt="0"/>
      <dgm:spPr/>
    </dgm:pt>
    <dgm:pt modelId="{06344B16-330D-47F5-B8E4-FF15B82DF096}" type="pres">
      <dgm:prSet presAssocID="{09AC4DDE-040E-4FF4-954C-7F888B726297}" presName="parentLin" presStyleCnt="0"/>
      <dgm:spPr/>
    </dgm:pt>
    <dgm:pt modelId="{5EED80E9-326F-442C-BB32-443D2390CD78}" type="pres">
      <dgm:prSet presAssocID="{09AC4DDE-040E-4FF4-954C-7F888B726297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EE525CC3-B255-4869-867B-83B409EE2687}" type="pres">
      <dgm:prSet presAssocID="{09AC4DDE-040E-4FF4-954C-7F888B726297}" presName="parentText" presStyleLbl="node1" presStyleIdx="2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38657-CDE5-434C-94EC-6640A2991E0C}" type="pres">
      <dgm:prSet presAssocID="{09AC4DDE-040E-4FF4-954C-7F888B726297}" presName="negativeSpace" presStyleCnt="0"/>
      <dgm:spPr/>
    </dgm:pt>
    <dgm:pt modelId="{582147D8-0AA9-4B7F-9064-DD8846996450}" type="pres">
      <dgm:prSet presAssocID="{09AC4DDE-040E-4FF4-954C-7F888B726297}" presName="childText" presStyleLbl="conFgAcc1" presStyleIdx="2" presStyleCnt="9" custLinFactNeighborX="-12069" custLinFactNeighborY="-21333">
        <dgm:presLayoutVars>
          <dgm:bulletEnabled val="1"/>
        </dgm:presLayoutVars>
      </dgm:prSet>
      <dgm:spPr/>
    </dgm:pt>
    <dgm:pt modelId="{A8D7DE6B-260C-49C6-AD60-925339E0E638}" type="pres">
      <dgm:prSet presAssocID="{280886E7-7857-44CA-93B1-1719D96AE6C2}" presName="spaceBetweenRectangles" presStyleCnt="0"/>
      <dgm:spPr/>
    </dgm:pt>
    <dgm:pt modelId="{E77BB9ED-A819-4178-A4A8-B0DE2F7072CA}" type="pres">
      <dgm:prSet presAssocID="{1FF2214F-570B-482E-9F83-731C26BC9AF8}" presName="parentLin" presStyleCnt="0"/>
      <dgm:spPr/>
    </dgm:pt>
    <dgm:pt modelId="{924E58E0-B09A-4AD1-9DC8-CA69F030DBF7}" type="pres">
      <dgm:prSet presAssocID="{1FF2214F-570B-482E-9F83-731C26BC9AF8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0C6A0FC5-3BE2-40A4-ABB2-FCED4CCF4654}" type="pres">
      <dgm:prSet presAssocID="{1FF2214F-570B-482E-9F83-731C26BC9AF8}" presName="parentText" presStyleLbl="node1" presStyleIdx="3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C3A8B-30C3-4F47-8D9B-2BED87448B02}" type="pres">
      <dgm:prSet presAssocID="{1FF2214F-570B-482E-9F83-731C26BC9AF8}" presName="negativeSpace" presStyleCnt="0"/>
      <dgm:spPr/>
    </dgm:pt>
    <dgm:pt modelId="{22ACF38E-1E74-424C-B1FD-7F3EAF55D248}" type="pres">
      <dgm:prSet presAssocID="{1FF2214F-570B-482E-9F83-731C26BC9AF8}" presName="childText" presStyleLbl="conFgAcc1" presStyleIdx="3" presStyleCnt="9">
        <dgm:presLayoutVars>
          <dgm:bulletEnabled val="1"/>
        </dgm:presLayoutVars>
      </dgm:prSet>
      <dgm:spPr/>
    </dgm:pt>
    <dgm:pt modelId="{0BB2A07D-9627-45A1-B6BA-86D20C8EC1C6}" type="pres">
      <dgm:prSet presAssocID="{17B16FB3-7F09-460C-97AC-E9C962DDEF7B}" presName="spaceBetweenRectangles" presStyleCnt="0"/>
      <dgm:spPr/>
    </dgm:pt>
    <dgm:pt modelId="{016F3739-CA47-4123-86E3-8336B6B9C151}" type="pres">
      <dgm:prSet presAssocID="{BEB2D99A-E232-46E4-A491-FE5DD10846B0}" presName="parentLin" presStyleCnt="0"/>
      <dgm:spPr/>
    </dgm:pt>
    <dgm:pt modelId="{64A9E132-93BC-4A31-88EA-BF58EBC94991}" type="pres">
      <dgm:prSet presAssocID="{BEB2D99A-E232-46E4-A491-FE5DD10846B0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9B8B5FC1-6C6F-47C4-9877-1D05870E0611}" type="pres">
      <dgm:prSet presAssocID="{BEB2D99A-E232-46E4-A491-FE5DD10846B0}" presName="parentText" presStyleLbl="node1" presStyleIdx="4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C52F7-AE6B-4EF0-B373-C5E2376BE455}" type="pres">
      <dgm:prSet presAssocID="{BEB2D99A-E232-46E4-A491-FE5DD10846B0}" presName="negativeSpace" presStyleCnt="0"/>
      <dgm:spPr/>
    </dgm:pt>
    <dgm:pt modelId="{7383057D-E7FE-4D79-A82A-A824E923A121}" type="pres">
      <dgm:prSet presAssocID="{BEB2D99A-E232-46E4-A491-FE5DD10846B0}" presName="childText" presStyleLbl="conFgAcc1" presStyleIdx="4" presStyleCnt="9">
        <dgm:presLayoutVars>
          <dgm:bulletEnabled val="1"/>
        </dgm:presLayoutVars>
      </dgm:prSet>
      <dgm:spPr/>
    </dgm:pt>
    <dgm:pt modelId="{4313E06E-6506-48F5-96B8-9E13E94A110B}" type="pres">
      <dgm:prSet presAssocID="{51B7C1BC-BC91-4AA9-8E27-811A5BD77902}" presName="spaceBetweenRectangles" presStyleCnt="0"/>
      <dgm:spPr/>
    </dgm:pt>
    <dgm:pt modelId="{84C9024A-7BF8-4E90-BD0F-C6965E8A6FE9}" type="pres">
      <dgm:prSet presAssocID="{4523A8CA-A947-4413-92F4-204C19BDAAB5}" presName="parentLin" presStyleCnt="0"/>
      <dgm:spPr/>
    </dgm:pt>
    <dgm:pt modelId="{F261956E-8D82-45E5-9602-B9D915A19F2F}" type="pres">
      <dgm:prSet presAssocID="{4523A8CA-A947-4413-92F4-204C19BDAAB5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A3799F5D-212A-46B0-89C5-DD420A327107}" type="pres">
      <dgm:prSet presAssocID="{4523A8CA-A947-4413-92F4-204C19BDAAB5}" presName="parentText" presStyleLbl="node1" presStyleIdx="5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8EBD6-34BE-450F-9946-40787AF3D6A3}" type="pres">
      <dgm:prSet presAssocID="{4523A8CA-A947-4413-92F4-204C19BDAAB5}" presName="negativeSpace" presStyleCnt="0"/>
      <dgm:spPr/>
    </dgm:pt>
    <dgm:pt modelId="{4C59FBBA-9347-4425-8634-400E94EC3EE1}" type="pres">
      <dgm:prSet presAssocID="{4523A8CA-A947-4413-92F4-204C19BDAAB5}" presName="childText" presStyleLbl="conFgAcc1" presStyleIdx="5" presStyleCnt="9">
        <dgm:presLayoutVars>
          <dgm:bulletEnabled val="1"/>
        </dgm:presLayoutVars>
      </dgm:prSet>
      <dgm:spPr/>
    </dgm:pt>
    <dgm:pt modelId="{F7186776-9211-42C2-88E3-421592EE2748}" type="pres">
      <dgm:prSet presAssocID="{EA3CB35B-AA0F-441B-9B26-546770E47C9F}" presName="spaceBetweenRectangles" presStyleCnt="0"/>
      <dgm:spPr/>
    </dgm:pt>
    <dgm:pt modelId="{C45E4B8E-958A-4C1A-8C78-B1C80FB3A02F}" type="pres">
      <dgm:prSet presAssocID="{C1DC830E-B755-4880-9FAB-FED0EA6014A8}" presName="parentLin" presStyleCnt="0"/>
      <dgm:spPr/>
    </dgm:pt>
    <dgm:pt modelId="{0B9AD603-0350-4444-A252-AA3C86ED4FBA}" type="pres">
      <dgm:prSet presAssocID="{C1DC830E-B755-4880-9FAB-FED0EA6014A8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E49FDF5D-820A-469F-9CA5-DEAF4BAB7456}" type="pres">
      <dgm:prSet presAssocID="{C1DC830E-B755-4880-9FAB-FED0EA6014A8}" presName="parentText" presStyleLbl="node1" presStyleIdx="6" presStyleCnt="9" custScaleY="1393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B0FD-701C-49CA-BDDE-C224CAE64D9A}" type="pres">
      <dgm:prSet presAssocID="{C1DC830E-B755-4880-9FAB-FED0EA6014A8}" presName="negativeSpace" presStyleCnt="0"/>
      <dgm:spPr/>
    </dgm:pt>
    <dgm:pt modelId="{9A9773E5-5E7E-4FF0-B210-792542E84FEB}" type="pres">
      <dgm:prSet presAssocID="{C1DC830E-B755-4880-9FAB-FED0EA6014A8}" presName="childText" presStyleLbl="conFgAcc1" presStyleIdx="6" presStyleCnt="9">
        <dgm:presLayoutVars>
          <dgm:bulletEnabled val="1"/>
        </dgm:presLayoutVars>
      </dgm:prSet>
      <dgm:spPr/>
    </dgm:pt>
    <dgm:pt modelId="{1E469CD3-25FC-4227-A2C5-E02B580DC769}" type="pres">
      <dgm:prSet presAssocID="{3B03348B-2E2F-4E82-83CF-194D72DC0B6E}" presName="spaceBetweenRectangles" presStyleCnt="0"/>
      <dgm:spPr/>
    </dgm:pt>
    <dgm:pt modelId="{FEA79321-E6CB-4088-A1DD-AD1912FC7BCD}" type="pres">
      <dgm:prSet presAssocID="{0634F0AC-6E3B-4980-BD92-5E72941D2A6A}" presName="parentLin" presStyleCnt="0"/>
      <dgm:spPr/>
    </dgm:pt>
    <dgm:pt modelId="{5ABF69AC-35CD-409A-9BA8-0FB603AAAF72}" type="pres">
      <dgm:prSet presAssocID="{0634F0AC-6E3B-4980-BD92-5E72941D2A6A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7D9C0E02-14F4-4655-85E0-999B4A964B74}" type="pres">
      <dgm:prSet presAssocID="{0634F0AC-6E3B-4980-BD92-5E72941D2A6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F48C-7C60-4C42-99A8-041F6993BB65}" type="pres">
      <dgm:prSet presAssocID="{0634F0AC-6E3B-4980-BD92-5E72941D2A6A}" presName="negativeSpace" presStyleCnt="0"/>
      <dgm:spPr/>
    </dgm:pt>
    <dgm:pt modelId="{A09190A2-E61C-466E-B78B-920B76694FAB}" type="pres">
      <dgm:prSet presAssocID="{0634F0AC-6E3B-4980-BD92-5E72941D2A6A}" presName="childText" presStyleLbl="conFgAcc1" presStyleIdx="7" presStyleCnt="9">
        <dgm:presLayoutVars>
          <dgm:bulletEnabled val="1"/>
        </dgm:presLayoutVars>
      </dgm:prSet>
      <dgm:spPr/>
    </dgm:pt>
    <dgm:pt modelId="{8302FAD7-72BF-4035-9C4F-1B9F2072F476}" type="pres">
      <dgm:prSet presAssocID="{E8AA941D-E2A3-42FC-9F48-804C520150FA}" presName="spaceBetweenRectangles" presStyleCnt="0"/>
      <dgm:spPr/>
    </dgm:pt>
    <dgm:pt modelId="{5A19C680-1712-47CF-891C-3F18441DE0CE}" type="pres">
      <dgm:prSet presAssocID="{46EA716B-6019-4F07-AF41-94CA684E140A}" presName="parentLin" presStyleCnt="0"/>
      <dgm:spPr/>
    </dgm:pt>
    <dgm:pt modelId="{C48EC2C1-B273-4BF0-A4BA-7B6C4929D1C6}" type="pres">
      <dgm:prSet presAssocID="{46EA716B-6019-4F07-AF41-94CA684E140A}" presName="parentLeftMargin" presStyleLbl="node1" presStyleIdx="7" presStyleCnt="9" custScaleY="137195"/>
      <dgm:spPr/>
      <dgm:t>
        <a:bodyPr/>
        <a:lstStyle/>
        <a:p>
          <a:endParaRPr lang="en-US"/>
        </a:p>
      </dgm:t>
    </dgm:pt>
    <dgm:pt modelId="{96F35F26-69A0-4A13-8DBB-362713C39E42}" type="pres">
      <dgm:prSet presAssocID="{46EA716B-6019-4F07-AF41-94CA684E140A}" presName="parentText" presStyleLbl="node1" presStyleIdx="8" presStyleCnt="9" custLinFactNeighborX="29032" custLinFactNeighborY="51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1E00-DA2F-4943-99DE-C34AEE7E4F06}" type="pres">
      <dgm:prSet presAssocID="{46EA716B-6019-4F07-AF41-94CA684E140A}" presName="negativeSpace" presStyleCnt="0"/>
      <dgm:spPr/>
    </dgm:pt>
    <dgm:pt modelId="{E6574B9C-3800-468B-B737-DE93EDA6EB3A}" type="pres">
      <dgm:prSet presAssocID="{46EA716B-6019-4F07-AF41-94CA684E140A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D1C0F395-6F1D-4AB5-A460-5C3E468732C4}" type="presOf" srcId="{0634F0AC-6E3B-4980-BD92-5E72941D2A6A}" destId="{7D9C0E02-14F4-4655-85E0-999B4A964B74}" srcOrd="1" destOrd="0" presId="urn:microsoft.com/office/officeart/2005/8/layout/list1"/>
    <dgm:cxn modelId="{21AF51B5-217F-4160-93D8-C2C6513DCDA2}" srcId="{6C4C9831-F289-4C29-A250-8579BC9523E1}" destId="{1FF2214F-570B-482E-9F83-731C26BC9AF8}" srcOrd="3" destOrd="0" parTransId="{32BCE771-8A70-488E-8D57-825251C6FCC9}" sibTransId="{17B16FB3-7F09-460C-97AC-E9C962DDEF7B}"/>
    <dgm:cxn modelId="{3C2177B7-97B7-4CA1-8109-AF409B65BD96}" type="presOf" srcId="{6C4C9831-F289-4C29-A250-8579BC9523E1}" destId="{4591FC0A-9EFD-46B6-B75E-ECD53BEDC7FD}" srcOrd="0" destOrd="0" presId="urn:microsoft.com/office/officeart/2005/8/layout/list1"/>
    <dgm:cxn modelId="{667E7C1F-77AC-4569-B489-3260CC375A5F}" srcId="{6C4C9831-F289-4C29-A250-8579BC9523E1}" destId="{4D015E3D-08EB-42DA-8859-4296519414B9}" srcOrd="0" destOrd="0" parTransId="{3DA243A4-0429-4CE2-80B6-95FA00B75617}" sibTransId="{80D825B1-30C6-4E0A-AF35-7E5198315ED4}"/>
    <dgm:cxn modelId="{1815E36B-8A69-4379-88AC-23F52C63A07C}" type="presOf" srcId="{46EA716B-6019-4F07-AF41-94CA684E140A}" destId="{96F35F26-69A0-4A13-8DBB-362713C39E42}" srcOrd="1" destOrd="0" presId="urn:microsoft.com/office/officeart/2005/8/layout/list1"/>
    <dgm:cxn modelId="{8B2CE988-BD7A-4CEA-AE82-EF36E4553B31}" type="presOf" srcId="{1FF2214F-570B-482E-9F83-731C26BC9AF8}" destId="{924E58E0-B09A-4AD1-9DC8-CA69F030DBF7}" srcOrd="0" destOrd="0" presId="urn:microsoft.com/office/officeart/2005/8/layout/list1"/>
    <dgm:cxn modelId="{811FC056-D68D-4142-A331-298175185285}" type="presOf" srcId="{C1DC830E-B755-4880-9FAB-FED0EA6014A8}" destId="{0B9AD603-0350-4444-A252-AA3C86ED4FBA}" srcOrd="0" destOrd="0" presId="urn:microsoft.com/office/officeart/2005/8/layout/list1"/>
    <dgm:cxn modelId="{125881A8-5F46-4A8D-9DF3-679B0A9CE478}" type="presOf" srcId="{C1DC830E-B755-4880-9FAB-FED0EA6014A8}" destId="{E49FDF5D-820A-469F-9CA5-DEAF4BAB7456}" srcOrd="1" destOrd="0" presId="urn:microsoft.com/office/officeart/2005/8/layout/list1"/>
    <dgm:cxn modelId="{A4B051AD-98AB-4457-925E-EB7D5A31ED5F}" srcId="{6C4C9831-F289-4C29-A250-8579BC9523E1}" destId="{46EA716B-6019-4F07-AF41-94CA684E140A}" srcOrd="8" destOrd="0" parTransId="{4295F58B-3EE6-4BA4-8891-B05F1C28F209}" sibTransId="{172090A0-D96F-4405-A65E-1AC41A477121}"/>
    <dgm:cxn modelId="{51B02F0E-0858-48E1-8543-C86D1ED078C9}" srcId="{6C4C9831-F289-4C29-A250-8579BC9523E1}" destId="{DDC2386B-3038-4E77-9FE0-21C649241EF0}" srcOrd="1" destOrd="0" parTransId="{034F8628-50A8-4B9F-AC09-EBCB2D71ABFD}" sibTransId="{609D2EE0-5AEA-4D12-801F-D1E51E197C7B}"/>
    <dgm:cxn modelId="{C97CA264-BD8D-4DF3-A4B8-1169CB9D080A}" type="presOf" srcId="{DDC2386B-3038-4E77-9FE0-21C649241EF0}" destId="{474B631F-EFFB-4039-B8D8-4456948B8A7C}" srcOrd="1" destOrd="0" presId="urn:microsoft.com/office/officeart/2005/8/layout/list1"/>
    <dgm:cxn modelId="{D9CD9FE8-D098-4A67-99F0-CEDCDA48B942}" srcId="{6C4C9831-F289-4C29-A250-8579BC9523E1}" destId="{BEB2D99A-E232-46E4-A491-FE5DD10846B0}" srcOrd="4" destOrd="0" parTransId="{18124F42-851B-4929-934B-8B8F99397CD7}" sibTransId="{51B7C1BC-BC91-4AA9-8E27-811A5BD77902}"/>
    <dgm:cxn modelId="{BEB5B7A7-2EB2-4691-9684-A3FA57171A14}" type="presOf" srcId="{0634F0AC-6E3B-4980-BD92-5E72941D2A6A}" destId="{5ABF69AC-35CD-409A-9BA8-0FB603AAAF72}" srcOrd="0" destOrd="0" presId="urn:microsoft.com/office/officeart/2005/8/layout/list1"/>
    <dgm:cxn modelId="{051E491D-3795-4929-9DC5-5F7526DFD88C}" type="presOf" srcId="{1FF2214F-570B-482E-9F83-731C26BC9AF8}" destId="{0C6A0FC5-3BE2-40A4-ABB2-FCED4CCF4654}" srcOrd="1" destOrd="0" presId="urn:microsoft.com/office/officeart/2005/8/layout/list1"/>
    <dgm:cxn modelId="{B21F563D-39BF-4436-9BCD-D0707DB25444}" type="presOf" srcId="{BEB2D99A-E232-46E4-A491-FE5DD10846B0}" destId="{64A9E132-93BC-4A31-88EA-BF58EBC94991}" srcOrd="0" destOrd="0" presId="urn:microsoft.com/office/officeart/2005/8/layout/list1"/>
    <dgm:cxn modelId="{77E37F35-122F-4793-AC03-4DE6C5E29A35}" type="presOf" srcId="{4D015E3D-08EB-42DA-8859-4296519414B9}" destId="{17A11F60-4861-4DAF-A4A8-2F5078B123EC}" srcOrd="1" destOrd="0" presId="urn:microsoft.com/office/officeart/2005/8/layout/list1"/>
    <dgm:cxn modelId="{210F4E79-363A-45F2-88AF-C5457C987241}" srcId="{6C4C9831-F289-4C29-A250-8579BC9523E1}" destId="{4523A8CA-A947-4413-92F4-204C19BDAAB5}" srcOrd="5" destOrd="0" parTransId="{DD9354BB-5D45-4EEB-BDA9-A9361E9DD276}" sibTransId="{EA3CB35B-AA0F-441B-9B26-546770E47C9F}"/>
    <dgm:cxn modelId="{A1ED4D6E-6813-4F68-B59E-CA8935163F94}" type="presOf" srcId="{4D015E3D-08EB-42DA-8859-4296519414B9}" destId="{ED64B412-CDB9-41E9-A0B0-8909373AC888}" srcOrd="0" destOrd="0" presId="urn:microsoft.com/office/officeart/2005/8/layout/list1"/>
    <dgm:cxn modelId="{AE0D5B76-13D1-45E1-9D14-4E09D8F4E153}" type="presOf" srcId="{4523A8CA-A947-4413-92F4-204C19BDAAB5}" destId="{F261956E-8D82-45E5-9602-B9D915A19F2F}" srcOrd="0" destOrd="0" presId="urn:microsoft.com/office/officeart/2005/8/layout/list1"/>
    <dgm:cxn modelId="{8FF97D5A-33E2-479F-96EF-70AA4F104605}" type="presOf" srcId="{09AC4DDE-040E-4FF4-954C-7F888B726297}" destId="{EE525CC3-B255-4869-867B-83B409EE2687}" srcOrd="1" destOrd="0" presId="urn:microsoft.com/office/officeart/2005/8/layout/list1"/>
    <dgm:cxn modelId="{7FA0FBEE-E4BD-44F7-8677-9731FCC4159D}" type="presOf" srcId="{DDC2386B-3038-4E77-9FE0-21C649241EF0}" destId="{00C13D1D-5E2C-4E0A-9F9A-B1B6948A07CD}" srcOrd="0" destOrd="0" presId="urn:microsoft.com/office/officeart/2005/8/layout/list1"/>
    <dgm:cxn modelId="{B8047E50-BCCF-4991-AC95-B23D1D595B06}" type="presOf" srcId="{4523A8CA-A947-4413-92F4-204C19BDAAB5}" destId="{A3799F5D-212A-46B0-89C5-DD420A327107}" srcOrd="1" destOrd="0" presId="urn:microsoft.com/office/officeart/2005/8/layout/list1"/>
    <dgm:cxn modelId="{C5731186-643F-4E08-ACA0-62FCCCE9C92A}" srcId="{6C4C9831-F289-4C29-A250-8579BC9523E1}" destId="{0634F0AC-6E3B-4980-BD92-5E72941D2A6A}" srcOrd="7" destOrd="0" parTransId="{261121A4-D1BB-4358-B344-C9254D4D5831}" sibTransId="{E8AA941D-E2A3-42FC-9F48-804C520150FA}"/>
    <dgm:cxn modelId="{591C62E7-7866-4F32-9E92-FAE07BB5292F}" type="presOf" srcId="{46EA716B-6019-4F07-AF41-94CA684E140A}" destId="{C48EC2C1-B273-4BF0-A4BA-7B6C4929D1C6}" srcOrd="0" destOrd="0" presId="urn:microsoft.com/office/officeart/2005/8/layout/list1"/>
    <dgm:cxn modelId="{8AB0BF3E-7EB0-4D46-AB4B-9DFBDB411DB5}" type="presOf" srcId="{09AC4DDE-040E-4FF4-954C-7F888B726297}" destId="{5EED80E9-326F-442C-BB32-443D2390CD78}" srcOrd="0" destOrd="0" presId="urn:microsoft.com/office/officeart/2005/8/layout/list1"/>
    <dgm:cxn modelId="{8505A640-736D-4A28-BB24-D160113F6F12}" srcId="{6C4C9831-F289-4C29-A250-8579BC9523E1}" destId="{09AC4DDE-040E-4FF4-954C-7F888B726297}" srcOrd="2" destOrd="0" parTransId="{CE725D46-B93F-45AF-86FC-3E324E53973A}" sibTransId="{280886E7-7857-44CA-93B1-1719D96AE6C2}"/>
    <dgm:cxn modelId="{749C5647-A11C-4752-9F62-D1108410515C}" srcId="{6C4C9831-F289-4C29-A250-8579BC9523E1}" destId="{C1DC830E-B755-4880-9FAB-FED0EA6014A8}" srcOrd="6" destOrd="0" parTransId="{0AB7AFB3-2BC0-48F4-9D70-A9C0ABC2DC3A}" sibTransId="{3B03348B-2E2F-4E82-83CF-194D72DC0B6E}"/>
    <dgm:cxn modelId="{2C1DC1DB-FC27-49BE-85F4-7062A6265D73}" type="presOf" srcId="{BEB2D99A-E232-46E4-A491-FE5DD10846B0}" destId="{9B8B5FC1-6C6F-47C4-9877-1D05870E0611}" srcOrd="1" destOrd="0" presId="urn:microsoft.com/office/officeart/2005/8/layout/list1"/>
    <dgm:cxn modelId="{5CFB598B-9E36-46A3-872E-C0C8B2DCA1A1}" type="presParOf" srcId="{4591FC0A-9EFD-46B6-B75E-ECD53BEDC7FD}" destId="{E05D7207-7118-4A34-A0E4-D541475FF0E9}" srcOrd="0" destOrd="0" presId="urn:microsoft.com/office/officeart/2005/8/layout/list1"/>
    <dgm:cxn modelId="{5AC7A9A0-A10D-475B-948B-7237E3F8E82A}" type="presParOf" srcId="{E05D7207-7118-4A34-A0E4-D541475FF0E9}" destId="{ED64B412-CDB9-41E9-A0B0-8909373AC888}" srcOrd="0" destOrd="0" presId="urn:microsoft.com/office/officeart/2005/8/layout/list1"/>
    <dgm:cxn modelId="{0A8F1792-D610-4BBD-B379-5033CB661442}" type="presParOf" srcId="{E05D7207-7118-4A34-A0E4-D541475FF0E9}" destId="{17A11F60-4861-4DAF-A4A8-2F5078B123EC}" srcOrd="1" destOrd="0" presId="urn:microsoft.com/office/officeart/2005/8/layout/list1"/>
    <dgm:cxn modelId="{55E951A6-6269-4F0B-879D-500B7D76A365}" type="presParOf" srcId="{4591FC0A-9EFD-46B6-B75E-ECD53BEDC7FD}" destId="{CD883906-0DB7-4248-8C92-45F088A7A2A8}" srcOrd="1" destOrd="0" presId="urn:microsoft.com/office/officeart/2005/8/layout/list1"/>
    <dgm:cxn modelId="{402E8728-AD66-4FFF-A149-999502D44C08}" type="presParOf" srcId="{4591FC0A-9EFD-46B6-B75E-ECD53BEDC7FD}" destId="{F0896EEB-D77B-484D-B239-5B50E75304F7}" srcOrd="2" destOrd="0" presId="urn:microsoft.com/office/officeart/2005/8/layout/list1"/>
    <dgm:cxn modelId="{CB95B0CA-D78E-41C5-ADB9-666A3E40166D}" type="presParOf" srcId="{4591FC0A-9EFD-46B6-B75E-ECD53BEDC7FD}" destId="{FED221EE-3CC8-4124-BF1E-7DF13895F5FB}" srcOrd="3" destOrd="0" presId="urn:microsoft.com/office/officeart/2005/8/layout/list1"/>
    <dgm:cxn modelId="{CF1236D3-7C9B-4652-AF56-B7ED2BD91FFC}" type="presParOf" srcId="{4591FC0A-9EFD-46B6-B75E-ECD53BEDC7FD}" destId="{89944BB6-07BB-4935-9017-776063ED495F}" srcOrd="4" destOrd="0" presId="urn:microsoft.com/office/officeart/2005/8/layout/list1"/>
    <dgm:cxn modelId="{D49A6C53-8BEC-490D-BA9D-2E0F54C3C8B5}" type="presParOf" srcId="{89944BB6-07BB-4935-9017-776063ED495F}" destId="{00C13D1D-5E2C-4E0A-9F9A-B1B6948A07CD}" srcOrd="0" destOrd="0" presId="urn:microsoft.com/office/officeart/2005/8/layout/list1"/>
    <dgm:cxn modelId="{FADBAD1F-6C57-4159-913B-4D935D8AE664}" type="presParOf" srcId="{89944BB6-07BB-4935-9017-776063ED495F}" destId="{474B631F-EFFB-4039-B8D8-4456948B8A7C}" srcOrd="1" destOrd="0" presId="urn:microsoft.com/office/officeart/2005/8/layout/list1"/>
    <dgm:cxn modelId="{DA9B1B05-E149-43D9-AA9A-C8E91E6CF35D}" type="presParOf" srcId="{4591FC0A-9EFD-46B6-B75E-ECD53BEDC7FD}" destId="{AB8D1F9B-A7BF-4B76-A63A-063CF23D66A7}" srcOrd="5" destOrd="0" presId="urn:microsoft.com/office/officeart/2005/8/layout/list1"/>
    <dgm:cxn modelId="{F90B67AD-4D7E-4319-8DE3-9AF097981605}" type="presParOf" srcId="{4591FC0A-9EFD-46B6-B75E-ECD53BEDC7FD}" destId="{1A872B63-0614-4A0F-A330-9C7553CEB406}" srcOrd="6" destOrd="0" presId="urn:microsoft.com/office/officeart/2005/8/layout/list1"/>
    <dgm:cxn modelId="{B25989C5-59AC-48CC-B595-ECC17A56CB8B}" type="presParOf" srcId="{4591FC0A-9EFD-46B6-B75E-ECD53BEDC7FD}" destId="{4A9145AB-0D80-4055-B5E3-0BE20A863B2D}" srcOrd="7" destOrd="0" presId="urn:microsoft.com/office/officeart/2005/8/layout/list1"/>
    <dgm:cxn modelId="{91D421BA-BBAA-44DD-B2A0-7500D2073CAF}" type="presParOf" srcId="{4591FC0A-9EFD-46B6-B75E-ECD53BEDC7FD}" destId="{06344B16-330D-47F5-B8E4-FF15B82DF096}" srcOrd="8" destOrd="0" presId="urn:microsoft.com/office/officeart/2005/8/layout/list1"/>
    <dgm:cxn modelId="{DE5C964A-E0DA-4B04-86BD-3EBFF4FCA63A}" type="presParOf" srcId="{06344B16-330D-47F5-B8E4-FF15B82DF096}" destId="{5EED80E9-326F-442C-BB32-443D2390CD78}" srcOrd="0" destOrd="0" presId="urn:microsoft.com/office/officeart/2005/8/layout/list1"/>
    <dgm:cxn modelId="{69BC7618-34B1-4390-B080-49A15D7CF62D}" type="presParOf" srcId="{06344B16-330D-47F5-B8E4-FF15B82DF096}" destId="{EE525CC3-B255-4869-867B-83B409EE2687}" srcOrd="1" destOrd="0" presId="urn:microsoft.com/office/officeart/2005/8/layout/list1"/>
    <dgm:cxn modelId="{122DF7A6-14B4-4A64-9BFD-A0D247EF9C7B}" type="presParOf" srcId="{4591FC0A-9EFD-46B6-B75E-ECD53BEDC7FD}" destId="{6AA38657-CDE5-434C-94EC-6640A2991E0C}" srcOrd="9" destOrd="0" presId="urn:microsoft.com/office/officeart/2005/8/layout/list1"/>
    <dgm:cxn modelId="{06728311-A558-4E87-84C3-B504B239F1F9}" type="presParOf" srcId="{4591FC0A-9EFD-46B6-B75E-ECD53BEDC7FD}" destId="{582147D8-0AA9-4B7F-9064-DD8846996450}" srcOrd="10" destOrd="0" presId="urn:microsoft.com/office/officeart/2005/8/layout/list1"/>
    <dgm:cxn modelId="{8CD49466-49A4-4780-89D7-D7433249EB20}" type="presParOf" srcId="{4591FC0A-9EFD-46B6-B75E-ECD53BEDC7FD}" destId="{A8D7DE6B-260C-49C6-AD60-925339E0E638}" srcOrd="11" destOrd="0" presId="urn:microsoft.com/office/officeart/2005/8/layout/list1"/>
    <dgm:cxn modelId="{D96D0F84-7A3D-4A45-A2B2-DD12C06FDB7E}" type="presParOf" srcId="{4591FC0A-9EFD-46B6-B75E-ECD53BEDC7FD}" destId="{E77BB9ED-A819-4178-A4A8-B0DE2F7072CA}" srcOrd="12" destOrd="0" presId="urn:microsoft.com/office/officeart/2005/8/layout/list1"/>
    <dgm:cxn modelId="{9B0CA88D-A6EF-4DF4-9871-154420B65D0D}" type="presParOf" srcId="{E77BB9ED-A819-4178-A4A8-B0DE2F7072CA}" destId="{924E58E0-B09A-4AD1-9DC8-CA69F030DBF7}" srcOrd="0" destOrd="0" presId="urn:microsoft.com/office/officeart/2005/8/layout/list1"/>
    <dgm:cxn modelId="{056EBAB6-B262-4448-BC2F-1F4FAEA94021}" type="presParOf" srcId="{E77BB9ED-A819-4178-A4A8-B0DE2F7072CA}" destId="{0C6A0FC5-3BE2-40A4-ABB2-FCED4CCF4654}" srcOrd="1" destOrd="0" presId="urn:microsoft.com/office/officeart/2005/8/layout/list1"/>
    <dgm:cxn modelId="{B0C543D7-1EB3-44E4-A71C-D3A8DBF1279B}" type="presParOf" srcId="{4591FC0A-9EFD-46B6-B75E-ECD53BEDC7FD}" destId="{D4DC3A8B-30C3-4F47-8D9B-2BED87448B02}" srcOrd="13" destOrd="0" presId="urn:microsoft.com/office/officeart/2005/8/layout/list1"/>
    <dgm:cxn modelId="{4A0D4AA2-49F6-4AB2-A43F-9135DB988D1B}" type="presParOf" srcId="{4591FC0A-9EFD-46B6-B75E-ECD53BEDC7FD}" destId="{22ACF38E-1E74-424C-B1FD-7F3EAF55D248}" srcOrd="14" destOrd="0" presId="urn:microsoft.com/office/officeart/2005/8/layout/list1"/>
    <dgm:cxn modelId="{C7D76D89-A549-4CD1-A122-EECDB8914F7A}" type="presParOf" srcId="{4591FC0A-9EFD-46B6-B75E-ECD53BEDC7FD}" destId="{0BB2A07D-9627-45A1-B6BA-86D20C8EC1C6}" srcOrd="15" destOrd="0" presId="urn:microsoft.com/office/officeart/2005/8/layout/list1"/>
    <dgm:cxn modelId="{27CEA818-A776-4A9E-8D7D-01ECBC256D59}" type="presParOf" srcId="{4591FC0A-9EFD-46B6-B75E-ECD53BEDC7FD}" destId="{016F3739-CA47-4123-86E3-8336B6B9C151}" srcOrd="16" destOrd="0" presId="urn:microsoft.com/office/officeart/2005/8/layout/list1"/>
    <dgm:cxn modelId="{B7C81786-BE95-451E-88CB-05996CBAB740}" type="presParOf" srcId="{016F3739-CA47-4123-86E3-8336B6B9C151}" destId="{64A9E132-93BC-4A31-88EA-BF58EBC94991}" srcOrd="0" destOrd="0" presId="urn:microsoft.com/office/officeart/2005/8/layout/list1"/>
    <dgm:cxn modelId="{1870E704-EB73-43FA-ADC4-5E1665E67186}" type="presParOf" srcId="{016F3739-CA47-4123-86E3-8336B6B9C151}" destId="{9B8B5FC1-6C6F-47C4-9877-1D05870E0611}" srcOrd="1" destOrd="0" presId="urn:microsoft.com/office/officeart/2005/8/layout/list1"/>
    <dgm:cxn modelId="{3045A347-60D5-4E9D-8DC1-8881F8CE7B4F}" type="presParOf" srcId="{4591FC0A-9EFD-46B6-B75E-ECD53BEDC7FD}" destId="{E5DC52F7-AE6B-4EF0-B373-C5E2376BE455}" srcOrd="17" destOrd="0" presId="urn:microsoft.com/office/officeart/2005/8/layout/list1"/>
    <dgm:cxn modelId="{ECA463AE-1CD2-4CF9-839D-9751E65B1E76}" type="presParOf" srcId="{4591FC0A-9EFD-46B6-B75E-ECD53BEDC7FD}" destId="{7383057D-E7FE-4D79-A82A-A824E923A121}" srcOrd="18" destOrd="0" presId="urn:microsoft.com/office/officeart/2005/8/layout/list1"/>
    <dgm:cxn modelId="{EEC43320-8E71-4965-919B-396577E2C6C0}" type="presParOf" srcId="{4591FC0A-9EFD-46B6-B75E-ECD53BEDC7FD}" destId="{4313E06E-6506-48F5-96B8-9E13E94A110B}" srcOrd="19" destOrd="0" presId="urn:microsoft.com/office/officeart/2005/8/layout/list1"/>
    <dgm:cxn modelId="{9F068286-4931-4DC9-BF26-F108217F0D12}" type="presParOf" srcId="{4591FC0A-9EFD-46B6-B75E-ECD53BEDC7FD}" destId="{84C9024A-7BF8-4E90-BD0F-C6965E8A6FE9}" srcOrd="20" destOrd="0" presId="urn:microsoft.com/office/officeart/2005/8/layout/list1"/>
    <dgm:cxn modelId="{3C0E9575-D6CC-40BC-B053-2503DD6872CC}" type="presParOf" srcId="{84C9024A-7BF8-4E90-BD0F-C6965E8A6FE9}" destId="{F261956E-8D82-45E5-9602-B9D915A19F2F}" srcOrd="0" destOrd="0" presId="urn:microsoft.com/office/officeart/2005/8/layout/list1"/>
    <dgm:cxn modelId="{0E215DBB-0659-4254-96DF-C115442201DC}" type="presParOf" srcId="{84C9024A-7BF8-4E90-BD0F-C6965E8A6FE9}" destId="{A3799F5D-212A-46B0-89C5-DD420A327107}" srcOrd="1" destOrd="0" presId="urn:microsoft.com/office/officeart/2005/8/layout/list1"/>
    <dgm:cxn modelId="{808CC4A9-0836-4CCC-88B5-BB671CBF46B0}" type="presParOf" srcId="{4591FC0A-9EFD-46B6-B75E-ECD53BEDC7FD}" destId="{DA98EBD6-34BE-450F-9946-40787AF3D6A3}" srcOrd="21" destOrd="0" presId="urn:microsoft.com/office/officeart/2005/8/layout/list1"/>
    <dgm:cxn modelId="{C592B7FB-272E-4046-BE31-50695A91AD5A}" type="presParOf" srcId="{4591FC0A-9EFD-46B6-B75E-ECD53BEDC7FD}" destId="{4C59FBBA-9347-4425-8634-400E94EC3EE1}" srcOrd="22" destOrd="0" presId="urn:microsoft.com/office/officeart/2005/8/layout/list1"/>
    <dgm:cxn modelId="{F11FC15A-A87E-4F7D-BF53-902DAB42596D}" type="presParOf" srcId="{4591FC0A-9EFD-46B6-B75E-ECD53BEDC7FD}" destId="{F7186776-9211-42C2-88E3-421592EE2748}" srcOrd="23" destOrd="0" presId="urn:microsoft.com/office/officeart/2005/8/layout/list1"/>
    <dgm:cxn modelId="{6FAD3D87-A384-4B7B-BFC3-E30F9CA9AFF7}" type="presParOf" srcId="{4591FC0A-9EFD-46B6-B75E-ECD53BEDC7FD}" destId="{C45E4B8E-958A-4C1A-8C78-B1C80FB3A02F}" srcOrd="24" destOrd="0" presId="urn:microsoft.com/office/officeart/2005/8/layout/list1"/>
    <dgm:cxn modelId="{C4077688-8C6E-4AE9-9535-92BBF120DD13}" type="presParOf" srcId="{C45E4B8E-958A-4C1A-8C78-B1C80FB3A02F}" destId="{0B9AD603-0350-4444-A252-AA3C86ED4FBA}" srcOrd="0" destOrd="0" presId="urn:microsoft.com/office/officeart/2005/8/layout/list1"/>
    <dgm:cxn modelId="{6A3ADD09-629A-41BE-AFBC-C8E2D7B1AA53}" type="presParOf" srcId="{C45E4B8E-958A-4C1A-8C78-B1C80FB3A02F}" destId="{E49FDF5D-820A-469F-9CA5-DEAF4BAB7456}" srcOrd="1" destOrd="0" presId="urn:microsoft.com/office/officeart/2005/8/layout/list1"/>
    <dgm:cxn modelId="{FC88B859-C092-4ABE-B9EB-1CE276CB58A4}" type="presParOf" srcId="{4591FC0A-9EFD-46B6-B75E-ECD53BEDC7FD}" destId="{127DB0FD-701C-49CA-BDDE-C224CAE64D9A}" srcOrd="25" destOrd="0" presId="urn:microsoft.com/office/officeart/2005/8/layout/list1"/>
    <dgm:cxn modelId="{62509B01-E3E1-44DB-BFFD-81825BC09B0D}" type="presParOf" srcId="{4591FC0A-9EFD-46B6-B75E-ECD53BEDC7FD}" destId="{9A9773E5-5E7E-4FF0-B210-792542E84FEB}" srcOrd="26" destOrd="0" presId="urn:microsoft.com/office/officeart/2005/8/layout/list1"/>
    <dgm:cxn modelId="{3D01EE6C-C67E-4003-84BC-44B9702F003B}" type="presParOf" srcId="{4591FC0A-9EFD-46B6-B75E-ECD53BEDC7FD}" destId="{1E469CD3-25FC-4227-A2C5-E02B580DC769}" srcOrd="27" destOrd="0" presId="urn:microsoft.com/office/officeart/2005/8/layout/list1"/>
    <dgm:cxn modelId="{64AA202E-04CD-477B-9783-4D0E44462EAA}" type="presParOf" srcId="{4591FC0A-9EFD-46B6-B75E-ECD53BEDC7FD}" destId="{FEA79321-E6CB-4088-A1DD-AD1912FC7BCD}" srcOrd="28" destOrd="0" presId="urn:microsoft.com/office/officeart/2005/8/layout/list1"/>
    <dgm:cxn modelId="{8C15821A-9385-4AB7-A38B-471C23275891}" type="presParOf" srcId="{FEA79321-E6CB-4088-A1DD-AD1912FC7BCD}" destId="{5ABF69AC-35CD-409A-9BA8-0FB603AAAF72}" srcOrd="0" destOrd="0" presId="urn:microsoft.com/office/officeart/2005/8/layout/list1"/>
    <dgm:cxn modelId="{76A7261F-8E4A-4A21-9F7E-6DD574B3A092}" type="presParOf" srcId="{FEA79321-E6CB-4088-A1DD-AD1912FC7BCD}" destId="{7D9C0E02-14F4-4655-85E0-999B4A964B74}" srcOrd="1" destOrd="0" presId="urn:microsoft.com/office/officeart/2005/8/layout/list1"/>
    <dgm:cxn modelId="{429DC607-D742-4576-9A5A-55349EB9EECA}" type="presParOf" srcId="{4591FC0A-9EFD-46B6-B75E-ECD53BEDC7FD}" destId="{AAA4F48C-7C60-4C42-99A8-041F6993BB65}" srcOrd="29" destOrd="0" presId="urn:microsoft.com/office/officeart/2005/8/layout/list1"/>
    <dgm:cxn modelId="{1D05B207-84B3-43F5-8516-530390A66E38}" type="presParOf" srcId="{4591FC0A-9EFD-46B6-B75E-ECD53BEDC7FD}" destId="{A09190A2-E61C-466E-B78B-920B76694FAB}" srcOrd="30" destOrd="0" presId="urn:microsoft.com/office/officeart/2005/8/layout/list1"/>
    <dgm:cxn modelId="{F4909266-50DA-4AE7-BC52-4EF047A78D1D}" type="presParOf" srcId="{4591FC0A-9EFD-46B6-B75E-ECD53BEDC7FD}" destId="{8302FAD7-72BF-4035-9C4F-1B9F2072F476}" srcOrd="31" destOrd="0" presId="urn:microsoft.com/office/officeart/2005/8/layout/list1"/>
    <dgm:cxn modelId="{D062EC3B-BF08-4364-B60A-8661FE8A21EB}" type="presParOf" srcId="{4591FC0A-9EFD-46B6-B75E-ECD53BEDC7FD}" destId="{5A19C680-1712-47CF-891C-3F18441DE0CE}" srcOrd="32" destOrd="0" presId="urn:microsoft.com/office/officeart/2005/8/layout/list1"/>
    <dgm:cxn modelId="{B47DF364-4F38-4022-AB00-7C1484DFAEDC}" type="presParOf" srcId="{5A19C680-1712-47CF-891C-3F18441DE0CE}" destId="{C48EC2C1-B273-4BF0-A4BA-7B6C4929D1C6}" srcOrd="0" destOrd="0" presId="urn:microsoft.com/office/officeart/2005/8/layout/list1"/>
    <dgm:cxn modelId="{D67DE057-F327-4D57-B345-8A281F365D7E}" type="presParOf" srcId="{5A19C680-1712-47CF-891C-3F18441DE0CE}" destId="{96F35F26-69A0-4A13-8DBB-362713C39E42}" srcOrd="1" destOrd="0" presId="urn:microsoft.com/office/officeart/2005/8/layout/list1"/>
    <dgm:cxn modelId="{57B2C6DE-1EA9-40AD-9CD2-A4D9A5A8BC31}" type="presParOf" srcId="{4591FC0A-9EFD-46B6-B75E-ECD53BEDC7FD}" destId="{363C1E00-DA2F-4943-99DE-C34AEE7E4F06}" srcOrd="33" destOrd="0" presId="urn:microsoft.com/office/officeart/2005/8/layout/list1"/>
    <dgm:cxn modelId="{883B10B8-B4D6-4910-930C-13A027212B98}" type="presParOf" srcId="{4591FC0A-9EFD-46B6-B75E-ECD53BEDC7FD}" destId="{E6574B9C-3800-468B-B737-DE93EDA6EB3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DB5B9-C26C-4BFB-BA73-ABDC5B5AC4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97FBC-B0D8-44EB-8B2B-70587CA36F7F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endParaRPr lang="en-GB" sz="1200" dirty="0" smtClean="0"/>
        </a:p>
        <a:p>
          <a:pPr algn="ctr"/>
          <a:r>
            <a:rPr lang="en-GB" sz="1200" b="1" dirty="0" smtClean="0">
              <a:solidFill>
                <a:schemeClr val="bg1"/>
              </a:solidFill>
            </a:rPr>
            <a:t>ASIA/PAC</a:t>
          </a:r>
        </a:p>
        <a:p>
          <a:pPr algn="ctr"/>
          <a:r>
            <a:rPr lang="en-GB" sz="1200" b="1" dirty="0" smtClean="0">
              <a:solidFill>
                <a:schemeClr val="bg1"/>
              </a:solidFill>
            </a:rPr>
            <a:t>Bangkok</a:t>
          </a:r>
        </a:p>
        <a:p>
          <a:pPr algn="ctr"/>
          <a:endParaRPr lang="en-US" sz="1200" dirty="0"/>
        </a:p>
      </dgm:t>
    </dgm:pt>
    <dgm:pt modelId="{4AFD0745-D9E7-4C21-AD82-893C8AA12F30}" type="parTrans" cxnId="{62B82B89-A026-4CC9-BFA7-B5649C1EB19D}">
      <dgm:prSet/>
      <dgm:spPr/>
      <dgm:t>
        <a:bodyPr/>
        <a:lstStyle/>
        <a:p>
          <a:endParaRPr lang="en-US"/>
        </a:p>
      </dgm:t>
    </dgm:pt>
    <dgm:pt modelId="{F5F8F3BE-3AF1-48CB-AE29-EBE704FDE5F4}" type="sibTrans" cxnId="{62B82B89-A026-4CC9-BFA7-B5649C1EB19D}">
      <dgm:prSet/>
      <dgm:spPr/>
      <dgm:t>
        <a:bodyPr/>
        <a:lstStyle/>
        <a:p>
          <a:endParaRPr lang="en-US" dirty="0"/>
        </a:p>
      </dgm:t>
    </dgm:pt>
    <dgm:pt modelId="{21633CD0-5ECA-4D02-844E-EA2CBB48FC1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b="1" dirty="0" smtClean="0"/>
            <a:t>ESAF</a:t>
          </a:r>
        </a:p>
        <a:p>
          <a:r>
            <a:rPr lang="en-GB" sz="1200" b="1" dirty="0" smtClean="0"/>
            <a:t>(Nairobi</a:t>
          </a:r>
          <a:r>
            <a:rPr lang="en-GB" sz="1400" b="1" dirty="0" smtClean="0"/>
            <a:t>)</a:t>
          </a:r>
          <a:endParaRPr lang="en-US" sz="1400" b="1" dirty="0"/>
        </a:p>
      </dgm:t>
    </dgm:pt>
    <dgm:pt modelId="{BA5C057E-8951-4C85-80E6-A99BCE9854C3}" type="parTrans" cxnId="{3892035E-A094-406F-8C13-7FFDE34075A3}">
      <dgm:prSet/>
      <dgm:spPr/>
      <dgm:t>
        <a:bodyPr/>
        <a:lstStyle/>
        <a:p>
          <a:endParaRPr lang="en-US"/>
        </a:p>
      </dgm:t>
    </dgm:pt>
    <dgm:pt modelId="{B4205D79-AB30-4078-9FC8-CD4B7D9DC024}" type="sibTrans" cxnId="{3892035E-A094-406F-8C13-7FFDE34075A3}">
      <dgm:prSet/>
      <dgm:spPr/>
      <dgm:t>
        <a:bodyPr/>
        <a:lstStyle/>
        <a:p>
          <a:endParaRPr lang="en-US" dirty="0"/>
        </a:p>
      </dgm:t>
    </dgm:pt>
    <dgm:pt modelId="{3DF909A2-261B-42AA-AAC7-3E2FD00FD1E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/>
            <a:t>SAM</a:t>
          </a:r>
        </a:p>
        <a:p>
          <a:r>
            <a:rPr lang="en-GB" sz="1200" dirty="0" smtClean="0"/>
            <a:t>(Lima)</a:t>
          </a:r>
          <a:endParaRPr lang="en-US" sz="1200" dirty="0"/>
        </a:p>
      </dgm:t>
    </dgm:pt>
    <dgm:pt modelId="{8BB6E8A3-CF6B-4DBF-8B4E-AFBA051DBB48}" type="parTrans" cxnId="{355CC108-63AC-4FBB-BB49-910BEA3995DC}">
      <dgm:prSet/>
      <dgm:spPr/>
      <dgm:t>
        <a:bodyPr/>
        <a:lstStyle/>
        <a:p>
          <a:endParaRPr lang="en-US"/>
        </a:p>
      </dgm:t>
    </dgm:pt>
    <dgm:pt modelId="{2D48AB6D-0B10-4A61-9C8A-613CEDE2CA4F}" type="sibTrans" cxnId="{355CC108-63AC-4FBB-BB49-910BEA3995DC}">
      <dgm:prSet/>
      <dgm:spPr/>
      <dgm:t>
        <a:bodyPr/>
        <a:lstStyle/>
        <a:p>
          <a:endParaRPr lang="en-US" dirty="0"/>
        </a:p>
      </dgm:t>
    </dgm:pt>
    <dgm:pt modelId="{847AD5F9-DE08-4594-B2BB-4E93514368C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/>
            <a:t>WACAF</a:t>
          </a:r>
        </a:p>
        <a:p>
          <a:r>
            <a:rPr lang="en-GB" sz="1200" dirty="0" smtClean="0"/>
            <a:t>(Dakar)</a:t>
          </a:r>
          <a:endParaRPr lang="en-US" sz="1200" dirty="0"/>
        </a:p>
      </dgm:t>
    </dgm:pt>
    <dgm:pt modelId="{E0B633AE-DCC9-40A2-A952-FBD0BE51D8B3}" type="parTrans" cxnId="{A782DC36-8C5B-47F3-AD14-B6561D22DB54}">
      <dgm:prSet/>
      <dgm:spPr/>
      <dgm:t>
        <a:bodyPr/>
        <a:lstStyle/>
        <a:p>
          <a:endParaRPr lang="en-US"/>
        </a:p>
      </dgm:t>
    </dgm:pt>
    <dgm:pt modelId="{D57B7E0E-8303-4C2A-BA26-CD3B75D314DC}" type="sibTrans" cxnId="{A782DC36-8C5B-47F3-AD14-B6561D22DB54}">
      <dgm:prSet/>
      <dgm:spPr/>
      <dgm:t>
        <a:bodyPr/>
        <a:lstStyle/>
        <a:p>
          <a:endParaRPr lang="en-US" dirty="0"/>
        </a:p>
      </dgm:t>
    </dgm:pt>
    <dgm:pt modelId="{919DF0BB-6F1E-41F3-B0D9-D4DF7B4CE63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400" dirty="0" smtClean="0"/>
            <a:t>NACC</a:t>
          </a:r>
        </a:p>
        <a:p>
          <a:r>
            <a:rPr lang="en-GB" sz="1200" dirty="0" smtClean="0"/>
            <a:t>(Mexico)</a:t>
          </a:r>
          <a:endParaRPr lang="en-US" sz="1200" dirty="0"/>
        </a:p>
      </dgm:t>
    </dgm:pt>
    <dgm:pt modelId="{3DE97A48-6109-4DB5-A7E6-3DDE1ABA7E89}" type="parTrans" cxnId="{4E7CF605-D9E5-4E65-A38F-2D1D21C41C57}">
      <dgm:prSet/>
      <dgm:spPr/>
      <dgm:t>
        <a:bodyPr/>
        <a:lstStyle/>
        <a:p>
          <a:endParaRPr lang="en-US"/>
        </a:p>
      </dgm:t>
    </dgm:pt>
    <dgm:pt modelId="{76930F18-46D0-4C4B-B82C-E83550217185}" type="sibTrans" cxnId="{4E7CF605-D9E5-4E65-A38F-2D1D21C41C57}">
      <dgm:prSet/>
      <dgm:spPr/>
      <dgm:t>
        <a:bodyPr/>
        <a:lstStyle/>
        <a:p>
          <a:endParaRPr lang="en-US" dirty="0"/>
        </a:p>
      </dgm:t>
    </dgm:pt>
    <dgm:pt modelId="{56FC88F3-AE0B-404E-9BBB-AADECADD9E3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/>
            <a:t>MID</a:t>
          </a:r>
        </a:p>
        <a:p>
          <a:r>
            <a:rPr lang="en-GB" sz="1200" dirty="0" smtClean="0"/>
            <a:t>(Cairo)</a:t>
          </a:r>
          <a:endParaRPr lang="en-US" sz="1200" dirty="0"/>
        </a:p>
      </dgm:t>
    </dgm:pt>
    <dgm:pt modelId="{18182CFC-8102-461D-BBC4-928D43E72B53}" type="parTrans" cxnId="{3F39A1CA-72E2-4B6C-AFFC-8827ABD1F350}">
      <dgm:prSet/>
      <dgm:spPr/>
      <dgm:t>
        <a:bodyPr/>
        <a:lstStyle/>
        <a:p>
          <a:endParaRPr lang="en-US"/>
        </a:p>
      </dgm:t>
    </dgm:pt>
    <dgm:pt modelId="{1A91A56B-579E-457B-BB54-520E68835770}" type="sibTrans" cxnId="{3F39A1CA-72E2-4B6C-AFFC-8827ABD1F350}">
      <dgm:prSet/>
      <dgm:spPr/>
      <dgm:t>
        <a:bodyPr/>
        <a:lstStyle/>
        <a:p>
          <a:endParaRPr lang="en-US" dirty="0"/>
        </a:p>
      </dgm:t>
    </dgm:pt>
    <dgm:pt modelId="{4E37F08F-7195-4542-B8AA-0860FE9C1C5B}">
      <dgm:prSet custT="1"/>
      <dgm:spPr>
        <a:solidFill>
          <a:schemeClr val="accent3"/>
        </a:solidFill>
      </dgm:spPr>
      <dgm:t>
        <a:bodyPr/>
        <a:lstStyle/>
        <a:p>
          <a:r>
            <a:rPr lang="en-GB" sz="1200" b="1" dirty="0" smtClean="0"/>
            <a:t>EUR/NAT</a:t>
          </a:r>
        </a:p>
        <a:p>
          <a:r>
            <a:rPr lang="en-GB" sz="1200" b="1" dirty="0" smtClean="0"/>
            <a:t>(Paris)</a:t>
          </a:r>
          <a:endParaRPr lang="en-US" sz="1200" b="1" dirty="0"/>
        </a:p>
      </dgm:t>
    </dgm:pt>
    <dgm:pt modelId="{E7262AB7-4ACF-4202-9987-EBEF68081EE8}" type="parTrans" cxnId="{3D08EB7B-FCA7-4B14-BCF7-7CA4F5CC238E}">
      <dgm:prSet/>
      <dgm:spPr/>
      <dgm:t>
        <a:bodyPr/>
        <a:lstStyle/>
        <a:p>
          <a:endParaRPr lang="en-US"/>
        </a:p>
      </dgm:t>
    </dgm:pt>
    <dgm:pt modelId="{65ECB7C8-4DF0-4F8E-A92E-014C8712AE00}" type="sibTrans" cxnId="{3D08EB7B-FCA7-4B14-BCF7-7CA4F5CC238E}">
      <dgm:prSet/>
      <dgm:spPr/>
      <dgm:t>
        <a:bodyPr/>
        <a:lstStyle/>
        <a:p>
          <a:endParaRPr lang="en-US" dirty="0"/>
        </a:p>
      </dgm:t>
    </dgm:pt>
    <dgm:pt modelId="{6D923AD0-6D90-4BD4-90B9-AF3B84A8D721}" type="pres">
      <dgm:prSet presAssocID="{478DB5B9-C26C-4BFB-BA73-ABDC5B5AC4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0575A8-DACC-49EC-8051-91B527A79E58}" type="pres">
      <dgm:prSet presAssocID="{34597FBC-B0D8-44EB-8B2B-70587CA36F7F}" presName="node" presStyleLbl="node1" presStyleIdx="0" presStyleCnt="7" custScaleX="108073" custScaleY="106287" custRadScaleRad="91259" custRadScaleInc="-2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8C145-FB4E-4E4B-B14B-F34005D418B0}" type="pres">
      <dgm:prSet presAssocID="{F5F8F3BE-3AF1-48CB-AE29-EBE704FDE5F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B3F55D2-6CAA-46BC-A99F-2A294FC0F41E}" type="pres">
      <dgm:prSet presAssocID="{F5F8F3BE-3AF1-48CB-AE29-EBE704FDE5F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4CE9830-4699-47FC-A03D-AE14FB62CD2C}" type="pres">
      <dgm:prSet presAssocID="{21633CD0-5ECA-4D02-844E-EA2CBB48FC1A}" presName="node" presStyleLbl="node1" presStyleIdx="1" presStyleCnt="7" custScaleX="103816" custScaleY="108172" custRadScaleRad="99047" custRadScaleInc="-5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19E1-7ACF-4495-908E-27DCBBC012DF}" type="pres">
      <dgm:prSet presAssocID="{B4205D79-AB30-4078-9FC8-CD4B7D9DC02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22B2A25-4651-40B1-B67A-57A36D146C14}" type="pres">
      <dgm:prSet presAssocID="{B4205D79-AB30-4078-9FC8-CD4B7D9DC02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0EF7CA1-9158-434E-A59B-FC5E3AC1DBB1}" type="pres">
      <dgm:prSet presAssocID="{4E37F08F-7195-4542-B8AA-0860FE9C1C5B}" presName="node" presStyleLbl="node1" presStyleIdx="2" presStyleCnt="7" custScaleX="104651" custScaleY="99851" custRadScaleRad="98964" custRadScaleInc="-3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4F221-C433-48EC-BA43-6233437A10C7}" type="pres">
      <dgm:prSet presAssocID="{65ECB7C8-4DF0-4F8E-A92E-014C8712AE0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43328443-A04C-41D4-8101-39D738F82A91}" type="pres">
      <dgm:prSet presAssocID="{65ECB7C8-4DF0-4F8E-A92E-014C8712AE0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72E0E54-84F2-430E-9EB1-888C9002B84D}" type="pres">
      <dgm:prSet presAssocID="{56FC88F3-AE0B-404E-9BBB-AADECADD9E3D}" presName="node" presStyleLbl="node1" presStyleIdx="3" presStyleCnt="7" custScaleX="108833" custScaleY="11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98084-2751-4B6B-AD5A-5AC2A8046158}" type="pres">
      <dgm:prSet presAssocID="{1A91A56B-579E-457B-BB54-520E6883577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22764AD-C3FE-4AA4-A5B5-1A8A2146CCE4}" type="pres">
      <dgm:prSet presAssocID="{1A91A56B-579E-457B-BB54-520E6883577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0853A7B-B428-4DFA-8653-A0F04D35DF78}" type="pres">
      <dgm:prSet presAssocID="{919DF0BB-6F1E-41F3-B0D9-D4DF7B4CE639}" presName="node" presStyleLbl="node1" presStyleIdx="4" presStyleCnt="7" custScaleX="105606" custScaleY="114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312CA-A972-4172-8351-026E173C4FD0}" type="pres">
      <dgm:prSet presAssocID="{76930F18-46D0-4C4B-B82C-E83550217185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99670B1-B2E9-410C-ABEF-35F803ACAC92}" type="pres">
      <dgm:prSet presAssocID="{76930F18-46D0-4C4B-B82C-E83550217185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5D0B33B-38BD-4B41-9BA5-AA27B23C7F35}" type="pres">
      <dgm:prSet presAssocID="{3DF909A2-261B-42AA-AAC7-3E2FD00FD1E8}" presName="node" presStyleLbl="node1" presStyleIdx="5" presStyleCnt="7" custScaleX="105993" custScaleY="108573" custRadScaleRad="101270" custRadScaleInc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28B1-EBAA-4745-80F3-FAFBC5AB7B12}" type="pres">
      <dgm:prSet presAssocID="{2D48AB6D-0B10-4A61-9C8A-613CEDE2CA4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847CCBF-3E99-47BD-9D83-C7705FD3F726}" type="pres">
      <dgm:prSet presAssocID="{2D48AB6D-0B10-4A61-9C8A-613CEDE2CA4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86AC216-63A1-4A37-9848-771020CCD843}" type="pres">
      <dgm:prSet presAssocID="{847AD5F9-DE08-4594-B2BB-4E93514368C0}" presName="node" presStyleLbl="node1" presStyleIdx="6" presStyleCnt="7" custScaleX="101971" custScaleY="10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0F722-7D12-49EB-9ECC-9A97A4F0FD57}" type="pres">
      <dgm:prSet presAssocID="{D57B7E0E-8303-4C2A-BA26-CD3B75D314DC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E52DD10-2F35-4FDB-BCA5-FDA727F88245}" type="pres">
      <dgm:prSet presAssocID="{D57B7E0E-8303-4C2A-BA26-CD3B75D314DC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E7CF605-D9E5-4E65-A38F-2D1D21C41C57}" srcId="{478DB5B9-C26C-4BFB-BA73-ABDC5B5AC49A}" destId="{919DF0BB-6F1E-41F3-B0D9-D4DF7B4CE639}" srcOrd="4" destOrd="0" parTransId="{3DE97A48-6109-4DB5-A7E6-3DDE1ABA7E89}" sibTransId="{76930F18-46D0-4C4B-B82C-E83550217185}"/>
    <dgm:cxn modelId="{3BE1C664-B68D-4215-91A0-EB9E13A7F900}" type="presOf" srcId="{919DF0BB-6F1E-41F3-B0D9-D4DF7B4CE639}" destId="{10853A7B-B428-4DFA-8653-A0F04D35DF78}" srcOrd="0" destOrd="0" presId="urn:microsoft.com/office/officeart/2005/8/layout/cycle2"/>
    <dgm:cxn modelId="{3892035E-A094-406F-8C13-7FFDE34075A3}" srcId="{478DB5B9-C26C-4BFB-BA73-ABDC5B5AC49A}" destId="{21633CD0-5ECA-4D02-844E-EA2CBB48FC1A}" srcOrd="1" destOrd="0" parTransId="{BA5C057E-8951-4C85-80E6-A99BCE9854C3}" sibTransId="{B4205D79-AB30-4078-9FC8-CD4B7D9DC024}"/>
    <dgm:cxn modelId="{A6E48632-F083-4E2A-BB40-A9C4E73A3411}" type="presOf" srcId="{1A91A56B-579E-457B-BB54-520E68835770}" destId="{8C398084-2751-4B6B-AD5A-5AC2A8046158}" srcOrd="0" destOrd="0" presId="urn:microsoft.com/office/officeart/2005/8/layout/cycle2"/>
    <dgm:cxn modelId="{355CC108-63AC-4FBB-BB49-910BEA3995DC}" srcId="{478DB5B9-C26C-4BFB-BA73-ABDC5B5AC49A}" destId="{3DF909A2-261B-42AA-AAC7-3E2FD00FD1E8}" srcOrd="5" destOrd="0" parTransId="{8BB6E8A3-CF6B-4DBF-8B4E-AFBA051DBB48}" sibTransId="{2D48AB6D-0B10-4A61-9C8A-613CEDE2CA4F}"/>
    <dgm:cxn modelId="{3D08EB7B-FCA7-4B14-BCF7-7CA4F5CC238E}" srcId="{478DB5B9-C26C-4BFB-BA73-ABDC5B5AC49A}" destId="{4E37F08F-7195-4542-B8AA-0860FE9C1C5B}" srcOrd="2" destOrd="0" parTransId="{E7262AB7-4ACF-4202-9987-EBEF68081EE8}" sibTransId="{65ECB7C8-4DF0-4F8E-A92E-014C8712AE00}"/>
    <dgm:cxn modelId="{3F39A1CA-72E2-4B6C-AFFC-8827ABD1F350}" srcId="{478DB5B9-C26C-4BFB-BA73-ABDC5B5AC49A}" destId="{56FC88F3-AE0B-404E-9BBB-AADECADD9E3D}" srcOrd="3" destOrd="0" parTransId="{18182CFC-8102-461D-BBC4-928D43E72B53}" sibTransId="{1A91A56B-579E-457B-BB54-520E68835770}"/>
    <dgm:cxn modelId="{D10BFBDC-4E5D-4A89-88C1-1C6BB0184D67}" type="presOf" srcId="{F5F8F3BE-3AF1-48CB-AE29-EBE704FDE5F4}" destId="{7308C145-FB4E-4E4B-B14B-F34005D418B0}" srcOrd="0" destOrd="0" presId="urn:microsoft.com/office/officeart/2005/8/layout/cycle2"/>
    <dgm:cxn modelId="{A68B8253-7861-47B4-B7D2-0ED50A43F290}" type="presOf" srcId="{65ECB7C8-4DF0-4F8E-A92E-014C8712AE00}" destId="{5E14F221-C433-48EC-BA43-6233437A10C7}" srcOrd="0" destOrd="0" presId="urn:microsoft.com/office/officeart/2005/8/layout/cycle2"/>
    <dgm:cxn modelId="{7D09391C-6D0B-4033-8F56-F7CAB0CF9AED}" type="presOf" srcId="{21633CD0-5ECA-4D02-844E-EA2CBB48FC1A}" destId="{94CE9830-4699-47FC-A03D-AE14FB62CD2C}" srcOrd="0" destOrd="0" presId="urn:microsoft.com/office/officeart/2005/8/layout/cycle2"/>
    <dgm:cxn modelId="{E6874BF1-35C4-45E7-9AD7-A95C54B73DB4}" type="presOf" srcId="{B4205D79-AB30-4078-9FC8-CD4B7D9DC024}" destId="{2ED619E1-7ACF-4495-908E-27DCBBC012DF}" srcOrd="0" destOrd="0" presId="urn:microsoft.com/office/officeart/2005/8/layout/cycle2"/>
    <dgm:cxn modelId="{96B7A3F4-C336-4F0D-AC6F-525525B91AC4}" type="presOf" srcId="{847AD5F9-DE08-4594-B2BB-4E93514368C0}" destId="{886AC216-63A1-4A37-9848-771020CCD843}" srcOrd="0" destOrd="0" presId="urn:microsoft.com/office/officeart/2005/8/layout/cycle2"/>
    <dgm:cxn modelId="{BC15735D-7420-4B7D-9977-9818E7CCD6B5}" type="presOf" srcId="{34597FBC-B0D8-44EB-8B2B-70587CA36F7F}" destId="{7F0575A8-DACC-49EC-8051-91B527A79E58}" srcOrd="0" destOrd="0" presId="urn:microsoft.com/office/officeart/2005/8/layout/cycle2"/>
    <dgm:cxn modelId="{1D2CEB72-9E11-4B25-9211-BEA74F00A765}" type="presOf" srcId="{478DB5B9-C26C-4BFB-BA73-ABDC5B5AC49A}" destId="{6D923AD0-6D90-4BD4-90B9-AF3B84A8D721}" srcOrd="0" destOrd="0" presId="urn:microsoft.com/office/officeart/2005/8/layout/cycle2"/>
    <dgm:cxn modelId="{3249394E-10CF-4A03-949D-2AA3E57A0C18}" type="presOf" srcId="{76930F18-46D0-4C4B-B82C-E83550217185}" destId="{979312CA-A972-4172-8351-026E173C4FD0}" srcOrd="0" destOrd="0" presId="urn:microsoft.com/office/officeart/2005/8/layout/cycle2"/>
    <dgm:cxn modelId="{DC37F28F-8887-4C7C-9B17-A1573CCC9E9E}" type="presOf" srcId="{D57B7E0E-8303-4C2A-BA26-CD3B75D314DC}" destId="{9140F722-7D12-49EB-9ECC-9A97A4F0FD57}" srcOrd="0" destOrd="0" presId="urn:microsoft.com/office/officeart/2005/8/layout/cycle2"/>
    <dgm:cxn modelId="{2995664D-4C42-44CE-BCF7-AC269A0C2AA0}" type="presOf" srcId="{B4205D79-AB30-4078-9FC8-CD4B7D9DC024}" destId="{F22B2A25-4651-40B1-B67A-57A36D146C14}" srcOrd="1" destOrd="0" presId="urn:microsoft.com/office/officeart/2005/8/layout/cycle2"/>
    <dgm:cxn modelId="{DB83ED30-3570-4009-8C20-67FE0BFEED0D}" type="presOf" srcId="{2D48AB6D-0B10-4A61-9C8A-613CEDE2CA4F}" destId="{A847CCBF-3E99-47BD-9D83-C7705FD3F726}" srcOrd="1" destOrd="0" presId="urn:microsoft.com/office/officeart/2005/8/layout/cycle2"/>
    <dgm:cxn modelId="{252DB426-9A9E-4C1E-BE43-21B17F203053}" type="presOf" srcId="{1A91A56B-579E-457B-BB54-520E68835770}" destId="{922764AD-C3FE-4AA4-A5B5-1A8A2146CCE4}" srcOrd="1" destOrd="0" presId="urn:microsoft.com/office/officeart/2005/8/layout/cycle2"/>
    <dgm:cxn modelId="{B90195A3-1B89-4B24-AF4C-8FE2F48925BD}" type="presOf" srcId="{D57B7E0E-8303-4C2A-BA26-CD3B75D314DC}" destId="{9E52DD10-2F35-4FDB-BCA5-FDA727F88245}" srcOrd="1" destOrd="0" presId="urn:microsoft.com/office/officeart/2005/8/layout/cycle2"/>
    <dgm:cxn modelId="{0F67CC28-E25D-4404-B6ED-51B11F213521}" type="presOf" srcId="{2D48AB6D-0B10-4A61-9C8A-613CEDE2CA4F}" destId="{6D1428B1-EBAA-4745-80F3-FAFBC5AB7B12}" srcOrd="0" destOrd="0" presId="urn:microsoft.com/office/officeart/2005/8/layout/cycle2"/>
    <dgm:cxn modelId="{18D7C199-798C-470A-8CE3-065D79922C80}" type="presOf" srcId="{4E37F08F-7195-4542-B8AA-0860FE9C1C5B}" destId="{70EF7CA1-9158-434E-A59B-FC5E3AC1DBB1}" srcOrd="0" destOrd="0" presId="urn:microsoft.com/office/officeart/2005/8/layout/cycle2"/>
    <dgm:cxn modelId="{9AF1BFDE-BD3D-4A8D-B4FE-151BFAB363E7}" type="presOf" srcId="{65ECB7C8-4DF0-4F8E-A92E-014C8712AE00}" destId="{43328443-A04C-41D4-8101-39D738F82A91}" srcOrd="1" destOrd="0" presId="urn:microsoft.com/office/officeart/2005/8/layout/cycle2"/>
    <dgm:cxn modelId="{62B82B89-A026-4CC9-BFA7-B5649C1EB19D}" srcId="{478DB5B9-C26C-4BFB-BA73-ABDC5B5AC49A}" destId="{34597FBC-B0D8-44EB-8B2B-70587CA36F7F}" srcOrd="0" destOrd="0" parTransId="{4AFD0745-D9E7-4C21-AD82-893C8AA12F30}" sibTransId="{F5F8F3BE-3AF1-48CB-AE29-EBE704FDE5F4}"/>
    <dgm:cxn modelId="{DE8A8F48-EB74-441F-9FAE-04867C88D779}" type="presOf" srcId="{F5F8F3BE-3AF1-48CB-AE29-EBE704FDE5F4}" destId="{3B3F55D2-6CAA-46BC-A99F-2A294FC0F41E}" srcOrd="1" destOrd="0" presId="urn:microsoft.com/office/officeart/2005/8/layout/cycle2"/>
    <dgm:cxn modelId="{223EB38E-6D3E-4E0A-BD19-151DEE46450E}" type="presOf" srcId="{76930F18-46D0-4C4B-B82C-E83550217185}" destId="{999670B1-B2E9-410C-ABEF-35F803ACAC92}" srcOrd="1" destOrd="0" presId="urn:microsoft.com/office/officeart/2005/8/layout/cycle2"/>
    <dgm:cxn modelId="{ADEA5D17-012B-421B-9D76-5E944C96E69A}" type="presOf" srcId="{56FC88F3-AE0B-404E-9BBB-AADECADD9E3D}" destId="{872E0E54-84F2-430E-9EB1-888C9002B84D}" srcOrd="0" destOrd="0" presId="urn:microsoft.com/office/officeart/2005/8/layout/cycle2"/>
    <dgm:cxn modelId="{A782DC36-8C5B-47F3-AD14-B6561D22DB54}" srcId="{478DB5B9-C26C-4BFB-BA73-ABDC5B5AC49A}" destId="{847AD5F9-DE08-4594-B2BB-4E93514368C0}" srcOrd="6" destOrd="0" parTransId="{E0B633AE-DCC9-40A2-A952-FBD0BE51D8B3}" sibTransId="{D57B7E0E-8303-4C2A-BA26-CD3B75D314DC}"/>
    <dgm:cxn modelId="{4ED2C8E4-0B7D-41A8-B204-93A8B9F78687}" type="presOf" srcId="{3DF909A2-261B-42AA-AAC7-3E2FD00FD1E8}" destId="{85D0B33B-38BD-4B41-9BA5-AA27B23C7F35}" srcOrd="0" destOrd="0" presId="urn:microsoft.com/office/officeart/2005/8/layout/cycle2"/>
    <dgm:cxn modelId="{CD275B42-B70B-4EE7-A636-087922F3B4AE}" type="presParOf" srcId="{6D923AD0-6D90-4BD4-90B9-AF3B84A8D721}" destId="{7F0575A8-DACC-49EC-8051-91B527A79E58}" srcOrd="0" destOrd="0" presId="urn:microsoft.com/office/officeart/2005/8/layout/cycle2"/>
    <dgm:cxn modelId="{D0BFC1E8-4FDB-4BE1-AA7B-13C9F2B4D6F3}" type="presParOf" srcId="{6D923AD0-6D90-4BD4-90B9-AF3B84A8D721}" destId="{7308C145-FB4E-4E4B-B14B-F34005D418B0}" srcOrd="1" destOrd="0" presId="urn:microsoft.com/office/officeart/2005/8/layout/cycle2"/>
    <dgm:cxn modelId="{BE092BC3-5B5B-49EA-A120-A6DBB7558426}" type="presParOf" srcId="{7308C145-FB4E-4E4B-B14B-F34005D418B0}" destId="{3B3F55D2-6CAA-46BC-A99F-2A294FC0F41E}" srcOrd="0" destOrd="0" presId="urn:microsoft.com/office/officeart/2005/8/layout/cycle2"/>
    <dgm:cxn modelId="{AB2F2B55-C6BE-4763-9174-EF0EFFC8637A}" type="presParOf" srcId="{6D923AD0-6D90-4BD4-90B9-AF3B84A8D721}" destId="{94CE9830-4699-47FC-A03D-AE14FB62CD2C}" srcOrd="2" destOrd="0" presId="urn:microsoft.com/office/officeart/2005/8/layout/cycle2"/>
    <dgm:cxn modelId="{003276C6-5890-490D-9BCB-24108C86CC97}" type="presParOf" srcId="{6D923AD0-6D90-4BD4-90B9-AF3B84A8D721}" destId="{2ED619E1-7ACF-4495-908E-27DCBBC012DF}" srcOrd="3" destOrd="0" presId="urn:microsoft.com/office/officeart/2005/8/layout/cycle2"/>
    <dgm:cxn modelId="{27DB78A8-AF26-4CAB-BE3B-5F9AB6C0EA7D}" type="presParOf" srcId="{2ED619E1-7ACF-4495-908E-27DCBBC012DF}" destId="{F22B2A25-4651-40B1-B67A-57A36D146C14}" srcOrd="0" destOrd="0" presId="urn:microsoft.com/office/officeart/2005/8/layout/cycle2"/>
    <dgm:cxn modelId="{C9E6F9B5-8A24-4215-A4D4-C9135BF3CC23}" type="presParOf" srcId="{6D923AD0-6D90-4BD4-90B9-AF3B84A8D721}" destId="{70EF7CA1-9158-434E-A59B-FC5E3AC1DBB1}" srcOrd="4" destOrd="0" presId="urn:microsoft.com/office/officeart/2005/8/layout/cycle2"/>
    <dgm:cxn modelId="{6F0585BE-2C56-42F6-B63D-BBBEA7F93EE1}" type="presParOf" srcId="{6D923AD0-6D90-4BD4-90B9-AF3B84A8D721}" destId="{5E14F221-C433-48EC-BA43-6233437A10C7}" srcOrd="5" destOrd="0" presId="urn:microsoft.com/office/officeart/2005/8/layout/cycle2"/>
    <dgm:cxn modelId="{1F924E7B-0E9A-4BF6-BCF4-73ED628B6ABF}" type="presParOf" srcId="{5E14F221-C433-48EC-BA43-6233437A10C7}" destId="{43328443-A04C-41D4-8101-39D738F82A91}" srcOrd="0" destOrd="0" presId="urn:microsoft.com/office/officeart/2005/8/layout/cycle2"/>
    <dgm:cxn modelId="{0A949F3B-4937-4A19-97FA-165B545D0C4D}" type="presParOf" srcId="{6D923AD0-6D90-4BD4-90B9-AF3B84A8D721}" destId="{872E0E54-84F2-430E-9EB1-888C9002B84D}" srcOrd="6" destOrd="0" presId="urn:microsoft.com/office/officeart/2005/8/layout/cycle2"/>
    <dgm:cxn modelId="{7A16CBAD-7511-486C-8DD7-4A2958780620}" type="presParOf" srcId="{6D923AD0-6D90-4BD4-90B9-AF3B84A8D721}" destId="{8C398084-2751-4B6B-AD5A-5AC2A8046158}" srcOrd="7" destOrd="0" presId="urn:microsoft.com/office/officeart/2005/8/layout/cycle2"/>
    <dgm:cxn modelId="{667D86A5-B88D-442E-93E3-A6C37E6C38EB}" type="presParOf" srcId="{8C398084-2751-4B6B-AD5A-5AC2A8046158}" destId="{922764AD-C3FE-4AA4-A5B5-1A8A2146CCE4}" srcOrd="0" destOrd="0" presId="urn:microsoft.com/office/officeart/2005/8/layout/cycle2"/>
    <dgm:cxn modelId="{66F2A4C9-89D4-416D-91B7-1571F0D1BBEF}" type="presParOf" srcId="{6D923AD0-6D90-4BD4-90B9-AF3B84A8D721}" destId="{10853A7B-B428-4DFA-8653-A0F04D35DF78}" srcOrd="8" destOrd="0" presId="urn:microsoft.com/office/officeart/2005/8/layout/cycle2"/>
    <dgm:cxn modelId="{906B5E02-F321-4298-97E9-1F2EA8FAA7A3}" type="presParOf" srcId="{6D923AD0-6D90-4BD4-90B9-AF3B84A8D721}" destId="{979312CA-A972-4172-8351-026E173C4FD0}" srcOrd="9" destOrd="0" presId="urn:microsoft.com/office/officeart/2005/8/layout/cycle2"/>
    <dgm:cxn modelId="{649967F5-7854-46FF-AAFF-11CC28B52390}" type="presParOf" srcId="{979312CA-A972-4172-8351-026E173C4FD0}" destId="{999670B1-B2E9-410C-ABEF-35F803ACAC92}" srcOrd="0" destOrd="0" presId="urn:microsoft.com/office/officeart/2005/8/layout/cycle2"/>
    <dgm:cxn modelId="{64C4F1A8-C33F-47FF-A6E7-084D7623C4A0}" type="presParOf" srcId="{6D923AD0-6D90-4BD4-90B9-AF3B84A8D721}" destId="{85D0B33B-38BD-4B41-9BA5-AA27B23C7F35}" srcOrd="10" destOrd="0" presId="urn:microsoft.com/office/officeart/2005/8/layout/cycle2"/>
    <dgm:cxn modelId="{ACB902ED-E438-4828-BC90-81D5219A3A59}" type="presParOf" srcId="{6D923AD0-6D90-4BD4-90B9-AF3B84A8D721}" destId="{6D1428B1-EBAA-4745-80F3-FAFBC5AB7B12}" srcOrd="11" destOrd="0" presId="urn:microsoft.com/office/officeart/2005/8/layout/cycle2"/>
    <dgm:cxn modelId="{9798338E-F172-4732-B978-2D22E89721E1}" type="presParOf" srcId="{6D1428B1-EBAA-4745-80F3-FAFBC5AB7B12}" destId="{A847CCBF-3E99-47BD-9D83-C7705FD3F726}" srcOrd="0" destOrd="0" presId="urn:microsoft.com/office/officeart/2005/8/layout/cycle2"/>
    <dgm:cxn modelId="{A62AE6CD-CC17-4237-9AF9-038474E6790D}" type="presParOf" srcId="{6D923AD0-6D90-4BD4-90B9-AF3B84A8D721}" destId="{886AC216-63A1-4A37-9848-771020CCD843}" srcOrd="12" destOrd="0" presId="urn:microsoft.com/office/officeart/2005/8/layout/cycle2"/>
    <dgm:cxn modelId="{2FC42DF2-0E11-426C-8A22-D79A4A136372}" type="presParOf" srcId="{6D923AD0-6D90-4BD4-90B9-AF3B84A8D721}" destId="{9140F722-7D12-49EB-9ECC-9A97A4F0FD57}" srcOrd="13" destOrd="0" presId="urn:microsoft.com/office/officeart/2005/8/layout/cycle2"/>
    <dgm:cxn modelId="{C983A228-3C2E-4A95-A89A-3023F01EA0DA}" type="presParOf" srcId="{9140F722-7D12-49EB-9ECC-9A97A4F0FD57}" destId="{9E52DD10-2F35-4FDB-BCA5-FDA727F882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E848D-8620-4B2F-8D39-F5C0A996F55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97700-DCCD-4288-A466-A21918117FE0}">
      <dgm:prSet custT="1"/>
      <dgm:spPr/>
      <dgm:t>
        <a:bodyPr/>
        <a:lstStyle/>
        <a:p>
          <a:pPr rtl="0"/>
          <a:r>
            <a:rPr lang="en-US" sz="2000" b="0" baseline="0" noProof="0" dirty="0" smtClean="0"/>
            <a:t>Chicago Convention &amp; Annexes (SARPs)</a:t>
          </a:r>
          <a:endParaRPr lang="en-US" sz="2000" b="0" noProof="0" dirty="0"/>
        </a:p>
      </dgm:t>
    </dgm:pt>
    <dgm:pt modelId="{BE991933-1DE1-4780-8C03-345DCDA8FEE2}" type="parTrans" cxnId="{22B7D413-480C-4966-A62F-2CDDE7EC73DE}">
      <dgm:prSet/>
      <dgm:spPr/>
      <dgm:t>
        <a:bodyPr/>
        <a:lstStyle/>
        <a:p>
          <a:endParaRPr lang="en-US" noProof="0" dirty="0"/>
        </a:p>
      </dgm:t>
    </dgm:pt>
    <dgm:pt modelId="{EFF8F9E9-3A51-4282-91F9-A2AD13360CC3}" type="sibTrans" cxnId="{22B7D413-480C-4966-A62F-2CDDE7EC73DE}">
      <dgm:prSet/>
      <dgm:spPr/>
      <dgm:t>
        <a:bodyPr/>
        <a:lstStyle/>
        <a:p>
          <a:endParaRPr lang="en-US" noProof="0" dirty="0"/>
        </a:p>
      </dgm:t>
    </dgm:pt>
    <dgm:pt modelId="{FDDBE608-D84F-4DC9-84C2-51B92FED5983}">
      <dgm:prSet custT="1"/>
      <dgm:spPr/>
      <dgm:t>
        <a:bodyPr/>
        <a:lstStyle/>
        <a:p>
          <a:pPr rtl="0"/>
          <a:r>
            <a:rPr lang="en-US" sz="2000" b="0" baseline="0" noProof="0" dirty="0" smtClean="0"/>
            <a:t>Implementation: Guidance, Support, Facilitation, Monitoring and Follow up</a:t>
          </a:r>
          <a:endParaRPr lang="en-US" sz="2000" b="0" noProof="0" dirty="0"/>
        </a:p>
      </dgm:t>
    </dgm:pt>
    <dgm:pt modelId="{246A7E13-005F-4CC7-9F53-C069EE2FF9AF}" type="parTrans" cxnId="{2AABAC29-C88D-425B-BDDD-ED0A82A51036}">
      <dgm:prSet/>
      <dgm:spPr/>
      <dgm:t>
        <a:bodyPr/>
        <a:lstStyle/>
        <a:p>
          <a:endParaRPr lang="en-US" noProof="0" dirty="0"/>
        </a:p>
      </dgm:t>
    </dgm:pt>
    <dgm:pt modelId="{01D7769C-EAAE-4608-A959-1CFA7266B96B}" type="sibTrans" cxnId="{2AABAC29-C88D-425B-BDDD-ED0A82A51036}">
      <dgm:prSet/>
      <dgm:spPr/>
      <dgm:t>
        <a:bodyPr/>
        <a:lstStyle/>
        <a:p>
          <a:endParaRPr lang="en-US" noProof="0" dirty="0"/>
        </a:p>
      </dgm:t>
    </dgm:pt>
    <dgm:pt modelId="{E0D4F393-D466-417E-9904-272312035F15}">
      <dgm:prSet custT="1"/>
      <dgm:spPr/>
      <dgm:t>
        <a:bodyPr/>
        <a:lstStyle/>
        <a:p>
          <a:pPr rtl="0"/>
          <a:r>
            <a:rPr lang="en-US" sz="2000" b="0" baseline="0" noProof="0" dirty="0" smtClean="0"/>
            <a:t>Regional Office work </a:t>
          </a:r>
          <a:r>
            <a:rPr lang="en-US" sz="2000" b="0" baseline="0" noProof="0" dirty="0" err="1" smtClean="0"/>
            <a:t>programmes</a:t>
          </a:r>
          <a:endParaRPr lang="en-US" sz="2000" b="0" noProof="0" dirty="0"/>
        </a:p>
      </dgm:t>
    </dgm:pt>
    <dgm:pt modelId="{F994174B-4ED7-46E4-A02A-578E17305749}" type="parTrans" cxnId="{A1BD124C-12C5-4CEA-AEA2-CA8362C8668C}">
      <dgm:prSet/>
      <dgm:spPr/>
      <dgm:t>
        <a:bodyPr/>
        <a:lstStyle/>
        <a:p>
          <a:endParaRPr lang="en-US"/>
        </a:p>
      </dgm:t>
    </dgm:pt>
    <dgm:pt modelId="{A4CE8130-360F-4297-8C72-FE03C63EDE3F}" type="sibTrans" cxnId="{A1BD124C-12C5-4CEA-AEA2-CA8362C8668C}">
      <dgm:prSet/>
      <dgm:spPr/>
      <dgm:t>
        <a:bodyPr/>
        <a:lstStyle/>
        <a:p>
          <a:endParaRPr lang="en-US"/>
        </a:p>
      </dgm:t>
    </dgm:pt>
    <dgm:pt modelId="{79978472-2E54-482D-AD71-05CDDEB3416E}">
      <dgm:prSet custT="1"/>
      <dgm:spPr/>
      <dgm:t>
        <a:bodyPr/>
        <a:lstStyle/>
        <a:p>
          <a:pPr algn="ctr" rtl="0"/>
          <a:r>
            <a:rPr lang="en-GB" sz="2000" b="0" noProof="0" dirty="0" smtClean="0"/>
            <a:t>Regional Programmes, Plans and Targets</a:t>
          </a:r>
          <a:endParaRPr lang="en-US" sz="2000" b="0" noProof="0" dirty="0"/>
        </a:p>
      </dgm:t>
    </dgm:pt>
    <dgm:pt modelId="{F900F480-B893-4C17-AAC6-020383050DCA}" type="sibTrans" cxnId="{23CFA29F-1753-4C51-A94B-5253CC8CABBE}">
      <dgm:prSet/>
      <dgm:spPr/>
      <dgm:t>
        <a:bodyPr/>
        <a:lstStyle/>
        <a:p>
          <a:endParaRPr lang="en-US" noProof="0" dirty="0"/>
        </a:p>
      </dgm:t>
    </dgm:pt>
    <dgm:pt modelId="{368B3E6B-B6FE-466C-9438-3356F5025E1B}" type="parTrans" cxnId="{23CFA29F-1753-4C51-A94B-5253CC8CABBE}">
      <dgm:prSet/>
      <dgm:spPr/>
      <dgm:t>
        <a:bodyPr/>
        <a:lstStyle/>
        <a:p>
          <a:endParaRPr lang="en-US" noProof="0" dirty="0"/>
        </a:p>
      </dgm:t>
    </dgm:pt>
    <dgm:pt modelId="{A05CFA0F-EEDC-487F-B187-5046FAB3F3BE}">
      <dgm:prSet custT="1"/>
      <dgm:spPr/>
      <dgm:t>
        <a:bodyPr/>
        <a:lstStyle/>
        <a:p>
          <a:pPr rtl="0"/>
          <a:r>
            <a:rPr lang="en-US" sz="2000" b="0" baseline="0" noProof="0" dirty="0" smtClean="0"/>
            <a:t>Global Plans for Air Navigation and Safety (GANP &amp; GASP)</a:t>
          </a:r>
          <a:endParaRPr lang="en-US" sz="2000" b="0" noProof="0" dirty="0"/>
        </a:p>
      </dgm:t>
    </dgm:pt>
    <dgm:pt modelId="{8F0E41FB-A44B-46C7-8659-33D8381E5BD1}" type="parTrans" cxnId="{509AB2FE-EA55-42AA-8915-9B2263550D18}">
      <dgm:prSet/>
      <dgm:spPr/>
      <dgm:t>
        <a:bodyPr/>
        <a:lstStyle/>
        <a:p>
          <a:endParaRPr lang="en-US"/>
        </a:p>
      </dgm:t>
    </dgm:pt>
    <dgm:pt modelId="{B16D80A4-01BC-4B97-852C-5DF5ECE5954A}" type="sibTrans" cxnId="{509AB2FE-EA55-42AA-8915-9B2263550D18}">
      <dgm:prSet/>
      <dgm:spPr/>
      <dgm:t>
        <a:bodyPr/>
        <a:lstStyle/>
        <a:p>
          <a:endParaRPr lang="en-US"/>
        </a:p>
      </dgm:t>
    </dgm:pt>
    <dgm:pt modelId="{46F5AEAC-3C66-4E9D-85AB-86EAB1CC3FB3}">
      <dgm:prSet custT="1"/>
      <dgm:spPr/>
      <dgm:t>
        <a:bodyPr/>
        <a:lstStyle/>
        <a:p>
          <a:pPr rtl="0"/>
          <a:r>
            <a:rPr lang="en-US" sz="2000" b="0" baseline="0" noProof="0" dirty="0" smtClean="0"/>
            <a:t>ICAO Strategic Objectives</a:t>
          </a:r>
          <a:endParaRPr lang="en-US" sz="2000" b="0" noProof="0" dirty="0"/>
        </a:p>
      </dgm:t>
    </dgm:pt>
    <dgm:pt modelId="{91A2FF98-9F55-47FB-831E-C606D96F04B0}" type="parTrans" cxnId="{49CAC7E1-9786-45E9-83E2-375A60C0A3AA}">
      <dgm:prSet/>
      <dgm:spPr/>
      <dgm:t>
        <a:bodyPr/>
        <a:lstStyle/>
        <a:p>
          <a:endParaRPr lang="en-US"/>
        </a:p>
      </dgm:t>
    </dgm:pt>
    <dgm:pt modelId="{B7A4958F-C0B8-464F-B301-37114A971788}" type="sibTrans" cxnId="{49CAC7E1-9786-45E9-83E2-375A60C0A3AA}">
      <dgm:prSet/>
      <dgm:spPr/>
      <dgm:t>
        <a:bodyPr/>
        <a:lstStyle/>
        <a:p>
          <a:endParaRPr lang="en-US"/>
        </a:p>
      </dgm:t>
    </dgm:pt>
    <dgm:pt modelId="{B110B6EE-EC18-4986-A473-69AF284DD713}">
      <dgm:prSet custT="1"/>
      <dgm:spPr/>
      <dgm:t>
        <a:bodyPr/>
        <a:lstStyle/>
        <a:p>
          <a:pPr rtl="0"/>
          <a:r>
            <a:rPr lang="en-US" sz="2000" b="0" baseline="0" noProof="0" dirty="0" smtClean="0"/>
            <a:t>State Corrective Action Plans (CAP), AVSEC Improvement  Plans &amp;  </a:t>
          </a:r>
          <a:r>
            <a:rPr lang="en-US" sz="2000" b="0" baseline="0" noProof="0" dirty="0" err="1" smtClean="0"/>
            <a:t>Programmes</a:t>
          </a:r>
          <a:endParaRPr lang="en-US" sz="2000" b="0" noProof="0" dirty="0"/>
        </a:p>
      </dgm:t>
    </dgm:pt>
    <dgm:pt modelId="{2EEFB193-32D0-4506-8DB6-66F892834333}" type="parTrans" cxnId="{FD99C4B1-E1C6-4FC4-918A-2A522B656EDC}">
      <dgm:prSet/>
      <dgm:spPr/>
      <dgm:t>
        <a:bodyPr/>
        <a:lstStyle/>
        <a:p>
          <a:endParaRPr lang="en-US"/>
        </a:p>
      </dgm:t>
    </dgm:pt>
    <dgm:pt modelId="{E821ED43-20D5-4E63-86FD-D7C8E492B4FC}" type="sibTrans" cxnId="{FD99C4B1-E1C6-4FC4-918A-2A522B656EDC}">
      <dgm:prSet/>
      <dgm:spPr/>
      <dgm:t>
        <a:bodyPr/>
        <a:lstStyle/>
        <a:p>
          <a:endParaRPr lang="en-US"/>
        </a:p>
      </dgm:t>
    </dgm:pt>
    <dgm:pt modelId="{0865CFA6-693A-4936-AE95-A47175228CDA}" type="pres">
      <dgm:prSet presAssocID="{9D6E848D-8620-4B2F-8D39-F5C0A996F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21431A5-92DE-4738-827C-F2FCBB464DC3}" type="pres">
      <dgm:prSet presAssocID="{FDDBE608-D84F-4DC9-84C2-51B92FED5983}" presName="boxAndChildren" presStyleCnt="0"/>
      <dgm:spPr/>
    </dgm:pt>
    <dgm:pt modelId="{5827B49B-FED5-465F-84D1-A65ED7F9329D}" type="pres">
      <dgm:prSet presAssocID="{FDDBE608-D84F-4DC9-84C2-51B92FED5983}" presName="parentTextBox" presStyleLbl="node1" presStyleIdx="0" presStyleCnt="7"/>
      <dgm:spPr/>
      <dgm:t>
        <a:bodyPr/>
        <a:lstStyle/>
        <a:p>
          <a:endParaRPr lang="en-US"/>
        </a:p>
      </dgm:t>
    </dgm:pt>
    <dgm:pt modelId="{D1FF4334-24E7-4010-B3C7-EF16A426AD53}" type="pres">
      <dgm:prSet presAssocID="{E821ED43-20D5-4E63-86FD-D7C8E492B4FC}" presName="sp" presStyleCnt="0"/>
      <dgm:spPr/>
    </dgm:pt>
    <dgm:pt modelId="{D95EA84E-A141-421F-8DE2-CD397520CADD}" type="pres">
      <dgm:prSet presAssocID="{B110B6EE-EC18-4986-A473-69AF284DD713}" presName="arrowAndChildren" presStyleCnt="0"/>
      <dgm:spPr/>
    </dgm:pt>
    <dgm:pt modelId="{286EA07C-EB75-46C1-9D32-D62F621F4710}" type="pres">
      <dgm:prSet presAssocID="{B110B6EE-EC18-4986-A473-69AF284DD713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0DBEE636-6595-46D0-8BF9-F25714EBDB44}" type="pres">
      <dgm:prSet presAssocID="{A4CE8130-360F-4297-8C72-FE03C63EDE3F}" presName="sp" presStyleCnt="0"/>
      <dgm:spPr/>
    </dgm:pt>
    <dgm:pt modelId="{ABCDBCF9-BD00-41E4-8BA6-97B12A13F749}" type="pres">
      <dgm:prSet presAssocID="{E0D4F393-D466-417E-9904-272312035F15}" presName="arrowAndChildren" presStyleCnt="0"/>
      <dgm:spPr/>
    </dgm:pt>
    <dgm:pt modelId="{85C458F2-4EDC-4C8A-A539-B2EB06CF835A}" type="pres">
      <dgm:prSet presAssocID="{E0D4F393-D466-417E-9904-272312035F15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97C0D14B-FBF6-4A01-B628-55C3B999B06C}" type="pres">
      <dgm:prSet presAssocID="{F900F480-B893-4C17-AAC6-020383050DCA}" presName="sp" presStyleCnt="0"/>
      <dgm:spPr/>
    </dgm:pt>
    <dgm:pt modelId="{44A19657-9681-4B8F-BBDA-D4787AB186CE}" type="pres">
      <dgm:prSet presAssocID="{79978472-2E54-482D-AD71-05CDDEB3416E}" presName="arrowAndChildren" presStyleCnt="0"/>
      <dgm:spPr/>
    </dgm:pt>
    <dgm:pt modelId="{EB6A26BB-375E-4C77-9F70-129A68408937}" type="pres">
      <dgm:prSet presAssocID="{79978472-2E54-482D-AD71-05CDDEB3416E}" presName="parentTextArrow" presStyleLbl="node1" presStyleIdx="3" presStyleCnt="7"/>
      <dgm:spPr/>
      <dgm:t>
        <a:bodyPr/>
        <a:lstStyle/>
        <a:p>
          <a:endParaRPr lang="es-PE"/>
        </a:p>
      </dgm:t>
    </dgm:pt>
    <dgm:pt modelId="{8A0191A7-877A-4864-9824-35EEA7C8E66A}" type="pres">
      <dgm:prSet presAssocID="{B16D80A4-01BC-4B97-852C-5DF5ECE5954A}" presName="sp" presStyleCnt="0"/>
      <dgm:spPr/>
    </dgm:pt>
    <dgm:pt modelId="{778FD6CB-A8D7-4D67-B4D8-8F51E9475C0F}" type="pres">
      <dgm:prSet presAssocID="{A05CFA0F-EEDC-487F-B187-5046FAB3F3BE}" presName="arrowAndChildren" presStyleCnt="0"/>
      <dgm:spPr/>
    </dgm:pt>
    <dgm:pt modelId="{8B8CD5E5-EB8E-4AF2-AFDC-38646B6AA6F9}" type="pres">
      <dgm:prSet presAssocID="{A05CFA0F-EEDC-487F-B187-5046FAB3F3BE}" presName="parentTextArrow" presStyleLbl="node1" presStyleIdx="4" presStyleCnt="7" custLinFactNeighborY="467"/>
      <dgm:spPr/>
      <dgm:t>
        <a:bodyPr/>
        <a:lstStyle/>
        <a:p>
          <a:endParaRPr lang="en-US"/>
        </a:p>
      </dgm:t>
    </dgm:pt>
    <dgm:pt modelId="{679580EF-E677-4E91-ACB3-079F2661D766}" type="pres">
      <dgm:prSet presAssocID="{B7A4958F-C0B8-464F-B301-37114A971788}" presName="sp" presStyleCnt="0"/>
      <dgm:spPr/>
    </dgm:pt>
    <dgm:pt modelId="{59891DD6-53C1-48D4-BC1D-8936DE6F5655}" type="pres">
      <dgm:prSet presAssocID="{46F5AEAC-3C66-4E9D-85AB-86EAB1CC3FB3}" presName="arrowAndChildren" presStyleCnt="0"/>
      <dgm:spPr/>
    </dgm:pt>
    <dgm:pt modelId="{64360187-7A03-4247-999E-999702ED296F}" type="pres">
      <dgm:prSet presAssocID="{46F5AEAC-3C66-4E9D-85AB-86EAB1CC3FB3}" presName="parentTextArrow" presStyleLbl="node1" presStyleIdx="5" presStyleCnt="7" custScaleY="84455" custLinFactNeighborY="1848"/>
      <dgm:spPr/>
      <dgm:t>
        <a:bodyPr/>
        <a:lstStyle/>
        <a:p>
          <a:endParaRPr lang="en-US"/>
        </a:p>
      </dgm:t>
    </dgm:pt>
    <dgm:pt modelId="{27B78942-EAFA-4348-A962-510E745593ED}" type="pres">
      <dgm:prSet presAssocID="{EFF8F9E9-3A51-4282-91F9-A2AD13360CC3}" presName="sp" presStyleCnt="0"/>
      <dgm:spPr/>
    </dgm:pt>
    <dgm:pt modelId="{BC9C98B5-BE2E-4943-8F5A-71776484E821}" type="pres">
      <dgm:prSet presAssocID="{62997700-DCCD-4288-A466-A21918117FE0}" presName="arrowAndChildren" presStyleCnt="0"/>
      <dgm:spPr/>
    </dgm:pt>
    <dgm:pt modelId="{F30C607C-EAC5-4327-A7CF-4687F3310EF8}" type="pres">
      <dgm:prSet presAssocID="{62997700-DCCD-4288-A466-A21918117FE0}" presName="parentTextArrow" presStyleLbl="node1" presStyleIdx="6" presStyleCnt="7" custLinFactNeighborY="-10481"/>
      <dgm:spPr/>
      <dgm:t>
        <a:bodyPr/>
        <a:lstStyle/>
        <a:p>
          <a:endParaRPr lang="es-PE"/>
        </a:p>
      </dgm:t>
    </dgm:pt>
  </dgm:ptLst>
  <dgm:cxnLst>
    <dgm:cxn modelId="{8CEF13F5-D672-423D-9BF2-21BEF885FB5F}" type="presOf" srcId="{FDDBE608-D84F-4DC9-84C2-51B92FED5983}" destId="{5827B49B-FED5-465F-84D1-A65ED7F9329D}" srcOrd="0" destOrd="0" presId="urn:microsoft.com/office/officeart/2005/8/layout/process4"/>
    <dgm:cxn modelId="{2AABAC29-C88D-425B-BDDD-ED0A82A51036}" srcId="{9D6E848D-8620-4B2F-8D39-F5C0A996F55B}" destId="{FDDBE608-D84F-4DC9-84C2-51B92FED5983}" srcOrd="6" destOrd="0" parTransId="{246A7E13-005F-4CC7-9F53-C069EE2FF9AF}" sibTransId="{01D7769C-EAAE-4608-A959-1CFA7266B96B}"/>
    <dgm:cxn modelId="{509AB2FE-EA55-42AA-8915-9B2263550D18}" srcId="{9D6E848D-8620-4B2F-8D39-F5C0A996F55B}" destId="{A05CFA0F-EEDC-487F-B187-5046FAB3F3BE}" srcOrd="2" destOrd="0" parTransId="{8F0E41FB-A44B-46C7-8659-33D8381E5BD1}" sibTransId="{B16D80A4-01BC-4B97-852C-5DF5ECE5954A}"/>
    <dgm:cxn modelId="{FD99C4B1-E1C6-4FC4-918A-2A522B656EDC}" srcId="{9D6E848D-8620-4B2F-8D39-F5C0A996F55B}" destId="{B110B6EE-EC18-4986-A473-69AF284DD713}" srcOrd="5" destOrd="0" parTransId="{2EEFB193-32D0-4506-8DB6-66F892834333}" sibTransId="{E821ED43-20D5-4E63-86FD-D7C8E492B4FC}"/>
    <dgm:cxn modelId="{49CAC7E1-9786-45E9-83E2-375A60C0A3AA}" srcId="{9D6E848D-8620-4B2F-8D39-F5C0A996F55B}" destId="{46F5AEAC-3C66-4E9D-85AB-86EAB1CC3FB3}" srcOrd="1" destOrd="0" parTransId="{91A2FF98-9F55-47FB-831E-C606D96F04B0}" sibTransId="{B7A4958F-C0B8-464F-B301-37114A971788}"/>
    <dgm:cxn modelId="{F7488343-01AB-4B49-B26F-695F2084AB1A}" type="presOf" srcId="{62997700-DCCD-4288-A466-A21918117FE0}" destId="{F30C607C-EAC5-4327-A7CF-4687F3310EF8}" srcOrd="0" destOrd="0" presId="urn:microsoft.com/office/officeart/2005/8/layout/process4"/>
    <dgm:cxn modelId="{22B7D413-480C-4966-A62F-2CDDE7EC73DE}" srcId="{9D6E848D-8620-4B2F-8D39-F5C0A996F55B}" destId="{62997700-DCCD-4288-A466-A21918117FE0}" srcOrd="0" destOrd="0" parTransId="{BE991933-1DE1-4780-8C03-345DCDA8FEE2}" sibTransId="{EFF8F9E9-3A51-4282-91F9-A2AD13360CC3}"/>
    <dgm:cxn modelId="{7E6F9F7E-85A7-4E7B-B414-40880E4FA601}" type="presOf" srcId="{B110B6EE-EC18-4986-A473-69AF284DD713}" destId="{286EA07C-EB75-46C1-9D32-D62F621F4710}" srcOrd="0" destOrd="0" presId="urn:microsoft.com/office/officeart/2005/8/layout/process4"/>
    <dgm:cxn modelId="{A1BD124C-12C5-4CEA-AEA2-CA8362C8668C}" srcId="{9D6E848D-8620-4B2F-8D39-F5C0A996F55B}" destId="{E0D4F393-D466-417E-9904-272312035F15}" srcOrd="4" destOrd="0" parTransId="{F994174B-4ED7-46E4-A02A-578E17305749}" sibTransId="{A4CE8130-360F-4297-8C72-FE03C63EDE3F}"/>
    <dgm:cxn modelId="{4CBEFCCD-F000-4C6A-86C2-4056BE49F1E0}" type="presOf" srcId="{46F5AEAC-3C66-4E9D-85AB-86EAB1CC3FB3}" destId="{64360187-7A03-4247-999E-999702ED296F}" srcOrd="0" destOrd="0" presId="urn:microsoft.com/office/officeart/2005/8/layout/process4"/>
    <dgm:cxn modelId="{113A2ABD-C620-4A2B-BB68-A89C5814DF13}" type="presOf" srcId="{A05CFA0F-EEDC-487F-B187-5046FAB3F3BE}" destId="{8B8CD5E5-EB8E-4AF2-AFDC-38646B6AA6F9}" srcOrd="0" destOrd="0" presId="urn:microsoft.com/office/officeart/2005/8/layout/process4"/>
    <dgm:cxn modelId="{F609BE70-81E7-4F8F-A8F7-907F02984B9A}" type="presOf" srcId="{79978472-2E54-482D-AD71-05CDDEB3416E}" destId="{EB6A26BB-375E-4C77-9F70-129A68408937}" srcOrd="0" destOrd="0" presId="urn:microsoft.com/office/officeart/2005/8/layout/process4"/>
    <dgm:cxn modelId="{5F9517A2-7051-4841-95EA-65CEE8DCD60E}" type="presOf" srcId="{9D6E848D-8620-4B2F-8D39-F5C0A996F55B}" destId="{0865CFA6-693A-4936-AE95-A47175228CDA}" srcOrd="0" destOrd="0" presId="urn:microsoft.com/office/officeart/2005/8/layout/process4"/>
    <dgm:cxn modelId="{23CFA29F-1753-4C51-A94B-5253CC8CABBE}" srcId="{9D6E848D-8620-4B2F-8D39-F5C0A996F55B}" destId="{79978472-2E54-482D-AD71-05CDDEB3416E}" srcOrd="3" destOrd="0" parTransId="{368B3E6B-B6FE-466C-9438-3356F5025E1B}" sibTransId="{F900F480-B893-4C17-AAC6-020383050DCA}"/>
    <dgm:cxn modelId="{458E58F2-0B8E-4586-8E39-6DCE75B56364}" type="presOf" srcId="{E0D4F393-D466-417E-9904-272312035F15}" destId="{85C458F2-4EDC-4C8A-A539-B2EB06CF835A}" srcOrd="0" destOrd="0" presId="urn:microsoft.com/office/officeart/2005/8/layout/process4"/>
    <dgm:cxn modelId="{20B56D76-F674-4A13-8653-980240495B03}" type="presParOf" srcId="{0865CFA6-693A-4936-AE95-A47175228CDA}" destId="{521431A5-92DE-4738-827C-F2FCBB464DC3}" srcOrd="0" destOrd="0" presId="urn:microsoft.com/office/officeart/2005/8/layout/process4"/>
    <dgm:cxn modelId="{0D848420-EFCD-44B4-A804-67C833315185}" type="presParOf" srcId="{521431A5-92DE-4738-827C-F2FCBB464DC3}" destId="{5827B49B-FED5-465F-84D1-A65ED7F9329D}" srcOrd="0" destOrd="0" presId="urn:microsoft.com/office/officeart/2005/8/layout/process4"/>
    <dgm:cxn modelId="{D2168379-6A38-419A-89F1-82DAC774378B}" type="presParOf" srcId="{0865CFA6-693A-4936-AE95-A47175228CDA}" destId="{D1FF4334-24E7-4010-B3C7-EF16A426AD53}" srcOrd="1" destOrd="0" presId="urn:microsoft.com/office/officeart/2005/8/layout/process4"/>
    <dgm:cxn modelId="{45091D13-3983-4ED0-99B1-09CE0C039B9E}" type="presParOf" srcId="{0865CFA6-693A-4936-AE95-A47175228CDA}" destId="{D95EA84E-A141-421F-8DE2-CD397520CADD}" srcOrd="2" destOrd="0" presId="urn:microsoft.com/office/officeart/2005/8/layout/process4"/>
    <dgm:cxn modelId="{5D9A6346-D4CF-4EBA-977D-39EE9A8AA4BF}" type="presParOf" srcId="{D95EA84E-A141-421F-8DE2-CD397520CADD}" destId="{286EA07C-EB75-46C1-9D32-D62F621F4710}" srcOrd="0" destOrd="0" presId="urn:microsoft.com/office/officeart/2005/8/layout/process4"/>
    <dgm:cxn modelId="{B3616CEC-42FE-471B-87FD-05968BD5C10B}" type="presParOf" srcId="{0865CFA6-693A-4936-AE95-A47175228CDA}" destId="{0DBEE636-6595-46D0-8BF9-F25714EBDB44}" srcOrd="3" destOrd="0" presId="urn:microsoft.com/office/officeart/2005/8/layout/process4"/>
    <dgm:cxn modelId="{4D016C47-C613-470E-9B06-A01CA0782C5F}" type="presParOf" srcId="{0865CFA6-693A-4936-AE95-A47175228CDA}" destId="{ABCDBCF9-BD00-41E4-8BA6-97B12A13F749}" srcOrd="4" destOrd="0" presId="urn:microsoft.com/office/officeart/2005/8/layout/process4"/>
    <dgm:cxn modelId="{32FB59CE-ADE9-45E8-A873-50EFA2FB1433}" type="presParOf" srcId="{ABCDBCF9-BD00-41E4-8BA6-97B12A13F749}" destId="{85C458F2-4EDC-4C8A-A539-B2EB06CF835A}" srcOrd="0" destOrd="0" presId="urn:microsoft.com/office/officeart/2005/8/layout/process4"/>
    <dgm:cxn modelId="{D529B938-0D17-4890-ADD6-ECC4884CC9F7}" type="presParOf" srcId="{0865CFA6-693A-4936-AE95-A47175228CDA}" destId="{97C0D14B-FBF6-4A01-B628-55C3B999B06C}" srcOrd="5" destOrd="0" presId="urn:microsoft.com/office/officeart/2005/8/layout/process4"/>
    <dgm:cxn modelId="{8F9F5C2A-1972-4FF1-8F6F-3328316125D7}" type="presParOf" srcId="{0865CFA6-693A-4936-AE95-A47175228CDA}" destId="{44A19657-9681-4B8F-BBDA-D4787AB186CE}" srcOrd="6" destOrd="0" presId="urn:microsoft.com/office/officeart/2005/8/layout/process4"/>
    <dgm:cxn modelId="{8DD91BB9-F5D2-413C-95B6-9ED928518F4A}" type="presParOf" srcId="{44A19657-9681-4B8F-BBDA-D4787AB186CE}" destId="{EB6A26BB-375E-4C77-9F70-129A68408937}" srcOrd="0" destOrd="0" presId="urn:microsoft.com/office/officeart/2005/8/layout/process4"/>
    <dgm:cxn modelId="{E1973CC3-1468-4B03-8876-8E78D44F44BE}" type="presParOf" srcId="{0865CFA6-693A-4936-AE95-A47175228CDA}" destId="{8A0191A7-877A-4864-9824-35EEA7C8E66A}" srcOrd="7" destOrd="0" presId="urn:microsoft.com/office/officeart/2005/8/layout/process4"/>
    <dgm:cxn modelId="{4837441A-0C60-4AA3-A4C7-439F77B8EB7D}" type="presParOf" srcId="{0865CFA6-693A-4936-AE95-A47175228CDA}" destId="{778FD6CB-A8D7-4D67-B4D8-8F51E9475C0F}" srcOrd="8" destOrd="0" presId="urn:microsoft.com/office/officeart/2005/8/layout/process4"/>
    <dgm:cxn modelId="{EB584068-3381-4609-ACBB-582F60F45C07}" type="presParOf" srcId="{778FD6CB-A8D7-4D67-B4D8-8F51E9475C0F}" destId="{8B8CD5E5-EB8E-4AF2-AFDC-38646B6AA6F9}" srcOrd="0" destOrd="0" presId="urn:microsoft.com/office/officeart/2005/8/layout/process4"/>
    <dgm:cxn modelId="{31CDECAC-F71F-4ED0-9A35-46E0A82E5367}" type="presParOf" srcId="{0865CFA6-693A-4936-AE95-A47175228CDA}" destId="{679580EF-E677-4E91-ACB3-079F2661D766}" srcOrd="9" destOrd="0" presId="urn:microsoft.com/office/officeart/2005/8/layout/process4"/>
    <dgm:cxn modelId="{C38DBFE3-C6D1-4004-81CD-ADA61CD25D39}" type="presParOf" srcId="{0865CFA6-693A-4936-AE95-A47175228CDA}" destId="{59891DD6-53C1-48D4-BC1D-8936DE6F5655}" srcOrd="10" destOrd="0" presId="urn:microsoft.com/office/officeart/2005/8/layout/process4"/>
    <dgm:cxn modelId="{7E2713FC-311B-4C92-862D-B696DB44859C}" type="presParOf" srcId="{59891DD6-53C1-48D4-BC1D-8936DE6F5655}" destId="{64360187-7A03-4247-999E-999702ED296F}" srcOrd="0" destOrd="0" presId="urn:microsoft.com/office/officeart/2005/8/layout/process4"/>
    <dgm:cxn modelId="{DD48DB2F-4C55-4EBB-80DC-9A990F8E5DF4}" type="presParOf" srcId="{0865CFA6-693A-4936-AE95-A47175228CDA}" destId="{27B78942-EAFA-4348-A962-510E745593ED}" srcOrd="11" destOrd="0" presId="urn:microsoft.com/office/officeart/2005/8/layout/process4"/>
    <dgm:cxn modelId="{1983528D-7E0B-4AAF-BB0D-7D941D9D929E}" type="presParOf" srcId="{0865CFA6-693A-4936-AE95-A47175228CDA}" destId="{BC9C98B5-BE2E-4943-8F5A-71776484E821}" srcOrd="12" destOrd="0" presId="urn:microsoft.com/office/officeart/2005/8/layout/process4"/>
    <dgm:cxn modelId="{A84FCF12-1B28-4DD9-A542-60BE22007F0F}" type="presParOf" srcId="{BC9C98B5-BE2E-4943-8F5A-71776484E821}" destId="{F30C607C-EAC5-4327-A7CF-4687F3310E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60A73-0A6D-44CC-965A-9DD965775A2E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57C13-92D2-4444-A6B6-1349C4421CB5}">
      <dgm:prSet phldrT="[Text]" custT="1"/>
      <dgm:spPr>
        <a:solidFill>
          <a:srgbClr val="FFC000">
            <a:alpha val="75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Regulators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E925CD0-AF57-4861-85B0-CED706623835}" type="parTrans" cxnId="{B5E0112B-0C98-4CF7-98FA-C37FE4C4C44B}">
      <dgm:prSet/>
      <dgm:spPr/>
      <dgm:t>
        <a:bodyPr/>
        <a:lstStyle/>
        <a:p>
          <a:endParaRPr lang="en-US"/>
        </a:p>
      </dgm:t>
    </dgm:pt>
    <dgm:pt modelId="{ABD0DA86-72F3-4B53-A8DB-0F96B2414FE7}" type="sibTrans" cxnId="{B5E0112B-0C98-4CF7-98FA-C37FE4C4C44B}">
      <dgm:prSet/>
      <dgm:spPr/>
      <dgm:t>
        <a:bodyPr/>
        <a:lstStyle/>
        <a:p>
          <a:endParaRPr lang="en-US"/>
        </a:p>
      </dgm:t>
    </dgm:pt>
    <dgm:pt modelId="{CBCEA721-B4CF-4311-AAA8-AC6650F530BF}">
      <dgm:prSet phldrT="[Text]" custT="1"/>
      <dgm:spPr>
        <a:solidFill>
          <a:schemeClr val="accent6">
            <a:lumMod val="50000"/>
            <a:alpha val="64000"/>
          </a:schemeClr>
        </a:solidFill>
      </dgm:spPr>
      <dgm:t>
        <a:bodyPr/>
        <a:lstStyle/>
        <a:p>
          <a:endParaRPr lang="en-GB" sz="1400" noProof="0" dirty="0" smtClean="0">
            <a:solidFill>
              <a:schemeClr val="bg1"/>
            </a:solidFill>
          </a:endParaRPr>
        </a:p>
        <a:p>
          <a:r>
            <a:rPr lang="en-GB" sz="1400" noProof="0" dirty="0" smtClean="0">
              <a:solidFill>
                <a:schemeClr val="bg1"/>
              </a:solidFill>
            </a:rPr>
            <a:t>Intl/Regional Aviation Bodies</a:t>
          </a:r>
          <a:endParaRPr lang="en-GB" sz="1400" noProof="0" dirty="0">
            <a:solidFill>
              <a:schemeClr val="bg1"/>
            </a:solidFill>
          </a:endParaRPr>
        </a:p>
      </dgm:t>
    </dgm:pt>
    <dgm:pt modelId="{B6C7CFED-682E-4CF1-A7F8-A7ED6A77EA1B}" type="parTrans" cxnId="{83C85DC5-300F-44B3-97C8-EAE92F006A69}">
      <dgm:prSet/>
      <dgm:spPr/>
      <dgm:t>
        <a:bodyPr/>
        <a:lstStyle/>
        <a:p>
          <a:endParaRPr lang="en-US"/>
        </a:p>
      </dgm:t>
    </dgm:pt>
    <dgm:pt modelId="{24D5D1F0-552B-451B-822D-FD11B22100DC}" type="sibTrans" cxnId="{83C85DC5-300F-44B3-97C8-EAE92F006A69}">
      <dgm:prSet/>
      <dgm:spPr/>
      <dgm:t>
        <a:bodyPr/>
        <a:lstStyle/>
        <a:p>
          <a:endParaRPr lang="en-US"/>
        </a:p>
      </dgm:t>
    </dgm:pt>
    <dgm:pt modelId="{2E5D8ABA-7BA4-4A3F-B708-8B5CCA4A89EE}">
      <dgm:prSet phldrT="[Text]" custT="1"/>
      <dgm:spPr/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Financial Institutions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F54EB25C-B169-4785-885D-1B51DF864CBB}" type="parTrans" cxnId="{13ACDD5C-CD66-4C6B-9017-3C47B559ED2D}">
      <dgm:prSet/>
      <dgm:spPr/>
      <dgm:t>
        <a:bodyPr/>
        <a:lstStyle/>
        <a:p>
          <a:endParaRPr lang="en-US"/>
        </a:p>
      </dgm:t>
    </dgm:pt>
    <dgm:pt modelId="{3EAD76DB-8B26-4BA8-BE66-3087B9BCC421}" type="sibTrans" cxnId="{13ACDD5C-CD66-4C6B-9017-3C47B559ED2D}">
      <dgm:prSet/>
      <dgm:spPr/>
      <dgm:t>
        <a:bodyPr/>
        <a:lstStyle/>
        <a:p>
          <a:endParaRPr lang="en-US"/>
        </a:p>
      </dgm:t>
    </dgm:pt>
    <dgm:pt modelId="{DCB2B74B-ED49-4EEB-BA95-8C31A7ED5A1A}">
      <dgm:prSet phldrT="[Text]" custT="1"/>
      <dgm:spPr>
        <a:solidFill>
          <a:srgbClr val="7B0052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Intl Industry Partners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62198BE-A795-4D83-846F-3CD7FAE4FC98}" type="parTrans" cxnId="{A24F839C-9810-4FC6-9BB3-3A711D582D40}">
      <dgm:prSet/>
      <dgm:spPr/>
      <dgm:t>
        <a:bodyPr/>
        <a:lstStyle/>
        <a:p>
          <a:endParaRPr lang="en-US"/>
        </a:p>
      </dgm:t>
    </dgm:pt>
    <dgm:pt modelId="{8A05113F-4B96-4C6E-BF95-578DD255F676}" type="sibTrans" cxnId="{A24F839C-9810-4FC6-9BB3-3A711D582D40}">
      <dgm:prSet/>
      <dgm:spPr/>
      <dgm:t>
        <a:bodyPr/>
        <a:lstStyle/>
        <a:p>
          <a:endParaRPr lang="en-US"/>
        </a:p>
      </dgm:t>
    </dgm:pt>
    <dgm:pt modelId="{D0F03B3A-AEF5-4F7A-B544-5FACA2413062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Operators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18E02B5-D7FA-477C-A809-53E29159B15D}" type="parTrans" cxnId="{093D3B08-659C-4E20-9453-FFC415482684}">
      <dgm:prSet/>
      <dgm:spPr/>
      <dgm:t>
        <a:bodyPr/>
        <a:lstStyle/>
        <a:p>
          <a:endParaRPr lang="en-US"/>
        </a:p>
      </dgm:t>
    </dgm:pt>
    <dgm:pt modelId="{1B107A58-CCF2-4E43-8B62-45F067DD081D}" type="sibTrans" cxnId="{093D3B08-659C-4E20-9453-FFC415482684}">
      <dgm:prSet/>
      <dgm:spPr/>
      <dgm:t>
        <a:bodyPr/>
        <a:lstStyle/>
        <a:p>
          <a:endParaRPr lang="en-US"/>
        </a:p>
      </dgm:t>
    </dgm:pt>
    <dgm:pt modelId="{0993C117-6304-4DCE-B933-DA0CA110C6D5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Service Providers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9E288C21-9D9B-4227-9226-F54FBBF5C778}" type="parTrans" cxnId="{68298489-ECEF-428D-ABBA-D98DC7F43B29}">
      <dgm:prSet/>
      <dgm:spPr/>
      <dgm:t>
        <a:bodyPr/>
        <a:lstStyle/>
        <a:p>
          <a:endParaRPr lang="en-US"/>
        </a:p>
      </dgm:t>
    </dgm:pt>
    <dgm:pt modelId="{088D22E1-9A90-4958-8D61-80B0B51564A3}" type="sibTrans" cxnId="{68298489-ECEF-428D-ABBA-D98DC7F43B29}">
      <dgm:prSet/>
      <dgm:spPr/>
      <dgm:t>
        <a:bodyPr/>
        <a:lstStyle/>
        <a:p>
          <a:endParaRPr lang="en-US"/>
        </a:p>
      </dgm:t>
    </dgm:pt>
    <dgm:pt modelId="{5EBC9B53-BC50-41CA-8D14-B0AAC05593CB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sz="1200" b="1" noProof="0" dirty="0" smtClean="0">
              <a:solidFill>
                <a:schemeClr val="bg1"/>
              </a:solidFill>
            </a:rPr>
            <a:t>Manufacturers</a:t>
          </a:r>
          <a:r>
            <a:rPr lang="en-GB" sz="1400" b="1" noProof="0" dirty="0" smtClean="0">
              <a:solidFill>
                <a:schemeClr val="bg1"/>
              </a:solidFill>
            </a:rPr>
            <a:t> 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84CF367-CA37-465E-975D-CEFBE76C64CD}" type="parTrans" cxnId="{5F9FBFA0-92E7-4E67-94CD-CC241D8586A5}">
      <dgm:prSet/>
      <dgm:spPr/>
      <dgm:t>
        <a:bodyPr/>
        <a:lstStyle/>
        <a:p>
          <a:endParaRPr lang="en-US"/>
        </a:p>
      </dgm:t>
    </dgm:pt>
    <dgm:pt modelId="{8C1BB957-0AFE-43B8-A9BE-0DCFF11889F9}" type="sibTrans" cxnId="{5F9FBFA0-92E7-4E67-94CD-CC241D8586A5}">
      <dgm:prSet/>
      <dgm:spPr/>
      <dgm:t>
        <a:bodyPr/>
        <a:lstStyle/>
        <a:p>
          <a:endParaRPr lang="en-US"/>
        </a:p>
      </dgm:t>
    </dgm:pt>
    <dgm:pt modelId="{86C3A8D9-4E89-400D-9CBE-0ACD70949923}" type="pres">
      <dgm:prSet presAssocID="{49160A73-0A6D-44CC-965A-9DD965775A2E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0CC868-8D10-47B2-9911-3EA710EB9BEC}" type="pres">
      <dgm:prSet presAssocID="{49160A73-0A6D-44CC-965A-9DD965775A2E}" presName="ellipse1" presStyleLbl="vennNode1" presStyleIdx="0" presStyleCnt="7" custScaleX="107859" custScaleY="109927" custLinFactNeighborX="90037" custLinFactNeighborY="-27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53120-6119-474F-9B4F-7C5847D6EF72}" type="pres">
      <dgm:prSet presAssocID="{49160A73-0A6D-44CC-965A-9DD965775A2E}" presName="ellipse2" presStyleLbl="vennNode1" presStyleIdx="1" presStyleCnt="7" custScaleX="112829" custScaleY="109660" custLinFactNeighborX="7605" custLinFactNeighborY="-24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29BC6-599C-416C-860D-2A62BAD753E1}" type="pres">
      <dgm:prSet presAssocID="{49160A73-0A6D-44CC-965A-9DD965775A2E}" presName="ellipse3" presStyleLbl="vennNode1" presStyleIdx="2" presStyleCnt="7" custScaleX="114086" custScaleY="113809" custLinFactNeighborX="80087" custLinFactNeighborY="-42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3A12-1DD3-4172-B5F4-A6FA7677B466}" type="pres">
      <dgm:prSet presAssocID="{49160A73-0A6D-44CC-965A-9DD965775A2E}" presName="ellipse4" presStyleLbl="vennNode1" presStyleIdx="3" presStyleCnt="7" custScaleX="112828" custScaleY="109764" custLinFactNeighborX="6238" custLinFactNeighborY="-3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8EA4D-88D0-4E0E-9133-121FF9CF5C02}" type="pres">
      <dgm:prSet presAssocID="{49160A73-0A6D-44CC-965A-9DD965775A2E}" presName="ellipse5" presStyleLbl="vennNode1" presStyleIdx="4" presStyleCnt="7" custScaleX="114116" custScaleY="112669" custLinFactNeighborX="49216" custLinFactNeighborY="50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F5AC8-6825-45A9-8EF4-F1A265AA7A72}" type="pres">
      <dgm:prSet presAssocID="{49160A73-0A6D-44CC-965A-9DD965775A2E}" presName="ellipse6" presStyleLbl="vennNode1" presStyleIdx="5" presStyleCnt="7" custScaleX="117239" custScaleY="109451" custLinFactNeighborX="21594" custLinFactNeighborY="-95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508AB-9922-4FAE-A261-886CE36959A4}" type="pres">
      <dgm:prSet presAssocID="{49160A73-0A6D-44CC-965A-9DD965775A2E}" presName="ellipse7" presStyleLbl="vennNode1" presStyleIdx="6" presStyleCnt="7" custScaleX="119267" custScaleY="109434" custLinFactX="-24207" custLinFactY="1287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D2A1A-9F22-42F5-8FB0-7232635AA542}" type="presOf" srcId="{DCB2B74B-ED49-4EEB-BA95-8C31A7ED5A1A}" destId="{B9DF5AC8-6825-45A9-8EF4-F1A265AA7A72}" srcOrd="0" destOrd="0" presId="urn:microsoft.com/office/officeart/2005/8/layout/rings+Icon"/>
    <dgm:cxn modelId="{13ACDD5C-CD66-4C6B-9017-3C47B559ED2D}" srcId="{49160A73-0A6D-44CC-965A-9DD965775A2E}" destId="{2E5D8ABA-7BA4-4A3F-B708-8B5CCA4A89EE}" srcOrd="4" destOrd="0" parTransId="{F54EB25C-B169-4785-885D-1B51DF864CBB}" sibTransId="{3EAD76DB-8B26-4BA8-BE66-3087B9BCC421}"/>
    <dgm:cxn modelId="{B5E0112B-0C98-4CF7-98FA-C37FE4C4C44B}" srcId="{49160A73-0A6D-44CC-965A-9DD965775A2E}" destId="{31057C13-92D2-4444-A6B6-1349C4421CB5}" srcOrd="0" destOrd="0" parTransId="{EE925CD0-AF57-4861-85B0-CED706623835}" sibTransId="{ABD0DA86-72F3-4B53-A8DB-0F96B2414FE7}"/>
    <dgm:cxn modelId="{1626E2ED-BEA6-4379-8749-ADC001E77AE1}" type="presOf" srcId="{CBCEA721-B4CF-4311-AAA8-AC6650F530BF}" destId="{67753120-6119-474F-9B4F-7C5847D6EF72}" srcOrd="0" destOrd="0" presId="urn:microsoft.com/office/officeart/2005/8/layout/rings+Icon"/>
    <dgm:cxn modelId="{093D3B08-659C-4E20-9453-FFC415482684}" srcId="{49160A73-0A6D-44CC-965A-9DD965775A2E}" destId="{D0F03B3A-AEF5-4F7A-B544-5FACA2413062}" srcOrd="3" destOrd="0" parTransId="{E18E02B5-D7FA-477C-A809-53E29159B15D}" sibTransId="{1B107A58-CCF2-4E43-8B62-45F067DD081D}"/>
    <dgm:cxn modelId="{83C85DC5-300F-44B3-97C8-EAE92F006A69}" srcId="{49160A73-0A6D-44CC-965A-9DD965775A2E}" destId="{CBCEA721-B4CF-4311-AAA8-AC6650F530BF}" srcOrd="1" destOrd="0" parTransId="{B6C7CFED-682E-4CF1-A7F8-A7ED6A77EA1B}" sibTransId="{24D5D1F0-552B-451B-822D-FD11B22100DC}"/>
    <dgm:cxn modelId="{68298489-ECEF-428D-ABBA-D98DC7F43B29}" srcId="{49160A73-0A6D-44CC-965A-9DD965775A2E}" destId="{0993C117-6304-4DCE-B933-DA0CA110C6D5}" srcOrd="2" destOrd="0" parTransId="{9E288C21-9D9B-4227-9226-F54FBBF5C778}" sibTransId="{088D22E1-9A90-4958-8D61-80B0B51564A3}"/>
    <dgm:cxn modelId="{B2637EB9-94D3-4F2E-B15E-188721D0EE80}" type="presOf" srcId="{49160A73-0A6D-44CC-965A-9DD965775A2E}" destId="{86C3A8D9-4E89-400D-9CBE-0ACD70949923}" srcOrd="0" destOrd="0" presId="urn:microsoft.com/office/officeart/2005/8/layout/rings+Icon"/>
    <dgm:cxn modelId="{5CE5F421-FDCC-46DD-84C2-B2B68EB9610B}" type="presOf" srcId="{5EBC9B53-BC50-41CA-8D14-B0AAC05593CB}" destId="{3E8508AB-9922-4FAE-A261-886CE36959A4}" srcOrd="0" destOrd="0" presId="urn:microsoft.com/office/officeart/2005/8/layout/rings+Icon"/>
    <dgm:cxn modelId="{95F9F2ED-970D-4654-9378-BC6F53788527}" type="presOf" srcId="{D0F03B3A-AEF5-4F7A-B544-5FACA2413062}" destId="{7A383A12-1DD3-4172-B5F4-A6FA7677B466}" srcOrd="0" destOrd="0" presId="urn:microsoft.com/office/officeart/2005/8/layout/rings+Icon"/>
    <dgm:cxn modelId="{24BC9B87-3050-45F6-A697-20B17BEDFBF1}" type="presOf" srcId="{0993C117-6304-4DCE-B933-DA0CA110C6D5}" destId="{1F929BC6-599C-416C-860D-2A62BAD753E1}" srcOrd="0" destOrd="0" presId="urn:microsoft.com/office/officeart/2005/8/layout/rings+Icon"/>
    <dgm:cxn modelId="{A24F839C-9810-4FC6-9BB3-3A711D582D40}" srcId="{49160A73-0A6D-44CC-965A-9DD965775A2E}" destId="{DCB2B74B-ED49-4EEB-BA95-8C31A7ED5A1A}" srcOrd="5" destOrd="0" parTransId="{E62198BE-A795-4D83-846F-3CD7FAE4FC98}" sibTransId="{8A05113F-4B96-4C6E-BF95-578DD255F676}"/>
    <dgm:cxn modelId="{B2241C2A-B4FF-4C0D-8C70-240ED1FC1F10}" type="presOf" srcId="{31057C13-92D2-4444-A6B6-1349C4421CB5}" destId="{3A0CC868-8D10-47B2-9911-3EA710EB9BEC}" srcOrd="0" destOrd="0" presId="urn:microsoft.com/office/officeart/2005/8/layout/rings+Icon"/>
    <dgm:cxn modelId="{819A6B43-29E1-4A82-915C-CA4BC2040B9F}" type="presOf" srcId="{2E5D8ABA-7BA4-4A3F-B708-8B5CCA4A89EE}" destId="{9A88EA4D-88D0-4E0E-9133-121FF9CF5C02}" srcOrd="0" destOrd="0" presId="urn:microsoft.com/office/officeart/2005/8/layout/rings+Icon"/>
    <dgm:cxn modelId="{5F9FBFA0-92E7-4E67-94CD-CC241D8586A5}" srcId="{49160A73-0A6D-44CC-965A-9DD965775A2E}" destId="{5EBC9B53-BC50-41CA-8D14-B0AAC05593CB}" srcOrd="6" destOrd="0" parTransId="{E84CF367-CA37-465E-975D-CEFBE76C64CD}" sibTransId="{8C1BB957-0AFE-43B8-A9BE-0DCFF11889F9}"/>
    <dgm:cxn modelId="{B324D473-03E4-45CB-8059-FA39234726C2}" type="presParOf" srcId="{86C3A8D9-4E89-400D-9CBE-0ACD70949923}" destId="{3A0CC868-8D10-47B2-9911-3EA710EB9BEC}" srcOrd="0" destOrd="0" presId="urn:microsoft.com/office/officeart/2005/8/layout/rings+Icon"/>
    <dgm:cxn modelId="{7421884B-6CAF-45C9-9D15-6E317D053BB4}" type="presParOf" srcId="{86C3A8D9-4E89-400D-9CBE-0ACD70949923}" destId="{67753120-6119-474F-9B4F-7C5847D6EF72}" srcOrd="1" destOrd="0" presId="urn:microsoft.com/office/officeart/2005/8/layout/rings+Icon"/>
    <dgm:cxn modelId="{1C94BDF4-418D-41CE-9BF3-7AFF316ED74D}" type="presParOf" srcId="{86C3A8D9-4E89-400D-9CBE-0ACD70949923}" destId="{1F929BC6-599C-416C-860D-2A62BAD753E1}" srcOrd="2" destOrd="0" presId="urn:microsoft.com/office/officeart/2005/8/layout/rings+Icon"/>
    <dgm:cxn modelId="{AF516FBB-695E-4A04-9E7C-B4F50E588F14}" type="presParOf" srcId="{86C3A8D9-4E89-400D-9CBE-0ACD70949923}" destId="{7A383A12-1DD3-4172-B5F4-A6FA7677B466}" srcOrd="3" destOrd="0" presId="urn:microsoft.com/office/officeart/2005/8/layout/rings+Icon"/>
    <dgm:cxn modelId="{C5A7CAEC-6B7E-4EF3-927B-F2CA90E937DE}" type="presParOf" srcId="{86C3A8D9-4E89-400D-9CBE-0ACD70949923}" destId="{9A88EA4D-88D0-4E0E-9133-121FF9CF5C02}" srcOrd="4" destOrd="0" presId="urn:microsoft.com/office/officeart/2005/8/layout/rings+Icon"/>
    <dgm:cxn modelId="{2826496F-EC95-46A3-8A01-0336541E6B51}" type="presParOf" srcId="{86C3A8D9-4E89-400D-9CBE-0ACD70949923}" destId="{B9DF5AC8-6825-45A9-8EF4-F1A265AA7A72}" srcOrd="5" destOrd="0" presId="urn:microsoft.com/office/officeart/2005/8/layout/rings+Icon"/>
    <dgm:cxn modelId="{8E843CFC-33D6-4825-946C-B822CCBAF225}" type="presParOf" srcId="{86C3A8D9-4E89-400D-9CBE-0ACD70949923}" destId="{3E8508AB-9922-4FAE-A261-886CE36959A4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91ED69-EB6F-4B99-911F-4F49EB03360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73266-2657-4371-BAE4-C3DFA39EA6C9}">
      <dgm:prSet/>
      <dgm:spPr/>
      <dgm:t>
        <a:bodyPr/>
        <a:lstStyle/>
        <a:p>
          <a:r>
            <a:rPr lang="en-US" b="1" dirty="0" smtClean="0"/>
            <a:t>191 STATES</a:t>
          </a:r>
          <a:endParaRPr lang="en-US" b="1" dirty="0"/>
        </a:p>
      </dgm:t>
    </dgm:pt>
    <dgm:pt modelId="{6461C688-0D9B-4EDA-9B43-24B4B53A60A4}" type="parTrans" cxnId="{37DC0326-C04D-41B6-AA71-E968B3B3410F}">
      <dgm:prSet/>
      <dgm:spPr/>
      <dgm:t>
        <a:bodyPr/>
        <a:lstStyle/>
        <a:p>
          <a:endParaRPr lang="en-US"/>
        </a:p>
      </dgm:t>
    </dgm:pt>
    <dgm:pt modelId="{5A4C843A-1E9C-4A1D-8749-479BCF8CC377}" type="sibTrans" cxnId="{37DC0326-C04D-41B6-AA71-E968B3B3410F}">
      <dgm:prSet/>
      <dgm:spPr/>
      <dgm:t>
        <a:bodyPr/>
        <a:lstStyle/>
        <a:p>
          <a:endParaRPr lang="en-US"/>
        </a:p>
      </dgm:t>
    </dgm:pt>
    <dgm:pt modelId="{B68BEE66-E432-4F0C-8BB2-6D685A6F8E2B}" type="pres">
      <dgm:prSet presAssocID="{A591ED69-EB6F-4B99-911F-4F49EB03360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5079348-E295-46E3-BF24-1D47DCF60249}" type="pres">
      <dgm:prSet presAssocID="{BA873266-2657-4371-BAE4-C3DFA39EA6C9}" presName="chaos" presStyleCnt="0"/>
      <dgm:spPr/>
    </dgm:pt>
    <dgm:pt modelId="{D958B1B9-A880-4695-90C8-2CEAFD56F140}" type="pres">
      <dgm:prSet presAssocID="{BA873266-2657-4371-BAE4-C3DFA39EA6C9}" presName="parTx1" presStyleLbl="revTx" presStyleIdx="0" presStyleCnt="1"/>
      <dgm:spPr/>
      <dgm:t>
        <a:bodyPr/>
        <a:lstStyle/>
        <a:p>
          <a:endParaRPr lang="fr-FR"/>
        </a:p>
      </dgm:t>
    </dgm:pt>
    <dgm:pt modelId="{3A0D3349-1B90-49C9-B6CE-A96CA625589E}" type="pres">
      <dgm:prSet presAssocID="{BA873266-2657-4371-BAE4-C3DFA39EA6C9}" presName="c1" presStyleLbl="node1" presStyleIdx="0" presStyleCnt="18"/>
      <dgm:spPr/>
    </dgm:pt>
    <dgm:pt modelId="{42655C57-F648-4CDA-A726-0F2FE572BEF3}" type="pres">
      <dgm:prSet presAssocID="{BA873266-2657-4371-BAE4-C3DFA39EA6C9}" presName="c2" presStyleLbl="node1" presStyleIdx="1" presStyleCnt="18"/>
      <dgm:spPr/>
    </dgm:pt>
    <dgm:pt modelId="{103991E2-C39E-4408-8898-2F1E4DC2D5CB}" type="pres">
      <dgm:prSet presAssocID="{BA873266-2657-4371-BAE4-C3DFA39EA6C9}" presName="c3" presStyleLbl="node1" presStyleIdx="2" presStyleCnt="18"/>
      <dgm:spPr/>
    </dgm:pt>
    <dgm:pt modelId="{FB72109F-B569-4173-A1C5-B8E1E3FA916B}" type="pres">
      <dgm:prSet presAssocID="{BA873266-2657-4371-BAE4-C3DFA39EA6C9}" presName="c4" presStyleLbl="node1" presStyleIdx="3" presStyleCnt="18"/>
      <dgm:spPr/>
    </dgm:pt>
    <dgm:pt modelId="{363B168F-198C-40C6-AD58-109FF00203FF}" type="pres">
      <dgm:prSet presAssocID="{BA873266-2657-4371-BAE4-C3DFA39EA6C9}" presName="c5" presStyleLbl="node1" presStyleIdx="4" presStyleCnt="18"/>
      <dgm:spPr/>
    </dgm:pt>
    <dgm:pt modelId="{DC33DC00-B096-400D-8FA7-40EDAF447128}" type="pres">
      <dgm:prSet presAssocID="{BA873266-2657-4371-BAE4-C3DFA39EA6C9}" presName="c6" presStyleLbl="node1" presStyleIdx="5" presStyleCnt="18"/>
      <dgm:spPr/>
    </dgm:pt>
    <dgm:pt modelId="{5F42C408-4C9C-4B96-B1D9-E14D839063B1}" type="pres">
      <dgm:prSet presAssocID="{BA873266-2657-4371-BAE4-C3DFA39EA6C9}" presName="c7" presStyleLbl="node1" presStyleIdx="6" presStyleCnt="18"/>
      <dgm:spPr/>
    </dgm:pt>
    <dgm:pt modelId="{8BDA9456-E0F1-4EE0-B4F8-A26B9F803924}" type="pres">
      <dgm:prSet presAssocID="{BA873266-2657-4371-BAE4-C3DFA39EA6C9}" presName="c8" presStyleLbl="node1" presStyleIdx="7" presStyleCnt="18"/>
      <dgm:spPr/>
    </dgm:pt>
    <dgm:pt modelId="{0CB8F967-CB45-49C4-8250-247914864024}" type="pres">
      <dgm:prSet presAssocID="{BA873266-2657-4371-BAE4-C3DFA39EA6C9}" presName="c9" presStyleLbl="node1" presStyleIdx="8" presStyleCnt="18"/>
      <dgm:spPr/>
    </dgm:pt>
    <dgm:pt modelId="{FE8EA15E-38DE-4470-BB7D-8AFEA534269E}" type="pres">
      <dgm:prSet presAssocID="{BA873266-2657-4371-BAE4-C3DFA39EA6C9}" presName="c10" presStyleLbl="node1" presStyleIdx="9" presStyleCnt="18"/>
      <dgm:spPr/>
    </dgm:pt>
    <dgm:pt modelId="{51C94EE5-D576-45D3-8822-5C86D0F8D239}" type="pres">
      <dgm:prSet presAssocID="{BA873266-2657-4371-BAE4-C3DFA39EA6C9}" presName="c11" presStyleLbl="node1" presStyleIdx="10" presStyleCnt="18"/>
      <dgm:spPr/>
    </dgm:pt>
    <dgm:pt modelId="{F1A81186-3F07-4A01-98C7-123DB7D3384E}" type="pres">
      <dgm:prSet presAssocID="{BA873266-2657-4371-BAE4-C3DFA39EA6C9}" presName="c12" presStyleLbl="node1" presStyleIdx="11" presStyleCnt="18"/>
      <dgm:spPr/>
    </dgm:pt>
    <dgm:pt modelId="{6745DA71-0915-4462-9FF2-A415F9F99AF4}" type="pres">
      <dgm:prSet presAssocID="{BA873266-2657-4371-BAE4-C3DFA39EA6C9}" presName="c13" presStyleLbl="node1" presStyleIdx="12" presStyleCnt="18"/>
      <dgm:spPr/>
    </dgm:pt>
    <dgm:pt modelId="{9E410A57-05DA-4871-AC64-213173935728}" type="pres">
      <dgm:prSet presAssocID="{BA873266-2657-4371-BAE4-C3DFA39EA6C9}" presName="c14" presStyleLbl="node1" presStyleIdx="13" presStyleCnt="18"/>
      <dgm:spPr/>
    </dgm:pt>
    <dgm:pt modelId="{728FB136-1F35-449F-9B1D-3FFB9EDB1859}" type="pres">
      <dgm:prSet presAssocID="{BA873266-2657-4371-BAE4-C3DFA39EA6C9}" presName="c15" presStyleLbl="node1" presStyleIdx="14" presStyleCnt="18"/>
      <dgm:spPr/>
    </dgm:pt>
    <dgm:pt modelId="{F5FCD7AB-7B71-4274-B4C2-D065719589B2}" type="pres">
      <dgm:prSet presAssocID="{BA873266-2657-4371-BAE4-C3DFA39EA6C9}" presName="c16" presStyleLbl="node1" presStyleIdx="15" presStyleCnt="18"/>
      <dgm:spPr/>
    </dgm:pt>
    <dgm:pt modelId="{35FEAF32-1252-4D99-B0BC-6A5EA0A9FEBD}" type="pres">
      <dgm:prSet presAssocID="{BA873266-2657-4371-BAE4-C3DFA39EA6C9}" presName="c17" presStyleLbl="node1" presStyleIdx="16" presStyleCnt="18"/>
      <dgm:spPr/>
    </dgm:pt>
    <dgm:pt modelId="{D83EF9B0-EEAD-4D6B-8FC4-B33EE9798B07}" type="pres">
      <dgm:prSet presAssocID="{BA873266-2657-4371-BAE4-C3DFA39EA6C9}" presName="c18" presStyleLbl="node1" presStyleIdx="17" presStyleCnt="18"/>
      <dgm:spPr/>
    </dgm:pt>
  </dgm:ptLst>
  <dgm:cxnLst>
    <dgm:cxn modelId="{BE830339-78CA-41DB-AC44-5A44EC36229B}" type="presOf" srcId="{A591ED69-EB6F-4B99-911F-4F49EB03360A}" destId="{B68BEE66-E432-4F0C-8BB2-6D685A6F8E2B}" srcOrd="0" destOrd="0" presId="urn:microsoft.com/office/officeart/2009/3/layout/RandomtoResultProcess"/>
    <dgm:cxn modelId="{1DAD348F-6759-4506-990E-8E3583631332}" type="presOf" srcId="{BA873266-2657-4371-BAE4-C3DFA39EA6C9}" destId="{D958B1B9-A880-4695-90C8-2CEAFD56F140}" srcOrd="0" destOrd="0" presId="urn:microsoft.com/office/officeart/2009/3/layout/RandomtoResultProcess"/>
    <dgm:cxn modelId="{37DC0326-C04D-41B6-AA71-E968B3B3410F}" srcId="{A591ED69-EB6F-4B99-911F-4F49EB03360A}" destId="{BA873266-2657-4371-BAE4-C3DFA39EA6C9}" srcOrd="0" destOrd="0" parTransId="{6461C688-0D9B-4EDA-9B43-24B4B53A60A4}" sibTransId="{5A4C843A-1E9C-4A1D-8749-479BCF8CC377}"/>
    <dgm:cxn modelId="{A1985D88-C7CD-4EF7-8FFD-CB6F443EB314}" type="presParOf" srcId="{B68BEE66-E432-4F0C-8BB2-6D685A6F8E2B}" destId="{C5079348-E295-46E3-BF24-1D47DCF60249}" srcOrd="0" destOrd="0" presId="urn:microsoft.com/office/officeart/2009/3/layout/RandomtoResultProcess"/>
    <dgm:cxn modelId="{32973254-512D-4FFE-BE32-B5E141522CE6}" type="presParOf" srcId="{C5079348-E295-46E3-BF24-1D47DCF60249}" destId="{D958B1B9-A880-4695-90C8-2CEAFD56F140}" srcOrd="0" destOrd="0" presId="urn:microsoft.com/office/officeart/2009/3/layout/RandomtoResultProcess"/>
    <dgm:cxn modelId="{2D5AEFCF-E8BD-4D1F-BCAF-FD6B725E866D}" type="presParOf" srcId="{C5079348-E295-46E3-BF24-1D47DCF60249}" destId="{3A0D3349-1B90-49C9-B6CE-A96CA625589E}" srcOrd="1" destOrd="0" presId="urn:microsoft.com/office/officeart/2009/3/layout/RandomtoResultProcess"/>
    <dgm:cxn modelId="{FE6F3B4F-B8B3-4ADA-AC0A-794DD1F9B000}" type="presParOf" srcId="{C5079348-E295-46E3-BF24-1D47DCF60249}" destId="{42655C57-F648-4CDA-A726-0F2FE572BEF3}" srcOrd="2" destOrd="0" presId="urn:microsoft.com/office/officeart/2009/3/layout/RandomtoResultProcess"/>
    <dgm:cxn modelId="{BDF43824-545E-444B-A58B-CB5DD1A6D505}" type="presParOf" srcId="{C5079348-E295-46E3-BF24-1D47DCF60249}" destId="{103991E2-C39E-4408-8898-2F1E4DC2D5CB}" srcOrd="3" destOrd="0" presId="urn:microsoft.com/office/officeart/2009/3/layout/RandomtoResultProcess"/>
    <dgm:cxn modelId="{F38690EC-ED02-46FF-81BD-1E76F04BFBBD}" type="presParOf" srcId="{C5079348-E295-46E3-BF24-1D47DCF60249}" destId="{FB72109F-B569-4173-A1C5-B8E1E3FA916B}" srcOrd="4" destOrd="0" presId="urn:microsoft.com/office/officeart/2009/3/layout/RandomtoResultProcess"/>
    <dgm:cxn modelId="{35C932C4-E3E3-4174-B10D-10D215E974C4}" type="presParOf" srcId="{C5079348-E295-46E3-BF24-1D47DCF60249}" destId="{363B168F-198C-40C6-AD58-109FF00203FF}" srcOrd="5" destOrd="0" presId="urn:microsoft.com/office/officeart/2009/3/layout/RandomtoResultProcess"/>
    <dgm:cxn modelId="{F1AD66A2-122F-4D18-A247-B9F542A497B3}" type="presParOf" srcId="{C5079348-E295-46E3-BF24-1D47DCF60249}" destId="{DC33DC00-B096-400D-8FA7-40EDAF447128}" srcOrd="6" destOrd="0" presId="urn:microsoft.com/office/officeart/2009/3/layout/RandomtoResultProcess"/>
    <dgm:cxn modelId="{1F8FA88F-9C70-4A3A-B1A9-17C25790610A}" type="presParOf" srcId="{C5079348-E295-46E3-BF24-1D47DCF60249}" destId="{5F42C408-4C9C-4B96-B1D9-E14D839063B1}" srcOrd="7" destOrd="0" presId="urn:microsoft.com/office/officeart/2009/3/layout/RandomtoResultProcess"/>
    <dgm:cxn modelId="{C42A9339-32FC-4A85-BC68-C17451EF2423}" type="presParOf" srcId="{C5079348-E295-46E3-BF24-1D47DCF60249}" destId="{8BDA9456-E0F1-4EE0-B4F8-A26B9F803924}" srcOrd="8" destOrd="0" presId="urn:microsoft.com/office/officeart/2009/3/layout/RandomtoResultProcess"/>
    <dgm:cxn modelId="{2A5C7222-E8B4-41CE-8AB9-B12187B9D805}" type="presParOf" srcId="{C5079348-E295-46E3-BF24-1D47DCF60249}" destId="{0CB8F967-CB45-49C4-8250-247914864024}" srcOrd="9" destOrd="0" presId="urn:microsoft.com/office/officeart/2009/3/layout/RandomtoResultProcess"/>
    <dgm:cxn modelId="{8EC139E0-84A6-4747-9B7E-56C3BD516FBE}" type="presParOf" srcId="{C5079348-E295-46E3-BF24-1D47DCF60249}" destId="{FE8EA15E-38DE-4470-BB7D-8AFEA534269E}" srcOrd="10" destOrd="0" presId="urn:microsoft.com/office/officeart/2009/3/layout/RandomtoResultProcess"/>
    <dgm:cxn modelId="{27A7A7B3-C612-429B-90B6-7C2EA5BB4C8C}" type="presParOf" srcId="{C5079348-E295-46E3-BF24-1D47DCF60249}" destId="{51C94EE5-D576-45D3-8822-5C86D0F8D239}" srcOrd="11" destOrd="0" presId="urn:microsoft.com/office/officeart/2009/3/layout/RandomtoResultProcess"/>
    <dgm:cxn modelId="{2A43EA8B-9F87-4E2E-A9A4-897449A0A2FE}" type="presParOf" srcId="{C5079348-E295-46E3-BF24-1D47DCF60249}" destId="{F1A81186-3F07-4A01-98C7-123DB7D3384E}" srcOrd="12" destOrd="0" presId="urn:microsoft.com/office/officeart/2009/3/layout/RandomtoResultProcess"/>
    <dgm:cxn modelId="{9D906325-33DB-4D4B-92D8-F84563E54CC1}" type="presParOf" srcId="{C5079348-E295-46E3-BF24-1D47DCF60249}" destId="{6745DA71-0915-4462-9FF2-A415F9F99AF4}" srcOrd="13" destOrd="0" presId="urn:microsoft.com/office/officeart/2009/3/layout/RandomtoResultProcess"/>
    <dgm:cxn modelId="{0F064416-D85D-4D8C-84E2-5D7610F0A778}" type="presParOf" srcId="{C5079348-E295-46E3-BF24-1D47DCF60249}" destId="{9E410A57-05DA-4871-AC64-213173935728}" srcOrd="14" destOrd="0" presId="urn:microsoft.com/office/officeart/2009/3/layout/RandomtoResultProcess"/>
    <dgm:cxn modelId="{DDCDBC90-9DDD-43F2-BEDE-1E8BEA1276BE}" type="presParOf" srcId="{C5079348-E295-46E3-BF24-1D47DCF60249}" destId="{728FB136-1F35-449F-9B1D-3FFB9EDB1859}" srcOrd="15" destOrd="0" presId="urn:microsoft.com/office/officeart/2009/3/layout/RandomtoResultProcess"/>
    <dgm:cxn modelId="{BBFB87E2-8CD6-4047-8BF3-C2DCB18D5A83}" type="presParOf" srcId="{C5079348-E295-46E3-BF24-1D47DCF60249}" destId="{F5FCD7AB-7B71-4274-B4C2-D065719589B2}" srcOrd="16" destOrd="0" presId="urn:microsoft.com/office/officeart/2009/3/layout/RandomtoResultProcess"/>
    <dgm:cxn modelId="{B23E9989-55DB-4EE1-8F1A-0A10C50A0D70}" type="presParOf" srcId="{C5079348-E295-46E3-BF24-1D47DCF60249}" destId="{35FEAF32-1252-4D99-B0BC-6A5EA0A9FEBD}" srcOrd="17" destOrd="0" presId="urn:microsoft.com/office/officeart/2009/3/layout/RandomtoResultProcess"/>
    <dgm:cxn modelId="{A395B3C4-E45B-4ABB-A4A4-F40A2E4ED8AE}" type="presParOf" srcId="{C5079348-E295-46E3-BF24-1D47DCF60249}" destId="{D83EF9B0-EEAD-4D6B-8FC4-B33EE9798B0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49FEF1-0122-4FAF-935C-EA118E1BD1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3D6DE1-D492-48BB-9EE1-70AE0C825E1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Joint 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efforts in assisting States to effectively implement ICAO SARPs and achieve regional targets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7E2C1-930C-47F9-B399-0530C88E2DDB}" type="parTrans" cxnId="{8C4B3846-A428-4021-A482-0C70884216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8C394-BE12-4A46-8B25-0A0FC694613C}" type="sibTrans" cxnId="{8C4B3846-A428-4021-A482-0C70884216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F52C9-6BDA-469B-9AE9-F5431AEF8A9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Mobilization and pooling of resources for regional and individual State </a:t>
          </a:r>
          <a:r>
            <a:rPr lang="en-US" sz="16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 and projects (regulatory oversight, infrastructure </a:t>
          </a:r>
          <a:r>
            <a:rPr lang="en-US" sz="16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DC8C3-1DA5-42B9-BF36-5F244A145472}" type="parTrans" cxnId="{A3CDDF49-2CE2-4A55-A0AD-AEC63AAE37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069DE-B128-4AE4-8AC7-A89B23C5BD15}" type="sibTrans" cxnId="{A3CDDF49-2CE2-4A55-A0AD-AEC63AAE37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8ADF8-9F2F-4933-9CE3-5BF7290F18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Cooperation in addressing Capacity building challenges and training of aviation personnel</a:t>
          </a:r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8BF09-2AF0-4EA9-AE01-302C55F563D2}" type="parTrans" cxnId="{29CE64D3-BBF3-4A83-8131-6EAE48AA869B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50D31-AD98-4C71-BC38-0DB8DB95AA7A}" type="sibTrans" cxnId="{29CE64D3-BBF3-4A83-8131-6EAE48AA869B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284C1-06E6-4940-81D6-C0B0B660B2D6}" type="pres">
      <dgm:prSet presAssocID="{E749FEF1-0122-4FAF-935C-EA118E1BD1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38202C-0D2B-489E-AC95-7BF6126B9D51}" type="pres">
      <dgm:prSet presAssocID="{1E3D6DE1-D492-48BB-9EE1-70AE0C825E1C}" presName="parentLin" presStyleCnt="0"/>
      <dgm:spPr/>
    </dgm:pt>
    <dgm:pt modelId="{88062386-5207-488E-94CA-60742E4C8094}" type="pres">
      <dgm:prSet presAssocID="{1E3D6DE1-D492-48BB-9EE1-70AE0C825E1C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FCA40AF1-0837-4D1E-B8D8-101AC9C3DC6C}" type="pres">
      <dgm:prSet presAssocID="{1E3D6DE1-D492-48BB-9EE1-70AE0C825E1C}" presName="parentText" presStyleLbl="node1" presStyleIdx="0" presStyleCnt="3" custScaleX="139939" custScaleY="17507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CDCD61-22A1-4935-90B1-298B1CA2507E}" type="pres">
      <dgm:prSet presAssocID="{1E3D6DE1-D492-48BB-9EE1-70AE0C825E1C}" presName="negativeSpace" presStyleCnt="0"/>
      <dgm:spPr/>
    </dgm:pt>
    <dgm:pt modelId="{3B9DB357-9247-4D0F-A601-7171E70B990C}" type="pres">
      <dgm:prSet presAssocID="{1E3D6DE1-D492-48BB-9EE1-70AE0C825E1C}" presName="childText" presStyleLbl="conFgAcc1" presStyleIdx="0" presStyleCnt="3">
        <dgm:presLayoutVars>
          <dgm:bulletEnabled val="1"/>
        </dgm:presLayoutVars>
      </dgm:prSet>
      <dgm:spPr/>
    </dgm:pt>
    <dgm:pt modelId="{63380F92-7901-4FEA-8867-F49ADB33DA4B}" type="pres">
      <dgm:prSet presAssocID="{F298C394-BE12-4A46-8B25-0A0FC694613C}" presName="spaceBetweenRectangles" presStyleCnt="0"/>
      <dgm:spPr/>
    </dgm:pt>
    <dgm:pt modelId="{BF0EAEFB-2E8B-419F-A15F-29FF00C29874}" type="pres">
      <dgm:prSet presAssocID="{F08F52C9-6BDA-469B-9AE9-F5431AEF8A9B}" presName="parentLin" presStyleCnt="0"/>
      <dgm:spPr/>
    </dgm:pt>
    <dgm:pt modelId="{C4C5A4CE-C8BB-411E-9D4D-416DEC741F39}" type="pres">
      <dgm:prSet presAssocID="{F08F52C9-6BDA-469B-9AE9-F5431AEF8A9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63B06DE-3B57-4B7A-A195-14D9785EB38F}" type="pres">
      <dgm:prSet presAssocID="{F08F52C9-6BDA-469B-9AE9-F5431AEF8A9B}" presName="parentText" presStyleLbl="node1" presStyleIdx="1" presStyleCnt="3" custScaleX="142857" custScaleY="17765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A43BF5-DC25-4623-B0B6-7A53768CF252}" type="pres">
      <dgm:prSet presAssocID="{F08F52C9-6BDA-469B-9AE9-F5431AEF8A9B}" presName="negativeSpace" presStyleCnt="0"/>
      <dgm:spPr/>
    </dgm:pt>
    <dgm:pt modelId="{ACC3686A-F50C-441D-853C-3F51234FDB38}" type="pres">
      <dgm:prSet presAssocID="{F08F52C9-6BDA-469B-9AE9-F5431AEF8A9B}" presName="childText" presStyleLbl="conFgAcc1" presStyleIdx="1" presStyleCnt="3">
        <dgm:presLayoutVars>
          <dgm:bulletEnabled val="1"/>
        </dgm:presLayoutVars>
      </dgm:prSet>
      <dgm:spPr/>
    </dgm:pt>
    <dgm:pt modelId="{2FC6C9CA-70E1-4DE9-B0FF-7E0799005000}" type="pres">
      <dgm:prSet presAssocID="{E54069DE-B128-4AE4-8AC7-A89B23C5BD15}" presName="spaceBetweenRectangles" presStyleCnt="0"/>
      <dgm:spPr/>
    </dgm:pt>
    <dgm:pt modelId="{E5DFAE7F-76C5-4A9F-8332-6EEC32B79812}" type="pres">
      <dgm:prSet presAssocID="{6D78ADF8-9F2F-4933-9CE3-5BF7290F1875}" presName="parentLin" presStyleCnt="0"/>
      <dgm:spPr/>
    </dgm:pt>
    <dgm:pt modelId="{5CEECCB7-B344-409F-A8C3-A4F06697A2A4}" type="pres">
      <dgm:prSet presAssocID="{6D78ADF8-9F2F-4933-9CE3-5BF7290F1875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DD90E34A-A643-4E88-88E9-83C274FAA52A}" type="pres">
      <dgm:prSet presAssocID="{6D78ADF8-9F2F-4933-9CE3-5BF7290F1875}" presName="parentText" presStyleLbl="node1" presStyleIdx="2" presStyleCnt="3" custScaleX="142857" custScaleY="17760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EC9D09-7BD7-48CE-9036-84E0214B79B1}" type="pres">
      <dgm:prSet presAssocID="{6D78ADF8-9F2F-4933-9CE3-5BF7290F1875}" presName="negativeSpace" presStyleCnt="0"/>
      <dgm:spPr/>
    </dgm:pt>
    <dgm:pt modelId="{379A6174-02BA-4856-93F6-FB43BF3B099A}" type="pres">
      <dgm:prSet presAssocID="{6D78ADF8-9F2F-4933-9CE3-5BF7290F18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CDDF49-2CE2-4A55-A0AD-AEC63AAE373F}" srcId="{E749FEF1-0122-4FAF-935C-EA118E1BD1D1}" destId="{F08F52C9-6BDA-469B-9AE9-F5431AEF8A9B}" srcOrd="1" destOrd="0" parTransId="{64EDC8C3-1DA5-42B9-BF36-5F244A145472}" sibTransId="{E54069DE-B128-4AE4-8AC7-A89B23C5BD15}"/>
    <dgm:cxn modelId="{F26A33F3-F37A-4D28-A79B-1DFE369EAE93}" type="presOf" srcId="{6D78ADF8-9F2F-4933-9CE3-5BF7290F1875}" destId="{5CEECCB7-B344-409F-A8C3-A4F06697A2A4}" srcOrd="0" destOrd="0" presId="urn:microsoft.com/office/officeart/2005/8/layout/list1"/>
    <dgm:cxn modelId="{5A8A6ADA-865F-4E2B-B65A-B6282C9E4016}" type="presOf" srcId="{F08F52C9-6BDA-469B-9AE9-F5431AEF8A9B}" destId="{163B06DE-3B57-4B7A-A195-14D9785EB38F}" srcOrd="1" destOrd="0" presId="urn:microsoft.com/office/officeart/2005/8/layout/list1"/>
    <dgm:cxn modelId="{F76472B8-10D7-4838-A18C-B66E2273E41C}" type="presOf" srcId="{E749FEF1-0122-4FAF-935C-EA118E1BD1D1}" destId="{8F1284C1-06E6-4940-81D6-C0B0B660B2D6}" srcOrd="0" destOrd="0" presId="urn:microsoft.com/office/officeart/2005/8/layout/list1"/>
    <dgm:cxn modelId="{5B68368C-51FB-45E9-86DA-081AB338873D}" type="presOf" srcId="{F08F52C9-6BDA-469B-9AE9-F5431AEF8A9B}" destId="{C4C5A4CE-C8BB-411E-9D4D-416DEC741F39}" srcOrd="0" destOrd="0" presId="urn:microsoft.com/office/officeart/2005/8/layout/list1"/>
    <dgm:cxn modelId="{0E5D1A4A-0DB8-4F41-85D3-BEFFF02696B0}" type="presOf" srcId="{1E3D6DE1-D492-48BB-9EE1-70AE0C825E1C}" destId="{FCA40AF1-0837-4D1E-B8D8-101AC9C3DC6C}" srcOrd="1" destOrd="0" presId="urn:microsoft.com/office/officeart/2005/8/layout/list1"/>
    <dgm:cxn modelId="{273C92B4-3E6F-44D2-930A-1D70A890BB0A}" type="presOf" srcId="{1E3D6DE1-D492-48BB-9EE1-70AE0C825E1C}" destId="{88062386-5207-488E-94CA-60742E4C8094}" srcOrd="0" destOrd="0" presId="urn:microsoft.com/office/officeart/2005/8/layout/list1"/>
    <dgm:cxn modelId="{29CE64D3-BBF3-4A83-8131-6EAE48AA869B}" srcId="{E749FEF1-0122-4FAF-935C-EA118E1BD1D1}" destId="{6D78ADF8-9F2F-4933-9CE3-5BF7290F1875}" srcOrd="2" destOrd="0" parTransId="{9D08BF09-2AF0-4EA9-AE01-302C55F563D2}" sibTransId="{20A50D31-AD98-4C71-BC38-0DB8DB95AA7A}"/>
    <dgm:cxn modelId="{3C6DCEBE-D459-4BF1-AF27-4667835ECDB4}" type="presOf" srcId="{6D78ADF8-9F2F-4933-9CE3-5BF7290F1875}" destId="{DD90E34A-A643-4E88-88E9-83C274FAA52A}" srcOrd="1" destOrd="0" presId="urn:microsoft.com/office/officeart/2005/8/layout/list1"/>
    <dgm:cxn modelId="{8C4B3846-A428-4021-A482-0C708842163F}" srcId="{E749FEF1-0122-4FAF-935C-EA118E1BD1D1}" destId="{1E3D6DE1-D492-48BB-9EE1-70AE0C825E1C}" srcOrd="0" destOrd="0" parTransId="{65B7E2C1-930C-47F9-B399-0530C88E2DDB}" sibTransId="{F298C394-BE12-4A46-8B25-0A0FC694613C}"/>
    <dgm:cxn modelId="{A6C027D7-5F57-4BE4-B1F4-3E2C7946B57B}" type="presParOf" srcId="{8F1284C1-06E6-4940-81D6-C0B0B660B2D6}" destId="{DA38202C-0D2B-489E-AC95-7BF6126B9D51}" srcOrd="0" destOrd="0" presId="urn:microsoft.com/office/officeart/2005/8/layout/list1"/>
    <dgm:cxn modelId="{2734CEE2-E445-491C-BD80-CACF75A5B60C}" type="presParOf" srcId="{DA38202C-0D2B-489E-AC95-7BF6126B9D51}" destId="{88062386-5207-488E-94CA-60742E4C8094}" srcOrd="0" destOrd="0" presId="urn:microsoft.com/office/officeart/2005/8/layout/list1"/>
    <dgm:cxn modelId="{CF5C9C0C-3328-4024-8304-DF021574899F}" type="presParOf" srcId="{DA38202C-0D2B-489E-AC95-7BF6126B9D51}" destId="{FCA40AF1-0837-4D1E-B8D8-101AC9C3DC6C}" srcOrd="1" destOrd="0" presId="urn:microsoft.com/office/officeart/2005/8/layout/list1"/>
    <dgm:cxn modelId="{852E8799-0EBC-4C7C-B76C-CB30E7B1C3A6}" type="presParOf" srcId="{8F1284C1-06E6-4940-81D6-C0B0B660B2D6}" destId="{1CCDCD61-22A1-4935-90B1-298B1CA2507E}" srcOrd="1" destOrd="0" presId="urn:microsoft.com/office/officeart/2005/8/layout/list1"/>
    <dgm:cxn modelId="{4491EF85-BF90-4A70-9A46-557A91DD0471}" type="presParOf" srcId="{8F1284C1-06E6-4940-81D6-C0B0B660B2D6}" destId="{3B9DB357-9247-4D0F-A601-7171E70B990C}" srcOrd="2" destOrd="0" presId="urn:microsoft.com/office/officeart/2005/8/layout/list1"/>
    <dgm:cxn modelId="{D61E26F0-84E5-442F-AC17-E99129FA2A07}" type="presParOf" srcId="{8F1284C1-06E6-4940-81D6-C0B0B660B2D6}" destId="{63380F92-7901-4FEA-8867-F49ADB33DA4B}" srcOrd="3" destOrd="0" presId="urn:microsoft.com/office/officeart/2005/8/layout/list1"/>
    <dgm:cxn modelId="{597667B0-41B8-463C-AB12-96679E300776}" type="presParOf" srcId="{8F1284C1-06E6-4940-81D6-C0B0B660B2D6}" destId="{BF0EAEFB-2E8B-419F-A15F-29FF00C29874}" srcOrd="4" destOrd="0" presId="urn:microsoft.com/office/officeart/2005/8/layout/list1"/>
    <dgm:cxn modelId="{300E949D-A7C8-4052-AC6B-811C3A4AE6A1}" type="presParOf" srcId="{BF0EAEFB-2E8B-419F-A15F-29FF00C29874}" destId="{C4C5A4CE-C8BB-411E-9D4D-416DEC741F39}" srcOrd="0" destOrd="0" presId="urn:microsoft.com/office/officeart/2005/8/layout/list1"/>
    <dgm:cxn modelId="{89BDF7F1-8152-48C1-8B19-76EE2BA2883E}" type="presParOf" srcId="{BF0EAEFB-2E8B-419F-A15F-29FF00C29874}" destId="{163B06DE-3B57-4B7A-A195-14D9785EB38F}" srcOrd="1" destOrd="0" presId="urn:microsoft.com/office/officeart/2005/8/layout/list1"/>
    <dgm:cxn modelId="{1D48CC75-CAB6-498E-A15C-398D9DE1B1A1}" type="presParOf" srcId="{8F1284C1-06E6-4940-81D6-C0B0B660B2D6}" destId="{15A43BF5-DC25-4623-B0B6-7A53768CF252}" srcOrd="5" destOrd="0" presId="urn:microsoft.com/office/officeart/2005/8/layout/list1"/>
    <dgm:cxn modelId="{9E8220C3-5262-4783-8AB0-31F32423FA5C}" type="presParOf" srcId="{8F1284C1-06E6-4940-81D6-C0B0B660B2D6}" destId="{ACC3686A-F50C-441D-853C-3F51234FDB38}" srcOrd="6" destOrd="0" presId="urn:microsoft.com/office/officeart/2005/8/layout/list1"/>
    <dgm:cxn modelId="{24A63914-33A4-44AB-86A3-12BFF61C7B5C}" type="presParOf" srcId="{8F1284C1-06E6-4940-81D6-C0B0B660B2D6}" destId="{2FC6C9CA-70E1-4DE9-B0FF-7E0799005000}" srcOrd="7" destOrd="0" presId="urn:microsoft.com/office/officeart/2005/8/layout/list1"/>
    <dgm:cxn modelId="{D98E8F68-6DE0-4CD6-8BFF-1F5522B0E874}" type="presParOf" srcId="{8F1284C1-06E6-4940-81D6-C0B0B660B2D6}" destId="{E5DFAE7F-76C5-4A9F-8332-6EEC32B79812}" srcOrd="8" destOrd="0" presId="urn:microsoft.com/office/officeart/2005/8/layout/list1"/>
    <dgm:cxn modelId="{26B481BA-A741-4D0B-8F73-D5B960EC3C0C}" type="presParOf" srcId="{E5DFAE7F-76C5-4A9F-8332-6EEC32B79812}" destId="{5CEECCB7-B344-409F-A8C3-A4F06697A2A4}" srcOrd="0" destOrd="0" presId="urn:microsoft.com/office/officeart/2005/8/layout/list1"/>
    <dgm:cxn modelId="{E2AD8A5B-617D-4A77-9C97-C506DBCD0617}" type="presParOf" srcId="{E5DFAE7F-76C5-4A9F-8332-6EEC32B79812}" destId="{DD90E34A-A643-4E88-88E9-83C274FAA52A}" srcOrd="1" destOrd="0" presId="urn:microsoft.com/office/officeart/2005/8/layout/list1"/>
    <dgm:cxn modelId="{5FC955EC-D1F3-4F8B-A31C-D3F6040A7FFD}" type="presParOf" srcId="{8F1284C1-06E6-4940-81D6-C0B0B660B2D6}" destId="{9FEC9D09-7BD7-48CE-9036-84E0214B79B1}" srcOrd="9" destOrd="0" presId="urn:microsoft.com/office/officeart/2005/8/layout/list1"/>
    <dgm:cxn modelId="{6F44F609-B8C7-42EB-ADF3-FB4722064D95}" type="presParOf" srcId="{8F1284C1-06E6-4940-81D6-C0B0B660B2D6}" destId="{379A6174-02BA-4856-93F6-FB43BF3B09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96EEB-D77B-484D-B239-5B50E75304F7}">
      <dsp:nvSpPr>
        <dsp:cNvPr id="0" name=""/>
        <dsp:cNvSpPr/>
      </dsp:nvSpPr>
      <dsp:spPr>
        <a:xfrm>
          <a:off x="0" y="269966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11F60-4861-4DAF-A4A8-2F5078B123EC}">
      <dsp:nvSpPr>
        <dsp:cNvPr id="0" name=""/>
        <dsp:cNvSpPr/>
      </dsp:nvSpPr>
      <dsp:spPr>
        <a:xfrm>
          <a:off x="122909" y="82070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AFRICA-INDIAN OCEAN (AFI) REGION</a:t>
          </a:r>
          <a:endParaRPr lang="en-US" sz="800" kern="1200" dirty="0"/>
        </a:p>
      </dsp:txBody>
      <dsp:txXfrm>
        <a:off x="138725" y="97886"/>
        <a:ext cx="1631752" cy="292367"/>
      </dsp:txXfrm>
    </dsp:sp>
    <dsp:sp modelId="{1A872B63-0614-4A0F-A330-9C7553CEB406}">
      <dsp:nvSpPr>
        <dsp:cNvPr id="0" name=""/>
        <dsp:cNvSpPr/>
      </dsp:nvSpPr>
      <dsp:spPr>
        <a:xfrm>
          <a:off x="0" y="720686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631F-EFFB-4039-B8D8-4456948B8A7C}">
      <dsp:nvSpPr>
        <dsp:cNvPr id="0" name=""/>
        <dsp:cNvSpPr/>
      </dsp:nvSpPr>
      <dsp:spPr>
        <a:xfrm>
          <a:off x="118813" y="514766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ASIA (ASIA) REGION </a:t>
          </a:r>
          <a:endParaRPr lang="en-US" sz="800" kern="1200" dirty="0"/>
        </a:p>
      </dsp:txBody>
      <dsp:txXfrm>
        <a:off x="134629" y="530582"/>
        <a:ext cx="1631752" cy="292367"/>
      </dsp:txXfrm>
    </dsp:sp>
    <dsp:sp modelId="{582147D8-0AA9-4B7F-9064-DD8846996450}">
      <dsp:nvSpPr>
        <dsp:cNvPr id="0" name=""/>
        <dsp:cNvSpPr/>
      </dsp:nvSpPr>
      <dsp:spPr>
        <a:xfrm>
          <a:off x="0" y="1162190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25CC3-B255-4869-867B-83B409EE2687}">
      <dsp:nvSpPr>
        <dsp:cNvPr id="0" name=""/>
        <dsp:cNvSpPr/>
      </dsp:nvSpPr>
      <dsp:spPr>
        <a:xfrm>
          <a:off x="118813" y="965486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CARIBBEAN (CAR) REGION; </a:t>
          </a:r>
          <a:endParaRPr lang="en-US" sz="300" kern="1200" dirty="0"/>
        </a:p>
      </dsp:txBody>
      <dsp:txXfrm>
        <a:off x="134629" y="981302"/>
        <a:ext cx="1631752" cy="292367"/>
      </dsp:txXfrm>
    </dsp:sp>
    <dsp:sp modelId="{22ACF38E-1E74-424C-B1FD-7F3EAF55D248}">
      <dsp:nvSpPr>
        <dsp:cNvPr id="0" name=""/>
        <dsp:cNvSpPr/>
      </dsp:nvSpPr>
      <dsp:spPr>
        <a:xfrm>
          <a:off x="0" y="1622125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A0FC5-3BE2-40A4-ABB2-FCED4CCF4654}">
      <dsp:nvSpPr>
        <dsp:cNvPr id="0" name=""/>
        <dsp:cNvSpPr/>
      </dsp:nvSpPr>
      <dsp:spPr>
        <a:xfrm>
          <a:off x="118813" y="1416205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EUROPEAN (EUR) REGION</a:t>
          </a:r>
          <a:endParaRPr lang="en-US" sz="300" kern="1200" dirty="0"/>
        </a:p>
      </dsp:txBody>
      <dsp:txXfrm>
        <a:off x="134629" y="1432021"/>
        <a:ext cx="1631752" cy="292367"/>
      </dsp:txXfrm>
    </dsp:sp>
    <dsp:sp modelId="{7383057D-E7FE-4D79-A82A-A824E923A121}">
      <dsp:nvSpPr>
        <dsp:cNvPr id="0" name=""/>
        <dsp:cNvSpPr/>
      </dsp:nvSpPr>
      <dsp:spPr>
        <a:xfrm>
          <a:off x="0" y="2072845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B5FC1-6C6F-47C4-9877-1D05870E0611}">
      <dsp:nvSpPr>
        <dsp:cNvPr id="0" name=""/>
        <dsp:cNvSpPr/>
      </dsp:nvSpPr>
      <dsp:spPr>
        <a:xfrm>
          <a:off x="118813" y="1866925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MIDDLE EAST (MID) REGION </a:t>
          </a:r>
          <a:endParaRPr lang="en-US" sz="800" kern="1200" dirty="0"/>
        </a:p>
      </dsp:txBody>
      <dsp:txXfrm>
        <a:off x="134629" y="1882741"/>
        <a:ext cx="1631752" cy="292367"/>
      </dsp:txXfrm>
    </dsp:sp>
    <dsp:sp modelId="{4C59FBBA-9347-4425-8634-400E94EC3EE1}">
      <dsp:nvSpPr>
        <dsp:cNvPr id="0" name=""/>
        <dsp:cNvSpPr/>
      </dsp:nvSpPr>
      <dsp:spPr>
        <a:xfrm>
          <a:off x="0" y="2523564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9F5D-212A-46B0-89C5-DD420A327107}">
      <dsp:nvSpPr>
        <dsp:cNvPr id="0" name=""/>
        <dsp:cNvSpPr/>
      </dsp:nvSpPr>
      <dsp:spPr>
        <a:xfrm>
          <a:off x="118813" y="2317645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NORTH AMERICAN (NAM) REGION</a:t>
          </a:r>
          <a:endParaRPr lang="en-US" sz="800" kern="1200" dirty="0"/>
        </a:p>
      </dsp:txBody>
      <dsp:txXfrm>
        <a:off x="134629" y="2333461"/>
        <a:ext cx="1631752" cy="292367"/>
      </dsp:txXfrm>
    </dsp:sp>
    <dsp:sp modelId="{9A9773E5-5E7E-4FF0-B210-792542E84FEB}">
      <dsp:nvSpPr>
        <dsp:cNvPr id="0" name=""/>
        <dsp:cNvSpPr/>
      </dsp:nvSpPr>
      <dsp:spPr>
        <a:xfrm>
          <a:off x="0" y="2979428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FDF5D-820A-469F-9CA5-DEAF4BAB7456}">
      <dsp:nvSpPr>
        <dsp:cNvPr id="0" name=""/>
        <dsp:cNvSpPr/>
      </dsp:nvSpPr>
      <dsp:spPr>
        <a:xfrm>
          <a:off x="118813" y="2768364"/>
          <a:ext cx="1663384" cy="329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NORTH ATLANTIC (NAT) REGION</a:t>
          </a:r>
          <a:endParaRPr lang="en-US" sz="800" kern="1200" dirty="0"/>
        </a:p>
      </dsp:txBody>
      <dsp:txXfrm>
        <a:off x="134880" y="2784431"/>
        <a:ext cx="1631250" cy="297009"/>
      </dsp:txXfrm>
    </dsp:sp>
    <dsp:sp modelId="{A09190A2-E61C-466E-B78B-920B76694FAB}">
      <dsp:nvSpPr>
        <dsp:cNvPr id="0" name=""/>
        <dsp:cNvSpPr/>
      </dsp:nvSpPr>
      <dsp:spPr>
        <a:xfrm>
          <a:off x="0" y="3342308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C0E02-14F4-4655-85E0-999B4A964B74}">
      <dsp:nvSpPr>
        <dsp:cNvPr id="0" name=""/>
        <dsp:cNvSpPr/>
      </dsp:nvSpPr>
      <dsp:spPr>
        <a:xfrm>
          <a:off x="118813" y="3224228"/>
          <a:ext cx="1663384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PACIFIC (PAC) REGION</a:t>
          </a:r>
          <a:endParaRPr lang="en-US" sz="800" kern="1200" dirty="0"/>
        </a:p>
      </dsp:txBody>
      <dsp:txXfrm>
        <a:off x="130341" y="3235756"/>
        <a:ext cx="1640328" cy="213104"/>
      </dsp:txXfrm>
    </dsp:sp>
    <dsp:sp modelId="{E6574B9C-3800-468B-B737-DE93EDA6EB3A}">
      <dsp:nvSpPr>
        <dsp:cNvPr id="0" name=""/>
        <dsp:cNvSpPr/>
      </dsp:nvSpPr>
      <dsp:spPr>
        <a:xfrm>
          <a:off x="0" y="3705188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35F26-69A0-4A13-8DBB-362713C39E42}">
      <dsp:nvSpPr>
        <dsp:cNvPr id="0" name=""/>
        <dsp:cNvSpPr/>
      </dsp:nvSpPr>
      <dsp:spPr>
        <a:xfrm>
          <a:off x="153306" y="3709767"/>
          <a:ext cx="1663384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SOUTH AMERICAN (SAM) REGION</a:t>
          </a:r>
          <a:endParaRPr lang="en-US" sz="800" kern="1200" dirty="0"/>
        </a:p>
      </dsp:txBody>
      <dsp:txXfrm>
        <a:off x="164834" y="3721295"/>
        <a:ext cx="1640328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75A8-DACC-49EC-8051-91B527A79E58}">
      <dsp:nvSpPr>
        <dsp:cNvPr id="0" name=""/>
        <dsp:cNvSpPr/>
      </dsp:nvSpPr>
      <dsp:spPr>
        <a:xfrm>
          <a:off x="2278864" y="96394"/>
          <a:ext cx="1033891" cy="101680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ASIA/PAC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Bangkok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430274" y="245302"/>
        <a:ext cx="731071" cy="718989"/>
      </dsp:txXfrm>
    </dsp:sp>
    <dsp:sp modelId="{7308C145-FB4E-4E4B-B14B-F34005D418B0}">
      <dsp:nvSpPr>
        <dsp:cNvPr id="0" name=""/>
        <dsp:cNvSpPr/>
      </dsp:nvSpPr>
      <dsp:spPr>
        <a:xfrm rot="1191491">
          <a:off x="3345548" y="674192"/>
          <a:ext cx="178774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347143" y="729657"/>
        <a:ext cx="125142" cy="193724"/>
      </dsp:txXfrm>
    </dsp:sp>
    <dsp:sp modelId="{94CE9830-4699-47FC-A03D-AE14FB62CD2C}">
      <dsp:nvSpPr>
        <dsp:cNvPr id="0" name=""/>
        <dsp:cNvSpPr/>
      </dsp:nvSpPr>
      <dsp:spPr>
        <a:xfrm>
          <a:off x="3570933" y="546679"/>
          <a:ext cx="993166" cy="103483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ESAF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(Nairobi</a:t>
          </a:r>
          <a:r>
            <a:rPr lang="en-GB" sz="1400" b="1" kern="1200" dirty="0" smtClean="0"/>
            <a:t>)</a:t>
          </a:r>
          <a:endParaRPr lang="en-US" sz="1400" b="1" kern="1200" dirty="0"/>
        </a:p>
      </dsp:txBody>
      <dsp:txXfrm>
        <a:off x="3716379" y="698228"/>
        <a:ext cx="702274" cy="731740"/>
      </dsp:txXfrm>
    </dsp:sp>
    <dsp:sp modelId="{2ED619E1-7ACF-4495-908E-27DCBBC012DF}">
      <dsp:nvSpPr>
        <dsp:cNvPr id="0" name=""/>
        <dsp:cNvSpPr/>
      </dsp:nvSpPr>
      <dsp:spPr>
        <a:xfrm rot="4566466">
          <a:off x="4126603" y="1609201"/>
          <a:ext cx="231323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152971" y="1640091"/>
        <a:ext cx="161926" cy="193724"/>
      </dsp:txXfrm>
    </dsp:sp>
    <dsp:sp modelId="{70EF7CA1-9158-434E-A59B-FC5E3AC1DBB1}">
      <dsp:nvSpPr>
        <dsp:cNvPr id="0" name=""/>
        <dsp:cNvSpPr/>
      </dsp:nvSpPr>
      <dsp:spPr>
        <a:xfrm>
          <a:off x="3910627" y="1976071"/>
          <a:ext cx="1001154" cy="95523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EUR/NAT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(Paris)</a:t>
          </a:r>
          <a:endParaRPr lang="en-US" sz="1200" b="1" kern="1200" dirty="0"/>
        </a:p>
      </dsp:txBody>
      <dsp:txXfrm>
        <a:off x="4057243" y="2115962"/>
        <a:ext cx="707922" cy="675452"/>
      </dsp:txXfrm>
    </dsp:sp>
    <dsp:sp modelId="{5E14F221-C433-48EC-BA43-6233437A10C7}">
      <dsp:nvSpPr>
        <dsp:cNvPr id="0" name=""/>
        <dsp:cNvSpPr/>
      </dsp:nvSpPr>
      <dsp:spPr>
        <a:xfrm rot="7651475">
          <a:off x="3868554" y="2846882"/>
          <a:ext cx="233379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924884" y="2883692"/>
        <a:ext cx="163365" cy="193724"/>
      </dsp:txXfrm>
    </dsp:sp>
    <dsp:sp modelId="{872E0E54-84F2-430E-9EB1-888C9002B84D}">
      <dsp:nvSpPr>
        <dsp:cNvPr id="0" name=""/>
        <dsp:cNvSpPr/>
      </dsp:nvSpPr>
      <dsp:spPr>
        <a:xfrm>
          <a:off x="3007133" y="3077392"/>
          <a:ext cx="1041161" cy="105332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(Cairo)</a:t>
          </a:r>
          <a:endParaRPr lang="en-US" sz="1200" kern="1200" dirty="0"/>
        </a:p>
      </dsp:txBody>
      <dsp:txXfrm>
        <a:off x="3159607" y="3231647"/>
        <a:ext cx="736213" cy="744810"/>
      </dsp:txXfrm>
    </dsp:sp>
    <dsp:sp modelId="{8C398084-2751-4B6B-AD5A-5AC2A8046158}">
      <dsp:nvSpPr>
        <dsp:cNvPr id="0" name=""/>
        <dsp:cNvSpPr/>
      </dsp:nvSpPr>
      <dsp:spPr>
        <a:xfrm rot="10800000">
          <a:off x="2700070" y="3442616"/>
          <a:ext cx="216991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765167" y="3507190"/>
        <a:ext cx="151894" cy="193724"/>
      </dsp:txXfrm>
    </dsp:sp>
    <dsp:sp modelId="{10853A7B-B428-4DFA-8653-A0F04D35DF78}">
      <dsp:nvSpPr>
        <dsp:cNvPr id="0" name=""/>
        <dsp:cNvSpPr/>
      </dsp:nvSpPr>
      <dsp:spPr>
        <a:xfrm>
          <a:off x="1587426" y="3056575"/>
          <a:ext cx="1010290" cy="10949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NACC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(Mexico)</a:t>
          </a:r>
          <a:endParaRPr lang="en-US" sz="1200" kern="1200" dirty="0"/>
        </a:p>
      </dsp:txBody>
      <dsp:txXfrm>
        <a:off x="1735380" y="3216927"/>
        <a:ext cx="714382" cy="774250"/>
      </dsp:txXfrm>
    </dsp:sp>
    <dsp:sp modelId="{979312CA-A972-4172-8351-026E173C4FD0}">
      <dsp:nvSpPr>
        <dsp:cNvPr id="0" name=""/>
        <dsp:cNvSpPr/>
      </dsp:nvSpPr>
      <dsp:spPr>
        <a:xfrm rot="13789596">
          <a:off x="1544416" y="2905867"/>
          <a:ext cx="189988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1591298" y="2992216"/>
        <a:ext cx="132992" cy="193724"/>
      </dsp:txXfrm>
    </dsp:sp>
    <dsp:sp modelId="{85D0B33B-38BD-4B41-9BA5-AA27B23C7F35}">
      <dsp:nvSpPr>
        <dsp:cNvPr id="0" name=""/>
        <dsp:cNvSpPr/>
      </dsp:nvSpPr>
      <dsp:spPr>
        <a:xfrm>
          <a:off x="681677" y="2014090"/>
          <a:ext cx="1013992" cy="103867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(Lima)</a:t>
          </a:r>
          <a:endParaRPr lang="en-US" sz="1200" kern="1200" dirty="0"/>
        </a:p>
      </dsp:txBody>
      <dsp:txXfrm>
        <a:off x="830173" y="2166200"/>
        <a:ext cx="717000" cy="734454"/>
      </dsp:txXfrm>
    </dsp:sp>
    <dsp:sp modelId="{6D1428B1-EBAA-4745-80F3-FAFBC5AB7B12}">
      <dsp:nvSpPr>
        <dsp:cNvPr id="0" name=""/>
        <dsp:cNvSpPr/>
      </dsp:nvSpPr>
      <dsp:spPr>
        <a:xfrm rot="16965492">
          <a:off x="1232236" y="1653411"/>
          <a:ext cx="238287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260086" y="1752846"/>
        <a:ext cx="166801" cy="193724"/>
      </dsp:txXfrm>
    </dsp:sp>
    <dsp:sp modelId="{886AC216-63A1-4A37-9848-771020CCD843}">
      <dsp:nvSpPr>
        <dsp:cNvPr id="0" name=""/>
        <dsp:cNvSpPr/>
      </dsp:nvSpPr>
      <dsp:spPr>
        <a:xfrm>
          <a:off x="1029366" y="562103"/>
          <a:ext cx="975515" cy="104149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WACAF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(Dakar)</a:t>
          </a:r>
          <a:endParaRPr lang="en-US" sz="1200" kern="1200" dirty="0"/>
        </a:p>
      </dsp:txBody>
      <dsp:txXfrm>
        <a:off x="1172227" y="714627"/>
        <a:ext cx="689793" cy="736448"/>
      </dsp:txXfrm>
    </dsp:sp>
    <dsp:sp modelId="{9140F722-7D12-49EB-9ECC-9A97A4F0FD57}">
      <dsp:nvSpPr>
        <dsp:cNvPr id="0" name=""/>
        <dsp:cNvSpPr/>
      </dsp:nvSpPr>
      <dsp:spPr>
        <a:xfrm rot="20370061">
          <a:off x="2045197" y="688540"/>
          <a:ext cx="189625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046998" y="763075"/>
        <a:ext cx="132738" cy="193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B49B-FED5-465F-84D1-A65ED7F9329D}">
      <dsp:nvSpPr>
        <dsp:cNvPr id="0" name=""/>
        <dsp:cNvSpPr/>
      </dsp:nvSpPr>
      <dsp:spPr>
        <a:xfrm>
          <a:off x="0" y="3493555"/>
          <a:ext cx="8712968" cy="392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Implementation: Guidance, Support, Facilitation, Monitoring and Follow up</a:t>
          </a:r>
          <a:endParaRPr lang="en-US" sz="2000" b="0" kern="1200" noProof="0" dirty="0"/>
        </a:p>
      </dsp:txBody>
      <dsp:txXfrm>
        <a:off x="0" y="3493555"/>
        <a:ext cx="8712968" cy="392432"/>
      </dsp:txXfrm>
    </dsp:sp>
    <dsp:sp modelId="{286EA07C-EB75-46C1-9D32-D62F621F4710}">
      <dsp:nvSpPr>
        <dsp:cNvPr id="0" name=""/>
        <dsp:cNvSpPr/>
      </dsp:nvSpPr>
      <dsp:spPr>
        <a:xfrm rot="10800000">
          <a:off x="0" y="2895880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State Corrective Action Plans (CAP), AVSEC Improvement  Plans &amp;  </a:t>
          </a:r>
          <a:r>
            <a:rPr lang="en-US" sz="2000" b="0" kern="1200" baseline="0" noProof="0" dirty="0" err="1" smtClean="0"/>
            <a:t>Programmes</a:t>
          </a:r>
          <a:endParaRPr lang="en-US" sz="2000" b="0" kern="1200" noProof="0" dirty="0"/>
        </a:p>
      </dsp:txBody>
      <dsp:txXfrm rot="10800000">
        <a:off x="0" y="2895880"/>
        <a:ext cx="8712968" cy="392176"/>
      </dsp:txXfrm>
    </dsp:sp>
    <dsp:sp modelId="{85C458F2-4EDC-4C8A-A539-B2EB06CF835A}">
      <dsp:nvSpPr>
        <dsp:cNvPr id="0" name=""/>
        <dsp:cNvSpPr/>
      </dsp:nvSpPr>
      <dsp:spPr>
        <a:xfrm rot="10800000">
          <a:off x="0" y="2298205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Regional Office work </a:t>
          </a:r>
          <a:r>
            <a:rPr lang="en-US" sz="2000" b="0" kern="1200" baseline="0" noProof="0" dirty="0" err="1" smtClean="0"/>
            <a:t>programmes</a:t>
          </a:r>
          <a:endParaRPr lang="en-US" sz="2000" b="0" kern="1200" noProof="0" dirty="0"/>
        </a:p>
      </dsp:txBody>
      <dsp:txXfrm rot="10800000">
        <a:off x="0" y="2298205"/>
        <a:ext cx="8712968" cy="392176"/>
      </dsp:txXfrm>
    </dsp:sp>
    <dsp:sp modelId="{EB6A26BB-375E-4C77-9F70-129A68408937}">
      <dsp:nvSpPr>
        <dsp:cNvPr id="0" name=""/>
        <dsp:cNvSpPr/>
      </dsp:nvSpPr>
      <dsp:spPr>
        <a:xfrm rot="10800000">
          <a:off x="0" y="1700529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/>
            <a:t>Regional Programmes, Plans and Targets</a:t>
          </a:r>
          <a:endParaRPr lang="en-US" sz="2000" b="0" kern="1200" noProof="0" dirty="0"/>
        </a:p>
      </dsp:txBody>
      <dsp:txXfrm rot="10800000">
        <a:off x="0" y="1700529"/>
        <a:ext cx="8712968" cy="392176"/>
      </dsp:txXfrm>
    </dsp:sp>
    <dsp:sp modelId="{8B8CD5E5-EB8E-4AF2-AFDC-38646B6AA6F9}">
      <dsp:nvSpPr>
        <dsp:cNvPr id="0" name=""/>
        <dsp:cNvSpPr/>
      </dsp:nvSpPr>
      <dsp:spPr>
        <a:xfrm rot="10800000">
          <a:off x="0" y="1105673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Global Plans for Air Navigation and Safety (GANP &amp; GASP)</a:t>
          </a:r>
          <a:endParaRPr lang="en-US" sz="2000" b="0" kern="1200" noProof="0" dirty="0"/>
        </a:p>
      </dsp:txBody>
      <dsp:txXfrm rot="10800000">
        <a:off x="0" y="1105673"/>
        <a:ext cx="8712968" cy="392176"/>
      </dsp:txXfrm>
    </dsp:sp>
    <dsp:sp modelId="{64360187-7A03-4247-999E-999702ED296F}">
      <dsp:nvSpPr>
        <dsp:cNvPr id="0" name=""/>
        <dsp:cNvSpPr/>
      </dsp:nvSpPr>
      <dsp:spPr>
        <a:xfrm rot="10800000">
          <a:off x="0" y="610156"/>
          <a:ext cx="8712968" cy="509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ICAO Strategic Objectives</a:t>
          </a:r>
          <a:endParaRPr lang="en-US" sz="2000" b="0" kern="1200" noProof="0" dirty="0"/>
        </a:p>
      </dsp:txBody>
      <dsp:txXfrm rot="10800000">
        <a:off x="0" y="610156"/>
        <a:ext cx="8712968" cy="331212"/>
      </dsp:txXfrm>
    </dsp:sp>
    <dsp:sp modelId="{F30C607C-EAC5-4327-A7CF-4687F3310EF8}">
      <dsp:nvSpPr>
        <dsp:cNvPr id="0" name=""/>
        <dsp:cNvSpPr/>
      </dsp:nvSpPr>
      <dsp:spPr>
        <a:xfrm rot="10800000">
          <a:off x="0" y="0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Chicago Convention &amp; Annexes (SARPs)</a:t>
          </a:r>
          <a:endParaRPr lang="en-US" sz="2000" b="0" kern="1200" noProof="0" dirty="0"/>
        </a:p>
      </dsp:txBody>
      <dsp:txXfrm rot="10800000">
        <a:off x="0" y="0"/>
        <a:ext cx="8712968" cy="392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C868-8D10-47B2-9911-3EA710EB9BEC}">
      <dsp:nvSpPr>
        <dsp:cNvPr id="0" name=""/>
        <dsp:cNvSpPr/>
      </dsp:nvSpPr>
      <dsp:spPr>
        <a:xfrm>
          <a:off x="1192148" y="37868"/>
          <a:ext cx="1544449" cy="1574087"/>
        </a:xfrm>
        <a:prstGeom prst="ellipse">
          <a:avLst/>
        </a:prstGeom>
        <a:solidFill>
          <a:srgbClr val="FFC000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Regulators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1418327" y="268388"/>
        <a:ext cx="1092091" cy="1113047"/>
      </dsp:txXfrm>
    </dsp:sp>
    <dsp:sp modelId="{67753120-6119-474F-9B4F-7C5847D6EF72}">
      <dsp:nvSpPr>
        <dsp:cNvPr id="0" name=""/>
        <dsp:cNvSpPr/>
      </dsp:nvSpPr>
      <dsp:spPr>
        <a:xfrm>
          <a:off x="709372" y="1139437"/>
          <a:ext cx="1615615" cy="1570264"/>
        </a:xfrm>
        <a:prstGeom prst="ellipse">
          <a:avLst/>
        </a:prstGeom>
        <a:solidFill>
          <a:schemeClr val="accent6">
            <a:lumMod val="5000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noProof="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solidFill>
                <a:schemeClr val="bg1"/>
              </a:solidFill>
            </a:rPr>
            <a:t>Intl/Regional Aviation Bodies</a:t>
          </a:r>
          <a:endParaRPr lang="en-GB" sz="1400" kern="1200" noProof="0" dirty="0">
            <a:solidFill>
              <a:schemeClr val="bg1"/>
            </a:solidFill>
          </a:endParaRPr>
        </a:p>
      </dsp:txBody>
      <dsp:txXfrm>
        <a:off x="945973" y="1369397"/>
        <a:ext cx="1142413" cy="1110344"/>
      </dsp:txXfrm>
    </dsp:sp>
    <dsp:sp modelId="{1F929BC6-599C-416C-860D-2A62BAD753E1}">
      <dsp:nvSpPr>
        <dsp:cNvPr id="0" name=""/>
        <dsp:cNvSpPr/>
      </dsp:nvSpPr>
      <dsp:spPr>
        <a:xfrm>
          <a:off x="2472000" y="0"/>
          <a:ext cx="1633614" cy="1629675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Service Providers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2711237" y="238660"/>
        <a:ext cx="1155140" cy="1152355"/>
      </dsp:txXfrm>
    </dsp:sp>
    <dsp:sp modelId="{7A383A12-1DD3-4172-B5F4-A6FA7677B466}">
      <dsp:nvSpPr>
        <dsp:cNvPr id="0" name=""/>
        <dsp:cNvSpPr/>
      </dsp:nvSpPr>
      <dsp:spPr>
        <a:xfrm>
          <a:off x="2156716" y="1055210"/>
          <a:ext cx="1615601" cy="1571753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Operators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2393315" y="1285388"/>
        <a:ext cx="1142403" cy="1111397"/>
      </dsp:txXfrm>
    </dsp:sp>
    <dsp:sp modelId="{9A88EA4D-88D0-4E0E-9133-121FF9CF5C02}">
      <dsp:nvSpPr>
        <dsp:cNvPr id="0" name=""/>
        <dsp:cNvSpPr/>
      </dsp:nvSpPr>
      <dsp:spPr>
        <a:xfrm>
          <a:off x="3496650" y="1134031"/>
          <a:ext cx="1634044" cy="16133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Financial Institutions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3735950" y="1370301"/>
        <a:ext cx="1155444" cy="1140811"/>
      </dsp:txXfrm>
    </dsp:sp>
    <dsp:sp modelId="{B9DF5AC8-6825-45A9-8EF4-F1A265AA7A72}">
      <dsp:nvSpPr>
        <dsp:cNvPr id="0" name=""/>
        <dsp:cNvSpPr/>
      </dsp:nvSpPr>
      <dsp:spPr>
        <a:xfrm>
          <a:off x="3811931" y="123268"/>
          <a:ext cx="1678762" cy="1567271"/>
        </a:xfrm>
        <a:prstGeom prst="ellipse">
          <a:avLst/>
        </a:prstGeom>
        <a:solidFill>
          <a:srgbClr val="7B005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Intl Industry Partners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4057780" y="352790"/>
        <a:ext cx="1187064" cy="1108227"/>
      </dsp:txXfrm>
    </dsp:sp>
    <dsp:sp modelId="{3E8508AB-9922-4FAE-A261-886CE36959A4}">
      <dsp:nvSpPr>
        <dsp:cNvPr id="0" name=""/>
        <dsp:cNvSpPr/>
      </dsp:nvSpPr>
      <dsp:spPr>
        <a:xfrm>
          <a:off x="2443412" y="1896038"/>
          <a:ext cx="1707802" cy="1567028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bg1"/>
              </a:solidFill>
            </a:rPr>
            <a:t>Manufacturers</a:t>
          </a:r>
          <a:r>
            <a:rPr lang="en-GB" sz="1400" b="1" kern="1200" noProof="0" dirty="0" smtClean="0">
              <a:solidFill>
                <a:schemeClr val="bg1"/>
              </a:solidFill>
            </a:rPr>
            <a:t> 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2693514" y="2125524"/>
        <a:ext cx="1207598" cy="1108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8B1B9-A880-4695-90C8-2CEAFD56F140}">
      <dsp:nvSpPr>
        <dsp:cNvPr id="0" name=""/>
        <dsp:cNvSpPr/>
      </dsp:nvSpPr>
      <dsp:spPr>
        <a:xfrm>
          <a:off x="69566" y="559025"/>
          <a:ext cx="1034806" cy="34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191 STATES</a:t>
          </a:r>
          <a:endParaRPr lang="en-US" sz="1600" b="1" kern="1200" dirty="0"/>
        </a:p>
      </dsp:txBody>
      <dsp:txXfrm>
        <a:off x="69566" y="559025"/>
        <a:ext cx="1034806" cy="341015"/>
      </dsp:txXfrm>
    </dsp:sp>
    <dsp:sp modelId="{3A0D3349-1B90-49C9-B6CE-A96CA625589E}">
      <dsp:nvSpPr>
        <dsp:cNvPr id="0" name=""/>
        <dsp:cNvSpPr/>
      </dsp:nvSpPr>
      <dsp:spPr>
        <a:xfrm>
          <a:off x="68390" y="455309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55C57-F648-4CDA-A726-0F2FE572BEF3}">
      <dsp:nvSpPr>
        <dsp:cNvPr id="0" name=""/>
        <dsp:cNvSpPr/>
      </dsp:nvSpPr>
      <dsp:spPr>
        <a:xfrm>
          <a:off x="126010" y="340069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91E2-C39E-4408-8898-2F1E4DC2D5CB}">
      <dsp:nvSpPr>
        <dsp:cNvPr id="0" name=""/>
        <dsp:cNvSpPr/>
      </dsp:nvSpPr>
      <dsp:spPr>
        <a:xfrm>
          <a:off x="264298" y="363117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2109F-B569-4173-A1C5-B8E1E3FA916B}">
      <dsp:nvSpPr>
        <dsp:cNvPr id="0" name=""/>
        <dsp:cNvSpPr/>
      </dsp:nvSpPr>
      <dsp:spPr>
        <a:xfrm>
          <a:off x="379538" y="236353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B168F-198C-40C6-AD58-109FF00203FF}">
      <dsp:nvSpPr>
        <dsp:cNvPr id="0" name=""/>
        <dsp:cNvSpPr/>
      </dsp:nvSpPr>
      <dsp:spPr>
        <a:xfrm>
          <a:off x="529350" y="190257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DC00-B096-400D-8FA7-40EDAF447128}">
      <dsp:nvSpPr>
        <dsp:cNvPr id="0" name=""/>
        <dsp:cNvSpPr/>
      </dsp:nvSpPr>
      <dsp:spPr>
        <a:xfrm>
          <a:off x="713733" y="270925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2C408-4C9C-4B96-B1D9-E14D839063B1}">
      <dsp:nvSpPr>
        <dsp:cNvPr id="0" name=""/>
        <dsp:cNvSpPr/>
      </dsp:nvSpPr>
      <dsp:spPr>
        <a:xfrm>
          <a:off x="828973" y="328545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A9456-E0F1-4EE0-B4F8-A26B9F803924}">
      <dsp:nvSpPr>
        <dsp:cNvPr id="0" name=""/>
        <dsp:cNvSpPr/>
      </dsp:nvSpPr>
      <dsp:spPr>
        <a:xfrm>
          <a:off x="990309" y="455309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8F967-CB45-49C4-8250-247914864024}">
      <dsp:nvSpPr>
        <dsp:cNvPr id="0" name=""/>
        <dsp:cNvSpPr/>
      </dsp:nvSpPr>
      <dsp:spPr>
        <a:xfrm>
          <a:off x="1059453" y="582073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EA15E-38DE-4470-BB7D-8AFEA534269E}">
      <dsp:nvSpPr>
        <dsp:cNvPr id="0" name=""/>
        <dsp:cNvSpPr/>
      </dsp:nvSpPr>
      <dsp:spPr>
        <a:xfrm>
          <a:off x="460206" y="340069"/>
          <a:ext cx="211664" cy="211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94EE5-D576-45D3-8822-5C86D0F8D239}">
      <dsp:nvSpPr>
        <dsp:cNvPr id="0" name=""/>
        <dsp:cNvSpPr/>
      </dsp:nvSpPr>
      <dsp:spPr>
        <a:xfrm>
          <a:off x="10770" y="777980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81186-3F07-4A01-98C7-123DB7D3384E}">
      <dsp:nvSpPr>
        <dsp:cNvPr id="0" name=""/>
        <dsp:cNvSpPr/>
      </dsp:nvSpPr>
      <dsp:spPr>
        <a:xfrm>
          <a:off x="79914" y="881696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5DA71-0915-4462-9FF2-A415F9F99AF4}">
      <dsp:nvSpPr>
        <dsp:cNvPr id="0" name=""/>
        <dsp:cNvSpPr/>
      </dsp:nvSpPr>
      <dsp:spPr>
        <a:xfrm>
          <a:off x="252774" y="973888"/>
          <a:ext cx="188146" cy="188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10A57-05DA-4871-AC64-213173935728}">
      <dsp:nvSpPr>
        <dsp:cNvPr id="0" name=""/>
        <dsp:cNvSpPr/>
      </dsp:nvSpPr>
      <dsp:spPr>
        <a:xfrm>
          <a:off x="494778" y="1123700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FB136-1F35-449F-9B1D-3FFB9EDB1859}">
      <dsp:nvSpPr>
        <dsp:cNvPr id="0" name=""/>
        <dsp:cNvSpPr/>
      </dsp:nvSpPr>
      <dsp:spPr>
        <a:xfrm>
          <a:off x="540874" y="973888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D7AB-7B71-4274-B4C2-D065719589B2}">
      <dsp:nvSpPr>
        <dsp:cNvPr id="0" name=""/>
        <dsp:cNvSpPr/>
      </dsp:nvSpPr>
      <dsp:spPr>
        <a:xfrm>
          <a:off x="656113" y="1135224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EAF32-1252-4D99-B0BC-6A5EA0A9FEBD}">
      <dsp:nvSpPr>
        <dsp:cNvPr id="0" name=""/>
        <dsp:cNvSpPr/>
      </dsp:nvSpPr>
      <dsp:spPr>
        <a:xfrm>
          <a:off x="759829" y="950840"/>
          <a:ext cx="188146" cy="188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EF9B0-EEAD-4D6B-8FC4-B33EE9798B07}">
      <dsp:nvSpPr>
        <dsp:cNvPr id="0" name=""/>
        <dsp:cNvSpPr/>
      </dsp:nvSpPr>
      <dsp:spPr>
        <a:xfrm>
          <a:off x="1013357" y="904744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B357-9247-4D0F-A601-7171E70B990C}">
      <dsp:nvSpPr>
        <dsp:cNvPr id="0" name=""/>
        <dsp:cNvSpPr/>
      </dsp:nvSpPr>
      <dsp:spPr>
        <a:xfrm>
          <a:off x="0" y="712119"/>
          <a:ext cx="54726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40AF1-0837-4D1E-B8D8-101AC9C3DC6C}">
      <dsp:nvSpPr>
        <dsp:cNvPr id="0" name=""/>
        <dsp:cNvSpPr/>
      </dsp:nvSpPr>
      <dsp:spPr>
        <a:xfrm>
          <a:off x="265613" y="84457"/>
          <a:ext cx="5203763" cy="87858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Joint </a:t>
          </a: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efforts in assisting States to effectively implement ICAO SARPs and achieve regional targets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502" y="127346"/>
        <a:ext cx="5117985" cy="792803"/>
      </dsp:txXfrm>
    </dsp:sp>
    <dsp:sp modelId="{ACC3686A-F50C-441D-853C-3F51234FDB38}">
      <dsp:nvSpPr>
        <dsp:cNvPr id="0" name=""/>
        <dsp:cNvSpPr/>
      </dsp:nvSpPr>
      <dsp:spPr>
        <a:xfrm>
          <a:off x="0" y="1872963"/>
          <a:ext cx="54726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B06DE-3B57-4B7A-A195-14D9785EB38F}">
      <dsp:nvSpPr>
        <dsp:cNvPr id="0" name=""/>
        <dsp:cNvSpPr/>
      </dsp:nvSpPr>
      <dsp:spPr>
        <a:xfrm>
          <a:off x="260536" y="1232319"/>
          <a:ext cx="5210729" cy="89156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Mobilization and pooling of resources for regional and individual State </a:t>
          </a:r>
          <a:r>
            <a:rPr lang="en-US" sz="1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and projects (regulatory oversight, infrastructure </a:t>
          </a:r>
          <a:r>
            <a:rPr lang="en-US" sz="1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59" y="1275842"/>
        <a:ext cx="5123683" cy="804517"/>
      </dsp:txXfrm>
    </dsp:sp>
    <dsp:sp modelId="{379A6174-02BA-4856-93F6-FB43BF3B099A}">
      <dsp:nvSpPr>
        <dsp:cNvPr id="0" name=""/>
        <dsp:cNvSpPr/>
      </dsp:nvSpPr>
      <dsp:spPr>
        <a:xfrm>
          <a:off x="0" y="3033536"/>
          <a:ext cx="54726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0E34A-A643-4E88-88E9-83C274FAA52A}">
      <dsp:nvSpPr>
        <dsp:cNvPr id="0" name=""/>
        <dsp:cNvSpPr/>
      </dsp:nvSpPr>
      <dsp:spPr>
        <a:xfrm>
          <a:off x="260536" y="2393163"/>
          <a:ext cx="5210729" cy="89129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Cooperation in addressing Capacity building challenges and training of aviation personnel</a:t>
          </a:r>
          <a:endParaRPr lang="en-US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45" y="2436672"/>
        <a:ext cx="5123711" cy="804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F508-EEB9-4BE8-B9FC-9E7B7A49CCF9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A40D-CB4D-4E0A-B5FB-35E52F6B5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4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28/06/2016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28/06/2016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uthoring2016.icao.int/about-icao/NCLB/PublishingImages/high_resolution_pdf_files_/NCLB_high_resolution_print_ads/ICAO_ad_NCLB_AFI-business-woman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21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24" Type="http://schemas.microsoft.com/office/2007/relationships/diagramDrawing" Target="../diagrams/drawing5.xml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23" Type="http://schemas.openxmlformats.org/officeDocument/2006/relationships/diagramColors" Target="../diagrams/colors5.xml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g"/><Relationship Id="rId22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4" y="3867894"/>
            <a:ext cx="849764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800" b="1" spc="-2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Malabo, Equatorial Guinea 28 </a:t>
            </a:r>
            <a:r>
              <a:rPr lang="en-GB" sz="2800" b="1" spc="-2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2016</a:t>
            </a:r>
            <a:endParaRPr lang="en-US" sz="2800" b="1" spc="-2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490" y="987574"/>
            <a:ext cx="7046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2400" b="1" i="1" spc="-20" dirty="0" err="1">
                <a:solidFill>
                  <a:prstClr val="white"/>
                </a:solidFill>
              </a:rPr>
              <a:t>ICAO’s</a:t>
            </a:r>
            <a:r>
              <a:rPr lang="en-US" sz="2400" b="1" i="1" spc="-20" dirty="0">
                <a:solidFill>
                  <a:prstClr val="white"/>
                </a:solidFill>
              </a:rPr>
              <a:t> No Country Left Behind initiative -The Role of the ICAO Regional Offices, Successes and Challenges</a:t>
            </a:r>
          </a:p>
        </p:txBody>
      </p:sp>
      <p:sp>
        <p:nvSpPr>
          <p:cNvPr id="11" name="Subtitle 1"/>
          <p:cNvSpPr>
            <a:spLocks/>
          </p:cNvSpPr>
          <p:nvPr/>
        </p:nvSpPr>
        <p:spPr bwMode="auto">
          <a:xfrm>
            <a:off x="261490" y="2427734"/>
            <a:ext cx="5246614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Mr. Barry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Kashambo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ICAO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Regional Director,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Nairobi</a:t>
            </a:r>
            <a:endParaRPr lang="en-US" sz="2000" b="1" i="1" baseline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3848" y="627534"/>
            <a:ext cx="6516216" cy="576064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Consolidated </a:t>
            </a:r>
            <a:r>
              <a:rPr 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Partnerships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2" descr="team-work-multicultural-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0" y="1390650"/>
            <a:ext cx="3776663" cy="3006725"/>
          </a:xfr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0439520"/>
              </p:ext>
            </p:extLst>
          </p:nvPr>
        </p:nvGraphicFramePr>
        <p:xfrm>
          <a:off x="3491880" y="1347614"/>
          <a:ext cx="5472608" cy="35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56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1680" y="627534"/>
            <a:ext cx="626469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Regional offices Challenges</a:t>
            </a:r>
            <a:endParaRPr lang="en-CA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202854"/>
            <a:ext cx="8136904" cy="3601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Weak government support to Aviation and governance systems</a:t>
            </a:r>
            <a:endParaRPr lang="en-US" sz="2000" b="1" dirty="0">
              <a:latin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Inadequate Communication between ICAO and some States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Inadequate human and financial resources in the sector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smtClean="0">
                <a:latin typeface="Calibri"/>
              </a:rPr>
              <a:t>and shortage of qualified technical expertise 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Insecurity in some states;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Weak compliance with ICAO SARPS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Ability to combat communicable diseases /and pandemics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libri"/>
              </a:rPr>
              <a:t>Resistance to Integration and defence of Sovereignty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Inability to develop infrastructure to support aviation growth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Inadequate funding and technical personnel to support RO activities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6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0337348"/>
              </p:ext>
            </p:extLst>
          </p:nvPr>
        </p:nvGraphicFramePr>
        <p:xfrm>
          <a:off x="107504" y="771550"/>
          <a:ext cx="2376263" cy="397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00189" y="1347614"/>
            <a:ext cx="6192291" cy="3312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699542"/>
            <a:ext cx="642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Regional Structure and Office location</a:t>
            </a:r>
            <a:endParaRPr lang="en-US" sz="2400" b="1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9643432"/>
              </p:ext>
            </p:extLst>
          </p:nvPr>
        </p:nvGraphicFramePr>
        <p:xfrm>
          <a:off x="3131840" y="699542"/>
          <a:ext cx="5613867" cy="410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469" y="870461"/>
            <a:ext cx="3054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EB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Regional offices</a:t>
            </a:r>
          </a:p>
          <a:p>
            <a:pPr algn="ctr"/>
            <a:r>
              <a:rPr lang="en-US" sz="2000" b="1" dirty="0" smtClean="0">
                <a:solidFill>
                  <a:srgbClr val="006EB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-Accreditations to States-</a:t>
            </a:r>
            <a:endParaRPr lang="en-US" sz="2000" b="1" dirty="0">
              <a:solidFill>
                <a:srgbClr val="006EB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1020" y="1808445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38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marL="88900" indent="-88900" algn="just">
              <a:buFontTx/>
              <a:buChar char="-"/>
            </a:pP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50 FIRs</a:t>
            </a:r>
          </a:p>
          <a:p>
            <a:pPr marL="88900" indent="-88900" algn="just">
              <a:buFontTx/>
              <a:buChar char="-"/>
            </a:pP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1955</a:t>
            </a:r>
            <a:endParaRPr lang="en-US" sz="1100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375" y="1779662"/>
            <a:ext cx="7954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- 24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- 9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196</a:t>
            </a:r>
            <a:r>
              <a:rPr lang="en-GB" sz="1100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151" y="4128442"/>
            <a:ext cx="8082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26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- 44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- 1957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0387" y="4082544"/>
            <a:ext cx="8082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15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- 14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- 1953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1746" y="1564532"/>
            <a:ext cx="8082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24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- 21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1983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3575" y="3003798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13 States</a:t>
            </a:r>
            <a:endParaRPr lang="en-GB" sz="1100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- 27FIRs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1948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9157" y="3003798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56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- 109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1946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06271"/>
              </p:ext>
            </p:extLst>
          </p:nvPr>
        </p:nvGraphicFramePr>
        <p:xfrm>
          <a:off x="251520" y="915566"/>
          <a:ext cx="8712968" cy="388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1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699542"/>
            <a:ext cx="7920880" cy="50405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Role </a:t>
            </a:r>
            <a:r>
              <a:rPr lang="en-CA" alt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alt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Responsibilities </a:t>
            </a:r>
            <a:r>
              <a:rPr lang="en-CA" alt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Regional </a:t>
            </a:r>
            <a:r>
              <a:rPr lang="en-CA" alt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Offices</a:t>
            </a:r>
            <a:endParaRPr lang="en-CA" altLang="en-US" sz="28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0359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6EB7"/>
                </a:solidFill>
              </a:rPr>
              <a:t>M</a:t>
            </a:r>
            <a:r>
              <a:rPr lang="en-GB" sz="2400" b="1" dirty="0" smtClean="0">
                <a:solidFill>
                  <a:srgbClr val="006EB7"/>
                </a:solidFill>
              </a:rPr>
              <a:t>aintain </a:t>
            </a:r>
            <a:r>
              <a:rPr lang="en-GB" sz="2400" b="1" dirty="0">
                <a:solidFill>
                  <a:srgbClr val="006EB7"/>
                </a:solidFill>
              </a:rPr>
              <a:t>continuous liaison with </a:t>
            </a:r>
            <a:r>
              <a:rPr lang="en-GB" sz="2400" b="1" dirty="0" smtClean="0">
                <a:solidFill>
                  <a:srgbClr val="006EB7"/>
                </a:solidFill>
              </a:rPr>
              <a:t>Stakeholders (States/Partners).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6EB7"/>
                </a:solidFill>
              </a:rPr>
              <a:t>Promote </a:t>
            </a:r>
            <a:r>
              <a:rPr lang="en-GB" sz="2400" b="1" dirty="0">
                <a:solidFill>
                  <a:srgbClr val="006EB7"/>
                </a:solidFill>
              </a:rPr>
              <a:t>implementation of ICAO </a:t>
            </a:r>
            <a:r>
              <a:rPr lang="en-GB" sz="2400" b="1" dirty="0" smtClean="0">
                <a:solidFill>
                  <a:srgbClr val="006EB7"/>
                </a:solidFill>
              </a:rPr>
              <a:t>SARPs &amp; Regional plans.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6EB7"/>
                </a:solidFill>
              </a:rPr>
              <a:t>Provide </a:t>
            </a:r>
            <a:r>
              <a:rPr lang="en-GB" sz="2400" b="1" dirty="0">
                <a:solidFill>
                  <a:srgbClr val="006EB7"/>
                </a:solidFill>
              </a:rPr>
              <a:t>technical cooperation / assistance </a:t>
            </a:r>
            <a:r>
              <a:rPr lang="en-GB" sz="2400" b="1" dirty="0" smtClean="0">
                <a:solidFill>
                  <a:srgbClr val="006EB7"/>
                </a:solidFill>
              </a:rPr>
              <a:t>services</a:t>
            </a:r>
            <a:r>
              <a:rPr lang="en-GB" sz="2400" b="1" dirty="0" smtClean="0">
                <a:solidFill>
                  <a:srgbClr val="279DD9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54A4"/>
                </a:solidFill>
              </a:rPr>
              <a:t>Follow </a:t>
            </a:r>
            <a:r>
              <a:rPr lang="en-GB" sz="2400" b="1" dirty="0">
                <a:solidFill>
                  <a:srgbClr val="0054A4"/>
                </a:solidFill>
              </a:rPr>
              <a:t>up on a</a:t>
            </a:r>
            <a:r>
              <a:rPr lang="en-GB" sz="2400" b="1" dirty="0" smtClean="0">
                <a:solidFill>
                  <a:srgbClr val="0054A4"/>
                </a:solidFill>
              </a:rPr>
              <a:t>ctivities of Regional </a:t>
            </a:r>
            <a:r>
              <a:rPr lang="en-GB" sz="2400" b="1" dirty="0">
                <a:solidFill>
                  <a:srgbClr val="0054A4"/>
                </a:solidFill>
              </a:rPr>
              <a:t>Groups (</a:t>
            </a:r>
            <a:r>
              <a:rPr lang="en-GB" sz="2400" b="1" dirty="0" smtClean="0">
                <a:solidFill>
                  <a:srgbClr val="0054A4"/>
                </a:solidFill>
              </a:rPr>
              <a:t>PIRGs/RASGs/RASFGs/ DGCAs</a:t>
            </a:r>
            <a:r>
              <a:rPr lang="en-GB" sz="2400" b="1" dirty="0">
                <a:solidFill>
                  <a:srgbClr val="0054A4"/>
                </a:solidFill>
              </a:rPr>
              <a:t>) </a:t>
            </a:r>
            <a:r>
              <a:rPr lang="en-US" sz="2400" b="1" dirty="0">
                <a:solidFill>
                  <a:srgbClr val="0054A4"/>
                </a:solidFill>
              </a:rPr>
              <a:t>Capacity building activities in coordination with Training </a:t>
            </a:r>
            <a:r>
              <a:rPr lang="en-US" sz="2400" b="1" dirty="0" smtClean="0">
                <a:solidFill>
                  <a:srgbClr val="0054A4"/>
                </a:solidFill>
              </a:rPr>
              <a:t>Centers</a:t>
            </a:r>
            <a:endParaRPr lang="en-US" sz="2400" b="1" dirty="0">
              <a:solidFill>
                <a:srgbClr val="0054A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54A4"/>
                </a:solidFill>
              </a:rPr>
              <a:t>Guide and assist States in addressing Safety/Security </a:t>
            </a:r>
            <a:r>
              <a:rPr lang="en-US" sz="2400" b="1" dirty="0" smtClean="0">
                <a:solidFill>
                  <a:srgbClr val="0054A4"/>
                </a:solidFill>
              </a:rPr>
              <a:t>deficiencies  and implementation </a:t>
            </a:r>
            <a:r>
              <a:rPr lang="en-US" sz="2400" b="1" dirty="0">
                <a:solidFill>
                  <a:srgbClr val="0054A4"/>
                </a:solidFill>
              </a:rPr>
              <a:t>of new concepts and </a:t>
            </a:r>
            <a:r>
              <a:rPr lang="en-US" sz="2400" b="1" dirty="0" smtClean="0">
                <a:solidFill>
                  <a:srgbClr val="0054A4"/>
                </a:solidFill>
              </a:rPr>
              <a:t>tools</a:t>
            </a:r>
            <a:endParaRPr lang="en-US" sz="2400" b="1" dirty="0">
              <a:solidFill>
                <a:srgbClr val="0054A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54A4"/>
                </a:solidFill>
              </a:rPr>
              <a:t>Foster diplomatic/political contact for high level </a:t>
            </a:r>
            <a:r>
              <a:rPr lang="en-US" sz="2400" b="1" dirty="0" smtClean="0">
                <a:solidFill>
                  <a:srgbClr val="0054A4"/>
                </a:solidFill>
              </a:rPr>
              <a:t>government  commitment</a:t>
            </a:r>
            <a:r>
              <a:rPr lang="en-US" sz="2400" b="1" dirty="0">
                <a:solidFill>
                  <a:srgbClr val="0054A4"/>
                </a:solidFill>
              </a:rPr>
              <a:t>. </a:t>
            </a:r>
            <a:endParaRPr lang="en-GB" sz="2000" dirty="0" smtClean="0">
              <a:solidFill>
                <a:srgbClr val="27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cao.int/about-icao/NCLB/PublishingImages/print_ads/ICAO_ad_NCLB_AFI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22"/>
            <a:ext cx="1944216" cy="2826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1720" y="1419404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Execution of Regional programmes </a:t>
            </a: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tailored </a:t>
            </a:r>
            <a:r>
              <a:rPr lang="en-US" sz="2000" dirty="0">
                <a:solidFill>
                  <a:srgbClr val="0054A4"/>
                </a:solidFill>
                <a:cs typeface="Arial" panose="020B0604020202020204" pitchFamily="34" charset="0"/>
              </a:rPr>
              <a:t>to reach out to ALL </a:t>
            </a: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States </a:t>
            </a: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such as the </a:t>
            </a:r>
            <a:r>
              <a:rPr lang="en-GB" sz="2000" b="1" dirty="0" smtClean="0">
                <a:solidFill>
                  <a:srgbClr val="0054A4"/>
                </a:solidFill>
                <a:cs typeface="Arial" panose="020B0604020202020204" pitchFamily="34" charset="0"/>
              </a:rPr>
              <a:t>AFI Plan, AFI SECFAL Plan, </a:t>
            </a: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solidFill>
                  <a:srgbClr val="0054A4"/>
                </a:solidFill>
                <a:cs typeface="Arial" panose="020B0604020202020204" pitchFamily="34" charset="0"/>
              </a:rPr>
              <a:t>AFPP and AFI-CIS which are </a:t>
            </a: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under key Stakeholders e.g. AFCAC;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Assistance delivery according to needs and priorities of States;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Evaluation and mitigation of risks to air transport sector;</a:t>
            </a:r>
            <a:endParaRPr lang="en-US" sz="2000" dirty="0">
              <a:solidFill>
                <a:srgbClr val="0054A4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Sustainable improvement of Effective Implementation (EI) and resolving of Significant Safety &amp; Security Concerns;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Supporting Regional platforms such as RSOOs and RAIAs;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Establishing relationships with development and donor; partners to promote role of aviation as an enabler to National economies and social development.  </a:t>
            </a:r>
            <a:endParaRPr lang="fr-FR" sz="16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17950"/>
            <a:ext cx="86409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C00000"/>
                </a:solidFill>
              </a:rPr>
              <a:t>Regional </a:t>
            </a:r>
            <a:r>
              <a:rPr lang="en-US" sz="2400" b="1" dirty="0" smtClean="0">
                <a:solidFill>
                  <a:srgbClr val="C00000"/>
                </a:solidFill>
              </a:rPr>
              <a:t>Office Activities: Supporting of NCLB Initiative , Regional Office strengths and areas of success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275606"/>
            <a:ext cx="8568952" cy="518101"/>
          </a:xfrm>
          <a:prstGeom prst="rect">
            <a:avLst/>
          </a:prstGeom>
        </p:spPr>
        <p:txBody>
          <a:bodyPr/>
          <a:lstStyle/>
          <a:p>
            <a:pPr algn="l" defTabSz="2143125">
              <a:tabLst>
                <a:tab pos="180975" algn="l"/>
              </a:tabLst>
            </a:pP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Aviation Projects - ICAO Technical Cooperation/Assistance </a:t>
            </a:r>
            <a:b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2662886"/>
            <a:ext cx="3096344" cy="1224136"/>
          </a:xfrm>
        </p:spPr>
        <p:txBody>
          <a:bodyPr>
            <a:no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fr-FR" sz="2200" b="1" dirty="0" smtClean="0">
                <a:latin typeface="+mn-lt"/>
              </a:rPr>
              <a:t>Technical Assistance and /or Technical </a:t>
            </a:r>
            <a:r>
              <a:rPr lang="fr-FR" sz="2200" b="1" dirty="0" err="1" smtClean="0">
                <a:latin typeface="+mn-lt"/>
              </a:rPr>
              <a:t>Cooperation</a:t>
            </a:r>
            <a:r>
              <a:rPr lang="fr-FR" sz="2200" b="1" dirty="0" smtClean="0">
                <a:latin typeface="+mn-lt"/>
              </a:rPr>
              <a:t>  Project</a:t>
            </a:r>
            <a:endParaRPr lang="fr-FR" sz="2200" b="1" dirty="0">
              <a:latin typeface="+mn-lt"/>
            </a:endParaRPr>
          </a:p>
          <a:p>
            <a:endParaRPr lang="fr-FR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24375" y="1943854"/>
            <a:ext cx="4619625" cy="2778125"/>
          </a:xfrm>
        </p:spPr>
        <p:txBody>
          <a:bodyPr>
            <a:noAutofit/>
          </a:bodyPr>
          <a:lstStyle/>
          <a:p>
            <a:pPr marL="361950" lvl="1" indent="-342900" algn="just"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Advice/Technical 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expertise </a:t>
            </a:r>
          </a:p>
          <a:p>
            <a:pPr marL="476250" lvl="2" indent="-2857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1600" b="1" dirty="0" smtClean="0">
                <a:solidFill>
                  <a:srgbClr val="C40075"/>
                </a:solidFill>
                <a:latin typeface="+mn-lt"/>
              </a:rPr>
              <a:t>Certification </a:t>
            </a:r>
            <a:r>
              <a:rPr lang="en-US" sz="1600" b="1" dirty="0">
                <a:solidFill>
                  <a:srgbClr val="C40075"/>
                </a:solidFill>
                <a:latin typeface="+mn-lt"/>
              </a:rPr>
              <a:t>process, economic </a:t>
            </a:r>
            <a:r>
              <a:rPr lang="en-US" sz="1600" b="1" dirty="0" smtClean="0">
                <a:solidFill>
                  <a:srgbClr val="C40075"/>
                </a:solidFill>
                <a:latin typeface="+mn-lt"/>
              </a:rPr>
              <a:t>studies</a:t>
            </a:r>
          </a:p>
          <a:p>
            <a:pPr marL="190500" lvl="2" indent="0" algn="just">
              <a:buClr>
                <a:srgbClr val="FF0000"/>
              </a:buClr>
              <a:buNone/>
            </a:pPr>
            <a:endParaRPr lang="en-US" sz="1600" b="1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304800" lvl="1" algn="just"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Training 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533400" lvl="2" indent="-34290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Fellowships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courses/workshops</a:t>
            </a:r>
          </a:p>
          <a:p>
            <a:pPr marL="190500" lvl="2" indent="0" algn="just">
              <a:buClr>
                <a:srgbClr val="FF0000"/>
              </a:buClr>
              <a:buNone/>
            </a:pPr>
            <a:endParaRPr lang="en-US" sz="1600" b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361950" lvl="1" indent="-342900" algn="just"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Procurement of services and goods</a:t>
            </a:r>
          </a:p>
          <a:p>
            <a:pPr marL="533400" lvl="2" indent="-34290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1600" b="1" dirty="0" smtClean="0">
                <a:solidFill>
                  <a:srgbClr val="0054A4"/>
                </a:solidFill>
                <a:latin typeface="+mn-lt"/>
              </a:rPr>
              <a:t>ANS  and  </a:t>
            </a:r>
            <a:r>
              <a:rPr lang="en-US" sz="1600" b="1" dirty="0">
                <a:solidFill>
                  <a:srgbClr val="0054A4"/>
                </a:solidFill>
                <a:latin typeface="+mn-lt"/>
              </a:rPr>
              <a:t>Airport </a:t>
            </a:r>
            <a:r>
              <a:rPr lang="en-US" sz="1600" b="1" dirty="0" smtClean="0">
                <a:solidFill>
                  <a:srgbClr val="0054A4"/>
                </a:solidFill>
                <a:latin typeface="+mn-lt"/>
              </a:rPr>
              <a:t>infrastructure  </a:t>
            </a:r>
            <a:endParaRPr lang="en-US" sz="1600" b="1" dirty="0">
              <a:solidFill>
                <a:srgbClr val="0054A4"/>
              </a:solidFill>
              <a:latin typeface="+mn-lt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923928" y="1851670"/>
            <a:ext cx="1008112" cy="296249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9DD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843557"/>
            <a:ext cx="8568952" cy="5181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43125">
              <a:tabLst>
                <a:tab pos="180975" algn="l"/>
              </a:tabLst>
            </a:pPr>
            <a:r>
              <a:rPr lang="en-US" altLang="en-US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Elements of Regional Offices Successes</a:t>
            </a:r>
            <a:br>
              <a:rPr lang="en-US" altLang="en-US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771550"/>
            <a:ext cx="6697662" cy="433387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en-GB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Partners </a:t>
            </a:r>
            <a:r>
              <a:rPr lang="en-CA" altLang="en-US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Stakeholders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267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Regulators: CAAs, RSOOs/COSCAPs</a:t>
            </a:r>
            <a:endParaRPr lang="en-GB" sz="800" b="1" dirty="0" smtClean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Operators: Airlines, Airports</a:t>
            </a:r>
            <a:endParaRPr lang="en-GB" sz="700" b="1" dirty="0" smtClean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Service providers: ANSPs&amp; Airports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ANSPs and Airport service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Financial Institutions: </a:t>
            </a:r>
            <a:r>
              <a:rPr lang="en-GB" sz="2000" b="1" dirty="0" err="1">
                <a:solidFill>
                  <a:srgbClr val="006EB7"/>
                </a:solidFill>
                <a:cs typeface="Arial" panose="020B0604020202020204" pitchFamily="34" charset="0"/>
              </a:rPr>
              <a:t>ADfB</a:t>
            </a:r>
            <a:r>
              <a:rPr lang="en-GB" sz="2000" b="1" dirty="0">
                <a:solidFill>
                  <a:srgbClr val="006EB7"/>
                </a:solidFill>
                <a:cs typeface="Arial" panose="020B0604020202020204" pitchFamily="34" charset="0"/>
              </a:rPr>
              <a:t>, WB, EU</a:t>
            </a: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,</a:t>
            </a:r>
            <a:endParaRPr lang="en-GB" sz="700" b="1" dirty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International Industry partners: IATA, ACI, CANSO etc.</a:t>
            </a:r>
            <a:endParaRPr lang="en-GB" sz="700" b="1" dirty="0" smtClean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International Regional Aviation Bodies e.g.  ACAC/AFCAC/ECAC/LACAC</a:t>
            </a:r>
            <a:endParaRPr lang="en-US" sz="2000" b="1" dirty="0">
              <a:solidFill>
                <a:srgbClr val="006EB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8388499"/>
              </p:ext>
            </p:extLst>
          </p:nvPr>
        </p:nvGraphicFramePr>
        <p:xfrm>
          <a:off x="3635896" y="1275606"/>
          <a:ext cx="5832648" cy="346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5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9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7550"/>
            <a:ext cx="5905500" cy="457200"/>
          </a:xfrm>
          <a:prstGeom prst="rect">
            <a:avLst/>
          </a:prstGeom>
        </p:spPr>
        <p:txBody>
          <a:bodyPr/>
          <a:lstStyle/>
          <a:p>
            <a:r>
              <a:rPr lang="en-CA" alt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Regional Players and stakeholders</a:t>
            </a:r>
            <a:r>
              <a:rPr lang="en-US" sz="2800" dirty="0"/>
              <a:t/>
            </a:r>
            <a:br>
              <a:rPr lang="en-US" sz="2800" dirty="0"/>
            </a:br>
            <a:endParaRPr lang="fr-F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9"/>
          <a:stretch/>
        </p:blipFill>
        <p:spPr bwMode="auto">
          <a:xfrm>
            <a:off x="2577590" y="4332300"/>
            <a:ext cx="1517312" cy="4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1.bp.blogspot.com/-HFcmJMjLc4g/TaSHGkEDYsI/AAAAAAAAAWs/VGTRxBg0Xhc/s1600/LOGO%252520i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8" y="1485957"/>
            <a:ext cx="1216476" cy="986042"/>
          </a:xfrm>
          <a:prstGeom prst="rect">
            <a:avLst/>
          </a:prstGeom>
          <a:noFill/>
        </p:spPr>
      </p:pic>
      <p:pic>
        <p:nvPicPr>
          <p:cNvPr id="7" name="Picture 2" descr="http://www.esa.int/var/esa/storage/images/esa_multimedia/images/2007/06/asecna_logo/9529842-4-eng-GB/ASECNA_logo_node_full_imag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54" y="2471999"/>
            <a:ext cx="880650" cy="8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jallow.ICAORO\Mission to Montreal June 2014\Council Retreat\LOGOS\I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3" y="3657923"/>
            <a:ext cx="705241" cy="4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jallow.ICAORO\Mission to Montreal June 2014\Council Retreat\LOGOS\AFC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46" y="2445051"/>
            <a:ext cx="1091123" cy="8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AAWH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33" y="2250049"/>
            <a:ext cx="925756" cy="8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16" y="2940134"/>
            <a:ext cx="932802" cy="1006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59" y="1595392"/>
            <a:ext cx="1322446" cy="472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" y="2809183"/>
            <a:ext cx="938886" cy="944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71" y="3045799"/>
            <a:ext cx="711701" cy="7117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41" y="2940133"/>
            <a:ext cx="811951" cy="959579"/>
          </a:xfrm>
          <a:prstGeom prst="rect">
            <a:avLst/>
          </a:prstGeom>
        </p:spPr>
      </p:pic>
      <p:pic>
        <p:nvPicPr>
          <p:cNvPr id="19" name="Picture 9" descr="EUROPEAN CIVIL AVIATION CONFER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" y="3867895"/>
            <a:ext cx="9819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15" y="3576735"/>
            <a:ext cx="1012828" cy="5114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028446"/>
            <a:ext cx="924657" cy="79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26" y="4082811"/>
            <a:ext cx="1001957" cy="6450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2" y="2145453"/>
            <a:ext cx="939588" cy="63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91191"/>
            <a:ext cx="1072738" cy="6925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93" y="3353840"/>
            <a:ext cx="1352550" cy="1009650"/>
          </a:xfrm>
          <a:prstGeom prst="rect">
            <a:avLst/>
          </a:prstGeom>
        </p:spPr>
      </p:pic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950594279"/>
              </p:ext>
            </p:extLst>
          </p:nvPr>
        </p:nvGraphicFramePr>
        <p:xfrm>
          <a:off x="3409908" y="1355293"/>
          <a:ext cx="1153479" cy="140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520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5FCE2C-5FF9-424F-B5FA-85B0F4562012}"/>
</file>

<file path=customXml/itemProps2.xml><?xml version="1.0" encoding="utf-8"?>
<ds:datastoreItem xmlns:ds="http://schemas.openxmlformats.org/officeDocument/2006/customXml" ds:itemID="{F0D0B93F-A1DA-4F90-858D-EEDF81D19ED6}"/>
</file>

<file path=customXml/itemProps3.xml><?xml version="1.0" encoding="utf-8"?>
<ds:datastoreItem xmlns:ds="http://schemas.openxmlformats.org/officeDocument/2006/customXml" ds:itemID="{03C8064A-FE1B-4553-971F-9893CE694533}"/>
</file>

<file path=customXml/itemProps4.xml><?xml version="1.0" encoding="utf-8"?>
<ds:datastoreItem xmlns:ds="http://schemas.openxmlformats.org/officeDocument/2006/customXml" ds:itemID="{F0D0B93F-A1DA-4F90-858D-EEDF81D19E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618</Words>
  <Application>Microsoft Office PowerPoint</Application>
  <PresentationFormat>On-screen Show (16:9)</PresentationFormat>
  <Paragraphs>120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Aviation Projects - ICAO Technical Cooperation/Assistance  </vt:lpstr>
      <vt:lpstr>Collaboration with Partners &amp; Stakeholders </vt:lpstr>
      <vt:lpstr>Key Regional Players and stakeholders </vt:lpstr>
      <vt:lpstr>Consolidated Partnerships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Babacar Malick, KONE</cp:lastModifiedBy>
  <cp:revision>26</cp:revision>
  <dcterms:created xsi:type="dcterms:W3CDTF">2013-08-20T15:49:37Z</dcterms:created>
  <dcterms:modified xsi:type="dcterms:W3CDTF">2016-06-28T13:24:33Z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  <property fmtid="{D5CDD505-2E9C-101B-9397-08002B2CF9AE}" pid="3" name="_dlc_DocIdItemGuid">
    <vt:lpwstr>239e8d59-7da3-4c6d-b6cf-d47dae6d4541</vt:lpwstr>
  </property>
</Properties>
</file>