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8" r:id="rId4"/>
    <p:sldMasterId id="2147483781" r:id="rId5"/>
    <p:sldMasterId id="2147483799" r:id="rId6"/>
  </p:sldMasterIdLst>
  <p:notesMasterIdLst>
    <p:notesMasterId r:id="rId32"/>
  </p:notesMasterIdLst>
  <p:handoutMasterIdLst>
    <p:handoutMasterId r:id="rId33"/>
  </p:handoutMasterIdLst>
  <p:sldIdLst>
    <p:sldId id="424" r:id="rId7"/>
    <p:sldId id="308" r:id="rId8"/>
    <p:sldId id="380" r:id="rId9"/>
    <p:sldId id="363" r:id="rId10"/>
    <p:sldId id="357" r:id="rId11"/>
    <p:sldId id="300" r:id="rId12"/>
    <p:sldId id="283" r:id="rId13"/>
    <p:sldId id="407" r:id="rId14"/>
    <p:sldId id="441" r:id="rId15"/>
    <p:sldId id="280" r:id="rId16"/>
    <p:sldId id="425" r:id="rId17"/>
    <p:sldId id="426" r:id="rId18"/>
    <p:sldId id="427" r:id="rId19"/>
    <p:sldId id="428" r:id="rId20"/>
    <p:sldId id="400" r:id="rId21"/>
    <p:sldId id="334" r:id="rId22"/>
    <p:sldId id="429" r:id="rId23"/>
    <p:sldId id="430" r:id="rId24"/>
    <p:sldId id="431" r:id="rId25"/>
    <p:sldId id="437" r:id="rId26"/>
    <p:sldId id="439" r:id="rId27"/>
    <p:sldId id="422" r:id="rId28"/>
    <p:sldId id="433" r:id="rId29"/>
    <p:sldId id="443" r:id="rId30"/>
    <p:sldId id="420" r:id="rId3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4F4"/>
    <a:srgbClr val="1B4177"/>
    <a:srgbClr val="000000"/>
    <a:srgbClr val="14639A"/>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16" autoAdjust="0"/>
    <p:restoredTop sz="94671" autoAdjust="0"/>
  </p:normalViewPr>
  <p:slideViewPr>
    <p:cSldViewPr>
      <p:cViewPr varScale="1">
        <p:scale>
          <a:sx n="81" d="100"/>
          <a:sy n="81" d="100"/>
        </p:scale>
        <p:origin x="1104" y="72"/>
      </p:cViewPr>
      <p:guideLst>
        <p:guide orient="horz" pos="2160"/>
        <p:guide pos="2880"/>
      </p:guideLst>
    </p:cSldViewPr>
  </p:slideViewPr>
  <p:outlineViewPr>
    <p:cViewPr>
      <p:scale>
        <a:sx n="33" d="100"/>
        <a:sy n="33" d="100"/>
      </p:scale>
      <p:origin x="0" y="-10278"/>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6" d="100"/>
          <a:sy n="86" d="100"/>
        </p:scale>
        <p:origin x="3822"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0B43D2-42B2-4B45-B533-47A14D605A86}"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B923B6B2-09E3-4220-9C15-2E0FF0EF8115}">
      <dgm:prSet phldrT="[Text]"/>
      <dgm:spPr/>
      <dgm:t>
        <a:bodyPr/>
        <a:lstStyle/>
        <a:p>
          <a:r>
            <a:rPr lang="en-US" dirty="0">
              <a:latin typeface="Arial" pitchFamily="34" charset="0"/>
              <a:cs typeface="Arial" pitchFamily="34" charset="0"/>
            </a:rPr>
            <a:t>Phase 1</a:t>
          </a:r>
        </a:p>
      </dgm:t>
    </dgm:pt>
    <dgm:pt modelId="{9FCA2DAF-19C6-4B86-83CE-D96B5D1F1518}" type="parTrans" cxnId="{37C6AAD2-D3B4-4F88-956D-657E540B92A2}">
      <dgm:prSet/>
      <dgm:spPr/>
      <dgm:t>
        <a:bodyPr/>
        <a:lstStyle/>
        <a:p>
          <a:endParaRPr lang="en-US"/>
        </a:p>
      </dgm:t>
    </dgm:pt>
    <dgm:pt modelId="{F0B399BD-ED2C-4412-8854-6CE9E37EA41C}" type="sibTrans" cxnId="{37C6AAD2-D3B4-4F88-956D-657E540B92A2}">
      <dgm:prSet/>
      <dgm:spPr/>
      <dgm:t>
        <a:bodyPr/>
        <a:lstStyle/>
        <a:p>
          <a:endParaRPr lang="en-US" dirty="0"/>
        </a:p>
      </dgm:t>
    </dgm:pt>
    <dgm:pt modelId="{66A64CBA-8F60-4F47-A90A-0D6F3BF35DC7}">
      <dgm:prSet phldrT="[Text]" custT="1"/>
      <dgm:spPr/>
      <dgm:t>
        <a:bodyPr/>
        <a:lstStyle/>
        <a:p>
          <a:pPr>
            <a:lnSpc>
              <a:spcPct val="90000"/>
            </a:lnSpc>
            <a:spcAft>
              <a:spcPct val="15000"/>
            </a:spcAft>
          </a:pPr>
          <a:r>
            <a:rPr lang="en-US" sz="1600" b="1" i="1" dirty="0">
              <a:solidFill>
                <a:schemeClr val="tx1"/>
              </a:solidFill>
              <a:latin typeface="Arial" pitchFamily="34" charset="0"/>
              <a:cs typeface="Arial" pitchFamily="34" charset="0"/>
            </a:rPr>
            <a:t>OBJECTIVES  in 2008-2010 (ACIP)</a:t>
          </a:r>
          <a:endParaRPr lang="en-US" sz="1600" dirty="0">
            <a:latin typeface="Arial" pitchFamily="34" charset="0"/>
            <a:cs typeface="Arial" pitchFamily="34" charset="0"/>
          </a:endParaRPr>
        </a:p>
      </dgm:t>
    </dgm:pt>
    <dgm:pt modelId="{95B6B576-8433-4C18-8E19-CAC12AA94380}" type="parTrans" cxnId="{359470F5-091E-4528-89B3-F6B2CEB13934}">
      <dgm:prSet/>
      <dgm:spPr/>
      <dgm:t>
        <a:bodyPr/>
        <a:lstStyle/>
        <a:p>
          <a:endParaRPr lang="en-US"/>
        </a:p>
      </dgm:t>
    </dgm:pt>
    <dgm:pt modelId="{5D4C3721-4EF8-4D54-BB44-5F1EC5265CC2}" type="sibTrans" cxnId="{359470F5-091E-4528-89B3-F6B2CEB13934}">
      <dgm:prSet/>
      <dgm:spPr/>
      <dgm:t>
        <a:bodyPr/>
        <a:lstStyle/>
        <a:p>
          <a:endParaRPr lang="en-US"/>
        </a:p>
      </dgm:t>
    </dgm:pt>
    <dgm:pt modelId="{06FE234E-869E-488F-9062-6BFD52A5F068}">
      <dgm:prSet phldrT="[Text]"/>
      <dgm:spPr/>
      <dgm:t>
        <a:bodyPr/>
        <a:lstStyle/>
        <a:p>
          <a:r>
            <a:rPr lang="en-US" dirty="0"/>
            <a:t>T</a:t>
          </a:r>
          <a:r>
            <a:rPr lang="en-US" dirty="0">
              <a:latin typeface="Arial" pitchFamily="34" charset="0"/>
              <a:cs typeface="Arial" pitchFamily="34" charset="0"/>
            </a:rPr>
            <a:t>ransition</a:t>
          </a:r>
        </a:p>
      </dgm:t>
    </dgm:pt>
    <dgm:pt modelId="{3A777ADF-D7FE-4E23-AB20-7ED616ED8FAC}" type="parTrans" cxnId="{BA111E64-F352-4861-8A97-3B512F519A69}">
      <dgm:prSet/>
      <dgm:spPr/>
      <dgm:t>
        <a:bodyPr/>
        <a:lstStyle/>
        <a:p>
          <a:endParaRPr lang="en-US"/>
        </a:p>
      </dgm:t>
    </dgm:pt>
    <dgm:pt modelId="{8B1B81BA-C923-4A29-AF2C-76685C31424E}" type="sibTrans" cxnId="{BA111E64-F352-4861-8A97-3B512F519A69}">
      <dgm:prSet/>
      <dgm:spPr/>
      <dgm:t>
        <a:bodyPr/>
        <a:lstStyle/>
        <a:p>
          <a:endParaRPr lang="en-US" dirty="0"/>
        </a:p>
      </dgm:t>
    </dgm:pt>
    <dgm:pt modelId="{9B94F925-2008-48D0-8513-2699BE1E2652}">
      <dgm:prSet phldrT="[Text]" custT="1"/>
      <dgm:spPr/>
      <dgm:t>
        <a:bodyPr/>
        <a:lstStyle/>
        <a:p>
          <a:pPr>
            <a:lnSpc>
              <a:spcPct val="100000"/>
            </a:lnSpc>
            <a:spcAft>
              <a:spcPts val="600"/>
            </a:spcAft>
          </a:pPr>
          <a:r>
            <a:rPr lang="en-US" sz="1500" dirty="0">
              <a:latin typeface="Arial" pitchFamily="34" charset="0"/>
              <a:cs typeface="Arial" pitchFamily="34" charset="0"/>
            </a:rPr>
            <a:t>Integration of Activities into the Regional Offices</a:t>
          </a:r>
        </a:p>
      </dgm:t>
    </dgm:pt>
    <dgm:pt modelId="{B1155796-8FF6-4102-B157-E02FE0AFC171}" type="parTrans" cxnId="{F7167046-29D8-4F45-98E2-AC94348DB809}">
      <dgm:prSet/>
      <dgm:spPr/>
      <dgm:t>
        <a:bodyPr/>
        <a:lstStyle/>
        <a:p>
          <a:endParaRPr lang="en-US"/>
        </a:p>
      </dgm:t>
    </dgm:pt>
    <dgm:pt modelId="{E0223535-9B93-4B02-B4AA-E0F60B423D26}" type="sibTrans" cxnId="{F7167046-29D8-4F45-98E2-AC94348DB809}">
      <dgm:prSet/>
      <dgm:spPr/>
      <dgm:t>
        <a:bodyPr/>
        <a:lstStyle/>
        <a:p>
          <a:endParaRPr lang="en-US"/>
        </a:p>
      </dgm:t>
    </dgm:pt>
    <dgm:pt modelId="{5910BF8A-FA9F-414D-B8E5-9660CE931913}">
      <dgm:prSet phldrT="[Text]" custT="1"/>
      <dgm:spPr/>
      <dgm:t>
        <a:bodyPr/>
        <a:lstStyle/>
        <a:p>
          <a:pPr>
            <a:lnSpc>
              <a:spcPct val="100000"/>
            </a:lnSpc>
            <a:spcAft>
              <a:spcPts val="600"/>
            </a:spcAft>
          </a:pPr>
          <a:r>
            <a:rPr lang="en-US" sz="1500" dirty="0">
              <a:latin typeface="Arial" pitchFamily="34" charset="0"/>
              <a:cs typeface="Arial" pitchFamily="34" charset="0"/>
            </a:rPr>
            <a:t>Establishment of ROSTs and intensifying their activities</a:t>
          </a:r>
          <a:endParaRPr lang="en-US" sz="1500" strike="sngStrike" dirty="0">
            <a:solidFill>
              <a:srgbClr val="FF0000"/>
            </a:solidFill>
            <a:latin typeface="Arial" pitchFamily="34" charset="0"/>
            <a:cs typeface="Arial" pitchFamily="34" charset="0"/>
          </a:endParaRPr>
        </a:p>
      </dgm:t>
    </dgm:pt>
    <dgm:pt modelId="{21008C59-E5BD-474B-A843-36AEE76F2B3F}" type="parTrans" cxnId="{1BAA3874-E6EF-4FCB-9DCD-3B031675EE82}">
      <dgm:prSet/>
      <dgm:spPr/>
      <dgm:t>
        <a:bodyPr/>
        <a:lstStyle/>
        <a:p>
          <a:endParaRPr lang="en-US"/>
        </a:p>
      </dgm:t>
    </dgm:pt>
    <dgm:pt modelId="{F047F463-8DE0-4220-83D4-C0BBF436ED11}" type="sibTrans" cxnId="{1BAA3874-E6EF-4FCB-9DCD-3B031675EE82}">
      <dgm:prSet/>
      <dgm:spPr/>
      <dgm:t>
        <a:bodyPr/>
        <a:lstStyle/>
        <a:p>
          <a:endParaRPr lang="en-US"/>
        </a:p>
      </dgm:t>
    </dgm:pt>
    <dgm:pt modelId="{DA658F53-5A9A-4099-AB32-8F6F32CDC114}">
      <dgm:prSet phldrT="[Text]" custT="1"/>
      <dgm:spPr/>
      <dgm:t>
        <a:bodyPr/>
        <a:lstStyle/>
        <a:p>
          <a:pPr>
            <a:lnSpc>
              <a:spcPct val="100000"/>
            </a:lnSpc>
            <a:spcAft>
              <a:spcPts val="600"/>
            </a:spcAft>
          </a:pPr>
          <a:r>
            <a:rPr lang="en-US" sz="1400" dirty="0">
              <a:latin typeface="Arial" pitchFamily="34" charset="0"/>
              <a:cs typeface="Arial" pitchFamily="34" charset="0"/>
            </a:rPr>
            <a:t>Direct assistance to States to resolve identified deficiencies as detailed in the ICAO Plans of Action</a:t>
          </a:r>
        </a:p>
      </dgm:t>
    </dgm:pt>
    <dgm:pt modelId="{74B27D9D-EEC6-4485-AEE3-422398F3A451}" type="parTrans" cxnId="{4C8A16D9-875C-4853-9F85-DF868FC63346}">
      <dgm:prSet/>
      <dgm:spPr/>
      <dgm:t>
        <a:bodyPr/>
        <a:lstStyle/>
        <a:p>
          <a:endParaRPr lang="en-US"/>
        </a:p>
      </dgm:t>
    </dgm:pt>
    <dgm:pt modelId="{C88B0A25-E2DD-4F5C-9D00-3B75858DAF9B}" type="sibTrans" cxnId="{4C8A16D9-875C-4853-9F85-DF868FC63346}">
      <dgm:prSet/>
      <dgm:spPr/>
      <dgm:t>
        <a:bodyPr/>
        <a:lstStyle/>
        <a:p>
          <a:endParaRPr lang="en-US"/>
        </a:p>
      </dgm:t>
    </dgm:pt>
    <dgm:pt modelId="{89D6A8CB-B5CF-45C9-8097-737E03461FFE}">
      <dgm:prSet phldrT="[Text]" custT="1"/>
      <dgm:spPr/>
      <dgm:t>
        <a:bodyPr/>
        <a:lstStyle/>
        <a:p>
          <a:pPr>
            <a:lnSpc>
              <a:spcPct val="100000"/>
            </a:lnSpc>
            <a:spcAft>
              <a:spcPts val="600"/>
            </a:spcAft>
          </a:pPr>
          <a:r>
            <a:rPr lang="en-US" sz="1400" dirty="0">
              <a:latin typeface="Arial" pitchFamily="34" charset="0"/>
              <a:cs typeface="Arial" pitchFamily="34" charset="0"/>
            </a:rPr>
            <a:t>Intensify training courses, seminars and workshops in safety-related areas</a:t>
          </a:r>
        </a:p>
      </dgm:t>
    </dgm:pt>
    <dgm:pt modelId="{E488DE52-C75A-4203-B63A-BBBBF54CFB2E}" type="parTrans" cxnId="{C3F32EDB-317D-4959-82CD-0A1ADC1E85ED}">
      <dgm:prSet/>
      <dgm:spPr/>
      <dgm:t>
        <a:bodyPr/>
        <a:lstStyle/>
        <a:p>
          <a:endParaRPr lang="en-US"/>
        </a:p>
      </dgm:t>
    </dgm:pt>
    <dgm:pt modelId="{697049DB-00BD-4A52-88B8-229C3B09AD12}" type="sibTrans" cxnId="{C3F32EDB-317D-4959-82CD-0A1ADC1E85ED}">
      <dgm:prSet/>
      <dgm:spPr/>
      <dgm:t>
        <a:bodyPr/>
        <a:lstStyle/>
        <a:p>
          <a:endParaRPr lang="en-US"/>
        </a:p>
      </dgm:t>
    </dgm:pt>
    <dgm:pt modelId="{9BDBE0D4-A734-4F23-A5A1-C852D8BC7D03}">
      <dgm:prSet phldrT="[Text]" custT="1"/>
      <dgm:spPr/>
      <dgm:t>
        <a:bodyPr/>
        <a:lstStyle/>
        <a:p>
          <a:pPr>
            <a:lnSpc>
              <a:spcPct val="100000"/>
            </a:lnSpc>
            <a:spcAft>
              <a:spcPts val="600"/>
            </a:spcAft>
          </a:pPr>
          <a:r>
            <a:rPr lang="en-US" sz="1500" dirty="0">
              <a:latin typeface="Arial" pitchFamily="34" charset="0"/>
              <a:cs typeface="Arial" pitchFamily="34" charset="0"/>
            </a:rPr>
            <a:t>Gap Analysis to identify Focus Areas of intervention. Three focus areas were identified </a:t>
          </a:r>
        </a:p>
      </dgm:t>
    </dgm:pt>
    <dgm:pt modelId="{60ED0FF4-47A6-47E6-8B7C-9CD785FA3926}" type="parTrans" cxnId="{4C901DA3-DA35-4239-B973-267F3A3590BA}">
      <dgm:prSet/>
      <dgm:spPr/>
      <dgm:t>
        <a:bodyPr/>
        <a:lstStyle/>
        <a:p>
          <a:endParaRPr lang="en-US"/>
        </a:p>
      </dgm:t>
    </dgm:pt>
    <dgm:pt modelId="{E1C14CBA-1CEC-4B8A-B261-043A31324CB1}" type="sibTrans" cxnId="{4C901DA3-DA35-4239-B973-267F3A3590BA}">
      <dgm:prSet/>
      <dgm:spPr/>
      <dgm:t>
        <a:bodyPr/>
        <a:lstStyle/>
        <a:p>
          <a:endParaRPr lang="en-US"/>
        </a:p>
      </dgm:t>
    </dgm:pt>
    <dgm:pt modelId="{45DA2C6C-55C2-4010-A6A1-A92633286066}">
      <dgm:prSet phldrT="[Text]" custT="1"/>
      <dgm:spPr/>
      <dgm:t>
        <a:bodyPr/>
        <a:lstStyle/>
        <a:p>
          <a:pPr>
            <a:lnSpc>
              <a:spcPct val="90000"/>
            </a:lnSpc>
            <a:spcAft>
              <a:spcPts val="0"/>
            </a:spcAft>
          </a:pPr>
          <a:r>
            <a:rPr lang="en-US" sz="2000" b="1" i="1" dirty="0">
              <a:solidFill>
                <a:schemeClr val="tx1"/>
              </a:solidFill>
              <a:latin typeface="Arial" pitchFamily="34" charset="0"/>
              <a:cs typeface="Arial" pitchFamily="34" charset="0"/>
            </a:rPr>
            <a:t>JANUARY 2011</a:t>
          </a:r>
        </a:p>
      </dgm:t>
    </dgm:pt>
    <dgm:pt modelId="{9B014D77-DD99-42A4-A194-3FCCDFCF56AC}" type="parTrans" cxnId="{029D4FC3-FA6E-462A-A626-BDBE7FF60658}">
      <dgm:prSet/>
      <dgm:spPr/>
      <dgm:t>
        <a:bodyPr/>
        <a:lstStyle/>
        <a:p>
          <a:endParaRPr lang="en-US"/>
        </a:p>
      </dgm:t>
    </dgm:pt>
    <dgm:pt modelId="{7806D3B0-EF72-484C-9DBE-91D047302524}" type="sibTrans" cxnId="{029D4FC3-FA6E-462A-A626-BDBE7FF60658}">
      <dgm:prSet/>
      <dgm:spPr/>
      <dgm:t>
        <a:bodyPr/>
        <a:lstStyle/>
        <a:p>
          <a:endParaRPr lang="en-US"/>
        </a:p>
      </dgm:t>
    </dgm:pt>
    <dgm:pt modelId="{19B00EBD-2B10-4300-BD3C-89B99F9D917C}">
      <dgm:prSet phldrT="[Text]" custT="1"/>
      <dgm:spPr/>
      <dgm:t>
        <a:bodyPr/>
        <a:lstStyle/>
        <a:p>
          <a:pPr>
            <a:lnSpc>
              <a:spcPct val="100000"/>
            </a:lnSpc>
            <a:spcAft>
              <a:spcPts val="600"/>
            </a:spcAft>
          </a:pPr>
          <a:r>
            <a:rPr lang="en-US" sz="1400" dirty="0">
              <a:latin typeface="Arial" pitchFamily="34" charset="0"/>
              <a:cs typeface="Arial" pitchFamily="34" charset="0"/>
            </a:rPr>
            <a:t>Intensify ROSTs Activities in all areas other than Operations and Airworthiness (AGA,ANS, AIG)</a:t>
          </a:r>
        </a:p>
      </dgm:t>
    </dgm:pt>
    <dgm:pt modelId="{71DB1FEF-F073-41F4-945E-FE07DF6C5A2B}" type="parTrans" cxnId="{57042B47-CE69-4D61-A790-6A27C8008110}">
      <dgm:prSet/>
      <dgm:spPr/>
      <dgm:t>
        <a:bodyPr/>
        <a:lstStyle/>
        <a:p>
          <a:endParaRPr lang="en-US"/>
        </a:p>
      </dgm:t>
    </dgm:pt>
    <dgm:pt modelId="{3CCD2A57-44C4-4F8F-AA71-0F964563DCB7}" type="sibTrans" cxnId="{57042B47-CE69-4D61-A790-6A27C8008110}">
      <dgm:prSet/>
      <dgm:spPr/>
      <dgm:t>
        <a:bodyPr/>
        <a:lstStyle/>
        <a:p>
          <a:endParaRPr lang="en-US"/>
        </a:p>
      </dgm:t>
    </dgm:pt>
    <dgm:pt modelId="{37DF19DE-223F-41AE-ADCB-E0A13FAA7562}">
      <dgm:prSet phldrT="[Text]" custT="1"/>
      <dgm:spPr/>
      <dgm:t>
        <a:bodyPr/>
        <a:lstStyle/>
        <a:p>
          <a:pPr>
            <a:lnSpc>
              <a:spcPct val="90000"/>
            </a:lnSpc>
            <a:spcAft>
              <a:spcPct val="15000"/>
            </a:spcAft>
          </a:pPr>
          <a:r>
            <a:rPr lang="en-US" sz="1600" b="1" i="1" dirty="0">
              <a:latin typeface="Arial" pitchFamily="34" charset="0"/>
              <a:cs typeface="Arial" pitchFamily="34" charset="0"/>
            </a:rPr>
            <a:t>OBJECTIVES 2011-onwards</a:t>
          </a:r>
          <a:endParaRPr lang="en-US" sz="1600" dirty="0">
            <a:latin typeface="Arial" pitchFamily="34" charset="0"/>
            <a:cs typeface="Arial" pitchFamily="34" charset="0"/>
          </a:endParaRPr>
        </a:p>
      </dgm:t>
    </dgm:pt>
    <dgm:pt modelId="{73345C3A-A5BC-46BD-888E-45B01180B238}" type="parTrans" cxnId="{4C2C5ACA-55D9-4565-ADBE-2840356A704C}">
      <dgm:prSet/>
      <dgm:spPr/>
      <dgm:t>
        <a:bodyPr/>
        <a:lstStyle/>
        <a:p>
          <a:endParaRPr lang="en-US"/>
        </a:p>
      </dgm:t>
    </dgm:pt>
    <dgm:pt modelId="{49A864CA-B5C6-4351-B7A8-F0729388EA94}" type="sibTrans" cxnId="{4C2C5ACA-55D9-4565-ADBE-2840356A704C}">
      <dgm:prSet/>
      <dgm:spPr/>
      <dgm:t>
        <a:bodyPr/>
        <a:lstStyle/>
        <a:p>
          <a:endParaRPr lang="en-US"/>
        </a:p>
      </dgm:t>
    </dgm:pt>
    <dgm:pt modelId="{C38A9D77-06EE-41B4-A147-F1D457CE2D8F}">
      <dgm:prSet phldrT="[Text]" custT="1"/>
      <dgm:spPr/>
      <dgm:t>
        <a:bodyPr/>
        <a:lstStyle/>
        <a:p>
          <a:pPr>
            <a:lnSpc>
              <a:spcPct val="100000"/>
            </a:lnSpc>
            <a:spcAft>
              <a:spcPts val="600"/>
            </a:spcAft>
          </a:pPr>
          <a:r>
            <a:rPr lang="en-US" sz="1500" dirty="0">
              <a:latin typeface="Arial" pitchFamily="34" charset="0"/>
              <a:cs typeface="Arial" pitchFamily="34" charset="0"/>
            </a:rPr>
            <a:t>Building African Capabilities and capacity to meet national and international compliance requirements  through provision of training</a:t>
          </a:r>
          <a:endParaRPr lang="en-US" sz="1500" i="0" strike="sngStrike" dirty="0">
            <a:solidFill>
              <a:srgbClr val="FF0000"/>
            </a:solidFill>
            <a:latin typeface="Arial" pitchFamily="34" charset="0"/>
            <a:cs typeface="Arial" pitchFamily="34" charset="0"/>
          </a:endParaRPr>
        </a:p>
      </dgm:t>
    </dgm:pt>
    <dgm:pt modelId="{2DAE1278-4726-4B97-B3A8-40B07652D5BA}" type="parTrans" cxnId="{268A5DDB-F855-4339-ADE8-9C31B40CD2EE}">
      <dgm:prSet/>
      <dgm:spPr/>
      <dgm:t>
        <a:bodyPr/>
        <a:lstStyle/>
        <a:p>
          <a:endParaRPr lang="en-US"/>
        </a:p>
      </dgm:t>
    </dgm:pt>
    <dgm:pt modelId="{8CD2BAE3-DC7D-4270-9DAF-A6CCDDEB568F}" type="sibTrans" cxnId="{268A5DDB-F855-4339-ADE8-9C31B40CD2EE}">
      <dgm:prSet/>
      <dgm:spPr/>
      <dgm:t>
        <a:bodyPr/>
        <a:lstStyle/>
        <a:p>
          <a:endParaRPr lang="en-US"/>
        </a:p>
      </dgm:t>
    </dgm:pt>
    <dgm:pt modelId="{BB5194FF-0134-4D49-9FE0-A1B4C4AFABBE}">
      <dgm:prSet phldrT="[Text]" custT="1"/>
      <dgm:spPr/>
      <dgm:t>
        <a:bodyPr/>
        <a:lstStyle/>
        <a:p>
          <a:pPr>
            <a:lnSpc>
              <a:spcPct val="100000"/>
            </a:lnSpc>
            <a:spcAft>
              <a:spcPts val="600"/>
            </a:spcAft>
          </a:pPr>
          <a:r>
            <a:rPr lang="en-US" sz="1400" dirty="0">
              <a:latin typeface="Arial" pitchFamily="34" charset="0"/>
              <a:cs typeface="Arial" pitchFamily="34" charset="0"/>
            </a:rPr>
            <a:t>Improve Effective Implementation (EI) by States</a:t>
          </a:r>
        </a:p>
      </dgm:t>
    </dgm:pt>
    <dgm:pt modelId="{DD5EEDF9-7B8E-48D0-800E-7B5DFE512B07}" type="parTrans" cxnId="{7C11E3C1-720E-4175-91F7-D69BAE7F2D55}">
      <dgm:prSet/>
      <dgm:spPr/>
      <dgm:t>
        <a:bodyPr/>
        <a:lstStyle/>
        <a:p>
          <a:endParaRPr lang="en-US"/>
        </a:p>
      </dgm:t>
    </dgm:pt>
    <dgm:pt modelId="{ADCB05B1-7CF7-49CA-B903-5E3159444485}" type="sibTrans" cxnId="{7C11E3C1-720E-4175-91F7-D69BAE7F2D55}">
      <dgm:prSet/>
      <dgm:spPr/>
      <dgm:t>
        <a:bodyPr/>
        <a:lstStyle/>
        <a:p>
          <a:endParaRPr lang="en-US"/>
        </a:p>
      </dgm:t>
    </dgm:pt>
    <dgm:pt modelId="{F1FF7980-4D16-4B7C-9399-20E03F3F30AE}">
      <dgm:prSet phldrT="[Text]" custT="1"/>
      <dgm:spPr/>
      <dgm:t>
        <a:bodyPr/>
        <a:lstStyle/>
        <a:p>
          <a:pPr>
            <a:lnSpc>
              <a:spcPct val="100000"/>
            </a:lnSpc>
            <a:spcAft>
              <a:spcPts val="600"/>
            </a:spcAft>
          </a:pPr>
          <a:r>
            <a:rPr lang="en-US" sz="1400" dirty="0">
              <a:latin typeface="Arial" pitchFamily="34" charset="0"/>
              <a:cs typeface="Arial" pitchFamily="34" charset="0"/>
            </a:rPr>
            <a:t>Design capacity building projects for sustainability</a:t>
          </a:r>
        </a:p>
      </dgm:t>
    </dgm:pt>
    <dgm:pt modelId="{7D46D66F-E459-46AC-8019-545D46005127}" type="parTrans" cxnId="{4F56FB06-BA44-414D-935B-18F4857294EE}">
      <dgm:prSet/>
      <dgm:spPr/>
      <dgm:t>
        <a:bodyPr/>
        <a:lstStyle/>
        <a:p>
          <a:endParaRPr lang="en-US"/>
        </a:p>
      </dgm:t>
    </dgm:pt>
    <dgm:pt modelId="{3683D574-F537-48D4-B38A-1EE09BCC3086}" type="sibTrans" cxnId="{4F56FB06-BA44-414D-935B-18F4857294EE}">
      <dgm:prSet/>
      <dgm:spPr/>
      <dgm:t>
        <a:bodyPr/>
        <a:lstStyle/>
        <a:p>
          <a:endParaRPr lang="en-US"/>
        </a:p>
      </dgm:t>
    </dgm:pt>
    <dgm:pt modelId="{148DC5A9-F972-466A-9382-740DE3A15900}">
      <dgm:prSet phldrT="[Text]"/>
      <dgm:spPr/>
      <dgm:t>
        <a:bodyPr/>
        <a:lstStyle/>
        <a:p>
          <a:r>
            <a:rPr lang="en-US" dirty="0">
              <a:latin typeface="Arial" pitchFamily="34" charset="0"/>
              <a:cs typeface="Arial" pitchFamily="34" charset="0"/>
            </a:rPr>
            <a:t>Phase 2</a:t>
          </a:r>
        </a:p>
      </dgm:t>
    </dgm:pt>
    <dgm:pt modelId="{67D9AA5C-7385-41B7-8043-11DA1B3202E6}" type="sibTrans" cxnId="{437F56CB-0C9C-4C35-9831-EADAFAF5EF69}">
      <dgm:prSet/>
      <dgm:spPr/>
      <dgm:t>
        <a:bodyPr/>
        <a:lstStyle/>
        <a:p>
          <a:endParaRPr lang="en-US"/>
        </a:p>
      </dgm:t>
    </dgm:pt>
    <dgm:pt modelId="{2D4F48D5-D77C-481F-8069-FB1B1DCD8D1E}" type="parTrans" cxnId="{437F56CB-0C9C-4C35-9831-EADAFAF5EF69}">
      <dgm:prSet/>
      <dgm:spPr/>
      <dgm:t>
        <a:bodyPr/>
        <a:lstStyle/>
        <a:p>
          <a:endParaRPr lang="en-US"/>
        </a:p>
      </dgm:t>
    </dgm:pt>
    <dgm:pt modelId="{049DF772-A7D7-4B45-BEDB-E9933A14F7EC}">
      <dgm:prSet phldrT="[Text]" custT="1"/>
      <dgm:spPr/>
      <dgm:t>
        <a:bodyPr/>
        <a:lstStyle/>
        <a:p>
          <a:pPr>
            <a:lnSpc>
              <a:spcPct val="100000"/>
            </a:lnSpc>
            <a:spcAft>
              <a:spcPts val="600"/>
            </a:spcAft>
          </a:pPr>
          <a:r>
            <a:rPr lang="en-US" sz="1400" dirty="0">
              <a:latin typeface="Arial" pitchFamily="34" charset="0"/>
              <a:cs typeface="Arial" pitchFamily="34" charset="0"/>
            </a:rPr>
            <a:t>Develop &amp; Implement Plans of Action to address deficiencies &amp; attain the High-Level Safety Targets of the Abuja Ministerial Conference.</a:t>
          </a:r>
        </a:p>
      </dgm:t>
    </dgm:pt>
    <dgm:pt modelId="{A4C27078-FC93-4A34-9391-B0B4424C347C}" type="parTrans" cxnId="{BD796DFA-D339-420A-80A0-7540B3256E43}">
      <dgm:prSet/>
      <dgm:spPr/>
      <dgm:t>
        <a:bodyPr/>
        <a:lstStyle/>
        <a:p>
          <a:endParaRPr lang="en-US"/>
        </a:p>
      </dgm:t>
    </dgm:pt>
    <dgm:pt modelId="{A4C36A2D-A010-42C3-A23D-AE673AD322B1}" type="sibTrans" cxnId="{BD796DFA-D339-420A-80A0-7540B3256E43}">
      <dgm:prSet/>
      <dgm:spPr/>
      <dgm:t>
        <a:bodyPr/>
        <a:lstStyle/>
        <a:p>
          <a:endParaRPr lang="en-US"/>
        </a:p>
      </dgm:t>
    </dgm:pt>
    <dgm:pt modelId="{DAE86CF5-76C5-49A0-88E2-2859EB4C5344}">
      <dgm:prSet phldrT="[Text]" custT="1"/>
      <dgm:spPr/>
      <dgm:t>
        <a:bodyPr/>
        <a:lstStyle/>
        <a:p>
          <a:pPr>
            <a:lnSpc>
              <a:spcPct val="100000"/>
            </a:lnSpc>
            <a:spcAft>
              <a:spcPts val="600"/>
            </a:spcAft>
          </a:pPr>
          <a:r>
            <a:rPr lang="en-US" sz="1400" dirty="0">
              <a:latin typeface="Arial" pitchFamily="34" charset="0"/>
              <a:cs typeface="Arial" pitchFamily="34" charset="0"/>
            </a:rPr>
            <a:t>Resolving of SSCs</a:t>
          </a:r>
        </a:p>
      </dgm:t>
    </dgm:pt>
    <dgm:pt modelId="{163B8A46-18E3-4EDF-A6D1-D94D12550C1C}" type="parTrans" cxnId="{8E8D253A-F582-4A71-900A-1FF2BA1D993B}">
      <dgm:prSet/>
      <dgm:spPr/>
      <dgm:t>
        <a:bodyPr/>
        <a:lstStyle/>
        <a:p>
          <a:endParaRPr lang="en-US"/>
        </a:p>
      </dgm:t>
    </dgm:pt>
    <dgm:pt modelId="{5A34E0ED-F0AD-434A-B907-FD7DE82E802B}" type="sibTrans" cxnId="{8E8D253A-F582-4A71-900A-1FF2BA1D993B}">
      <dgm:prSet/>
      <dgm:spPr/>
      <dgm:t>
        <a:bodyPr/>
        <a:lstStyle/>
        <a:p>
          <a:endParaRPr lang="en-US"/>
        </a:p>
      </dgm:t>
    </dgm:pt>
    <dgm:pt modelId="{E2CCB676-00DF-48E4-97C5-3097DCDCD628}">
      <dgm:prSet phldrT="[Text]" custT="1"/>
      <dgm:spPr/>
      <dgm:t>
        <a:bodyPr/>
        <a:lstStyle/>
        <a:p>
          <a:pPr>
            <a:lnSpc>
              <a:spcPct val="100000"/>
            </a:lnSpc>
            <a:spcAft>
              <a:spcPts val="600"/>
            </a:spcAft>
          </a:pPr>
          <a:r>
            <a:rPr lang="en-US" sz="1400" dirty="0">
              <a:latin typeface="Arial" pitchFamily="34" charset="0"/>
              <a:cs typeface="Arial" pitchFamily="34" charset="0"/>
            </a:rPr>
            <a:t>Establishment &amp; strengthening of RSOOs</a:t>
          </a:r>
        </a:p>
      </dgm:t>
    </dgm:pt>
    <dgm:pt modelId="{0F447E09-8D1C-47EB-92D5-FFA9510CC306}" type="parTrans" cxnId="{3F9D68B9-9488-43B5-978A-8E70575FA82B}">
      <dgm:prSet/>
      <dgm:spPr/>
      <dgm:t>
        <a:bodyPr/>
        <a:lstStyle/>
        <a:p>
          <a:endParaRPr lang="fr-FR"/>
        </a:p>
      </dgm:t>
    </dgm:pt>
    <dgm:pt modelId="{1FF7EEC9-17BD-454C-81D1-2A8C07D63140}" type="sibTrans" cxnId="{3F9D68B9-9488-43B5-978A-8E70575FA82B}">
      <dgm:prSet/>
      <dgm:spPr/>
      <dgm:t>
        <a:bodyPr/>
        <a:lstStyle/>
        <a:p>
          <a:endParaRPr lang="fr-FR"/>
        </a:p>
      </dgm:t>
    </dgm:pt>
    <dgm:pt modelId="{3F287D35-BD6A-4F03-B15D-395BF32394CD}">
      <dgm:prSet phldrT="[Text]" custT="1"/>
      <dgm:spPr/>
      <dgm:t>
        <a:bodyPr/>
        <a:lstStyle/>
        <a:p>
          <a:pPr>
            <a:lnSpc>
              <a:spcPct val="100000"/>
            </a:lnSpc>
            <a:spcAft>
              <a:spcPts val="600"/>
            </a:spcAft>
          </a:pPr>
          <a:r>
            <a:rPr lang="en-US" sz="1500" dirty="0">
              <a:latin typeface="Arial" pitchFamily="34" charset="0"/>
              <a:cs typeface="Arial" pitchFamily="34" charset="0"/>
            </a:rPr>
            <a:t>Establishment of AFI Plan;</a:t>
          </a:r>
        </a:p>
      </dgm:t>
    </dgm:pt>
    <dgm:pt modelId="{32608EC9-5BF4-4485-96C2-47D83CF7EEC3}" type="sibTrans" cxnId="{54D7DFF7-37DB-4D47-AF16-9C40D4FC9188}">
      <dgm:prSet/>
      <dgm:spPr/>
      <dgm:t>
        <a:bodyPr/>
        <a:lstStyle/>
        <a:p>
          <a:endParaRPr lang="en-US"/>
        </a:p>
      </dgm:t>
    </dgm:pt>
    <dgm:pt modelId="{B1164FE8-364B-4161-B8D0-CEE1ED48DBA7}" type="parTrans" cxnId="{54D7DFF7-37DB-4D47-AF16-9C40D4FC9188}">
      <dgm:prSet/>
      <dgm:spPr/>
      <dgm:t>
        <a:bodyPr/>
        <a:lstStyle/>
        <a:p>
          <a:endParaRPr lang="en-US"/>
        </a:p>
      </dgm:t>
    </dgm:pt>
    <dgm:pt modelId="{FBF9CD68-8A61-4121-B986-5EDB7ED4FE5B}" type="pres">
      <dgm:prSet presAssocID="{E30B43D2-42B2-4B45-B533-47A14D605A86}" presName="Name0" presStyleCnt="0">
        <dgm:presLayoutVars>
          <dgm:dir/>
          <dgm:animLvl val="lvl"/>
          <dgm:resizeHandles val="exact"/>
        </dgm:presLayoutVars>
      </dgm:prSet>
      <dgm:spPr/>
      <dgm:t>
        <a:bodyPr/>
        <a:lstStyle/>
        <a:p>
          <a:endParaRPr lang="fr-CA"/>
        </a:p>
      </dgm:t>
    </dgm:pt>
    <dgm:pt modelId="{69D529B8-E10C-4272-88A4-1EC5C68F5819}" type="pres">
      <dgm:prSet presAssocID="{E30B43D2-42B2-4B45-B533-47A14D605A86}" presName="tSp" presStyleCnt="0"/>
      <dgm:spPr/>
    </dgm:pt>
    <dgm:pt modelId="{1C7F6C51-FE80-41D9-BFAB-018AF7888EAF}" type="pres">
      <dgm:prSet presAssocID="{E30B43D2-42B2-4B45-B533-47A14D605A86}" presName="bSp" presStyleCnt="0"/>
      <dgm:spPr/>
    </dgm:pt>
    <dgm:pt modelId="{FE75259B-4A36-4A87-ACD0-05C110E05226}" type="pres">
      <dgm:prSet presAssocID="{E30B43D2-42B2-4B45-B533-47A14D605A86}" presName="process" presStyleCnt="0"/>
      <dgm:spPr/>
    </dgm:pt>
    <dgm:pt modelId="{96DD5152-2D3D-40D3-8BDD-6AC12890EE6C}" type="pres">
      <dgm:prSet presAssocID="{B923B6B2-09E3-4220-9C15-2E0FF0EF8115}" presName="composite1" presStyleCnt="0"/>
      <dgm:spPr/>
    </dgm:pt>
    <dgm:pt modelId="{47937CE0-E75E-419E-BCE2-FD898B127C61}" type="pres">
      <dgm:prSet presAssocID="{B923B6B2-09E3-4220-9C15-2E0FF0EF8115}" presName="dummyNode1" presStyleLbl="node1" presStyleIdx="0" presStyleCnt="3"/>
      <dgm:spPr/>
    </dgm:pt>
    <dgm:pt modelId="{35AA0CB1-C14D-4DA4-B3FF-E0C08C8551EC}" type="pres">
      <dgm:prSet presAssocID="{B923B6B2-09E3-4220-9C15-2E0FF0EF8115}" presName="childNode1" presStyleLbl="bgAcc1" presStyleIdx="0" presStyleCnt="3" custScaleX="162238" custScaleY="314090" custLinFactNeighborX="-2484" custLinFactNeighborY="-14778">
        <dgm:presLayoutVars>
          <dgm:bulletEnabled val="1"/>
        </dgm:presLayoutVars>
      </dgm:prSet>
      <dgm:spPr/>
      <dgm:t>
        <a:bodyPr/>
        <a:lstStyle/>
        <a:p>
          <a:endParaRPr lang="fr-CA"/>
        </a:p>
      </dgm:t>
    </dgm:pt>
    <dgm:pt modelId="{6FB9D3BC-F7FD-46B0-900F-3CE6B649F349}" type="pres">
      <dgm:prSet presAssocID="{B923B6B2-09E3-4220-9C15-2E0FF0EF8115}" presName="childNode1tx" presStyleLbl="bgAcc1" presStyleIdx="0" presStyleCnt="3">
        <dgm:presLayoutVars>
          <dgm:bulletEnabled val="1"/>
        </dgm:presLayoutVars>
      </dgm:prSet>
      <dgm:spPr/>
      <dgm:t>
        <a:bodyPr/>
        <a:lstStyle/>
        <a:p>
          <a:endParaRPr lang="fr-CA"/>
        </a:p>
      </dgm:t>
    </dgm:pt>
    <dgm:pt modelId="{4CD87350-6B6F-4ECE-98C6-F634F34EF0D6}" type="pres">
      <dgm:prSet presAssocID="{B923B6B2-09E3-4220-9C15-2E0FF0EF8115}" presName="parentNode1" presStyleLbl="node1" presStyleIdx="0" presStyleCnt="3" custLinFactY="100000" custLinFactNeighborX="24004" custLinFactNeighborY="132455">
        <dgm:presLayoutVars>
          <dgm:chMax val="1"/>
          <dgm:bulletEnabled val="1"/>
        </dgm:presLayoutVars>
      </dgm:prSet>
      <dgm:spPr/>
      <dgm:t>
        <a:bodyPr/>
        <a:lstStyle/>
        <a:p>
          <a:endParaRPr lang="fr-CA"/>
        </a:p>
      </dgm:t>
    </dgm:pt>
    <dgm:pt modelId="{239D4D45-EE78-47D2-A64C-760AEAAA244A}" type="pres">
      <dgm:prSet presAssocID="{B923B6B2-09E3-4220-9C15-2E0FF0EF8115}" presName="connSite1" presStyleCnt="0"/>
      <dgm:spPr/>
    </dgm:pt>
    <dgm:pt modelId="{BD2B61A8-1A91-431E-ABEE-B2407794FA27}" type="pres">
      <dgm:prSet presAssocID="{F0B399BD-ED2C-4412-8854-6CE9E37EA41C}" presName="Name9" presStyleLbl="sibTrans2D1" presStyleIdx="0" presStyleCnt="2" custLinFactNeighborX="15249" custLinFactNeighborY="-66"/>
      <dgm:spPr/>
      <dgm:t>
        <a:bodyPr/>
        <a:lstStyle/>
        <a:p>
          <a:endParaRPr lang="fr-CA"/>
        </a:p>
      </dgm:t>
    </dgm:pt>
    <dgm:pt modelId="{2C2E2EF7-3AC8-4E33-ADC0-DC56DD45CA5E}" type="pres">
      <dgm:prSet presAssocID="{06FE234E-869E-488F-9062-6BFD52A5F068}" presName="composite2" presStyleCnt="0"/>
      <dgm:spPr/>
    </dgm:pt>
    <dgm:pt modelId="{CC6D6538-1F0C-4431-9130-1FBD888A3C65}" type="pres">
      <dgm:prSet presAssocID="{06FE234E-869E-488F-9062-6BFD52A5F068}" presName="dummyNode2" presStyleLbl="node1" presStyleIdx="0" presStyleCnt="3"/>
      <dgm:spPr/>
    </dgm:pt>
    <dgm:pt modelId="{564E89C4-E3B2-43ED-9109-2AB41A33F5FE}" type="pres">
      <dgm:prSet presAssocID="{06FE234E-869E-488F-9062-6BFD52A5F068}" presName="childNode2" presStyleLbl="bgAcc1" presStyleIdx="1" presStyleCnt="3" custScaleX="117962" custScaleY="275718" custLinFactNeighborX="-421" custLinFactNeighborY="25100">
        <dgm:presLayoutVars>
          <dgm:bulletEnabled val="1"/>
        </dgm:presLayoutVars>
      </dgm:prSet>
      <dgm:spPr/>
      <dgm:t>
        <a:bodyPr/>
        <a:lstStyle/>
        <a:p>
          <a:endParaRPr lang="fr-CA"/>
        </a:p>
      </dgm:t>
    </dgm:pt>
    <dgm:pt modelId="{3288857A-D5F3-4106-8C11-C63F6692B766}" type="pres">
      <dgm:prSet presAssocID="{06FE234E-869E-488F-9062-6BFD52A5F068}" presName="childNode2tx" presStyleLbl="bgAcc1" presStyleIdx="1" presStyleCnt="3">
        <dgm:presLayoutVars>
          <dgm:bulletEnabled val="1"/>
        </dgm:presLayoutVars>
      </dgm:prSet>
      <dgm:spPr/>
      <dgm:t>
        <a:bodyPr/>
        <a:lstStyle/>
        <a:p>
          <a:endParaRPr lang="fr-CA"/>
        </a:p>
      </dgm:t>
    </dgm:pt>
    <dgm:pt modelId="{92CAE3DD-5640-4CF0-9E35-152F3DECDC39}" type="pres">
      <dgm:prSet presAssocID="{06FE234E-869E-488F-9062-6BFD52A5F068}" presName="parentNode2" presStyleLbl="node1" presStyleIdx="1" presStyleCnt="3" custLinFactNeighborX="-37622" custLinFactNeighborY="-59775">
        <dgm:presLayoutVars>
          <dgm:chMax val="0"/>
          <dgm:bulletEnabled val="1"/>
        </dgm:presLayoutVars>
      </dgm:prSet>
      <dgm:spPr/>
      <dgm:t>
        <a:bodyPr/>
        <a:lstStyle/>
        <a:p>
          <a:endParaRPr lang="fr-CA"/>
        </a:p>
      </dgm:t>
    </dgm:pt>
    <dgm:pt modelId="{7F1A0A21-7DB0-4394-8D5C-DC55BC2EF8F8}" type="pres">
      <dgm:prSet presAssocID="{06FE234E-869E-488F-9062-6BFD52A5F068}" presName="connSite2" presStyleCnt="0"/>
      <dgm:spPr/>
    </dgm:pt>
    <dgm:pt modelId="{AC367C1F-44E8-4CE6-96AB-DFBCFA1EEB51}" type="pres">
      <dgm:prSet presAssocID="{8B1B81BA-C923-4A29-AF2C-76685C31424E}" presName="Name18" presStyleLbl="sibTrans2D1" presStyleIdx="1" presStyleCnt="2" custScaleX="77929" custScaleY="119780" custLinFactNeighborX="5544" custLinFactNeighborY="7263"/>
      <dgm:spPr/>
      <dgm:t>
        <a:bodyPr/>
        <a:lstStyle/>
        <a:p>
          <a:endParaRPr lang="fr-CA"/>
        </a:p>
      </dgm:t>
    </dgm:pt>
    <dgm:pt modelId="{6E400405-A56B-4DCC-B417-C6F144094014}" type="pres">
      <dgm:prSet presAssocID="{148DC5A9-F972-466A-9382-740DE3A15900}" presName="composite1" presStyleCnt="0"/>
      <dgm:spPr/>
    </dgm:pt>
    <dgm:pt modelId="{27F2CCE3-00B2-44AB-A739-85AFA7F8A99D}" type="pres">
      <dgm:prSet presAssocID="{148DC5A9-F972-466A-9382-740DE3A15900}" presName="dummyNode1" presStyleLbl="node1" presStyleIdx="1" presStyleCnt="3"/>
      <dgm:spPr/>
    </dgm:pt>
    <dgm:pt modelId="{0A487230-A2A0-4D6B-B86C-2FD5E0768819}" type="pres">
      <dgm:prSet presAssocID="{148DC5A9-F972-466A-9382-740DE3A15900}" presName="childNode1" presStyleLbl="bgAcc1" presStyleIdx="2" presStyleCnt="3" custScaleX="240595" custScaleY="354419" custLinFactNeighborX="828" custLinFactNeighborY="-2957">
        <dgm:presLayoutVars>
          <dgm:bulletEnabled val="1"/>
        </dgm:presLayoutVars>
      </dgm:prSet>
      <dgm:spPr/>
      <dgm:t>
        <a:bodyPr/>
        <a:lstStyle/>
        <a:p>
          <a:endParaRPr lang="fr-CA"/>
        </a:p>
      </dgm:t>
    </dgm:pt>
    <dgm:pt modelId="{5235A35B-506D-449D-99B2-669BC02A839A}" type="pres">
      <dgm:prSet presAssocID="{148DC5A9-F972-466A-9382-740DE3A15900}" presName="childNode1tx" presStyleLbl="bgAcc1" presStyleIdx="2" presStyleCnt="3">
        <dgm:presLayoutVars>
          <dgm:bulletEnabled val="1"/>
        </dgm:presLayoutVars>
      </dgm:prSet>
      <dgm:spPr/>
      <dgm:t>
        <a:bodyPr/>
        <a:lstStyle/>
        <a:p>
          <a:endParaRPr lang="fr-CA"/>
        </a:p>
      </dgm:t>
    </dgm:pt>
    <dgm:pt modelId="{43E168EC-1675-4214-86E3-571B49DB4144}" type="pres">
      <dgm:prSet presAssocID="{148DC5A9-F972-466A-9382-740DE3A15900}" presName="parentNode1" presStyleLbl="node1" presStyleIdx="2" presStyleCnt="3" custLinFactX="-94112" custLinFactY="-200000" custLinFactNeighborX="-100000" custLinFactNeighborY="-299077">
        <dgm:presLayoutVars>
          <dgm:chMax val="1"/>
          <dgm:bulletEnabled val="1"/>
        </dgm:presLayoutVars>
      </dgm:prSet>
      <dgm:spPr/>
      <dgm:t>
        <a:bodyPr/>
        <a:lstStyle/>
        <a:p>
          <a:endParaRPr lang="fr-CA"/>
        </a:p>
      </dgm:t>
    </dgm:pt>
    <dgm:pt modelId="{22A7BEF5-148C-4725-BE82-E89ED1F66C26}" type="pres">
      <dgm:prSet presAssocID="{148DC5A9-F972-466A-9382-740DE3A15900}" presName="connSite1" presStyleCnt="0"/>
      <dgm:spPr/>
    </dgm:pt>
  </dgm:ptLst>
  <dgm:cxnLst>
    <dgm:cxn modelId="{354AA59F-89C5-4C8B-B8C7-E1395B03A00C}" type="presOf" srcId="{DA658F53-5A9A-4099-AB32-8F6F32CDC114}" destId="{5235A35B-506D-449D-99B2-669BC02A839A}" srcOrd="1" destOrd="1" presId="urn:microsoft.com/office/officeart/2005/8/layout/hProcess4"/>
    <dgm:cxn modelId="{DE60B3C5-629C-4924-9734-C19E97A12E57}" type="presOf" srcId="{45DA2C6C-55C2-4010-A6A1-A92633286066}" destId="{3288857A-D5F3-4106-8C11-C63F6692B766}" srcOrd="1" destOrd="0" presId="urn:microsoft.com/office/officeart/2005/8/layout/hProcess4"/>
    <dgm:cxn modelId="{97FA220D-FA85-4860-A0A6-06EDD513B80D}" type="presOf" srcId="{37DF19DE-223F-41AE-ADCB-E0A13FAA7562}" destId="{5235A35B-506D-449D-99B2-669BC02A839A}" srcOrd="1" destOrd="0" presId="urn:microsoft.com/office/officeart/2005/8/layout/hProcess4"/>
    <dgm:cxn modelId="{07281CBC-5C27-4C6A-B3E4-DF047EEA6359}" type="presOf" srcId="{049DF772-A7D7-4B45-BEDB-E9933A14F7EC}" destId="{5235A35B-506D-449D-99B2-669BC02A839A}" srcOrd="1" destOrd="5" presId="urn:microsoft.com/office/officeart/2005/8/layout/hProcess4"/>
    <dgm:cxn modelId="{A3563244-C321-4D56-B9B7-613E8FF624C4}" type="presOf" srcId="{9B94F925-2008-48D0-8513-2699BE1E2652}" destId="{3288857A-D5F3-4106-8C11-C63F6692B766}" srcOrd="1" destOrd="1" presId="urn:microsoft.com/office/officeart/2005/8/layout/hProcess4"/>
    <dgm:cxn modelId="{AB6D516D-E2B3-4FA6-850B-A572801E80F8}" type="presOf" srcId="{66A64CBA-8F60-4F47-A90A-0D6F3BF35DC7}" destId="{35AA0CB1-C14D-4DA4-B3FF-E0C08C8551EC}" srcOrd="0" destOrd="0" presId="urn:microsoft.com/office/officeart/2005/8/layout/hProcess4"/>
    <dgm:cxn modelId="{6F329EE7-8881-436A-8232-A845CB8FF0DD}" type="presOf" srcId="{DAE86CF5-76C5-49A0-88E2-2859EB4C5344}" destId="{5235A35B-506D-449D-99B2-669BC02A839A}" srcOrd="1" destOrd="2" presId="urn:microsoft.com/office/officeart/2005/8/layout/hProcess4"/>
    <dgm:cxn modelId="{4C901DA3-DA35-4239-B973-267F3A3590BA}" srcId="{B923B6B2-09E3-4220-9C15-2E0FF0EF8115}" destId="{9BDBE0D4-A734-4F23-A5A1-C852D8BC7D03}" srcOrd="2" destOrd="0" parTransId="{60ED0FF4-47A6-47E6-8B7C-9CD785FA3926}" sibTransId="{E1C14CBA-1CEC-4B8A-B261-043A31324CB1}"/>
    <dgm:cxn modelId="{CF3EC038-0CC2-4C2A-991C-D235BB737F17}" type="presOf" srcId="{DAE86CF5-76C5-49A0-88E2-2859EB4C5344}" destId="{0A487230-A2A0-4D6B-B86C-2FD5E0768819}" srcOrd="0" destOrd="2" presId="urn:microsoft.com/office/officeart/2005/8/layout/hProcess4"/>
    <dgm:cxn modelId="{4C6B38CC-4C9D-47AA-BC17-E52825FB02CD}" type="presOf" srcId="{3F287D35-BD6A-4F03-B15D-395BF32394CD}" destId="{6FB9D3BC-F7FD-46B0-900F-3CE6B649F349}" srcOrd="1" destOrd="1" presId="urn:microsoft.com/office/officeart/2005/8/layout/hProcess4"/>
    <dgm:cxn modelId="{7C11E3C1-720E-4175-91F7-D69BAE7F2D55}" srcId="{148DC5A9-F972-466A-9382-740DE3A15900}" destId="{BB5194FF-0134-4D49-9FE0-A1B4C4AFABBE}" srcOrd="8" destOrd="0" parTransId="{DD5EEDF9-7B8E-48D0-800E-7B5DFE512B07}" sibTransId="{ADCB05B1-7CF7-49CA-B903-5E3159444485}"/>
    <dgm:cxn modelId="{EDED5D02-B363-465A-B07C-13B4CB0C69A6}" type="presOf" srcId="{BB5194FF-0134-4D49-9FE0-A1B4C4AFABBE}" destId="{0A487230-A2A0-4D6B-B86C-2FD5E0768819}" srcOrd="0" destOrd="8" presId="urn:microsoft.com/office/officeart/2005/8/layout/hProcess4"/>
    <dgm:cxn modelId="{8AC08E2A-AB00-4A65-A695-696680CF7661}" type="presOf" srcId="{E2CCB676-00DF-48E4-97C5-3097DCDCD628}" destId="{0A487230-A2A0-4D6B-B86C-2FD5E0768819}" srcOrd="0" destOrd="3" presId="urn:microsoft.com/office/officeart/2005/8/layout/hProcess4"/>
    <dgm:cxn modelId="{1C19271C-2B8E-4B45-AB1E-1333515991E5}" type="presOf" srcId="{5910BF8A-FA9F-414D-B8E5-9660CE931913}" destId="{564E89C4-E3B2-43ED-9109-2AB41A33F5FE}" srcOrd="0" destOrd="2" presId="urn:microsoft.com/office/officeart/2005/8/layout/hProcess4"/>
    <dgm:cxn modelId="{268A5DDB-F855-4339-ADE8-9C31B40CD2EE}" srcId="{B923B6B2-09E3-4220-9C15-2E0FF0EF8115}" destId="{C38A9D77-06EE-41B4-A147-F1D457CE2D8F}" srcOrd="3" destOrd="0" parTransId="{2DAE1278-4726-4B97-B3A8-40B07652D5BA}" sibTransId="{8CD2BAE3-DC7D-4270-9DAF-A6CCDDEB568F}"/>
    <dgm:cxn modelId="{0F12B94D-173E-43EF-BFCE-0FFC79D79C92}" type="presOf" srcId="{BB5194FF-0134-4D49-9FE0-A1B4C4AFABBE}" destId="{5235A35B-506D-449D-99B2-669BC02A839A}" srcOrd="1" destOrd="8" presId="urn:microsoft.com/office/officeart/2005/8/layout/hProcess4"/>
    <dgm:cxn modelId="{57042B47-CE69-4D61-A790-6A27C8008110}" srcId="{148DC5A9-F972-466A-9382-740DE3A15900}" destId="{19B00EBD-2B10-4300-BD3C-89B99F9D917C}" srcOrd="6" destOrd="0" parTransId="{71DB1FEF-F073-41F4-945E-FE07DF6C5A2B}" sibTransId="{3CCD2A57-44C4-4F8F-AA71-0F964563DCB7}"/>
    <dgm:cxn modelId="{9E847D08-48BF-4ED0-89B8-BB58DCC6D813}" type="presOf" srcId="{DA658F53-5A9A-4099-AB32-8F6F32CDC114}" destId="{0A487230-A2A0-4D6B-B86C-2FD5E0768819}" srcOrd="0" destOrd="1" presId="urn:microsoft.com/office/officeart/2005/8/layout/hProcess4"/>
    <dgm:cxn modelId="{47CF5A7E-6A56-42D4-BCBF-613CC5D49526}" type="presOf" srcId="{E2CCB676-00DF-48E4-97C5-3097DCDCD628}" destId="{5235A35B-506D-449D-99B2-669BC02A839A}" srcOrd="1" destOrd="3" presId="urn:microsoft.com/office/officeart/2005/8/layout/hProcess4"/>
    <dgm:cxn modelId="{E55E0610-81D8-44C1-87B9-F18E2742056C}" type="presOf" srcId="{19B00EBD-2B10-4300-BD3C-89B99F9D917C}" destId="{5235A35B-506D-449D-99B2-669BC02A839A}" srcOrd="1" destOrd="6" presId="urn:microsoft.com/office/officeart/2005/8/layout/hProcess4"/>
    <dgm:cxn modelId="{0A01B6F9-83B6-4270-9618-D2FDA4249590}" type="presOf" srcId="{3F287D35-BD6A-4F03-B15D-395BF32394CD}" destId="{35AA0CB1-C14D-4DA4-B3FF-E0C08C8551EC}" srcOrd="0" destOrd="1" presId="urn:microsoft.com/office/officeart/2005/8/layout/hProcess4"/>
    <dgm:cxn modelId="{C65B89D1-80F2-4322-8E89-A6D4A7D6EB6A}" type="presOf" srcId="{F0B399BD-ED2C-4412-8854-6CE9E37EA41C}" destId="{BD2B61A8-1A91-431E-ABEE-B2407794FA27}" srcOrd="0" destOrd="0" presId="urn:microsoft.com/office/officeart/2005/8/layout/hProcess4"/>
    <dgm:cxn modelId="{710DAC73-DB3A-4703-9A7F-12DB672FC49D}" type="presOf" srcId="{9BDBE0D4-A734-4F23-A5A1-C852D8BC7D03}" destId="{6FB9D3BC-F7FD-46B0-900F-3CE6B649F349}" srcOrd="1" destOrd="2" presId="urn:microsoft.com/office/officeart/2005/8/layout/hProcess4"/>
    <dgm:cxn modelId="{C3F32EDB-317D-4959-82CD-0A1ADC1E85ED}" srcId="{148DC5A9-F972-466A-9382-740DE3A15900}" destId="{89D6A8CB-B5CF-45C9-8097-737E03461FFE}" srcOrd="4" destOrd="0" parTransId="{E488DE52-C75A-4203-B63A-BBBBF54CFB2E}" sibTransId="{697049DB-00BD-4A52-88B8-229C3B09AD12}"/>
    <dgm:cxn modelId="{1EC087C0-428A-4E14-8C9E-BFC0981B9BF0}" type="presOf" srcId="{9B94F925-2008-48D0-8513-2699BE1E2652}" destId="{564E89C4-E3B2-43ED-9109-2AB41A33F5FE}" srcOrd="0" destOrd="1" presId="urn:microsoft.com/office/officeart/2005/8/layout/hProcess4"/>
    <dgm:cxn modelId="{BA111E64-F352-4861-8A97-3B512F519A69}" srcId="{E30B43D2-42B2-4B45-B533-47A14D605A86}" destId="{06FE234E-869E-488F-9062-6BFD52A5F068}" srcOrd="1" destOrd="0" parTransId="{3A777ADF-D7FE-4E23-AB20-7ED616ED8FAC}" sibTransId="{8B1B81BA-C923-4A29-AF2C-76685C31424E}"/>
    <dgm:cxn modelId="{2863FE84-4C52-4BBB-9DB7-F54FC1AF96F0}" type="presOf" srcId="{45DA2C6C-55C2-4010-A6A1-A92633286066}" destId="{564E89C4-E3B2-43ED-9109-2AB41A33F5FE}" srcOrd="0" destOrd="0" presId="urn:microsoft.com/office/officeart/2005/8/layout/hProcess4"/>
    <dgm:cxn modelId="{71295121-0584-4E0F-BEF4-4D67B06983A7}" type="presOf" srcId="{89D6A8CB-B5CF-45C9-8097-737E03461FFE}" destId="{5235A35B-506D-449D-99B2-669BC02A839A}" srcOrd="1" destOrd="4" presId="urn:microsoft.com/office/officeart/2005/8/layout/hProcess4"/>
    <dgm:cxn modelId="{2164CADD-B017-4514-8004-B16EAC02BCBD}" type="presOf" srcId="{049DF772-A7D7-4B45-BEDB-E9933A14F7EC}" destId="{0A487230-A2A0-4D6B-B86C-2FD5E0768819}" srcOrd="0" destOrd="5" presId="urn:microsoft.com/office/officeart/2005/8/layout/hProcess4"/>
    <dgm:cxn modelId="{37C6AAD2-D3B4-4F88-956D-657E540B92A2}" srcId="{E30B43D2-42B2-4B45-B533-47A14D605A86}" destId="{B923B6B2-09E3-4220-9C15-2E0FF0EF8115}" srcOrd="0" destOrd="0" parTransId="{9FCA2DAF-19C6-4B86-83CE-D96B5D1F1518}" sibTransId="{F0B399BD-ED2C-4412-8854-6CE9E37EA41C}"/>
    <dgm:cxn modelId="{F483E0AC-0791-48FB-8AEE-26B1D949EE67}" type="presOf" srcId="{F1FF7980-4D16-4B7C-9399-20E03F3F30AE}" destId="{5235A35B-506D-449D-99B2-669BC02A839A}" srcOrd="1" destOrd="7" presId="urn:microsoft.com/office/officeart/2005/8/layout/hProcess4"/>
    <dgm:cxn modelId="{1220D5DA-3F14-4359-ABD9-E50042447512}" type="presOf" srcId="{C38A9D77-06EE-41B4-A147-F1D457CE2D8F}" destId="{6FB9D3BC-F7FD-46B0-900F-3CE6B649F349}" srcOrd="1" destOrd="3" presId="urn:microsoft.com/office/officeart/2005/8/layout/hProcess4"/>
    <dgm:cxn modelId="{20FAC9DD-3055-4968-9F4D-6DA109AB894A}" type="presOf" srcId="{19B00EBD-2B10-4300-BD3C-89B99F9D917C}" destId="{0A487230-A2A0-4D6B-B86C-2FD5E0768819}" srcOrd="0" destOrd="6" presId="urn:microsoft.com/office/officeart/2005/8/layout/hProcess4"/>
    <dgm:cxn modelId="{BD796DFA-D339-420A-80A0-7540B3256E43}" srcId="{148DC5A9-F972-466A-9382-740DE3A15900}" destId="{049DF772-A7D7-4B45-BEDB-E9933A14F7EC}" srcOrd="5" destOrd="0" parTransId="{A4C27078-FC93-4A34-9391-B0B4424C347C}" sibTransId="{A4C36A2D-A010-42C3-A23D-AE673AD322B1}"/>
    <dgm:cxn modelId="{FFF47662-479A-442A-B2EE-E32AA462CF38}" type="presOf" srcId="{9BDBE0D4-A734-4F23-A5A1-C852D8BC7D03}" destId="{35AA0CB1-C14D-4DA4-B3FF-E0C08C8551EC}" srcOrd="0" destOrd="2" presId="urn:microsoft.com/office/officeart/2005/8/layout/hProcess4"/>
    <dgm:cxn modelId="{393DB893-00E6-4E65-A3E7-D615FC3F930D}" type="presOf" srcId="{E30B43D2-42B2-4B45-B533-47A14D605A86}" destId="{FBF9CD68-8A61-4121-B986-5EDB7ED4FE5B}" srcOrd="0" destOrd="0" presId="urn:microsoft.com/office/officeart/2005/8/layout/hProcess4"/>
    <dgm:cxn modelId="{3DDE2A1A-2100-42A8-BF76-B71B998C31F1}" type="presOf" srcId="{C38A9D77-06EE-41B4-A147-F1D457CE2D8F}" destId="{35AA0CB1-C14D-4DA4-B3FF-E0C08C8551EC}" srcOrd="0" destOrd="3" presId="urn:microsoft.com/office/officeart/2005/8/layout/hProcess4"/>
    <dgm:cxn modelId="{0688464A-2175-48AE-9BC3-7231EC53A529}" type="presOf" srcId="{66A64CBA-8F60-4F47-A90A-0D6F3BF35DC7}" destId="{6FB9D3BC-F7FD-46B0-900F-3CE6B649F349}" srcOrd="1" destOrd="0" presId="urn:microsoft.com/office/officeart/2005/8/layout/hProcess4"/>
    <dgm:cxn modelId="{886B012C-55AC-471F-8278-6DD5140DB7BD}" type="presOf" srcId="{148DC5A9-F972-466A-9382-740DE3A15900}" destId="{43E168EC-1675-4214-86E3-571B49DB4144}" srcOrd="0" destOrd="0" presId="urn:microsoft.com/office/officeart/2005/8/layout/hProcess4"/>
    <dgm:cxn modelId="{1B3A4814-FAB8-43DA-96DB-9AFA55574995}" type="presOf" srcId="{5910BF8A-FA9F-414D-B8E5-9660CE931913}" destId="{3288857A-D5F3-4106-8C11-C63F6692B766}" srcOrd="1" destOrd="2" presId="urn:microsoft.com/office/officeart/2005/8/layout/hProcess4"/>
    <dgm:cxn modelId="{7A723DEE-DA19-4AFF-960A-0091A567CAF6}" type="presOf" srcId="{37DF19DE-223F-41AE-ADCB-E0A13FAA7562}" destId="{0A487230-A2A0-4D6B-B86C-2FD5E0768819}" srcOrd="0" destOrd="0" presId="urn:microsoft.com/office/officeart/2005/8/layout/hProcess4"/>
    <dgm:cxn modelId="{3F9D68B9-9488-43B5-978A-8E70575FA82B}" srcId="{148DC5A9-F972-466A-9382-740DE3A15900}" destId="{E2CCB676-00DF-48E4-97C5-3097DCDCD628}" srcOrd="3" destOrd="0" parTransId="{0F447E09-8D1C-47EB-92D5-FFA9510CC306}" sibTransId="{1FF7EEC9-17BD-454C-81D1-2A8C07D63140}"/>
    <dgm:cxn modelId="{1BAA3874-E6EF-4FCB-9DCD-3B031675EE82}" srcId="{06FE234E-869E-488F-9062-6BFD52A5F068}" destId="{5910BF8A-FA9F-414D-B8E5-9660CE931913}" srcOrd="2" destOrd="0" parTransId="{21008C59-E5BD-474B-A843-36AEE76F2B3F}" sibTransId="{F047F463-8DE0-4220-83D4-C0BBF436ED11}"/>
    <dgm:cxn modelId="{4C2C5ACA-55D9-4565-ADBE-2840356A704C}" srcId="{148DC5A9-F972-466A-9382-740DE3A15900}" destId="{37DF19DE-223F-41AE-ADCB-E0A13FAA7562}" srcOrd="0" destOrd="0" parTransId="{73345C3A-A5BC-46BD-888E-45B01180B238}" sibTransId="{49A864CA-B5C6-4351-B7A8-F0729388EA94}"/>
    <dgm:cxn modelId="{4F56FB06-BA44-414D-935B-18F4857294EE}" srcId="{148DC5A9-F972-466A-9382-740DE3A15900}" destId="{F1FF7980-4D16-4B7C-9399-20E03F3F30AE}" srcOrd="7" destOrd="0" parTransId="{7D46D66F-E459-46AC-8019-545D46005127}" sibTransId="{3683D574-F537-48D4-B38A-1EE09BCC3086}"/>
    <dgm:cxn modelId="{54D7DFF7-37DB-4D47-AF16-9C40D4FC9188}" srcId="{B923B6B2-09E3-4220-9C15-2E0FF0EF8115}" destId="{3F287D35-BD6A-4F03-B15D-395BF32394CD}" srcOrd="1" destOrd="0" parTransId="{B1164FE8-364B-4161-B8D0-CEE1ED48DBA7}" sibTransId="{32608EC9-5BF4-4485-96C2-47D83CF7EEC3}"/>
    <dgm:cxn modelId="{F7167046-29D8-4F45-98E2-AC94348DB809}" srcId="{06FE234E-869E-488F-9062-6BFD52A5F068}" destId="{9B94F925-2008-48D0-8513-2699BE1E2652}" srcOrd="1" destOrd="0" parTransId="{B1155796-8FF6-4102-B157-E02FE0AFC171}" sibTransId="{E0223535-9B93-4B02-B4AA-E0F60B423D26}"/>
    <dgm:cxn modelId="{B3E7FC78-B3D4-4D68-8125-CB750FDC5B17}" type="presOf" srcId="{B923B6B2-09E3-4220-9C15-2E0FF0EF8115}" destId="{4CD87350-6B6F-4ECE-98C6-F634F34EF0D6}" srcOrd="0" destOrd="0" presId="urn:microsoft.com/office/officeart/2005/8/layout/hProcess4"/>
    <dgm:cxn modelId="{4F8D6586-3DA1-45C6-9A42-1D330B83F60D}" type="presOf" srcId="{06FE234E-869E-488F-9062-6BFD52A5F068}" destId="{92CAE3DD-5640-4CF0-9E35-152F3DECDC39}" srcOrd="0" destOrd="0" presId="urn:microsoft.com/office/officeart/2005/8/layout/hProcess4"/>
    <dgm:cxn modelId="{437F56CB-0C9C-4C35-9831-EADAFAF5EF69}" srcId="{E30B43D2-42B2-4B45-B533-47A14D605A86}" destId="{148DC5A9-F972-466A-9382-740DE3A15900}" srcOrd="2" destOrd="0" parTransId="{2D4F48D5-D77C-481F-8069-FB1B1DCD8D1E}" sibTransId="{67D9AA5C-7385-41B7-8043-11DA1B3202E6}"/>
    <dgm:cxn modelId="{33870026-1A73-4C89-9E6F-9DBE4369A726}" type="presOf" srcId="{89D6A8CB-B5CF-45C9-8097-737E03461FFE}" destId="{0A487230-A2A0-4D6B-B86C-2FD5E0768819}" srcOrd="0" destOrd="4" presId="urn:microsoft.com/office/officeart/2005/8/layout/hProcess4"/>
    <dgm:cxn modelId="{029D4FC3-FA6E-462A-A626-BDBE7FF60658}" srcId="{06FE234E-869E-488F-9062-6BFD52A5F068}" destId="{45DA2C6C-55C2-4010-A6A1-A92633286066}" srcOrd="0" destOrd="0" parTransId="{9B014D77-DD99-42A4-A194-3FCCDFCF56AC}" sibTransId="{7806D3B0-EF72-484C-9DBE-91D047302524}"/>
    <dgm:cxn modelId="{33932931-B503-48A6-B24A-75F8E0AADCD0}" type="presOf" srcId="{8B1B81BA-C923-4A29-AF2C-76685C31424E}" destId="{AC367C1F-44E8-4CE6-96AB-DFBCFA1EEB51}" srcOrd="0" destOrd="0" presId="urn:microsoft.com/office/officeart/2005/8/layout/hProcess4"/>
    <dgm:cxn modelId="{359470F5-091E-4528-89B3-F6B2CEB13934}" srcId="{B923B6B2-09E3-4220-9C15-2E0FF0EF8115}" destId="{66A64CBA-8F60-4F47-A90A-0D6F3BF35DC7}" srcOrd="0" destOrd="0" parTransId="{95B6B576-8433-4C18-8E19-CAC12AA94380}" sibTransId="{5D4C3721-4EF8-4D54-BB44-5F1EC5265CC2}"/>
    <dgm:cxn modelId="{8E8D253A-F582-4A71-900A-1FF2BA1D993B}" srcId="{148DC5A9-F972-466A-9382-740DE3A15900}" destId="{DAE86CF5-76C5-49A0-88E2-2859EB4C5344}" srcOrd="2" destOrd="0" parTransId="{163B8A46-18E3-4EDF-A6D1-D94D12550C1C}" sibTransId="{5A34E0ED-F0AD-434A-B907-FD7DE82E802B}"/>
    <dgm:cxn modelId="{4C8A16D9-875C-4853-9F85-DF868FC63346}" srcId="{148DC5A9-F972-466A-9382-740DE3A15900}" destId="{DA658F53-5A9A-4099-AB32-8F6F32CDC114}" srcOrd="1" destOrd="0" parTransId="{74B27D9D-EEC6-4485-AEE3-422398F3A451}" sibTransId="{C88B0A25-E2DD-4F5C-9D00-3B75858DAF9B}"/>
    <dgm:cxn modelId="{47D84B29-E261-4EEF-9F0C-231F5511BFE4}" type="presOf" srcId="{F1FF7980-4D16-4B7C-9399-20E03F3F30AE}" destId="{0A487230-A2A0-4D6B-B86C-2FD5E0768819}" srcOrd="0" destOrd="7" presId="urn:microsoft.com/office/officeart/2005/8/layout/hProcess4"/>
    <dgm:cxn modelId="{75FAD274-909D-4F46-9991-88FA4C6A55C3}" type="presParOf" srcId="{FBF9CD68-8A61-4121-B986-5EDB7ED4FE5B}" destId="{69D529B8-E10C-4272-88A4-1EC5C68F5819}" srcOrd="0" destOrd="0" presId="urn:microsoft.com/office/officeart/2005/8/layout/hProcess4"/>
    <dgm:cxn modelId="{8A123A68-ADD2-40C7-883A-49C59913DD86}" type="presParOf" srcId="{FBF9CD68-8A61-4121-B986-5EDB7ED4FE5B}" destId="{1C7F6C51-FE80-41D9-BFAB-018AF7888EAF}" srcOrd="1" destOrd="0" presId="urn:microsoft.com/office/officeart/2005/8/layout/hProcess4"/>
    <dgm:cxn modelId="{CAE88473-3779-4FB1-80DA-3A4950875584}" type="presParOf" srcId="{FBF9CD68-8A61-4121-B986-5EDB7ED4FE5B}" destId="{FE75259B-4A36-4A87-ACD0-05C110E05226}" srcOrd="2" destOrd="0" presId="urn:microsoft.com/office/officeart/2005/8/layout/hProcess4"/>
    <dgm:cxn modelId="{7282AB77-78E8-482D-92AC-B7B50CBC20F2}" type="presParOf" srcId="{FE75259B-4A36-4A87-ACD0-05C110E05226}" destId="{96DD5152-2D3D-40D3-8BDD-6AC12890EE6C}" srcOrd="0" destOrd="0" presId="urn:microsoft.com/office/officeart/2005/8/layout/hProcess4"/>
    <dgm:cxn modelId="{A70CC8BE-1451-4379-B5A7-C99AA6E8FBDB}" type="presParOf" srcId="{96DD5152-2D3D-40D3-8BDD-6AC12890EE6C}" destId="{47937CE0-E75E-419E-BCE2-FD898B127C61}" srcOrd="0" destOrd="0" presId="urn:microsoft.com/office/officeart/2005/8/layout/hProcess4"/>
    <dgm:cxn modelId="{E286F75C-E206-49B7-B826-9F432F9E3D53}" type="presParOf" srcId="{96DD5152-2D3D-40D3-8BDD-6AC12890EE6C}" destId="{35AA0CB1-C14D-4DA4-B3FF-E0C08C8551EC}" srcOrd="1" destOrd="0" presId="urn:microsoft.com/office/officeart/2005/8/layout/hProcess4"/>
    <dgm:cxn modelId="{5BDCB224-FFA3-43B7-8A10-A849347077E2}" type="presParOf" srcId="{96DD5152-2D3D-40D3-8BDD-6AC12890EE6C}" destId="{6FB9D3BC-F7FD-46B0-900F-3CE6B649F349}" srcOrd="2" destOrd="0" presId="urn:microsoft.com/office/officeart/2005/8/layout/hProcess4"/>
    <dgm:cxn modelId="{A1EBFBC5-626D-4F36-A284-86108838FA9D}" type="presParOf" srcId="{96DD5152-2D3D-40D3-8BDD-6AC12890EE6C}" destId="{4CD87350-6B6F-4ECE-98C6-F634F34EF0D6}" srcOrd="3" destOrd="0" presId="urn:microsoft.com/office/officeart/2005/8/layout/hProcess4"/>
    <dgm:cxn modelId="{0006B4BB-B668-4EEE-B8AD-93629BCF34F9}" type="presParOf" srcId="{96DD5152-2D3D-40D3-8BDD-6AC12890EE6C}" destId="{239D4D45-EE78-47D2-A64C-760AEAAA244A}" srcOrd="4" destOrd="0" presId="urn:microsoft.com/office/officeart/2005/8/layout/hProcess4"/>
    <dgm:cxn modelId="{76EE0962-390D-4982-AAB8-C7CF8495D17A}" type="presParOf" srcId="{FE75259B-4A36-4A87-ACD0-05C110E05226}" destId="{BD2B61A8-1A91-431E-ABEE-B2407794FA27}" srcOrd="1" destOrd="0" presId="urn:microsoft.com/office/officeart/2005/8/layout/hProcess4"/>
    <dgm:cxn modelId="{9B4577F1-3ACA-42AC-9D85-0ED8F6E37B36}" type="presParOf" srcId="{FE75259B-4A36-4A87-ACD0-05C110E05226}" destId="{2C2E2EF7-3AC8-4E33-ADC0-DC56DD45CA5E}" srcOrd="2" destOrd="0" presId="urn:microsoft.com/office/officeart/2005/8/layout/hProcess4"/>
    <dgm:cxn modelId="{62076389-618C-4F46-82F4-6FE28B066191}" type="presParOf" srcId="{2C2E2EF7-3AC8-4E33-ADC0-DC56DD45CA5E}" destId="{CC6D6538-1F0C-4431-9130-1FBD888A3C65}" srcOrd="0" destOrd="0" presId="urn:microsoft.com/office/officeart/2005/8/layout/hProcess4"/>
    <dgm:cxn modelId="{E7C45441-87E6-4BC0-93D7-0F6C25FC2240}" type="presParOf" srcId="{2C2E2EF7-3AC8-4E33-ADC0-DC56DD45CA5E}" destId="{564E89C4-E3B2-43ED-9109-2AB41A33F5FE}" srcOrd="1" destOrd="0" presId="urn:microsoft.com/office/officeart/2005/8/layout/hProcess4"/>
    <dgm:cxn modelId="{4B1C41E1-C18E-4E0D-AF90-06B79AF7FA5C}" type="presParOf" srcId="{2C2E2EF7-3AC8-4E33-ADC0-DC56DD45CA5E}" destId="{3288857A-D5F3-4106-8C11-C63F6692B766}" srcOrd="2" destOrd="0" presId="urn:microsoft.com/office/officeart/2005/8/layout/hProcess4"/>
    <dgm:cxn modelId="{8389C7EA-4E4F-4DF7-94A1-D05232002575}" type="presParOf" srcId="{2C2E2EF7-3AC8-4E33-ADC0-DC56DD45CA5E}" destId="{92CAE3DD-5640-4CF0-9E35-152F3DECDC39}" srcOrd="3" destOrd="0" presId="urn:microsoft.com/office/officeart/2005/8/layout/hProcess4"/>
    <dgm:cxn modelId="{F329EF18-24A9-4C3E-8AA0-69706A104E41}" type="presParOf" srcId="{2C2E2EF7-3AC8-4E33-ADC0-DC56DD45CA5E}" destId="{7F1A0A21-7DB0-4394-8D5C-DC55BC2EF8F8}" srcOrd="4" destOrd="0" presId="urn:microsoft.com/office/officeart/2005/8/layout/hProcess4"/>
    <dgm:cxn modelId="{7EAE1093-7A38-4D7E-BF69-F979EA0BA148}" type="presParOf" srcId="{FE75259B-4A36-4A87-ACD0-05C110E05226}" destId="{AC367C1F-44E8-4CE6-96AB-DFBCFA1EEB51}" srcOrd="3" destOrd="0" presId="urn:microsoft.com/office/officeart/2005/8/layout/hProcess4"/>
    <dgm:cxn modelId="{557EFCD4-799D-4813-9EDF-4FFCB49FD9B8}" type="presParOf" srcId="{FE75259B-4A36-4A87-ACD0-05C110E05226}" destId="{6E400405-A56B-4DCC-B417-C6F144094014}" srcOrd="4" destOrd="0" presId="urn:microsoft.com/office/officeart/2005/8/layout/hProcess4"/>
    <dgm:cxn modelId="{CCEEF617-034C-42F2-820E-F0681FA4AE82}" type="presParOf" srcId="{6E400405-A56B-4DCC-B417-C6F144094014}" destId="{27F2CCE3-00B2-44AB-A739-85AFA7F8A99D}" srcOrd="0" destOrd="0" presId="urn:microsoft.com/office/officeart/2005/8/layout/hProcess4"/>
    <dgm:cxn modelId="{A2F53438-A1AF-47D2-89BA-7BD01C106746}" type="presParOf" srcId="{6E400405-A56B-4DCC-B417-C6F144094014}" destId="{0A487230-A2A0-4D6B-B86C-2FD5E0768819}" srcOrd="1" destOrd="0" presId="urn:microsoft.com/office/officeart/2005/8/layout/hProcess4"/>
    <dgm:cxn modelId="{AB258DCE-0B6B-4281-BB2C-4845D9DA5DE1}" type="presParOf" srcId="{6E400405-A56B-4DCC-B417-C6F144094014}" destId="{5235A35B-506D-449D-99B2-669BC02A839A}" srcOrd="2" destOrd="0" presId="urn:microsoft.com/office/officeart/2005/8/layout/hProcess4"/>
    <dgm:cxn modelId="{51C5D415-7451-4226-9E79-57979B0666FA}" type="presParOf" srcId="{6E400405-A56B-4DCC-B417-C6F144094014}" destId="{43E168EC-1675-4214-86E3-571B49DB4144}" srcOrd="3" destOrd="0" presId="urn:microsoft.com/office/officeart/2005/8/layout/hProcess4"/>
    <dgm:cxn modelId="{EBD12AF7-EFBD-466D-9018-1F9EB5659353}" type="presParOf" srcId="{6E400405-A56B-4DCC-B417-C6F144094014}" destId="{22A7BEF5-148C-4725-BE82-E89ED1F66C26}"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99651CA-467C-479E-B93E-5D3353DEA24B}" type="doc">
      <dgm:prSet loTypeId="urn:microsoft.com/office/officeart/2005/8/layout/cycle6" loCatId="cycle" qsTypeId="urn:microsoft.com/office/officeart/2005/8/quickstyle/simple1" qsCatId="simple" csTypeId="urn:microsoft.com/office/officeart/2005/8/colors/colorful1#1" csCatId="colorful" phldr="1"/>
      <dgm:spPr/>
      <dgm:t>
        <a:bodyPr/>
        <a:lstStyle/>
        <a:p>
          <a:endParaRPr lang="fr-CA"/>
        </a:p>
      </dgm:t>
    </dgm:pt>
    <dgm:pt modelId="{17DF1DE3-AC86-4EFB-ABCD-DF1FABDFF643}">
      <dgm:prSet phldrT="[Texte]"/>
      <dgm:spPr/>
      <dgm:t>
        <a:bodyPr/>
        <a:lstStyle/>
        <a:p>
          <a:r>
            <a:rPr lang="fr-CA" dirty="0">
              <a:latin typeface="Arial" pitchFamily="34" charset="0"/>
              <a:cs typeface="Arial" pitchFamily="34" charset="0"/>
            </a:rPr>
            <a:t>GSI OPS</a:t>
          </a:r>
        </a:p>
        <a:p>
          <a:r>
            <a:rPr lang="fr-CA" dirty="0">
              <a:latin typeface="Arial" pitchFamily="34" charset="0"/>
              <a:cs typeface="Arial" pitchFamily="34" charset="0"/>
            </a:rPr>
            <a:t>(06)</a:t>
          </a:r>
        </a:p>
      </dgm:t>
    </dgm:pt>
    <dgm:pt modelId="{0B933CC7-6934-4B65-9668-BF6AD909E558}" type="parTrans" cxnId="{897FFC49-D553-4593-B2BB-369323CAEA58}">
      <dgm:prSet/>
      <dgm:spPr/>
      <dgm:t>
        <a:bodyPr/>
        <a:lstStyle/>
        <a:p>
          <a:endParaRPr lang="fr-CA"/>
        </a:p>
      </dgm:t>
    </dgm:pt>
    <dgm:pt modelId="{5FA29508-F888-4670-8BEB-1AF9DEC1CAF5}" type="sibTrans" cxnId="{897FFC49-D553-4593-B2BB-369323CAEA58}">
      <dgm:prSet/>
      <dgm:spPr/>
      <dgm:t>
        <a:bodyPr/>
        <a:lstStyle/>
        <a:p>
          <a:endParaRPr lang="fr-CA" dirty="0"/>
        </a:p>
      </dgm:t>
    </dgm:pt>
    <dgm:pt modelId="{22066EA4-893D-4352-A6AA-C583E493A713}">
      <dgm:prSet phldrT="[Texte]"/>
      <dgm:spPr/>
      <dgm:t>
        <a:bodyPr/>
        <a:lstStyle/>
        <a:p>
          <a:r>
            <a:rPr lang="fr-CA" dirty="0">
              <a:latin typeface="Arial" pitchFamily="34" charset="0"/>
              <a:cs typeface="Arial" pitchFamily="34" charset="0"/>
            </a:rPr>
            <a:t>GSI AIR</a:t>
          </a:r>
        </a:p>
        <a:p>
          <a:r>
            <a:rPr lang="fr-CA" dirty="0">
              <a:latin typeface="Arial" pitchFamily="34" charset="0"/>
              <a:cs typeface="Arial" pitchFamily="34" charset="0"/>
            </a:rPr>
            <a:t>(07)</a:t>
          </a:r>
        </a:p>
      </dgm:t>
    </dgm:pt>
    <dgm:pt modelId="{F4BB451F-017D-448A-AB9E-22FC32EEA060}" type="parTrans" cxnId="{A6AD2B8F-10AA-413F-84E7-6D51B13A93AF}">
      <dgm:prSet/>
      <dgm:spPr/>
      <dgm:t>
        <a:bodyPr/>
        <a:lstStyle/>
        <a:p>
          <a:endParaRPr lang="fr-CA"/>
        </a:p>
      </dgm:t>
    </dgm:pt>
    <dgm:pt modelId="{D1943F78-8604-4859-8309-2482F154F589}" type="sibTrans" cxnId="{A6AD2B8F-10AA-413F-84E7-6D51B13A93AF}">
      <dgm:prSet/>
      <dgm:spPr/>
      <dgm:t>
        <a:bodyPr/>
        <a:lstStyle/>
        <a:p>
          <a:endParaRPr lang="fr-CA" dirty="0"/>
        </a:p>
      </dgm:t>
    </dgm:pt>
    <dgm:pt modelId="{4FDE957C-A0F9-46CE-A2C9-7B0CC2F2108D}">
      <dgm:prSet phldrT="[Texte]"/>
      <dgm:spPr/>
      <dgm:t>
        <a:bodyPr/>
        <a:lstStyle/>
        <a:p>
          <a:r>
            <a:rPr lang="fr-CA" dirty="0">
              <a:latin typeface="Arial" pitchFamily="34" charset="0"/>
              <a:cs typeface="Arial" pitchFamily="34" charset="0"/>
            </a:rPr>
            <a:t>GSI PEL</a:t>
          </a:r>
        </a:p>
        <a:p>
          <a:r>
            <a:rPr lang="fr-CA" dirty="0">
              <a:latin typeface="Arial" pitchFamily="34" charset="0"/>
              <a:cs typeface="Arial" pitchFamily="34" charset="0"/>
            </a:rPr>
            <a:t>(01)</a:t>
          </a:r>
        </a:p>
      </dgm:t>
    </dgm:pt>
    <dgm:pt modelId="{2F0AF79A-01A5-4457-A30B-F39FDAA9A5C5}" type="parTrans" cxnId="{BA21148E-B395-4FA6-A579-45E4C9E4B22B}">
      <dgm:prSet/>
      <dgm:spPr/>
      <dgm:t>
        <a:bodyPr/>
        <a:lstStyle/>
        <a:p>
          <a:endParaRPr lang="fr-CA"/>
        </a:p>
      </dgm:t>
    </dgm:pt>
    <dgm:pt modelId="{50E14108-A02D-42C2-8620-168DA8ACE64C}" type="sibTrans" cxnId="{BA21148E-B395-4FA6-A579-45E4C9E4B22B}">
      <dgm:prSet/>
      <dgm:spPr/>
      <dgm:t>
        <a:bodyPr/>
        <a:lstStyle/>
        <a:p>
          <a:endParaRPr lang="fr-CA" dirty="0"/>
        </a:p>
      </dgm:t>
    </dgm:pt>
    <dgm:pt modelId="{7A1D9A1C-4154-409E-A083-2AA69FE195C5}">
      <dgm:prSet phldrT="[Texte]"/>
      <dgm:spPr/>
      <dgm:t>
        <a:bodyPr/>
        <a:lstStyle/>
        <a:p>
          <a:r>
            <a:rPr lang="fr-CA" dirty="0">
              <a:latin typeface="Arial" pitchFamily="34" charset="0"/>
              <a:cs typeface="Arial" pitchFamily="34" charset="0"/>
            </a:rPr>
            <a:t>SSP-SMS</a:t>
          </a:r>
        </a:p>
        <a:p>
          <a:r>
            <a:rPr lang="fr-CA" dirty="0">
              <a:latin typeface="Arial" pitchFamily="34" charset="0"/>
              <a:cs typeface="Arial" pitchFamily="34" charset="0"/>
            </a:rPr>
            <a:t>(26)</a:t>
          </a:r>
        </a:p>
      </dgm:t>
    </dgm:pt>
    <dgm:pt modelId="{EB9944A6-73FC-4EDF-AEE3-F466C0893249}" type="parTrans" cxnId="{1C353932-34D7-4BBA-861A-9B6EA425DD91}">
      <dgm:prSet/>
      <dgm:spPr/>
      <dgm:t>
        <a:bodyPr/>
        <a:lstStyle/>
        <a:p>
          <a:endParaRPr lang="fr-CA"/>
        </a:p>
      </dgm:t>
    </dgm:pt>
    <dgm:pt modelId="{01EE72BD-BD6A-4BE1-8936-29FBD5383A25}" type="sibTrans" cxnId="{1C353932-34D7-4BBA-861A-9B6EA425DD91}">
      <dgm:prSet/>
      <dgm:spPr/>
      <dgm:t>
        <a:bodyPr/>
        <a:lstStyle/>
        <a:p>
          <a:endParaRPr lang="fr-CA" dirty="0"/>
        </a:p>
      </dgm:t>
    </dgm:pt>
    <dgm:pt modelId="{89A5290B-A253-4A36-B32E-A8C9BCCA6C96}">
      <dgm:prSet phldrT="[Texte]"/>
      <dgm:spPr/>
      <dgm:t>
        <a:bodyPr/>
        <a:lstStyle/>
        <a:p>
          <a:r>
            <a:rPr lang="fr-CA" dirty="0">
              <a:latin typeface="Arial" pitchFamily="34" charset="0"/>
              <a:cs typeface="Arial" pitchFamily="34" charset="0"/>
            </a:rPr>
            <a:t>ECCAIRS</a:t>
          </a:r>
        </a:p>
        <a:p>
          <a:r>
            <a:rPr lang="fr-CA" dirty="0">
              <a:latin typeface="Arial" pitchFamily="34" charset="0"/>
              <a:cs typeface="Arial" pitchFamily="34" charset="0"/>
            </a:rPr>
            <a:t>(07)</a:t>
          </a:r>
        </a:p>
      </dgm:t>
    </dgm:pt>
    <dgm:pt modelId="{EBDE0928-31B2-4B71-9B57-900C7A141729}" type="parTrans" cxnId="{208E907E-2CA3-4E55-85B4-C4EF38083339}">
      <dgm:prSet/>
      <dgm:spPr/>
      <dgm:t>
        <a:bodyPr/>
        <a:lstStyle/>
        <a:p>
          <a:endParaRPr lang="fr-CA"/>
        </a:p>
      </dgm:t>
    </dgm:pt>
    <dgm:pt modelId="{B4A3F52A-8409-4264-8DED-A74C45177250}" type="sibTrans" cxnId="{208E907E-2CA3-4E55-85B4-C4EF38083339}">
      <dgm:prSet/>
      <dgm:spPr/>
      <dgm:t>
        <a:bodyPr/>
        <a:lstStyle/>
        <a:p>
          <a:endParaRPr lang="fr-CA" dirty="0"/>
        </a:p>
      </dgm:t>
    </dgm:pt>
    <dgm:pt modelId="{66A6A93B-4088-44A8-AF84-67D4E1A01986}">
      <dgm:prSet/>
      <dgm:spPr/>
      <dgm:t>
        <a:bodyPr/>
        <a:lstStyle/>
        <a:p>
          <a:r>
            <a:rPr lang="fr-CA" dirty="0">
              <a:latin typeface="Arial" pitchFamily="34" charset="0"/>
              <a:cs typeface="Arial" pitchFamily="34" charset="0"/>
            </a:rPr>
            <a:t>GSI AERODROME</a:t>
          </a:r>
        </a:p>
        <a:p>
          <a:r>
            <a:rPr lang="fr-CA" dirty="0">
              <a:latin typeface="Arial" pitchFamily="34" charset="0"/>
              <a:cs typeface="Arial" pitchFamily="34" charset="0"/>
            </a:rPr>
            <a:t>(08)</a:t>
          </a:r>
        </a:p>
      </dgm:t>
    </dgm:pt>
    <dgm:pt modelId="{3C947DA4-A50B-4660-A67A-75DD77F856AA}" type="parTrans" cxnId="{89FB8623-39A8-44DD-A212-DA81EAE5A2FD}">
      <dgm:prSet/>
      <dgm:spPr/>
      <dgm:t>
        <a:bodyPr/>
        <a:lstStyle/>
        <a:p>
          <a:endParaRPr lang="fr-CA"/>
        </a:p>
      </dgm:t>
    </dgm:pt>
    <dgm:pt modelId="{31F8EF63-1BBB-407A-8DB9-80132D117F63}" type="sibTrans" cxnId="{89FB8623-39A8-44DD-A212-DA81EAE5A2FD}">
      <dgm:prSet/>
      <dgm:spPr/>
      <dgm:t>
        <a:bodyPr/>
        <a:lstStyle/>
        <a:p>
          <a:endParaRPr lang="fr-CA" dirty="0"/>
        </a:p>
      </dgm:t>
    </dgm:pt>
    <dgm:pt modelId="{9CF12F6E-4367-42DB-B76A-1AF6BED33331}">
      <dgm:prSet/>
      <dgm:spPr/>
      <dgm:t>
        <a:bodyPr/>
        <a:lstStyle/>
        <a:p>
          <a:r>
            <a:rPr lang="en-US" dirty="0">
              <a:latin typeface="Arial" pitchFamily="34" charset="0"/>
              <a:cs typeface="Arial" pitchFamily="34" charset="0"/>
            </a:rPr>
            <a:t>Aviation Medicine </a:t>
          </a:r>
        </a:p>
        <a:p>
          <a:r>
            <a:rPr lang="en-US" dirty="0">
              <a:latin typeface="Arial" pitchFamily="34" charset="0"/>
              <a:cs typeface="Arial" pitchFamily="34" charset="0"/>
            </a:rPr>
            <a:t>(02) </a:t>
          </a:r>
          <a:endParaRPr lang="fr-CA" dirty="0">
            <a:latin typeface="Arial" pitchFamily="34" charset="0"/>
            <a:cs typeface="Arial" pitchFamily="34" charset="0"/>
          </a:endParaRPr>
        </a:p>
      </dgm:t>
    </dgm:pt>
    <dgm:pt modelId="{DF401A18-B8EC-4A14-BD24-9ED5EDB28C60}" type="parTrans" cxnId="{A40467EC-860C-4AC9-8CCF-8D727CD2692D}">
      <dgm:prSet/>
      <dgm:spPr/>
      <dgm:t>
        <a:bodyPr/>
        <a:lstStyle/>
        <a:p>
          <a:endParaRPr lang="fr-CA"/>
        </a:p>
      </dgm:t>
    </dgm:pt>
    <dgm:pt modelId="{2A3A0FAF-6F2E-44CC-87B4-D0C7476B52F5}" type="sibTrans" cxnId="{A40467EC-860C-4AC9-8CCF-8D727CD2692D}">
      <dgm:prSet/>
      <dgm:spPr/>
      <dgm:t>
        <a:bodyPr/>
        <a:lstStyle/>
        <a:p>
          <a:endParaRPr lang="fr-CA" dirty="0"/>
        </a:p>
      </dgm:t>
    </dgm:pt>
    <dgm:pt modelId="{EDB28C00-EB17-4431-B323-B6672FD90AF8}">
      <dgm:prSet/>
      <dgm:spPr/>
      <dgm:t>
        <a:bodyPr/>
        <a:lstStyle/>
        <a:p>
          <a:r>
            <a:rPr lang="en-US" dirty="0">
              <a:latin typeface="Arial" pitchFamily="34" charset="0"/>
              <a:cs typeface="Arial" pitchFamily="34" charset="0"/>
            </a:rPr>
            <a:t>Dangerous Goods</a:t>
          </a:r>
        </a:p>
        <a:p>
          <a:r>
            <a:rPr lang="en-US" dirty="0">
              <a:latin typeface="Arial" pitchFamily="34" charset="0"/>
              <a:cs typeface="Arial" pitchFamily="34" charset="0"/>
            </a:rPr>
            <a:t>(03) </a:t>
          </a:r>
          <a:endParaRPr lang="fr-CA" dirty="0"/>
        </a:p>
      </dgm:t>
    </dgm:pt>
    <dgm:pt modelId="{A0AD16C6-717B-444D-AE28-D077EE04B8A4}" type="parTrans" cxnId="{BCE2E35A-54FE-4404-A445-9F9A57CBB2C4}">
      <dgm:prSet/>
      <dgm:spPr/>
      <dgm:t>
        <a:bodyPr/>
        <a:lstStyle/>
        <a:p>
          <a:endParaRPr lang="fr-CA"/>
        </a:p>
      </dgm:t>
    </dgm:pt>
    <dgm:pt modelId="{7C382476-80D5-41F0-B92C-527CBBAF68EE}" type="sibTrans" cxnId="{BCE2E35A-54FE-4404-A445-9F9A57CBB2C4}">
      <dgm:prSet/>
      <dgm:spPr/>
      <dgm:t>
        <a:bodyPr/>
        <a:lstStyle/>
        <a:p>
          <a:endParaRPr lang="fr-CA" dirty="0"/>
        </a:p>
      </dgm:t>
    </dgm:pt>
    <dgm:pt modelId="{5B0EF3F1-4C31-4F90-A124-741D7F7862D4}" type="pres">
      <dgm:prSet presAssocID="{899651CA-467C-479E-B93E-5D3353DEA24B}" presName="cycle" presStyleCnt="0">
        <dgm:presLayoutVars>
          <dgm:dir/>
          <dgm:resizeHandles val="exact"/>
        </dgm:presLayoutVars>
      </dgm:prSet>
      <dgm:spPr/>
      <dgm:t>
        <a:bodyPr/>
        <a:lstStyle/>
        <a:p>
          <a:endParaRPr lang="fr-CA"/>
        </a:p>
      </dgm:t>
    </dgm:pt>
    <dgm:pt modelId="{AF8F0E15-B11F-4740-A6B1-99781A651397}" type="pres">
      <dgm:prSet presAssocID="{17DF1DE3-AC86-4EFB-ABCD-DF1FABDFF643}" presName="node" presStyleLbl="node1" presStyleIdx="0" presStyleCnt="8">
        <dgm:presLayoutVars>
          <dgm:bulletEnabled val="1"/>
        </dgm:presLayoutVars>
      </dgm:prSet>
      <dgm:spPr/>
      <dgm:t>
        <a:bodyPr/>
        <a:lstStyle/>
        <a:p>
          <a:endParaRPr lang="fr-CA"/>
        </a:p>
      </dgm:t>
    </dgm:pt>
    <dgm:pt modelId="{4AA75238-4A24-42BE-B06E-B91D29877AE8}" type="pres">
      <dgm:prSet presAssocID="{17DF1DE3-AC86-4EFB-ABCD-DF1FABDFF643}" presName="spNode" presStyleCnt="0"/>
      <dgm:spPr/>
    </dgm:pt>
    <dgm:pt modelId="{497CD582-DBB0-4976-B684-5C7AAA74CA8A}" type="pres">
      <dgm:prSet presAssocID="{5FA29508-F888-4670-8BEB-1AF9DEC1CAF5}" presName="sibTrans" presStyleLbl="sibTrans1D1" presStyleIdx="0" presStyleCnt="8"/>
      <dgm:spPr/>
      <dgm:t>
        <a:bodyPr/>
        <a:lstStyle/>
        <a:p>
          <a:endParaRPr lang="fr-CA"/>
        </a:p>
      </dgm:t>
    </dgm:pt>
    <dgm:pt modelId="{AC2B016A-C806-4F6E-9DEA-526AC6D69702}" type="pres">
      <dgm:prSet presAssocID="{22066EA4-893D-4352-A6AA-C583E493A713}" presName="node" presStyleLbl="node1" presStyleIdx="1" presStyleCnt="8">
        <dgm:presLayoutVars>
          <dgm:bulletEnabled val="1"/>
        </dgm:presLayoutVars>
      </dgm:prSet>
      <dgm:spPr/>
      <dgm:t>
        <a:bodyPr/>
        <a:lstStyle/>
        <a:p>
          <a:endParaRPr lang="fr-CA"/>
        </a:p>
      </dgm:t>
    </dgm:pt>
    <dgm:pt modelId="{32966CA2-49DE-4724-BFD4-D1ED5228B650}" type="pres">
      <dgm:prSet presAssocID="{22066EA4-893D-4352-A6AA-C583E493A713}" presName="spNode" presStyleCnt="0"/>
      <dgm:spPr/>
    </dgm:pt>
    <dgm:pt modelId="{2A8834F4-9644-4268-AFF6-99C422EE4479}" type="pres">
      <dgm:prSet presAssocID="{D1943F78-8604-4859-8309-2482F154F589}" presName="sibTrans" presStyleLbl="sibTrans1D1" presStyleIdx="1" presStyleCnt="8"/>
      <dgm:spPr/>
      <dgm:t>
        <a:bodyPr/>
        <a:lstStyle/>
        <a:p>
          <a:endParaRPr lang="fr-CA"/>
        </a:p>
      </dgm:t>
    </dgm:pt>
    <dgm:pt modelId="{87572FAC-F874-49D4-957C-863CC11C1F31}" type="pres">
      <dgm:prSet presAssocID="{66A6A93B-4088-44A8-AF84-67D4E1A01986}" presName="node" presStyleLbl="node1" presStyleIdx="2" presStyleCnt="8">
        <dgm:presLayoutVars>
          <dgm:bulletEnabled val="1"/>
        </dgm:presLayoutVars>
      </dgm:prSet>
      <dgm:spPr/>
      <dgm:t>
        <a:bodyPr/>
        <a:lstStyle/>
        <a:p>
          <a:endParaRPr lang="fr-CA"/>
        </a:p>
      </dgm:t>
    </dgm:pt>
    <dgm:pt modelId="{9C824084-355C-4034-90D4-FE2EB01890A2}" type="pres">
      <dgm:prSet presAssocID="{66A6A93B-4088-44A8-AF84-67D4E1A01986}" presName="spNode" presStyleCnt="0"/>
      <dgm:spPr/>
    </dgm:pt>
    <dgm:pt modelId="{4F1077A0-D27E-45F2-927A-58D508896CD8}" type="pres">
      <dgm:prSet presAssocID="{31F8EF63-1BBB-407A-8DB9-80132D117F63}" presName="sibTrans" presStyleLbl="sibTrans1D1" presStyleIdx="2" presStyleCnt="8"/>
      <dgm:spPr/>
      <dgm:t>
        <a:bodyPr/>
        <a:lstStyle/>
        <a:p>
          <a:endParaRPr lang="fr-CA"/>
        </a:p>
      </dgm:t>
    </dgm:pt>
    <dgm:pt modelId="{6CAA80B1-1531-4A6F-AFC2-E06120E40F61}" type="pres">
      <dgm:prSet presAssocID="{4FDE957C-A0F9-46CE-A2C9-7B0CC2F2108D}" presName="node" presStyleLbl="node1" presStyleIdx="3" presStyleCnt="8">
        <dgm:presLayoutVars>
          <dgm:bulletEnabled val="1"/>
        </dgm:presLayoutVars>
      </dgm:prSet>
      <dgm:spPr/>
      <dgm:t>
        <a:bodyPr/>
        <a:lstStyle/>
        <a:p>
          <a:endParaRPr lang="fr-CA"/>
        </a:p>
      </dgm:t>
    </dgm:pt>
    <dgm:pt modelId="{E02479E1-0FF7-48FE-823E-79D00F0DF3FC}" type="pres">
      <dgm:prSet presAssocID="{4FDE957C-A0F9-46CE-A2C9-7B0CC2F2108D}" presName="spNode" presStyleCnt="0"/>
      <dgm:spPr/>
    </dgm:pt>
    <dgm:pt modelId="{1AFA4B2D-97A7-453A-AEDE-14C14617B1B7}" type="pres">
      <dgm:prSet presAssocID="{50E14108-A02D-42C2-8620-168DA8ACE64C}" presName="sibTrans" presStyleLbl="sibTrans1D1" presStyleIdx="3" presStyleCnt="8"/>
      <dgm:spPr/>
      <dgm:t>
        <a:bodyPr/>
        <a:lstStyle/>
        <a:p>
          <a:endParaRPr lang="fr-CA"/>
        </a:p>
      </dgm:t>
    </dgm:pt>
    <dgm:pt modelId="{F8292485-BA3F-4201-81A9-3227EB0864C7}" type="pres">
      <dgm:prSet presAssocID="{7A1D9A1C-4154-409E-A083-2AA69FE195C5}" presName="node" presStyleLbl="node1" presStyleIdx="4" presStyleCnt="8">
        <dgm:presLayoutVars>
          <dgm:bulletEnabled val="1"/>
        </dgm:presLayoutVars>
      </dgm:prSet>
      <dgm:spPr/>
      <dgm:t>
        <a:bodyPr/>
        <a:lstStyle/>
        <a:p>
          <a:endParaRPr lang="fr-CA"/>
        </a:p>
      </dgm:t>
    </dgm:pt>
    <dgm:pt modelId="{774BA0AC-614D-4529-A15F-55EFD000AD32}" type="pres">
      <dgm:prSet presAssocID="{7A1D9A1C-4154-409E-A083-2AA69FE195C5}" presName="spNode" presStyleCnt="0"/>
      <dgm:spPr/>
    </dgm:pt>
    <dgm:pt modelId="{0C41CAA1-71AB-498A-AD48-2BE065EF48DD}" type="pres">
      <dgm:prSet presAssocID="{01EE72BD-BD6A-4BE1-8936-29FBD5383A25}" presName="sibTrans" presStyleLbl="sibTrans1D1" presStyleIdx="4" presStyleCnt="8"/>
      <dgm:spPr/>
      <dgm:t>
        <a:bodyPr/>
        <a:lstStyle/>
        <a:p>
          <a:endParaRPr lang="fr-CA"/>
        </a:p>
      </dgm:t>
    </dgm:pt>
    <dgm:pt modelId="{ED388A68-90F6-4ED7-AD85-BD45DF47FCA9}" type="pres">
      <dgm:prSet presAssocID="{89A5290B-A253-4A36-B32E-A8C9BCCA6C96}" presName="node" presStyleLbl="node1" presStyleIdx="5" presStyleCnt="8">
        <dgm:presLayoutVars>
          <dgm:bulletEnabled val="1"/>
        </dgm:presLayoutVars>
      </dgm:prSet>
      <dgm:spPr/>
      <dgm:t>
        <a:bodyPr/>
        <a:lstStyle/>
        <a:p>
          <a:endParaRPr lang="fr-CA"/>
        </a:p>
      </dgm:t>
    </dgm:pt>
    <dgm:pt modelId="{6132BFE3-8DC0-4206-96DF-CCA876021ECB}" type="pres">
      <dgm:prSet presAssocID="{89A5290B-A253-4A36-B32E-A8C9BCCA6C96}" presName="spNode" presStyleCnt="0"/>
      <dgm:spPr/>
    </dgm:pt>
    <dgm:pt modelId="{5AD690E1-91E3-4759-BD84-FE295C22CFBB}" type="pres">
      <dgm:prSet presAssocID="{B4A3F52A-8409-4264-8DED-A74C45177250}" presName="sibTrans" presStyleLbl="sibTrans1D1" presStyleIdx="5" presStyleCnt="8"/>
      <dgm:spPr/>
      <dgm:t>
        <a:bodyPr/>
        <a:lstStyle/>
        <a:p>
          <a:endParaRPr lang="fr-CA"/>
        </a:p>
      </dgm:t>
    </dgm:pt>
    <dgm:pt modelId="{B0E9B5EC-CC21-43B9-B4D5-6C637901AE2E}" type="pres">
      <dgm:prSet presAssocID="{EDB28C00-EB17-4431-B323-B6672FD90AF8}" presName="node" presStyleLbl="node1" presStyleIdx="6" presStyleCnt="8">
        <dgm:presLayoutVars>
          <dgm:bulletEnabled val="1"/>
        </dgm:presLayoutVars>
      </dgm:prSet>
      <dgm:spPr/>
      <dgm:t>
        <a:bodyPr/>
        <a:lstStyle/>
        <a:p>
          <a:endParaRPr lang="fr-CA"/>
        </a:p>
      </dgm:t>
    </dgm:pt>
    <dgm:pt modelId="{D57AAC41-FF50-438C-B5BB-431D9D3448A1}" type="pres">
      <dgm:prSet presAssocID="{EDB28C00-EB17-4431-B323-B6672FD90AF8}" presName="spNode" presStyleCnt="0"/>
      <dgm:spPr/>
    </dgm:pt>
    <dgm:pt modelId="{908F4561-526F-4489-ACF4-375063AE295F}" type="pres">
      <dgm:prSet presAssocID="{7C382476-80D5-41F0-B92C-527CBBAF68EE}" presName="sibTrans" presStyleLbl="sibTrans1D1" presStyleIdx="6" presStyleCnt="8"/>
      <dgm:spPr/>
      <dgm:t>
        <a:bodyPr/>
        <a:lstStyle/>
        <a:p>
          <a:endParaRPr lang="fr-CA"/>
        </a:p>
      </dgm:t>
    </dgm:pt>
    <dgm:pt modelId="{86C72769-0F09-4186-977A-79289DBAD275}" type="pres">
      <dgm:prSet presAssocID="{9CF12F6E-4367-42DB-B76A-1AF6BED33331}" presName="node" presStyleLbl="node1" presStyleIdx="7" presStyleCnt="8">
        <dgm:presLayoutVars>
          <dgm:bulletEnabled val="1"/>
        </dgm:presLayoutVars>
      </dgm:prSet>
      <dgm:spPr/>
      <dgm:t>
        <a:bodyPr/>
        <a:lstStyle/>
        <a:p>
          <a:endParaRPr lang="fr-CA"/>
        </a:p>
      </dgm:t>
    </dgm:pt>
    <dgm:pt modelId="{AC1EB97E-4185-4504-8FCD-16CC94F2BDC6}" type="pres">
      <dgm:prSet presAssocID="{9CF12F6E-4367-42DB-B76A-1AF6BED33331}" presName="spNode" presStyleCnt="0"/>
      <dgm:spPr/>
    </dgm:pt>
    <dgm:pt modelId="{C894D97C-2E4A-430A-BE5F-F730C9BA366F}" type="pres">
      <dgm:prSet presAssocID="{2A3A0FAF-6F2E-44CC-87B4-D0C7476B52F5}" presName="sibTrans" presStyleLbl="sibTrans1D1" presStyleIdx="7" presStyleCnt="8"/>
      <dgm:spPr/>
      <dgm:t>
        <a:bodyPr/>
        <a:lstStyle/>
        <a:p>
          <a:endParaRPr lang="fr-CA"/>
        </a:p>
      </dgm:t>
    </dgm:pt>
  </dgm:ptLst>
  <dgm:cxnLst>
    <dgm:cxn modelId="{81337F6E-4CB1-40D6-B2D6-C911E7AC41BA}" type="presOf" srcId="{01EE72BD-BD6A-4BE1-8936-29FBD5383A25}" destId="{0C41CAA1-71AB-498A-AD48-2BE065EF48DD}" srcOrd="0" destOrd="0" presId="urn:microsoft.com/office/officeart/2005/8/layout/cycle6"/>
    <dgm:cxn modelId="{789E5FCA-63B0-4C4C-8432-7B08C1BA87B4}" type="presOf" srcId="{899651CA-467C-479E-B93E-5D3353DEA24B}" destId="{5B0EF3F1-4C31-4F90-A124-741D7F7862D4}" srcOrd="0" destOrd="0" presId="urn:microsoft.com/office/officeart/2005/8/layout/cycle6"/>
    <dgm:cxn modelId="{05CAFEBC-003E-4788-A6BD-67CCCE46C553}" type="presOf" srcId="{89A5290B-A253-4A36-B32E-A8C9BCCA6C96}" destId="{ED388A68-90F6-4ED7-AD85-BD45DF47FCA9}" srcOrd="0" destOrd="0" presId="urn:microsoft.com/office/officeart/2005/8/layout/cycle6"/>
    <dgm:cxn modelId="{208E907E-2CA3-4E55-85B4-C4EF38083339}" srcId="{899651CA-467C-479E-B93E-5D3353DEA24B}" destId="{89A5290B-A253-4A36-B32E-A8C9BCCA6C96}" srcOrd="5" destOrd="0" parTransId="{EBDE0928-31B2-4B71-9B57-900C7A141729}" sibTransId="{B4A3F52A-8409-4264-8DED-A74C45177250}"/>
    <dgm:cxn modelId="{C5F96CE8-B9DD-4247-8A0F-CAE69E415AF4}" type="presOf" srcId="{31F8EF63-1BBB-407A-8DB9-80132D117F63}" destId="{4F1077A0-D27E-45F2-927A-58D508896CD8}" srcOrd="0" destOrd="0" presId="urn:microsoft.com/office/officeart/2005/8/layout/cycle6"/>
    <dgm:cxn modelId="{89FB8623-39A8-44DD-A212-DA81EAE5A2FD}" srcId="{899651CA-467C-479E-B93E-5D3353DEA24B}" destId="{66A6A93B-4088-44A8-AF84-67D4E1A01986}" srcOrd="2" destOrd="0" parTransId="{3C947DA4-A50B-4660-A67A-75DD77F856AA}" sibTransId="{31F8EF63-1BBB-407A-8DB9-80132D117F63}"/>
    <dgm:cxn modelId="{313B3837-E18E-4AA6-A7C4-B611CEB71413}" type="presOf" srcId="{B4A3F52A-8409-4264-8DED-A74C45177250}" destId="{5AD690E1-91E3-4759-BD84-FE295C22CFBB}" srcOrd="0" destOrd="0" presId="urn:microsoft.com/office/officeart/2005/8/layout/cycle6"/>
    <dgm:cxn modelId="{8480BDFA-24ED-43FB-AF2A-EF733CA82975}" type="presOf" srcId="{9CF12F6E-4367-42DB-B76A-1AF6BED33331}" destId="{86C72769-0F09-4186-977A-79289DBAD275}" srcOrd="0" destOrd="0" presId="urn:microsoft.com/office/officeart/2005/8/layout/cycle6"/>
    <dgm:cxn modelId="{AB1C54B0-3BA0-46BE-9061-BB5355106C15}" type="presOf" srcId="{22066EA4-893D-4352-A6AA-C583E493A713}" destId="{AC2B016A-C806-4F6E-9DEA-526AC6D69702}" srcOrd="0" destOrd="0" presId="urn:microsoft.com/office/officeart/2005/8/layout/cycle6"/>
    <dgm:cxn modelId="{4FD5586A-7809-457A-B7F0-9AC13800167D}" type="presOf" srcId="{5FA29508-F888-4670-8BEB-1AF9DEC1CAF5}" destId="{497CD582-DBB0-4976-B684-5C7AAA74CA8A}" srcOrd="0" destOrd="0" presId="urn:microsoft.com/office/officeart/2005/8/layout/cycle6"/>
    <dgm:cxn modelId="{1C353932-34D7-4BBA-861A-9B6EA425DD91}" srcId="{899651CA-467C-479E-B93E-5D3353DEA24B}" destId="{7A1D9A1C-4154-409E-A083-2AA69FE195C5}" srcOrd="4" destOrd="0" parTransId="{EB9944A6-73FC-4EDF-AEE3-F466C0893249}" sibTransId="{01EE72BD-BD6A-4BE1-8936-29FBD5383A25}"/>
    <dgm:cxn modelId="{3F4A7C2F-3F90-4A7C-A92A-A04379E39F6E}" type="presOf" srcId="{4FDE957C-A0F9-46CE-A2C9-7B0CC2F2108D}" destId="{6CAA80B1-1531-4A6F-AFC2-E06120E40F61}" srcOrd="0" destOrd="0" presId="urn:microsoft.com/office/officeart/2005/8/layout/cycle6"/>
    <dgm:cxn modelId="{4DD72EFE-5E9B-45BD-A5B1-00C6E12264C8}" type="presOf" srcId="{7A1D9A1C-4154-409E-A083-2AA69FE195C5}" destId="{F8292485-BA3F-4201-81A9-3227EB0864C7}" srcOrd="0" destOrd="0" presId="urn:microsoft.com/office/officeart/2005/8/layout/cycle6"/>
    <dgm:cxn modelId="{7DA27C61-7EF3-4531-ADFD-89BA58A8DA0B}" type="presOf" srcId="{EDB28C00-EB17-4431-B323-B6672FD90AF8}" destId="{B0E9B5EC-CC21-43B9-B4D5-6C637901AE2E}" srcOrd="0" destOrd="0" presId="urn:microsoft.com/office/officeart/2005/8/layout/cycle6"/>
    <dgm:cxn modelId="{01B21A60-3159-4758-81CC-08FFD24C7519}" type="presOf" srcId="{50E14108-A02D-42C2-8620-168DA8ACE64C}" destId="{1AFA4B2D-97A7-453A-AEDE-14C14617B1B7}" srcOrd="0" destOrd="0" presId="urn:microsoft.com/office/officeart/2005/8/layout/cycle6"/>
    <dgm:cxn modelId="{BA21148E-B395-4FA6-A579-45E4C9E4B22B}" srcId="{899651CA-467C-479E-B93E-5D3353DEA24B}" destId="{4FDE957C-A0F9-46CE-A2C9-7B0CC2F2108D}" srcOrd="3" destOrd="0" parTransId="{2F0AF79A-01A5-4457-A30B-F39FDAA9A5C5}" sibTransId="{50E14108-A02D-42C2-8620-168DA8ACE64C}"/>
    <dgm:cxn modelId="{009AB2EA-A3B3-4032-80AC-EFB9DD831299}" type="presOf" srcId="{7C382476-80D5-41F0-B92C-527CBBAF68EE}" destId="{908F4561-526F-4489-ACF4-375063AE295F}" srcOrd="0" destOrd="0" presId="urn:microsoft.com/office/officeart/2005/8/layout/cycle6"/>
    <dgm:cxn modelId="{739A8267-C3A2-4DE9-A454-3EBCB6E208C9}" type="presOf" srcId="{D1943F78-8604-4859-8309-2482F154F589}" destId="{2A8834F4-9644-4268-AFF6-99C422EE4479}" srcOrd="0" destOrd="0" presId="urn:microsoft.com/office/officeart/2005/8/layout/cycle6"/>
    <dgm:cxn modelId="{FA451347-91EC-43C4-888A-A14C4BB42687}" type="presOf" srcId="{17DF1DE3-AC86-4EFB-ABCD-DF1FABDFF643}" destId="{AF8F0E15-B11F-4740-A6B1-99781A651397}" srcOrd="0" destOrd="0" presId="urn:microsoft.com/office/officeart/2005/8/layout/cycle6"/>
    <dgm:cxn modelId="{817D99AB-2A12-421F-9EBB-8901709EDB7C}" type="presOf" srcId="{66A6A93B-4088-44A8-AF84-67D4E1A01986}" destId="{87572FAC-F874-49D4-957C-863CC11C1F31}" srcOrd="0" destOrd="0" presId="urn:microsoft.com/office/officeart/2005/8/layout/cycle6"/>
    <dgm:cxn modelId="{DBD7C716-69B9-47BE-B9A0-BE28FBA53804}" type="presOf" srcId="{2A3A0FAF-6F2E-44CC-87B4-D0C7476B52F5}" destId="{C894D97C-2E4A-430A-BE5F-F730C9BA366F}" srcOrd="0" destOrd="0" presId="urn:microsoft.com/office/officeart/2005/8/layout/cycle6"/>
    <dgm:cxn modelId="{A40467EC-860C-4AC9-8CCF-8D727CD2692D}" srcId="{899651CA-467C-479E-B93E-5D3353DEA24B}" destId="{9CF12F6E-4367-42DB-B76A-1AF6BED33331}" srcOrd="7" destOrd="0" parTransId="{DF401A18-B8EC-4A14-BD24-9ED5EDB28C60}" sibTransId="{2A3A0FAF-6F2E-44CC-87B4-D0C7476B52F5}"/>
    <dgm:cxn modelId="{BCE2E35A-54FE-4404-A445-9F9A57CBB2C4}" srcId="{899651CA-467C-479E-B93E-5D3353DEA24B}" destId="{EDB28C00-EB17-4431-B323-B6672FD90AF8}" srcOrd="6" destOrd="0" parTransId="{A0AD16C6-717B-444D-AE28-D077EE04B8A4}" sibTransId="{7C382476-80D5-41F0-B92C-527CBBAF68EE}"/>
    <dgm:cxn modelId="{897FFC49-D553-4593-B2BB-369323CAEA58}" srcId="{899651CA-467C-479E-B93E-5D3353DEA24B}" destId="{17DF1DE3-AC86-4EFB-ABCD-DF1FABDFF643}" srcOrd="0" destOrd="0" parTransId="{0B933CC7-6934-4B65-9668-BF6AD909E558}" sibTransId="{5FA29508-F888-4670-8BEB-1AF9DEC1CAF5}"/>
    <dgm:cxn modelId="{A6AD2B8F-10AA-413F-84E7-6D51B13A93AF}" srcId="{899651CA-467C-479E-B93E-5D3353DEA24B}" destId="{22066EA4-893D-4352-A6AA-C583E493A713}" srcOrd="1" destOrd="0" parTransId="{F4BB451F-017D-448A-AB9E-22FC32EEA060}" sibTransId="{D1943F78-8604-4859-8309-2482F154F589}"/>
    <dgm:cxn modelId="{3078706F-345C-4D3B-A0AE-8645B13A66A5}" type="presParOf" srcId="{5B0EF3F1-4C31-4F90-A124-741D7F7862D4}" destId="{AF8F0E15-B11F-4740-A6B1-99781A651397}" srcOrd="0" destOrd="0" presId="urn:microsoft.com/office/officeart/2005/8/layout/cycle6"/>
    <dgm:cxn modelId="{4A416BEF-D6F7-4B3F-BE67-53F836CCBB78}" type="presParOf" srcId="{5B0EF3F1-4C31-4F90-A124-741D7F7862D4}" destId="{4AA75238-4A24-42BE-B06E-B91D29877AE8}" srcOrd="1" destOrd="0" presId="urn:microsoft.com/office/officeart/2005/8/layout/cycle6"/>
    <dgm:cxn modelId="{D822E33F-E55C-409E-8DD9-0FC859714C9F}" type="presParOf" srcId="{5B0EF3F1-4C31-4F90-A124-741D7F7862D4}" destId="{497CD582-DBB0-4976-B684-5C7AAA74CA8A}" srcOrd="2" destOrd="0" presId="urn:microsoft.com/office/officeart/2005/8/layout/cycle6"/>
    <dgm:cxn modelId="{8AB46CF5-64DD-440F-A3DC-CCD1B192F847}" type="presParOf" srcId="{5B0EF3F1-4C31-4F90-A124-741D7F7862D4}" destId="{AC2B016A-C806-4F6E-9DEA-526AC6D69702}" srcOrd="3" destOrd="0" presId="urn:microsoft.com/office/officeart/2005/8/layout/cycle6"/>
    <dgm:cxn modelId="{B9ACF3CE-62A8-486A-88CA-CA52817A94B2}" type="presParOf" srcId="{5B0EF3F1-4C31-4F90-A124-741D7F7862D4}" destId="{32966CA2-49DE-4724-BFD4-D1ED5228B650}" srcOrd="4" destOrd="0" presId="urn:microsoft.com/office/officeart/2005/8/layout/cycle6"/>
    <dgm:cxn modelId="{E68A714E-F59A-40F0-9D0A-8B7A6EDEFB19}" type="presParOf" srcId="{5B0EF3F1-4C31-4F90-A124-741D7F7862D4}" destId="{2A8834F4-9644-4268-AFF6-99C422EE4479}" srcOrd="5" destOrd="0" presId="urn:microsoft.com/office/officeart/2005/8/layout/cycle6"/>
    <dgm:cxn modelId="{007BE7EC-1007-45F3-860D-A277CA71EA58}" type="presParOf" srcId="{5B0EF3F1-4C31-4F90-A124-741D7F7862D4}" destId="{87572FAC-F874-49D4-957C-863CC11C1F31}" srcOrd="6" destOrd="0" presId="urn:microsoft.com/office/officeart/2005/8/layout/cycle6"/>
    <dgm:cxn modelId="{B0D08751-B33B-4372-9B86-7D383EFAF3C0}" type="presParOf" srcId="{5B0EF3F1-4C31-4F90-A124-741D7F7862D4}" destId="{9C824084-355C-4034-90D4-FE2EB01890A2}" srcOrd="7" destOrd="0" presId="urn:microsoft.com/office/officeart/2005/8/layout/cycle6"/>
    <dgm:cxn modelId="{65BD9270-E590-41C0-903A-332B15B3B5A8}" type="presParOf" srcId="{5B0EF3F1-4C31-4F90-A124-741D7F7862D4}" destId="{4F1077A0-D27E-45F2-927A-58D508896CD8}" srcOrd="8" destOrd="0" presId="urn:microsoft.com/office/officeart/2005/8/layout/cycle6"/>
    <dgm:cxn modelId="{2DB85542-7B61-42DA-8DFB-E4BE5EC188BB}" type="presParOf" srcId="{5B0EF3F1-4C31-4F90-A124-741D7F7862D4}" destId="{6CAA80B1-1531-4A6F-AFC2-E06120E40F61}" srcOrd="9" destOrd="0" presId="urn:microsoft.com/office/officeart/2005/8/layout/cycle6"/>
    <dgm:cxn modelId="{D2B032A8-A502-4F62-A0A4-72AA2F79606A}" type="presParOf" srcId="{5B0EF3F1-4C31-4F90-A124-741D7F7862D4}" destId="{E02479E1-0FF7-48FE-823E-79D00F0DF3FC}" srcOrd="10" destOrd="0" presId="urn:microsoft.com/office/officeart/2005/8/layout/cycle6"/>
    <dgm:cxn modelId="{7EEBA629-0652-42D1-BA68-B8BBC358FDAA}" type="presParOf" srcId="{5B0EF3F1-4C31-4F90-A124-741D7F7862D4}" destId="{1AFA4B2D-97A7-453A-AEDE-14C14617B1B7}" srcOrd="11" destOrd="0" presId="urn:microsoft.com/office/officeart/2005/8/layout/cycle6"/>
    <dgm:cxn modelId="{1729917B-104A-4622-BBFC-2A003CC5536E}" type="presParOf" srcId="{5B0EF3F1-4C31-4F90-A124-741D7F7862D4}" destId="{F8292485-BA3F-4201-81A9-3227EB0864C7}" srcOrd="12" destOrd="0" presId="urn:microsoft.com/office/officeart/2005/8/layout/cycle6"/>
    <dgm:cxn modelId="{B9E73B8B-08E2-4DE7-8BF6-92ADF008A83C}" type="presParOf" srcId="{5B0EF3F1-4C31-4F90-A124-741D7F7862D4}" destId="{774BA0AC-614D-4529-A15F-55EFD000AD32}" srcOrd="13" destOrd="0" presId="urn:microsoft.com/office/officeart/2005/8/layout/cycle6"/>
    <dgm:cxn modelId="{0C080FC9-D211-4D10-AA5D-95CF327BE32A}" type="presParOf" srcId="{5B0EF3F1-4C31-4F90-A124-741D7F7862D4}" destId="{0C41CAA1-71AB-498A-AD48-2BE065EF48DD}" srcOrd="14" destOrd="0" presId="urn:microsoft.com/office/officeart/2005/8/layout/cycle6"/>
    <dgm:cxn modelId="{3150B1AD-20E5-4049-8DDE-C64F43A54428}" type="presParOf" srcId="{5B0EF3F1-4C31-4F90-A124-741D7F7862D4}" destId="{ED388A68-90F6-4ED7-AD85-BD45DF47FCA9}" srcOrd="15" destOrd="0" presId="urn:microsoft.com/office/officeart/2005/8/layout/cycle6"/>
    <dgm:cxn modelId="{0931C8DA-482F-4CF4-9713-888DFA064E4C}" type="presParOf" srcId="{5B0EF3F1-4C31-4F90-A124-741D7F7862D4}" destId="{6132BFE3-8DC0-4206-96DF-CCA876021ECB}" srcOrd="16" destOrd="0" presId="urn:microsoft.com/office/officeart/2005/8/layout/cycle6"/>
    <dgm:cxn modelId="{96FB5BBA-BC2E-42BA-861E-A92BF127A30C}" type="presParOf" srcId="{5B0EF3F1-4C31-4F90-A124-741D7F7862D4}" destId="{5AD690E1-91E3-4759-BD84-FE295C22CFBB}" srcOrd="17" destOrd="0" presId="urn:microsoft.com/office/officeart/2005/8/layout/cycle6"/>
    <dgm:cxn modelId="{49A9C63A-BFDE-4C69-A5C6-90737C79285F}" type="presParOf" srcId="{5B0EF3F1-4C31-4F90-A124-741D7F7862D4}" destId="{B0E9B5EC-CC21-43B9-B4D5-6C637901AE2E}" srcOrd="18" destOrd="0" presId="urn:microsoft.com/office/officeart/2005/8/layout/cycle6"/>
    <dgm:cxn modelId="{928ABB2F-A062-4426-BAFA-5CF83855A9D6}" type="presParOf" srcId="{5B0EF3F1-4C31-4F90-A124-741D7F7862D4}" destId="{D57AAC41-FF50-438C-B5BB-431D9D3448A1}" srcOrd="19" destOrd="0" presId="urn:microsoft.com/office/officeart/2005/8/layout/cycle6"/>
    <dgm:cxn modelId="{9422E851-3501-485F-902E-6B5B7113556C}" type="presParOf" srcId="{5B0EF3F1-4C31-4F90-A124-741D7F7862D4}" destId="{908F4561-526F-4489-ACF4-375063AE295F}" srcOrd="20" destOrd="0" presId="urn:microsoft.com/office/officeart/2005/8/layout/cycle6"/>
    <dgm:cxn modelId="{FEC0D9C0-DD8C-4E87-ABBD-024FCDC74F71}" type="presParOf" srcId="{5B0EF3F1-4C31-4F90-A124-741D7F7862D4}" destId="{86C72769-0F09-4186-977A-79289DBAD275}" srcOrd="21" destOrd="0" presId="urn:microsoft.com/office/officeart/2005/8/layout/cycle6"/>
    <dgm:cxn modelId="{CC9BC05D-8E45-41D3-8B57-B5B34CB6D30C}" type="presParOf" srcId="{5B0EF3F1-4C31-4F90-A124-741D7F7862D4}" destId="{AC1EB97E-4185-4504-8FCD-16CC94F2BDC6}" srcOrd="22" destOrd="0" presId="urn:microsoft.com/office/officeart/2005/8/layout/cycle6"/>
    <dgm:cxn modelId="{93B61F2A-B154-4719-8790-43D658663B14}" type="presParOf" srcId="{5B0EF3F1-4C31-4F90-A124-741D7F7862D4}" destId="{C894D97C-2E4A-430A-BE5F-F730C9BA366F}" srcOrd="23"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7C94A33-F0BB-449A-9A0C-4B7A88841386}"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en-US"/>
        </a:p>
      </dgm:t>
    </dgm:pt>
    <dgm:pt modelId="{789C251F-5C39-4C05-A98C-5EDECF9993C0}">
      <dgm:prSet custT="1"/>
      <dgm:spPr/>
      <dgm:t>
        <a:bodyPr/>
        <a:lstStyle/>
        <a:p>
          <a:pPr rtl="0">
            <a:lnSpc>
              <a:spcPct val="100000"/>
            </a:lnSpc>
            <a:spcBef>
              <a:spcPts val="0"/>
            </a:spcBef>
            <a:spcAft>
              <a:spcPts val="0"/>
            </a:spcAft>
          </a:pPr>
          <a:r>
            <a:rPr lang="en-US" sz="4000" dirty="0">
              <a:latin typeface="Arial" pitchFamily="34" charset="0"/>
              <a:cs typeface="Arial" pitchFamily="34" charset="0"/>
            </a:rPr>
            <a:t>Immediate Term:</a:t>
          </a:r>
        </a:p>
      </dgm:t>
    </dgm:pt>
    <dgm:pt modelId="{A0E205CE-1FA1-4488-AEFD-DD60965EBC14}" type="parTrans" cxnId="{27B16278-4D63-47E6-8591-BAAF06073E76}">
      <dgm:prSet/>
      <dgm:spPr/>
      <dgm:t>
        <a:bodyPr/>
        <a:lstStyle/>
        <a:p>
          <a:pPr>
            <a:lnSpc>
              <a:spcPct val="100000"/>
            </a:lnSpc>
            <a:spcBef>
              <a:spcPts val="0"/>
            </a:spcBef>
            <a:spcAft>
              <a:spcPts val="0"/>
            </a:spcAft>
          </a:pPr>
          <a:endParaRPr lang="en-US"/>
        </a:p>
      </dgm:t>
    </dgm:pt>
    <dgm:pt modelId="{2AFE24BB-E753-4CFB-AD80-0787938AA7BF}" type="sibTrans" cxnId="{27B16278-4D63-47E6-8591-BAAF06073E76}">
      <dgm:prSet/>
      <dgm:spPr/>
      <dgm:t>
        <a:bodyPr/>
        <a:lstStyle/>
        <a:p>
          <a:pPr>
            <a:lnSpc>
              <a:spcPct val="100000"/>
            </a:lnSpc>
            <a:spcBef>
              <a:spcPts val="0"/>
            </a:spcBef>
            <a:spcAft>
              <a:spcPts val="0"/>
            </a:spcAft>
          </a:pPr>
          <a:endParaRPr lang="en-US"/>
        </a:p>
      </dgm:t>
    </dgm:pt>
    <dgm:pt modelId="{533E0614-6A4E-4FBA-9A97-FBBF7935B347}">
      <dgm:prSet custT="1"/>
      <dgm:spPr/>
      <dgm:t>
        <a:bodyPr/>
        <a:lstStyle/>
        <a:p>
          <a:pPr rtl="0">
            <a:lnSpc>
              <a:spcPct val="100000"/>
            </a:lnSpc>
            <a:spcBef>
              <a:spcPts val="0"/>
            </a:spcBef>
            <a:spcAft>
              <a:spcPts val="0"/>
            </a:spcAft>
          </a:pPr>
          <a:r>
            <a:rPr lang="en-GB" sz="4000" dirty="0">
              <a:latin typeface="Arial" pitchFamily="34" charset="0"/>
              <a:cs typeface="Arial" pitchFamily="34" charset="0"/>
            </a:rPr>
            <a:t>Near Term</a:t>
          </a:r>
          <a:endParaRPr lang="en-US" sz="4000" dirty="0">
            <a:latin typeface="Arial" pitchFamily="34" charset="0"/>
            <a:cs typeface="Arial" pitchFamily="34" charset="0"/>
          </a:endParaRPr>
        </a:p>
      </dgm:t>
    </dgm:pt>
    <dgm:pt modelId="{299A9231-C152-49A9-AB9D-F890BF046315}" type="parTrans" cxnId="{1A7DBDA6-CE4F-481A-B1DC-F41B5B0B65CD}">
      <dgm:prSet/>
      <dgm:spPr/>
      <dgm:t>
        <a:bodyPr/>
        <a:lstStyle/>
        <a:p>
          <a:pPr>
            <a:lnSpc>
              <a:spcPct val="100000"/>
            </a:lnSpc>
            <a:spcBef>
              <a:spcPts val="0"/>
            </a:spcBef>
            <a:spcAft>
              <a:spcPts val="0"/>
            </a:spcAft>
          </a:pPr>
          <a:endParaRPr lang="en-US"/>
        </a:p>
      </dgm:t>
    </dgm:pt>
    <dgm:pt modelId="{77DA42F6-6D4D-45F8-BA1E-FD66D1798BF3}" type="sibTrans" cxnId="{1A7DBDA6-CE4F-481A-B1DC-F41B5B0B65CD}">
      <dgm:prSet/>
      <dgm:spPr/>
      <dgm:t>
        <a:bodyPr/>
        <a:lstStyle/>
        <a:p>
          <a:pPr>
            <a:lnSpc>
              <a:spcPct val="100000"/>
            </a:lnSpc>
            <a:spcBef>
              <a:spcPts val="0"/>
            </a:spcBef>
            <a:spcAft>
              <a:spcPts val="0"/>
            </a:spcAft>
          </a:pPr>
          <a:endParaRPr lang="en-US"/>
        </a:p>
      </dgm:t>
    </dgm:pt>
    <dgm:pt modelId="{B2D505E8-8BD2-4C87-A5F2-3571D2AFFCAD}">
      <dgm:prSet custT="1"/>
      <dgm:spPr/>
      <dgm:t>
        <a:bodyPr/>
        <a:lstStyle/>
        <a:p>
          <a:pPr rtl="0">
            <a:lnSpc>
              <a:spcPct val="100000"/>
            </a:lnSpc>
            <a:spcBef>
              <a:spcPts val="0"/>
            </a:spcBef>
            <a:spcAft>
              <a:spcPts val="0"/>
            </a:spcAft>
          </a:pPr>
          <a:r>
            <a:rPr lang="en-GB" sz="4000" dirty="0">
              <a:latin typeface="Arial" pitchFamily="34" charset="0"/>
              <a:cs typeface="Arial" pitchFamily="34" charset="0"/>
            </a:rPr>
            <a:t>Long Term</a:t>
          </a:r>
          <a:endParaRPr lang="en-US" sz="4000" dirty="0">
            <a:latin typeface="Arial" pitchFamily="34" charset="0"/>
            <a:cs typeface="Arial" pitchFamily="34" charset="0"/>
          </a:endParaRPr>
        </a:p>
      </dgm:t>
    </dgm:pt>
    <dgm:pt modelId="{48215123-69C7-456A-8743-D87174206401}" type="parTrans" cxnId="{EB0B089F-5FFE-4337-A86B-781D668BCE40}">
      <dgm:prSet/>
      <dgm:spPr/>
      <dgm:t>
        <a:bodyPr/>
        <a:lstStyle/>
        <a:p>
          <a:pPr>
            <a:lnSpc>
              <a:spcPct val="100000"/>
            </a:lnSpc>
            <a:spcBef>
              <a:spcPts val="0"/>
            </a:spcBef>
            <a:spcAft>
              <a:spcPts val="0"/>
            </a:spcAft>
          </a:pPr>
          <a:endParaRPr lang="en-US"/>
        </a:p>
      </dgm:t>
    </dgm:pt>
    <dgm:pt modelId="{114E99A7-99DB-4D0C-BC2F-41ACF54023A9}" type="sibTrans" cxnId="{EB0B089F-5FFE-4337-A86B-781D668BCE40}">
      <dgm:prSet/>
      <dgm:spPr/>
      <dgm:t>
        <a:bodyPr/>
        <a:lstStyle/>
        <a:p>
          <a:pPr>
            <a:lnSpc>
              <a:spcPct val="100000"/>
            </a:lnSpc>
            <a:spcBef>
              <a:spcPts val="0"/>
            </a:spcBef>
            <a:spcAft>
              <a:spcPts val="0"/>
            </a:spcAft>
          </a:pPr>
          <a:endParaRPr lang="en-US"/>
        </a:p>
      </dgm:t>
    </dgm:pt>
    <dgm:pt modelId="{D48F316F-A072-4B16-9813-C4E40B3F846E}">
      <dgm:prSet custT="1"/>
      <dgm:spPr/>
      <dgm:t>
        <a:bodyPr/>
        <a:lstStyle/>
        <a:p>
          <a:pPr rtl="0">
            <a:lnSpc>
              <a:spcPct val="100000"/>
            </a:lnSpc>
            <a:spcBef>
              <a:spcPts val="0"/>
            </a:spcBef>
            <a:spcAft>
              <a:spcPts val="0"/>
            </a:spcAft>
          </a:pPr>
          <a:r>
            <a:rPr lang="en-GB" sz="1600" dirty="0">
              <a:solidFill>
                <a:srgbClr val="14639A"/>
              </a:solidFill>
              <a:latin typeface="Arial" pitchFamily="34" charset="0"/>
              <a:cs typeface="Arial" pitchFamily="34" charset="0"/>
            </a:rPr>
            <a:t>Address the major safety deficiencies</a:t>
          </a:r>
          <a:endParaRPr lang="en-US" sz="1600" dirty="0">
            <a:solidFill>
              <a:srgbClr val="14639A"/>
            </a:solidFill>
            <a:latin typeface="Arial" pitchFamily="34" charset="0"/>
            <a:cs typeface="Arial" pitchFamily="34" charset="0"/>
          </a:endParaRPr>
        </a:p>
      </dgm:t>
    </dgm:pt>
    <dgm:pt modelId="{AD33B1A3-5831-4E6A-8172-5B26E830D634}" type="parTrans" cxnId="{EA5AEB30-4308-4BDA-8EF5-0B9197E4A131}">
      <dgm:prSet/>
      <dgm:spPr/>
      <dgm:t>
        <a:bodyPr/>
        <a:lstStyle/>
        <a:p>
          <a:pPr>
            <a:lnSpc>
              <a:spcPct val="100000"/>
            </a:lnSpc>
            <a:spcBef>
              <a:spcPts val="0"/>
            </a:spcBef>
            <a:spcAft>
              <a:spcPts val="0"/>
            </a:spcAft>
          </a:pPr>
          <a:endParaRPr lang="en-US"/>
        </a:p>
      </dgm:t>
    </dgm:pt>
    <dgm:pt modelId="{8BFC0B05-3B05-441E-AB30-05023DA6D9F4}" type="sibTrans" cxnId="{EA5AEB30-4308-4BDA-8EF5-0B9197E4A131}">
      <dgm:prSet/>
      <dgm:spPr/>
      <dgm:t>
        <a:bodyPr/>
        <a:lstStyle/>
        <a:p>
          <a:pPr>
            <a:lnSpc>
              <a:spcPct val="100000"/>
            </a:lnSpc>
            <a:spcBef>
              <a:spcPts val="0"/>
            </a:spcBef>
            <a:spcAft>
              <a:spcPts val="0"/>
            </a:spcAft>
          </a:pPr>
          <a:endParaRPr lang="en-US"/>
        </a:p>
      </dgm:t>
    </dgm:pt>
    <dgm:pt modelId="{FBCBFA80-7014-4481-8B6B-CAA0DBC479E4}">
      <dgm:prSet custT="1"/>
      <dgm:spPr/>
      <dgm:t>
        <a:bodyPr/>
        <a:lstStyle/>
        <a:p>
          <a:pPr rtl="0">
            <a:lnSpc>
              <a:spcPct val="100000"/>
            </a:lnSpc>
            <a:spcBef>
              <a:spcPts val="0"/>
            </a:spcBef>
            <a:spcAft>
              <a:spcPts val="0"/>
            </a:spcAft>
          </a:pPr>
          <a:r>
            <a:rPr lang="en-GB" sz="1600" dirty="0">
              <a:solidFill>
                <a:srgbClr val="14639A"/>
              </a:solidFill>
              <a:latin typeface="Arial" pitchFamily="34" charset="0"/>
              <a:cs typeface="Arial" pitchFamily="34" charset="0"/>
            </a:rPr>
            <a:t>Continuation of the implementation of the State’s Corrective Action Plan (CAP) to address the remaining deficiencies</a:t>
          </a:r>
          <a:endParaRPr lang="en-US" sz="1600" dirty="0">
            <a:solidFill>
              <a:srgbClr val="14639A"/>
            </a:solidFill>
            <a:latin typeface="Arial" pitchFamily="34" charset="0"/>
            <a:cs typeface="Arial" pitchFamily="34" charset="0"/>
          </a:endParaRPr>
        </a:p>
      </dgm:t>
    </dgm:pt>
    <dgm:pt modelId="{E3F019DA-C9D6-4ECF-82F8-85FD6F21BFB3}" type="parTrans" cxnId="{CA047697-BBD3-4AB5-9044-158459491CAC}">
      <dgm:prSet/>
      <dgm:spPr/>
      <dgm:t>
        <a:bodyPr/>
        <a:lstStyle/>
        <a:p>
          <a:pPr>
            <a:lnSpc>
              <a:spcPct val="100000"/>
            </a:lnSpc>
            <a:spcBef>
              <a:spcPts val="0"/>
            </a:spcBef>
            <a:spcAft>
              <a:spcPts val="0"/>
            </a:spcAft>
          </a:pPr>
          <a:endParaRPr lang="en-US"/>
        </a:p>
      </dgm:t>
    </dgm:pt>
    <dgm:pt modelId="{DF52E447-D79E-43A8-A385-44640872B3E0}" type="sibTrans" cxnId="{CA047697-BBD3-4AB5-9044-158459491CAC}">
      <dgm:prSet/>
      <dgm:spPr/>
      <dgm:t>
        <a:bodyPr/>
        <a:lstStyle/>
        <a:p>
          <a:pPr>
            <a:lnSpc>
              <a:spcPct val="100000"/>
            </a:lnSpc>
            <a:spcBef>
              <a:spcPts val="0"/>
            </a:spcBef>
            <a:spcAft>
              <a:spcPts val="0"/>
            </a:spcAft>
          </a:pPr>
          <a:endParaRPr lang="en-US"/>
        </a:p>
      </dgm:t>
    </dgm:pt>
    <dgm:pt modelId="{B43D896B-BE5D-4738-9691-35656AE29376}">
      <dgm:prSet custT="1"/>
      <dgm:spPr/>
      <dgm:t>
        <a:bodyPr/>
        <a:lstStyle/>
        <a:p>
          <a:pPr rtl="0">
            <a:lnSpc>
              <a:spcPct val="100000"/>
            </a:lnSpc>
            <a:spcBef>
              <a:spcPts val="0"/>
            </a:spcBef>
            <a:spcAft>
              <a:spcPts val="0"/>
            </a:spcAft>
          </a:pPr>
          <a:r>
            <a:rPr lang="en-GB" sz="1600" dirty="0">
              <a:solidFill>
                <a:srgbClr val="14639A"/>
              </a:solidFill>
            </a:rPr>
            <a:t>Continue to monitor the situation on an on-going basis to promote aviation safety</a:t>
          </a:r>
          <a:endParaRPr lang="en-US" sz="1600" dirty="0">
            <a:solidFill>
              <a:srgbClr val="14639A"/>
            </a:solidFill>
          </a:endParaRPr>
        </a:p>
      </dgm:t>
    </dgm:pt>
    <dgm:pt modelId="{2FDAF181-1D34-4476-B503-DA188C9B83D4}" type="parTrans" cxnId="{BF43D2C5-9D82-4479-8581-947E54EEBF32}">
      <dgm:prSet/>
      <dgm:spPr/>
      <dgm:t>
        <a:bodyPr/>
        <a:lstStyle/>
        <a:p>
          <a:pPr>
            <a:lnSpc>
              <a:spcPct val="100000"/>
            </a:lnSpc>
            <a:spcBef>
              <a:spcPts val="0"/>
            </a:spcBef>
            <a:spcAft>
              <a:spcPts val="0"/>
            </a:spcAft>
          </a:pPr>
          <a:endParaRPr lang="en-US"/>
        </a:p>
      </dgm:t>
    </dgm:pt>
    <dgm:pt modelId="{69A8C1EE-03B2-4CC5-8F97-63BEB9FB29EA}" type="sibTrans" cxnId="{BF43D2C5-9D82-4479-8581-947E54EEBF32}">
      <dgm:prSet/>
      <dgm:spPr/>
      <dgm:t>
        <a:bodyPr/>
        <a:lstStyle/>
        <a:p>
          <a:pPr>
            <a:lnSpc>
              <a:spcPct val="100000"/>
            </a:lnSpc>
            <a:spcBef>
              <a:spcPts val="0"/>
            </a:spcBef>
            <a:spcAft>
              <a:spcPts val="0"/>
            </a:spcAft>
          </a:pPr>
          <a:endParaRPr lang="en-US"/>
        </a:p>
      </dgm:t>
    </dgm:pt>
    <dgm:pt modelId="{ED2BD67E-4370-4668-8405-F9CFF7853AB2}">
      <dgm:prSet custT="1"/>
      <dgm:spPr/>
      <dgm:t>
        <a:bodyPr/>
        <a:lstStyle/>
        <a:p>
          <a:pPr rtl="0">
            <a:lnSpc>
              <a:spcPct val="100000"/>
            </a:lnSpc>
            <a:spcBef>
              <a:spcPts val="0"/>
            </a:spcBef>
            <a:spcAft>
              <a:spcPts val="0"/>
            </a:spcAft>
          </a:pPr>
          <a:r>
            <a:rPr lang="en-GB" sz="1600" dirty="0">
              <a:solidFill>
                <a:srgbClr val="14639A"/>
              </a:solidFill>
              <a:latin typeface="Arial" pitchFamily="34" charset="0"/>
              <a:cs typeface="Arial" pitchFamily="34" charset="0"/>
            </a:rPr>
            <a:t>Regional Office Safety Teams (ROSTs) and/or AFCAC Cooperative Inspectorate Scheme (AFI-CIS)</a:t>
          </a:r>
          <a:endParaRPr lang="en-US" sz="1600" dirty="0">
            <a:solidFill>
              <a:srgbClr val="14639A"/>
            </a:solidFill>
            <a:latin typeface="Arial" pitchFamily="34" charset="0"/>
            <a:cs typeface="Arial" pitchFamily="34" charset="0"/>
          </a:endParaRPr>
        </a:p>
      </dgm:t>
    </dgm:pt>
    <dgm:pt modelId="{42468E6E-EED2-47EE-BAB8-E2E0754BDB64}" type="parTrans" cxnId="{310C84C2-7D70-4A24-8766-F7999A619F2E}">
      <dgm:prSet/>
      <dgm:spPr/>
      <dgm:t>
        <a:bodyPr/>
        <a:lstStyle/>
        <a:p>
          <a:pPr>
            <a:lnSpc>
              <a:spcPct val="100000"/>
            </a:lnSpc>
            <a:spcBef>
              <a:spcPts val="0"/>
            </a:spcBef>
            <a:spcAft>
              <a:spcPts val="0"/>
            </a:spcAft>
          </a:pPr>
          <a:endParaRPr lang="en-US"/>
        </a:p>
      </dgm:t>
    </dgm:pt>
    <dgm:pt modelId="{9B781BB5-3521-4E78-9417-C8ED0B372598}" type="sibTrans" cxnId="{310C84C2-7D70-4A24-8766-F7999A619F2E}">
      <dgm:prSet/>
      <dgm:spPr/>
      <dgm:t>
        <a:bodyPr/>
        <a:lstStyle/>
        <a:p>
          <a:pPr>
            <a:lnSpc>
              <a:spcPct val="100000"/>
            </a:lnSpc>
            <a:spcBef>
              <a:spcPts val="0"/>
            </a:spcBef>
            <a:spcAft>
              <a:spcPts val="0"/>
            </a:spcAft>
          </a:pPr>
          <a:endParaRPr lang="en-US"/>
        </a:p>
      </dgm:t>
    </dgm:pt>
    <dgm:pt modelId="{D4146DCC-D41E-4933-A19F-5E48E94441C0}">
      <dgm:prSet custT="1"/>
      <dgm:spPr/>
      <dgm:t>
        <a:bodyPr/>
        <a:lstStyle/>
        <a:p>
          <a:pPr rtl="0">
            <a:lnSpc>
              <a:spcPct val="100000"/>
            </a:lnSpc>
            <a:spcBef>
              <a:spcPts val="0"/>
            </a:spcBef>
            <a:spcAft>
              <a:spcPts val="0"/>
            </a:spcAft>
          </a:pPr>
          <a:r>
            <a:rPr lang="en-GB" sz="1600" dirty="0">
              <a:solidFill>
                <a:srgbClr val="14639A"/>
              </a:solidFill>
              <a:latin typeface="Arial" pitchFamily="34" charset="0"/>
              <a:cs typeface="Arial" pitchFamily="34" charset="0"/>
            </a:rPr>
            <a:t> Mostly AFI-CIS</a:t>
          </a:r>
          <a:endParaRPr lang="en-US" sz="1600" dirty="0">
            <a:solidFill>
              <a:srgbClr val="14639A"/>
            </a:solidFill>
            <a:latin typeface="Arial" pitchFamily="34" charset="0"/>
            <a:cs typeface="Arial" pitchFamily="34" charset="0"/>
          </a:endParaRPr>
        </a:p>
      </dgm:t>
    </dgm:pt>
    <dgm:pt modelId="{62F1071A-495E-4C6F-ADFD-04EE68F99694}" type="parTrans" cxnId="{DE5A55E8-B851-48FF-8DA4-223786EA6C09}">
      <dgm:prSet/>
      <dgm:spPr/>
      <dgm:t>
        <a:bodyPr/>
        <a:lstStyle/>
        <a:p>
          <a:pPr>
            <a:lnSpc>
              <a:spcPct val="100000"/>
            </a:lnSpc>
            <a:spcBef>
              <a:spcPts val="0"/>
            </a:spcBef>
            <a:spcAft>
              <a:spcPts val="0"/>
            </a:spcAft>
          </a:pPr>
          <a:endParaRPr lang="en-US"/>
        </a:p>
      </dgm:t>
    </dgm:pt>
    <dgm:pt modelId="{70B2AC17-59D9-4C8B-B786-050CD112B7B5}" type="sibTrans" cxnId="{DE5A55E8-B851-48FF-8DA4-223786EA6C09}">
      <dgm:prSet/>
      <dgm:spPr/>
      <dgm:t>
        <a:bodyPr/>
        <a:lstStyle/>
        <a:p>
          <a:pPr>
            <a:lnSpc>
              <a:spcPct val="100000"/>
            </a:lnSpc>
            <a:spcBef>
              <a:spcPts val="0"/>
            </a:spcBef>
            <a:spcAft>
              <a:spcPts val="0"/>
            </a:spcAft>
          </a:pPr>
          <a:endParaRPr lang="en-US"/>
        </a:p>
      </dgm:t>
    </dgm:pt>
    <dgm:pt modelId="{DB319E44-6DBC-4D9C-8AE0-E85F9CD2D2A9}">
      <dgm:prSet custT="1"/>
      <dgm:spPr/>
      <dgm:t>
        <a:bodyPr/>
        <a:lstStyle/>
        <a:p>
          <a:pPr rtl="0">
            <a:lnSpc>
              <a:spcPct val="100000"/>
            </a:lnSpc>
            <a:spcBef>
              <a:spcPts val="0"/>
            </a:spcBef>
            <a:spcAft>
              <a:spcPts val="0"/>
            </a:spcAft>
          </a:pPr>
          <a:r>
            <a:rPr lang="en-GB" sz="1600" dirty="0">
              <a:solidFill>
                <a:srgbClr val="14639A"/>
              </a:solidFill>
            </a:rPr>
            <a:t>Ensure that the State maintains its ability to comply with safety oversight requirements, </a:t>
          </a:r>
          <a:r>
            <a:rPr lang="en-GB" sz="1600" dirty="0">
              <a:solidFill>
                <a:srgbClr val="00B050"/>
              </a:solidFill>
            </a:rPr>
            <a:t>mainly through SSP implementation  </a:t>
          </a:r>
          <a:endParaRPr lang="en-US" sz="1600" dirty="0">
            <a:solidFill>
              <a:srgbClr val="00B050"/>
            </a:solidFill>
          </a:endParaRPr>
        </a:p>
      </dgm:t>
    </dgm:pt>
    <dgm:pt modelId="{60B3AD09-294B-4A01-AB1B-CF8790E7146F}" type="parTrans" cxnId="{40E22A0E-EFE1-423A-89DB-B4D05D1A70F5}">
      <dgm:prSet/>
      <dgm:spPr/>
      <dgm:t>
        <a:bodyPr/>
        <a:lstStyle/>
        <a:p>
          <a:pPr>
            <a:lnSpc>
              <a:spcPct val="100000"/>
            </a:lnSpc>
            <a:spcBef>
              <a:spcPts val="0"/>
            </a:spcBef>
            <a:spcAft>
              <a:spcPts val="0"/>
            </a:spcAft>
          </a:pPr>
          <a:endParaRPr lang="en-US"/>
        </a:p>
      </dgm:t>
    </dgm:pt>
    <dgm:pt modelId="{D76C8AB3-394C-4E81-8F1B-E6E0E51C9E81}" type="sibTrans" cxnId="{40E22A0E-EFE1-423A-89DB-B4D05D1A70F5}">
      <dgm:prSet/>
      <dgm:spPr/>
      <dgm:t>
        <a:bodyPr/>
        <a:lstStyle/>
        <a:p>
          <a:pPr>
            <a:lnSpc>
              <a:spcPct val="100000"/>
            </a:lnSpc>
            <a:spcBef>
              <a:spcPts val="0"/>
            </a:spcBef>
            <a:spcAft>
              <a:spcPts val="0"/>
            </a:spcAft>
          </a:pPr>
          <a:endParaRPr lang="en-US"/>
        </a:p>
      </dgm:t>
    </dgm:pt>
    <dgm:pt modelId="{276DFF5D-88A2-4238-B15D-F6D567F62A90}" type="pres">
      <dgm:prSet presAssocID="{C7C94A33-F0BB-449A-9A0C-4B7A88841386}" presName="Name0" presStyleCnt="0">
        <dgm:presLayoutVars>
          <dgm:dir/>
          <dgm:animLvl val="lvl"/>
          <dgm:resizeHandles val="exact"/>
        </dgm:presLayoutVars>
      </dgm:prSet>
      <dgm:spPr/>
      <dgm:t>
        <a:bodyPr/>
        <a:lstStyle/>
        <a:p>
          <a:endParaRPr lang="fr-CA"/>
        </a:p>
      </dgm:t>
    </dgm:pt>
    <dgm:pt modelId="{E64C14C8-42CF-45EF-BB44-7EB364633417}" type="pres">
      <dgm:prSet presAssocID="{789C251F-5C39-4C05-A98C-5EDECF9993C0}" presName="linNode" presStyleCnt="0"/>
      <dgm:spPr/>
    </dgm:pt>
    <dgm:pt modelId="{D77C557A-EBCF-4804-A1E8-D7D284C719CA}" type="pres">
      <dgm:prSet presAssocID="{789C251F-5C39-4C05-A98C-5EDECF9993C0}" presName="parentText" presStyleLbl="node1" presStyleIdx="0" presStyleCnt="3" custScaleY="73812">
        <dgm:presLayoutVars>
          <dgm:chMax val="1"/>
          <dgm:bulletEnabled val="1"/>
        </dgm:presLayoutVars>
      </dgm:prSet>
      <dgm:spPr/>
      <dgm:t>
        <a:bodyPr/>
        <a:lstStyle/>
        <a:p>
          <a:endParaRPr lang="fr-CA"/>
        </a:p>
      </dgm:t>
    </dgm:pt>
    <dgm:pt modelId="{C8308CE5-4462-4C8A-9B22-C6D8320C2742}" type="pres">
      <dgm:prSet presAssocID="{789C251F-5C39-4C05-A98C-5EDECF9993C0}" presName="descendantText" presStyleLbl="alignAccFollowNode1" presStyleIdx="0" presStyleCnt="3">
        <dgm:presLayoutVars>
          <dgm:bulletEnabled val="1"/>
        </dgm:presLayoutVars>
      </dgm:prSet>
      <dgm:spPr/>
      <dgm:t>
        <a:bodyPr/>
        <a:lstStyle/>
        <a:p>
          <a:endParaRPr lang="fr-CA"/>
        </a:p>
      </dgm:t>
    </dgm:pt>
    <dgm:pt modelId="{30B0D148-BA24-4F02-9A08-6AE96D77FAEA}" type="pres">
      <dgm:prSet presAssocID="{2AFE24BB-E753-4CFB-AD80-0787938AA7BF}" presName="sp" presStyleCnt="0"/>
      <dgm:spPr/>
    </dgm:pt>
    <dgm:pt modelId="{7CAEDC6E-BF66-4D90-8D54-2EF33544766A}" type="pres">
      <dgm:prSet presAssocID="{533E0614-6A4E-4FBA-9A97-FBBF7935B347}" presName="linNode" presStyleCnt="0"/>
      <dgm:spPr/>
    </dgm:pt>
    <dgm:pt modelId="{505363FC-0D14-4731-927D-46E6A3E725C8}" type="pres">
      <dgm:prSet presAssocID="{533E0614-6A4E-4FBA-9A97-FBBF7935B347}" presName="parentText" presStyleLbl="node1" presStyleIdx="1" presStyleCnt="3" custScaleY="76012">
        <dgm:presLayoutVars>
          <dgm:chMax val="1"/>
          <dgm:bulletEnabled val="1"/>
        </dgm:presLayoutVars>
      </dgm:prSet>
      <dgm:spPr/>
      <dgm:t>
        <a:bodyPr/>
        <a:lstStyle/>
        <a:p>
          <a:endParaRPr lang="fr-CA"/>
        </a:p>
      </dgm:t>
    </dgm:pt>
    <dgm:pt modelId="{3A58D95A-9BC3-4F97-9315-D8EB288C12E6}" type="pres">
      <dgm:prSet presAssocID="{533E0614-6A4E-4FBA-9A97-FBBF7935B347}" presName="descendantText" presStyleLbl="alignAccFollowNode1" presStyleIdx="1" presStyleCnt="3">
        <dgm:presLayoutVars>
          <dgm:bulletEnabled val="1"/>
        </dgm:presLayoutVars>
      </dgm:prSet>
      <dgm:spPr/>
      <dgm:t>
        <a:bodyPr/>
        <a:lstStyle/>
        <a:p>
          <a:endParaRPr lang="fr-CA"/>
        </a:p>
      </dgm:t>
    </dgm:pt>
    <dgm:pt modelId="{FC39EA6A-4F4F-4F8F-BEBE-E72B44F548E0}" type="pres">
      <dgm:prSet presAssocID="{77DA42F6-6D4D-45F8-BA1E-FD66D1798BF3}" presName="sp" presStyleCnt="0"/>
      <dgm:spPr/>
    </dgm:pt>
    <dgm:pt modelId="{564FF279-CE31-43B2-A5C5-573AB78E943B}" type="pres">
      <dgm:prSet presAssocID="{B2D505E8-8BD2-4C87-A5F2-3571D2AFFCAD}" presName="linNode" presStyleCnt="0"/>
      <dgm:spPr/>
    </dgm:pt>
    <dgm:pt modelId="{C0606CCE-04C4-45E1-AF85-AB9E35AB2D16}" type="pres">
      <dgm:prSet presAssocID="{B2D505E8-8BD2-4C87-A5F2-3571D2AFFCAD}" presName="parentText" presStyleLbl="node1" presStyleIdx="2" presStyleCnt="3" custScaleY="90776">
        <dgm:presLayoutVars>
          <dgm:chMax val="1"/>
          <dgm:bulletEnabled val="1"/>
        </dgm:presLayoutVars>
      </dgm:prSet>
      <dgm:spPr/>
      <dgm:t>
        <a:bodyPr/>
        <a:lstStyle/>
        <a:p>
          <a:endParaRPr lang="fr-CA"/>
        </a:p>
      </dgm:t>
    </dgm:pt>
    <dgm:pt modelId="{982A2492-3423-470B-AD00-3DABA2269C61}" type="pres">
      <dgm:prSet presAssocID="{B2D505E8-8BD2-4C87-A5F2-3571D2AFFCAD}" presName="descendantText" presStyleLbl="alignAccFollowNode1" presStyleIdx="2" presStyleCnt="3" custScaleX="99607" custScaleY="119746">
        <dgm:presLayoutVars>
          <dgm:bulletEnabled val="1"/>
        </dgm:presLayoutVars>
      </dgm:prSet>
      <dgm:spPr/>
      <dgm:t>
        <a:bodyPr/>
        <a:lstStyle/>
        <a:p>
          <a:endParaRPr lang="fr-CA"/>
        </a:p>
      </dgm:t>
    </dgm:pt>
  </dgm:ptLst>
  <dgm:cxnLst>
    <dgm:cxn modelId="{EA5AEB30-4308-4BDA-8EF5-0B9197E4A131}" srcId="{789C251F-5C39-4C05-A98C-5EDECF9993C0}" destId="{D48F316F-A072-4B16-9813-C4E40B3F846E}" srcOrd="0" destOrd="0" parTransId="{AD33B1A3-5831-4E6A-8172-5B26E830D634}" sibTransId="{8BFC0B05-3B05-441E-AB30-05023DA6D9F4}"/>
    <dgm:cxn modelId="{47B814DD-8A2E-4B16-9224-76180B8C85B3}" type="presOf" srcId="{789C251F-5C39-4C05-A98C-5EDECF9993C0}" destId="{D77C557A-EBCF-4804-A1E8-D7D284C719CA}" srcOrd="0" destOrd="0" presId="urn:microsoft.com/office/officeart/2005/8/layout/vList5"/>
    <dgm:cxn modelId="{8023DF85-131C-4B8D-9F6E-275988CA436B}" type="presOf" srcId="{533E0614-6A4E-4FBA-9A97-FBBF7935B347}" destId="{505363FC-0D14-4731-927D-46E6A3E725C8}" srcOrd="0" destOrd="0" presId="urn:microsoft.com/office/officeart/2005/8/layout/vList5"/>
    <dgm:cxn modelId="{B89BDCBD-4330-4B7C-A9CF-9B901C57CF4F}" type="presOf" srcId="{B2D505E8-8BD2-4C87-A5F2-3571D2AFFCAD}" destId="{C0606CCE-04C4-45E1-AF85-AB9E35AB2D16}" srcOrd="0" destOrd="0" presId="urn:microsoft.com/office/officeart/2005/8/layout/vList5"/>
    <dgm:cxn modelId="{310C84C2-7D70-4A24-8766-F7999A619F2E}" srcId="{789C251F-5C39-4C05-A98C-5EDECF9993C0}" destId="{ED2BD67E-4370-4668-8405-F9CFF7853AB2}" srcOrd="1" destOrd="0" parTransId="{42468E6E-EED2-47EE-BAB8-E2E0754BDB64}" sibTransId="{9B781BB5-3521-4E78-9417-C8ED0B372598}"/>
    <dgm:cxn modelId="{EA63D6F6-3860-4F07-8F6A-BC6967AF9D44}" type="presOf" srcId="{FBCBFA80-7014-4481-8B6B-CAA0DBC479E4}" destId="{3A58D95A-9BC3-4F97-9315-D8EB288C12E6}" srcOrd="0" destOrd="0" presId="urn:microsoft.com/office/officeart/2005/8/layout/vList5"/>
    <dgm:cxn modelId="{27B16278-4D63-47E6-8591-BAAF06073E76}" srcId="{C7C94A33-F0BB-449A-9A0C-4B7A88841386}" destId="{789C251F-5C39-4C05-A98C-5EDECF9993C0}" srcOrd="0" destOrd="0" parTransId="{A0E205CE-1FA1-4488-AEFD-DD60965EBC14}" sibTransId="{2AFE24BB-E753-4CFB-AD80-0787938AA7BF}"/>
    <dgm:cxn modelId="{40E22A0E-EFE1-423A-89DB-B4D05D1A70F5}" srcId="{B2D505E8-8BD2-4C87-A5F2-3571D2AFFCAD}" destId="{DB319E44-6DBC-4D9C-8AE0-E85F9CD2D2A9}" srcOrd="1" destOrd="0" parTransId="{60B3AD09-294B-4A01-AB1B-CF8790E7146F}" sibTransId="{D76C8AB3-394C-4E81-8F1B-E6E0E51C9E81}"/>
    <dgm:cxn modelId="{DE5A55E8-B851-48FF-8DA4-223786EA6C09}" srcId="{533E0614-6A4E-4FBA-9A97-FBBF7935B347}" destId="{D4146DCC-D41E-4933-A19F-5E48E94441C0}" srcOrd="1" destOrd="0" parTransId="{62F1071A-495E-4C6F-ADFD-04EE68F99694}" sibTransId="{70B2AC17-59D9-4C8B-B786-050CD112B7B5}"/>
    <dgm:cxn modelId="{BF43D2C5-9D82-4479-8581-947E54EEBF32}" srcId="{B2D505E8-8BD2-4C87-A5F2-3571D2AFFCAD}" destId="{B43D896B-BE5D-4738-9691-35656AE29376}" srcOrd="0" destOrd="0" parTransId="{2FDAF181-1D34-4476-B503-DA188C9B83D4}" sibTransId="{69A8C1EE-03B2-4CC5-8F97-63BEB9FB29EA}"/>
    <dgm:cxn modelId="{F86335D5-3FDD-4BA8-81D1-03FBDFBF3550}" type="presOf" srcId="{ED2BD67E-4370-4668-8405-F9CFF7853AB2}" destId="{C8308CE5-4462-4C8A-9B22-C6D8320C2742}" srcOrd="0" destOrd="1" presId="urn:microsoft.com/office/officeart/2005/8/layout/vList5"/>
    <dgm:cxn modelId="{EB0B089F-5FFE-4337-A86B-781D668BCE40}" srcId="{C7C94A33-F0BB-449A-9A0C-4B7A88841386}" destId="{B2D505E8-8BD2-4C87-A5F2-3571D2AFFCAD}" srcOrd="2" destOrd="0" parTransId="{48215123-69C7-456A-8743-D87174206401}" sibTransId="{114E99A7-99DB-4D0C-BC2F-41ACF54023A9}"/>
    <dgm:cxn modelId="{9F3C414A-38F8-480A-B645-54466CEB5541}" type="presOf" srcId="{D4146DCC-D41E-4933-A19F-5E48E94441C0}" destId="{3A58D95A-9BC3-4F97-9315-D8EB288C12E6}" srcOrd="0" destOrd="1" presId="urn:microsoft.com/office/officeart/2005/8/layout/vList5"/>
    <dgm:cxn modelId="{9D666F44-BE1C-4D6B-BE85-15E9837B8CBF}" type="presOf" srcId="{C7C94A33-F0BB-449A-9A0C-4B7A88841386}" destId="{276DFF5D-88A2-4238-B15D-F6D567F62A90}" srcOrd="0" destOrd="0" presId="urn:microsoft.com/office/officeart/2005/8/layout/vList5"/>
    <dgm:cxn modelId="{F0BE6162-15A6-43B2-8E2F-0376F5EE1A1F}" type="presOf" srcId="{D48F316F-A072-4B16-9813-C4E40B3F846E}" destId="{C8308CE5-4462-4C8A-9B22-C6D8320C2742}" srcOrd="0" destOrd="0" presId="urn:microsoft.com/office/officeart/2005/8/layout/vList5"/>
    <dgm:cxn modelId="{CA047697-BBD3-4AB5-9044-158459491CAC}" srcId="{533E0614-6A4E-4FBA-9A97-FBBF7935B347}" destId="{FBCBFA80-7014-4481-8B6B-CAA0DBC479E4}" srcOrd="0" destOrd="0" parTransId="{E3F019DA-C9D6-4ECF-82F8-85FD6F21BFB3}" sibTransId="{DF52E447-D79E-43A8-A385-44640872B3E0}"/>
    <dgm:cxn modelId="{1A7DBDA6-CE4F-481A-B1DC-F41B5B0B65CD}" srcId="{C7C94A33-F0BB-449A-9A0C-4B7A88841386}" destId="{533E0614-6A4E-4FBA-9A97-FBBF7935B347}" srcOrd="1" destOrd="0" parTransId="{299A9231-C152-49A9-AB9D-F890BF046315}" sibTransId="{77DA42F6-6D4D-45F8-BA1E-FD66D1798BF3}"/>
    <dgm:cxn modelId="{7900426B-EBC7-4A7C-BE25-7BF9A97C156F}" type="presOf" srcId="{DB319E44-6DBC-4D9C-8AE0-E85F9CD2D2A9}" destId="{982A2492-3423-470B-AD00-3DABA2269C61}" srcOrd="0" destOrd="1" presId="urn:microsoft.com/office/officeart/2005/8/layout/vList5"/>
    <dgm:cxn modelId="{56BCD76A-6F5A-413F-BD0A-845865F2A73A}" type="presOf" srcId="{B43D896B-BE5D-4738-9691-35656AE29376}" destId="{982A2492-3423-470B-AD00-3DABA2269C61}" srcOrd="0" destOrd="0" presId="urn:microsoft.com/office/officeart/2005/8/layout/vList5"/>
    <dgm:cxn modelId="{E34A4C55-6C03-4EAC-A5C9-1AA300F7B391}" type="presParOf" srcId="{276DFF5D-88A2-4238-B15D-F6D567F62A90}" destId="{E64C14C8-42CF-45EF-BB44-7EB364633417}" srcOrd="0" destOrd="0" presId="urn:microsoft.com/office/officeart/2005/8/layout/vList5"/>
    <dgm:cxn modelId="{ACA977F4-0D1B-40BF-962C-5DC7D1BAF46C}" type="presParOf" srcId="{E64C14C8-42CF-45EF-BB44-7EB364633417}" destId="{D77C557A-EBCF-4804-A1E8-D7D284C719CA}" srcOrd="0" destOrd="0" presId="urn:microsoft.com/office/officeart/2005/8/layout/vList5"/>
    <dgm:cxn modelId="{4E44C146-3769-4166-B169-E403F626190A}" type="presParOf" srcId="{E64C14C8-42CF-45EF-BB44-7EB364633417}" destId="{C8308CE5-4462-4C8A-9B22-C6D8320C2742}" srcOrd="1" destOrd="0" presId="urn:microsoft.com/office/officeart/2005/8/layout/vList5"/>
    <dgm:cxn modelId="{62D80922-C65E-408F-A5E7-091504978FCA}" type="presParOf" srcId="{276DFF5D-88A2-4238-B15D-F6D567F62A90}" destId="{30B0D148-BA24-4F02-9A08-6AE96D77FAEA}" srcOrd="1" destOrd="0" presId="urn:microsoft.com/office/officeart/2005/8/layout/vList5"/>
    <dgm:cxn modelId="{CF4C4FC7-46F3-492B-8209-AC202CAAB363}" type="presParOf" srcId="{276DFF5D-88A2-4238-B15D-F6D567F62A90}" destId="{7CAEDC6E-BF66-4D90-8D54-2EF33544766A}" srcOrd="2" destOrd="0" presId="urn:microsoft.com/office/officeart/2005/8/layout/vList5"/>
    <dgm:cxn modelId="{398D589C-5359-4C6B-A50B-EDE16FA81DAF}" type="presParOf" srcId="{7CAEDC6E-BF66-4D90-8D54-2EF33544766A}" destId="{505363FC-0D14-4731-927D-46E6A3E725C8}" srcOrd="0" destOrd="0" presId="urn:microsoft.com/office/officeart/2005/8/layout/vList5"/>
    <dgm:cxn modelId="{DD13AE40-4884-45FD-BF19-75E06039B9BA}" type="presParOf" srcId="{7CAEDC6E-BF66-4D90-8D54-2EF33544766A}" destId="{3A58D95A-9BC3-4F97-9315-D8EB288C12E6}" srcOrd="1" destOrd="0" presId="urn:microsoft.com/office/officeart/2005/8/layout/vList5"/>
    <dgm:cxn modelId="{E757DC14-FD1E-4D5F-9EF5-A3BD5BE23DAD}" type="presParOf" srcId="{276DFF5D-88A2-4238-B15D-F6D567F62A90}" destId="{FC39EA6A-4F4F-4F8F-BEBE-E72B44F548E0}" srcOrd="3" destOrd="0" presId="urn:microsoft.com/office/officeart/2005/8/layout/vList5"/>
    <dgm:cxn modelId="{015FD524-B924-4EA1-8088-40C7B8F43B69}" type="presParOf" srcId="{276DFF5D-88A2-4238-B15D-F6D567F62A90}" destId="{564FF279-CE31-43B2-A5C5-573AB78E943B}" srcOrd="4" destOrd="0" presId="urn:microsoft.com/office/officeart/2005/8/layout/vList5"/>
    <dgm:cxn modelId="{E8D7E8D3-D9B5-46D6-A856-6A3E4EAFF363}" type="presParOf" srcId="{564FF279-CE31-43B2-A5C5-573AB78E943B}" destId="{C0606CCE-04C4-45E1-AF85-AB9E35AB2D16}" srcOrd="0" destOrd="0" presId="urn:microsoft.com/office/officeart/2005/8/layout/vList5"/>
    <dgm:cxn modelId="{B8DF1572-C43E-420A-BAF0-C8FB65A6E0A0}" type="presParOf" srcId="{564FF279-CE31-43B2-A5C5-573AB78E943B}" destId="{982A2492-3423-470B-AD00-3DABA2269C6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AA0CB1-C14D-4DA4-B3FF-E0C08C8551EC}">
      <dsp:nvSpPr>
        <dsp:cNvPr id="0" name=""/>
        <dsp:cNvSpPr/>
      </dsp:nvSpPr>
      <dsp:spPr>
        <a:xfrm>
          <a:off x="0" y="262576"/>
          <a:ext cx="2595258" cy="414405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en-US" sz="1600" b="1" i="1" kern="1200" dirty="0">
              <a:solidFill>
                <a:schemeClr val="tx1"/>
              </a:solidFill>
              <a:latin typeface="Arial" pitchFamily="34" charset="0"/>
              <a:cs typeface="Arial" pitchFamily="34" charset="0"/>
            </a:rPr>
            <a:t>OBJECTIVES  in 2008-2010 (ACIP)</a:t>
          </a:r>
          <a:endParaRPr lang="en-US" sz="1600" kern="1200" dirty="0">
            <a:latin typeface="Arial" pitchFamily="34" charset="0"/>
            <a:cs typeface="Arial" pitchFamily="34" charset="0"/>
          </a:endParaRPr>
        </a:p>
        <a:p>
          <a:pPr marL="114300" lvl="1" indent="-114300" algn="l" defTabSz="666750">
            <a:lnSpc>
              <a:spcPct val="100000"/>
            </a:lnSpc>
            <a:spcBef>
              <a:spcPct val="0"/>
            </a:spcBef>
            <a:spcAft>
              <a:spcPts val="600"/>
            </a:spcAft>
            <a:buChar char="••"/>
          </a:pPr>
          <a:r>
            <a:rPr lang="en-US" sz="1500" kern="1200" dirty="0">
              <a:latin typeface="Arial" pitchFamily="34" charset="0"/>
              <a:cs typeface="Arial" pitchFamily="34" charset="0"/>
            </a:rPr>
            <a:t>Establishment of AFI Plan;</a:t>
          </a:r>
        </a:p>
        <a:p>
          <a:pPr marL="114300" lvl="1" indent="-114300" algn="l" defTabSz="666750">
            <a:lnSpc>
              <a:spcPct val="100000"/>
            </a:lnSpc>
            <a:spcBef>
              <a:spcPct val="0"/>
            </a:spcBef>
            <a:spcAft>
              <a:spcPts val="600"/>
            </a:spcAft>
            <a:buChar char="••"/>
          </a:pPr>
          <a:r>
            <a:rPr lang="en-US" sz="1500" kern="1200" dirty="0">
              <a:latin typeface="Arial" pitchFamily="34" charset="0"/>
              <a:cs typeface="Arial" pitchFamily="34" charset="0"/>
            </a:rPr>
            <a:t>Gap Analysis to identify Focus Areas of intervention. Three focus areas were identified </a:t>
          </a:r>
        </a:p>
        <a:p>
          <a:pPr marL="114300" lvl="1" indent="-114300" algn="l" defTabSz="666750">
            <a:lnSpc>
              <a:spcPct val="100000"/>
            </a:lnSpc>
            <a:spcBef>
              <a:spcPct val="0"/>
            </a:spcBef>
            <a:spcAft>
              <a:spcPts val="600"/>
            </a:spcAft>
            <a:buChar char="••"/>
          </a:pPr>
          <a:r>
            <a:rPr lang="en-US" sz="1500" kern="1200" dirty="0">
              <a:latin typeface="Arial" pitchFamily="34" charset="0"/>
              <a:cs typeface="Arial" pitchFamily="34" charset="0"/>
            </a:rPr>
            <a:t>Building African Capabilities and capacity to meet national and international compliance requirements  through provision of training</a:t>
          </a:r>
          <a:endParaRPr lang="en-US" sz="1500" i="0" strike="sngStrike" kern="1200" dirty="0">
            <a:solidFill>
              <a:srgbClr val="FF0000"/>
            </a:solidFill>
            <a:latin typeface="Arial" pitchFamily="34" charset="0"/>
            <a:cs typeface="Arial" pitchFamily="34" charset="0"/>
          </a:endParaRPr>
        </a:p>
      </dsp:txBody>
      <dsp:txXfrm>
        <a:off x="76013" y="338589"/>
        <a:ext cx="2443232" cy="3104020"/>
      </dsp:txXfrm>
    </dsp:sp>
    <dsp:sp modelId="{BD2B61A8-1A91-431E-ABEE-B2407794FA27}">
      <dsp:nvSpPr>
        <dsp:cNvPr id="0" name=""/>
        <dsp:cNvSpPr/>
      </dsp:nvSpPr>
      <dsp:spPr>
        <a:xfrm>
          <a:off x="1637304" y="2784396"/>
          <a:ext cx="2174010" cy="2174010"/>
        </a:xfrm>
        <a:prstGeom prst="leftCircularArrow">
          <a:avLst>
            <a:gd name="adj1" fmla="val 2273"/>
            <a:gd name="adj2" fmla="val 274079"/>
            <a:gd name="adj3" fmla="val 97343"/>
            <a:gd name="adj4" fmla="val 7072243"/>
            <a:gd name="adj5" fmla="val 265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CD87350-6B6F-4ECE-98C6-F634F34EF0D6}">
      <dsp:nvSpPr>
        <dsp:cNvPr id="0" name=""/>
        <dsp:cNvSpPr/>
      </dsp:nvSpPr>
      <dsp:spPr>
        <a:xfrm>
          <a:off x="1198713" y="4220971"/>
          <a:ext cx="1421921" cy="5654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lang="en-US" sz="2300" kern="1200" dirty="0">
              <a:latin typeface="Arial" pitchFamily="34" charset="0"/>
              <a:cs typeface="Arial" pitchFamily="34" charset="0"/>
            </a:rPr>
            <a:t>Phase 1</a:t>
          </a:r>
        </a:p>
      </dsp:txBody>
      <dsp:txXfrm>
        <a:off x="1215274" y="4237532"/>
        <a:ext cx="1388799" cy="532329"/>
      </dsp:txXfrm>
    </dsp:sp>
    <dsp:sp modelId="{564E89C4-E3B2-43ED-9109-2AB41A33F5FE}">
      <dsp:nvSpPr>
        <dsp:cNvPr id="0" name=""/>
        <dsp:cNvSpPr/>
      </dsp:nvSpPr>
      <dsp:spPr>
        <a:xfrm>
          <a:off x="2827990" y="1041858"/>
          <a:ext cx="1886992" cy="363778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28600" lvl="1" indent="-228600" algn="l" defTabSz="889000">
            <a:lnSpc>
              <a:spcPct val="90000"/>
            </a:lnSpc>
            <a:spcBef>
              <a:spcPct val="0"/>
            </a:spcBef>
            <a:spcAft>
              <a:spcPts val="0"/>
            </a:spcAft>
            <a:buChar char="••"/>
          </a:pPr>
          <a:r>
            <a:rPr lang="en-US" sz="2000" b="1" i="1" kern="1200" dirty="0">
              <a:solidFill>
                <a:schemeClr val="tx1"/>
              </a:solidFill>
              <a:latin typeface="Arial" pitchFamily="34" charset="0"/>
              <a:cs typeface="Arial" pitchFamily="34" charset="0"/>
            </a:rPr>
            <a:t>JANUARY 2011</a:t>
          </a:r>
        </a:p>
        <a:p>
          <a:pPr marL="114300" lvl="1" indent="-114300" algn="l" defTabSz="666750">
            <a:lnSpc>
              <a:spcPct val="100000"/>
            </a:lnSpc>
            <a:spcBef>
              <a:spcPct val="0"/>
            </a:spcBef>
            <a:spcAft>
              <a:spcPts val="600"/>
            </a:spcAft>
            <a:buChar char="••"/>
          </a:pPr>
          <a:r>
            <a:rPr lang="en-US" sz="1500" kern="1200" dirty="0">
              <a:latin typeface="Arial" pitchFamily="34" charset="0"/>
              <a:cs typeface="Arial" pitchFamily="34" charset="0"/>
            </a:rPr>
            <a:t>Integration of Activities into the Regional Offices</a:t>
          </a:r>
        </a:p>
        <a:p>
          <a:pPr marL="114300" lvl="1" indent="-114300" algn="l" defTabSz="666750">
            <a:lnSpc>
              <a:spcPct val="100000"/>
            </a:lnSpc>
            <a:spcBef>
              <a:spcPct val="0"/>
            </a:spcBef>
            <a:spcAft>
              <a:spcPts val="600"/>
            </a:spcAft>
            <a:buChar char="••"/>
          </a:pPr>
          <a:r>
            <a:rPr lang="en-US" sz="1500" kern="1200" dirty="0">
              <a:latin typeface="Arial" pitchFamily="34" charset="0"/>
              <a:cs typeface="Arial" pitchFamily="34" charset="0"/>
            </a:rPr>
            <a:t>Establishment of ROSTs and intensifying their activities</a:t>
          </a:r>
          <a:endParaRPr lang="en-US" sz="1500" strike="sngStrike" kern="1200" dirty="0">
            <a:solidFill>
              <a:srgbClr val="FF0000"/>
            </a:solidFill>
            <a:latin typeface="Arial" pitchFamily="34" charset="0"/>
            <a:cs typeface="Arial" pitchFamily="34" charset="0"/>
          </a:endParaRPr>
        </a:p>
      </dsp:txBody>
      <dsp:txXfrm>
        <a:off x="2883258" y="1876651"/>
        <a:ext cx="1776456" cy="2747723"/>
      </dsp:txXfrm>
    </dsp:sp>
    <dsp:sp modelId="{AC367C1F-44E8-4CE6-96AB-DFBCFA1EEB51}">
      <dsp:nvSpPr>
        <dsp:cNvPr id="0" name=""/>
        <dsp:cNvSpPr/>
      </dsp:nvSpPr>
      <dsp:spPr>
        <a:xfrm>
          <a:off x="3766378" y="282085"/>
          <a:ext cx="2998311" cy="4608525"/>
        </a:xfrm>
        <a:prstGeom prst="circularArrow">
          <a:avLst>
            <a:gd name="adj1" fmla="val 1285"/>
            <a:gd name="adj2" fmla="val 151426"/>
            <a:gd name="adj3" fmla="val 19964078"/>
            <a:gd name="adj4" fmla="val 12866526"/>
            <a:gd name="adj5" fmla="val 149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2CAE3DD-5640-4CF0-9E35-152F3DECDC39}">
      <dsp:nvSpPr>
        <dsp:cNvPr id="0" name=""/>
        <dsp:cNvSpPr/>
      </dsp:nvSpPr>
      <dsp:spPr>
        <a:xfrm>
          <a:off x="2798915" y="1249167"/>
          <a:ext cx="1421921" cy="5654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lang="en-US" sz="2300" kern="1200" dirty="0"/>
            <a:t>T</a:t>
          </a:r>
          <a:r>
            <a:rPr lang="en-US" sz="2300" kern="1200" dirty="0">
              <a:latin typeface="Arial" pitchFamily="34" charset="0"/>
              <a:cs typeface="Arial" pitchFamily="34" charset="0"/>
            </a:rPr>
            <a:t>ransition</a:t>
          </a:r>
        </a:p>
      </dsp:txBody>
      <dsp:txXfrm>
        <a:off x="2815476" y="1265728"/>
        <a:ext cx="1388799" cy="532329"/>
      </dsp:txXfrm>
    </dsp:sp>
    <dsp:sp modelId="{0A487230-A2A0-4D6B-B86C-2FD5E0768819}">
      <dsp:nvSpPr>
        <dsp:cNvPr id="0" name=""/>
        <dsp:cNvSpPr/>
      </dsp:nvSpPr>
      <dsp:spPr>
        <a:xfrm>
          <a:off x="4995257" y="152493"/>
          <a:ext cx="3848705" cy="467615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en-US" sz="1600" b="1" i="1" kern="1200" dirty="0">
              <a:latin typeface="Arial" pitchFamily="34" charset="0"/>
              <a:cs typeface="Arial" pitchFamily="34" charset="0"/>
            </a:rPr>
            <a:t>OBJECTIVES 2011-onwards</a:t>
          </a:r>
          <a:endParaRPr lang="en-US" sz="1600" kern="1200" dirty="0">
            <a:latin typeface="Arial" pitchFamily="34" charset="0"/>
            <a:cs typeface="Arial" pitchFamily="34" charset="0"/>
          </a:endParaRPr>
        </a:p>
        <a:p>
          <a:pPr marL="114300" lvl="1" indent="-114300" algn="l" defTabSz="622300">
            <a:lnSpc>
              <a:spcPct val="100000"/>
            </a:lnSpc>
            <a:spcBef>
              <a:spcPct val="0"/>
            </a:spcBef>
            <a:spcAft>
              <a:spcPts val="600"/>
            </a:spcAft>
            <a:buChar char="••"/>
          </a:pPr>
          <a:r>
            <a:rPr lang="en-US" sz="1400" kern="1200" dirty="0">
              <a:latin typeface="Arial" pitchFamily="34" charset="0"/>
              <a:cs typeface="Arial" pitchFamily="34" charset="0"/>
            </a:rPr>
            <a:t>Direct assistance to States to resolve identified deficiencies as detailed in the ICAO Plans of Action</a:t>
          </a:r>
        </a:p>
        <a:p>
          <a:pPr marL="114300" lvl="1" indent="-114300" algn="l" defTabSz="622300">
            <a:lnSpc>
              <a:spcPct val="100000"/>
            </a:lnSpc>
            <a:spcBef>
              <a:spcPct val="0"/>
            </a:spcBef>
            <a:spcAft>
              <a:spcPts val="600"/>
            </a:spcAft>
            <a:buChar char="••"/>
          </a:pPr>
          <a:r>
            <a:rPr lang="en-US" sz="1400" kern="1200" dirty="0">
              <a:latin typeface="Arial" pitchFamily="34" charset="0"/>
              <a:cs typeface="Arial" pitchFamily="34" charset="0"/>
            </a:rPr>
            <a:t>Resolving of SSCs</a:t>
          </a:r>
        </a:p>
        <a:p>
          <a:pPr marL="114300" lvl="1" indent="-114300" algn="l" defTabSz="622300">
            <a:lnSpc>
              <a:spcPct val="100000"/>
            </a:lnSpc>
            <a:spcBef>
              <a:spcPct val="0"/>
            </a:spcBef>
            <a:spcAft>
              <a:spcPts val="600"/>
            </a:spcAft>
            <a:buChar char="••"/>
          </a:pPr>
          <a:r>
            <a:rPr lang="en-US" sz="1400" kern="1200" dirty="0">
              <a:latin typeface="Arial" pitchFamily="34" charset="0"/>
              <a:cs typeface="Arial" pitchFamily="34" charset="0"/>
            </a:rPr>
            <a:t>Establishment &amp; strengthening of RSOOs</a:t>
          </a:r>
        </a:p>
        <a:p>
          <a:pPr marL="114300" lvl="1" indent="-114300" algn="l" defTabSz="622300">
            <a:lnSpc>
              <a:spcPct val="100000"/>
            </a:lnSpc>
            <a:spcBef>
              <a:spcPct val="0"/>
            </a:spcBef>
            <a:spcAft>
              <a:spcPts val="600"/>
            </a:spcAft>
            <a:buChar char="••"/>
          </a:pPr>
          <a:r>
            <a:rPr lang="en-US" sz="1400" kern="1200" dirty="0">
              <a:latin typeface="Arial" pitchFamily="34" charset="0"/>
              <a:cs typeface="Arial" pitchFamily="34" charset="0"/>
            </a:rPr>
            <a:t>Intensify training courses, seminars and workshops in safety-related areas</a:t>
          </a:r>
        </a:p>
        <a:p>
          <a:pPr marL="114300" lvl="1" indent="-114300" algn="l" defTabSz="622300">
            <a:lnSpc>
              <a:spcPct val="100000"/>
            </a:lnSpc>
            <a:spcBef>
              <a:spcPct val="0"/>
            </a:spcBef>
            <a:spcAft>
              <a:spcPts val="600"/>
            </a:spcAft>
            <a:buChar char="••"/>
          </a:pPr>
          <a:r>
            <a:rPr lang="en-US" sz="1400" kern="1200" dirty="0">
              <a:latin typeface="Arial" pitchFamily="34" charset="0"/>
              <a:cs typeface="Arial" pitchFamily="34" charset="0"/>
            </a:rPr>
            <a:t>Develop &amp; Implement Plans of Action to address deficiencies &amp; attain the High-Level Safety Targets of the Abuja Ministerial Conference.</a:t>
          </a:r>
        </a:p>
        <a:p>
          <a:pPr marL="114300" lvl="1" indent="-114300" algn="l" defTabSz="622300">
            <a:lnSpc>
              <a:spcPct val="100000"/>
            </a:lnSpc>
            <a:spcBef>
              <a:spcPct val="0"/>
            </a:spcBef>
            <a:spcAft>
              <a:spcPts val="600"/>
            </a:spcAft>
            <a:buChar char="••"/>
          </a:pPr>
          <a:r>
            <a:rPr lang="en-US" sz="1400" kern="1200" dirty="0">
              <a:latin typeface="Arial" pitchFamily="34" charset="0"/>
              <a:cs typeface="Arial" pitchFamily="34" charset="0"/>
            </a:rPr>
            <a:t>Intensify ROSTs Activities in all areas other than Operations and Airworthiness (AGA,ANS, AIG)</a:t>
          </a:r>
        </a:p>
        <a:p>
          <a:pPr marL="114300" lvl="1" indent="-114300" algn="l" defTabSz="622300">
            <a:lnSpc>
              <a:spcPct val="100000"/>
            </a:lnSpc>
            <a:spcBef>
              <a:spcPct val="0"/>
            </a:spcBef>
            <a:spcAft>
              <a:spcPts val="600"/>
            </a:spcAft>
            <a:buChar char="••"/>
          </a:pPr>
          <a:r>
            <a:rPr lang="en-US" sz="1400" kern="1200" dirty="0">
              <a:latin typeface="Arial" pitchFamily="34" charset="0"/>
              <a:cs typeface="Arial" pitchFamily="34" charset="0"/>
            </a:rPr>
            <a:t>Design capacity building projects for sustainability</a:t>
          </a:r>
        </a:p>
        <a:p>
          <a:pPr marL="114300" lvl="1" indent="-114300" algn="l" defTabSz="622300">
            <a:lnSpc>
              <a:spcPct val="100000"/>
            </a:lnSpc>
            <a:spcBef>
              <a:spcPct val="0"/>
            </a:spcBef>
            <a:spcAft>
              <a:spcPts val="600"/>
            </a:spcAft>
            <a:buChar char="••"/>
          </a:pPr>
          <a:r>
            <a:rPr lang="en-US" sz="1400" kern="1200" dirty="0">
              <a:latin typeface="Arial" pitchFamily="34" charset="0"/>
              <a:cs typeface="Arial" pitchFamily="34" charset="0"/>
            </a:rPr>
            <a:t>Improve Effective Implementation (EI) by States</a:t>
          </a:r>
        </a:p>
      </dsp:txBody>
      <dsp:txXfrm>
        <a:off x="5102868" y="260104"/>
        <a:ext cx="3633483" cy="3458899"/>
      </dsp:txXfrm>
    </dsp:sp>
    <dsp:sp modelId="{43E168EC-1675-4214-86E3-571B49DB4144}">
      <dsp:nvSpPr>
        <dsp:cNvPr id="0" name=""/>
        <dsp:cNvSpPr/>
      </dsp:nvSpPr>
      <dsp:spPr>
        <a:xfrm>
          <a:off x="3711023" y="84515"/>
          <a:ext cx="1421921" cy="5654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lang="en-US" sz="2300" kern="1200" dirty="0">
              <a:latin typeface="Arial" pitchFamily="34" charset="0"/>
              <a:cs typeface="Arial" pitchFamily="34" charset="0"/>
            </a:rPr>
            <a:t>Phase 2</a:t>
          </a:r>
        </a:p>
      </dsp:txBody>
      <dsp:txXfrm>
        <a:off x="3727584" y="101076"/>
        <a:ext cx="1388799" cy="5323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8F0E15-B11F-4740-A6B1-99781A651397}">
      <dsp:nvSpPr>
        <dsp:cNvPr id="0" name=""/>
        <dsp:cNvSpPr/>
      </dsp:nvSpPr>
      <dsp:spPr>
        <a:xfrm>
          <a:off x="1809489" y="325403"/>
          <a:ext cx="800620" cy="520403"/>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fr-CA" sz="800" kern="1200" dirty="0">
              <a:latin typeface="Arial" pitchFamily="34" charset="0"/>
              <a:cs typeface="Arial" pitchFamily="34" charset="0"/>
            </a:rPr>
            <a:t>GSI OPS</a:t>
          </a:r>
        </a:p>
        <a:p>
          <a:pPr lvl="0" algn="ctr" defTabSz="355600">
            <a:lnSpc>
              <a:spcPct val="90000"/>
            </a:lnSpc>
            <a:spcBef>
              <a:spcPct val="0"/>
            </a:spcBef>
            <a:spcAft>
              <a:spcPct val="35000"/>
            </a:spcAft>
          </a:pPr>
          <a:r>
            <a:rPr lang="fr-CA" sz="800" kern="1200" dirty="0">
              <a:latin typeface="Arial" pitchFamily="34" charset="0"/>
              <a:cs typeface="Arial" pitchFamily="34" charset="0"/>
            </a:rPr>
            <a:t>(06)</a:t>
          </a:r>
        </a:p>
      </dsp:txBody>
      <dsp:txXfrm>
        <a:off x="1834893" y="350807"/>
        <a:ext cx="749812" cy="469595"/>
      </dsp:txXfrm>
    </dsp:sp>
    <dsp:sp modelId="{497CD582-DBB0-4976-B684-5C7AAA74CA8A}">
      <dsp:nvSpPr>
        <dsp:cNvPr id="0" name=""/>
        <dsp:cNvSpPr/>
      </dsp:nvSpPr>
      <dsp:spPr>
        <a:xfrm>
          <a:off x="402069" y="585605"/>
          <a:ext cx="3615460" cy="3615460"/>
        </a:xfrm>
        <a:custGeom>
          <a:avLst/>
          <a:gdLst/>
          <a:ahLst/>
          <a:cxnLst/>
          <a:rect l="0" t="0" r="0" b="0"/>
          <a:pathLst>
            <a:path>
              <a:moveTo>
                <a:pt x="2213821" y="46202"/>
              </a:moveTo>
              <a:arcTo wR="1807730" hR="1807730" stAng="16978908" swAng="1110283"/>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C2B016A-C806-4F6E-9DEA-526AC6D69702}">
      <dsp:nvSpPr>
        <dsp:cNvPr id="0" name=""/>
        <dsp:cNvSpPr/>
      </dsp:nvSpPr>
      <dsp:spPr>
        <a:xfrm>
          <a:off x="3087748" y="854875"/>
          <a:ext cx="800620" cy="520403"/>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fr-CA" sz="800" kern="1200" dirty="0">
              <a:latin typeface="Arial" pitchFamily="34" charset="0"/>
              <a:cs typeface="Arial" pitchFamily="34" charset="0"/>
            </a:rPr>
            <a:t>GSI AIR</a:t>
          </a:r>
        </a:p>
        <a:p>
          <a:pPr lvl="0" algn="ctr" defTabSz="355600">
            <a:lnSpc>
              <a:spcPct val="90000"/>
            </a:lnSpc>
            <a:spcBef>
              <a:spcPct val="0"/>
            </a:spcBef>
            <a:spcAft>
              <a:spcPct val="35000"/>
            </a:spcAft>
          </a:pPr>
          <a:r>
            <a:rPr lang="fr-CA" sz="800" kern="1200" dirty="0">
              <a:latin typeface="Arial" pitchFamily="34" charset="0"/>
              <a:cs typeface="Arial" pitchFamily="34" charset="0"/>
            </a:rPr>
            <a:t>(07)</a:t>
          </a:r>
        </a:p>
      </dsp:txBody>
      <dsp:txXfrm>
        <a:off x="3113152" y="880279"/>
        <a:ext cx="749812" cy="469595"/>
      </dsp:txXfrm>
    </dsp:sp>
    <dsp:sp modelId="{2A8834F4-9644-4268-AFF6-99C422EE4479}">
      <dsp:nvSpPr>
        <dsp:cNvPr id="0" name=""/>
        <dsp:cNvSpPr/>
      </dsp:nvSpPr>
      <dsp:spPr>
        <a:xfrm>
          <a:off x="402069" y="585605"/>
          <a:ext cx="3615460" cy="3615460"/>
        </a:xfrm>
        <a:custGeom>
          <a:avLst/>
          <a:gdLst/>
          <a:ahLst/>
          <a:cxnLst/>
          <a:rect l="0" t="0" r="0" b="0"/>
          <a:pathLst>
            <a:path>
              <a:moveTo>
                <a:pt x="3306099" y="796404"/>
              </a:moveTo>
              <a:arcTo wR="1807730" hR="1807730" stAng="19558954" swAng="1529031"/>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7572FAC-F874-49D4-957C-863CC11C1F31}">
      <dsp:nvSpPr>
        <dsp:cNvPr id="0" name=""/>
        <dsp:cNvSpPr/>
      </dsp:nvSpPr>
      <dsp:spPr>
        <a:xfrm>
          <a:off x="3617220" y="2133133"/>
          <a:ext cx="800620" cy="520403"/>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fr-CA" sz="800" kern="1200" dirty="0">
              <a:latin typeface="Arial" pitchFamily="34" charset="0"/>
              <a:cs typeface="Arial" pitchFamily="34" charset="0"/>
            </a:rPr>
            <a:t>GSI AERODROME</a:t>
          </a:r>
        </a:p>
        <a:p>
          <a:pPr lvl="0" algn="ctr" defTabSz="355600">
            <a:lnSpc>
              <a:spcPct val="90000"/>
            </a:lnSpc>
            <a:spcBef>
              <a:spcPct val="0"/>
            </a:spcBef>
            <a:spcAft>
              <a:spcPct val="35000"/>
            </a:spcAft>
          </a:pPr>
          <a:r>
            <a:rPr lang="fr-CA" sz="800" kern="1200" dirty="0">
              <a:latin typeface="Arial" pitchFamily="34" charset="0"/>
              <a:cs typeface="Arial" pitchFamily="34" charset="0"/>
            </a:rPr>
            <a:t>(08)</a:t>
          </a:r>
        </a:p>
      </dsp:txBody>
      <dsp:txXfrm>
        <a:off x="3642624" y="2158537"/>
        <a:ext cx="749812" cy="469595"/>
      </dsp:txXfrm>
    </dsp:sp>
    <dsp:sp modelId="{4F1077A0-D27E-45F2-927A-58D508896CD8}">
      <dsp:nvSpPr>
        <dsp:cNvPr id="0" name=""/>
        <dsp:cNvSpPr/>
      </dsp:nvSpPr>
      <dsp:spPr>
        <a:xfrm>
          <a:off x="402069" y="585605"/>
          <a:ext cx="3615460" cy="3615460"/>
        </a:xfrm>
        <a:custGeom>
          <a:avLst/>
          <a:gdLst/>
          <a:ahLst/>
          <a:cxnLst/>
          <a:rect l="0" t="0" r="0" b="0"/>
          <a:pathLst>
            <a:path>
              <a:moveTo>
                <a:pt x="3595447" y="2075977"/>
              </a:moveTo>
              <a:arcTo wR="1807730" hR="1807730" stAng="512015" swAng="1529031"/>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CAA80B1-1531-4A6F-AFC2-E06120E40F61}">
      <dsp:nvSpPr>
        <dsp:cNvPr id="0" name=""/>
        <dsp:cNvSpPr/>
      </dsp:nvSpPr>
      <dsp:spPr>
        <a:xfrm>
          <a:off x="3087748" y="3411392"/>
          <a:ext cx="800620" cy="520403"/>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fr-CA" sz="800" kern="1200" dirty="0">
              <a:latin typeface="Arial" pitchFamily="34" charset="0"/>
              <a:cs typeface="Arial" pitchFamily="34" charset="0"/>
            </a:rPr>
            <a:t>GSI PEL</a:t>
          </a:r>
        </a:p>
        <a:p>
          <a:pPr lvl="0" algn="ctr" defTabSz="355600">
            <a:lnSpc>
              <a:spcPct val="90000"/>
            </a:lnSpc>
            <a:spcBef>
              <a:spcPct val="0"/>
            </a:spcBef>
            <a:spcAft>
              <a:spcPct val="35000"/>
            </a:spcAft>
          </a:pPr>
          <a:r>
            <a:rPr lang="fr-CA" sz="800" kern="1200" dirty="0">
              <a:latin typeface="Arial" pitchFamily="34" charset="0"/>
              <a:cs typeface="Arial" pitchFamily="34" charset="0"/>
            </a:rPr>
            <a:t>(01)</a:t>
          </a:r>
        </a:p>
      </dsp:txBody>
      <dsp:txXfrm>
        <a:off x="3113152" y="3436796"/>
        <a:ext cx="749812" cy="469595"/>
      </dsp:txXfrm>
    </dsp:sp>
    <dsp:sp modelId="{1AFA4B2D-97A7-453A-AEDE-14C14617B1B7}">
      <dsp:nvSpPr>
        <dsp:cNvPr id="0" name=""/>
        <dsp:cNvSpPr/>
      </dsp:nvSpPr>
      <dsp:spPr>
        <a:xfrm>
          <a:off x="402069" y="585605"/>
          <a:ext cx="3615460" cy="3615460"/>
        </a:xfrm>
        <a:custGeom>
          <a:avLst/>
          <a:gdLst/>
          <a:ahLst/>
          <a:cxnLst/>
          <a:rect l="0" t="0" r="0" b="0"/>
          <a:pathLst>
            <a:path>
              <a:moveTo>
                <a:pt x="2751904" y="3349296"/>
              </a:moveTo>
              <a:arcTo wR="1807730" hR="1807730" stAng="3510809" swAng="1110283"/>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8292485-BA3F-4201-81A9-3227EB0864C7}">
      <dsp:nvSpPr>
        <dsp:cNvPr id="0" name=""/>
        <dsp:cNvSpPr/>
      </dsp:nvSpPr>
      <dsp:spPr>
        <a:xfrm>
          <a:off x="1809489" y="3940864"/>
          <a:ext cx="800620" cy="520403"/>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fr-CA" sz="800" kern="1200" dirty="0">
              <a:latin typeface="Arial" pitchFamily="34" charset="0"/>
              <a:cs typeface="Arial" pitchFamily="34" charset="0"/>
            </a:rPr>
            <a:t>SSP-SMS</a:t>
          </a:r>
        </a:p>
        <a:p>
          <a:pPr lvl="0" algn="ctr" defTabSz="355600">
            <a:lnSpc>
              <a:spcPct val="90000"/>
            </a:lnSpc>
            <a:spcBef>
              <a:spcPct val="0"/>
            </a:spcBef>
            <a:spcAft>
              <a:spcPct val="35000"/>
            </a:spcAft>
          </a:pPr>
          <a:r>
            <a:rPr lang="fr-CA" sz="800" kern="1200" dirty="0">
              <a:latin typeface="Arial" pitchFamily="34" charset="0"/>
              <a:cs typeface="Arial" pitchFamily="34" charset="0"/>
            </a:rPr>
            <a:t>(26)</a:t>
          </a:r>
        </a:p>
      </dsp:txBody>
      <dsp:txXfrm>
        <a:off x="1834893" y="3966268"/>
        <a:ext cx="749812" cy="469595"/>
      </dsp:txXfrm>
    </dsp:sp>
    <dsp:sp modelId="{0C41CAA1-71AB-498A-AD48-2BE065EF48DD}">
      <dsp:nvSpPr>
        <dsp:cNvPr id="0" name=""/>
        <dsp:cNvSpPr/>
      </dsp:nvSpPr>
      <dsp:spPr>
        <a:xfrm>
          <a:off x="402069" y="585605"/>
          <a:ext cx="3615460" cy="3615460"/>
        </a:xfrm>
        <a:custGeom>
          <a:avLst/>
          <a:gdLst/>
          <a:ahLst/>
          <a:cxnLst/>
          <a:rect l="0" t="0" r="0" b="0"/>
          <a:pathLst>
            <a:path>
              <a:moveTo>
                <a:pt x="1401639" y="3569258"/>
              </a:moveTo>
              <a:arcTo wR="1807730" hR="1807730" stAng="6178908" swAng="1110283"/>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D388A68-90F6-4ED7-AD85-BD45DF47FCA9}">
      <dsp:nvSpPr>
        <dsp:cNvPr id="0" name=""/>
        <dsp:cNvSpPr/>
      </dsp:nvSpPr>
      <dsp:spPr>
        <a:xfrm>
          <a:off x="531231" y="3411392"/>
          <a:ext cx="800620" cy="520403"/>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fr-CA" sz="800" kern="1200" dirty="0">
              <a:latin typeface="Arial" pitchFamily="34" charset="0"/>
              <a:cs typeface="Arial" pitchFamily="34" charset="0"/>
            </a:rPr>
            <a:t>ECCAIRS</a:t>
          </a:r>
        </a:p>
        <a:p>
          <a:pPr lvl="0" algn="ctr" defTabSz="355600">
            <a:lnSpc>
              <a:spcPct val="90000"/>
            </a:lnSpc>
            <a:spcBef>
              <a:spcPct val="0"/>
            </a:spcBef>
            <a:spcAft>
              <a:spcPct val="35000"/>
            </a:spcAft>
          </a:pPr>
          <a:r>
            <a:rPr lang="fr-CA" sz="800" kern="1200" dirty="0">
              <a:latin typeface="Arial" pitchFamily="34" charset="0"/>
              <a:cs typeface="Arial" pitchFamily="34" charset="0"/>
            </a:rPr>
            <a:t>(07)</a:t>
          </a:r>
        </a:p>
      </dsp:txBody>
      <dsp:txXfrm>
        <a:off x="556635" y="3436796"/>
        <a:ext cx="749812" cy="469595"/>
      </dsp:txXfrm>
    </dsp:sp>
    <dsp:sp modelId="{5AD690E1-91E3-4759-BD84-FE295C22CFBB}">
      <dsp:nvSpPr>
        <dsp:cNvPr id="0" name=""/>
        <dsp:cNvSpPr/>
      </dsp:nvSpPr>
      <dsp:spPr>
        <a:xfrm>
          <a:off x="402069" y="585605"/>
          <a:ext cx="3615460" cy="3615460"/>
        </a:xfrm>
        <a:custGeom>
          <a:avLst/>
          <a:gdLst/>
          <a:ahLst/>
          <a:cxnLst/>
          <a:rect l="0" t="0" r="0" b="0"/>
          <a:pathLst>
            <a:path>
              <a:moveTo>
                <a:pt x="309361" y="2819056"/>
              </a:moveTo>
              <a:arcTo wR="1807730" hR="1807730" stAng="8758954" swAng="1529031"/>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0E9B5EC-CC21-43B9-B4D5-6C637901AE2E}">
      <dsp:nvSpPr>
        <dsp:cNvPr id="0" name=""/>
        <dsp:cNvSpPr/>
      </dsp:nvSpPr>
      <dsp:spPr>
        <a:xfrm>
          <a:off x="1759" y="2133133"/>
          <a:ext cx="800620" cy="520403"/>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a:latin typeface="Arial" pitchFamily="34" charset="0"/>
              <a:cs typeface="Arial" pitchFamily="34" charset="0"/>
            </a:rPr>
            <a:t>Dangerous Goods</a:t>
          </a:r>
        </a:p>
        <a:p>
          <a:pPr lvl="0" algn="ctr" defTabSz="355600">
            <a:lnSpc>
              <a:spcPct val="90000"/>
            </a:lnSpc>
            <a:spcBef>
              <a:spcPct val="0"/>
            </a:spcBef>
            <a:spcAft>
              <a:spcPct val="35000"/>
            </a:spcAft>
          </a:pPr>
          <a:r>
            <a:rPr lang="en-US" sz="800" kern="1200" dirty="0">
              <a:latin typeface="Arial" pitchFamily="34" charset="0"/>
              <a:cs typeface="Arial" pitchFamily="34" charset="0"/>
            </a:rPr>
            <a:t>(03) </a:t>
          </a:r>
          <a:endParaRPr lang="fr-CA" sz="800" kern="1200" dirty="0"/>
        </a:p>
      </dsp:txBody>
      <dsp:txXfrm>
        <a:off x="27163" y="2158537"/>
        <a:ext cx="749812" cy="469595"/>
      </dsp:txXfrm>
    </dsp:sp>
    <dsp:sp modelId="{908F4561-526F-4489-ACF4-375063AE295F}">
      <dsp:nvSpPr>
        <dsp:cNvPr id="0" name=""/>
        <dsp:cNvSpPr/>
      </dsp:nvSpPr>
      <dsp:spPr>
        <a:xfrm>
          <a:off x="402069" y="585605"/>
          <a:ext cx="3615460" cy="3615460"/>
        </a:xfrm>
        <a:custGeom>
          <a:avLst/>
          <a:gdLst/>
          <a:ahLst/>
          <a:cxnLst/>
          <a:rect l="0" t="0" r="0" b="0"/>
          <a:pathLst>
            <a:path>
              <a:moveTo>
                <a:pt x="20013" y="1539483"/>
              </a:moveTo>
              <a:arcTo wR="1807730" hR="1807730" stAng="11312015" swAng="1529031"/>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6C72769-0F09-4186-977A-79289DBAD275}">
      <dsp:nvSpPr>
        <dsp:cNvPr id="0" name=""/>
        <dsp:cNvSpPr/>
      </dsp:nvSpPr>
      <dsp:spPr>
        <a:xfrm>
          <a:off x="531231" y="854875"/>
          <a:ext cx="800620" cy="520403"/>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a:latin typeface="Arial" pitchFamily="34" charset="0"/>
              <a:cs typeface="Arial" pitchFamily="34" charset="0"/>
            </a:rPr>
            <a:t>Aviation Medicine </a:t>
          </a:r>
        </a:p>
        <a:p>
          <a:pPr lvl="0" algn="ctr" defTabSz="355600">
            <a:lnSpc>
              <a:spcPct val="90000"/>
            </a:lnSpc>
            <a:spcBef>
              <a:spcPct val="0"/>
            </a:spcBef>
            <a:spcAft>
              <a:spcPct val="35000"/>
            </a:spcAft>
          </a:pPr>
          <a:r>
            <a:rPr lang="en-US" sz="800" kern="1200" dirty="0">
              <a:latin typeface="Arial" pitchFamily="34" charset="0"/>
              <a:cs typeface="Arial" pitchFamily="34" charset="0"/>
            </a:rPr>
            <a:t>(02) </a:t>
          </a:r>
          <a:endParaRPr lang="fr-CA" sz="800" kern="1200" dirty="0">
            <a:latin typeface="Arial" pitchFamily="34" charset="0"/>
            <a:cs typeface="Arial" pitchFamily="34" charset="0"/>
          </a:endParaRPr>
        </a:p>
      </dsp:txBody>
      <dsp:txXfrm>
        <a:off x="556635" y="880279"/>
        <a:ext cx="749812" cy="469595"/>
      </dsp:txXfrm>
    </dsp:sp>
    <dsp:sp modelId="{C894D97C-2E4A-430A-BE5F-F730C9BA366F}">
      <dsp:nvSpPr>
        <dsp:cNvPr id="0" name=""/>
        <dsp:cNvSpPr/>
      </dsp:nvSpPr>
      <dsp:spPr>
        <a:xfrm>
          <a:off x="402069" y="585605"/>
          <a:ext cx="3615460" cy="3615460"/>
        </a:xfrm>
        <a:custGeom>
          <a:avLst/>
          <a:gdLst/>
          <a:ahLst/>
          <a:cxnLst/>
          <a:rect l="0" t="0" r="0" b="0"/>
          <a:pathLst>
            <a:path>
              <a:moveTo>
                <a:pt x="863556" y="266164"/>
              </a:moveTo>
              <a:arcTo wR="1807730" hR="1807730" stAng="14310809" swAng="1110283"/>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308CE5-4462-4C8A-9B22-C6D8320C2742}">
      <dsp:nvSpPr>
        <dsp:cNvPr id="0" name=""/>
        <dsp:cNvSpPr/>
      </dsp:nvSpPr>
      <dsp:spPr>
        <a:xfrm rot="5400000">
          <a:off x="5376642" y="-2195995"/>
          <a:ext cx="1257231" cy="5652007"/>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rtl="0">
            <a:lnSpc>
              <a:spcPct val="100000"/>
            </a:lnSpc>
            <a:spcBef>
              <a:spcPct val="0"/>
            </a:spcBef>
            <a:spcAft>
              <a:spcPts val="0"/>
            </a:spcAft>
            <a:buChar char="••"/>
          </a:pPr>
          <a:r>
            <a:rPr lang="en-GB" sz="1600" kern="1200" dirty="0">
              <a:solidFill>
                <a:srgbClr val="14639A"/>
              </a:solidFill>
              <a:latin typeface="Arial" pitchFamily="34" charset="0"/>
              <a:cs typeface="Arial" pitchFamily="34" charset="0"/>
            </a:rPr>
            <a:t>Address the major safety deficiencies</a:t>
          </a:r>
          <a:endParaRPr lang="en-US" sz="1600" kern="1200" dirty="0">
            <a:solidFill>
              <a:srgbClr val="14639A"/>
            </a:solidFill>
            <a:latin typeface="Arial" pitchFamily="34" charset="0"/>
            <a:cs typeface="Arial" pitchFamily="34" charset="0"/>
          </a:endParaRPr>
        </a:p>
        <a:p>
          <a:pPr marL="171450" lvl="1" indent="-171450" algn="l" defTabSz="711200" rtl="0">
            <a:lnSpc>
              <a:spcPct val="100000"/>
            </a:lnSpc>
            <a:spcBef>
              <a:spcPct val="0"/>
            </a:spcBef>
            <a:spcAft>
              <a:spcPts val="0"/>
            </a:spcAft>
            <a:buChar char="••"/>
          </a:pPr>
          <a:r>
            <a:rPr lang="en-GB" sz="1600" kern="1200" dirty="0">
              <a:solidFill>
                <a:srgbClr val="14639A"/>
              </a:solidFill>
              <a:latin typeface="Arial" pitchFamily="34" charset="0"/>
              <a:cs typeface="Arial" pitchFamily="34" charset="0"/>
            </a:rPr>
            <a:t>Regional Office Safety Teams (ROSTs) and/or AFCAC Cooperative Inspectorate Scheme (AFI-CIS)</a:t>
          </a:r>
          <a:endParaRPr lang="en-US" sz="1600" kern="1200" dirty="0">
            <a:solidFill>
              <a:srgbClr val="14639A"/>
            </a:solidFill>
            <a:latin typeface="Arial" pitchFamily="34" charset="0"/>
            <a:cs typeface="Arial" pitchFamily="34" charset="0"/>
          </a:endParaRPr>
        </a:p>
      </dsp:txBody>
      <dsp:txXfrm rot="-5400000">
        <a:off x="3179255" y="62765"/>
        <a:ext cx="5590634" cy="1134485"/>
      </dsp:txXfrm>
    </dsp:sp>
    <dsp:sp modelId="{D77C557A-EBCF-4804-A1E8-D7D284C719CA}">
      <dsp:nvSpPr>
        <dsp:cNvPr id="0" name=""/>
        <dsp:cNvSpPr/>
      </dsp:nvSpPr>
      <dsp:spPr>
        <a:xfrm>
          <a:off x="0" y="50016"/>
          <a:ext cx="3179254" cy="1159985"/>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rtl="0">
            <a:lnSpc>
              <a:spcPct val="100000"/>
            </a:lnSpc>
            <a:spcBef>
              <a:spcPct val="0"/>
            </a:spcBef>
            <a:spcAft>
              <a:spcPts val="0"/>
            </a:spcAft>
          </a:pPr>
          <a:r>
            <a:rPr lang="en-US" sz="4000" kern="1200" dirty="0">
              <a:latin typeface="Arial" pitchFamily="34" charset="0"/>
              <a:cs typeface="Arial" pitchFamily="34" charset="0"/>
            </a:rPr>
            <a:t>Immediate Term:</a:t>
          </a:r>
        </a:p>
      </dsp:txBody>
      <dsp:txXfrm>
        <a:off x="56626" y="106642"/>
        <a:ext cx="3066002" cy="1046733"/>
      </dsp:txXfrm>
    </dsp:sp>
    <dsp:sp modelId="{3A58D95A-9BC3-4F97-9315-D8EB288C12E6}">
      <dsp:nvSpPr>
        <dsp:cNvPr id="0" name=""/>
        <dsp:cNvSpPr/>
      </dsp:nvSpPr>
      <dsp:spPr>
        <a:xfrm rot="5400000">
          <a:off x="5376642" y="-860186"/>
          <a:ext cx="1257231" cy="5652007"/>
        </a:xfrm>
        <a:prstGeom prst="round2SameRect">
          <a:avLst/>
        </a:prstGeom>
        <a:solidFill>
          <a:schemeClr val="accent3">
            <a:tint val="40000"/>
            <a:alpha val="90000"/>
            <a:hueOff val="3206661"/>
            <a:satOff val="-11864"/>
            <a:lumOff val="3762"/>
            <a:alphaOff val="0"/>
          </a:schemeClr>
        </a:solidFill>
        <a:ln w="25400" cap="flat" cmpd="sng" algn="ctr">
          <a:solidFill>
            <a:schemeClr val="accent3">
              <a:tint val="40000"/>
              <a:alpha val="90000"/>
              <a:hueOff val="3206661"/>
              <a:satOff val="-11864"/>
              <a:lumOff val="376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rtl="0">
            <a:lnSpc>
              <a:spcPct val="100000"/>
            </a:lnSpc>
            <a:spcBef>
              <a:spcPct val="0"/>
            </a:spcBef>
            <a:spcAft>
              <a:spcPts val="0"/>
            </a:spcAft>
            <a:buChar char="••"/>
          </a:pPr>
          <a:r>
            <a:rPr lang="en-GB" sz="1600" kern="1200" dirty="0">
              <a:solidFill>
                <a:srgbClr val="14639A"/>
              </a:solidFill>
              <a:latin typeface="Arial" pitchFamily="34" charset="0"/>
              <a:cs typeface="Arial" pitchFamily="34" charset="0"/>
            </a:rPr>
            <a:t>Continuation of the implementation of the State’s Corrective Action Plan (CAP) to address the remaining deficiencies</a:t>
          </a:r>
          <a:endParaRPr lang="en-US" sz="1600" kern="1200" dirty="0">
            <a:solidFill>
              <a:srgbClr val="14639A"/>
            </a:solidFill>
            <a:latin typeface="Arial" pitchFamily="34" charset="0"/>
            <a:cs typeface="Arial" pitchFamily="34" charset="0"/>
          </a:endParaRPr>
        </a:p>
        <a:p>
          <a:pPr marL="171450" lvl="1" indent="-171450" algn="l" defTabSz="711200" rtl="0">
            <a:lnSpc>
              <a:spcPct val="100000"/>
            </a:lnSpc>
            <a:spcBef>
              <a:spcPct val="0"/>
            </a:spcBef>
            <a:spcAft>
              <a:spcPts val="0"/>
            </a:spcAft>
            <a:buChar char="••"/>
          </a:pPr>
          <a:r>
            <a:rPr lang="en-GB" sz="1600" kern="1200" dirty="0">
              <a:solidFill>
                <a:srgbClr val="14639A"/>
              </a:solidFill>
              <a:latin typeface="Arial" pitchFamily="34" charset="0"/>
              <a:cs typeface="Arial" pitchFamily="34" charset="0"/>
            </a:rPr>
            <a:t> Mostly AFI-CIS</a:t>
          </a:r>
          <a:endParaRPr lang="en-US" sz="1600" kern="1200" dirty="0">
            <a:solidFill>
              <a:srgbClr val="14639A"/>
            </a:solidFill>
            <a:latin typeface="Arial" pitchFamily="34" charset="0"/>
            <a:cs typeface="Arial" pitchFamily="34" charset="0"/>
          </a:endParaRPr>
        </a:p>
      </dsp:txBody>
      <dsp:txXfrm rot="-5400000">
        <a:off x="3179255" y="1398574"/>
        <a:ext cx="5590634" cy="1134485"/>
      </dsp:txXfrm>
    </dsp:sp>
    <dsp:sp modelId="{505363FC-0D14-4731-927D-46E6A3E725C8}">
      <dsp:nvSpPr>
        <dsp:cNvPr id="0" name=""/>
        <dsp:cNvSpPr/>
      </dsp:nvSpPr>
      <dsp:spPr>
        <a:xfrm>
          <a:off x="0" y="1368538"/>
          <a:ext cx="3179254" cy="1194558"/>
        </a:xfrm>
        <a:prstGeom prst="roundRect">
          <a:avLst/>
        </a:prstGeom>
        <a:solidFill>
          <a:schemeClr val="accent3">
            <a:hueOff val="3440000"/>
            <a:satOff val="-18071"/>
            <a:lumOff val="1627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rtl="0">
            <a:lnSpc>
              <a:spcPct val="100000"/>
            </a:lnSpc>
            <a:spcBef>
              <a:spcPct val="0"/>
            </a:spcBef>
            <a:spcAft>
              <a:spcPts val="0"/>
            </a:spcAft>
          </a:pPr>
          <a:r>
            <a:rPr lang="en-GB" sz="4000" kern="1200" dirty="0">
              <a:latin typeface="Arial" pitchFamily="34" charset="0"/>
              <a:cs typeface="Arial" pitchFamily="34" charset="0"/>
            </a:rPr>
            <a:t>Near Term</a:t>
          </a:r>
          <a:endParaRPr lang="en-US" sz="4000" kern="1200" dirty="0">
            <a:latin typeface="Arial" pitchFamily="34" charset="0"/>
            <a:cs typeface="Arial" pitchFamily="34" charset="0"/>
          </a:endParaRPr>
        </a:p>
      </dsp:txBody>
      <dsp:txXfrm>
        <a:off x="58314" y="1426852"/>
        <a:ext cx="3062626" cy="1077930"/>
      </dsp:txXfrm>
    </dsp:sp>
    <dsp:sp modelId="{982A2492-3423-470B-AD00-3DABA2269C61}">
      <dsp:nvSpPr>
        <dsp:cNvPr id="0" name=""/>
        <dsp:cNvSpPr/>
      </dsp:nvSpPr>
      <dsp:spPr>
        <a:xfrm rot="5400000">
          <a:off x="5241409" y="610855"/>
          <a:ext cx="1505484" cy="5629795"/>
        </a:xfrm>
        <a:prstGeom prst="round2SameRect">
          <a:avLst/>
        </a:prstGeom>
        <a:solidFill>
          <a:schemeClr val="accent3">
            <a:tint val="40000"/>
            <a:alpha val="90000"/>
            <a:hueOff val="6413322"/>
            <a:satOff val="-23728"/>
            <a:lumOff val="7524"/>
            <a:alphaOff val="0"/>
          </a:schemeClr>
        </a:solidFill>
        <a:ln w="25400" cap="flat" cmpd="sng" algn="ctr">
          <a:solidFill>
            <a:schemeClr val="accent3">
              <a:tint val="40000"/>
              <a:alpha val="90000"/>
              <a:hueOff val="6413322"/>
              <a:satOff val="-23728"/>
              <a:lumOff val="752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rtl="0">
            <a:lnSpc>
              <a:spcPct val="100000"/>
            </a:lnSpc>
            <a:spcBef>
              <a:spcPct val="0"/>
            </a:spcBef>
            <a:spcAft>
              <a:spcPts val="0"/>
            </a:spcAft>
            <a:buChar char="••"/>
          </a:pPr>
          <a:r>
            <a:rPr lang="en-GB" sz="1600" kern="1200" dirty="0">
              <a:solidFill>
                <a:srgbClr val="14639A"/>
              </a:solidFill>
            </a:rPr>
            <a:t>Continue to monitor the situation on an on-going basis to promote aviation safety</a:t>
          </a:r>
          <a:endParaRPr lang="en-US" sz="1600" kern="1200" dirty="0">
            <a:solidFill>
              <a:srgbClr val="14639A"/>
            </a:solidFill>
          </a:endParaRPr>
        </a:p>
        <a:p>
          <a:pPr marL="171450" lvl="1" indent="-171450" algn="l" defTabSz="711200" rtl="0">
            <a:lnSpc>
              <a:spcPct val="100000"/>
            </a:lnSpc>
            <a:spcBef>
              <a:spcPct val="0"/>
            </a:spcBef>
            <a:spcAft>
              <a:spcPts val="0"/>
            </a:spcAft>
            <a:buChar char="••"/>
          </a:pPr>
          <a:r>
            <a:rPr lang="en-GB" sz="1600" kern="1200" dirty="0">
              <a:solidFill>
                <a:srgbClr val="14639A"/>
              </a:solidFill>
            </a:rPr>
            <a:t>Ensure that the State maintains its ability to comply with safety oversight requirements, </a:t>
          </a:r>
          <a:r>
            <a:rPr lang="en-GB" sz="1600" kern="1200" dirty="0">
              <a:solidFill>
                <a:srgbClr val="00B050"/>
              </a:solidFill>
            </a:rPr>
            <a:t>mainly through SSP implementation  </a:t>
          </a:r>
          <a:endParaRPr lang="en-US" sz="1600" kern="1200" dirty="0">
            <a:solidFill>
              <a:srgbClr val="00B050"/>
            </a:solidFill>
          </a:endParaRPr>
        </a:p>
      </dsp:txBody>
      <dsp:txXfrm rot="-5400000">
        <a:off x="3179254" y="2746502"/>
        <a:ext cx="5556303" cy="1358500"/>
      </dsp:txXfrm>
    </dsp:sp>
    <dsp:sp modelId="{C0606CCE-04C4-45E1-AF85-AB9E35AB2D16}">
      <dsp:nvSpPr>
        <dsp:cNvPr id="0" name=""/>
        <dsp:cNvSpPr/>
      </dsp:nvSpPr>
      <dsp:spPr>
        <a:xfrm>
          <a:off x="0" y="2712462"/>
          <a:ext cx="3179254" cy="1426581"/>
        </a:xfrm>
        <a:prstGeom prst="roundRect">
          <a:avLst/>
        </a:prstGeom>
        <a:solidFill>
          <a:schemeClr val="accent3">
            <a:hueOff val="6880000"/>
            <a:satOff val="-36143"/>
            <a:lumOff val="32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rtl="0">
            <a:lnSpc>
              <a:spcPct val="100000"/>
            </a:lnSpc>
            <a:spcBef>
              <a:spcPct val="0"/>
            </a:spcBef>
            <a:spcAft>
              <a:spcPts val="0"/>
            </a:spcAft>
          </a:pPr>
          <a:r>
            <a:rPr lang="en-GB" sz="4000" kern="1200" dirty="0">
              <a:latin typeface="Arial" pitchFamily="34" charset="0"/>
              <a:cs typeface="Arial" pitchFamily="34" charset="0"/>
            </a:rPr>
            <a:t>Long Term</a:t>
          </a:r>
          <a:endParaRPr lang="en-US" sz="4000" kern="1200" dirty="0">
            <a:latin typeface="Arial" pitchFamily="34" charset="0"/>
            <a:cs typeface="Arial" pitchFamily="34" charset="0"/>
          </a:endParaRPr>
        </a:p>
      </dsp:txBody>
      <dsp:txXfrm>
        <a:off x="69640" y="2782102"/>
        <a:ext cx="3039974" cy="128730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06B33B45-924F-4007-9A4B-C8CC54C6272C}" type="datetimeFigureOut">
              <a:rPr lang="fr-FR" smtClean="0"/>
              <a:pPr/>
              <a:t>28/06/2016</a:t>
            </a:fld>
            <a:endParaRPr lang="fr-FR" dirty="0"/>
          </a:p>
        </p:txBody>
      </p:sp>
      <p:sp>
        <p:nvSpPr>
          <p:cNvPr id="4" name="Espace réservé du pied de page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68866735-F74F-42FE-A5C4-FC8A05318C13}" type="slidenum">
              <a:rPr lang="fr-FR" smtClean="0"/>
              <a:pPr/>
              <a:t>‹N°›</a:t>
            </a:fld>
            <a:endParaRPr lang="fr-FR" dirty="0"/>
          </a:p>
        </p:txBody>
      </p:sp>
    </p:spTree>
    <p:extLst>
      <p:ext uri="{BB962C8B-B14F-4D97-AF65-F5344CB8AC3E}">
        <p14:creationId xmlns:p14="http://schemas.microsoft.com/office/powerpoint/2010/main" val="348287905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E3F3303-CA12-4FE4-997A-F6CB36FAA28C}" type="datetimeFigureOut">
              <a:rPr lang="en-US" smtClean="0"/>
              <a:pPr/>
              <a:t>6/28/2016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5940940-A47B-47AE-9EAB-B9A5D7882799}" type="slidenum">
              <a:rPr lang="en-US" smtClean="0"/>
              <a:pPr/>
              <a:t>‹N°›</a:t>
            </a:fld>
            <a:endParaRPr lang="en-US" dirty="0"/>
          </a:p>
        </p:txBody>
      </p:sp>
    </p:spTree>
    <p:extLst>
      <p:ext uri="{BB962C8B-B14F-4D97-AF65-F5344CB8AC3E}">
        <p14:creationId xmlns:p14="http://schemas.microsoft.com/office/powerpoint/2010/main" val="199022729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15810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Tree>
    <p:extLst>
      <p:ext uri="{BB962C8B-B14F-4D97-AF65-F5344CB8AC3E}">
        <p14:creationId xmlns:p14="http://schemas.microsoft.com/office/powerpoint/2010/main" val="1748634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282160"/>
            <a:ext cx="5608320" cy="4612112"/>
          </a:xfrm>
        </p:spPr>
        <p:txBody>
          <a:bodyPr/>
          <a:lstStyle/>
          <a:p>
            <a:r>
              <a:rPr lang="en-US" dirty="0"/>
              <a:t>There are two distinct phases in the life of AFI Plan.</a:t>
            </a:r>
          </a:p>
          <a:p>
            <a:r>
              <a:rPr lang="en-US" sz="1400" b="1" u="sng" dirty="0"/>
              <a:t>Phase 1 is the period from 2008-2010</a:t>
            </a:r>
          </a:p>
          <a:p>
            <a:endParaRPr lang="en-US" dirty="0"/>
          </a:p>
          <a:p>
            <a:r>
              <a:rPr lang="en-US" dirty="0"/>
              <a:t>In the first Phase (2008-2010) AFI Plan was preoccupied on establishing itself, conducting Gap Analysis to identify areas of interventions and conducting trainings, workshops and conferences to build capacity.</a:t>
            </a:r>
          </a:p>
          <a:p>
            <a:r>
              <a:rPr lang="en-US" dirty="0"/>
              <a:t>As a result: …………….States were covered in the Gap Analysis</a:t>
            </a:r>
          </a:p>
          <a:p>
            <a:endParaRPr lang="en-US" dirty="0"/>
          </a:p>
          <a:p>
            <a:r>
              <a:rPr lang="en-US" sz="1400" b="1" u="sng" dirty="0"/>
              <a:t>Transition</a:t>
            </a:r>
          </a:p>
          <a:p>
            <a:r>
              <a:rPr lang="en-US" dirty="0"/>
              <a:t> </a:t>
            </a:r>
          </a:p>
          <a:p>
            <a:r>
              <a:rPr lang="en-US" dirty="0"/>
              <a:t>In January  2011, AFI Plan activities were integrated with the Regional Offices and the ROSTs intervention measures and training activities intensified. </a:t>
            </a:r>
          </a:p>
          <a:p>
            <a:endParaRPr lang="en-US" dirty="0"/>
          </a:p>
          <a:p>
            <a:r>
              <a:rPr lang="en-US" dirty="0"/>
              <a:t>I will mention more about  ROSTs under the Development &amp; Implementation of the ICAO Plans of Action.</a:t>
            </a:r>
          </a:p>
          <a:p>
            <a:endParaRPr lang="en-US" dirty="0"/>
          </a:p>
          <a:p>
            <a:r>
              <a:rPr lang="en-US" sz="1400" b="1" u="sng" dirty="0"/>
              <a:t>Phase 2 is the period from 2011 onwards</a:t>
            </a:r>
          </a:p>
          <a:p>
            <a:endParaRPr lang="en-US" dirty="0"/>
          </a:p>
          <a:p>
            <a:r>
              <a:rPr lang="en-US" dirty="0"/>
              <a:t>From 2011 onwards major focus areas were:</a:t>
            </a:r>
          </a:p>
          <a:p>
            <a:pPr marL="232943" indent="-232943">
              <a:buFont typeface="+mj-lt"/>
              <a:buAutoNum type="alphaLcPeriod"/>
            </a:pPr>
            <a:r>
              <a:rPr lang="en-US" dirty="0"/>
              <a:t>Development &amp; Implementation of Plans of Action to assist States.</a:t>
            </a:r>
          </a:p>
          <a:p>
            <a:pPr marL="232943" indent="-232943">
              <a:buFont typeface="+mj-lt"/>
              <a:buAutoNum type="alphaLcPeriod"/>
            </a:pPr>
            <a:r>
              <a:rPr lang="en-US" dirty="0"/>
              <a:t>Establishing &amp; strengthening of RSOOs.</a:t>
            </a:r>
          </a:p>
          <a:p>
            <a:pPr marL="232943" indent="-232943">
              <a:buFont typeface="+mj-lt"/>
              <a:buAutoNum type="alphaLcPeriod"/>
            </a:pPr>
            <a:r>
              <a:rPr lang="en-US" dirty="0"/>
              <a:t>Resolving SSCs &amp; Improvement of Eis.</a:t>
            </a:r>
          </a:p>
          <a:p>
            <a:pPr marL="232943" indent="-232943">
              <a:buFont typeface="+mj-lt"/>
              <a:buAutoNum type="alphaLcPeriod"/>
            </a:pPr>
            <a:r>
              <a:rPr lang="en-US" dirty="0"/>
              <a:t>Design capacity building projects to be jointly implemented by TCB &amp; the Regional Offices.</a:t>
            </a:r>
          </a:p>
          <a:p>
            <a:pPr marL="232943" indent="-232943">
              <a:buFont typeface="+mj-lt"/>
              <a:buAutoNum type="alphaLcPeriod"/>
            </a:pPr>
            <a:endParaRPr lang="en-US" dirty="0"/>
          </a:p>
          <a:p>
            <a:r>
              <a:rPr lang="en-US" dirty="0"/>
              <a:t> </a:t>
            </a:r>
            <a:r>
              <a:rPr lang="en-US" sz="1400" b="1" u="sng" dirty="0"/>
              <a:t> </a:t>
            </a:r>
          </a:p>
          <a:p>
            <a:endParaRPr lang="en-US" dirty="0"/>
          </a:p>
        </p:txBody>
      </p:sp>
    </p:spTree>
    <p:extLst>
      <p:ext uri="{BB962C8B-B14F-4D97-AF65-F5344CB8AC3E}">
        <p14:creationId xmlns:p14="http://schemas.microsoft.com/office/powerpoint/2010/main" val="17880396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208951"/>
            <a:ext cx="5608320" cy="4612112"/>
          </a:xfrm>
        </p:spPr>
        <p:txBody>
          <a:bodyPr/>
          <a:lstStyle/>
          <a:p>
            <a:r>
              <a:rPr lang="en-US" dirty="0"/>
              <a:t>In all RSOOs in Africa, States requested ICAO to provide assistance in the establishment of their RSOOs.</a:t>
            </a:r>
          </a:p>
          <a:p>
            <a:r>
              <a:rPr lang="en-US" dirty="0"/>
              <a:t>After securing Council approval LoUs were signed between ICAO &amp; the States on:</a:t>
            </a:r>
          </a:p>
          <a:p>
            <a:pPr marL="174708" indent="-174708">
              <a:buFont typeface="Wingdings" pitchFamily="2" charset="2"/>
              <a:buChar char="ü"/>
            </a:pPr>
            <a:r>
              <a:rPr lang="en-US" dirty="0"/>
              <a:t>The scope of assistance and</a:t>
            </a:r>
          </a:p>
          <a:p>
            <a:pPr marL="174708" indent="-174708">
              <a:buFont typeface="Wingdings" pitchFamily="2" charset="2"/>
              <a:buChar char="ü"/>
            </a:pPr>
            <a:r>
              <a:rPr lang="en-US" dirty="0"/>
              <a:t>Timelines for deliverables.</a:t>
            </a:r>
          </a:p>
          <a:p>
            <a:r>
              <a:rPr lang="en-US" dirty="0"/>
              <a:t>An overview of the RSOOs is as follows:</a:t>
            </a:r>
          </a:p>
          <a:p>
            <a:r>
              <a:rPr lang="en-US" sz="1400" b="1" u="sng" dirty="0"/>
              <a:t>BAGASOO: </a:t>
            </a:r>
            <a:r>
              <a:rPr lang="en-US" dirty="0"/>
              <a:t>Major preoccupation includes developing Generic Civil Aviation model Act, Harmonizing Generic Regulations, providing Technical Assistance to States and Organizing training for Member States.</a:t>
            </a:r>
          </a:p>
          <a:p>
            <a:endParaRPr lang="en-US" dirty="0"/>
          </a:p>
          <a:p>
            <a:r>
              <a:rPr lang="en-US" sz="1400" b="1" u="sng" dirty="0"/>
              <a:t>CASSOA: </a:t>
            </a:r>
            <a:r>
              <a:rPr lang="en-US" dirty="0"/>
              <a:t>Harmonization of Regulations, SMS/SSP for the Region</a:t>
            </a:r>
          </a:p>
          <a:p>
            <a:endParaRPr lang="en-US" dirty="0"/>
          </a:p>
          <a:p>
            <a:r>
              <a:rPr lang="en-US" sz="1400" b="1" u="sng" dirty="0"/>
              <a:t>SADC-RSOO (SASO): </a:t>
            </a:r>
            <a:r>
              <a:rPr lang="en-US" dirty="0"/>
              <a:t>The Charter to establish the SASO is not yet approved by the Council of Ministers.</a:t>
            </a:r>
          </a:p>
          <a:p>
            <a:endParaRPr lang="en-US" sz="1400" b="1" u="sng" dirty="0"/>
          </a:p>
          <a:p>
            <a:r>
              <a:rPr lang="en-US" sz="1400" b="1" u="sng" dirty="0"/>
              <a:t>CEMAC</a:t>
            </a:r>
          </a:p>
          <a:p>
            <a:endParaRPr lang="en-US" sz="1400" b="1" u="sng" dirty="0"/>
          </a:p>
          <a:p>
            <a:r>
              <a:rPr lang="en-US" sz="1400" b="1" u="sng" dirty="0"/>
              <a:t>UEMOA</a:t>
            </a:r>
          </a:p>
          <a:p>
            <a:endParaRPr lang="en-US" sz="1400" b="1" u="sng" dirty="0"/>
          </a:p>
          <a:p>
            <a:r>
              <a:rPr lang="en-US" sz="1400" b="1" u="sng" dirty="0"/>
              <a:t>SEVEN PARTNER STATES: </a:t>
            </a:r>
            <a:r>
              <a:rPr lang="en-US" dirty="0"/>
              <a:t>Frameworks are under development</a:t>
            </a:r>
          </a:p>
        </p:txBody>
      </p:sp>
    </p:spTree>
    <p:extLst>
      <p:ext uri="{BB962C8B-B14F-4D97-AF65-F5344CB8AC3E}">
        <p14:creationId xmlns:p14="http://schemas.microsoft.com/office/powerpoint/2010/main" val="931505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00B050"/>
                </a:solidFill>
              </a:rPr>
              <a:t>AFI Plan secretariat played a key role to support</a:t>
            </a:r>
            <a:r>
              <a:rPr lang="en-US" baseline="0" dirty="0" smtClean="0">
                <a:solidFill>
                  <a:srgbClr val="00B050"/>
                </a:solidFill>
              </a:rPr>
              <a:t> AATO to be hosted in Addis Ababa Ethiopia. The matter was taken to the attention of the secretary General during her visit in Addis as well as ESAF office played a key role in drafting the host agreement and the consultation process with the Ethiopian Authorities. AATO already started to operate from its headquarter at Addis Ababa.</a:t>
            </a:r>
          </a:p>
          <a:p>
            <a:endParaRPr lang="en-US" baseline="0" dirty="0" smtClean="0">
              <a:solidFill>
                <a:srgbClr val="00B050"/>
              </a:solidFill>
            </a:endParaRPr>
          </a:p>
          <a:p>
            <a:endParaRPr lang="en-US" dirty="0">
              <a:solidFill>
                <a:srgbClr val="00B050"/>
              </a:solidFill>
            </a:endParaRPr>
          </a:p>
        </p:txBody>
      </p:sp>
    </p:spTree>
    <p:extLst>
      <p:ext uri="{BB962C8B-B14F-4D97-AF65-F5344CB8AC3E}">
        <p14:creationId xmlns:p14="http://schemas.microsoft.com/office/powerpoint/2010/main" val="30784927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ICAO Plans of Action have three implementation phases.</a:t>
            </a:r>
          </a:p>
          <a:p>
            <a:endParaRPr lang="en-US" dirty="0"/>
          </a:p>
          <a:p>
            <a:pPr algn="ctr"/>
            <a:r>
              <a:rPr lang="en-US" b="1" dirty="0"/>
              <a:t>REFER TO SLIDE</a:t>
            </a:r>
          </a:p>
        </p:txBody>
      </p:sp>
    </p:spTree>
    <p:extLst>
      <p:ext uri="{BB962C8B-B14F-4D97-AF65-F5344CB8AC3E}">
        <p14:creationId xmlns:p14="http://schemas.microsoft.com/office/powerpoint/2010/main" val="10572434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conclusion</a:t>
            </a:r>
          </a:p>
          <a:p>
            <a:endParaRPr lang="en-US" dirty="0"/>
          </a:p>
          <a:p>
            <a:r>
              <a:rPr lang="en-US" dirty="0"/>
              <a:t>The near term objectives of the AFI Plan were achieved by the establishment of the Plan the conducting of the Gap Analysis.</a:t>
            </a:r>
          </a:p>
          <a:p>
            <a:endParaRPr lang="en-US" dirty="0"/>
          </a:p>
          <a:p>
            <a:r>
              <a:rPr lang="en-US" dirty="0"/>
              <a:t>Since 2011 AFI Plan is in the implementation phase which is realizing the following:</a:t>
            </a:r>
          </a:p>
          <a:p>
            <a:endParaRPr lang="en-US" dirty="0"/>
          </a:p>
          <a:p>
            <a:pPr marL="174708" indent="-174708">
              <a:buFont typeface="Wingdings" pitchFamily="2" charset="2"/>
              <a:buChar char="Ø"/>
            </a:pPr>
            <a:r>
              <a:rPr lang="en-US" dirty="0"/>
              <a:t>The intensification of trainings, workshops and seminars.</a:t>
            </a:r>
          </a:p>
          <a:p>
            <a:pPr marL="174708" indent="-174708">
              <a:buFont typeface="Wingdings" pitchFamily="2" charset="2"/>
              <a:buChar char="Ø"/>
            </a:pPr>
            <a:r>
              <a:rPr lang="en-US" dirty="0"/>
              <a:t>Establishing of the African Association of Aviation Training Organizations (AATO) at the constitutive assembly which will be signified by the appointment of the Council and signing by the founding members on the constitution.</a:t>
            </a:r>
          </a:p>
          <a:p>
            <a:pPr marL="174708" indent="-174708">
              <a:buFont typeface="Wingdings" pitchFamily="2" charset="2"/>
              <a:buChar char="Ø"/>
            </a:pPr>
            <a:r>
              <a:rPr lang="en-US" dirty="0"/>
              <a:t>Successful resolving of SSCs and</a:t>
            </a:r>
          </a:p>
          <a:p>
            <a:pPr marL="174708" indent="-174708">
              <a:buFont typeface="Wingdings" pitchFamily="2" charset="2"/>
              <a:buChar char="Ø"/>
            </a:pPr>
            <a:r>
              <a:rPr lang="en-US" dirty="0"/>
              <a:t>Significant improvement of the EIs. </a:t>
            </a:r>
          </a:p>
        </p:txBody>
      </p:sp>
    </p:spTree>
    <p:extLst>
      <p:ext uri="{BB962C8B-B14F-4D97-AF65-F5344CB8AC3E}">
        <p14:creationId xmlns:p14="http://schemas.microsoft.com/office/powerpoint/2010/main" val="9567541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b="1" u="sng" dirty="0"/>
              <a:t>SLIDE 3</a:t>
            </a:r>
          </a:p>
          <a:p>
            <a:pPr marL="174708" indent="-174708">
              <a:buFont typeface="Wingdings" pitchFamily="2" charset="2"/>
              <a:buChar char="§"/>
            </a:pPr>
            <a:r>
              <a:rPr lang="en-US" b="0" u="none" dirty="0"/>
              <a:t>Civil Aviation Regulatory entities in Member States of ICAO have different forms and sizes</a:t>
            </a:r>
            <a:r>
              <a:rPr lang="en-US" b="0" u="none" baseline="0" dirty="0"/>
              <a:t> in which they are organized. However, the following are the foundation and pillars of a sound Civil Aviation Regulatory entity.</a:t>
            </a:r>
          </a:p>
          <a:p>
            <a:pPr marL="0" indent="0">
              <a:buFont typeface="Wingdings" pitchFamily="2" charset="2"/>
              <a:buNone/>
            </a:pPr>
            <a:r>
              <a:rPr lang="en-US" b="0" u="none" baseline="0" dirty="0"/>
              <a:t>====================================================================================================================</a:t>
            </a:r>
          </a:p>
          <a:p>
            <a:pPr marL="174708" indent="-174708">
              <a:buFont typeface="Wingdings" pitchFamily="2" charset="2"/>
              <a:buChar char="§"/>
            </a:pPr>
            <a:r>
              <a:rPr lang="en-US" b="0" u="none" baseline="0" dirty="0"/>
              <a:t>As Safety oversight is one of the major responsibilities of a Member State, availability of trained &amp; qualified personnel is essential. </a:t>
            </a:r>
          </a:p>
          <a:p>
            <a:pPr marL="174708" indent="-174708">
              <a:buFont typeface="Wingdings" pitchFamily="2" charset="2"/>
              <a:buChar char="§"/>
            </a:pPr>
            <a:r>
              <a:rPr lang="en-US" b="0" u="none" baseline="0" dirty="0"/>
              <a:t>Provision of appropriate training including initial and recurrent to maintain and enhance their competency at the desired level is imperative.</a:t>
            </a:r>
          </a:p>
          <a:p>
            <a:pPr marL="174708" indent="-174708">
              <a:buFont typeface="Wingdings" pitchFamily="2" charset="2"/>
              <a:buChar char="§"/>
            </a:pPr>
            <a:r>
              <a:rPr lang="en-US" b="0" u="none" baseline="0" dirty="0"/>
              <a:t>The cost of recruiting &amp; retaining qualified technical personnel who satisfactorily meet the requirements of the profession represents a significant financial commitment and may require revisions to long-standing polices &amp; regulations regarding remuneration for qualified technical personnel.</a:t>
            </a:r>
          </a:p>
          <a:p>
            <a:pPr marL="174708" indent="-174708">
              <a:buFont typeface="Wingdings" pitchFamily="2" charset="2"/>
              <a:buChar char="§"/>
            </a:pPr>
            <a:r>
              <a:rPr lang="en-US" b="0" u="none" baseline="0" dirty="0"/>
              <a:t>One of the important pillars is the provision of a comprehensive and effective aviation law or commonly known as “civil aviation code” consistent with the environment &amp; complexity of the State’s aviation activity &amp; compliant with the requirements contained in the Convention and its Annexes. Plus</a:t>
            </a:r>
          </a:p>
          <a:p>
            <a:pPr marL="174708" indent="-174708">
              <a:buFont typeface="Wingdings" pitchFamily="2" charset="2"/>
              <a:buChar char="§"/>
            </a:pPr>
            <a:r>
              <a:rPr lang="en-US" b="0" u="none" baseline="0" dirty="0"/>
              <a:t>The provision of adequate regulations to address at a minimum national requirements emanating from the primary aviation legislation.</a:t>
            </a:r>
          </a:p>
          <a:p>
            <a:pPr marL="174708" indent="-174708">
              <a:buFont typeface="Wingdings" pitchFamily="2" charset="2"/>
              <a:buChar char="§"/>
            </a:pPr>
            <a:r>
              <a:rPr lang="en-US" b="0" u="none" baseline="0" dirty="0"/>
              <a:t>This legal framework would enable the government &amp; its administration to proactively supervise &amp; regulate the whole spectrum of civil aviation activities. </a:t>
            </a:r>
          </a:p>
          <a:p>
            <a:pPr marL="174708" indent="-174708">
              <a:buFont typeface="Wingdings" pitchFamily="2" charset="2"/>
              <a:buChar char="§"/>
            </a:pPr>
            <a:r>
              <a:rPr lang="en-US" b="0" u="none" baseline="0" dirty="0"/>
              <a:t>It is through this instrument that the establishment of the CAA, the extent of its authority &amp; empowerment &amp; that of its Director General guaranteed. </a:t>
            </a:r>
          </a:p>
          <a:p>
            <a:pPr marL="0" indent="0">
              <a:buFont typeface="Wingdings" pitchFamily="2" charset="2"/>
              <a:buNone/>
            </a:pPr>
            <a:r>
              <a:rPr lang="en-US" b="0" u="none" baseline="0" dirty="0"/>
              <a:t>=======================================================================================================</a:t>
            </a:r>
          </a:p>
          <a:p>
            <a:pPr marL="174708" indent="-174708">
              <a:buFont typeface="Wingdings" pitchFamily="2" charset="2"/>
              <a:buChar char="§"/>
            </a:pPr>
            <a:r>
              <a:rPr lang="en-US" b="0" u="none" baseline="0" dirty="0"/>
              <a:t>The other important pillar of the organization is the existence of adequate Financial resources. </a:t>
            </a:r>
          </a:p>
          <a:p>
            <a:pPr marL="174708" indent="-174708">
              <a:buFont typeface="Wingdings" pitchFamily="2" charset="2"/>
              <a:buChar char="§"/>
            </a:pPr>
            <a:r>
              <a:rPr lang="en-US" b="0" u="none" baseline="0" dirty="0"/>
              <a:t>The experience gained worldwide indicates that overall financial situation &amp; managerial efficiency tended to improve when autonomous Civil Aviation entities are established.</a:t>
            </a:r>
          </a:p>
          <a:p>
            <a:pPr marL="174708" indent="-174708">
              <a:buFont typeface="Wingdings" pitchFamily="2" charset="2"/>
              <a:buChar char="§"/>
            </a:pPr>
            <a:r>
              <a:rPr lang="en-US" b="0" u="none" baseline="0" dirty="0"/>
              <a:t>A Regulatory entity with the above principles in place will be able to execute its responsibilities and attain a high level of oversight capability. </a:t>
            </a:r>
          </a:p>
          <a:p>
            <a:pPr marL="174708" indent="-174708">
              <a:buFont typeface="Wingdings" pitchFamily="2" charset="2"/>
              <a:buChar char="§"/>
            </a:pPr>
            <a:endParaRPr lang="en-US" b="0" u="none" dirty="0"/>
          </a:p>
          <a:p>
            <a:pPr marL="174708" indent="-174708">
              <a:buFont typeface="Wingdings" pitchFamily="2" charset="2"/>
              <a:buChar char="§"/>
            </a:pPr>
            <a:endParaRPr lang="en-US" b="0" u="none" dirty="0"/>
          </a:p>
        </p:txBody>
      </p:sp>
    </p:spTree>
    <p:extLst>
      <p:ext uri="{BB962C8B-B14F-4D97-AF65-F5344CB8AC3E}">
        <p14:creationId xmlns:p14="http://schemas.microsoft.com/office/powerpoint/2010/main" val="1041060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a:prstGeom prst="rect">
            <a:avLst/>
          </a:prstGeom>
        </p:spPr>
        <p:txBody>
          <a:bodyPr/>
          <a:lstStyle>
            <a:lvl1pPr>
              <a:defRPr>
                <a:solidFill>
                  <a:srgbClr val="006EB7"/>
                </a:solidFill>
                <a:latin typeface="Arial" pitchFamily="34" charset="0"/>
                <a:cs typeface="Arial" pitchFamily="34" charset="0"/>
              </a:defRPr>
            </a:lvl1pPr>
          </a:lstStyle>
          <a:p>
            <a:r>
              <a:rPr lang="en-US" dirty="0"/>
              <a:t>Click to edit Master title style</a:t>
            </a:r>
            <a:endParaRPr lang="en-CA"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5A6870"/>
                </a:solidFill>
              </a:defRPr>
            </a:lvl1pPr>
            <a:lvl2pPr marL="422041" indent="0" algn="ctr">
              <a:buNone/>
              <a:defRPr>
                <a:solidFill>
                  <a:schemeClr val="tx1">
                    <a:tint val="75000"/>
                  </a:schemeClr>
                </a:solidFill>
              </a:defRPr>
            </a:lvl2pPr>
            <a:lvl3pPr marL="844083" indent="0" algn="ctr">
              <a:buNone/>
              <a:defRPr>
                <a:solidFill>
                  <a:schemeClr val="tx1">
                    <a:tint val="75000"/>
                  </a:schemeClr>
                </a:solidFill>
              </a:defRPr>
            </a:lvl3pPr>
            <a:lvl4pPr marL="1266124" indent="0" algn="ctr">
              <a:buNone/>
              <a:defRPr>
                <a:solidFill>
                  <a:schemeClr val="tx1">
                    <a:tint val="75000"/>
                  </a:schemeClr>
                </a:solidFill>
              </a:defRPr>
            </a:lvl4pPr>
            <a:lvl5pPr marL="1688165" indent="0" algn="ctr">
              <a:buNone/>
              <a:defRPr>
                <a:solidFill>
                  <a:schemeClr val="tx1">
                    <a:tint val="75000"/>
                  </a:schemeClr>
                </a:solidFill>
              </a:defRPr>
            </a:lvl5pPr>
            <a:lvl6pPr marL="2110207" indent="0" algn="ctr">
              <a:buNone/>
              <a:defRPr>
                <a:solidFill>
                  <a:schemeClr val="tx1">
                    <a:tint val="75000"/>
                  </a:schemeClr>
                </a:solidFill>
              </a:defRPr>
            </a:lvl6pPr>
            <a:lvl7pPr marL="2532248" indent="0" algn="ctr">
              <a:buNone/>
              <a:defRPr>
                <a:solidFill>
                  <a:schemeClr val="tx1">
                    <a:tint val="75000"/>
                  </a:schemeClr>
                </a:solidFill>
              </a:defRPr>
            </a:lvl7pPr>
            <a:lvl8pPr marL="2954289" indent="0" algn="ctr">
              <a:buNone/>
              <a:defRPr>
                <a:solidFill>
                  <a:schemeClr val="tx1">
                    <a:tint val="75000"/>
                  </a:schemeClr>
                </a:solidFill>
              </a:defRPr>
            </a:lvl8pPr>
            <a:lvl9pPr marL="3376331" indent="0" algn="ctr">
              <a:buNone/>
              <a:defRPr>
                <a:solidFill>
                  <a:schemeClr val="tx1">
                    <a:tint val="75000"/>
                  </a:schemeClr>
                </a:solidFill>
              </a:defRPr>
            </a:lvl9pPr>
          </a:lstStyle>
          <a:p>
            <a:r>
              <a:rPr lang="en-US" dirty="0"/>
              <a:t>Click to edit Master subtitle style</a:t>
            </a:r>
            <a:endParaRPr lang="en-CA" dirty="0"/>
          </a:p>
        </p:txBody>
      </p:sp>
      <p:sp>
        <p:nvSpPr>
          <p:cNvPr id="4" name="Date Placeholder 3"/>
          <p:cNvSpPr>
            <a:spLocks noGrp="1"/>
          </p:cNvSpPr>
          <p:nvPr>
            <p:ph type="dt" sz="half" idx="10"/>
          </p:nvPr>
        </p:nvSpPr>
        <p:spPr>
          <a:xfrm>
            <a:off x="457200" y="6597354"/>
            <a:ext cx="2133600" cy="365125"/>
          </a:xfrm>
        </p:spPr>
        <p:txBody>
          <a:bodyPr/>
          <a:lstStyle/>
          <a:p>
            <a:r>
              <a:rPr lang="en-CA">
                <a:solidFill>
                  <a:prstClr val="white"/>
                </a:solidFill>
              </a:rPr>
              <a:t>28 June 2016</a:t>
            </a:r>
            <a:endParaRPr lang="en-CA" dirty="0">
              <a:solidFill>
                <a:prstClr val="white"/>
              </a:solidFill>
            </a:endParaRPr>
          </a:p>
        </p:txBody>
      </p:sp>
      <p:sp>
        <p:nvSpPr>
          <p:cNvPr id="5" name="Footer Placeholder 4"/>
          <p:cNvSpPr>
            <a:spLocks noGrp="1"/>
          </p:cNvSpPr>
          <p:nvPr>
            <p:ph type="ftr" sz="quarter" idx="11"/>
          </p:nvPr>
        </p:nvSpPr>
        <p:spPr>
          <a:xfrm>
            <a:off x="3124200" y="6597354"/>
            <a:ext cx="2895600" cy="365125"/>
          </a:xfrm>
        </p:spPr>
        <p:txBody>
          <a:bodyPr/>
          <a:lstStyle/>
          <a:p>
            <a:r>
              <a:rPr lang="en-US">
                <a:solidFill>
                  <a:prstClr val="white"/>
                </a:solidFill>
              </a:rPr>
              <a:t>3rd AFI Aviation Safety Symposium</a:t>
            </a:r>
            <a:endParaRPr lang="en-CA" dirty="0">
              <a:solidFill>
                <a:prstClr val="white"/>
              </a:solidFill>
            </a:endParaRPr>
          </a:p>
        </p:txBody>
      </p:sp>
      <p:sp>
        <p:nvSpPr>
          <p:cNvPr id="6" name="Slide Number Placeholder 5"/>
          <p:cNvSpPr>
            <a:spLocks noGrp="1"/>
          </p:cNvSpPr>
          <p:nvPr>
            <p:ph type="sldNum" sz="quarter" idx="12"/>
          </p:nvPr>
        </p:nvSpPr>
        <p:spPr>
          <a:xfrm>
            <a:off x="6553200" y="6597354"/>
            <a:ext cx="2133600" cy="365125"/>
          </a:xfrm>
        </p:spPr>
        <p:txBody>
          <a:bodyPr/>
          <a:lstStyle/>
          <a:p>
            <a:fld id="{3FF909EE-2C65-48BC-95E5-26F3591A45A6}" type="slidenum">
              <a:rPr lang="en-CA" smtClean="0">
                <a:solidFill>
                  <a:prstClr val="white"/>
                </a:solidFill>
              </a:rPr>
              <a:pPr/>
              <a:t>‹N°›</a:t>
            </a:fld>
            <a:endParaRPr lang="en-CA" dirty="0">
              <a:solidFill>
                <a:prstClr val="white"/>
              </a:solidFill>
            </a:endParaRPr>
          </a:p>
        </p:txBody>
      </p:sp>
    </p:spTree>
    <p:extLst>
      <p:ext uri="{BB962C8B-B14F-4D97-AF65-F5344CB8AC3E}">
        <p14:creationId xmlns:p14="http://schemas.microsoft.com/office/powerpoint/2010/main" val="332071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52736"/>
            <a:ext cx="2057400" cy="5256584"/>
          </a:xfrm>
          <a:prstGeom prst="rect">
            <a:avLst/>
          </a:prstGeo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1052736"/>
            <a:ext cx="6019800" cy="525658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r>
              <a:rPr lang="en-CA">
                <a:solidFill>
                  <a:prstClr val="white"/>
                </a:solidFill>
              </a:rPr>
              <a:t>28 June 2016</a:t>
            </a:r>
            <a:endParaRPr lang="en-CA" dirty="0">
              <a:solidFill>
                <a:prstClr val="white"/>
              </a:solidFill>
            </a:endParaRPr>
          </a:p>
        </p:txBody>
      </p:sp>
      <p:sp>
        <p:nvSpPr>
          <p:cNvPr id="5" name="Footer Placeholder 4"/>
          <p:cNvSpPr>
            <a:spLocks noGrp="1"/>
          </p:cNvSpPr>
          <p:nvPr>
            <p:ph type="ftr" sz="quarter" idx="11"/>
          </p:nvPr>
        </p:nvSpPr>
        <p:spPr/>
        <p:txBody>
          <a:bodyPr/>
          <a:lstStyle/>
          <a:p>
            <a:r>
              <a:rPr lang="en-US">
                <a:solidFill>
                  <a:prstClr val="white"/>
                </a:solidFill>
              </a:rPr>
              <a:t>3rd AFI Aviation Safety Symposium</a:t>
            </a:r>
            <a:endParaRPr lang="en-CA" dirty="0">
              <a:solidFill>
                <a:prstClr val="white"/>
              </a:solidFill>
            </a:endParaRPr>
          </a:p>
        </p:txBody>
      </p:sp>
      <p:sp>
        <p:nvSpPr>
          <p:cNvPr id="6" name="Slide Number Placeholder 5"/>
          <p:cNvSpPr>
            <a:spLocks noGrp="1"/>
          </p:cNvSpPr>
          <p:nvPr>
            <p:ph type="sldNum" sz="quarter" idx="12"/>
          </p:nvPr>
        </p:nvSpPr>
        <p:spPr/>
        <p:txBody>
          <a:bodyPr/>
          <a:lstStyle/>
          <a:p>
            <a:fld id="{3FF909EE-2C65-48BC-95E5-26F3591A45A6}" type="slidenum">
              <a:rPr lang="en-CA" smtClean="0">
                <a:solidFill>
                  <a:prstClr val="white"/>
                </a:solidFill>
              </a:rPr>
              <a:pPr/>
              <a:t>‹N°›</a:t>
            </a:fld>
            <a:endParaRPr lang="en-CA" dirty="0">
              <a:solidFill>
                <a:prstClr val="white"/>
              </a:solidFill>
            </a:endParaRPr>
          </a:p>
        </p:txBody>
      </p:sp>
    </p:spTree>
    <p:extLst>
      <p:ext uri="{BB962C8B-B14F-4D97-AF65-F5344CB8AC3E}">
        <p14:creationId xmlns:p14="http://schemas.microsoft.com/office/powerpoint/2010/main" val="1196782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hank You Slide">
    <p:spTree>
      <p:nvGrpSpPr>
        <p:cNvPr id="1" name=""/>
        <p:cNvGrpSpPr/>
        <p:nvPr/>
      </p:nvGrpSpPr>
      <p:grpSpPr>
        <a:xfrm>
          <a:off x="0" y="0"/>
          <a:ext cx="0" cy="0"/>
          <a:chOff x="0" y="0"/>
          <a:chExt cx="0" cy="0"/>
        </a:xfrm>
      </p:grpSpPr>
      <p:sp>
        <p:nvSpPr>
          <p:cNvPr id="6" name="Rectangle 5"/>
          <p:cNvSpPr/>
          <p:nvPr userDrawn="1"/>
        </p:nvSpPr>
        <p:spPr>
          <a:xfrm>
            <a:off x="0" y="0"/>
            <a:ext cx="9144000" cy="1340768"/>
          </a:xfrm>
          <a:prstGeom prst="rect">
            <a:avLst/>
          </a:prstGeom>
          <a:blipFill dpi="0" rotWithShape="1">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2" dirty="0">
              <a:solidFill>
                <a:prstClr val="white"/>
              </a:solidFill>
            </a:endParaRPr>
          </a:p>
        </p:txBody>
      </p:sp>
      <p:grpSp>
        <p:nvGrpSpPr>
          <p:cNvPr id="7" name="Group 2"/>
          <p:cNvGrpSpPr>
            <a:grpSpLocks noChangeAspect="1"/>
          </p:cNvGrpSpPr>
          <p:nvPr userDrawn="1"/>
        </p:nvGrpSpPr>
        <p:grpSpPr bwMode="auto">
          <a:xfrm>
            <a:off x="3491882" y="325748"/>
            <a:ext cx="2205287" cy="1807111"/>
            <a:chOff x="240" y="144"/>
            <a:chExt cx="1296" cy="1062"/>
          </a:xfrm>
          <a:solidFill>
            <a:srgbClr val="1B4177"/>
          </a:solidFill>
        </p:grpSpPr>
        <p:sp>
          <p:nvSpPr>
            <p:cNvPr id="8"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pPr>
                <a:defRPr/>
              </a:pPr>
              <a:endParaRPr lang="en-US" sz="1662" dirty="0">
                <a:solidFill>
                  <a:srgbClr val="279DD9"/>
                </a:solidFill>
              </a:endParaRPr>
            </a:p>
          </p:txBody>
        </p:sp>
        <p:sp>
          <p:nvSpPr>
            <p:cNvPr id="9"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pPr>
                <a:defRPr/>
              </a:pPr>
              <a:endParaRPr lang="en-US" sz="1662" dirty="0">
                <a:solidFill>
                  <a:srgbClr val="279DD9"/>
                </a:solidFill>
              </a:endParaRPr>
            </a:p>
          </p:txBody>
        </p:sp>
        <p:sp>
          <p:nvSpPr>
            <p:cNvPr id="10"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pPr>
                <a:defRPr/>
              </a:pPr>
              <a:endParaRPr lang="en-US" sz="1662" dirty="0">
                <a:solidFill>
                  <a:srgbClr val="279DD9"/>
                </a:solidFill>
              </a:endParaRPr>
            </a:p>
          </p:txBody>
        </p:sp>
        <p:sp>
          <p:nvSpPr>
            <p:cNvPr id="11"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pPr>
                <a:defRPr/>
              </a:pPr>
              <a:endParaRPr lang="en-US" sz="1662" dirty="0">
                <a:solidFill>
                  <a:srgbClr val="279DD9"/>
                </a:solidFill>
              </a:endParaRPr>
            </a:p>
          </p:txBody>
        </p:sp>
        <p:sp>
          <p:nvSpPr>
            <p:cNvPr id="12"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pPr>
                <a:defRPr/>
              </a:pPr>
              <a:endParaRPr lang="en-US" sz="1662" dirty="0">
                <a:solidFill>
                  <a:srgbClr val="279DD9"/>
                </a:solidFill>
              </a:endParaRPr>
            </a:p>
          </p:txBody>
        </p:sp>
        <p:sp>
          <p:nvSpPr>
            <p:cNvPr id="13"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pPr>
                <a:defRPr/>
              </a:pPr>
              <a:endParaRPr lang="en-US" sz="1662" dirty="0">
                <a:solidFill>
                  <a:srgbClr val="279DD9"/>
                </a:solidFill>
              </a:endParaRPr>
            </a:p>
          </p:txBody>
        </p:sp>
        <p:sp>
          <p:nvSpPr>
            <p:cNvPr id="14"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pPr>
                <a:defRPr/>
              </a:pPr>
              <a:endParaRPr lang="en-US" sz="1662" dirty="0">
                <a:solidFill>
                  <a:srgbClr val="279DD9"/>
                </a:solidFill>
              </a:endParaRPr>
            </a:p>
          </p:txBody>
        </p:sp>
        <p:sp>
          <p:nvSpPr>
            <p:cNvPr id="15"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pPr>
                <a:defRPr/>
              </a:pPr>
              <a:endParaRPr lang="en-US" sz="1662" dirty="0">
                <a:solidFill>
                  <a:srgbClr val="279DD9"/>
                </a:solidFill>
              </a:endParaRPr>
            </a:p>
          </p:txBody>
        </p:sp>
        <p:sp>
          <p:nvSpPr>
            <p:cNvPr id="16"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pPr>
                <a:defRPr/>
              </a:pPr>
              <a:endParaRPr lang="en-US" sz="1662" dirty="0">
                <a:solidFill>
                  <a:srgbClr val="279DD9"/>
                </a:solidFill>
              </a:endParaRPr>
            </a:p>
          </p:txBody>
        </p:sp>
        <p:sp>
          <p:nvSpPr>
            <p:cNvPr id="17"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pPr>
                <a:defRPr/>
              </a:pPr>
              <a:endParaRPr lang="en-US" sz="1662" dirty="0">
                <a:solidFill>
                  <a:srgbClr val="279DD9"/>
                </a:solidFill>
              </a:endParaRPr>
            </a:p>
          </p:txBody>
        </p:sp>
        <p:sp>
          <p:nvSpPr>
            <p:cNvPr id="18"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pPr>
                <a:defRPr/>
              </a:pPr>
              <a:endParaRPr lang="en-US" sz="1662" dirty="0">
                <a:solidFill>
                  <a:srgbClr val="279DD9"/>
                </a:solidFill>
              </a:endParaRPr>
            </a:p>
          </p:txBody>
        </p:sp>
        <p:sp>
          <p:nvSpPr>
            <p:cNvPr id="19"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pPr>
                <a:defRPr/>
              </a:pPr>
              <a:endParaRPr lang="en-US" sz="1662" dirty="0">
                <a:solidFill>
                  <a:srgbClr val="279DD9"/>
                </a:solidFill>
              </a:endParaRPr>
            </a:p>
          </p:txBody>
        </p:sp>
        <p:sp>
          <p:nvSpPr>
            <p:cNvPr id="20"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pPr>
                <a:defRPr/>
              </a:pPr>
              <a:endParaRPr lang="en-US" sz="1662" dirty="0">
                <a:solidFill>
                  <a:srgbClr val="279DD9"/>
                </a:solidFill>
              </a:endParaRPr>
            </a:p>
          </p:txBody>
        </p:sp>
        <p:sp>
          <p:nvSpPr>
            <p:cNvPr id="21"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pPr>
                <a:defRPr/>
              </a:pPr>
              <a:endParaRPr lang="en-US" sz="1662" dirty="0">
                <a:solidFill>
                  <a:srgbClr val="279DD9"/>
                </a:solidFill>
              </a:endParaRPr>
            </a:p>
          </p:txBody>
        </p:sp>
        <p:sp>
          <p:nvSpPr>
            <p:cNvPr id="22"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pPr>
                <a:defRPr/>
              </a:pPr>
              <a:endParaRPr lang="en-US" sz="1662" dirty="0">
                <a:solidFill>
                  <a:srgbClr val="279DD9"/>
                </a:solidFill>
              </a:endParaRPr>
            </a:p>
          </p:txBody>
        </p:sp>
        <p:sp>
          <p:nvSpPr>
            <p:cNvPr id="23"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pPr>
                <a:defRPr/>
              </a:pPr>
              <a:endParaRPr lang="en-US" sz="1662" dirty="0">
                <a:solidFill>
                  <a:srgbClr val="279DD9"/>
                </a:solidFill>
              </a:endParaRPr>
            </a:p>
          </p:txBody>
        </p:sp>
        <p:sp>
          <p:nvSpPr>
            <p:cNvPr id="24"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pPr>
                <a:defRPr/>
              </a:pPr>
              <a:endParaRPr lang="en-US" sz="1662" dirty="0">
                <a:solidFill>
                  <a:srgbClr val="279DD9"/>
                </a:solidFill>
              </a:endParaRPr>
            </a:p>
          </p:txBody>
        </p:sp>
        <p:sp>
          <p:nvSpPr>
            <p:cNvPr id="25"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pPr>
                <a:defRPr/>
              </a:pPr>
              <a:endParaRPr lang="en-US" sz="1662" dirty="0">
                <a:solidFill>
                  <a:srgbClr val="279DD9"/>
                </a:solidFill>
              </a:endParaRPr>
            </a:p>
          </p:txBody>
        </p:sp>
        <p:sp>
          <p:nvSpPr>
            <p:cNvPr id="26"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pPr>
                <a:defRPr/>
              </a:pPr>
              <a:endParaRPr lang="en-US" sz="1662" dirty="0">
                <a:solidFill>
                  <a:srgbClr val="279DD9"/>
                </a:solidFill>
              </a:endParaRPr>
            </a:p>
          </p:txBody>
        </p:sp>
        <p:sp>
          <p:nvSpPr>
            <p:cNvPr id="27"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pPr>
                <a:defRPr/>
              </a:pPr>
              <a:endParaRPr lang="en-US" sz="1662" dirty="0">
                <a:solidFill>
                  <a:srgbClr val="279DD9"/>
                </a:solidFill>
              </a:endParaRPr>
            </a:p>
          </p:txBody>
        </p:sp>
        <p:sp>
          <p:nvSpPr>
            <p:cNvPr id="28"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pPr>
                <a:defRPr/>
              </a:pPr>
              <a:endParaRPr lang="en-US" sz="1662" dirty="0">
                <a:solidFill>
                  <a:srgbClr val="279DD9"/>
                </a:solidFill>
              </a:endParaRPr>
            </a:p>
          </p:txBody>
        </p:sp>
        <p:sp>
          <p:nvSpPr>
            <p:cNvPr id="29"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pPr>
                <a:defRPr/>
              </a:pPr>
              <a:endParaRPr lang="en-US" sz="1662" dirty="0">
                <a:solidFill>
                  <a:srgbClr val="279DD9"/>
                </a:solidFill>
              </a:endParaRPr>
            </a:p>
          </p:txBody>
        </p:sp>
        <p:sp>
          <p:nvSpPr>
            <p:cNvPr id="30"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pPr>
                <a:defRPr/>
              </a:pPr>
              <a:endParaRPr lang="en-US" sz="1662" dirty="0">
                <a:solidFill>
                  <a:srgbClr val="279DD9"/>
                </a:solidFill>
              </a:endParaRPr>
            </a:p>
          </p:txBody>
        </p:sp>
        <p:sp>
          <p:nvSpPr>
            <p:cNvPr id="31"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pPr>
                <a:defRPr/>
              </a:pPr>
              <a:endParaRPr lang="en-US" sz="1662" dirty="0">
                <a:solidFill>
                  <a:srgbClr val="279DD9"/>
                </a:solidFill>
              </a:endParaRPr>
            </a:p>
          </p:txBody>
        </p:sp>
        <p:sp>
          <p:nvSpPr>
            <p:cNvPr id="32"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pPr>
                <a:defRPr/>
              </a:pPr>
              <a:endParaRPr lang="en-US" sz="1662" dirty="0">
                <a:solidFill>
                  <a:srgbClr val="279DD9"/>
                </a:solidFill>
              </a:endParaRPr>
            </a:p>
          </p:txBody>
        </p:sp>
        <p:sp>
          <p:nvSpPr>
            <p:cNvPr id="33"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pPr>
                <a:defRPr/>
              </a:pPr>
              <a:endParaRPr lang="en-US" sz="1662" dirty="0">
                <a:solidFill>
                  <a:srgbClr val="279DD9"/>
                </a:solidFill>
              </a:endParaRPr>
            </a:p>
          </p:txBody>
        </p:sp>
        <p:sp>
          <p:nvSpPr>
            <p:cNvPr id="34"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pPr>
                <a:defRPr/>
              </a:pPr>
              <a:endParaRPr lang="en-US" sz="1662" dirty="0">
                <a:solidFill>
                  <a:srgbClr val="279DD9"/>
                </a:solidFill>
              </a:endParaRPr>
            </a:p>
          </p:txBody>
        </p:sp>
        <p:sp>
          <p:nvSpPr>
            <p:cNvPr id="35"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pPr>
                <a:defRPr/>
              </a:pPr>
              <a:endParaRPr lang="en-US" sz="1662" dirty="0">
                <a:solidFill>
                  <a:srgbClr val="279DD9"/>
                </a:solidFill>
              </a:endParaRPr>
            </a:p>
          </p:txBody>
        </p:sp>
        <p:sp>
          <p:nvSpPr>
            <p:cNvPr id="36"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pPr>
                <a:defRPr/>
              </a:pPr>
              <a:endParaRPr lang="en-US" sz="1662" dirty="0">
                <a:solidFill>
                  <a:srgbClr val="279DD9"/>
                </a:solidFill>
              </a:endParaRPr>
            </a:p>
          </p:txBody>
        </p:sp>
        <p:sp>
          <p:nvSpPr>
            <p:cNvPr id="37"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pPr>
                <a:defRPr/>
              </a:pPr>
              <a:endParaRPr lang="en-US" sz="1662" dirty="0">
                <a:solidFill>
                  <a:srgbClr val="279DD9"/>
                </a:solidFill>
              </a:endParaRPr>
            </a:p>
          </p:txBody>
        </p:sp>
        <p:sp>
          <p:nvSpPr>
            <p:cNvPr id="38"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pPr>
                <a:defRPr/>
              </a:pPr>
              <a:endParaRPr lang="en-US" sz="1662" dirty="0">
                <a:solidFill>
                  <a:srgbClr val="279DD9"/>
                </a:solidFill>
              </a:endParaRPr>
            </a:p>
          </p:txBody>
        </p:sp>
        <p:sp>
          <p:nvSpPr>
            <p:cNvPr id="39"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pPr>
                <a:defRPr/>
              </a:pPr>
              <a:endParaRPr lang="en-US" sz="1662" dirty="0">
                <a:solidFill>
                  <a:srgbClr val="279DD9"/>
                </a:solidFill>
              </a:endParaRPr>
            </a:p>
          </p:txBody>
        </p:sp>
        <p:sp>
          <p:nvSpPr>
            <p:cNvPr id="40"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pPr>
                <a:defRPr/>
              </a:pPr>
              <a:endParaRPr lang="en-US" sz="1662" dirty="0">
                <a:solidFill>
                  <a:srgbClr val="279DD9"/>
                </a:solidFill>
              </a:endParaRPr>
            </a:p>
          </p:txBody>
        </p:sp>
        <p:sp>
          <p:nvSpPr>
            <p:cNvPr id="41"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pPr>
                <a:defRPr/>
              </a:pPr>
              <a:endParaRPr lang="en-US" sz="1662" dirty="0">
                <a:solidFill>
                  <a:srgbClr val="279DD9"/>
                </a:solidFill>
              </a:endParaRPr>
            </a:p>
          </p:txBody>
        </p:sp>
        <p:sp>
          <p:nvSpPr>
            <p:cNvPr id="42"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pPr>
                <a:defRPr/>
              </a:pPr>
              <a:endParaRPr lang="en-US" sz="1662" dirty="0">
                <a:solidFill>
                  <a:srgbClr val="279DD9"/>
                </a:solidFill>
              </a:endParaRPr>
            </a:p>
          </p:txBody>
        </p:sp>
        <p:sp>
          <p:nvSpPr>
            <p:cNvPr id="43"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pPr>
                <a:defRPr/>
              </a:pPr>
              <a:endParaRPr lang="en-US" sz="1662" dirty="0">
                <a:solidFill>
                  <a:srgbClr val="279DD9"/>
                </a:solidFill>
              </a:endParaRPr>
            </a:p>
          </p:txBody>
        </p:sp>
        <p:sp>
          <p:nvSpPr>
            <p:cNvPr id="44"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pPr>
                <a:defRPr/>
              </a:pPr>
              <a:endParaRPr lang="en-US" sz="1662" dirty="0">
                <a:solidFill>
                  <a:srgbClr val="279DD9"/>
                </a:solidFill>
              </a:endParaRPr>
            </a:p>
          </p:txBody>
        </p:sp>
        <p:sp>
          <p:nvSpPr>
            <p:cNvPr id="45"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pPr>
                <a:defRPr/>
              </a:pPr>
              <a:endParaRPr lang="en-US" sz="1662" dirty="0">
                <a:solidFill>
                  <a:srgbClr val="279DD9"/>
                </a:solidFill>
              </a:endParaRPr>
            </a:p>
          </p:txBody>
        </p:sp>
        <p:sp>
          <p:nvSpPr>
            <p:cNvPr id="46"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pPr>
                <a:defRPr/>
              </a:pPr>
              <a:endParaRPr lang="en-US" sz="1662" dirty="0">
                <a:solidFill>
                  <a:srgbClr val="279DD9"/>
                </a:solidFill>
              </a:endParaRPr>
            </a:p>
          </p:txBody>
        </p:sp>
        <p:sp>
          <p:nvSpPr>
            <p:cNvPr id="47"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pPr>
                <a:defRPr/>
              </a:pPr>
              <a:endParaRPr lang="en-US" sz="1662" dirty="0">
                <a:solidFill>
                  <a:srgbClr val="279DD9"/>
                </a:solidFill>
              </a:endParaRPr>
            </a:p>
          </p:txBody>
        </p:sp>
        <p:sp>
          <p:nvSpPr>
            <p:cNvPr id="48"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pPr>
                <a:defRPr/>
              </a:pPr>
              <a:endParaRPr lang="en-US" sz="1662" dirty="0">
                <a:solidFill>
                  <a:srgbClr val="279DD9"/>
                </a:solidFill>
              </a:endParaRPr>
            </a:p>
          </p:txBody>
        </p:sp>
        <p:sp>
          <p:nvSpPr>
            <p:cNvPr id="49"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pPr>
                <a:defRPr/>
              </a:pPr>
              <a:endParaRPr lang="en-US" sz="1662" dirty="0">
                <a:solidFill>
                  <a:srgbClr val="279DD9"/>
                </a:solidFill>
              </a:endParaRPr>
            </a:p>
          </p:txBody>
        </p:sp>
        <p:sp>
          <p:nvSpPr>
            <p:cNvPr id="50"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pPr>
                <a:defRPr/>
              </a:pPr>
              <a:endParaRPr lang="en-US" sz="1662" dirty="0">
                <a:solidFill>
                  <a:srgbClr val="279DD9"/>
                </a:solidFill>
              </a:endParaRPr>
            </a:p>
          </p:txBody>
        </p:sp>
        <p:sp>
          <p:nvSpPr>
            <p:cNvPr id="51"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pPr>
                <a:defRPr/>
              </a:pPr>
              <a:endParaRPr lang="en-US" sz="1662" dirty="0">
                <a:solidFill>
                  <a:srgbClr val="279DD9"/>
                </a:solidFill>
              </a:endParaRPr>
            </a:p>
          </p:txBody>
        </p:sp>
        <p:sp>
          <p:nvSpPr>
            <p:cNvPr id="52"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pPr>
                <a:defRPr/>
              </a:pPr>
              <a:endParaRPr lang="en-US" sz="1662" dirty="0">
                <a:solidFill>
                  <a:srgbClr val="279DD9"/>
                </a:solidFill>
              </a:endParaRPr>
            </a:p>
          </p:txBody>
        </p:sp>
        <p:sp>
          <p:nvSpPr>
            <p:cNvPr id="53"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pPr>
                <a:defRPr/>
              </a:pPr>
              <a:endParaRPr lang="en-US" sz="1662" dirty="0">
                <a:solidFill>
                  <a:srgbClr val="279DD9"/>
                </a:solidFill>
              </a:endParaRPr>
            </a:p>
          </p:txBody>
        </p:sp>
        <p:sp>
          <p:nvSpPr>
            <p:cNvPr id="54"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pPr>
                <a:defRPr/>
              </a:pPr>
              <a:endParaRPr lang="en-US" sz="1662" dirty="0">
                <a:solidFill>
                  <a:srgbClr val="279DD9"/>
                </a:solidFill>
              </a:endParaRPr>
            </a:p>
          </p:txBody>
        </p:sp>
        <p:sp>
          <p:nvSpPr>
            <p:cNvPr id="55"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pPr>
                <a:defRPr/>
              </a:pPr>
              <a:endParaRPr lang="en-US" sz="1662" dirty="0">
                <a:solidFill>
                  <a:srgbClr val="279DD9"/>
                </a:solidFill>
              </a:endParaRPr>
            </a:p>
          </p:txBody>
        </p:sp>
        <p:sp>
          <p:nvSpPr>
            <p:cNvPr id="56"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pPr>
                <a:defRPr/>
              </a:pPr>
              <a:endParaRPr lang="en-US" sz="1662" dirty="0">
                <a:solidFill>
                  <a:srgbClr val="279DD9"/>
                </a:solidFill>
              </a:endParaRPr>
            </a:p>
          </p:txBody>
        </p:sp>
        <p:sp>
          <p:nvSpPr>
            <p:cNvPr id="57"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pPr>
                <a:defRPr/>
              </a:pPr>
              <a:endParaRPr lang="en-US" sz="1662" dirty="0">
                <a:solidFill>
                  <a:srgbClr val="279DD9"/>
                </a:solidFill>
              </a:endParaRPr>
            </a:p>
          </p:txBody>
        </p:sp>
        <p:sp>
          <p:nvSpPr>
            <p:cNvPr id="58"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pPr>
                <a:defRPr/>
              </a:pPr>
              <a:endParaRPr lang="en-US" sz="1662" dirty="0">
                <a:solidFill>
                  <a:srgbClr val="279DD9"/>
                </a:solidFill>
              </a:endParaRPr>
            </a:p>
          </p:txBody>
        </p:sp>
        <p:sp>
          <p:nvSpPr>
            <p:cNvPr id="59"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pPr>
                <a:defRPr/>
              </a:pPr>
              <a:endParaRPr lang="en-US" sz="1662" dirty="0">
                <a:solidFill>
                  <a:srgbClr val="279DD9"/>
                </a:solidFill>
              </a:endParaRPr>
            </a:p>
          </p:txBody>
        </p:sp>
        <p:sp>
          <p:nvSpPr>
            <p:cNvPr id="60"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pPr>
                <a:defRPr/>
              </a:pPr>
              <a:endParaRPr lang="en-US" sz="1662" dirty="0">
                <a:solidFill>
                  <a:srgbClr val="279DD9"/>
                </a:solidFill>
              </a:endParaRPr>
            </a:p>
          </p:txBody>
        </p:sp>
        <p:sp>
          <p:nvSpPr>
            <p:cNvPr id="61"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pPr>
                <a:defRPr/>
              </a:pPr>
              <a:endParaRPr lang="en-US" sz="1662" dirty="0">
                <a:solidFill>
                  <a:srgbClr val="279DD9"/>
                </a:solidFill>
              </a:endParaRPr>
            </a:p>
          </p:txBody>
        </p:sp>
        <p:sp>
          <p:nvSpPr>
            <p:cNvPr id="62"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pPr>
                <a:defRPr/>
              </a:pPr>
              <a:endParaRPr lang="en-US" sz="1662" dirty="0">
                <a:solidFill>
                  <a:srgbClr val="279DD9"/>
                </a:solidFill>
              </a:endParaRPr>
            </a:p>
          </p:txBody>
        </p:sp>
        <p:sp>
          <p:nvSpPr>
            <p:cNvPr id="63"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pPr>
                <a:defRPr/>
              </a:pPr>
              <a:endParaRPr lang="en-US" sz="1662" dirty="0">
                <a:solidFill>
                  <a:srgbClr val="279DD9"/>
                </a:solidFill>
              </a:endParaRPr>
            </a:p>
          </p:txBody>
        </p:sp>
        <p:sp>
          <p:nvSpPr>
            <p:cNvPr id="64"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pPr>
                <a:defRPr/>
              </a:pPr>
              <a:endParaRPr lang="en-US" sz="1662" dirty="0">
                <a:solidFill>
                  <a:srgbClr val="279DD9"/>
                </a:solidFill>
              </a:endParaRPr>
            </a:p>
          </p:txBody>
        </p:sp>
        <p:sp>
          <p:nvSpPr>
            <p:cNvPr id="65"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pPr>
                <a:defRPr/>
              </a:pPr>
              <a:endParaRPr lang="en-US" sz="1662" dirty="0">
                <a:solidFill>
                  <a:srgbClr val="279DD9"/>
                </a:solidFill>
              </a:endParaRPr>
            </a:p>
          </p:txBody>
        </p:sp>
        <p:sp>
          <p:nvSpPr>
            <p:cNvPr id="66"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pPr>
                <a:defRPr/>
              </a:pPr>
              <a:endParaRPr lang="en-US" sz="1662" dirty="0">
                <a:solidFill>
                  <a:srgbClr val="279DD9"/>
                </a:solidFill>
              </a:endParaRPr>
            </a:p>
          </p:txBody>
        </p:sp>
        <p:sp>
          <p:nvSpPr>
            <p:cNvPr id="67"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pPr>
                <a:defRPr/>
              </a:pPr>
              <a:endParaRPr lang="en-US" sz="1662" dirty="0">
                <a:solidFill>
                  <a:srgbClr val="279DD9"/>
                </a:solidFill>
              </a:endParaRPr>
            </a:p>
          </p:txBody>
        </p:sp>
        <p:sp>
          <p:nvSpPr>
            <p:cNvPr id="68"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pPr>
                <a:defRPr/>
              </a:pPr>
              <a:endParaRPr lang="en-US" sz="1662" dirty="0">
                <a:solidFill>
                  <a:srgbClr val="279DD9"/>
                </a:solidFill>
              </a:endParaRPr>
            </a:p>
          </p:txBody>
        </p:sp>
        <p:sp>
          <p:nvSpPr>
            <p:cNvPr id="69"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pPr>
                <a:defRPr/>
              </a:pPr>
              <a:endParaRPr lang="en-US" sz="1662" dirty="0">
                <a:solidFill>
                  <a:srgbClr val="279DD9"/>
                </a:solidFill>
              </a:endParaRPr>
            </a:p>
          </p:txBody>
        </p:sp>
        <p:sp>
          <p:nvSpPr>
            <p:cNvPr id="70"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pPr>
                <a:defRPr/>
              </a:pPr>
              <a:endParaRPr lang="en-US" sz="1662" dirty="0">
                <a:solidFill>
                  <a:srgbClr val="279DD9"/>
                </a:solidFill>
              </a:endParaRPr>
            </a:p>
          </p:txBody>
        </p:sp>
        <p:sp>
          <p:nvSpPr>
            <p:cNvPr id="71"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pPr>
                <a:defRPr/>
              </a:pPr>
              <a:endParaRPr lang="en-US" sz="1662" dirty="0">
                <a:solidFill>
                  <a:srgbClr val="279DD9"/>
                </a:solidFill>
              </a:endParaRPr>
            </a:p>
          </p:txBody>
        </p:sp>
        <p:sp>
          <p:nvSpPr>
            <p:cNvPr id="72"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pPr>
                <a:defRPr/>
              </a:pPr>
              <a:endParaRPr lang="en-US" sz="1662" dirty="0">
                <a:solidFill>
                  <a:srgbClr val="279DD9"/>
                </a:solidFill>
              </a:endParaRPr>
            </a:p>
          </p:txBody>
        </p:sp>
        <p:sp>
          <p:nvSpPr>
            <p:cNvPr id="73"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pPr>
                <a:defRPr/>
              </a:pPr>
              <a:endParaRPr lang="en-US" sz="1662" dirty="0">
                <a:solidFill>
                  <a:srgbClr val="279DD9"/>
                </a:solidFill>
              </a:endParaRPr>
            </a:p>
          </p:txBody>
        </p:sp>
        <p:sp>
          <p:nvSpPr>
            <p:cNvPr id="74"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pPr>
                <a:defRPr/>
              </a:pPr>
              <a:endParaRPr lang="en-US" sz="1662" dirty="0">
                <a:solidFill>
                  <a:srgbClr val="279DD9"/>
                </a:solidFill>
              </a:endParaRPr>
            </a:p>
          </p:txBody>
        </p:sp>
        <p:sp>
          <p:nvSpPr>
            <p:cNvPr id="75"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pPr>
                <a:defRPr/>
              </a:pPr>
              <a:endParaRPr lang="en-US" sz="1662" dirty="0">
                <a:solidFill>
                  <a:srgbClr val="279DD9"/>
                </a:solidFill>
              </a:endParaRPr>
            </a:p>
          </p:txBody>
        </p:sp>
        <p:sp>
          <p:nvSpPr>
            <p:cNvPr id="76"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pPr>
                <a:defRPr/>
              </a:pPr>
              <a:endParaRPr lang="en-US" sz="1662" dirty="0">
                <a:solidFill>
                  <a:srgbClr val="279DD9"/>
                </a:solidFill>
              </a:endParaRPr>
            </a:p>
          </p:txBody>
        </p:sp>
        <p:sp>
          <p:nvSpPr>
            <p:cNvPr id="77"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pPr>
                <a:defRPr/>
              </a:pPr>
              <a:endParaRPr lang="en-US" sz="1662" dirty="0">
                <a:solidFill>
                  <a:srgbClr val="279DD9"/>
                </a:solidFill>
              </a:endParaRPr>
            </a:p>
          </p:txBody>
        </p:sp>
        <p:sp>
          <p:nvSpPr>
            <p:cNvPr id="78"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pPr>
                <a:defRPr/>
              </a:pPr>
              <a:endParaRPr lang="en-US" sz="1662" dirty="0">
                <a:solidFill>
                  <a:srgbClr val="279DD9"/>
                </a:solidFill>
              </a:endParaRPr>
            </a:p>
          </p:txBody>
        </p:sp>
        <p:sp>
          <p:nvSpPr>
            <p:cNvPr id="79"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pPr>
                <a:defRPr/>
              </a:pPr>
              <a:endParaRPr lang="en-US" sz="1662" dirty="0">
                <a:solidFill>
                  <a:srgbClr val="279DD9"/>
                </a:solidFill>
              </a:endParaRPr>
            </a:p>
          </p:txBody>
        </p:sp>
        <p:sp>
          <p:nvSpPr>
            <p:cNvPr id="80"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pPr>
                <a:defRPr/>
              </a:pPr>
              <a:endParaRPr lang="en-US" sz="1662" dirty="0">
                <a:solidFill>
                  <a:srgbClr val="279DD9"/>
                </a:solidFill>
              </a:endParaRPr>
            </a:p>
          </p:txBody>
        </p:sp>
        <p:sp>
          <p:nvSpPr>
            <p:cNvPr id="81"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pPr>
                <a:defRPr/>
              </a:pPr>
              <a:endParaRPr lang="en-US" sz="1662" dirty="0">
                <a:solidFill>
                  <a:srgbClr val="279DD9"/>
                </a:solidFill>
              </a:endParaRPr>
            </a:p>
          </p:txBody>
        </p:sp>
        <p:sp>
          <p:nvSpPr>
            <p:cNvPr id="82"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pPr>
                <a:defRPr/>
              </a:pPr>
              <a:endParaRPr lang="en-US" sz="1662" dirty="0">
                <a:solidFill>
                  <a:srgbClr val="279DD9"/>
                </a:solidFill>
              </a:endParaRPr>
            </a:p>
          </p:txBody>
        </p:sp>
        <p:sp>
          <p:nvSpPr>
            <p:cNvPr id="83"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pPr>
                <a:defRPr/>
              </a:pPr>
              <a:endParaRPr lang="en-US" sz="1662" dirty="0">
                <a:solidFill>
                  <a:srgbClr val="279DD9"/>
                </a:solidFill>
              </a:endParaRPr>
            </a:p>
          </p:txBody>
        </p:sp>
        <p:sp>
          <p:nvSpPr>
            <p:cNvPr id="84"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pPr>
                <a:defRPr/>
              </a:pPr>
              <a:endParaRPr lang="en-US" sz="1662" dirty="0">
                <a:solidFill>
                  <a:srgbClr val="279DD9"/>
                </a:solidFill>
              </a:endParaRPr>
            </a:p>
          </p:txBody>
        </p:sp>
        <p:sp>
          <p:nvSpPr>
            <p:cNvPr id="85"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pPr>
                <a:defRPr/>
              </a:pPr>
              <a:endParaRPr lang="en-US" sz="1662" dirty="0">
                <a:solidFill>
                  <a:srgbClr val="279DD9"/>
                </a:solidFill>
              </a:endParaRPr>
            </a:p>
          </p:txBody>
        </p:sp>
        <p:sp>
          <p:nvSpPr>
            <p:cNvPr id="86"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pPr>
                <a:defRPr/>
              </a:pPr>
              <a:endParaRPr lang="en-US" sz="1662" dirty="0">
                <a:solidFill>
                  <a:srgbClr val="279DD9"/>
                </a:solidFill>
              </a:endParaRPr>
            </a:p>
          </p:txBody>
        </p:sp>
        <p:sp>
          <p:nvSpPr>
            <p:cNvPr id="87"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pPr>
                <a:defRPr/>
              </a:pPr>
              <a:endParaRPr lang="en-US" sz="1662" dirty="0">
                <a:solidFill>
                  <a:srgbClr val="279DD9"/>
                </a:solidFill>
              </a:endParaRPr>
            </a:p>
          </p:txBody>
        </p:sp>
        <p:sp>
          <p:nvSpPr>
            <p:cNvPr id="88"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pPr>
                <a:defRPr/>
              </a:pPr>
              <a:endParaRPr lang="en-US" sz="1662" dirty="0">
                <a:solidFill>
                  <a:srgbClr val="279DD9"/>
                </a:solidFill>
              </a:endParaRPr>
            </a:p>
          </p:txBody>
        </p:sp>
        <p:sp>
          <p:nvSpPr>
            <p:cNvPr id="89"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pPr>
                <a:defRPr/>
              </a:pPr>
              <a:endParaRPr lang="en-US" sz="1662" dirty="0">
                <a:solidFill>
                  <a:srgbClr val="279DD9"/>
                </a:solidFill>
              </a:endParaRPr>
            </a:p>
          </p:txBody>
        </p:sp>
        <p:sp>
          <p:nvSpPr>
            <p:cNvPr id="90"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pPr>
                <a:defRPr/>
              </a:pPr>
              <a:endParaRPr lang="en-US" sz="1662" dirty="0">
                <a:solidFill>
                  <a:srgbClr val="279DD9"/>
                </a:solidFill>
              </a:endParaRPr>
            </a:p>
          </p:txBody>
        </p:sp>
        <p:sp>
          <p:nvSpPr>
            <p:cNvPr id="91"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pPr>
                <a:defRPr/>
              </a:pPr>
              <a:endParaRPr lang="en-US" sz="1662" dirty="0">
                <a:solidFill>
                  <a:srgbClr val="279DD9"/>
                </a:solidFill>
              </a:endParaRPr>
            </a:p>
          </p:txBody>
        </p:sp>
        <p:sp>
          <p:nvSpPr>
            <p:cNvPr id="92"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pPr>
                <a:defRPr/>
              </a:pPr>
              <a:endParaRPr lang="en-US" sz="1662" dirty="0">
                <a:solidFill>
                  <a:srgbClr val="279DD9"/>
                </a:solidFill>
              </a:endParaRPr>
            </a:p>
          </p:txBody>
        </p:sp>
        <p:sp>
          <p:nvSpPr>
            <p:cNvPr id="93"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pPr>
                <a:defRPr/>
              </a:pPr>
              <a:endParaRPr lang="en-US" sz="1662" dirty="0">
                <a:solidFill>
                  <a:srgbClr val="279DD9"/>
                </a:solidFill>
              </a:endParaRPr>
            </a:p>
          </p:txBody>
        </p:sp>
        <p:sp>
          <p:nvSpPr>
            <p:cNvPr id="94"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pPr>
                <a:defRPr/>
              </a:pPr>
              <a:endParaRPr lang="en-US" sz="1662" dirty="0">
                <a:solidFill>
                  <a:srgbClr val="279DD9"/>
                </a:solidFill>
              </a:endParaRPr>
            </a:p>
          </p:txBody>
        </p:sp>
        <p:sp>
          <p:nvSpPr>
            <p:cNvPr id="95"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pPr>
                <a:defRPr/>
              </a:pPr>
              <a:endParaRPr lang="en-US" sz="1662" dirty="0">
                <a:solidFill>
                  <a:srgbClr val="279DD9"/>
                </a:solidFill>
              </a:endParaRPr>
            </a:p>
          </p:txBody>
        </p:sp>
        <p:sp>
          <p:nvSpPr>
            <p:cNvPr id="96"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pPr>
                <a:defRPr/>
              </a:pPr>
              <a:endParaRPr lang="en-US" sz="1662" dirty="0">
                <a:solidFill>
                  <a:srgbClr val="279DD9"/>
                </a:solidFill>
              </a:endParaRPr>
            </a:p>
          </p:txBody>
        </p:sp>
      </p:grpSp>
      <p:pic>
        <p:nvPicPr>
          <p:cNvPr id="97" name="Picture 2"/>
          <p:cNvPicPr>
            <a:picLocks noChangeAspect="1" noChangeArrowheads="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50591" y="2466979"/>
            <a:ext cx="7365826" cy="3784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 name="TextBox 97"/>
          <p:cNvSpPr txBox="1"/>
          <p:nvPr userDrawn="1"/>
        </p:nvSpPr>
        <p:spPr>
          <a:xfrm>
            <a:off x="2171700" y="3962402"/>
            <a:ext cx="4800600" cy="667914"/>
          </a:xfrm>
          <a:prstGeom prst="roundRect">
            <a:avLst/>
          </a:prstGeom>
        </p:spPr>
        <p:style>
          <a:lnRef idx="1">
            <a:schemeClr val="dk1"/>
          </a:lnRef>
          <a:fillRef idx="2">
            <a:schemeClr val="dk1"/>
          </a:fillRef>
          <a:effectRef idx="1">
            <a:schemeClr val="dk1"/>
          </a:effectRef>
          <a:fontRef idx="minor">
            <a:schemeClr val="dk1"/>
          </a:fontRef>
        </p:style>
        <p:txBody>
          <a:bodyPr>
            <a:spAutoFit/>
          </a:bodyPr>
          <a:lstStyle/>
          <a:p>
            <a:pPr algn="ctr">
              <a:defRPr/>
            </a:pPr>
            <a:r>
              <a:rPr lang="en-GB" sz="3323" b="1" dirty="0">
                <a:solidFill>
                  <a:srgbClr val="1B4177"/>
                </a:solidFill>
                <a:effectLst>
                  <a:outerShdw blurRad="50800" dist="38100" dir="2700000" algn="tl" rotWithShape="0">
                    <a:prstClr val="black">
                      <a:alpha val="40000"/>
                    </a:prstClr>
                  </a:outerShdw>
                </a:effectLst>
              </a:rPr>
              <a:t>Thank You</a:t>
            </a:r>
          </a:p>
        </p:txBody>
      </p:sp>
      <p:sp>
        <p:nvSpPr>
          <p:cNvPr id="99" name="Rectangle 98"/>
          <p:cNvSpPr/>
          <p:nvPr userDrawn="1"/>
        </p:nvSpPr>
        <p:spPr>
          <a:xfrm>
            <a:off x="0" y="6251337"/>
            <a:ext cx="9144000" cy="606667"/>
          </a:xfrm>
          <a:prstGeom prst="rect">
            <a:avLst/>
          </a:prstGeom>
          <a:solidFill>
            <a:srgbClr val="F3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2" dirty="0">
              <a:solidFill>
                <a:prstClr val="white"/>
              </a:solidFill>
            </a:endParaRPr>
          </a:p>
        </p:txBody>
      </p:sp>
    </p:spTree>
    <p:extLst>
      <p:ext uri="{BB962C8B-B14F-4D97-AF65-F5344CB8AC3E}">
        <p14:creationId xmlns:p14="http://schemas.microsoft.com/office/powerpoint/2010/main" val="1897983299"/>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5"/>
            <a:ext cx="7772400" cy="1470025"/>
          </a:xfrm>
          <a:prstGeom prst="rect">
            <a:avLst/>
          </a:prstGeom>
        </p:spPr>
        <p:txBody>
          <a:bodyPr lIns="107287" tIns="53643" rIns="107287" bIns="53643"/>
          <a:lstStyle>
            <a:lvl1pPr>
              <a:defRPr>
                <a:solidFill>
                  <a:srgbClr val="0054A4"/>
                </a:solidFill>
                <a:latin typeface="Arial" pitchFamily="34" charset="0"/>
                <a:cs typeface="Arial" pitchFamily="34" charset="0"/>
              </a:defRPr>
            </a:lvl1pPr>
          </a:lstStyle>
          <a:p>
            <a:r>
              <a:rPr lang="en-US" dirty="0"/>
              <a:t>Click to edit Master title style</a:t>
            </a:r>
            <a:endParaRPr lang="en-CA"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5A6870"/>
                </a:solidFill>
              </a:defRPr>
            </a:lvl1pPr>
            <a:lvl2pPr marL="495181" indent="0" algn="ctr">
              <a:buNone/>
              <a:defRPr>
                <a:solidFill>
                  <a:schemeClr val="tx1">
                    <a:tint val="75000"/>
                  </a:schemeClr>
                </a:solidFill>
              </a:defRPr>
            </a:lvl2pPr>
            <a:lvl3pPr marL="990363" indent="0" algn="ctr">
              <a:buNone/>
              <a:defRPr>
                <a:solidFill>
                  <a:schemeClr val="tx1">
                    <a:tint val="75000"/>
                  </a:schemeClr>
                </a:solidFill>
              </a:defRPr>
            </a:lvl3pPr>
            <a:lvl4pPr marL="1485543" indent="0" algn="ctr">
              <a:buNone/>
              <a:defRPr>
                <a:solidFill>
                  <a:schemeClr val="tx1">
                    <a:tint val="75000"/>
                  </a:schemeClr>
                </a:solidFill>
              </a:defRPr>
            </a:lvl4pPr>
            <a:lvl5pPr marL="1980724" indent="0" algn="ctr">
              <a:buNone/>
              <a:defRPr>
                <a:solidFill>
                  <a:schemeClr val="tx1">
                    <a:tint val="75000"/>
                  </a:schemeClr>
                </a:solidFill>
              </a:defRPr>
            </a:lvl5pPr>
            <a:lvl6pPr marL="2475906" indent="0" algn="ctr">
              <a:buNone/>
              <a:defRPr>
                <a:solidFill>
                  <a:schemeClr val="tx1">
                    <a:tint val="75000"/>
                  </a:schemeClr>
                </a:solidFill>
              </a:defRPr>
            </a:lvl6pPr>
            <a:lvl7pPr marL="2971087" indent="0" algn="ctr">
              <a:buNone/>
              <a:defRPr>
                <a:solidFill>
                  <a:schemeClr val="tx1">
                    <a:tint val="75000"/>
                  </a:schemeClr>
                </a:solidFill>
              </a:defRPr>
            </a:lvl7pPr>
            <a:lvl8pPr marL="3466267" indent="0" algn="ctr">
              <a:buNone/>
              <a:defRPr>
                <a:solidFill>
                  <a:schemeClr val="tx1">
                    <a:tint val="75000"/>
                  </a:schemeClr>
                </a:solidFill>
              </a:defRPr>
            </a:lvl8pPr>
            <a:lvl9pPr marL="3961449" indent="0" algn="ctr">
              <a:buNone/>
              <a:defRPr>
                <a:solidFill>
                  <a:schemeClr val="tx1">
                    <a:tint val="75000"/>
                  </a:schemeClr>
                </a:solidFill>
              </a:defRPr>
            </a:lvl9pPr>
          </a:lstStyle>
          <a:p>
            <a:r>
              <a:rPr lang="en-US" dirty="0"/>
              <a:t>Click to edit Master subtitle style</a:t>
            </a:r>
            <a:endParaRPr lang="en-CA" dirty="0"/>
          </a:p>
        </p:txBody>
      </p:sp>
      <p:sp>
        <p:nvSpPr>
          <p:cNvPr id="4" name="Date Placeholder 3"/>
          <p:cNvSpPr>
            <a:spLocks noGrp="1"/>
          </p:cNvSpPr>
          <p:nvPr>
            <p:ph type="dt" sz="half" idx="10"/>
          </p:nvPr>
        </p:nvSpPr>
        <p:spPr>
          <a:xfrm>
            <a:off x="457200" y="6597369"/>
            <a:ext cx="2133600" cy="365125"/>
          </a:xfrm>
        </p:spPr>
        <p:txBody>
          <a:bodyPr/>
          <a:lstStyle/>
          <a:p>
            <a:r>
              <a:rPr lang="en-CA">
                <a:solidFill>
                  <a:prstClr val="white"/>
                </a:solidFill>
              </a:rPr>
              <a:t>28 June 2016</a:t>
            </a:r>
            <a:endParaRPr lang="en-CA" dirty="0">
              <a:solidFill>
                <a:prstClr val="white"/>
              </a:solidFill>
            </a:endParaRPr>
          </a:p>
        </p:txBody>
      </p:sp>
      <p:sp>
        <p:nvSpPr>
          <p:cNvPr id="5" name="Footer Placeholder 4"/>
          <p:cNvSpPr>
            <a:spLocks noGrp="1"/>
          </p:cNvSpPr>
          <p:nvPr>
            <p:ph type="ftr" sz="quarter" idx="11"/>
          </p:nvPr>
        </p:nvSpPr>
        <p:spPr>
          <a:xfrm>
            <a:off x="3124200" y="6597369"/>
            <a:ext cx="2895600" cy="365125"/>
          </a:xfrm>
        </p:spPr>
        <p:txBody>
          <a:bodyPr/>
          <a:lstStyle/>
          <a:p>
            <a:r>
              <a:rPr lang="en-US">
                <a:solidFill>
                  <a:prstClr val="white"/>
                </a:solidFill>
              </a:rPr>
              <a:t>3rd AFI Aviation Safety Symposium</a:t>
            </a:r>
            <a:endParaRPr lang="en-CA" dirty="0">
              <a:solidFill>
                <a:prstClr val="white"/>
              </a:solidFill>
            </a:endParaRPr>
          </a:p>
        </p:txBody>
      </p:sp>
      <p:sp>
        <p:nvSpPr>
          <p:cNvPr id="6" name="Slide Number Placeholder 5"/>
          <p:cNvSpPr>
            <a:spLocks noGrp="1"/>
          </p:cNvSpPr>
          <p:nvPr>
            <p:ph type="sldNum" sz="quarter" idx="12"/>
          </p:nvPr>
        </p:nvSpPr>
        <p:spPr>
          <a:xfrm>
            <a:off x="6553200" y="6597369"/>
            <a:ext cx="2133600" cy="365125"/>
          </a:xfrm>
        </p:spPr>
        <p:txBody>
          <a:bodyPr/>
          <a:lstStyle/>
          <a:p>
            <a:fld id="{3FF909EE-2C65-48BC-95E5-26F3591A45A6}" type="slidenum">
              <a:rPr lang="en-CA" smtClean="0">
                <a:solidFill>
                  <a:prstClr val="white"/>
                </a:solidFill>
              </a:rPr>
              <a:pPr/>
              <a:t>‹N°›</a:t>
            </a:fld>
            <a:endParaRPr lang="en-CA" dirty="0">
              <a:solidFill>
                <a:prstClr val="white"/>
              </a:solidFill>
            </a:endParaRPr>
          </a:p>
        </p:txBody>
      </p:sp>
    </p:spTree>
    <p:extLst>
      <p:ext uri="{BB962C8B-B14F-4D97-AF65-F5344CB8AC3E}">
        <p14:creationId xmlns:p14="http://schemas.microsoft.com/office/powerpoint/2010/main" val="42173519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16765"/>
            <a:ext cx="8229600" cy="1143000"/>
          </a:xfrm>
          <a:prstGeom prst="rect">
            <a:avLst/>
          </a:prstGeom>
        </p:spPr>
        <p:txBody>
          <a:bodyPr lIns="107287" tIns="53643" rIns="107287" bIns="53643"/>
          <a:lstStyle>
            <a:lvl1pPr>
              <a:defRPr>
                <a:solidFill>
                  <a:srgbClr val="0054A4"/>
                </a:solidFill>
              </a:defRPr>
            </a:lvl1pPr>
          </a:lstStyle>
          <a:p>
            <a:r>
              <a:rPr lang="en-US" dirty="0"/>
              <a:t>Click to edit Master title style</a:t>
            </a:r>
            <a:endParaRPr lang="en-CA" dirty="0"/>
          </a:p>
        </p:txBody>
      </p:sp>
      <p:sp>
        <p:nvSpPr>
          <p:cNvPr id="3" name="Content Placeholder 2"/>
          <p:cNvSpPr>
            <a:spLocks noGrp="1"/>
          </p:cNvSpPr>
          <p:nvPr>
            <p:ph idx="1"/>
          </p:nvPr>
        </p:nvSpPr>
        <p:spPr>
          <a:xfrm>
            <a:off x="457200" y="2540921"/>
            <a:ext cx="8229600" cy="384929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10"/>
          </p:nvPr>
        </p:nvSpPr>
        <p:spPr/>
        <p:txBody>
          <a:bodyPr/>
          <a:lstStyle/>
          <a:p>
            <a:r>
              <a:rPr lang="en-CA">
                <a:solidFill>
                  <a:prstClr val="white"/>
                </a:solidFill>
              </a:rPr>
              <a:t>28 June 2016</a:t>
            </a:r>
            <a:endParaRPr lang="en-CA" dirty="0">
              <a:solidFill>
                <a:prstClr val="white"/>
              </a:solidFill>
            </a:endParaRPr>
          </a:p>
        </p:txBody>
      </p:sp>
      <p:sp>
        <p:nvSpPr>
          <p:cNvPr id="5" name="Footer Placeholder 4"/>
          <p:cNvSpPr>
            <a:spLocks noGrp="1"/>
          </p:cNvSpPr>
          <p:nvPr>
            <p:ph type="ftr" sz="quarter" idx="11"/>
          </p:nvPr>
        </p:nvSpPr>
        <p:spPr/>
        <p:txBody>
          <a:bodyPr/>
          <a:lstStyle/>
          <a:p>
            <a:r>
              <a:rPr lang="en-US">
                <a:solidFill>
                  <a:prstClr val="white"/>
                </a:solidFill>
              </a:rPr>
              <a:t>3rd AFI Aviation Safety Symposium</a:t>
            </a:r>
            <a:endParaRPr lang="en-CA" dirty="0">
              <a:solidFill>
                <a:prstClr val="white"/>
              </a:solidFill>
            </a:endParaRPr>
          </a:p>
        </p:txBody>
      </p:sp>
      <p:sp>
        <p:nvSpPr>
          <p:cNvPr id="6" name="Slide Number Placeholder 5"/>
          <p:cNvSpPr>
            <a:spLocks noGrp="1"/>
          </p:cNvSpPr>
          <p:nvPr>
            <p:ph type="sldNum" sz="quarter" idx="12"/>
          </p:nvPr>
        </p:nvSpPr>
        <p:spPr/>
        <p:txBody>
          <a:bodyPr/>
          <a:lstStyle/>
          <a:p>
            <a:fld id="{3FF909EE-2C65-48BC-95E5-26F3591A45A6}" type="slidenum">
              <a:rPr lang="en-CA" smtClean="0">
                <a:solidFill>
                  <a:prstClr val="white"/>
                </a:solidFill>
              </a:rPr>
              <a:pPr/>
              <a:t>‹N°›</a:t>
            </a:fld>
            <a:endParaRPr lang="en-CA" dirty="0">
              <a:solidFill>
                <a:prstClr val="white"/>
              </a:solidFill>
            </a:endParaRPr>
          </a:p>
        </p:txBody>
      </p:sp>
    </p:spTree>
    <p:extLst>
      <p:ext uri="{BB962C8B-B14F-4D97-AF65-F5344CB8AC3E}">
        <p14:creationId xmlns:p14="http://schemas.microsoft.com/office/powerpoint/2010/main" val="17151761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8"/>
            <a:ext cx="7772400" cy="1362075"/>
          </a:xfrm>
          <a:prstGeom prst="rect">
            <a:avLst/>
          </a:prstGeom>
        </p:spPr>
        <p:txBody>
          <a:bodyPr lIns="107287" tIns="53643" rIns="107287" bIns="53643" anchor="t"/>
          <a:lstStyle>
            <a:lvl1pPr algn="l">
              <a:defRPr sz="3508" b="1" cap="all">
                <a:solidFill>
                  <a:srgbClr val="0054A4"/>
                </a:solidFill>
                <a:latin typeface="Arial" pitchFamily="34" charset="0"/>
                <a:cs typeface="Arial" pitchFamily="34" charset="0"/>
              </a:defRPr>
            </a:lvl1pPr>
          </a:lstStyle>
          <a:p>
            <a:r>
              <a:rPr lang="en-US" dirty="0"/>
              <a:t>Click to edit Master title style</a:t>
            </a:r>
            <a:endParaRPr lang="en-CA"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123">
                <a:solidFill>
                  <a:srgbClr val="5A6870"/>
                </a:solidFill>
              </a:defRPr>
            </a:lvl1pPr>
            <a:lvl2pPr marL="495181" indent="0">
              <a:buNone/>
              <a:defRPr sz="1939">
                <a:solidFill>
                  <a:schemeClr val="tx1">
                    <a:tint val="75000"/>
                  </a:schemeClr>
                </a:solidFill>
              </a:defRPr>
            </a:lvl2pPr>
            <a:lvl3pPr marL="990363" indent="0">
              <a:buNone/>
              <a:defRPr sz="1754">
                <a:solidFill>
                  <a:schemeClr val="tx1">
                    <a:tint val="75000"/>
                  </a:schemeClr>
                </a:solidFill>
              </a:defRPr>
            </a:lvl3pPr>
            <a:lvl4pPr marL="1485543" indent="0">
              <a:buNone/>
              <a:defRPr sz="1477">
                <a:solidFill>
                  <a:schemeClr val="tx1">
                    <a:tint val="75000"/>
                  </a:schemeClr>
                </a:solidFill>
              </a:defRPr>
            </a:lvl4pPr>
            <a:lvl5pPr marL="1980724" indent="0">
              <a:buNone/>
              <a:defRPr sz="1477">
                <a:solidFill>
                  <a:schemeClr val="tx1">
                    <a:tint val="75000"/>
                  </a:schemeClr>
                </a:solidFill>
              </a:defRPr>
            </a:lvl5pPr>
            <a:lvl6pPr marL="2475906" indent="0">
              <a:buNone/>
              <a:defRPr sz="1477">
                <a:solidFill>
                  <a:schemeClr val="tx1">
                    <a:tint val="75000"/>
                  </a:schemeClr>
                </a:solidFill>
              </a:defRPr>
            </a:lvl6pPr>
            <a:lvl7pPr marL="2971087" indent="0">
              <a:buNone/>
              <a:defRPr sz="1477">
                <a:solidFill>
                  <a:schemeClr val="tx1">
                    <a:tint val="75000"/>
                  </a:schemeClr>
                </a:solidFill>
              </a:defRPr>
            </a:lvl7pPr>
            <a:lvl8pPr marL="3466267" indent="0">
              <a:buNone/>
              <a:defRPr sz="1477">
                <a:solidFill>
                  <a:schemeClr val="tx1">
                    <a:tint val="75000"/>
                  </a:schemeClr>
                </a:solidFill>
              </a:defRPr>
            </a:lvl8pPr>
            <a:lvl9pPr marL="3961449" indent="0">
              <a:buNone/>
              <a:defRPr sz="1477">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r>
              <a:rPr lang="en-CA">
                <a:solidFill>
                  <a:prstClr val="white"/>
                </a:solidFill>
              </a:rPr>
              <a:t>28 June 2016</a:t>
            </a:r>
            <a:endParaRPr lang="en-CA" dirty="0">
              <a:solidFill>
                <a:prstClr val="white"/>
              </a:solidFill>
            </a:endParaRPr>
          </a:p>
        </p:txBody>
      </p:sp>
      <p:sp>
        <p:nvSpPr>
          <p:cNvPr id="5" name="Footer Placeholder 4"/>
          <p:cNvSpPr>
            <a:spLocks noGrp="1"/>
          </p:cNvSpPr>
          <p:nvPr>
            <p:ph type="ftr" sz="quarter" idx="11"/>
          </p:nvPr>
        </p:nvSpPr>
        <p:spPr/>
        <p:txBody>
          <a:bodyPr/>
          <a:lstStyle/>
          <a:p>
            <a:r>
              <a:rPr lang="en-US">
                <a:solidFill>
                  <a:prstClr val="white"/>
                </a:solidFill>
              </a:rPr>
              <a:t>3rd AFI Aviation Safety Symposium</a:t>
            </a:r>
            <a:endParaRPr lang="en-CA" dirty="0">
              <a:solidFill>
                <a:prstClr val="white"/>
              </a:solidFill>
            </a:endParaRPr>
          </a:p>
        </p:txBody>
      </p:sp>
      <p:sp>
        <p:nvSpPr>
          <p:cNvPr id="6" name="Slide Number Placeholder 5"/>
          <p:cNvSpPr>
            <a:spLocks noGrp="1"/>
          </p:cNvSpPr>
          <p:nvPr>
            <p:ph type="sldNum" sz="quarter" idx="12"/>
          </p:nvPr>
        </p:nvSpPr>
        <p:spPr/>
        <p:txBody>
          <a:bodyPr/>
          <a:lstStyle/>
          <a:p>
            <a:fld id="{3FF909EE-2C65-48BC-95E5-26F3591A45A6}" type="slidenum">
              <a:rPr lang="en-CA" smtClean="0">
                <a:solidFill>
                  <a:prstClr val="white"/>
                </a:solidFill>
              </a:rPr>
              <a:pPr/>
              <a:t>‹N°›</a:t>
            </a:fld>
            <a:endParaRPr lang="en-CA" dirty="0">
              <a:solidFill>
                <a:prstClr val="white"/>
              </a:solidFill>
            </a:endParaRPr>
          </a:p>
        </p:txBody>
      </p:sp>
    </p:spTree>
    <p:extLst>
      <p:ext uri="{BB962C8B-B14F-4D97-AF65-F5344CB8AC3E}">
        <p14:creationId xmlns:p14="http://schemas.microsoft.com/office/powerpoint/2010/main" val="2845938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16765"/>
            <a:ext cx="8229600" cy="1143000"/>
          </a:xfrm>
          <a:prstGeom prst="rect">
            <a:avLst/>
          </a:prstGeom>
        </p:spPr>
        <p:txBody>
          <a:bodyPr lIns="107287" tIns="53643" rIns="107287" bIns="53643"/>
          <a:lstStyle>
            <a:lvl1pPr>
              <a:defRPr>
                <a:solidFill>
                  <a:srgbClr val="0054A4"/>
                </a:solidFill>
                <a:latin typeface="Arial" pitchFamily="34" charset="0"/>
                <a:cs typeface="Arial" pitchFamily="34" charset="0"/>
              </a:defRPr>
            </a:lvl1pPr>
          </a:lstStyle>
          <a:p>
            <a:r>
              <a:rPr lang="en-US" dirty="0"/>
              <a:t>Click to edit Master title style</a:t>
            </a:r>
            <a:endParaRPr lang="en-CA" dirty="0"/>
          </a:p>
        </p:txBody>
      </p:sp>
      <p:sp>
        <p:nvSpPr>
          <p:cNvPr id="3" name="Content Placeholder 2"/>
          <p:cNvSpPr>
            <a:spLocks noGrp="1"/>
          </p:cNvSpPr>
          <p:nvPr>
            <p:ph sz="half" idx="1"/>
          </p:nvPr>
        </p:nvSpPr>
        <p:spPr>
          <a:xfrm>
            <a:off x="457200" y="2660933"/>
            <a:ext cx="4038600" cy="3705275"/>
          </a:xfrm>
        </p:spPr>
        <p:txBody>
          <a:bodyPr/>
          <a:lstStyle>
            <a:lvl1pPr>
              <a:defRPr sz="3046"/>
            </a:lvl1pPr>
            <a:lvl2pPr>
              <a:defRPr sz="2585"/>
            </a:lvl2pPr>
            <a:lvl3pPr>
              <a:defRPr sz="2123"/>
            </a:lvl3pPr>
            <a:lvl4pPr>
              <a:defRPr sz="1939"/>
            </a:lvl4pPr>
            <a:lvl5pPr>
              <a:defRPr sz="1939"/>
            </a:lvl5pPr>
            <a:lvl6pPr>
              <a:defRPr sz="1939"/>
            </a:lvl6pPr>
            <a:lvl7pPr>
              <a:defRPr sz="1939"/>
            </a:lvl7pPr>
            <a:lvl8pPr>
              <a:defRPr sz="1939"/>
            </a:lvl8pPr>
            <a:lvl9pPr>
              <a:defRPr sz="193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2660933"/>
            <a:ext cx="4038600" cy="3705275"/>
          </a:xfrm>
        </p:spPr>
        <p:txBody>
          <a:bodyPr/>
          <a:lstStyle>
            <a:lvl1pPr>
              <a:defRPr sz="3046"/>
            </a:lvl1pPr>
            <a:lvl2pPr>
              <a:defRPr sz="2585"/>
            </a:lvl2pPr>
            <a:lvl3pPr>
              <a:defRPr sz="2123"/>
            </a:lvl3pPr>
            <a:lvl4pPr>
              <a:defRPr sz="1939"/>
            </a:lvl4pPr>
            <a:lvl5pPr>
              <a:defRPr sz="1939"/>
            </a:lvl5pPr>
            <a:lvl6pPr>
              <a:defRPr sz="1939"/>
            </a:lvl6pPr>
            <a:lvl7pPr>
              <a:defRPr sz="1939"/>
            </a:lvl7pPr>
            <a:lvl8pPr>
              <a:defRPr sz="1939"/>
            </a:lvl8pPr>
            <a:lvl9pPr>
              <a:defRPr sz="193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r>
              <a:rPr lang="en-CA">
                <a:solidFill>
                  <a:prstClr val="white"/>
                </a:solidFill>
              </a:rPr>
              <a:t>28 June 2016</a:t>
            </a:r>
            <a:endParaRPr lang="en-CA" dirty="0">
              <a:solidFill>
                <a:prstClr val="white"/>
              </a:solidFill>
            </a:endParaRPr>
          </a:p>
        </p:txBody>
      </p:sp>
      <p:sp>
        <p:nvSpPr>
          <p:cNvPr id="6" name="Footer Placeholder 5"/>
          <p:cNvSpPr>
            <a:spLocks noGrp="1"/>
          </p:cNvSpPr>
          <p:nvPr>
            <p:ph type="ftr" sz="quarter" idx="11"/>
          </p:nvPr>
        </p:nvSpPr>
        <p:spPr/>
        <p:txBody>
          <a:bodyPr/>
          <a:lstStyle/>
          <a:p>
            <a:r>
              <a:rPr lang="en-US">
                <a:solidFill>
                  <a:prstClr val="white"/>
                </a:solidFill>
              </a:rPr>
              <a:t>3rd AFI Aviation Safety Symposium</a:t>
            </a:r>
            <a:endParaRPr lang="en-CA" dirty="0">
              <a:solidFill>
                <a:prstClr val="white"/>
              </a:solidFill>
            </a:endParaRPr>
          </a:p>
        </p:txBody>
      </p:sp>
      <p:sp>
        <p:nvSpPr>
          <p:cNvPr id="7" name="Slide Number Placeholder 6"/>
          <p:cNvSpPr>
            <a:spLocks noGrp="1"/>
          </p:cNvSpPr>
          <p:nvPr>
            <p:ph type="sldNum" sz="quarter" idx="12"/>
          </p:nvPr>
        </p:nvSpPr>
        <p:spPr/>
        <p:txBody>
          <a:bodyPr/>
          <a:lstStyle/>
          <a:p>
            <a:fld id="{3FF909EE-2C65-48BC-95E5-26F3591A45A6}" type="slidenum">
              <a:rPr lang="en-CA" smtClean="0">
                <a:solidFill>
                  <a:prstClr val="white"/>
                </a:solidFill>
              </a:rPr>
              <a:pPr/>
              <a:t>‹N°›</a:t>
            </a:fld>
            <a:endParaRPr lang="en-CA" dirty="0">
              <a:solidFill>
                <a:prstClr val="white"/>
              </a:solidFill>
            </a:endParaRPr>
          </a:p>
        </p:txBody>
      </p:sp>
    </p:spTree>
    <p:extLst>
      <p:ext uri="{BB962C8B-B14F-4D97-AF65-F5344CB8AC3E}">
        <p14:creationId xmlns:p14="http://schemas.microsoft.com/office/powerpoint/2010/main" val="24338130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16765"/>
            <a:ext cx="8229600" cy="1143000"/>
          </a:xfrm>
          <a:prstGeom prst="rect">
            <a:avLst/>
          </a:prstGeom>
        </p:spPr>
        <p:txBody>
          <a:bodyPr lIns="107287" tIns="53643" rIns="107287" bIns="53643"/>
          <a:lstStyle>
            <a:lvl1pPr>
              <a:defRPr>
                <a:solidFill>
                  <a:srgbClr val="0054A4"/>
                </a:solidFill>
                <a:latin typeface="Arial" pitchFamily="34" charset="0"/>
                <a:cs typeface="Arial" pitchFamily="34" charset="0"/>
              </a:defRPr>
            </a:lvl1pPr>
          </a:lstStyle>
          <a:p>
            <a:r>
              <a:rPr lang="en-US" dirty="0"/>
              <a:t>Click to edit Master title style</a:t>
            </a:r>
            <a:endParaRPr lang="en-CA" dirty="0"/>
          </a:p>
        </p:txBody>
      </p:sp>
      <p:sp>
        <p:nvSpPr>
          <p:cNvPr id="3" name="Text Placeholder 2"/>
          <p:cNvSpPr>
            <a:spLocks noGrp="1"/>
          </p:cNvSpPr>
          <p:nvPr>
            <p:ph type="body" idx="1"/>
          </p:nvPr>
        </p:nvSpPr>
        <p:spPr>
          <a:xfrm>
            <a:off x="457200" y="2468910"/>
            <a:ext cx="4040188" cy="639763"/>
          </a:xfrm>
        </p:spPr>
        <p:txBody>
          <a:bodyPr anchor="b">
            <a:normAutofit/>
          </a:bodyPr>
          <a:lstStyle>
            <a:lvl1pPr marL="0" indent="0">
              <a:buNone/>
              <a:defRPr sz="1939" b="1">
                <a:solidFill>
                  <a:srgbClr val="5A6870"/>
                </a:solidFill>
              </a:defRPr>
            </a:lvl1pPr>
            <a:lvl2pPr marL="495181" indent="0">
              <a:buNone/>
              <a:defRPr sz="2123" b="1"/>
            </a:lvl2pPr>
            <a:lvl3pPr marL="990363" indent="0">
              <a:buNone/>
              <a:defRPr sz="1939" b="1"/>
            </a:lvl3pPr>
            <a:lvl4pPr marL="1485543" indent="0">
              <a:buNone/>
              <a:defRPr sz="1754" b="1"/>
            </a:lvl4pPr>
            <a:lvl5pPr marL="1980724" indent="0">
              <a:buNone/>
              <a:defRPr sz="1754" b="1"/>
            </a:lvl5pPr>
            <a:lvl6pPr marL="2475906" indent="0">
              <a:buNone/>
              <a:defRPr sz="1754" b="1"/>
            </a:lvl6pPr>
            <a:lvl7pPr marL="2971087" indent="0">
              <a:buNone/>
              <a:defRPr sz="1754" b="1"/>
            </a:lvl7pPr>
            <a:lvl8pPr marL="3466267" indent="0">
              <a:buNone/>
              <a:defRPr sz="1754" b="1"/>
            </a:lvl8pPr>
            <a:lvl9pPr marL="3961449" indent="0">
              <a:buNone/>
              <a:defRPr sz="1754" b="1"/>
            </a:lvl9pPr>
          </a:lstStyle>
          <a:p>
            <a:pPr lvl="0"/>
            <a:r>
              <a:rPr lang="en-US" dirty="0"/>
              <a:t>Click to edit Master text styles</a:t>
            </a:r>
          </a:p>
        </p:txBody>
      </p:sp>
      <p:sp>
        <p:nvSpPr>
          <p:cNvPr id="4" name="Content Placeholder 3"/>
          <p:cNvSpPr>
            <a:spLocks noGrp="1"/>
          </p:cNvSpPr>
          <p:nvPr>
            <p:ph sz="half" idx="2"/>
          </p:nvPr>
        </p:nvSpPr>
        <p:spPr>
          <a:xfrm>
            <a:off x="457200" y="3236997"/>
            <a:ext cx="4040188" cy="3072341"/>
          </a:xfrm>
        </p:spPr>
        <p:txBody>
          <a:bodyPr/>
          <a:lstStyle>
            <a:lvl1pPr>
              <a:defRPr sz="2585"/>
            </a:lvl1pPr>
            <a:lvl2pPr>
              <a:defRPr sz="2123"/>
            </a:lvl2pPr>
            <a:lvl3pPr>
              <a:defRPr sz="1939"/>
            </a:lvl3pPr>
            <a:lvl4pPr>
              <a:defRPr sz="1754"/>
            </a:lvl4pPr>
            <a:lvl5pPr>
              <a:defRPr sz="1754"/>
            </a:lvl5pPr>
            <a:lvl6pPr>
              <a:defRPr sz="1754"/>
            </a:lvl6pPr>
            <a:lvl7pPr>
              <a:defRPr sz="1754"/>
            </a:lvl7pPr>
            <a:lvl8pPr>
              <a:defRPr sz="1754"/>
            </a:lvl8pPr>
            <a:lvl9pPr>
              <a:defRPr sz="175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Text Placeholder 4"/>
          <p:cNvSpPr>
            <a:spLocks noGrp="1"/>
          </p:cNvSpPr>
          <p:nvPr>
            <p:ph type="body" sz="quarter" idx="3"/>
          </p:nvPr>
        </p:nvSpPr>
        <p:spPr>
          <a:xfrm>
            <a:off x="4645029" y="2468910"/>
            <a:ext cx="4041775" cy="639763"/>
          </a:xfrm>
        </p:spPr>
        <p:txBody>
          <a:bodyPr anchor="b">
            <a:normAutofit/>
          </a:bodyPr>
          <a:lstStyle>
            <a:lvl1pPr marL="0" indent="0">
              <a:buNone/>
              <a:defRPr sz="1939" b="1">
                <a:solidFill>
                  <a:srgbClr val="5A6870"/>
                </a:solidFill>
              </a:defRPr>
            </a:lvl1pPr>
            <a:lvl2pPr marL="495181" indent="0">
              <a:buNone/>
              <a:defRPr sz="2123" b="1"/>
            </a:lvl2pPr>
            <a:lvl3pPr marL="990363" indent="0">
              <a:buNone/>
              <a:defRPr sz="1939" b="1"/>
            </a:lvl3pPr>
            <a:lvl4pPr marL="1485543" indent="0">
              <a:buNone/>
              <a:defRPr sz="1754" b="1"/>
            </a:lvl4pPr>
            <a:lvl5pPr marL="1980724" indent="0">
              <a:buNone/>
              <a:defRPr sz="1754" b="1"/>
            </a:lvl5pPr>
            <a:lvl6pPr marL="2475906" indent="0">
              <a:buNone/>
              <a:defRPr sz="1754" b="1"/>
            </a:lvl6pPr>
            <a:lvl7pPr marL="2971087" indent="0">
              <a:buNone/>
              <a:defRPr sz="1754" b="1"/>
            </a:lvl7pPr>
            <a:lvl8pPr marL="3466267" indent="0">
              <a:buNone/>
              <a:defRPr sz="1754" b="1"/>
            </a:lvl8pPr>
            <a:lvl9pPr marL="3961449" indent="0">
              <a:buNone/>
              <a:defRPr sz="1754" b="1"/>
            </a:lvl9pPr>
          </a:lstStyle>
          <a:p>
            <a:pPr lvl="0"/>
            <a:r>
              <a:rPr lang="en-US" dirty="0"/>
              <a:t>Click to edit Master text styles</a:t>
            </a:r>
          </a:p>
        </p:txBody>
      </p:sp>
      <p:sp>
        <p:nvSpPr>
          <p:cNvPr id="6" name="Content Placeholder 5"/>
          <p:cNvSpPr>
            <a:spLocks noGrp="1"/>
          </p:cNvSpPr>
          <p:nvPr>
            <p:ph sz="quarter" idx="4"/>
          </p:nvPr>
        </p:nvSpPr>
        <p:spPr>
          <a:xfrm>
            <a:off x="4645029" y="3236997"/>
            <a:ext cx="4041775" cy="3072341"/>
          </a:xfrm>
        </p:spPr>
        <p:txBody>
          <a:bodyPr/>
          <a:lstStyle>
            <a:lvl1pPr>
              <a:defRPr sz="2585"/>
            </a:lvl1pPr>
            <a:lvl2pPr>
              <a:defRPr sz="2123"/>
            </a:lvl2pPr>
            <a:lvl3pPr>
              <a:defRPr sz="1939"/>
            </a:lvl3pPr>
            <a:lvl4pPr>
              <a:defRPr sz="1754"/>
            </a:lvl4pPr>
            <a:lvl5pPr>
              <a:defRPr sz="1754"/>
            </a:lvl5pPr>
            <a:lvl6pPr>
              <a:defRPr sz="1754"/>
            </a:lvl6pPr>
            <a:lvl7pPr>
              <a:defRPr sz="1754"/>
            </a:lvl7pPr>
            <a:lvl8pPr>
              <a:defRPr sz="1754"/>
            </a:lvl8pPr>
            <a:lvl9pPr>
              <a:defRPr sz="175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r>
              <a:rPr lang="en-CA">
                <a:solidFill>
                  <a:prstClr val="white"/>
                </a:solidFill>
              </a:rPr>
              <a:t>28 June 2016</a:t>
            </a:r>
            <a:endParaRPr lang="en-CA" dirty="0">
              <a:solidFill>
                <a:prstClr val="white"/>
              </a:solidFill>
            </a:endParaRPr>
          </a:p>
        </p:txBody>
      </p:sp>
      <p:sp>
        <p:nvSpPr>
          <p:cNvPr id="8" name="Footer Placeholder 7"/>
          <p:cNvSpPr>
            <a:spLocks noGrp="1"/>
          </p:cNvSpPr>
          <p:nvPr>
            <p:ph type="ftr" sz="quarter" idx="11"/>
          </p:nvPr>
        </p:nvSpPr>
        <p:spPr/>
        <p:txBody>
          <a:bodyPr/>
          <a:lstStyle/>
          <a:p>
            <a:r>
              <a:rPr lang="en-US">
                <a:solidFill>
                  <a:prstClr val="white"/>
                </a:solidFill>
              </a:rPr>
              <a:t>3rd AFI Aviation Safety Symposium</a:t>
            </a:r>
            <a:endParaRPr lang="en-CA" dirty="0">
              <a:solidFill>
                <a:prstClr val="white"/>
              </a:solidFill>
            </a:endParaRPr>
          </a:p>
        </p:txBody>
      </p:sp>
      <p:sp>
        <p:nvSpPr>
          <p:cNvPr id="9" name="Slide Number Placeholder 8"/>
          <p:cNvSpPr>
            <a:spLocks noGrp="1"/>
          </p:cNvSpPr>
          <p:nvPr>
            <p:ph type="sldNum" sz="quarter" idx="12"/>
          </p:nvPr>
        </p:nvSpPr>
        <p:spPr/>
        <p:txBody>
          <a:bodyPr/>
          <a:lstStyle/>
          <a:p>
            <a:fld id="{3FF909EE-2C65-48BC-95E5-26F3591A45A6}" type="slidenum">
              <a:rPr lang="en-CA" smtClean="0">
                <a:solidFill>
                  <a:prstClr val="white"/>
                </a:solidFill>
              </a:rPr>
              <a:pPr/>
              <a:t>‹N°›</a:t>
            </a:fld>
            <a:endParaRPr lang="en-CA" dirty="0">
              <a:solidFill>
                <a:prstClr val="white"/>
              </a:solidFill>
            </a:endParaRPr>
          </a:p>
        </p:txBody>
      </p:sp>
    </p:spTree>
    <p:extLst>
      <p:ext uri="{BB962C8B-B14F-4D97-AF65-F5344CB8AC3E}">
        <p14:creationId xmlns:p14="http://schemas.microsoft.com/office/powerpoint/2010/main" val="33802483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1508786"/>
            <a:ext cx="3008313" cy="1162051"/>
          </a:xfrm>
          <a:prstGeom prst="rect">
            <a:avLst/>
          </a:prstGeom>
        </p:spPr>
        <p:txBody>
          <a:bodyPr lIns="107287" tIns="53643" rIns="107287" bIns="53643" anchor="b"/>
          <a:lstStyle>
            <a:lvl1pPr algn="l">
              <a:defRPr sz="2123" b="1">
                <a:solidFill>
                  <a:schemeClr val="accent1"/>
                </a:solidFill>
                <a:latin typeface="Arial" pitchFamily="34" charset="0"/>
                <a:cs typeface="Arial" pitchFamily="34" charset="0"/>
              </a:defRPr>
            </a:lvl1pPr>
          </a:lstStyle>
          <a:p>
            <a:r>
              <a:rPr lang="en-US" dirty="0"/>
              <a:t>Click to edit Master title style</a:t>
            </a:r>
            <a:endParaRPr lang="en-CA" dirty="0"/>
          </a:p>
        </p:txBody>
      </p:sp>
      <p:sp>
        <p:nvSpPr>
          <p:cNvPr id="3" name="Content Placeholder 2"/>
          <p:cNvSpPr>
            <a:spLocks noGrp="1"/>
          </p:cNvSpPr>
          <p:nvPr>
            <p:ph idx="1"/>
          </p:nvPr>
        </p:nvSpPr>
        <p:spPr>
          <a:xfrm>
            <a:off x="3575051" y="1508791"/>
            <a:ext cx="5111750" cy="4596111"/>
          </a:xfrm>
        </p:spPr>
        <p:txBody>
          <a:bodyPr/>
          <a:lstStyle>
            <a:lvl1pPr>
              <a:defRPr sz="3508"/>
            </a:lvl1pPr>
            <a:lvl2pPr>
              <a:defRPr sz="3046"/>
            </a:lvl2pPr>
            <a:lvl3pPr>
              <a:defRPr sz="2585"/>
            </a:lvl3pPr>
            <a:lvl4pPr>
              <a:defRPr sz="2123"/>
            </a:lvl4pPr>
            <a:lvl5pPr>
              <a:defRPr sz="2123"/>
            </a:lvl5pPr>
            <a:lvl6pPr>
              <a:defRPr sz="2123"/>
            </a:lvl6pPr>
            <a:lvl7pPr>
              <a:defRPr sz="2123"/>
            </a:lvl7pPr>
            <a:lvl8pPr>
              <a:defRPr sz="2123"/>
            </a:lvl8pPr>
            <a:lvl9pPr>
              <a:defRPr sz="212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8" y="2670838"/>
            <a:ext cx="3008313" cy="3434060"/>
          </a:xfrm>
        </p:spPr>
        <p:txBody>
          <a:bodyPr/>
          <a:lstStyle>
            <a:lvl1pPr marL="0" indent="0">
              <a:buNone/>
              <a:defRPr sz="1477">
                <a:solidFill>
                  <a:schemeClr val="tx1"/>
                </a:solidFill>
              </a:defRPr>
            </a:lvl1pPr>
            <a:lvl2pPr marL="495181" indent="0">
              <a:buNone/>
              <a:defRPr sz="1292"/>
            </a:lvl2pPr>
            <a:lvl3pPr marL="990363" indent="0">
              <a:buNone/>
              <a:defRPr sz="1108"/>
            </a:lvl3pPr>
            <a:lvl4pPr marL="1485543" indent="0">
              <a:buNone/>
              <a:defRPr sz="1015"/>
            </a:lvl4pPr>
            <a:lvl5pPr marL="1980724" indent="0">
              <a:buNone/>
              <a:defRPr sz="1015"/>
            </a:lvl5pPr>
            <a:lvl6pPr marL="2475906" indent="0">
              <a:buNone/>
              <a:defRPr sz="1015"/>
            </a:lvl6pPr>
            <a:lvl7pPr marL="2971087" indent="0">
              <a:buNone/>
              <a:defRPr sz="1015"/>
            </a:lvl7pPr>
            <a:lvl8pPr marL="3466267" indent="0">
              <a:buNone/>
              <a:defRPr sz="1015"/>
            </a:lvl8pPr>
            <a:lvl9pPr marL="3961449" indent="0">
              <a:buNone/>
              <a:defRPr sz="1015"/>
            </a:lvl9pPr>
          </a:lstStyle>
          <a:p>
            <a:pPr lvl="0"/>
            <a:r>
              <a:rPr lang="en-US" dirty="0"/>
              <a:t>Click to edit Master text styles</a:t>
            </a:r>
          </a:p>
        </p:txBody>
      </p:sp>
      <p:sp>
        <p:nvSpPr>
          <p:cNvPr id="5" name="Date Placeholder 4"/>
          <p:cNvSpPr>
            <a:spLocks noGrp="1"/>
          </p:cNvSpPr>
          <p:nvPr>
            <p:ph type="dt" sz="half" idx="10"/>
          </p:nvPr>
        </p:nvSpPr>
        <p:spPr/>
        <p:txBody>
          <a:bodyPr/>
          <a:lstStyle/>
          <a:p>
            <a:r>
              <a:rPr lang="en-CA">
                <a:solidFill>
                  <a:prstClr val="white"/>
                </a:solidFill>
              </a:rPr>
              <a:t>28 June 2016</a:t>
            </a:r>
            <a:endParaRPr lang="en-CA" dirty="0">
              <a:solidFill>
                <a:prstClr val="white"/>
              </a:solidFill>
            </a:endParaRPr>
          </a:p>
        </p:txBody>
      </p:sp>
      <p:sp>
        <p:nvSpPr>
          <p:cNvPr id="6" name="Footer Placeholder 5"/>
          <p:cNvSpPr>
            <a:spLocks noGrp="1"/>
          </p:cNvSpPr>
          <p:nvPr>
            <p:ph type="ftr" sz="quarter" idx="11"/>
          </p:nvPr>
        </p:nvSpPr>
        <p:spPr/>
        <p:txBody>
          <a:bodyPr/>
          <a:lstStyle/>
          <a:p>
            <a:r>
              <a:rPr lang="en-US">
                <a:solidFill>
                  <a:prstClr val="white"/>
                </a:solidFill>
              </a:rPr>
              <a:t>3rd AFI Aviation Safety Symposium</a:t>
            </a:r>
            <a:endParaRPr lang="en-CA" dirty="0">
              <a:solidFill>
                <a:prstClr val="white"/>
              </a:solidFill>
            </a:endParaRPr>
          </a:p>
        </p:txBody>
      </p:sp>
      <p:sp>
        <p:nvSpPr>
          <p:cNvPr id="7" name="Slide Number Placeholder 6"/>
          <p:cNvSpPr>
            <a:spLocks noGrp="1"/>
          </p:cNvSpPr>
          <p:nvPr>
            <p:ph type="sldNum" sz="quarter" idx="12"/>
          </p:nvPr>
        </p:nvSpPr>
        <p:spPr/>
        <p:txBody>
          <a:bodyPr/>
          <a:lstStyle/>
          <a:p>
            <a:fld id="{3FF909EE-2C65-48BC-95E5-26F3591A45A6}" type="slidenum">
              <a:rPr lang="en-CA" smtClean="0">
                <a:solidFill>
                  <a:prstClr val="white"/>
                </a:solidFill>
              </a:rPr>
              <a:pPr/>
              <a:t>‹N°›</a:t>
            </a:fld>
            <a:endParaRPr lang="en-CA" dirty="0">
              <a:solidFill>
                <a:prstClr val="white"/>
              </a:solidFill>
            </a:endParaRPr>
          </a:p>
        </p:txBody>
      </p:sp>
    </p:spTree>
    <p:extLst>
      <p:ext uri="{BB962C8B-B14F-4D97-AF65-F5344CB8AC3E}">
        <p14:creationId xmlns:p14="http://schemas.microsoft.com/office/powerpoint/2010/main" val="6255281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CA">
                <a:solidFill>
                  <a:prstClr val="white"/>
                </a:solidFill>
              </a:rPr>
              <a:t>28 June 2016</a:t>
            </a:r>
            <a:endParaRPr lang="en-CA" dirty="0">
              <a:solidFill>
                <a:prstClr val="white"/>
              </a:solidFill>
            </a:endParaRPr>
          </a:p>
        </p:txBody>
      </p:sp>
      <p:sp>
        <p:nvSpPr>
          <p:cNvPr id="4" name="Footer Placeholder 3"/>
          <p:cNvSpPr>
            <a:spLocks noGrp="1"/>
          </p:cNvSpPr>
          <p:nvPr>
            <p:ph type="ftr" sz="quarter" idx="11"/>
          </p:nvPr>
        </p:nvSpPr>
        <p:spPr/>
        <p:txBody>
          <a:bodyPr/>
          <a:lstStyle/>
          <a:p>
            <a:r>
              <a:rPr lang="en-US">
                <a:solidFill>
                  <a:prstClr val="white"/>
                </a:solidFill>
              </a:rPr>
              <a:t>3rd AFI Aviation Safety Symposium</a:t>
            </a:r>
            <a:endParaRPr lang="en-CA" dirty="0">
              <a:solidFill>
                <a:prstClr val="white"/>
              </a:solidFill>
            </a:endParaRPr>
          </a:p>
        </p:txBody>
      </p:sp>
      <p:sp>
        <p:nvSpPr>
          <p:cNvPr id="5" name="Slide Number Placeholder 4"/>
          <p:cNvSpPr>
            <a:spLocks noGrp="1"/>
          </p:cNvSpPr>
          <p:nvPr>
            <p:ph type="sldNum" sz="quarter" idx="12"/>
          </p:nvPr>
        </p:nvSpPr>
        <p:spPr/>
        <p:txBody>
          <a:bodyPr/>
          <a:lstStyle/>
          <a:p>
            <a:fld id="{3FF909EE-2C65-48BC-95E5-26F3591A45A6}" type="slidenum">
              <a:rPr lang="en-CA" smtClean="0">
                <a:solidFill>
                  <a:prstClr val="white"/>
                </a:solidFill>
              </a:rPr>
              <a:pPr/>
              <a:t>‹N°›</a:t>
            </a:fld>
            <a:endParaRPr lang="en-CA" dirty="0">
              <a:solidFill>
                <a:prstClr val="white"/>
              </a:solidFill>
            </a:endParaRPr>
          </a:p>
        </p:txBody>
      </p:sp>
    </p:spTree>
    <p:extLst>
      <p:ext uri="{BB962C8B-B14F-4D97-AF65-F5344CB8AC3E}">
        <p14:creationId xmlns:p14="http://schemas.microsoft.com/office/powerpoint/2010/main" val="32838979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310550"/>
            <a:ext cx="5486400" cy="566739"/>
          </a:xfrm>
          <a:prstGeom prst="rect">
            <a:avLst/>
          </a:prstGeom>
        </p:spPr>
        <p:txBody>
          <a:bodyPr lIns="107287" tIns="53643" rIns="107287" bIns="53643" anchor="b"/>
          <a:lstStyle>
            <a:lvl1pPr algn="l">
              <a:defRPr sz="2123" b="1">
                <a:solidFill>
                  <a:schemeClr val="accent1"/>
                </a:solidFill>
                <a:latin typeface="Arial" pitchFamily="34" charset="0"/>
                <a:cs typeface="Arial" pitchFamily="34" charset="0"/>
              </a:defRPr>
            </a:lvl1pPr>
          </a:lstStyle>
          <a:p>
            <a:r>
              <a:rPr lang="en-US" dirty="0"/>
              <a:t>Click to edit Master title style</a:t>
            </a:r>
            <a:endParaRPr lang="en-CA" dirty="0"/>
          </a:p>
        </p:txBody>
      </p:sp>
      <p:sp>
        <p:nvSpPr>
          <p:cNvPr id="3" name="Picture Placeholder 2"/>
          <p:cNvSpPr>
            <a:spLocks noGrp="1"/>
          </p:cNvSpPr>
          <p:nvPr>
            <p:ph type="pic" idx="1"/>
          </p:nvPr>
        </p:nvSpPr>
        <p:spPr>
          <a:xfrm>
            <a:off x="1792288" y="1412793"/>
            <a:ext cx="5486400" cy="3824733"/>
          </a:xfrm>
        </p:spPr>
        <p:txBody>
          <a:bodyPr/>
          <a:lstStyle>
            <a:lvl1pPr marL="0" indent="0">
              <a:buNone/>
              <a:defRPr sz="3508"/>
            </a:lvl1pPr>
            <a:lvl2pPr marL="495181" indent="0">
              <a:buNone/>
              <a:defRPr sz="3046"/>
            </a:lvl2pPr>
            <a:lvl3pPr marL="990363" indent="0">
              <a:buNone/>
              <a:defRPr sz="2585"/>
            </a:lvl3pPr>
            <a:lvl4pPr marL="1485543" indent="0">
              <a:buNone/>
              <a:defRPr sz="2123"/>
            </a:lvl4pPr>
            <a:lvl5pPr marL="1980724" indent="0">
              <a:buNone/>
              <a:defRPr sz="2123"/>
            </a:lvl5pPr>
            <a:lvl6pPr marL="2475906" indent="0">
              <a:buNone/>
              <a:defRPr sz="2123"/>
            </a:lvl6pPr>
            <a:lvl7pPr marL="2971087" indent="0">
              <a:buNone/>
              <a:defRPr sz="2123"/>
            </a:lvl7pPr>
            <a:lvl8pPr marL="3466267" indent="0">
              <a:buNone/>
              <a:defRPr sz="2123"/>
            </a:lvl8pPr>
            <a:lvl9pPr marL="3961449" indent="0">
              <a:buNone/>
              <a:defRPr sz="2123"/>
            </a:lvl9pPr>
          </a:lstStyle>
          <a:p>
            <a:endParaRPr lang="en-CA" dirty="0"/>
          </a:p>
        </p:txBody>
      </p:sp>
      <p:sp>
        <p:nvSpPr>
          <p:cNvPr id="4" name="Text Placeholder 3"/>
          <p:cNvSpPr>
            <a:spLocks noGrp="1"/>
          </p:cNvSpPr>
          <p:nvPr>
            <p:ph type="body" sz="half" idx="2"/>
          </p:nvPr>
        </p:nvSpPr>
        <p:spPr>
          <a:xfrm>
            <a:off x="1792288" y="5877272"/>
            <a:ext cx="5486400" cy="432048"/>
          </a:xfrm>
        </p:spPr>
        <p:txBody>
          <a:bodyPr/>
          <a:lstStyle>
            <a:lvl1pPr marL="0" indent="0">
              <a:buNone/>
              <a:defRPr sz="1477">
                <a:solidFill>
                  <a:schemeClr val="tx1"/>
                </a:solidFill>
              </a:defRPr>
            </a:lvl1pPr>
            <a:lvl2pPr marL="495181" indent="0">
              <a:buNone/>
              <a:defRPr sz="1292"/>
            </a:lvl2pPr>
            <a:lvl3pPr marL="990363" indent="0">
              <a:buNone/>
              <a:defRPr sz="1108"/>
            </a:lvl3pPr>
            <a:lvl4pPr marL="1485543" indent="0">
              <a:buNone/>
              <a:defRPr sz="1015"/>
            </a:lvl4pPr>
            <a:lvl5pPr marL="1980724" indent="0">
              <a:buNone/>
              <a:defRPr sz="1015"/>
            </a:lvl5pPr>
            <a:lvl6pPr marL="2475906" indent="0">
              <a:buNone/>
              <a:defRPr sz="1015"/>
            </a:lvl6pPr>
            <a:lvl7pPr marL="2971087" indent="0">
              <a:buNone/>
              <a:defRPr sz="1015"/>
            </a:lvl7pPr>
            <a:lvl8pPr marL="3466267" indent="0">
              <a:buNone/>
              <a:defRPr sz="1015"/>
            </a:lvl8pPr>
            <a:lvl9pPr marL="3961449" indent="0">
              <a:buNone/>
              <a:defRPr sz="1015"/>
            </a:lvl9pPr>
          </a:lstStyle>
          <a:p>
            <a:pPr lvl="0"/>
            <a:r>
              <a:rPr lang="en-US" dirty="0"/>
              <a:t>Click to edit Master text styles</a:t>
            </a:r>
          </a:p>
        </p:txBody>
      </p:sp>
      <p:sp>
        <p:nvSpPr>
          <p:cNvPr id="5" name="Date Placeholder 4"/>
          <p:cNvSpPr>
            <a:spLocks noGrp="1"/>
          </p:cNvSpPr>
          <p:nvPr>
            <p:ph type="dt" sz="half" idx="10"/>
          </p:nvPr>
        </p:nvSpPr>
        <p:spPr/>
        <p:txBody>
          <a:bodyPr/>
          <a:lstStyle/>
          <a:p>
            <a:r>
              <a:rPr lang="en-CA">
                <a:solidFill>
                  <a:prstClr val="white"/>
                </a:solidFill>
              </a:rPr>
              <a:t>28 June 2016</a:t>
            </a:r>
            <a:endParaRPr lang="en-CA" dirty="0">
              <a:solidFill>
                <a:prstClr val="white"/>
              </a:solidFill>
            </a:endParaRPr>
          </a:p>
        </p:txBody>
      </p:sp>
      <p:sp>
        <p:nvSpPr>
          <p:cNvPr id="6" name="Footer Placeholder 5"/>
          <p:cNvSpPr>
            <a:spLocks noGrp="1"/>
          </p:cNvSpPr>
          <p:nvPr>
            <p:ph type="ftr" sz="quarter" idx="11"/>
          </p:nvPr>
        </p:nvSpPr>
        <p:spPr/>
        <p:txBody>
          <a:bodyPr/>
          <a:lstStyle/>
          <a:p>
            <a:r>
              <a:rPr lang="en-US">
                <a:solidFill>
                  <a:prstClr val="white"/>
                </a:solidFill>
              </a:rPr>
              <a:t>3rd AFI Aviation Safety Symposium</a:t>
            </a:r>
            <a:endParaRPr lang="en-CA" dirty="0">
              <a:solidFill>
                <a:prstClr val="white"/>
              </a:solidFill>
            </a:endParaRPr>
          </a:p>
        </p:txBody>
      </p:sp>
      <p:sp>
        <p:nvSpPr>
          <p:cNvPr id="7" name="Slide Number Placeholder 6"/>
          <p:cNvSpPr>
            <a:spLocks noGrp="1"/>
          </p:cNvSpPr>
          <p:nvPr>
            <p:ph type="sldNum" sz="quarter" idx="12"/>
          </p:nvPr>
        </p:nvSpPr>
        <p:spPr/>
        <p:txBody>
          <a:bodyPr/>
          <a:lstStyle/>
          <a:p>
            <a:fld id="{3FF909EE-2C65-48BC-95E5-26F3591A45A6}" type="slidenum">
              <a:rPr lang="en-CA" smtClean="0">
                <a:solidFill>
                  <a:prstClr val="white"/>
                </a:solidFill>
              </a:rPr>
              <a:pPr/>
              <a:t>‹N°›</a:t>
            </a:fld>
            <a:endParaRPr lang="en-CA" dirty="0">
              <a:solidFill>
                <a:prstClr val="white"/>
              </a:solidFill>
            </a:endParaRPr>
          </a:p>
        </p:txBody>
      </p:sp>
    </p:spTree>
    <p:extLst>
      <p:ext uri="{BB962C8B-B14F-4D97-AF65-F5344CB8AC3E}">
        <p14:creationId xmlns:p14="http://schemas.microsoft.com/office/powerpoint/2010/main" val="3450587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52736"/>
            <a:ext cx="8229600" cy="1143000"/>
          </a:xfrm>
          <a:prstGeom prst="rect">
            <a:avLst/>
          </a:prstGeom>
        </p:spPr>
        <p:txBody>
          <a:bodyPr/>
          <a:lstStyle>
            <a:lvl1pPr>
              <a:defRPr>
                <a:solidFill>
                  <a:srgbClr val="006EB7"/>
                </a:solidFill>
              </a:defRPr>
            </a:lvl1pPr>
          </a:lstStyle>
          <a:p>
            <a:r>
              <a:rPr lang="en-US" dirty="0"/>
              <a:t>Click to edit Master title style</a:t>
            </a:r>
            <a:endParaRPr lang="en-CA" dirty="0"/>
          </a:p>
        </p:txBody>
      </p:sp>
      <p:sp>
        <p:nvSpPr>
          <p:cNvPr id="3" name="Content Placeholder 2"/>
          <p:cNvSpPr>
            <a:spLocks noGrp="1"/>
          </p:cNvSpPr>
          <p:nvPr>
            <p:ph idx="1"/>
          </p:nvPr>
        </p:nvSpPr>
        <p:spPr>
          <a:xfrm>
            <a:off x="457200" y="2276874"/>
            <a:ext cx="8229600" cy="384929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10"/>
          </p:nvPr>
        </p:nvSpPr>
        <p:spPr/>
        <p:txBody>
          <a:bodyPr/>
          <a:lstStyle/>
          <a:p>
            <a:r>
              <a:rPr lang="en-CA">
                <a:solidFill>
                  <a:prstClr val="white"/>
                </a:solidFill>
              </a:rPr>
              <a:t>28 June 2016</a:t>
            </a:r>
            <a:endParaRPr lang="en-CA" dirty="0">
              <a:solidFill>
                <a:prstClr val="white"/>
              </a:solidFill>
            </a:endParaRPr>
          </a:p>
        </p:txBody>
      </p:sp>
      <p:sp>
        <p:nvSpPr>
          <p:cNvPr id="5" name="Footer Placeholder 4"/>
          <p:cNvSpPr>
            <a:spLocks noGrp="1"/>
          </p:cNvSpPr>
          <p:nvPr>
            <p:ph type="ftr" sz="quarter" idx="11"/>
          </p:nvPr>
        </p:nvSpPr>
        <p:spPr/>
        <p:txBody>
          <a:bodyPr/>
          <a:lstStyle/>
          <a:p>
            <a:r>
              <a:rPr lang="en-US">
                <a:solidFill>
                  <a:prstClr val="white"/>
                </a:solidFill>
              </a:rPr>
              <a:t>3rd AFI Aviation Safety Symposium</a:t>
            </a:r>
            <a:endParaRPr lang="en-CA" dirty="0">
              <a:solidFill>
                <a:prstClr val="white"/>
              </a:solidFill>
            </a:endParaRPr>
          </a:p>
        </p:txBody>
      </p:sp>
      <p:sp>
        <p:nvSpPr>
          <p:cNvPr id="6" name="Slide Number Placeholder 5"/>
          <p:cNvSpPr>
            <a:spLocks noGrp="1"/>
          </p:cNvSpPr>
          <p:nvPr>
            <p:ph type="sldNum" sz="quarter" idx="12"/>
          </p:nvPr>
        </p:nvSpPr>
        <p:spPr/>
        <p:txBody>
          <a:bodyPr/>
          <a:lstStyle/>
          <a:p>
            <a:fld id="{3FF909EE-2C65-48BC-95E5-26F3591A45A6}" type="slidenum">
              <a:rPr lang="en-CA" smtClean="0">
                <a:solidFill>
                  <a:prstClr val="white"/>
                </a:solidFill>
              </a:rPr>
              <a:pPr/>
              <a:t>‹N°›</a:t>
            </a:fld>
            <a:endParaRPr lang="en-CA" dirty="0">
              <a:solidFill>
                <a:prstClr val="white"/>
              </a:solidFill>
            </a:endParaRPr>
          </a:p>
        </p:txBody>
      </p:sp>
    </p:spTree>
    <p:extLst>
      <p:ext uri="{BB962C8B-B14F-4D97-AF65-F5344CB8AC3E}">
        <p14:creationId xmlns:p14="http://schemas.microsoft.com/office/powerpoint/2010/main" val="5203060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316764"/>
            <a:ext cx="8229600" cy="1008112"/>
          </a:xfrm>
          <a:prstGeom prst="rect">
            <a:avLst/>
          </a:prstGeom>
        </p:spPr>
        <p:txBody>
          <a:bodyPr lIns="107287" tIns="53643" rIns="107287" bIns="53643"/>
          <a:lstStyle>
            <a:lvl1pPr>
              <a:defRPr>
                <a:solidFill>
                  <a:srgbClr val="5A6870"/>
                </a:solidFill>
                <a:latin typeface="Arial" pitchFamily="34" charset="0"/>
                <a:cs typeface="Arial" pitchFamily="34" charset="0"/>
              </a:defRPr>
            </a:lvl1pPr>
          </a:lstStyle>
          <a:p>
            <a:r>
              <a:rPr lang="en-US" dirty="0"/>
              <a:t>Click to edit Master title style</a:t>
            </a:r>
            <a:endParaRPr lang="en-CA" dirty="0"/>
          </a:p>
        </p:txBody>
      </p:sp>
      <p:sp>
        <p:nvSpPr>
          <p:cNvPr id="3" name="Vertical Text Placeholder 2"/>
          <p:cNvSpPr>
            <a:spLocks noGrp="1"/>
          </p:cNvSpPr>
          <p:nvPr>
            <p:ph type="body" orient="vert" idx="1"/>
          </p:nvPr>
        </p:nvSpPr>
        <p:spPr>
          <a:xfrm>
            <a:off x="457200" y="2468910"/>
            <a:ext cx="8229600" cy="39212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r>
              <a:rPr lang="en-CA">
                <a:solidFill>
                  <a:prstClr val="white"/>
                </a:solidFill>
              </a:rPr>
              <a:t>28 June 2016</a:t>
            </a:r>
            <a:endParaRPr lang="en-CA" dirty="0">
              <a:solidFill>
                <a:prstClr val="white"/>
              </a:solidFill>
            </a:endParaRPr>
          </a:p>
        </p:txBody>
      </p:sp>
      <p:sp>
        <p:nvSpPr>
          <p:cNvPr id="5" name="Footer Placeholder 4"/>
          <p:cNvSpPr>
            <a:spLocks noGrp="1"/>
          </p:cNvSpPr>
          <p:nvPr>
            <p:ph type="ftr" sz="quarter" idx="11"/>
          </p:nvPr>
        </p:nvSpPr>
        <p:spPr/>
        <p:txBody>
          <a:bodyPr/>
          <a:lstStyle/>
          <a:p>
            <a:r>
              <a:rPr lang="en-US">
                <a:solidFill>
                  <a:prstClr val="white"/>
                </a:solidFill>
              </a:rPr>
              <a:t>3rd AFI Aviation Safety Symposium</a:t>
            </a:r>
            <a:endParaRPr lang="en-CA" dirty="0">
              <a:solidFill>
                <a:prstClr val="white"/>
              </a:solidFill>
            </a:endParaRPr>
          </a:p>
        </p:txBody>
      </p:sp>
      <p:sp>
        <p:nvSpPr>
          <p:cNvPr id="6" name="Slide Number Placeholder 5"/>
          <p:cNvSpPr>
            <a:spLocks noGrp="1"/>
          </p:cNvSpPr>
          <p:nvPr>
            <p:ph type="sldNum" sz="quarter" idx="12"/>
          </p:nvPr>
        </p:nvSpPr>
        <p:spPr/>
        <p:txBody>
          <a:bodyPr/>
          <a:lstStyle/>
          <a:p>
            <a:fld id="{3FF909EE-2C65-48BC-95E5-26F3591A45A6}" type="slidenum">
              <a:rPr lang="en-CA" smtClean="0">
                <a:solidFill>
                  <a:prstClr val="white"/>
                </a:solidFill>
              </a:rPr>
              <a:pPr/>
              <a:t>‹N°›</a:t>
            </a:fld>
            <a:endParaRPr lang="en-CA" dirty="0">
              <a:solidFill>
                <a:prstClr val="white"/>
              </a:solidFill>
            </a:endParaRPr>
          </a:p>
        </p:txBody>
      </p:sp>
    </p:spTree>
    <p:extLst>
      <p:ext uri="{BB962C8B-B14F-4D97-AF65-F5344CB8AC3E}">
        <p14:creationId xmlns:p14="http://schemas.microsoft.com/office/powerpoint/2010/main" val="35357012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316768"/>
            <a:ext cx="2057400" cy="4992555"/>
          </a:xfrm>
          <a:prstGeom prst="rect">
            <a:avLst/>
          </a:prstGeom>
        </p:spPr>
        <p:txBody>
          <a:bodyPr vert="eaVert" lIns="107287" tIns="53643" rIns="107287" bIns="53643"/>
          <a:lstStyle>
            <a:lvl1pPr>
              <a:defRPr>
                <a:solidFill>
                  <a:srgbClr val="5A6870"/>
                </a:solidFill>
              </a:defRPr>
            </a:lvl1pPr>
          </a:lstStyle>
          <a:p>
            <a:r>
              <a:rPr lang="en-US" dirty="0"/>
              <a:t>Click to edit Master title style</a:t>
            </a:r>
            <a:endParaRPr lang="en-CA" dirty="0"/>
          </a:p>
        </p:txBody>
      </p:sp>
      <p:sp>
        <p:nvSpPr>
          <p:cNvPr id="3" name="Vertical Text Placeholder 2"/>
          <p:cNvSpPr>
            <a:spLocks noGrp="1"/>
          </p:cNvSpPr>
          <p:nvPr>
            <p:ph type="body" orient="vert" idx="1"/>
          </p:nvPr>
        </p:nvSpPr>
        <p:spPr>
          <a:xfrm>
            <a:off x="457200" y="1316768"/>
            <a:ext cx="6019800" cy="499255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10"/>
          </p:nvPr>
        </p:nvSpPr>
        <p:spPr/>
        <p:txBody>
          <a:bodyPr/>
          <a:lstStyle/>
          <a:p>
            <a:r>
              <a:rPr lang="en-CA">
                <a:solidFill>
                  <a:prstClr val="white"/>
                </a:solidFill>
              </a:rPr>
              <a:t>28 June 2016</a:t>
            </a:r>
            <a:endParaRPr lang="en-CA" dirty="0">
              <a:solidFill>
                <a:prstClr val="white"/>
              </a:solidFill>
            </a:endParaRPr>
          </a:p>
        </p:txBody>
      </p:sp>
      <p:sp>
        <p:nvSpPr>
          <p:cNvPr id="5" name="Footer Placeholder 4"/>
          <p:cNvSpPr>
            <a:spLocks noGrp="1"/>
          </p:cNvSpPr>
          <p:nvPr>
            <p:ph type="ftr" sz="quarter" idx="11"/>
          </p:nvPr>
        </p:nvSpPr>
        <p:spPr/>
        <p:txBody>
          <a:bodyPr/>
          <a:lstStyle/>
          <a:p>
            <a:r>
              <a:rPr lang="en-US">
                <a:solidFill>
                  <a:prstClr val="white"/>
                </a:solidFill>
              </a:rPr>
              <a:t>3rd AFI Aviation Safety Symposium</a:t>
            </a:r>
            <a:endParaRPr lang="en-CA" dirty="0">
              <a:solidFill>
                <a:prstClr val="white"/>
              </a:solidFill>
            </a:endParaRPr>
          </a:p>
        </p:txBody>
      </p:sp>
      <p:sp>
        <p:nvSpPr>
          <p:cNvPr id="6" name="Slide Number Placeholder 5"/>
          <p:cNvSpPr>
            <a:spLocks noGrp="1"/>
          </p:cNvSpPr>
          <p:nvPr>
            <p:ph type="sldNum" sz="quarter" idx="12"/>
          </p:nvPr>
        </p:nvSpPr>
        <p:spPr/>
        <p:txBody>
          <a:bodyPr/>
          <a:lstStyle/>
          <a:p>
            <a:fld id="{3FF909EE-2C65-48BC-95E5-26F3591A45A6}" type="slidenum">
              <a:rPr lang="en-CA" smtClean="0">
                <a:solidFill>
                  <a:prstClr val="white"/>
                </a:solidFill>
              </a:rPr>
              <a:pPr/>
              <a:t>‹N°›</a:t>
            </a:fld>
            <a:endParaRPr lang="en-CA" dirty="0">
              <a:solidFill>
                <a:prstClr val="white"/>
              </a:solidFill>
            </a:endParaRPr>
          </a:p>
        </p:txBody>
      </p:sp>
    </p:spTree>
    <p:extLst>
      <p:ext uri="{BB962C8B-B14F-4D97-AF65-F5344CB8AC3E}">
        <p14:creationId xmlns:p14="http://schemas.microsoft.com/office/powerpoint/2010/main" val="13161510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CA">
                <a:solidFill>
                  <a:prstClr val="white"/>
                </a:solidFill>
              </a:rPr>
              <a:t>28 June 2016</a:t>
            </a:r>
            <a:endParaRPr lang="en-CA" dirty="0">
              <a:solidFill>
                <a:prstClr val="white"/>
              </a:solidFill>
            </a:endParaRPr>
          </a:p>
        </p:txBody>
      </p:sp>
      <p:sp>
        <p:nvSpPr>
          <p:cNvPr id="4" name="Footer Placeholder 3"/>
          <p:cNvSpPr>
            <a:spLocks noGrp="1"/>
          </p:cNvSpPr>
          <p:nvPr>
            <p:ph type="ftr" sz="quarter" idx="11"/>
          </p:nvPr>
        </p:nvSpPr>
        <p:spPr/>
        <p:txBody>
          <a:bodyPr/>
          <a:lstStyle/>
          <a:p>
            <a:r>
              <a:rPr lang="en-US">
                <a:solidFill>
                  <a:prstClr val="white"/>
                </a:solidFill>
              </a:rPr>
              <a:t>3rd AFI Aviation Safety Symposium</a:t>
            </a:r>
            <a:endParaRPr lang="en-CA" dirty="0">
              <a:solidFill>
                <a:prstClr val="white"/>
              </a:solidFill>
            </a:endParaRPr>
          </a:p>
        </p:txBody>
      </p:sp>
      <p:sp>
        <p:nvSpPr>
          <p:cNvPr id="5" name="Slide Number Placeholder 4"/>
          <p:cNvSpPr>
            <a:spLocks noGrp="1"/>
          </p:cNvSpPr>
          <p:nvPr>
            <p:ph type="sldNum" sz="quarter" idx="12"/>
          </p:nvPr>
        </p:nvSpPr>
        <p:spPr/>
        <p:txBody>
          <a:bodyPr/>
          <a:lstStyle/>
          <a:p>
            <a:fld id="{3FF909EE-2C65-48BC-95E5-26F3591A45A6}" type="slidenum">
              <a:rPr lang="en-CA" smtClean="0">
                <a:solidFill>
                  <a:prstClr val="white"/>
                </a:solidFill>
              </a:rPr>
              <a:pPr/>
              <a:t>‹N°›</a:t>
            </a:fld>
            <a:endParaRPr lang="en-CA" dirty="0">
              <a:solidFill>
                <a:prstClr val="white"/>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12" y="986399"/>
            <a:ext cx="9217023" cy="5537200"/>
          </a:xfrm>
          <a:prstGeom prst="rect">
            <a:avLst/>
          </a:prstGeom>
        </p:spPr>
      </p:pic>
    </p:spTree>
    <p:extLst>
      <p:ext uri="{BB962C8B-B14F-4D97-AF65-F5344CB8AC3E}">
        <p14:creationId xmlns:p14="http://schemas.microsoft.com/office/powerpoint/2010/main" val="30720570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CA">
                <a:solidFill>
                  <a:prstClr val="white"/>
                </a:solidFill>
              </a:rPr>
              <a:t>28 June 2016</a:t>
            </a:r>
            <a:endParaRPr lang="en-CA" dirty="0">
              <a:solidFill>
                <a:prstClr val="white"/>
              </a:solidFill>
            </a:endParaRPr>
          </a:p>
        </p:txBody>
      </p:sp>
      <p:sp>
        <p:nvSpPr>
          <p:cNvPr id="4" name="Footer Placeholder 3"/>
          <p:cNvSpPr>
            <a:spLocks noGrp="1"/>
          </p:cNvSpPr>
          <p:nvPr>
            <p:ph type="ftr" sz="quarter" idx="11"/>
          </p:nvPr>
        </p:nvSpPr>
        <p:spPr/>
        <p:txBody>
          <a:bodyPr/>
          <a:lstStyle/>
          <a:p>
            <a:r>
              <a:rPr lang="en-US">
                <a:solidFill>
                  <a:prstClr val="white"/>
                </a:solidFill>
              </a:rPr>
              <a:t>3rd AFI Aviation Safety Symposium</a:t>
            </a:r>
            <a:endParaRPr lang="en-CA" dirty="0">
              <a:solidFill>
                <a:prstClr val="white"/>
              </a:solidFill>
            </a:endParaRPr>
          </a:p>
        </p:txBody>
      </p:sp>
      <p:sp>
        <p:nvSpPr>
          <p:cNvPr id="5" name="Slide Number Placeholder 4"/>
          <p:cNvSpPr>
            <a:spLocks noGrp="1"/>
          </p:cNvSpPr>
          <p:nvPr>
            <p:ph type="sldNum" sz="quarter" idx="12"/>
          </p:nvPr>
        </p:nvSpPr>
        <p:spPr/>
        <p:txBody>
          <a:bodyPr/>
          <a:lstStyle/>
          <a:p>
            <a:fld id="{3FF909EE-2C65-48BC-95E5-26F3591A45A6}" type="slidenum">
              <a:rPr lang="en-CA" smtClean="0">
                <a:solidFill>
                  <a:prstClr val="white"/>
                </a:solidFill>
              </a:rPr>
              <a:pPr/>
              <a:t>‹N°›</a:t>
            </a:fld>
            <a:endParaRPr lang="en-CA" dirty="0">
              <a:solidFill>
                <a:prstClr val="white"/>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986399"/>
            <a:ext cx="9144000" cy="5537200"/>
          </a:xfrm>
          <a:prstGeom prst="rect">
            <a:avLst/>
          </a:prstGeom>
        </p:spPr>
      </p:pic>
    </p:spTree>
    <p:extLst>
      <p:ext uri="{BB962C8B-B14F-4D97-AF65-F5344CB8AC3E}">
        <p14:creationId xmlns:p14="http://schemas.microsoft.com/office/powerpoint/2010/main" val="6771728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CA">
                <a:solidFill>
                  <a:prstClr val="white"/>
                </a:solidFill>
              </a:rPr>
              <a:t>28 June 2016</a:t>
            </a:r>
            <a:endParaRPr lang="en-CA" dirty="0">
              <a:solidFill>
                <a:prstClr val="white"/>
              </a:solidFill>
            </a:endParaRPr>
          </a:p>
        </p:txBody>
      </p:sp>
      <p:sp>
        <p:nvSpPr>
          <p:cNvPr id="4" name="Footer Placeholder 3"/>
          <p:cNvSpPr>
            <a:spLocks noGrp="1"/>
          </p:cNvSpPr>
          <p:nvPr>
            <p:ph type="ftr" sz="quarter" idx="11"/>
          </p:nvPr>
        </p:nvSpPr>
        <p:spPr/>
        <p:txBody>
          <a:bodyPr/>
          <a:lstStyle/>
          <a:p>
            <a:r>
              <a:rPr lang="en-US">
                <a:solidFill>
                  <a:prstClr val="white"/>
                </a:solidFill>
              </a:rPr>
              <a:t>3rd AFI Aviation Safety Symposium</a:t>
            </a:r>
            <a:endParaRPr lang="en-CA" dirty="0">
              <a:solidFill>
                <a:prstClr val="white"/>
              </a:solidFill>
            </a:endParaRPr>
          </a:p>
        </p:txBody>
      </p:sp>
      <p:sp>
        <p:nvSpPr>
          <p:cNvPr id="5" name="Slide Number Placeholder 4"/>
          <p:cNvSpPr>
            <a:spLocks noGrp="1"/>
          </p:cNvSpPr>
          <p:nvPr>
            <p:ph type="sldNum" sz="quarter" idx="12"/>
          </p:nvPr>
        </p:nvSpPr>
        <p:spPr/>
        <p:txBody>
          <a:bodyPr/>
          <a:lstStyle/>
          <a:p>
            <a:fld id="{3FF909EE-2C65-48BC-95E5-26F3591A45A6}" type="slidenum">
              <a:rPr lang="en-CA" smtClean="0">
                <a:solidFill>
                  <a:prstClr val="white"/>
                </a:solidFill>
              </a:rPr>
              <a:pPr/>
              <a:t>‹N°›</a:t>
            </a:fld>
            <a:endParaRPr lang="en-CA" dirty="0">
              <a:solidFill>
                <a:prstClr val="white"/>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986399"/>
            <a:ext cx="9144000" cy="5537200"/>
          </a:xfrm>
          <a:prstGeom prst="rect">
            <a:avLst/>
          </a:prstGeom>
        </p:spPr>
      </p:pic>
    </p:spTree>
    <p:extLst>
      <p:ext uri="{BB962C8B-B14F-4D97-AF65-F5344CB8AC3E}">
        <p14:creationId xmlns:p14="http://schemas.microsoft.com/office/powerpoint/2010/main" val="40355671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CA">
                <a:solidFill>
                  <a:prstClr val="white"/>
                </a:solidFill>
              </a:rPr>
              <a:t>28 June 2016</a:t>
            </a:r>
            <a:endParaRPr lang="en-CA" dirty="0">
              <a:solidFill>
                <a:prstClr val="white"/>
              </a:solidFill>
            </a:endParaRPr>
          </a:p>
        </p:txBody>
      </p:sp>
      <p:sp>
        <p:nvSpPr>
          <p:cNvPr id="4" name="Footer Placeholder 3"/>
          <p:cNvSpPr>
            <a:spLocks noGrp="1"/>
          </p:cNvSpPr>
          <p:nvPr>
            <p:ph type="ftr" sz="quarter" idx="11"/>
          </p:nvPr>
        </p:nvSpPr>
        <p:spPr/>
        <p:txBody>
          <a:bodyPr/>
          <a:lstStyle/>
          <a:p>
            <a:r>
              <a:rPr lang="en-US">
                <a:solidFill>
                  <a:prstClr val="white"/>
                </a:solidFill>
              </a:rPr>
              <a:t>3rd AFI Aviation Safety Symposium</a:t>
            </a:r>
            <a:endParaRPr lang="en-CA" dirty="0">
              <a:solidFill>
                <a:prstClr val="white"/>
              </a:solidFill>
            </a:endParaRPr>
          </a:p>
        </p:txBody>
      </p:sp>
      <p:sp>
        <p:nvSpPr>
          <p:cNvPr id="5" name="Slide Number Placeholder 4"/>
          <p:cNvSpPr>
            <a:spLocks noGrp="1"/>
          </p:cNvSpPr>
          <p:nvPr>
            <p:ph type="sldNum" sz="quarter" idx="12"/>
          </p:nvPr>
        </p:nvSpPr>
        <p:spPr/>
        <p:txBody>
          <a:bodyPr/>
          <a:lstStyle/>
          <a:p>
            <a:fld id="{3FF909EE-2C65-48BC-95E5-26F3591A45A6}" type="slidenum">
              <a:rPr lang="en-CA" smtClean="0">
                <a:solidFill>
                  <a:prstClr val="white"/>
                </a:solidFill>
              </a:rPr>
              <a:pPr/>
              <a:t>‹N°›</a:t>
            </a:fld>
            <a:endParaRPr lang="en-CA" dirty="0">
              <a:solidFill>
                <a:prstClr val="white"/>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986399"/>
            <a:ext cx="9144000" cy="5537200"/>
          </a:xfrm>
          <a:prstGeom prst="rect">
            <a:avLst/>
          </a:prstGeom>
        </p:spPr>
      </p:pic>
    </p:spTree>
    <p:extLst>
      <p:ext uri="{BB962C8B-B14F-4D97-AF65-F5344CB8AC3E}">
        <p14:creationId xmlns:p14="http://schemas.microsoft.com/office/powerpoint/2010/main" val="33167503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CA">
                <a:solidFill>
                  <a:prstClr val="white"/>
                </a:solidFill>
              </a:rPr>
              <a:t>28 June 2016</a:t>
            </a:r>
            <a:endParaRPr lang="en-CA" dirty="0">
              <a:solidFill>
                <a:prstClr val="white"/>
              </a:solidFill>
            </a:endParaRPr>
          </a:p>
        </p:txBody>
      </p:sp>
      <p:sp>
        <p:nvSpPr>
          <p:cNvPr id="4" name="Footer Placeholder 3"/>
          <p:cNvSpPr>
            <a:spLocks noGrp="1"/>
          </p:cNvSpPr>
          <p:nvPr>
            <p:ph type="ftr" sz="quarter" idx="11"/>
          </p:nvPr>
        </p:nvSpPr>
        <p:spPr/>
        <p:txBody>
          <a:bodyPr/>
          <a:lstStyle/>
          <a:p>
            <a:r>
              <a:rPr lang="en-US">
                <a:solidFill>
                  <a:prstClr val="white"/>
                </a:solidFill>
              </a:rPr>
              <a:t>3rd AFI Aviation Safety Symposium</a:t>
            </a:r>
            <a:endParaRPr lang="en-CA" dirty="0">
              <a:solidFill>
                <a:prstClr val="white"/>
              </a:solidFill>
            </a:endParaRPr>
          </a:p>
        </p:txBody>
      </p:sp>
      <p:sp>
        <p:nvSpPr>
          <p:cNvPr id="5" name="Slide Number Placeholder 4"/>
          <p:cNvSpPr>
            <a:spLocks noGrp="1"/>
          </p:cNvSpPr>
          <p:nvPr>
            <p:ph type="sldNum" sz="quarter" idx="12"/>
          </p:nvPr>
        </p:nvSpPr>
        <p:spPr/>
        <p:txBody>
          <a:bodyPr/>
          <a:lstStyle/>
          <a:p>
            <a:fld id="{3FF909EE-2C65-48BC-95E5-26F3591A45A6}" type="slidenum">
              <a:rPr lang="en-CA" smtClean="0">
                <a:solidFill>
                  <a:prstClr val="white"/>
                </a:solidFill>
              </a:rPr>
              <a:pPr/>
              <a:t>‹N°›</a:t>
            </a:fld>
            <a:endParaRPr lang="en-CA" dirty="0">
              <a:solidFill>
                <a:prstClr val="white"/>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15" y="2133197"/>
            <a:ext cx="9142286" cy="4388297"/>
          </a:xfrm>
          <a:prstGeom prst="rect">
            <a:avLst/>
          </a:prstGeom>
        </p:spPr>
      </p:pic>
    </p:spTree>
    <p:extLst>
      <p:ext uri="{BB962C8B-B14F-4D97-AF65-F5344CB8AC3E}">
        <p14:creationId xmlns:p14="http://schemas.microsoft.com/office/powerpoint/2010/main" val="40144885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CA">
                <a:solidFill>
                  <a:prstClr val="white"/>
                </a:solidFill>
              </a:rPr>
              <a:t>28 June 2016</a:t>
            </a:r>
            <a:endParaRPr lang="en-CA" dirty="0">
              <a:solidFill>
                <a:prstClr val="white"/>
              </a:solidFill>
            </a:endParaRPr>
          </a:p>
        </p:txBody>
      </p:sp>
      <p:sp>
        <p:nvSpPr>
          <p:cNvPr id="4" name="Footer Placeholder 3"/>
          <p:cNvSpPr>
            <a:spLocks noGrp="1"/>
          </p:cNvSpPr>
          <p:nvPr>
            <p:ph type="ftr" sz="quarter" idx="11"/>
          </p:nvPr>
        </p:nvSpPr>
        <p:spPr/>
        <p:txBody>
          <a:bodyPr/>
          <a:lstStyle/>
          <a:p>
            <a:r>
              <a:rPr lang="en-US">
                <a:solidFill>
                  <a:prstClr val="white"/>
                </a:solidFill>
              </a:rPr>
              <a:t>3rd AFI Aviation Safety Symposium</a:t>
            </a:r>
            <a:endParaRPr lang="en-CA" dirty="0">
              <a:solidFill>
                <a:prstClr val="white"/>
              </a:solidFill>
            </a:endParaRPr>
          </a:p>
        </p:txBody>
      </p:sp>
      <p:sp>
        <p:nvSpPr>
          <p:cNvPr id="5" name="Slide Number Placeholder 4"/>
          <p:cNvSpPr>
            <a:spLocks noGrp="1"/>
          </p:cNvSpPr>
          <p:nvPr>
            <p:ph type="sldNum" sz="quarter" idx="12"/>
          </p:nvPr>
        </p:nvSpPr>
        <p:spPr/>
        <p:txBody>
          <a:bodyPr/>
          <a:lstStyle/>
          <a:p>
            <a:fld id="{3FF909EE-2C65-48BC-95E5-26F3591A45A6}" type="slidenum">
              <a:rPr lang="en-CA" smtClean="0">
                <a:solidFill>
                  <a:prstClr val="white"/>
                </a:solidFill>
              </a:rPr>
              <a:pPr/>
              <a:t>‹N°›</a:t>
            </a:fld>
            <a:endParaRPr lang="en-CA" dirty="0">
              <a:solidFill>
                <a:prstClr val="white"/>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56475"/>
            <a:ext cx="9144000" cy="5568620"/>
          </a:xfrm>
          <a:prstGeom prst="rect">
            <a:avLst/>
          </a:prstGeom>
        </p:spPr>
      </p:pic>
    </p:spTree>
    <p:extLst>
      <p:ext uri="{BB962C8B-B14F-4D97-AF65-F5344CB8AC3E}">
        <p14:creationId xmlns:p14="http://schemas.microsoft.com/office/powerpoint/2010/main" val="20452656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CA">
                <a:solidFill>
                  <a:prstClr val="white"/>
                </a:solidFill>
              </a:rPr>
              <a:t>28 June 2016</a:t>
            </a:r>
            <a:endParaRPr lang="en-CA" dirty="0">
              <a:solidFill>
                <a:prstClr val="white"/>
              </a:solidFill>
            </a:endParaRPr>
          </a:p>
        </p:txBody>
      </p:sp>
      <p:sp>
        <p:nvSpPr>
          <p:cNvPr id="4" name="Footer Placeholder 3"/>
          <p:cNvSpPr>
            <a:spLocks noGrp="1"/>
          </p:cNvSpPr>
          <p:nvPr>
            <p:ph type="ftr" sz="quarter" idx="11"/>
          </p:nvPr>
        </p:nvSpPr>
        <p:spPr/>
        <p:txBody>
          <a:bodyPr/>
          <a:lstStyle/>
          <a:p>
            <a:r>
              <a:rPr lang="en-US">
                <a:solidFill>
                  <a:prstClr val="white"/>
                </a:solidFill>
              </a:rPr>
              <a:t>3rd AFI Aviation Safety Symposium</a:t>
            </a:r>
            <a:endParaRPr lang="en-CA" dirty="0">
              <a:solidFill>
                <a:prstClr val="white"/>
              </a:solidFill>
            </a:endParaRPr>
          </a:p>
        </p:txBody>
      </p:sp>
      <p:sp>
        <p:nvSpPr>
          <p:cNvPr id="5" name="Slide Number Placeholder 4"/>
          <p:cNvSpPr>
            <a:spLocks noGrp="1"/>
          </p:cNvSpPr>
          <p:nvPr>
            <p:ph type="sldNum" sz="quarter" idx="12"/>
          </p:nvPr>
        </p:nvSpPr>
        <p:spPr/>
        <p:txBody>
          <a:bodyPr/>
          <a:lstStyle/>
          <a:p>
            <a:fld id="{3FF909EE-2C65-48BC-95E5-26F3591A45A6}" type="slidenum">
              <a:rPr lang="en-CA" smtClean="0">
                <a:solidFill>
                  <a:prstClr val="white"/>
                </a:solidFill>
              </a:rPr>
              <a:pPr/>
              <a:t>‹N°›</a:t>
            </a:fld>
            <a:endParaRPr lang="en-CA" dirty="0">
              <a:solidFill>
                <a:prstClr val="white"/>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39539"/>
            <a:ext cx="9144000" cy="5080000"/>
          </a:xfrm>
          <a:prstGeom prst="rect">
            <a:avLst/>
          </a:prstGeom>
        </p:spPr>
      </p:pic>
    </p:spTree>
    <p:extLst>
      <p:ext uri="{BB962C8B-B14F-4D97-AF65-F5344CB8AC3E}">
        <p14:creationId xmlns:p14="http://schemas.microsoft.com/office/powerpoint/2010/main" val="39033331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5"/>
            <a:ext cx="7772400" cy="1470025"/>
          </a:xfrm>
          <a:prstGeom prst="rect">
            <a:avLst/>
          </a:prstGeom>
        </p:spPr>
        <p:txBody>
          <a:bodyPr lIns="107287" tIns="53643" rIns="107287" bIns="53643"/>
          <a:lstStyle>
            <a:lvl1pPr>
              <a:defRPr>
                <a:solidFill>
                  <a:srgbClr val="0054A4"/>
                </a:solidFill>
                <a:latin typeface="Arial" pitchFamily="34" charset="0"/>
                <a:cs typeface="Arial" pitchFamily="34" charset="0"/>
              </a:defRPr>
            </a:lvl1pPr>
          </a:lstStyle>
          <a:p>
            <a:r>
              <a:rPr lang="en-US" dirty="0"/>
              <a:t>Click to edit Master title style</a:t>
            </a:r>
            <a:endParaRPr lang="en-CA"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5A6870"/>
                </a:solidFill>
              </a:defRPr>
            </a:lvl1pPr>
            <a:lvl2pPr marL="495181" indent="0" algn="ctr">
              <a:buNone/>
              <a:defRPr>
                <a:solidFill>
                  <a:schemeClr val="tx1">
                    <a:tint val="75000"/>
                  </a:schemeClr>
                </a:solidFill>
              </a:defRPr>
            </a:lvl2pPr>
            <a:lvl3pPr marL="990363" indent="0" algn="ctr">
              <a:buNone/>
              <a:defRPr>
                <a:solidFill>
                  <a:schemeClr val="tx1">
                    <a:tint val="75000"/>
                  </a:schemeClr>
                </a:solidFill>
              </a:defRPr>
            </a:lvl3pPr>
            <a:lvl4pPr marL="1485543" indent="0" algn="ctr">
              <a:buNone/>
              <a:defRPr>
                <a:solidFill>
                  <a:schemeClr val="tx1">
                    <a:tint val="75000"/>
                  </a:schemeClr>
                </a:solidFill>
              </a:defRPr>
            </a:lvl4pPr>
            <a:lvl5pPr marL="1980724" indent="0" algn="ctr">
              <a:buNone/>
              <a:defRPr>
                <a:solidFill>
                  <a:schemeClr val="tx1">
                    <a:tint val="75000"/>
                  </a:schemeClr>
                </a:solidFill>
              </a:defRPr>
            </a:lvl5pPr>
            <a:lvl6pPr marL="2475906" indent="0" algn="ctr">
              <a:buNone/>
              <a:defRPr>
                <a:solidFill>
                  <a:schemeClr val="tx1">
                    <a:tint val="75000"/>
                  </a:schemeClr>
                </a:solidFill>
              </a:defRPr>
            </a:lvl6pPr>
            <a:lvl7pPr marL="2971087" indent="0" algn="ctr">
              <a:buNone/>
              <a:defRPr>
                <a:solidFill>
                  <a:schemeClr val="tx1">
                    <a:tint val="75000"/>
                  </a:schemeClr>
                </a:solidFill>
              </a:defRPr>
            </a:lvl7pPr>
            <a:lvl8pPr marL="3466267" indent="0" algn="ctr">
              <a:buNone/>
              <a:defRPr>
                <a:solidFill>
                  <a:schemeClr val="tx1">
                    <a:tint val="75000"/>
                  </a:schemeClr>
                </a:solidFill>
              </a:defRPr>
            </a:lvl8pPr>
            <a:lvl9pPr marL="3961449" indent="0" algn="ctr">
              <a:buNone/>
              <a:defRPr>
                <a:solidFill>
                  <a:schemeClr val="tx1">
                    <a:tint val="75000"/>
                  </a:schemeClr>
                </a:solidFill>
              </a:defRPr>
            </a:lvl9pPr>
          </a:lstStyle>
          <a:p>
            <a:r>
              <a:rPr lang="en-US" dirty="0"/>
              <a:t>Click to edit Master subtitle style</a:t>
            </a:r>
            <a:endParaRPr lang="en-CA" dirty="0"/>
          </a:p>
        </p:txBody>
      </p:sp>
      <p:sp>
        <p:nvSpPr>
          <p:cNvPr id="4" name="Date Placeholder 3"/>
          <p:cNvSpPr>
            <a:spLocks noGrp="1"/>
          </p:cNvSpPr>
          <p:nvPr>
            <p:ph type="dt" sz="half" idx="10"/>
          </p:nvPr>
        </p:nvSpPr>
        <p:spPr>
          <a:xfrm>
            <a:off x="457200" y="6597369"/>
            <a:ext cx="2133600" cy="365125"/>
          </a:xfrm>
        </p:spPr>
        <p:txBody>
          <a:bodyPr/>
          <a:lstStyle/>
          <a:p>
            <a:fld id="{86ED55C6-36A0-4073-99FA-0F78BE048765}" type="datetime3">
              <a:rPr lang="en-US" smtClean="0">
                <a:solidFill>
                  <a:prstClr val="white"/>
                </a:solidFill>
              </a:rPr>
              <a:t>28 June 2016</a:t>
            </a:fld>
            <a:endParaRPr lang="en-CA" dirty="0">
              <a:solidFill>
                <a:prstClr val="white"/>
              </a:solidFill>
            </a:endParaRPr>
          </a:p>
        </p:txBody>
      </p:sp>
      <p:sp>
        <p:nvSpPr>
          <p:cNvPr id="5" name="Footer Placeholder 4"/>
          <p:cNvSpPr>
            <a:spLocks noGrp="1"/>
          </p:cNvSpPr>
          <p:nvPr>
            <p:ph type="ftr" sz="quarter" idx="11"/>
          </p:nvPr>
        </p:nvSpPr>
        <p:spPr>
          <a:xfrm>
            <a:off x="3124200" y="6597369"/>
            <a:ext cx="2895600" cy="365125"/>
          </a:xfrm>
        </p:spPr>
        <p:txBody>
          <a:bodyPr/>
          <a:lstStyle/>
          <a:p>
            <a:r>
              <a:rPr lang="en-US">
                <a:solidFill>
                  <a:prstClr val="white"/>
                </a:solidFill>
              </a:rPr>
              <a:t>ICAO-AFI Group Meeting</a:t>
            </a:r>
            <a:endParaRPr lang="en-CA" dirty="0">
              <a:solidFill>
                <a:prstClr val="white"/>
              </a:solidFill>
            </a:endParaRPr>
          </a:p>
        </p:txBody>
      </p:sp>
      <p:sp>
        <p:nvSpPr>
          <p:cNvPr id="6" name="Slide Number Placeholder 5"/>
          <p:cNvSpPr>
            <a:spLocks noGrp="1"/>
          </p:cNvSpPr>
          <p:nvPr>
            <p:ph type="sldNum" sz="quarter" idx="12"/>
          </p:nvPr>
        </p:nvSpPr>
        <p:spPr>
          <a:xfrm>
            <a:off x="6553200" y="6597369"/>
            <a:ext cx="2133600" cy="365125"/>
          </a:xfrm>
        </p:spPr>
        <p:txBody>
          <a:bodyPr/>
          <a:lstStyle/>
          <a:p>
            <a:fld id="{3FF909EE-2C65-48BC-95E5-26F3591A45A6}" type="slidenum">
              <a:rPr lang="en-CA" smtClean="0">
                <a:solidFill>
                  <a:prstClr val="white"/>
                </a:solidFill>
              </a:rPr>
              <a:pPr/>
              <a:t>‹N°›</a:t>
            </a:fld>
            <a:endParaRPr lang="en-CA" dirty="0">
              <a:solidFill>
                <a:prstClr val="white"/>
              </a:solidFill>
            </a:endParaRPr>
          </a:p>
        </p:txBody>
      </p:sp>
    </p:spTree>
    <p:extLst>
      <p:ext uri="{BB962C8B-B14F-4D97-AF65-F5344CB8AC3E}">
        <p14:creationId xmlns:p14="http://schemas.microsoft.com/office/powerpoint/2010/main" val="159476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a:prstGeom prst="rect">
            <a:avLst/>
          </a:prstGeom>
        </p:spPr>
        <p:txBody>
          <a:bodyPr anchor="t"/>
          <a:lstStyle>
            <a:lvl1pPr algn="l">
              <a:defRPr sz="2954" b="1" cap="all">
                <a:solidFill>
                  <a:srgbClr val="006EB7"/>
                </a:solidFill>
                <a:latin typeface="Arial" pitchFamily="34" charset="0"/>
                <a:cs typeface="Arial" pitchFamily="34" charset="0"/>
              </a:defRPr>
            </a:lvl1pPr>
          </a:lstStyle>
          <a:p>
            <a:r>
              <a:rPr lang="en-US" dirty="0"/>
              <a:t>Click to edit Master title style</a:t>
            </a:r>
            <a:endParaRPr lang="en-CA"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846">
                <a:solidFill>
                  <a:srgbClr val="5A6870"/>
                </a:solidFill>
              </a:defRPr>
            </a:lvl1pPr>
            <a:lvl2pPr marL="422041" indent="0">
              <a:buNone/>
              <a:defRPr sz="1662">
                <a:solidFill>
                  <a:schemeClr val="tx1">
                    <a:tint val="75000"/>
                  </a:schemeClr>
                </a:solidFill>
              </a:defRPr>
            </a:lvl2pPr>
            <a:lvl3pPr marL="844083" indent="0">
              <a:buNone/>
              <a:defRPr sz="1477">
                <a:solidFill>
                  <a:schemeClr val="tx1">
                    <a:tint val="75000"/>
                  </a:schemeClr>
                </a:solidFill>
              </a:defRPr>
            </a:lvl3pPr>
            <a:lvl4pPr marL="1266124" indent="0">
              <a:buNone/>
              <a:defRPr sz="1292">
                <a:solidFill>
                  <a:schemeClr val="tx1">
                    <a:tint val="75000"/>
                  </a:schemeClr>
                </a:solidFill>
              </a:defRPr>
            </a:lvl4pPr>
            <a:lvl5pPr marL="1688165" indent="0">
              <a:buNone/>
              <a:defRPr sz="1292">
                <a:solidFill>
                  <a:schemeClr val="tx1">
                    <a:tint val="75000"/>
                  </a:schemeClr>
                </a:solidFill>
              </a:defRPr>
            </a:lvl5pPr>
            <a:lvl6pPr marL="2110207" indent="0">
              <a:buNone/>
              <a:defRPr sz="1292">
                <a:solidFill>
                  <a:schemeClr val="tx1">
                    <a:tint val="75000"/>
                  </a:schemeClr>
                </a:solidFill>
              </a:defRPr>
            </a:lvl6pPr>
            <a:lvl7pPr marL="2532248" indent="0">
              <a:buNone/>
              <a:defRPr sz="1292">
                <a:solidFill>
                  <a:schemeClr val="tx1">
                    <a:tint val="75000"/>
                  </a:schemeClr>
                </a:solidFill>
              </a:defRPr>
            </a:lvl7pPr>
            <a:lvl8pPr marL="2954289" indent="0">
              <a:buNone/>
              <a:defRPr sz="1292">
                <a:solidFill>
                  <a:schemeClr val="tx1">
                    <a:tint val="75000"/>
                  </a:schemeClr>
                </a:solidFill>
              </a:defRPr>
            </a:lvl8pPr>
            <a:lvl9pPr marL="3376331" indent="0">
              <a:buNone/>
              <a:defRPr sz="1292">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r>
              <a:rPr lang="en-CA">
                <a:solidFill>
                  <a:prstClr val="white"/>
                </a:solidFill>
              </a:rPr>
              <a:t>28 June 2016</a:t>
            </a:r>
            <a:endParaRPr lang="en-CA" dirty="0">
              <a:solidFill>
                <a:prstClr val="white"/>
              </a:solidFill>
            </a:endParaRPr>
          </a:p>
        </p:txBody>
      </p:sp>
      <p:sp>
        <p:nvSpPr>
          <p:cNvPr id="5" name="Footer Placeholder 4"/>
          <p:cNvSpPr>
            <a:spLocks noGrp="1"/>
          </p:cNvSpPr>
          <p:nvPr>
            <p:ph type="ftr" sz="quarter" idx="11"/>
          </p:nvPr>
        </p:nvSpPr>
        <p:spPr/>
        <p:txBody>
          <a:bodyPr/>
          <a:lstStyle/>
          <a:p>
            <a:r>
              <a:rPr lang="en-US">
                <a:solidFill>
                  <a:prstClr val="white"/>
                </a:solidFill>
              </a:rPr>
              <a:t>3rd AFI Aviation Safety Symposium</a:t>
            </a:r>
            <a:endParaRPr lang="en-CA" dirty="0">
              <a:solidFill>
                <a:prstClr val="white"/>
              </a:solidFill>
            </a:endParaRPr>
          </a:p>
        </p:txBody>
      </p:sp>
      <p:sp>
        <p:nvSpPr>
          <p:cNvPr id="6" name="Slide Number Placeholder 5"/>
          <p:cNvSpPr>
            <a:spLocks noGrp="1"/>
          </p:cNvSpPr>
          <p:nvPr>
            <p:ph type="sldNum" sz="quarter" idx="12"/>
          </p:nvPr>
        </p:nvSpPr>
        <p:spPr/>
        <p:txBody>
          <a:bodyPr/>
          <a:lstStyle/>
          <a:p>
            <a:fld id="{3FF909EE-2C65-48BC-95E5-26F3591A45A6}" type="slidenum">
              <a:rPr lang="en-CA" smtClean="0">
                <a:solidFill>
                  <a:prstClr val="white"/>
                </a:solidFill>
              </a:rPr>
              <a:pPr/>
              <a:t>‹N°›</a:t>
            </a:fld>
            <a:endParaRPr lang="en-CA" dirty="0">
              <a:solidFill>
                <a:prstClr val="white"/>
              </a:solidFill>
            </a:endParaRPr>
          </a:p>
        </p:txBody>
      </p:sp>
    </p:spTree>
    <p:extLst>
      <p:ext uri="{BB962C8B-B14F-4D97-AF65-F5344CB8AC3E}">
        <p14:creationId xmlns:p14="http://schemas.microsoft.com/office/powerpoint/2010/main" val="37756349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16765"/>
            <a:ext cx="8229600" cy="1143000"/>
          </a:xfrm>
          <a:prstGeom prst="rect">
            <a:avLst/>
          </a:prstGeom>
        </p:spPr>
        <p:txBody>
          <a:bodyPr lIns="107287" tIns="53643" rIns="107287" bIns="53643"/>
          <a:lstStyle>
            <a:lvl1pPr>
              <a:defRPr>
                <a:solidFill>
                  <a:srgbClr val="0054A4"/>
                </a:solidFill>
              </a:defRPr>
            </a:lvl1pPr>
          </a:lstStyle>
          <a:p>
            <a:r>
              <a:rPr lang="en-US" dirty="0"/>
              <a:t>Click to edit Master title style</a:t>
            </a:r>
            <a:endParaRPr lang="en-CA" dirty="0"/>
          </a:p>
        </p:txBody>
      </p:sp>
      <p:sp>
        <p:nvSpPr>
          <p:cNvPr id="3" name="Content Placeholder 2"/>
          <p:cNvSpPr>
            <a:spLocks noGrp="1"/>
          </p:cNvSpPr>
          <p:nvPr>
            <p:ph idx="1"/>
          </p:nvPr>
        </p:nvSpPr>
        <p:spPr>
          <a:xfrm>
            <a:off x="457200" y="2540921"/>
            <a:ext cx="8229600" cy="384929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10"/>
          </p:nvPr>
        </p:nvSpPr>
        <p:spPr/>
        <p:txBody>
          <a:bodyPr/>
          <a:lstStyle/>
          <a:p>
            <a:fld id="{11A23706-6F69-4A70-B790-EA1CEBE03FA1}" type="datetime3">
              <a:rPr lang="en-US" smtClean="0">
                <a:solidFill>
                  <a:prstClr val="white"/>
                </a:solidFill>
              </a:rPr>
              <a:t>28 June 2016</a:t>
            </a:fld>
            <a:endParaRPr lang="en-CA" dirty="0">
              <a:solidFill>
                <a:prstClr val="white"/>
              </a:solidFill>
            </a:endParaRPr>
          </a:p>
        </p:txBody>
      </p:sp>
      <p:sp>
        <p:nvSpPr>
          <p:cNvPr id="5" name="Footer Placeholder 4"/>
          <p:cNvSpPr>
            <a:spLocks noGrp="1"/>
          </p:cNvSpPr>
          <p:nvPr>
            <p:ph type="ftr" sz="quarter" idx="11"/>
          </p:nvPr>
        </p:nvSpPr>
        <p:spPr/>
        <p:txBody>
          <a:bodyPr/>
          <a:lstStyle/>
          <a:p>
            <a:r>
              <a:rPr lang="en-US">
                <a:solidFill>
                  <a:prstClr val="white"/>
                </a:solidFill>
              </a:rPr>
              <a:t>ICAO-AFI Group Meeting</a:t>
            </a:r>
            <a:endParaRPr lang="en-CA" dirty="0">
              <a:solidFill>
                <a:prstClr val="white"/>
              </a:solidFill>
            </a:endParaRPr>
          </a:p>
        </p:txBody>
      </p:sp>
      <p:sp>
        <p:nvSpPr>
          <p:cNvPr id="6" name="Slide Number Placeholder 5"/>
          <p:cNvSpPr>
            <a:spLocks noGrp="1"/>
          </p:cNvSpPr>
          <p:nvPr>
            <p:ph type="sldNum" sz="quarter" idx="12"/>
          </p:nvPr>
        </p:nvSpPr>
        <p:spPr/>
        <p:txBody>
          <a:bodyPr/>
          <a:lstStyle/>
          <a:p>
            <a:fld id="{3FF909EE-2C65-48BC-95E5-26F3591A45A6}" type="slidenum">
              <a:rPr lang="en-CA" smtClean="0">
                <a:solidFill>
                  <a:prstClr val="white"/>
                </a:solidFill>
              </a:rPr>
              <a:pPr/>
              <a:t>‹N°›</a:t>
            </a:fld>
            <a:endParaRPr lang="en-CA" dirty="0">
              <a:solidFill>
                <a:prstClr val="white"/>
              </a:solidFill>
            </a:endParaRPr>
          </a:p>
        </p:txBody>
      </p:sp>
    </p:spTree>
    <p:extLst>
      <p:ext uri="{BB962C8B-B14F-4D97-AF65-F5344CB8AC3E}">
        <p14:creationId xmlns:p14="http://schemas.microsoft.com/office/powerpoint/2010/main" val="20702865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8"/>
            <a:ext cx="7772400" cy="1362075"/>
          </a:xfrm>
          <a:prstGeom prst="rect">
            <a:avLst/>
          </a:prstGeom>
        </p:spPr>
        <p:txBody>
          <a:bodyPr lIns="107287" tIns="53643" rIns="107287" bIns="53643" anchor="t"/>
          <a:lstStyle>
            <a:lvl1pPr algn="l">
              <a:defRPr sz="3508" b="1" cap="all">
                <a:solidFill>
                  <a:srgbClr val="0054A4"/>
                </a:solidFill>
                <a:latin typeface="Arial" pitchFamily="34" charset="0"/>
                <a:cs typeface="Arial" pitchFamily="34" charset="0"/>
              </a:defRPr>
            </a:lvl1pPr>
          </a:lstStyle>
          <a:p>
            <a:r>
              <a:rPr lang="en-US" dirty="0"/>
              <a:t>Click to edit Master title style</a:t>
            </a:r>
            <a:endParaRPr lang="en-CA"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123">
                <a:solidFill>
                  <a:srgbClr val="5A6870"/>
                </a:solidFill>
              </a:defRPr>
            </a:lvl1pPr>
            <a:lvl2pPr marL="495181" indent="0">
              <a:buNone/>
              <a:defRPr sz="1939">
                <a:solidFill>
                  <a:schemeClr val="tx1">
                    <a:tint val="75000"/>
                  </a:schemeClr>
                </a:solidFill>
              </a:defRPr>
            </a:lvl2pPr>
            <a:lvl3pPr marL="990363" indent="0">
              <a:buNone/>
              <a:defRPr sz="1754">
                <a:solidFill>
                  <a:schemeClr val="tx1">
                    <a:tint val="75000"/>
                  </a:schemeClr>
                </a:solidFill>
              </a:defRPr>
            </a:lvl3pPr>
            <a:lvl4pPr marL="1485543" indent="0">
              <a:buNone/>
              <a:defRPr sz="1477">
                <a:solidFill>
                  <a:schemeClr val="tx1">
                    <a:tint val="75000"/>
                  </a:schemeClr>
                </a:solidFill>
              </a:defRPr>
            </a:lvl4pPr>
            <a:lvl5pPr marL="1980724" indent="0">
              <a:buNone/>
              <a:defRPr sz="1477">
                <a:solidFill>
                  <a:schemeClr val="tx1">
                    <a:tint val="75000"/>
                  </a:schemeClr>
                </a:solidFill>
              </a:defRPr>
            </a:lvl5pPr>
            <a:lvl6pPr marL="2475906" indent="0">
              <a:buNone/>
              <a:defRPr sz="1477">
                <a:solidFill>
                  <a:schemeClr val="tx1">
                    <a:tint val="75000"/>
                  </a:schemeClr>
                </a:solidFill>
              </a:defRPr>
            </a:lvl6pPr>
            <a:lvl7pPr marL="2971087" indent="0">
              <a:buNone/>
              <a:defRPr sz="1477">
                <a:solidFill>
                  <a:schemeClr val="tx1">
                    <a:tint val="75000"/>
                  </a:schemeClr>
                </a:solidFill>
              </a:defRPr>
            </a:lvl7pPr>
            <a:lvl8pPr marL="3466267" indent="0">
              <a:buNone/>
              <a:defRPr sz="1477">
                <a:solidFill>
                  <a:schemeClr val="tx1">
                    <a:tint val="75000"/>
                  </a:schemeClr>
                </a:solidFill>
              </a:defRPr>
            </a:lvl8pPr>
            <a:lvl9pPr marL="3961449" indent="0">
              <a:buNone/>
              <a:defRPr sz="1477">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2603D58-3EA0-4C95-8731-007943694336}" type="datetime3">
              <a:rPr lang="en-US" smtClean="0">
                <a:solidFill>
                  <a:prstClr val="white"/>
                </a:solidFill>
              </a:rPr>
              <a:t>28 June 2016</a:t>
            </a:fld>
            <a:endParaRPr lang="en-CA" dirty="0">
              <a:solidFill>
                <a:prstClr val="white"/>
              </a:solidFill>
            </a:endParaRPr>
          </a:p>
        </p:txBody>
      </p:sp>
      <p:sp>
        <p:nvSpPr>
          <p:cNvPr id="5" name="Footer Placeholder 4"/>
          <p:cNvSpPr>
            <a:spLocks noGrp="1"/>
          </p:cNvSpPr>
          <p:nvPr>
            <p:ph type="ftr" sz="quarter" idx="11"/>
          </p:nvPr>
        </p:nvSpPr>
        <p:spPr/>
        <p:txBody>
          <a:bodyPr/>
          <a:lstStyle/>
          <a:p>
            <a:r>
              <a:rPr lang="en-US">
                <a:solidFill>
                  <a:prstClr val="white"/>
                </a:solidFill>
              </a:rPr>
              <a:t>ICAO-AFI Group Meeting</a:t>
            </a:r>
            <a:endParaRPr lang="en-CA" dirty="0">
              <a:solidFill>
                <a:prstClr val="white"/>
              </a:solidFill>
            </a:endParaRPr>
          </a:p>
        </p:txBody>
      </p:sp>
      <p:sp>
        <p:nvSpPr>
          <p:cNvPr id="6" name="Slide Number Placeholder 5"/>
          <p:cNvSpPr>
            <a:spLocks noGrp="1"/>
          </p:cNvSpPr>
          <p:nvPr>
            <p:ph type="sldNum" sz="quarter" idx="12"/>
          </p:nvPr>
        </p:nvSpPr>
        <p:spPr/>
        <p:txBody>
          <a:bodyPr/>
          <a:lstStyle/>
          <a:p>
            <a:fld id="{3FF909EE-2C65-48BC-95E5-26F3591A45A6}" type="slidenum">
              <a:rPr lang="en-CA" smtClean="0">
                <a:solidFill>
                  <a:prstClr val="white"/>
                </a:solidFill>
              </a:rPr>
              <a:pPr/>
              <a:t>‹N°›</a:t>
            </a:fld>
            <a:endParaRPr lang="en-CA" dirty="0">
              <a:solidFill>
                <a:prstClr val="white"/>
              </a:solidFill>
            </a:endParaRPr>
          </a:p>
        </p:txBody>
      </p:sp>
    </p:spTree>
    <p:extLst>
      <p:ext uri="{BB962C8B-B14F-4D97-AF65-F5344CB8AC3E}">
        <p14:creationId xmlns:p14="http://schemas.microsoft.com/office/powerpoint/2010/main" val="37893239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16765"/>
            <a:ext cx="8229600" cy="1143000"/>
          </a:xfrm>
          <a:prstGeom prst="rect">
            <a:avLst/>
          </a:prstGeom>
        </p:spPr>
        <p:txBody>
          <a:bodyPr lIns="107287" tIns="53643" rIns="107287" bIns="53643"/>
          <a:lstStyle>
            <a:lvl1pPr>
              <a:defRPr>
                <a:solidFill>
                  <a:srgbClr val="0054A4"/>
                </a:solidFill>
                <a:latin typeface="Arial" pitchFamily="34" charset="0"/>
                <a:cs typeface="Arial" pitchFamily="34" charset="0"/>
              </a:defRPr>
            </a:lvl1pPr>
          </a:lstStyle>
          <a:p>
            <a:r>
              <a:rPr lang="en-US" dirty="0"/>
              <a:t>Click to edit Master title style</a:t>
            </a:r>
            <a:endParaRPr lang="en-CA" dirty="0"/>
          </a:p>
        </p:txBody>
      </p:sp>
      <p:sp>
        <p:nvSpPr>
          <p:cNvPr id="3" name="Content Placeholder 2"/>
          <p:cNvSpPr>
            <a:spLocks noGrp="1"/>
          </p:cNvSpPr>
          <p:nvPr>
            <p:ph sz="half" idx="1"/>
          </p:nvPr>
        </p:nvSpPr>
        <p:spPr>
          <a:xfrm>
            <a:off x="457200" y="2660933"/>
            <a:ext cx="4038600" cy="3705275"/>
          </a:xfrm>
        </p:spPr>
        <p:txBody>
          <a:bodyPr/>
          <a:lstStyle>
            <a:lvl1pPr>
              <a:defRPr sz="3046"/>
            </a:lvl1pPr>
            <a:lvl2pPr>
              <a:defRPr sz="2585"/>
            </a:lvl2pPr>
            <a:lvl3pPr>
              <a:defRPr sz="2123"/>
            </a:lvl3pPr>
            <a:lvl4pPr>
              <a:defRPr sz="1939"/>
            </a:lvl4pPr>
            <a:lvl5pPr>
              <a:defRPr sz="1939"/>
            </a:lvl5pPr>
            <a:lvl6pPr>
              <a:defRPr sz="1939"/>
            </a:lvl6pPr>
            <a:lvl7pPr>
              <a:defRPr sz="1939"/>
            </a:lvl7pPr>
            <a:lvl8pPr>
              <a:defRPr sz="1939"/>
            </a:lvl8pPr>
            <a:lvl9pPr>
              <a:defRPr sz="193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2660933"/>
            <a:ext cx="4038600" cy="3705275"/>
          </a:xfrm>
        </p:spPr>
        <p:txBody>
          <a:bodyPr/>
          <a:lstStyle>
            <a:lvl1pPr>
              <a:defRPr sz="3046"/>
            </a:lvl1pPr>
            <a:lvl2pPr>
              <a:defRPr sz="2585"/>
            </a:lvl2pPr>
            <a:lvl3pPr>
              <a:defRPr sz="2123"/>
            </a:lvl3pPr>
            <a:lvl4pPr>
              <a:defRPr sz="1939"/>
            </a:lvl4pPr>
            <a:lvl5pPr>
              <a:defRPr sz="1939"/>
            </a:lvl5pPr>
            <a:lvl6pPr>
              <a:defRPr sz="1939"/>
            </a:lvl6pPr>
            <a:lvl7pPr>
              <a:defRPr sz="1939"/>
            </a:lvl7pPr>
            <a:lvl8pPr>
              <a:defRPr sz="1939"/>
            </a:lvl8pPr>
            <a:lvl9pPr>
              <a:defRPr sz="193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5760B4F1-9E93-427F-8F88-51202078D64C}" type="datetime3">
              <a:rPr lang="en-US" smtClean="0">
                <a:solidFill>
                  <a:prstClr val="white"/>
                </a:solidFill>
              </a:rPr>
              <a:t>28 June 2016</a:t>
            </a:fld>
            <a:endParaRPr lang="en-CA" dirty="0">
              <a:solidFill>
                <a:prstClr val="white"/>
              </a:solidFill>
            </a:endParaRPr>
          </a:p>
        </p:txBody>
      </p:sp>
      <p:sp>
        <p:nvSpPr>
          <p:cNvPr id="6" name="Footer Placeholder 5"/>
          <p:cNvSpPr>
            <a:spLocks noGrp="1"/>
          </p:cNvSpPr>
          <p:nvPr>
            <p:ph type="ftr" sz="quarter" idx="11"/>
          </p:nvPr>
        </p:nvSpPr>
        <p:spPr/>
        <p:txBody>
          <a:bodyPr/>
          <a:lstStyle/>
          <a:p>
            <a:r>
              <a:rPr lang="en-US">
                <a:solidFill>
                  <a:prstClr val="white"/>
                </a:solidFill>
              </a:rPr>
              <a:t>ICAO-AFI Group Meeting</a:t>
            </a:r>
            <a:endParaRPr lang="en-CA" dirty="0">
              <a:solidFill>
                <a:prstClr val="white"/>
              </a:solidFill>
            </a:endParaRPr>
          </a:p>
        </p:txBody>
      </p:sp>
      <p:sp>
        <p:nvSpPr>
          <p:cNvPr id="7" name="Slide Number Placeholder 6"/>
          <p:cNvSpPr>
            <a:spLocks noGrp="1"/>
          </p:cNvSpPr>
          <p:nvPr>
            <p:ph type="sldNum" sz="quarter" idx="12"/>
          </p:nvPr>
        </p:nvSpPr>
        <p:spPr/>
        <p:txBody>
          <a:bodyPr/>
          <a:lstStyle/>
          <a:p>
            <a:fld id="{3FF909EE-2C65-48BC-95E5-26F3591A45A6}" type="slidenum">
              <a:rPr lang="en-CA" smtClean="0">
                <a:solidFill>
                  <a:prstClr val="white"/>
                </a:solidFill>
              </a:rPr>
              <a:pPr/>
              <a:t>‹N°›</a:t>
            </a:fld>
            <a:endParaRPr lang="en-CA" dirty="0">
              <a:solidFill>
                <a:prstClr val="white"/>
              </a:solidFill>
            </a:endParaRPr>
          </a:p>
        </p:txBody>
      </p:sp>
    </p:spTree>
    <p:extLst>
      <p:ext uri="{BB962C8B-B14F-4D97-AF65-F5344CB8AC3E}">
        <p14:creationId xmlns:p14="http://schemas.microsoft.com/office/powerpoint/2010/main" val="18130232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16765"/>
            <a:ext cx="8229600" cy="1143000"/>
          </a:xfrm>
          <a:prstGeom prst="rect">
            <a:avLst/>
          </a:prstGeom>
        </p:spPr>
        <p:txBody>
          <a:bodyPr lIns="107287" tIns="53643" rIns="107287" bIns="53643"/>
          <a:lstStyle>
            <a:lvl1pPr>
              <a:defRPr>
                <a:solidFill>
                  <a:srgbClr val="0054A4"/>
                </a:solidFill>
                <a:latin typeface="Arial" pitchFamily="34" charset="0"/>
                <a:cs typeface="Arial" pitchFamily="34" charset="0"/>
              </a:defRPr>
            </a:lvl1pPr>
          </a:lstStyle>
          <a:p>
            <a:r>
              <a:rPr lang="en-US" dirty="0"/>
              <a:t>Click to edit Master title style</a:t>
            </a:r>
            <a:endParaRPr lang="en-CA" dirty="0"/>
          </a:p>
        </p:txBody>
      </p:sp>
      <p:sp>
        <p:nvSpPr>
          <p:cNvPr id="3" name="Text Placeholder 2"/>
          <p:cNvSpPr>
            <a:spLocks noGrp="1"/>
          </p:cNvSpPr>
          <p:nvPr>
            <p:ph type="body" idx="1"/>
          </p:nvPr>
        </p:nvSpPr>
        <p:spPr>
          <a:xfrm>
            <a:off x="457200" y="2468910"/>
            <a:ext cx="4040188" cy="639763"/>
          </a:xfrm>
        </p:spPr>
        <p:txBody>
          <a:bodyPr anchor="b">
            <a:normAutofit/>
          </a:bodyPr>
          <a:lstStyle>
            <a:lvl1pPr marL="0" indent="0">
              <a:buNone/>
              <a:defRPr sz="1939" b="1">
                <a:solidFill>
                  <a:srgbClr val="5A6870"/>
                </a:solidFill>
              </a:defRPr>
            </a:lvl1pPr>
            <a:lvl2pPr marL="495181" indent="0">
              <a:buNone/>
              <a:defRPr sz="2123" b="1"/>
            </a:lvl2pPr>
            <a:lvl3pPr marL="990363" indent="0">
              <a:buNone/>
              <a:defRPr sz="1939" b="1"/>
            </a:lvl3pPr>
            <a:lvl4pPr marL="1485543" indent="0">
              <a:buNone/>
              <a:defRPr sz="1754" b="1"/>
            </a:lvl4pPr>
            <a:lvl5pPr marL="1980724" indent="0">
              <a:buNone/>
              <a:defRPr sz="1754" b="1"/>
            </a:lvl5pPr>
            <a:lvl6pPr marL="2475906" indent="0">
              <a:buNone/>
              <a:defRPr sz="1754" b="1"/>
            </a:lvl6pPr>
            <a:lvl7pPr marL="2971087" indent="0">
              <a:buNone/>
              <a:defRPr sz="1754" b="1"/>
            </a:lvl7pPr>
            <a:lvl8pPr marL="3466267" indent="0">
              <a:buNone/>
              <a:defRPr sz="1754" b="1"/>
            </a:lvl8pPr>
            <a:lvl9pPr marL="3961449" indent="0">
              <a:buNone/>
              <a:defRPr sz="1754" b="1"/>
            </a:lvl9pPr>
          </a:lstStyle>
          <a:p>
            <a:pPr lvl="0"/>
            <a:r>
              <a:rPr lang="en-US" dirty="0"/>
              <a:t>Click to edit Master text styles</a:t>
            </a:r>
          </a:p>
        </p:txBody>
      </p:sp>
      <p:sp>
        <p:nvSpPr>
          <p:cNvPr id="4" name="Content Placeholder 3"/>
          <p:cNvSpPr>
            <a:spLocks noGrp="1"/>
          </p:cNvSpPr>
          <p:nvPr>
            <p:ph sz="half" idx="2"/>
          </p:nvPr>
        </p:nvSpPr>
        <p:spPr>
          <a:xfrm>
            <a:off x="457200" y="3236997"/>
            <a:ext cx="4040188" cy="3072341"/>
          </a:xfrm>
        </p:spPr>
        <p:txBody>
          <a:bodyPr/>
          <a:lstStyle>
            <a:lvl1pPr>
              <a:defRPr sz="2585"/>
            </a:lvl1pPr>
            <a:lvl2pPr>
              <a:defRPr sz="2123"/>
            </a:lvl2pPr>
            <a:lvl3pPr>
              <a:defRPr sz="1939"/>
            </a:lvl3pPr>
            <a:lvl4pPr>
              <a:defRPr sz="1754"/>
            </a:lvl4pPr>
            <a:lvl5pPr>
              <a:defRPr sz="1754"/>
            </a:lvl5pPr>
            <a:lvl6pPr>
              <a:defRPr sz="1754"/>
            </a:lvl6pPr>
            <a:lvl7pPr>
              <a:defRPr sz="1754"/>
            </a:lvl7pPr>
            <a:lvl8pPr>
              <a:defRPr sz="1754"/>
            </a:lvl8pPr>
            <a:lvl9pPr>
              <a:defRPr sz="175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Text Placeholder 4"/>
          <p:cNvSpPr>
            <a:spLocks noGrp="1"/>
          </p:cNvSpPr>
          <p:nvPr>
            <p:ph type="body" sz="quarter" idx="3"/>
          </p:nvPr>
        </p:nvSpPr>
        <p:spPr>
          <a:xfrm>
            <a:off x="4645029" y="2468910"/>
            <a:ext cx="4041775" cy="639763"/>
          </a:xfrm>
        </p:spPr>
        <p:txBody>
          <a:bodyPr anchor="b">
            <a:normAutofit/>
          </a:bodyPr>
          <a:lstStyle>
            <a:lvl1pPr marL="0" indent="0">
              <a:buNone/>
              <a:defRPr sz="1939" b="1">
                <a:solidFill>
                  <a:srgbClr val="5A6870"/>
                </a:solidFill>
              </a:defRPr>
            </a:lvl1pPr>
            <a:lvl2pPr marL="495181" indent="0">
              <a:buNone/>
              <a:defRPr sz="2123" b="1"/>
            </a:lvl2pPr>
            <a:lvl3pPr marL="990363" indent="0">
              <a:buNone/>
              <a:defRPr sz="1939" b="1"/>
            </a:lvl3pPr>
            <a:lvl4pPr marL="1485543" indent="0">
              <a:buNone/>
              <a:defRPr sz="1754" b="1"/>
            </a:lvl4pPr>
            <a:lvl5pPr marL="1980724" indent="0">
              <a:buNone/>
              <a:defRPr sz="1754" b="1"/>
            </a:lvl5pPr>
            <a:lvl6pPr marL="2475906" indent="0">
              <a:buNone/>
              <a:defRPr sz="1754" b="1"/>
            </a:lvl6pPr>
            <a:lvl7pPr marL="2971087" indent="0">
              <a:buNone/>
              <a:defRPr sz="1754" b="1"/>
            </a:lvl7pPr>
            <a:lvl8pPr marL="3466267" indent="0">
              <a:buNone/>
              <a:defRPr sz="1754" b="1"/>
            </a:lvl8pPr>
            <a:lvl9pPr marL="3961449" indent="0">
              <a:buNone/>
              <a:defRPr sz="1754" b="1"/>
            </a:lvl9pPr>
          </a:lstStyle>
          <a:p>
            <a:pPr lvl="0"/>
            <a:r>
              <a:rPr lang="en-US" dirty="0"/>
              <a:t>Click to edit Master text styles</a:t>
            </a:r>
          </a:p>
        </p:txBody>
      </p:sp>
      <p:sp>
        <p:nvSpPr>
          <p:cNvPr id="6" name="Content Placeholder 5"/>
          <p:cNvSpPr>
            <a:spLocks noGrp="1"/>
          </p:cNvSpPr>
          <p:nvPr>
            <p:ph sz="quarter" idx="4"/>
          </p:nvPr>
        </p:nvSpPr>
        <p:spPr>
          <a:xfrm>
            <a:off x="4645029" y="3236997"/>
            <a:ext cx="4041775" cy="3072341"/>
          </a:xfrm>
        </p:spPr>
        <p:txBody>
          <a:bodyPr/>
          <a:lstStyle>
            <a:lvl1pPr>
              <a:defRPr sz="2585"/>
            </a:lvl1pPr>
            <a:lvl2pPr>
              <a:defRPr sz="2123"/>
            </a:lvl2pPr>
            <a:lvl3pPr>
              <a:defRPr sz="1939"/>
            </a:lvl3pPr>
            <a:lvl4pPr>
              <a:defRPr sz="1754"/>
            </a:lvl4pPr>
            <a:lvl5pPr>
              <a:defRPr sz="1754"/>
            </a:lvl5pPr>
            <a:lvl6pPr>
              <a:defRPr sz="1754"/>
            </a:lvl6pPr>
            <a:lvl7pPr>
              <a:defRPr sz="1754"/>
            </a:lvl7pPr>
            <a:lvl8pPr>
              <a:defRPr sz="1754"/>
            </a:lvl8pPr>
            <a:lvl9pPr>
              <a:defRPr sz="175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D5D147D3-66EC-4FB9-B317-6FE94B797BEA}" type="datetime3">
              <a:rPr lang="en-US" smtClean="0">
                <a:solidFill>
                  <a:prstClr val="white"/>
                </a:solidFill>
              </a:rPr>
              <a:t>28 June 2016</a:t>
            </a:fld>
            <a:endParaRPr lang="en-CA" dirty="0">
              <a:solidFill>
                <a:prstClr val="white"/>
              </a:solidFill>
            </a:endParaRPr>
          </a:p>
        </p:txBody>
      </p:sp>
      <p:sp>
        <p:nvSpPr>
          <p:cNvPr id="8" name="Footer Placeholder 7"/>
          <p:cNvSpPr>
            <a:spLocks noGrp="1"/>
          </p:cNvSpPr>
          <p:nvPr>
            <p:ph type="ftr" sz="quarter" idx="11"/>
          </p:nvPr>
        </p:nvSpPr>
        <p:spPr/>
        <p:txBody>
          <a:bodyPr/>
          <a:lstStyle/>
          <a:p>
            <a:r>
              <a:rPr lang="en-US">
                <a:solidFill>
                  <a:prstClr val="white"/>
                </a:solidFill>
              </a:rPr>
              <a:t>ICAO-AFI Group Meeting</a:t>
            </a:r>
            <a:endParaRPr lang="en-CA" dirty="0">
              <a:solidFill>
                <a:prstClr val="white"/>
              </a:solidFill>
            </a:endParaRPr>
          </a:p>
        </p:txBody>
      </p:sp>
      <p:sp>
        <p:nvSpPr>
          <p:cNvPr id="9" name="Slide Number Placeholder 8"/>
          <p:cNvSpPr>
            <a:spLocks noGrp="1"/>
          </p:cNvSpPr>
          <p:nvPr>
            <p:ph type="sldNum" sz="quarter" idx="12"/>
          </p:nvPr>
        </p:nvSpPr>
        <p:spPr/>
        <p:txBody>
          <a:bodyPr/>
          <a:lstStyle/>
          <a:p>
            <a:fld id="{3FF909EE-2C65-48BC-95E5-26F3591A45A6}" type="slidenum">
              <a:rPr lang="en-CA" smtClean="0">
                <a:solidFill>
                  <a:prstClr val="white"/>
                </a:solidFill>
              </a:rPr>
              <a:pPr/>
              <a:t>‹N°›</a:t>
            </a:fld>
            <a:endParaRPr lang="en-CA" dirty="0">
              <a:solidFill>
                <a:prstClr val="white"/>
              </a:solidFill>
            </a:endParaRPr>
          </a:p>
        </p:txBody>
      </p:sp>
    </p:spTree>
    <p:extLst>
      <p:ext uri="{BB962C8B-B14F-4D97-AF65-F5344CB8AC3E}">
        <p14:creationId xmlns:p14="http://schemas.microsoft.com/office/powerpoint/2010/main" val="33456846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1508786"/>
            <a:ext cx="3008313" cy="1162051"/>
          </a:xfrm>
          <a:prstGeom prst="rect">
            <a:avLst/>
          </a:prstGeom>
        </p:spPr>
        <p:txBody>
          <a:bodyPr lIns="107287" tIns="53643" rIns="107287" bIns="53643" anchor="b"/>
          <a:lstStyle>
            <a:lvl1pPr algn="l">
              <a:defRPr sz="2123" b="1">
                <a:solidFill>
                  <a:schemeClr val="accent1"/>
                </a:solidFill>
                <a:latin typeface="Arial" pitchFamily="34" charset="0"/>
                <a:cs typeface="Arial" pitchFamily="34" charset="0"/>
              </a:defRPr>
            </a:lvl1pPr>
          </a:lstStyle>
          <a:p>
            <a:r>
              <a:rPr lang="en-US" dirty="0"/>
              <a:t>Click to edit Master title style</a:t>
            </a:r>
            <a:endParaRPr lang="en-CA" dirty="0"/>
          </a:p>
        </p:txBody>
      </p:sp>
      <p:sp>
        <p:nvSpPr>
          <p:cNvPr id="3" name="Content Placeholder 2"/>
          <p:cNvSpPr>
            <a:spLocks noGrp="1"/>
          </p:cNvSpPr>
          <p:nvPr>
            <p:ph idx="1"/>
          </p:nvPr>
        </p:nvSpPr>
        <p:spPr>
          <a:xfrm>
            <a:off x="3575051" y="1508791"/>
            <a:ext cx="5111750" cy="4596111"/>
          </a:xfrm>
        </p:spPr>
        <p:txBody>
          <a:bodyPr/>
          <a:lstStyle>
            <a:lvl1pPr>
              <a:defRPr sz="3508"/>
            </a:lvl1pPr>
            <a:lvl2pPr>
              <a:defRPr sz="3046"/>
            </a:lvl2pPr>
            <a:lvl3pPr>
              <a:defRPr sz="2585"/>
            </a:lvl3pPr>
            <a:lvl4pPr>
              <a:defRPr sz="2123"/>
            </a:lvl4pPr>
            <a:lvl5pPr>
              <a:defRPr sz="2123"/>
            </a:lvl5pPr>
            <a:lvl6pPr>
              <a:defRPr sz="2123"/>
            </a:lvl6pPr>
            <a:lvl7pPr>
              <a:defRPr sz="2123"/>
            </a:lvl7pPr>
            <a:lvl8pPr>
              <a:defRPr sz="2123"/>
            </a:lvl8pPr>
            <a:lvl9pPr>
              <a:defRPr sz="212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8" y="2670838"/>
            <a:ext cx="3008313" cy="3434060"/>
          </a:xfrm>
        </p:spPr>
        <p:txBody>
          <a:bodyPr/>
          <a:lstStyle>
            <a:lvl1pPr marL="0" indent="0">
              <a:buNone/>
              <a:defRPr sz="1477">
                <a:solidFill>
                  <a:schemeClr val="tx1"/>
                </a:solidFill>
              </a:defRPr>
            </a:lvl1pPr>
            <a:lvl2pPr marL="495181" indent="0">
              <a:buNone/>
              <a:defRPr sz="1292"/>
            </a:lvl2pPr>
            <a:lvl3pPr marL="990363" indent="0">
              <a:buNone/>
              <a:defRPr sz="1108"/>
            </a:lvl3pPr>
            <a:lvl4pPr marL="1485543" indent="0">
              <a:buNone/>
              <a:defRPr sz="1015"/>
            </a:lvl4pPr>
            <a:lvl5pPr marL="1980724" indent="0">
              <a:buNone/>
              <a:defRPr sz="1015"/>
            </a:lvl5pPr>
            <a:lvl6pPr marL="2475906" indent="0">
              <a:buNone/>
              <a:defRPr sz="1015"/>
            </a:lvl6pPr>
            <a:lvl7pPr marL="2971087" indent="0">
              <a:buNone/>
              <a:defRPr sz="1015"/>
            </a:lvl7pPr>
            <a:lvl8pPr marL="3466267" indent="0">
              <a:buNone/>
              <a:defRPr sz="1015"/>
            </a:lvl8pPr>
            <a:lvl9pPr marL="3961449" indent="0">
              <a:buNone/>
              <a:defRPr sz="1015"/>
            </a:lvl9pPr>
          </a:lstStyle>
          <a:p>
            <a:pPr lvl="0"/>
            <a:r>
              <a:rPr lang="en-US" dirty="0"/>
              <a:t>Click to edit Master text styles</a:t>
            </a:r>
          </a:p>
        </p:txBody>
      </p:sp>
      <p:sp>
        <p:nvSpPr>
          <p:cNvPr id="5" name="Date Placeholder 4"/>
          <p:cNvSpPr>
            <a:spLocks noGrp="1"/>
          </p:cNvSpPr>
          <p:nvPr>
            <p:ph type="dt" sz="half" idx="10"/>
          </p:nvPr>
        </p:nvSpPr>
        <p:spPr/>
        <p:txBody>
          <a:bodyPr/>
          <a:lstStyle/>
          <a:p>
            <a:fld id="{1E45EFD6-BAF5-4712-AA38-9A1FD484C700}" type="datetime3">
              <a:rPr lang="en-US" smtClean="0">
                <a:solidFill>
                  <a:prstClr val="white"/>
                </a:solidFill>
              </a:rPr>
              <a:t>28 June 2016</a:t>
            </a:fld>
            <a:endParaRPr lang="en-CA" dirty="0">
              <a:solidFill>
                <a:prstClr val="white"/>
              </a:solidFill>
            </a:endParaRPr>
          </a:p>
        </p:txBody>
      </p:sp>
      <p:sp>
        <p:nvSpPr>
          <p:cNvPr id="6" name="Footer Placeholder 5"/>
          <p:cNvSpPr>
            <a:spLocks noGrp="1"/>
          </p:cNvSpPr>
          <p:nvPr>
            <p:ph type="ftr" sz="quarter" idx="11"/>
          </p:nvPr>
        </p:nvSpPr>
        <p:spPr/>
        <p:txBody>
          <a:bodyPr/>
          <a:lstStyle/>
          <a:p>
            <a:r>
              <a:rPr lang="en-US">
                <a:solidFill>
                  <a:prstClr val="white"/>
                </a:solidFill>
              </a:rPr>
              <a:t>ICAO-AFI Group Meeting</a:t>
            </a:r>
            <a:endParaRPr lang="en-CA" dirty="0">
              <a:solidFill>
                <a:prstClr val="white"/>
              </a:solidFill>
            </a:endParaRPr>
          </a:p>
        </p:txBody>
      </p:sp>
      <p:sp>
        <p:nvSpPr>
          <p:cNvPr id="7" name="Slide Number Placeholder 6"/>
          <p:cNvSpPr>
            <a:spLocks noGrp="1"/>
          </p:cNvSpPr>
          <p:nvPr>
            <p:ph type="sldNum" sz="quarter" idx="12"/>
          </p:nvPr>
        </p:nvSpPr>
        <p:spPr/>
        <p:txBody>
          <a:bodyPr/>
          <a:lstStyle/>
          <a:p>
            <a:fld id="{3FF909EE-2C65-48BC-95E5-26F3591A45A6}" type="slidenum">
              <a:rPr lang="en-CA" smtClean="0">
                <a:solidFill>
                  <a:prstClr val="white"/>
                </a:solidFill>
              </a:rPr>
              <a:pPr/>
              <a:t>‹N°›</a:t>
            </a:fld>
            <a:endParaRPr lang="en-CA" dirty="0">
              <a:solidFill>
                <a:prstClr val="white"/>
              </a:solidFill>
            </a:endParaRPr>
          </a:p>
        </p:txBody>
      </p:sp>
    </p:spTree>
    <p:extLst>
      <p:ext uri="{BB962C8B-B14F-4D97-AF65-F5344CB8AC3E}">
        <p14:creationId xmlns:p14="http://schemas.microsoft.com/office/powerpoint/2010/main" val="36316177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B15B730-24F4-4CC6-A6B1-208AE1C2D56B}" type="datetime3">
              <a:rPr lang="en-US" smtClean="0">
                <a:solidFill>
                  <a:prstClr val="white"/>
                </a:solidFill>
              </a:rPr>
              <a:t>28 June 2016</a:t>
            </a:fld>
            <a:endParaRPr lang="en-CA" dirty="0">
              <a:solidFill>
                <a:prstClr val="white"/>
              </a:solidFill>
            </a:endParaRPr>
          </a:p>
        </p:txBody>
      </p:sp>
      <p:sp>
        <p:nvSpPr>
          <p:cNvPr id="4" name="Footer Placeholder 3"/>
          <p:cNvSpPr>
            <a:spLocks noGrp="1"/>
          </p:cNvSpPr>
          <p:nvPr>
            <p:ph type="ftr" sz="quarter" idx="11"/>
          </p:nvPr>
        </p:nvSpPr>
        <p:spPr/>
        <p:txBody>
          <a:bodyPr/>
          <a:lstStyle/>
          <a:p>
            <a:r>
              <a:rPr lang="en-US">
                <a:solidFill>
                  <a:prstClr val="white"/>
                </a:solidFill>
              </a:rPr>
              <a:t>ICAO-AFI Group Meeting</a:t>
            </a:r>
            <a:endParaRPr lang="en-CA" dirty="0">
              <a:solidFill>
                <a:prstClr val="white"/>
              </a:solidFill>
            </a:endParaRPr>
          </a:p>
        </p:txBody>
      </p:sp>
      <p:sp>
        <p:nvSpPr>
          <p:cNvPr id="5" name="Slide Number Placeholder 4"/>
          <p:cNvSpPr>
            <a:spLocks noGrp="1"/>
          </p:cNvSpPr>
          <p:nvPr>
            <p:ph type="sldNum" sz="quarter" idx="12"/>
          </p:nvPr>
        </p:nvSpPr>
        <p:spPr/>
        <p:txBody>
          <a:bodyPr/>
          <a:lstStyle/>
          <a:p>
            <a:fld id="{3FF909EE-2C65-48BC-95E5-26F3591A45A6}" type="slidenum">
              <a:rPr lang="en-CA" smtClean="0">
                <a:solidFill>
                  <a:prstClr val="white"/>
                </a:solidFill>
              </a:rPr>
              <a:pPr/>
              <a:t>‹N°›</a:t>
            </a:fld>
            <a:endParaRPr lang="en-CA" dirty="0">
              <a:solidFill>
                <a:prstClr val="white"/>
              </a:solidFill>
            </a:endParaRPr>
          </a:p>
        </p:txBody>
      </p:sp>
    </p:spTree>
    <p:extLst>
      <p:ext uri="{BB962C8B-B14F-4D97-AF65-F5344CB8AC3E}">
        <p14:creationId xmlns:p14="http://schemas.microsoft.com/office/powerpoint/2010/main" val="11452385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310550"/>
            <a:ext cx="5486400" cy="566739"/>
          </a:xfrm>
          <a:prstGeom prst="rect">
            <a:avLst/>
          </a:prstGeom>
        </p:spPr>
        <p:txBody>
          <a:bodyPr lIns="107287" tIns="53643" rIns="107287" bIns="53643" anchor="b"/>
          <a:lstStyle>
            <a:lvl1pPr algn="l">
              <a:defRPr sz="2123" b="1">
                <a:solidFill>
                  <a:schemeClr val="accent1"/>
                </a:solidFill>
                <a:latin typeface="Arial" pitchFamily="34" charset="0"/>
                <a:cs typeface="Arial" pitchFamily="34" charset="0"/>
              </a:defRPr>
            </a:lvl1pPr>
          </a:lstStyle>
          <a:p>
            <a:r>
              <a:rPr lang="en-US" dirty="0"/>
              <a:t>Click to edit Master title style</a:t>
            </a:r>
            <a:endParaRPr lang="en-CA" dirty="0"/>
          </a:p>
        </p:txBody>
      </p:sp>
      <p:sp>
        <p:nvSpPr>
          <p:cNvPr id="3" name="Picture Placeholder 2"/>
          <p:cNvSpPr>
            <a:spLocks noGrp="1"/>
          </p:cNvSpPr>
          <p:nvPr>
            <p:ph type="pic" idx="1"/>
          </p:nvPr>
        </p:nvSpPr>
        <p:spPr>
          <a:xfrm>
            <a:off x="1792288" y="1412793"/>
            <a:ext cx="5486400" cy="3824733"/>
          </a:xfrm>
        </p:spPr>
        <p:txBody>
          <a:bodyPr/>
          <a:lstStyle>
            <a:lvl1pPr marL="0" indent="0">
              <a:buNone/>
              <a:defRPr sz="3508"/>
            </a:lvl1pPr>
            <a:lvl2pPr marL="495181" indent="0">
              <a:buNone/>
              <a:defRPr sz="3046"/>
            </a:lvl2pPr>
            <a:lvl3pPr marL="990363" indent="0">
              <a:buNone/>
              <a:defRPr sz="2585"/>
            </a:lvl3pPr>
            <a:lvl4pPr marL="1485543" indent="0">
              <a:buNone/>
              <a:defRPr sz="2123"/>
            </a:lvl4pPr>
            <a:lvl5pPr marL="1980724" indent="0">
              <a:buNone/>
              <a:defRPr sz="2123"/>
            </a:lvl5pPr>
            <a:lvl6pPr marL="2475906" indent="0">
              <a:buNone/>
              <a:defRPr sz="2123"/>
            </a:lvl6pPr>
            <a:lvl7pPr marL="2971087" indent="0">
              <a:buNone/>
              <a:defRPr sz="2123"/>
            </a:lvl7pPr>
            <a:lvl8pPr marL="3466267" indent="0">
              <a:buNone/>
              <a:defRPr sz="2123"/>
            </a:lvl8pPr>
            <a:lvl9pPr marL="3961449" indent="0">
              <a:buNone/>
              <a:defRPr sz="2123"/>
            </a:lvl9pPr>
          </a:lstStyle>
          <a:p>
            <a:endParaRPr lang="en-CA" dirty="0"/>
          </a:p>
        </p:txBody>
      </p:sp>
      <p:sp>
        <p:nvSpPr>
          <p:cNvPr id="4" name="Text Placeholder 3"/>
          <p:cNvSpPr>
            <a:spLocks noGrp="1"/>
          </p:cNvSpPr>
          <p:nvPr>
            <p:ph type="body" sz="half" idx="2"/>
          </p:nvPr>
        </p:nvSpPr>
        <p:spPr>
          <a:xfrm>
            <a:off x="1792288" y="5877272"/>
            <a:ext cx="5486400" cy="432048"/>
          </a:xfrm>
        </p:spPr>
        <p:txBody>
          <a:bodyPr/>
          <a:lstStyle>
            <a:lvl1pPr marL="0" indent="0">
              <a:buNone/>
              <a:defRPr sz="1477">
                <a:solidFill>
                  <a:schemeClr val="tx1"/>
                </a:solidFill>
              </a:defRPr>
            </a:lvl1pPr>
            <a:lvl2pPr marL="495181" indent="0">
              <a:buNone/>
              <a:defRPr sz="1292"/>
            </a:lvl2pPr>
            <a:lvl3pPr marL="990363" indent="0">
              <a:buNone/>
              <a:defRPr sz="1108"/>
            </a:lvl3pPr>
            <a:lvl4pPr marL="1485543" indent="0">
              <a:buNone/>
              <a:defRPr sz="1015"/>
            </a:lvl4pPr>
            <a:lvl5pPr marL="1980724" indent="0">
              <a:buNone/>
              <a:defRPr sz="1015"/>
            </a:lvl5pPr>
            <a:lvl6pPr marL="2475906" indent="0">
              <a:buNone/>
              <a:defRPr sz="1015"/>
            </a:lvl6pPr>
            <a:lvl7pPr marL="2971087" indent="0">
              <a:buNone/>
              <a:defRPr sz="1015"/>
            </a:lvl7pPr>
            <a:lvl8pPr marL="3466267" indent="0">
              <a:buNone/>
              <a:defRPr sz="1015"/>
            </a:lvl8pPr>
            <a:lvl9pPr marL="3961449" indent="0">
              <a:buNone/>
              <a:defRPr sz="1015"/>
            </a:lvl9pPr>
          </a:lstStyle>
          <a:p>
            <a:pPr lvl="0"/>
            <a:r>
              <a:rPr lang="en-US" dirty="0"/>
              <a:t>Click to edit Master text styles</a:t>
            </a:r>
          </a:p>
        </p:txBody>
      </p:sp>
      <p:sp>
        <p:nvSpPr>
          <p:cNvPr id="5" name="Date Placeholder 4"/>
          <p:cNvSpPr>
            <a:spLocks noGrp="1"/>
          </p:cNvSpPr>
          <p:nvPr>
            <p:ph type="dt" sz="half" idx="10"/>
          </p:nvPr>
        </p:nvSpPr>
        <p:spPr/>
        <p:txBody>
          <a:bodyPr/>
          <a:lstStyle/>
          <a:p>
            <a:fld id="{752EBB96-083C-42AA-B683-0BA025FCD694}" type="datetime3">
              <a:rPr lang="en-US" smtClean="0">
                <a:solidFill>
                  <a:prstClr val="white"/>
                </a:solidFill>
              </a:rPr>
              <a:t>28 June 2016</a:t>
            </a:fld>
            <a:endParaRPr lang="en-CA" dirty="0">
              <a:solidFill>
                <a:prstClr val="white"/>
              </a:solidFill>
            </a:endParaRPr>
          </a:p>
        </p:txBody>
      </p:sp>
      <p:sp>
        <p:nvSpPr>
          <p:cNvPr id="6" name="Footer Placeholder 5"/>
          <p:cNvSpPr>
            <a:spLocks noGrp="1"/>
          </p:cNvSpPr>
          <p:nvPr>
            <p:ph type="ftr" sz="quarter" idx="11"/>
          </p:nvPr>
        </p:nvSpPr>
        <p:spPr/>
        <p:txBody>
          <a:bodyPr/>
          <a:lstStyle/>
          <a:p>
            <a:r>
              <a:rPr lang="en-US">
                <a:solidFill>
                  <a:prstClr val="white"/>
                </a:solidFill>
              </a:rPr>
              <a:t>ICAO-AFI Group Meeting</a:t>
            </a:r>
            <a:endParaRPr lang="en-CA" dirty="0">
              <a:solidFill>
                <a:prstClr val="white"/>
              </a:solidFill>
            </a:endParaRPr>
          </a:p>
        </p:txBody>
      </p:sp>
      <p:sp>
        <p:nvSpPr>
          <p:cNvPr id="7" name="Slide Number Placeholder 6"/>
          <p:cNvSpPr>
            <a:spLocks noGrp="1"/>
          </p:cNvSpPr>
          <p:nvPr>
            <p:ph type="sldNum" sz="quarter" idx="12"/>
          </p:nvPr>
        </p:nvSpPr>
        <p:spPr/>
        <p:txBody>
          <a:bodyPr/>
          <a:lstStyle/>
          <a:p>
            <a:fld id="{3FF909EE-2C65-48BC-95E5-26F3591A45A6}" type="slidenum">
              <a:rPr lang="en-CA" smtClean="0">
                <a:solidFill>
                  <a:prstClr val="white"/>
                </a:solidFill>
              </a:rPr>
              <a:pPr/>
              <a:t>‹N°›</a:t>
            </a:fld>
            <a:endParaRPr lang="en-CA" dirty="0">
              <a:solidFill>
                <a:prstClr val="white"/>
              </a:solidFill>
            </a:endParaRPr>
          </a:p>
        </p:txBody>
      </p:sp>
    </p:spTree>
    <p:extLst>
      <p:ext uri="{BB962C8B-B14F-4D97-AF65-F5344CB8AC3E}">
        <p14:creationId xmlns:p14="http://schemas.microsoft.com/office/powerpoint/2010/main" val="2984936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316764"/>
            <a:ext cx="8229600" cy="1008112"/>
          </a:xfrm>
          <a:prstGeom prst="rect">
            <a:avLst/>
          </a:prstGeom>
        </p:spPr>
        <p:txBody>
          <a:bodyPr lIns="107287" tIns="53643" rIns="107287" bIns="53643"/>
          <a:lstStyle>
            <a:lvl1pPr>
              <a:defRPr>
                <a:solidFill>
                  <a:srgbClr val="5A6870"/>
                </a:solidFill>
                <a:latin typeface="Arial" pitchFamily="34" charset="0"/>
                <a:cs typeface="Arial" pitchFamily="34" charset="0"/>
              </a:defRPr>
            </a:lvl1pPr>
          </a:lstStyle>
          <a:p>
            <a:r>
              <a:rPr lang="en-US" dirty="0"/>
              <a:t>Click to edit Master title style</a:t>
            </a:r>
            <a:endParaRPr lang="en-CA" dirty="0"/>
          </a:p>
        </p:txBody>
      </p:sp>
      <p:sp>
        <p:nvSpPr>
          <p:cNvPr id="3" name="Vertical Text Placeholder 2"/>
          <p:cNvSpPr>
            <a:spLocks noGrp="1"/>
          </p:cNvSpPr>
          <p:nvPr>
            <p:ph type="body" orient="vert" idx="1"/>
          </p:nvPr>
        </p:nvSpPr>
        <p:spPr>
          <a:xfrm>
            <a:off x="457200" y="2468910"/>
            <a:ext cx="8229600" cy="39212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532D99B9-4CF5-4C17-B97C-FD32DA6C3677}" type="datetime3">
              <a:rPr lang="en-US" smtClean="0">
                <a:solidFill>
                  <a:prstClr val="white"/>
                </a:solidFill>
              </a:rPr>
              <a:t>28 June 2016</a:t>
            </a:fld>
            <a:endParaRPr lang="en-CA" dirty="0">
              <a:solidFill>
                <a:prstClr val="white"/>
              </a:solidFill>
            </a:endParaRPr>
          </a:p>
        </p:txBody>
      </p:sp>
      <p:sp>
        <p:nvSpPr>
          <p:cNvPr id="5" name="Footer Placeholder 4"/>
          <p:cNvSpPr>
            <a:spLocks noGrp="1"/>
          </p:cNvSpPr>
          <p:nvPr>
            <p:ph type="ftr" sz="quarter" idx="11"/>
          </p:nvPr>
        </p:nvSpPr>
        <p:spPr/>
        <p:txBody>
          <a:bodyPr/>
          <a:lstStyle/>
          <a:p>
            <a:r>
              <a:rPr lang="en-US">
                <a:solidFill>
                  <a:prstClr val="white"/>
                </a:solidFill>
              </a:rPr>
              <a:t>ICAO-AFI Group Meeting</a:t>
            </a:r>
            <a:endParaRPr lang="en-CA" dirty="0">
              <a:solidFill>
                <a:prstClr val="white"/>
              </a:solidFill>
            </a:endParaRPr>
          </a:p>
        </p:txBody>
      </p:sp>
      <p:sp>
        <p:nvSpPr>
          <p:cNvPr id="6" name="Slide Number Placeholder 5"/>
          <p:cNvSpPr>
            <a:spLocks noGrp="1"/>
          </p:cNvSpPr>
          <p:nvPr>
            <p:ph type="sldNum" sz="quarter" idx="12"/>
          </p:nvPr>
        </p:nvSpPr>
        <p:spPr/>
        <p:txBody>
          <a:bodyPr/>
          <a:lstStyle/>
          <a:p>
            <a:fld id="{3FF909EE-2C65-48BC-95E5-26F3591A45A6}" type="slidenum">
              <a:rPr lang="en-CA" smtClean="0">
                <a:solidFill>
                  <a:prstClr val="white"/>
                </a:solidFill>
              </a:rPr>
              <a:pPr/>
              <a:t>‹N°›</a:t>
            </a:fld>
            <a:endParaRPr lang="en-CA" dirty="0">
              <a:solidFill>
                <a:prstClr val="white"/>
              </a:solidFill>
            </a:endParaRPr>
          </a:p>
        </p:txBody>
      </p:sp>
    </p:spTree>
    <p:extLst>
      <p:ext uri="{BB962C8B-B14F-4D97-AF65-F5344CB8AC3E}">
        <p14:creationId xmlns:p14="http://schemas.microsoft.com/office/powerpoint/2010/main" val="40310591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316768"/>
            <a:ext cx="2057400" cy="4992555"/>
          </a:xfrm>
          <a:prstGeom prst="rect">
            <a:avLst/>
          </a:prstGeom>
        </p:spPr>
        <p:txBody>
          <a:bodyPr vert="eaVert" lIns="107287" tIns="53643" rIns="107287" bIns="53643"/>
          <a:lstStyle>
            <a:lvl1pPr>
              <a:defRPr>
                <a:solidFill>
                  <a:srgbClr val="5A6870"/>
                </a:solidFill>
              </a:defRPr>
            </a:lvl1pPr>
          </a:lstStyle>
          <a:p>
            <a:r>
              <a:rPr lang="en-US" dirty="0"/>
              <a:t>Click to edit Master title style</a:t>
            </a:r>
            <a:endParaRPr lang="en-CA" dirty="0"/>
          </a:p>
        </p:txBody>
      </p:sp>
      <p:sp>
        <p:nvSpPr>
          <p:cNvPr id="3" name="Vertical Text Placeholder 2"/>
          <p:cNvSpPr>
            <a:spLocks noGrp="1"/>
          </p:cNvSpPr>
          <p:nvPr>
            <p:ph type="body" orient="vert" idx="1"/>
          </p:nvPr>
        </p:nvSpPr>
        <p:spPr>
          <a:xfrm>
            <a:off x="457200" y="1316768"/>
            <a:ext cx="6019800" cy="499255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10"/>
          </p:nvPr>
        </p:nvSpPr>
        <p:spPr/>
        <p:txBody>
          <a:bodyPr/>
          <a:lstStyle/>
          <a:p>
            <a:fld id="{8497FBCA-058A-4628-8250-9323B79F4A34}" type="datetime3">
              <a:rPr lang="en-US" smtClean="0">
                <a:solidFill>
                  <a:prstClr val="white"/>
                </a:solidFill>
              </a:rPr>
              <a:t>28 June 2016</a:t>
            </a:fld>
            <a:endParaRPr lang="en-CA" dirty="0">
              <a:solidFill>
                <a:prstClr val="white"/>
              </a:solidFill>
            </a:endParaRPr>
          </a:p>
        </p:txBody>
      </p:sp>
      <p:sp>
        <p:nvSpPr>
          <p:cNvPr id="5" name="Footer Placeholder 4"/>
          <p:cNvSpPr>
            <a:spLocks noGrp="1"/>
          </p:cNvSpPr>
          <p:nvPr>
            <p:ph type="ftr" sz="quarter" idx="11"/>
          </p:nvPr>
        </p:nvSpPr>
        <p:spPr/>
        <p:txBody>
          <a:bodyPr/>
          <a:lstStyle/>
          <a:p>
            <a:r>
              <a:rPr lang="en-US">
                <a:solidFill>
                  <a:prstClr val="white"/>
                </a:solidFill>
              </a:rPr>
              <a:t>ICAO-AFI Group Meeting</a:t>
            </a:r>
            <a:endParaRPr lang="en-CA" dirty="0">
              <a:solidFill>
                <a:prstClr val="white"/>
              </a:solidFill>
            </a:endParaRPr>
          </a:p>
        </p:txBody>
      </p:sp>
      <p:sp>
        <p:nvSpPr>
          <p:cNvPr id="6" name="Slide Number Placeholder 5"/>
          <p:cNvSpPr>
            <a:spLocks noGrp="1"/>
          </p:cNvSpPr>
          <p:nvPr>
            <p:ph type="sldNum" sz="quarter" idx="12"/>
          </p:nvPr>
        </p:nvSpPr>
        <p:spPr/>
        <p:txBody>
          <a:bodyPr/>
          <a:lstStyle/>
          <a:p>
            <a:fld id="{3FF909EE-2C65-48BC-95E5-26F3591A45A6}" type="slidenum">
              <a:rPr lang="en-CA" smtClean="0">
                <a:solidFill>
                  <a:prstClr val="white"/>
                </a:solidFill>
              </a:rPr>
              <a:pPr/>
              <a:t>‹N°›</a:t>
            </a:fld>
            <a:endParaRPr lang="en-CA" dirty="0">
              <a:solidFill>
                <a:prstClr val="white"/>
              </a:solidFill>
            </a:endParaRPr>
          </a:p>
        </p:txBody>
      </p:sp>
    </p:spTree>
    <p:extLst>
      <p:ext uri="{BB962C8B-B14F-4D97-AF65-F5344CB8AC3E}">
        <p14:creationId xmlns:p14="http://schemas.microsoft.com/office/powerpoint/2010/main" val="12049056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6929FB4-D993-46EF-9B04-CE5E2FF0603B}" type="datetime3">
              <a:rPr lang="en-US" smtClean="0">
                <a:solidFill>
                  <a:prstClr val="white"/>
                </a:solidFill>
              </a:rPr>
              <a:t>28 June 2016</a:t>
            </a:fld>
            <a:endParaRPr lang="en-CA" dirty="0">
              <a:solidFill>
                <a:prstClr val="white"/>
              </a:solidFill>
            </a:endParaRPr>
          </a:p>
        </p:txBody>
      </p:sp>
      <p:sp>
        <p:nvSpPr>
          <p:cNvPr id="4" name="Footer Placeholder 3"/>
          <p:cNvSpPr>
            <a:spLocks noGrp="1"/>
          </p:cNvSpPr>
          <p:nvPr>
            <p:ph type="ftr" sz="quarter" idx="11"/>
          </p:nvPr>
        </p:nvSpPr>
        <p:spPr/>
        <p:txBody>
          <a:bodyPr/>
          <a:lstStyle/>
          <a:p>
            <a:r>
              <a:rPr lang="en-US">
                <a:solidFill>
                  <a:prstClr val="white"/>
                </a:solidFill>
              </a:rPr>
              <a:t>ICAO-AFI Group Meeting</a:t>
            </a:r>
            <a:endParaRPr lang="en-CA" dirty="0">
              <a:solidFill>
                <a:prstClr val="white"/>
              </a:solidFill>
            </a:endParaRPr>
          </a:p>
        </p:txBody>
      </p:sp>
      <p:sp>
        <p:nvSpPr>
          <p:cNvPr id="5" name="Slide Number Placeholder 4"/>
          <p:cNvSpPr>
            <a:spLocks noGrp="1"/>
          </p:cNvSpPr>
          <p:nvPr>
            <p:ph type="sldNum" sz="quarter" idx="12"/>
          </p:nvPr>
        </p:nvSpPr>
        <p:spPr/>
        <p:txBody>
          <a:bodyPr/>
          <a:lstStyle/>
          <a:p>
            <a:fld id="{3FF909EE-2C65-48BC-95E5-26F3591A45A6}" type="slidenum">
              <a:rPr lang="en-CA" smtClean="0">
                <a:solidFill>
                  <a:prstClr val="white"/>
                </a:solidFill>
              </a:rPr>
              <a:pPr/>
              <a:t>‹N°›</a:t>
            </a:fld>
            <a:endParaRPr lang="en-CA" dirty="0">
              <a:solidFill>
                <a:prstClr val="white"/>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12" y="986399"/>
            <a:ext cx="9217023" cy="5537200"/>
          </a:xfrm>
          <a:prstGeom prst="rect">
            <a:avLst/>
          </a:prstGeom>
        </p:spPr>
      </p:pic>
    </p:spTree>
    <p:extLst>
      <p:ext uri="{BB962C8B-B14F-4D97-AF65-F5344CB8AC3E}">
        <p14:creationId xmlns:p14="http://schemas.microsoft.com/office/powerpoint/2010/main" val="2778209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52736"/>
            <a:ext cx="8229600" cy="1143000"/>
          </a:xfrm>
          <a:prstGeom prst="rect">
            <a:avLst/>
          </a:prstGeom>
        </p:spPr>
        <p:txBody>
          <a:bodyPr/>
          <a:lstStyle>
            <a:lvl1pPr>
              <a:defRPr>
                <a:solidFill>
                  <a:srgbClr val="279DD9"/>
                </a:solidFill>
                <a:latin typeface="Arial" pitchFamily="34" charset="0"/>
                <a:cs typeface="Arial" pitchFamily="34" charset="0"/>
              </a:defRPr>
            </a:lvl1pPr>
          </a:lstStyle>
          <a:p>
            <a:r>
              <a:rPr lang="en-US" dirty="0"/>
              <a:t>Click to edit Master title style</a:t>
            </a:r>
            <a:endParaRPr lang="en-CA" dirty="0"/>
          </a:p>
        </p:txBody>
      </p:sp>
      <p:sp>
        <p:nvSpPr>
          <p:cNvPr id="3" name="Content Placeholder 2"/>
          <p:cNvSpPr>
            <a:spLocks noGrp="1"/>
          </p:cNvSpPr>
          <p:nvPr>
            <p:ph sz="half" idx="1"/>
          </p:nvPr>
        </p:nvSpPr>
        <p:spPr>
          <a:xfrm>
            <a:off x="457200" y="2420890"/>
            <a:ext cx="4038600" cy="3705275"/>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2420890"/>
            <a:ext cx="4038600" cy="3705275"/>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r>
              <a:rPr lang="en-CA">
                <a:solidFill>
                  <a:prstClr val="white"/>
                </a:solidFill>
              </a:rPr>
              <a:t>28 June 2016</a:t>
            </a:r>
            <a:endParaRPr lang="en-CA" dirty="0">
              <a:solidFill>
                <a:prstClr val="white"/>
              </a:solidFill>
            </a:endParaRPr>
          </a:p>
        </p:txBody>
      </p:sp>
      <p:sp>
        <p:nvSpPr>
          <p:cNvPr id="6" name="Footer Placeholder 5"/>
          <p:cNvSpPr>
            <a:spLocks noGrp="1"/>
          </p:cNvSpPr>
          <p:nvPr>
            <p:ph type="ftr" sz="quarter" idx="11"/>
          </p:nvPr>
        </p:nvSpPr>
        <p:spPr/>
        <p:txBody>
          <a:bodyPr/>
          <a:lstStyle/>
          <a:p>
            <a:r>
              <a:rPr lang="en-US">
                <a:solidFill>
                  <a:prstClr val="white"/>
                </a:solidFill>
              </a:rPr>
              <a:t>3rd AFI Aviation Safety Symposium</a:t>
            </a:r>
            <a:endParaRPr lang="en-CA" dirty="0">
              <a:solidFill>
                <a:prstClr val="white"/>
              </a:solidFill>
            </a:endParaRPr>
          </a:p>
        </p:txBody>
      </p:sp>
      <p:sp>
        <p:nvSpPr>
          <p:cNvPr id="7" name="Slide Number Placeholder 6"/>
          <p:cNvSpPr>
            <a:spLocks noGrp="1"/>
          </p:cNvSpPr>
          <p:nvPr>
            <p:ph type="sldNum" sz="quarter" idx="12"/>
          </p:nvPr>
        </p:nvSpPr>
        <p:spPr/>
        <p:txBody>
          <a:bodyPr/>
          <a:lstStyle/>
          <a:p>
            <a:fld id="{3FF909EE-2C65-48BC-95E5-26F3591A45A6}" type="slidenum">
              <a:rPr lang="en-CA" smtClean="0">
                <a:solidFill>
                  <a:prstClr val="white"/>
                </a:solidFill>
              </a:rPr>
              <a:pPr/>
              <a:t>‹N°›</a:t>
            </a:fld>
            <a:endParaRPr lang="en-CA" dirty="0">
              <a:solidFill>
                <a:prstClr val="white"/>
              </a:solidFill>
            </a:endParaRPr>
          </a:p>
        </p:txBody>
      </p:sp>
    </p:spTree>
    <p:extLst>
      <p:ext uri="{BB962C8B-B14F-4D97-AF65-F5344CB8AC3E}">
        <p14:creationId xmlns:p14="http://schemas.microsoft.com/office/powerpoint/2010/main" val="16189424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1ED07B7-69B6-4647-A52D-7633C33AB3D9}" type="datetime3">
              <a:rPr lang="en-US" smtClean="0">
                <a:solidFill>
                  <a:prstClr val="white"/>
                </a:solidFill>
              </a:rPr>
              <a:t>28 June 2016</a:t>
            </a:fld>
            <a:endParaRPr lang="en-CA" dirty="0">
              <a:solidFill>
                <a:prstClr val="white"/>
              </a:solidFill>
            </a:endParaRPr>
          </a:p>
        </p:txBody>
      </p:sp>
      <p:sp>
        <p:nvSpPr>
          <p:cNvPr id="4" name="Footer Placeholder 3"/>
          <p:cNvSpPr>
            <a:spLocks noGrp="1"/>
          </p:cNvSpPr>
          <p:nvPr>
            <p:ph type="ftr" sz="quarter" idx="11"/>
          </p:nvPr>
        </p:nvSpPr>
        <p:spPr/>
        <p:txBody>
          <a:bodyPr/>
          <a:lstStyle/>
          <a:p>
            <a:r>
              <a:rPr lang="en-US">
                <a:solidFill>
                  <a:prstClr val="white"/>
                </a:solidFill>
              </a:rPr>
              <a:t>ICAO-AFI Group Meeting</a:t>
            </a:r>
            <a:endParaRPr lang="en-CA" dirty="0">
              <a:solidFill>
                <a:prstClr val="white"/>
              </a:solidFill>
            </a:endParaRPr>
          </a:p>
        </p:txBody>
      </p:sp>
      <p:sp>
        <p:nvSpPr>
          <p:cNvPr id="5" name="Slide Number Placeholder 4"/>
          <p:cNvSpPr>
            <a:spLocks noGrp="1"/>
          </p:cNvSpPr>
          <p:nvPr>
            <p:ph type="sldNum" sz="quarter" idx="12"/>
          </p:nvPr>
        </p:nvSpPr>
        <p:spPr/>
        <p:txBody>
          <a:bodyPr/>
          <a:lstStyle/>
          <a:p>
            <a:fld id="{3FF909EE-2C65-48BC-95E5-26F3591A45A6}" type="slidenum">
              <a:rPr lang="en-CA" smtClean="0">
                <a:solidFill>
                  <a:prstClr val="white"/>
                </a:solidFill>
              </a:rPr>
              <a:pPr/>
              <a:t>‹N°›</a:t>
            </a:fld>
            <a:endParaRPr lang="en-CA" dirty="0">
              <a:solidFill>
                <a:prstClr val="white"/>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986399"/>
            <a:ext cx="9144000" cy="5537200"/>
          </a:xfrm>
          <a:prstGeom prst="rect">
            <a:avLst/>
          </a:prstGeom>
        </p:spPr>
      </p:pic>
    </p:spTree>
    <p:extLst>
      <p:ext uri="{BB962C8B-B14F-4D97-AF65-F5344CB8AC3E}">
        <p14:creationId xmlns:p14="http://schemas.microsoft.com/office/powerpoint/2010/main" val="24709726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D84AD3-CA83-4B8A-9DFB-131C79054F27}" type="datetime3">
              <a:rPr lang="en-US" smtClean="0">
                <a:solidFill>
                  <a:prstClr val="white"/>
                </a:solidFill>
              </a:rPr>
              <a:t>28 June 2016</a:t>
            </a:fld>
            <a:endParaRPr lang="en-CA" dirty="0">
              <a:solidFill>
                <a:prstClr val="white"/>
              </a:solidFill>
            </a:endParaRPr>
          </a:p>
        </p:txBody>
      </p:sp>
      <p:sp>
        <p:nvSpPr>
          <p:cNvPr id="4" name="Footer Placeholder 3"/>
          <p:cNvSpPr>
            <a:spLocks noGrp="1"/>
          </p:cNvSpPr>
          <p:nvPr>
            <p:ph type="ftr" sz="quarter" idx="11"/>
          </p:nvPr>
        </p:nvSpPr>
        <p:spPr/>
        <p:txBody>
          <a:bodyPr/>
          <a:lstStyle/>
          <a:p>
            <a:r>
              <a:rPr lang="en-US">
                <a:solidFill>
                  <a:prstClr val="white"/>
                </a:solidFill>
              </a:rPr>
              <a:t>ICAO-AFI Group Meeting</a:t>
            </a:r>
            <a:endParaRPr lang="en-CA" dirty="0">
              <a:solidFill>
                <a:prstClr val="white"/>
              </a:solidFill>
            </a:endParaRPr>
          </a:p>
        </p:txBody>
      </p:sp>
      <p:sp>
        <p:nvSpPr>
          <p:cNvPr id="5" name="Slide Number Placeholder 4"/>
          <p:cNvSpPr>
            <a:spLocks noGrp="1"/>
          </p:cNvSpPr>
          <p:nvPr>
            <p:ph type="sldNum" sz="quarter" idx="12"/>
          </p:nvPr>
        </p:nvSpPr>
        <p:spPr/>
        <p:txBody>
          <a:bodyPr/>
          <a:lstStyle/>
          <a:p>
            <a:fld id="{3FF909EE-2C65-48BC-95E5-26F3591A45A6}" type="slidenum">
              <a:rPr lang="en-CA" smtClean="0">
                <a:solidFill>
                  <a:prstClr val="white"/>
                </a:solidFill>
              </a:rPr>
              <a:pPr/>
              <a:t>‹N°›</a:t>
            </a:fld>
            <a:endParaRPr lang="en-CA" dirty="0">
              <a:solidFill>
                <a:prstClr val="white"/>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986399"/>
            <a:ext cx="9144000" cy="5537200"/>
          </a:xfrm>
          <a:prstGeom prst="rect">
            <a:avLst/>
          </a:prstGeom>
        </p:spPr>
      </p:pic>
    </p:spTree>
    <p:extLst>
      <p:ext uri="{BB962C8B-B14F-4D97-AF65-F5344CB8AC3E}">
        <p14:creationId xmlns:p14="http://schemas.microsoft.com/office/powerpoint/2010/main" val="17852301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E86B342-9578-4E45-801E-F2713A5F79C2}" type="datetime3">
              <a:rPr lang="en-US" smtClean="0">
                <a:solidFill>
                  <a:prstClr val="white"/>
                </a:solidFill>
              </a:rPr>
              <a:t>28 June 2016</a:t>
            </a:fld>
            <a:endParaRPr lang="en-CA" dirty="0">
              <a:solidFill>
                <a:prstClr val="white"/>
              </a:solidFill>
            </a:endParaRPr>
          </a:p>
        </p:txBody>
      </p:sp>
      <p:sp>
        <p:nvSpPr>
          <p:cNvPr id="4" name="Footer Placeholder 3"/>
          <p:cNvSpPr>
            <a:spLocks noGrp="1"/>
          </p:cNvSpPr>
          <p:nvPr>
            <p:ph type="ftr" sz="quarter" idx="11"/>
          </p:nvPr>
        </p:nvSpPr>
        <p:spPr/>
        <p:txBody>
          <a:bodyPr/>
          <a:lstStyle/>
          <a:p>
            <a:r>
              <a:rPr lang="en-US">
                <a:solidFill>
                  <a:prstClr val="white"/>
                </a:solidFill>
              </a:rPr>
              <a:t>ICAO-AFI Group Meeting</a:t>
            </a:r>
            <a:endParaRPr lang="en-CA" dirty="0">
              <a:solidFill>
                <a:prstClr val="white"/>
              </a:solidFill>
            </a:endParaRPr>
          </a:p>
        </p:txBody>
      </p:sp>
      <p:sp>
        <p:nvSpPr>
          <p:cNvPr id="5" name="Slide Number Placeholder 4"/>
          <p:cNvSpPr>
            <a:spLocks noGrp="1"/>
          </p:cNvSpPr>
          <p:nvPr>
            <p:ph type="sldNum" sz="quarter" idx="12"/>
          </p:nvPr>
        </p:nvSpPr>
        <p:spPr/>
        <p:txBody>
          <a:bodyPr/>
          <a:lstStyle/>
          <a:p>
            <a:fld id="{3FF909EE-2C65-48BC-95E5-26F3591A45A6}" type="slidenum">
              <a:rPr lang="en-CA" smtClean="0">
                <a:solidFill>
                  <a:prstClr val="white"/>
                </a:solidFill>
              </a:rPr>
              <a:pPr/>
              <a:t>‹N°›</a:t>
            </a:fld>
            <a:endParaRPr lang="en-CA" dirty="0">
              <a:solidFill>
                <a:prstClr val="white"/>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986399"/>
            <a:ext cx="9144000" cy="5537200"/>
          </a:xfrm>
          <a:prstGeom prst="rect">
            <a:avLst/>
          </a:prstGeom>
        </p:spPr>
      </p:pic>
    </p:spTree>
    <p:extLst>
      <p:ext uri="{BB962C8B-B14F-4D97-AF65-F5344CB8AC3E}">
        <p14:creationId xmlns:p14="http://schemas.microsoft.com/office/powerpoint/2010/main" val="34545774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8F9ED8C-87DB-4230-B06E-8340DBD9C5DF}" type="datetime3">
              <a:rPr lang="en-US" smtClean="0">
                <a:solidFill>
                  <a:prstClr val="white"/>
                </a:solidFill>
              </a:rPr>
              <a:t>28 June 2016</a:t>
            </a:fld>
            <a:endParaRPr lang="en-CA" dirty="0">
              <a:solidFill>
                <a:prstClr val="white"/>
              </a:solidFill>
            </a:endParaRPr>
          </a:p>
        </p:txBody>
      </p:sp>
      <p:sp>
        <p:nvSpPr>
          <p:cNvPr id="4" name="Footer Placeholder 3"/>
          <p:cNvSpPr>
            <a:spLocks noGrp="1"/>
          </p:cNvSpPr>
          <p:nvPr>
            <p:ph type="ftr" sz="quarter" idx="11"/>
          </p:nvPr>
        </p:nvSpPr>
        <p:spPr/>
        <p:txBody>
          <a:bodyPr/>
          <a:lstStyle/>
          <a:p>
            <a:r>
              <a:rPr lang="en-US">
                <a:solidFill>
                  <a:prstClr val="white"/>
                </a:solidFill>
              </a:rPr>
              <a:t>ICAO-AFI Group Meeting</a:t>
            </a:r>
            <a:endParaRPr lang="en-CA" dirty="0">
              <a:solidFill>
                <a:prstClr val="white"/>
              </a:solidFill>
            </a:endParaRPr>
          </a:p>
        </p:txBody>
      </p:sp>
      <p:sp>
        <p:nvSpPr>
          <p:cNvPr id="5" name="Slide Number Placeholder 4"/>
          <p:cNvSpPr>
            <a:spLocks noGrp="1"/>
          </p:cNvSpPr>
          <p:nvPr>
            <p:ph type="sldNum" sz="quarter" idx="12"/>
          </p:nvPr>
        </p:nvSpPr>
        <p:spPr/>
        <p:txBody>
          <a:bodyPr/>
          <a:lstStyle/>
          <a:p>
            <a:fld id="{3FF909EE-2C65-48BC-95E5-26F3591A45A6}" type="slidenum">
              <a:rPr lang="en-CA" smtClean="0">
                <a:solidFill>
                  <a:prstClr val="white"/>
                </a:solidFill>
              </a:rPr>
              <a:pPr/>
              <a:t>‹N°›</a:t>
            </a:fld>
            <a:endParaRPr lang="en-CA" dirty="0">
              <a:solidFill>
                <a:prstClr val="white"/>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15" y="2133197"/>
            <a:ext cx="9142286" cy="4388297"/>
          </a:xfrm>
          <a:prstGeom prst="rect">
            <a:avLst/>
          </a:prstGeom>
        </p:spPr>
      </p:pic>
    </p:spTree>
    <p:extLst>
      <p:ext uri="{BB962C8B-B14F-4D97-AF65-F5344CB8AC3E}">
        <p14:creationId xmlns:p14="http://schemas.microsoft.com/office/powerpoint/2010/main" val="18322403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FC6EA4-F529-44FA-AA60-EE122BBC4844}" type="datetime3">
              <a:rPr lang="en-US" smtClean="0">
                <a:solidFill>
                  <a:prstClr val="white"/>
                </a:solidFill>
              </a:rPr>
              <a:t>28 June 2016</a:t>
            </a:fld>
            <a:endParaRPr lang="en-CA" dirty="0">
              <a:solidFill>
                <a:prstClr val="white"/>
              </a:solidFill>
            </a:endParaRPr>
          </a:p>
        </p:txBody>
      </p:sp>
      <p:sp>
        <p:nvSpPr>
          <p:cNvPr id="4" name="Footer Placeholder 3"/>
          <p:cNvSpPr>
            <a:spLocks noGrp="1"/>
          </p:cNvSpPr>
          <p:nvPr>
            <p:ph type="ftr" sz="quarter" idx="11"/>
          </p:nvPr>
        </p:nvSpPr>
        <p:spPr/>
        <p:txBody>
          <a:bodyPr/>
          <a:lstStyle/>
          <a:p>
            <a:r>
              <a:rPr lang="en-US">
                <a:solidFill>
                  <a:prstClr val="white"/>
                </a:solidFill>
              </a:rPr>
              <a:t>ICAO-AFI Group Meeting</a:t>
            </a:r>
            <a:endParaRPr lang="en-CA" dirty="0">
              <a:solidFill>
                <a:prstClr val="white"/>
              </a:solidFill>
            </a:endParaRPr>
          </a:p>
        </p:txBody>
      </p:sp>
      <p:sp>
        <p:nvSpPr>
          <p:cNvPr id="5" name="Slide Number Placeholder 4"/>
          <p:cNvSpPr>
            <a:spLocks noGrp="1"/>
          </p:cNvSpPr>
          <p:nvPr>
            <p:ph type="sldNum" sz="quarter" idx="12"/>
          </p:nvPr>
        </p:nvSpPr>
        <p:spPr/>
        <p:txBody>
          <a:bodyPr/>
          <a:lstStyle/>
          <a:p>
            <a:fld id="{3FF909EE-2C65-48BC-95E5-26F3591A45A6}" type="slidenum">
              <a:rPr lang="en-CA" smtClean="0">
                <a:solidFill>
                  <a:prstClr val="white"/>
                </a:solidFill>
              </a:rPr>
              <a:pPr/>
              <a:t>‹N°›</a:t>
            </a:fld>
            <a:endParaRPr lang="en-CA" dirty="0">
              <a:solidFill>
                <a:prstClr val="white"/>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56475"/>
            <a:ext cx="9144000" cy="5568620"/>
          </a:xfrm>
          <a:prstGeom prst="rect">
            <a:avLst/>
          </a:prstGeom>
        </p:spPr>
      </p:pic>
    </p:spTree>
    <p:extLst>
      <p:ext uri="{BB962C8B-B14F-4D97-AF65-F5344CB8AC3E}">
        <p14:creationId xmlns:p14="http://schemas.microsoft.com/office/powerpoint/2010/main" val="420148066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6E74E83-56EE-463F-8250-CB0EFC92208B}" type="datetime3">
              <a:rPr lang="en-US" smtClean="0">
                <a:solidFill>
                  <a:prstClr val="white"/>
                </a:solidFill>
              </a:rPr>
              <a:t>28 June 2016</a:t>
            </a:fld>
            <a:endParaRPr lang="en-CA" dirty="0">
              <a:solidFill>
                <a:prstClr val="white"/>
              </a:solidFill>
            </a:endParaRPr>
          </a:p>
        </p:txBody>
      </p:sp>
      <p:sp>
        <p:nvSpPr>
          <p:cNvPr id="4" name="Footer Placeholder 3"/>
          <p:cNvSpPr>
            <a:spLocks noGrp="1"/>
          </p:cNvSpPr>
          <p:nvPr>
            <p:ph type="ftr" sz="quarter" idx="11"/>
          </p:nvPr>
        </p:nvSpPr>
        <p:spPr/>
        <p:txBody>
          <a:bodyPr/>
          <a:lstStyle/>
          <a:p>
            <a:r>
              <a:rPr lang="en-US">
                <a:solidFill>
                  <a:prstClr val="white"/>
                </a:solidFill>
              </a:rPr>
              <a:t>ICAO-AFI Group Meeting</a:t>
            </a:r>
            <a:endParaRPr lang="en-CA" dirty="0">
              <a:solidFill>
                <a:prstClr val="white"/>
              </a:solidFill>
            </a:endParaRPr>
          </a:p>
        </p:txBody>
      </p:sp>
      <p:sp>
        <p:nvSpPr>
          <p:cNvPr id="5" name="Slide Number Placeholder 4"/>
          <p:cNvSpPr>
            <a:spLocks noGrp="1"/>
          </p:cNvSpPr>
          <p:nvPr>
            <p:ph type="sldNum" sz="quarter" idx="12"/>
          </p:nvPr>
        </p:nvSpPr>
        <p:spPr/>
        <p:txBody>
          <a:bodyPr/>
          <a:lstStyle/>
          <a:p>
            <a:fld id="{3FF909EE-2C65-48BC-95E5-26F3591A45A6}" type="slidenum">
              <a:rPr lang="en-CA" smtClean="0">
                <a:solidFill>
                  <a:prstClr val="white"/>
                </a:solidFill>
              </a:rPr>
              <a:pPr/>
              <a:t>‹N°›</a:t>
            </a:fld>
            <a:endParaRPr lang="en-CA" dirty="0">
              <a:solidFill>
                <a:prstClr val="white"/>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39539"/>
            <a:ext cx="9144000" cy="5080000"/>
          </a:xfrm>
          <a:prstGeom prst="rect">
            <a:avLst/>
          </a:prstGeom>
        </p:spPr>
      </p:pic>
    </p:spTree>
    <p:extLst>
      <p:ext uri="{BB962C8B-B14F-4D97-AF65-F5344CB8AC3E}">
        <p14:creationId xmlns:p14="http://schemas.microsoft.com/office/powerpoint/2010/main" val="808041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83664"/>
            <a:ext cx="8229600" cy="1143000"/>
          </a:xfrm>
          <a:prstGeom prst="rect">
            <a:avLst/>
          </a:prstGeom>
        </p:spPr>
        <p:txBody>
          <a:bodyPr/>
          <a:lstStyle>
            <a:lvl1pPr>
              <a:defRPr>
                <a:solidFill>
                  <a:srgbClr val="006EB7"/>
                </a:solidFill>
                <a:latin typeface="Arial" pitchFamily="34" charset="0"/>
                <a:cs typeface="Arial" pitchFamily="34" charset="0"/>
              </a:defRPr>
            </a:lvl1pPr>
          </a:lstStyle>
          <a:p>
            <a:r>
              <a:rPr lang="en-US" dirty="0"/>
              <a:t>Click to edit Master title style</a:t>
            </a:r>
            <a:endParaRPr lang="en-CA" dirty="0"/>
          </a:p>
        </p:txBody>
      </p:sp>
      <p:sp>
        <p:nvSpPr>
          <p:cNvPr id="3" name="Text Placeholder 2"/>
          <p:cNvSpPr>
            <a:spLocks noGrp="1"/>
          </p:cNvSpPr>
          <p:nvPr>
            <p:ph type="body" idx="1"/>
          </p:nvPr>
        </p:nvSpPr>
        <p:spPr>
          <a:xfrm>
            <a:off x="457200" y="2244139"/>
            <a:ext cx="4040188"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US" dirty="0"/>
              <a:t>Click to edit Master text styles</a:t>
            </a:r>
          </a:p>
        </p:txBody>
      </p:sp>
      <p:sp>
        <p:nvSpPr>
          <p:cNvPr id="4" name="Content Placeholder 3"/>
          <p:cNvSpPr>
            <a:spLocks noGrp="1"/>
          </p:cNvSpPr>
          <p:nvPr>
            <p:ph sz="half" idx="2"/>
          </p:nvPr>
        </p:nvSpPr>
        <p:spPr>
          <a:xfrm>
            <a:off x="457200" y="2883903"/>
            <a:ext cx="4040188" cy="3425419"/>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6" y="2244139"/>
            <a:ext cx="4041775"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US" dirty="0"/>
              <a:t>Click to edit Master text styles</a:t>
            </a:r>
          </a:p>
        </p:txBody>
      </p:sp>
      <p:sp>
        <p:nvSpPr>
          <p:cNvPr id="6" name="Content Placeholder 5"/>
          <p:cNvSpPr>
            <a:spLocks noGrp="1"/>
          </p:cNvSpPr>
          <p:nvPr>
            <p:ph sz="quarter" idx="4"/>
          </p:nvPr>
        </p:nvSpPr>
        <p:spPr>
          <a:xfrm>
            <a:off x="4645026" y="2883903"/>
            <a:ext cx="4041775" cy="3425419"/>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r>
              <a:rPr lang="en-CA">
                <a:solidFill>
                  <a:prstClr val="white"/>
                </a:solidFill>
              </a:rPr>
              <a:t>28 June 2016</a:t>
            </a:r>
            <a:endParaRPr lang="en-CA" dirty="0">
              <a:solidFill>
                <a:prstClr val="white"/>
              </a:solidFill>
            </a:endParaRPr>
          </a:p>
        </p:txBody>
      </p:sp>
      <p:sp>
        <p:nvSpPr>
          <p:cNvPr id="8" name="Footer Placeholder 7"/>
          <p:cNvSpPr>
            <a:spLocks noGrp="1"/>
          </p:cNvSpPr>
          <p:nvPr>
            <p:ph type="ftr" sz="quarter" idx="11"/>
          </p:nvPr>
        </p:nvSpPr>
        <p:spPr/>
        <p:txBody>
          <a:bodyPr/>
          <a:lstStyle/>
          <a:p>
            <a:r>
              <a:rPr lang="en-US">
                <a:solidFill>
                  <a:prstClr val="white"/>
                </a:solidFill>
              </a:rPr>
              <a:t>3rd AFI Aviation Safety Symposium</a:t>
            </a:r>
            <a:endParaRPr lang="en-CA" dirty="0">
              <a:solidFill>
                <a:prstClr val="white"/>
              </a:solidFill>
            </a:endParaRPr>
          </a:p>
        </p:txBody>
      </p:sp>
      <p:sp>
        <p:nvSpPr>
          <p:cNvPr id="9" name="Slide Number Placeholder 8"/>
          <p:cNvSpPr>
            <a:spLocks noGrp="1"/>
          </p:cNvSpPr>
          <p:nvPr>
            <p:ph type="sldNum" sz="quarter" idx="12"/>
          </p:nvPr>
        </p:nvSpPr>
        <p:spPr/>
        <p:txBody>
          <a:bodyPr/>
          <a:lstStyle/>
          <a:p>
            <a:fld id="{3FF909EE-2C65-48BC-95E5-26F3591A45A6}" type="slidenum">
              <a:rPr lang="en-CA" smtClean="0">
                <a:solidFill>
                  <a:prstClr val="white"/>
                </a:solidFill>
              </a:rPr>
              <a:pPr/>
              <a:t>‹N°›</a:t>
            </a:fld>
            <a:endParaRPr lang="en-CA" dirty="0">
              <a:solidFill>
                <a:prstClr val="white"/>
              </a:solidFill>
            </a:endParaRPr>
          </a:p>
        </p:txBody>
      </p:sp>
    </p:spTree>
    <p:extLst>
      <p:ext uri="{BB962C8B-B14F-4D97-AF65-F5344CB8AC3E}">
        <p14:creationId xmlns:p14="http://schemas.microsoft.com/office/powerpoint/2010/main" val="3399854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CA">
                <a:solidFill>
                  <a:prstClr val="white"/>
                </a:solidFill>
              </a:rPr>
              <a:t>28 June 2016</a:t>
            </a:r>
            <a:endParaRPr lang="en-CA" dirty="0">
              <a:solidFill>
                <a:prstClr val="white"/>
              </a:solidFill>
            </a:endParaRPr>
          </a:p>
        </p:txBody>
      </p:sp>
      <p:sp>
        <p:nvSpPr>
          <p:cNvPr id="4" name="Footer Placeholder 3"/>
          <p:cNvSpPr>
            <a:spLocks noGrp="1"/>
          </p:cNvSpPr>
          <p:nvPr>
            <p:ph type="ftr" sz="quarter" idx="11"/>
          </p:nvPr>
        </p:nvSpPr>
        <p:spPr/>
        <p:txBody>
          <a:bodyPr/>
          <a:lstStyle/>
          <a:p>
            <a:r>
              <a:rPr lang="en-US">
                <a:solidFill>
                  <a:prstClr val="white"/>
                </a:solidFill>
              </a:rPr>
              <a:t>3rd AFI Aviation Safety Symposium</a:t>
            </a:r>
            <a:endParaRPr lang="en-CA" dirty="0">
              <a:solidFill>
                <a:prstClr val="white"/>
              </a:solidFill>
            </a:endParaRPr>
          </a:p>
        </p:txBody>
      </p:sp>
      <p:sp>
        <p:nvSpPr>
          <p:cNvPr id="5" name="Slide Number Placeholder 4"/>
          <p:cNvSpPr>
            <a:spLocks noGrp="1"/>
          </p:cNvSpPr>
          <p:nvPr>
            <p:ph type="sldNum" sz="quarter" idx="12"/>
          </p:nvPr>
        </p:nvSpPr>
        <p:spPr/>
        <p:txBody>
          <a:bodyPr/>
          <a:lstStyle/>
          <a:p>
            <a:fld id="{3FF909EE-2C65-48BC-95E5-26F3591A45A6}" type="slidenum">
              <a:rPr lang="en-CA" smtClean="0">
                <a:solidFill>
                  <a:prstClr val="white"/>
                </a:solidFill>
              </a:rPr>
              <a:pPr/>
              <a:t>‹N°›</a:t>
            </a:fld>
            <a:endParaRPr lang="en-CA" dirty="0">
              <a:solidFill>
                <a:prstClr val="white"/>
              </a:solidFill>
            </a:endParaRPr>
          </a:p>
        </p:txBody>
      </p:sp>
    </p:spTree>
    <p:extLst>
      <p:ext uri="{BB962C8B-B14F-4D97-AF65-F5344CB8AC3E}">
        <p14:creationId xmlns:p14="http://schemas.microsoft.com/office/powerpoint/2010/main" val="2474365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24743"/>
            <a:ext cx="3008313" cy="1162050"/>
          </a:xfrm>
          <a:prstGeom prst="rect">
            <a:avLst/>
          </a:prstGeom>
        </p:spPr>
        <p:txBody>
          <a:bodyPr anchor="b"/>
          <a:lstStyle>
            <a:lvl1pPr algn="l">
              <a:defRPr sz="1846" b="1">
                <a:solidFill>
                  <a:srgbClr val="279DD9"/>
                </a:solidFill>
                <a:latin typeface="Arial" pitchFamily="34" charset="0"/>
                <a:cs typeface="Arial" pitchFamily="34" charset="0"/>
              </a:defRPr>
            </a:lvl1pPr>
          </a:lstStyle>
          <a:p>
            <a:r>
              <a:rPr lang="en-US" dirty="0"/>
              <a:t>Click to edit Master title style</a:t>
            </a:r>
            <a:endParaRPr lang="en-CA" dirty="0"/>
          </a:p>
        </p:txBody>
      </p:sp>
      <p:sp>
        <p:nvSpPr>
          <p:cNvPr id="3" name="Content Placeholder 2"/>
          <p:cNvSpPr>
            <a:spLocks noGrp="1"/>
          </p:cNvSpPr>
          <p:nvPr>
            <p:ph idx="1"/>
          </p:nvPr>
        </p:nvSpPr>
        <p:spPr>
          <a:xfrm>
            <a:off x="3575051" y="1124744"/>
            <a:ext cx="5111750" cy="4596110"/>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2286794"/>
            <a:ext cx="3008313" cy="3434060"/>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en-US" dirty="0"/>
              <a:t>Click to edit Master text styles</a:t>
            </a:r>
          </a:p>
        </p:txBody>
      </p:sp>
      <p:sp>
        <p:nvSpPr>
          <p:cNvPr id="5" name="Date Placeholder 4"/>
          <p:cNvSpPr>
            <a:spLocks noGrp="1"/>
          </p:cNvSpPr>
          <p:nvPr>
            <p:ph type="dt" sz="half" idx="10"/>
          </p:nvPr>
        </p:nvSpPr>
        <p:spPr/>
        <p:txBody>
          <a:bodyPr/>
          <a:lstStyle/>
          <a:p>
            <a:r>
              <a:rPr lang="en-CA">
                <a:solidFill>
                  <a:prstClr val="white"/>
                </a:solidFill>
              </a:rPr>
              <a:t>28 June 2016</a:t>
            </a:r>
            <a:endParaRPr lang="en-CA" dirty="0">
              <a:solidFill>
                <a:prstClr val="white"/>
              </a:solidFill>
            </a:endParaRPr>
          </a:p>
        </p:txBody>
      </p:sp>
      <p:sp>
        <p:nvSpPr>
          <p:cNvPr id="6" name="Footer Placeholder 5"/>
          <p:cNvSpPr>
            <a:spLocks noGrp="1"/>
          </p:cNvSpPr>
          <p:nvPr>
            <p:ph type="ftr" sz="quarter" idx="11"/>
          </p:nvPr>
        </p:nvSpPr>
        <p:spPr/>
        <p:txBody>
          <a:bodyPr/>
          <a:lstStyle/>
          <a:p>
            <a:r>
              <a:rPr lang="en-US">
                <a:solidFill>
                  <a:prstClr val="white"/>
                </a:solidFill>
              </a:rPr>
              <a:t>3rd AFI Aviation Safety Symposium</a:t>
            </a:r>
            <a:endParaRPr lang="en-CA" dirty="0">
              <a:solidFill>
                <a:prstClr val="white"/>
              </a:solidFill>
            </a:endParaRPr>
          </a:p>
        </p:txBody>
      </p:sp>
      <p:sp>
        <p:nvSpPr>
          <p:cNvPr id="7" name="Slide Number Placeholder 6"/>
          <p:cNvSpPr>
            <a:spLocks noGrp="1"/>
          </p:cNvSpPr>
          <p:nvPr>
            <p:ph type="sldNum" sz="quarter" idx="12"/>
          </p:nvPr>
        </p:nvSpPr>
        <p:spPr/>
        <p:txBody>
          <a:bodyPr/>
          <a:lstStyle/>
          <a:p>
            <a:fld id="{3FF909EE-2C65-48BC-95E5-26F3591A45A6}" type="slidenum">
              <a:rPr lang="en-CA" smtClean="0">
                <a:solidFill>
                  <a:prstClr val="white"/>
                </a:solidFill>
              </a:rPr>
              <a:pPr/>
              <a:t>‹N°›</a:t>
            </a:fld>
            <a:endParaRPr lang="en-CA" dirty="0">
              <a:solidFill>
                <a:prstClr val="white"/>
              </a:solidFill>
            </a:endParaRPr>
          </a:p>
        </p:txBody>
      </p:sp>
    </p:spTree>
    <p:extLst>
      <p:ext uri="{BB962C8B-B14F-4D97-AF65-F5344CB8AC3E}">
        <p14:creationId xmlns:p14="http://schemas.microsoft.com/office/powerpoint/2010/main" val="240683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310534"/>
            <a:ext cx="5486400" cy="566738"/>
          </a:xfrm>
          <a:prstGeom prst="rect">
            <a:avLst/>
          </a:prstGeom>
        </p:spPr>
        <p:txBody>
          <a:bodyPr anchor="b"/>
          <a:lstStyle>
            <a:lvl1pPr algn="l">
              <a:defRPr sz="1846" b="1">
                <a:solidFill>
                  <a:srgbClr val="006EB7"/>
                </a:solidFill>
                <a:latin typeface="Arial" pitchFamily="34" charset="0"/>
                <a:cs typeface="Arial" pitchFamily="34" charset="0"/>
              </a:defRPr>
            </a:lvl1pPr>
          </a:lstStyle>
          <a:p>
            <a:r>
              <a:rPr lang="en-US" dirty="0"/>
              <a:t>Click to edit Master title style</a:t>
            </a:r>
            <a:endParaRPr lang="en-CA" dirty="0"/>
          </a:p>
        </p:txBody>
      </p:sp>
      <p:sp>
        <p:nvSpPr>
          <p:cNvPr id="3" name="Picture Placeholder 2"/>
          <p:cNvSpPr>
            <a:spLocks noGrp="1"/>
          </p:cNvSpPr>
          <p:nvPr>
            <p:ph type="pic" idx="1"/>
          </p:nvPr>
        </p:nvSpPr>
        <p:spPr>
          <a:xfrm>
            <a:off x="1792288" y="1122709"/>
            <a:ext cx="5486400" cy="4114800"/>
          </a:xfrm>
        </p:spPr>
        <p:txBody>
          <a:bodyPr/>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endParaRPr lang="en-CA" dirty="0"/>
          </a:p>
        </p:txBody>
      </p:sp>
      <p:sp>
        <p:nvSpPr>
          <p:cNvPr id="4" name="Text Placeholder 3"/>
          <p:cNvSpPr>
            <a:spLocks noGrp="1"/>
          </p:cNvSpPr>
          <p:nvPr>
            <p:ph type="body" sz="half" idx="2"/>
          </p:nvPr>
        </p:nvSpPr>
        <p:spPr>
          <a:xfrm>
            <a:off x="1792288" y="5877272"/>
            <a:ext cx="5486400" cy="432048"/>
          </a:xfrm>
        </p:spPr>
        <p:txBody>
          <a:bodyPr/>
          <a:lstStyle>
            <a:lvl1pPr marL="0" indent="0">
              <a:buNone/>
              <a:defRPr sz="1292">
                <a:solidFill>
                  <a:srgbClr val="279DD9"/>
                </a:solidFill>
              </a:defRPr>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en-US" dirty="0"/>
              <a:t>Click to edit Master text styles</a:t>
            </a:r>
          </a:p>
        </p:txBody>
      </p:sp>
      <p:sp>
        <p:nvSpPr>
          <p:cNvPr id="5" name="Date Placeholder 4"/>
          <p:cNvSpPr>
            <a:spLocks noGrp="1"/>
          </p:cNvSpPr>
          <p:nvPr>
            <p:ph type="dt" sz="half" idx="10"/>
          </p:nvPr>
        </p:nvSpPr>
        <p:spPr/>
        <p:txBody>
          <a:bodyPr/>
          <a:lstStyle/>
          <a:p>
            <a:r>
              <a:rPr lang="en-CA">
                <a:solidFill>
                  <a:prstClr val="white"/>
                </a:solidFill>
              </a:rPr>
              <a:t>28 June 2016</a:t>
            </a:r>
            <a:endParaRPr lang="en-CA" dirty="0">
              <a:solidFill>
                <a:prstClr val="white"/>
              </a:solidFill>
            </a:endParaRPr>
          </a:p>
        </p:txBody>
      </p:sp>
      <p:sp>
        <p:nvSpPr>
          <p:cNvPr id="6" name="Footer Placeholder 5"/>
          <p:cNvSpPr>
            <a:spLocks noGrp="1"/>
          </p:cNvSpPr>
          <p:nvPr>
            <p:ph type="ftr" sz="quarter" idx="11"/>
          </p:nvPr>
        </p:nvSpPr>
        <p:spPr/>
        <p:txBody>
          <a:bodyPr/>
          <a:lstStyle/>
          <a:p>
            <a:r>
              <a:rPr lang="en-US">
                <a:solidFill>
                  <a:prstClr val="white"/>
                </a:solidFill>
              </a:rPr>
              <a:t>3rd AFI Aviation Safety Symposium</a:t>
            </a:r>
            <a:endParaRPr lang="en-CA" dirty="0">
              <a:solidFill>
                <a:prstClr val="white"/>
              </a:solidFill>
            </a:endParaRPr>
          </a:p>
        </p:txBody>
      </p:sp>
      <p:sp>
        <p:nvSpPr>
          <p:cNvPr id="7" name="Slide Number Placeholder 6"/>
          <p:cNvSpPr>
            <a:spLocks noGrp="1"/>
          </p:cNvSpPr>
          <p:nvPr>
            <p:ph type="sldNum" sz="quarter" idx="12"/>
          </p:nvPr>
        </p:nvSpPr>
        <p:spPr/>
        <p:txBody>
          <a:bodyPr/>
          <a:lstStyle/>
          <a:p>
            <a:fld id="{3FF909EE-2C65-48BC-95E5-26F3591A45A6}" type="slidenum">
              <a:rPr lang="en-CA" smtClean="0">
                <a:solidFill>
                  <a:prstClr val="white"/>
                </a:solidFill>
              </a:rPr>
              <a:pPr/>
              <a:t>‹N°›</a:t>
            </a:fld>
            <a:endParaRPr lang="en-CA" dirty="0">
              <a:solidFill>
                <a:prstClr val="white"/>
              </a:solidFill>
            </a:endParaRPr>
          </a:p>
        </p:txBody>
      </p:sp>
    </p:spTree>
    <p:extLst>
      <p:ext uri="{BB962C8B-B14F-4D97-AF65-F5344CB8AC3E}">
        <p14:creationId xmlns:p14="http://schemas.microsoft.com/office/powerpoint/2010/main" val="1352013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052736"/>
            <a:ext cx="8229600" cy="1008112"/>
          </a:xfrm>
          <a:prstGeom prst="rect">
            <a:avLst/>
          </a:prstGeom>
        </p:spPr>
        <p:txBody>
          <a:bodyPr/>
          <a:lstStyle>
            <a:lvl1pPr>
              <a:defRPr>
                <a:solidFill>
                  <a:srgbClr val="279DD9"/>
                </a:solidFill>
                <a:latin typeface="Arial" pitchFamily="34" charset="0"/>
                <a:cs typeface="Arial" pitchFamily="34" charset="0"/>
              </a:defRPr>
            </a:lvl1pPr>
          </a:lstStyle>
          <a:p>
            <a:r>
              <a:rPr lang="en-US" dirty="0"/>
              <a:t>Click to edit Master title style</a:t>
            </a:r>
            <a:endParaRPr lang="en-CA" dirty="0"/>
          </a:p>
        </p:txBody>
      </p:sp>
      <p:sp>
        <p:nvSpPr>
          <p:cNvPr id="3" name="Vertical Text Placeholder 2"/>
          <p:cNvSpPr>
            <a:spLocks noGrp="1"/>
          </p:cNvSpPr>
          <p:nvPr>
            <p:ph type="body" orient="vert" idx="1"/>
          </p:nvPr>
        </p:nvSpPr>
        <p:spPr>
          <a:xfrm>
            <a:off x="457200" y="2204864"/>
            <a:ext cx="8229600" cy="39212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r>
              <a:rPr lang="en-CA">
                <a:solidFill>
                  <a:prstClr val="white"/>
                </a:solidFill>
              </a:rPr>
              <a:t>28 June 2016</a:t>
            </a:r>
            <a:endParaRPr lang="en-CA" dirty="0">
              <a:solidFill>
                <a:prstClr val="white"/>
              </a:solidFill>
            </a:endParaRPr>
          </a:p>
        </p:txBody>
      </p:sp>
      <p:sp>
        <p:nvSpPr>
          <p:cNvPr id="5" name="Footer Placeholder 4"/>
          <p:cNvSpPr>
            <a:spLocks noGrp="1"/>
          </p:cNvSpPr>
          <p:nvPr>
            <p:ph type="ftr" sz="quarter" idx="11"/>
          </p:nvPr>
        </p:nvSpPr>
        <p:spPr/>
        <p:txBody>
          <a:bodyPr/>
          <a:lstStyle/>
          <a:p>
            <a:r>
              <a:rPr lang="en-US">
                <a:solidFill>
                  <a:prstClr val="white"/>
                </a:solidFill>
              </a:rPr>
              <a:t>3rd AFI Aviation Safety Symposium</a:t>
            </a:r>
            <a:endParaRPr lang="en-CA" dirty="0">
              <a:solidFill>
                <a:prstClr val="white"/>
              </a:solidFill>
            </a:endParaRPr>
          </a:p>
        </p:txBody>
      </p:sp>
      <p:sp>
        <p:nvSpPr>
          <p:cNvPr id="6" name="Slide Number Placeholder 5"/>
          <p:cNvSpPr>
            <a:spLocks noGrp="1"/>
          </p:cNvSpPr>
          <p:nvPr>
            <p:ph type="sldNum" sz="quarter" idx="12"/>
          </p:nvPr>
        </p:nvSpPr>
        <p:spPr/>
        <p:txBody>
          <a:bodyPr/>
          <a:lstStyle/>
          <a:p>
            <a:fld id="{3FF909EE-2C65-48BC-95E5-26F3591A45A6}" type="slidenum">
              <a:rPr lang="en-CA" smtClean="0">
                <a:solidFill>
                  <a:prstClr val="white"/>
                </a:solidFill>
              </a:rPr>
              <a:pPr/>
              <a:t>‹N°›</a:t>
            </a:fld>
            <a:endParaRPr lang="en-CA" dirty="0">
              <a:solidFill>
                <a:prstClr val="white"/>
              </a:solidFill>
            </a:endParaRPr>
          </a:p>
        </p:txBody>
      </p:sp>
    </p:spTree>
    <p:extLst>
      <p:ext uri="{BB962C8B-B14F-4D97-AF65-F5344CB8AC3E}">
        <p14:creationId xmlns:p14="http://schemas.microsoft.com/office/powerpoint/2010/main" val="954949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4.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image" Target="../media/image4.png"/><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525344"/>
            <a:ext cx="9144000" cy="332656"/>
          </a:xfrm>
          <a:prstGeom prst="rect">
            <a:avLst/>
          </a:prstGeom>
          <a:solidFill>
            <a:srgbClr val="8C9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62" dirty="0">
              <a:solidFill>
                <a:prstClr val="white"/>
              </a:solidFill>
            </a:endParaRPr>
          </a:p>
        </p:txBody>
      </p:sp>
      <p:pic>
        <p:nvPicPr>
          <p:cNvPr id="8" name="Picture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1097" y="0"/>
            <a:ext cx="9121808" cy="978694"/>
          </a:xfrm>
          <a:prstGeom prst="rect">
            <a:avLst/>
          </a:prstGeom>
        </p:spPr>
      </p:pic>
      <p:sp>
        <p:nvSpPr>
          <p:cNvPr id="3" name="Text Placeholder 2"/>
          <p:cNvSpPr>
            <a:spLocks noGrp="1"/>
          </p:cNvSpPr>
          <p:nvPr>
            <p:ph type="body" idx="1"/>
          </p:nvPr>
        </p:nvSpPr>
        <p:spPr>
          <a:xfrm>
            <a:off x="457200" y="1600200"/>
            <a:ext cx="8229600" cy="470912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2"/>
          </p:nvPr>
        </p:nvSpPr>
        <p:spPr>
          <a:xfrm>
            <a:off x="457200" y="6525344"/>
            <a:ext cx="2133600" cy="332656"/>
          </a:xfrm>
          <a:prstGeom prst="rect">
            <a:avLst/>
          </a:prstGeom>
        </p:spPr>
        <p:txBody>
          <a:bodyPr vert="horz" lIns="91440" tIns="45720" rIns="91440" bIns="45720" rtlCol="0" anchor="ctr"/>
          <a:lstStyle>
            <a:lvl1pPr algn="l">
              <a:defRPr sz="923">
                <a:solidFill>
                  <a:schemeClr val="bg1"/>
                </a:solidFill>
                <a:latin typeface="Arial" pitchFamily="34" charset="0"/>
                <a:cs typeface="Arial" pitchFamily="34" charset="0"/>
              </a:defRPr>
            </a:lvl1pPr>
          </a:lstStyle>
          <a:p>
            <a:r>
              <a:rPr lang="en-CA">
                <a:solidFill>
                  <a:prstClr val="white"/>
                </a:solidFill>
              </a:rPr>
              <a:t>28 June 2016</a:t>
            </a:r>
            <a:endParaRPr lang="en-CA" dirty="0">
              <a:solidFill>
                <a:prstClr val="white"/>
              </a:solidFill>
            </a:endParaRPr>
          </a:p>
        </p:txBody>
      </p:sp>
      <p:sp>
        <p:nvSpPr>
          <p:cNvPr id="5" name="Footer Placeholder 4"/>
          <p:cNvSpPr>
            <a:spLocks noGrp="1"/>
          </p:cNvSpPr>
          <p:nvPr>
            <p:ph type="ftr" sz="quarter" idx="3"/>
          </p:nvPr>
        </p:nvSpPr>
        <p:spPr>
          <a:xfrm>
            <a:off x="3124200" y="6525344"/>
            <a:ext cx="2895600" cy="332656"/>
          </a:xfrm>
          <a:prstGeom prst="rect">
            <a:avLst/>
          </a:prstGeom>
        </p:spPr>
        <p:txBody>
          <a:bodyPr vert="horz" lIns="91440" tIns="45720" rIns="91440" bIns="45720" rtlCol="0" anchor="ctr"/>
          <a:lstStyle>
            <a:lvl1pPr algn="ctr">
              <a:defRPr sz="923">
                <a:solidFill>
                  <a:schemeClr val="bg1"/>
                </a:solidFill>
                <a:latin typeface="Arial" pitchFamily="34" charset="0"/>
                <a:cs typeface="Arial" pitchFamily="34" charset="0"/>
              </a:defRPr>
            </a:lvl1pPr>
          </a:lstStyle>
          <a:p>
            <a:r>
              <a:rPr lang="en-US">
                <a:solidFill>
                  <a:prstClr val="white"/>
                </a:solidFill>
              </a:rPr>
              <a:t>3rd AFI Aviation Safety Symposium</a:t>
            </a:r>
            <a:endParaRPr lang="en-CA" dirty="0">
              <a:solidFill>
                <a:prstClr val="white"/>
              </a:solidFill>
            </a:endParaRPr>
          </a:p>
        </p:txBody>
      </p:sp>
      <p:sp>
        <p:nvSpPr>
          <p:cNvPr id="6" name="Slide Number Placeholder 5"/>
          <p:cNvSpPr>
            <a:spLocks noGrp="1"/>
          </p:cNvSpPr>
          <p:nvPr>
            <p:ph type="sldNum" sz="quarter" idx="4"/>
          </p:nvPr>
        </p:nvSpPr>
        <p:spPr>
          <a:xfrm>
            <a:off x="6553200" y="6525344"/>
            <a:ext cx="2133600" cy="332656"/>
          </a:xfrm>
          <a:prstGeom prst="rect">
            <a:avLst/>
          </a:prstGeom>
        </p:spPr>
        <p:txBody>
          <a:bodyPr vert="horz" lIns="91440" tIns="45720" rIns="91440" bIns="45720" rtlCol="0" anchor="ctr"/>
          <a:lstStyle>
            <a:lvl1pPr algn="r">
              <a:defRPr sz="923">
                <a:solidFill>
                  <a:schemeClr val="bg1"/>
                </a:solidFill>
                <a:latin typeface="Arial" pitchFamily="34" charset="0"/>
                <a:cs typeface="Arial" pitchFamily="34" charset="0"/>
              </a:defRPr>
            </a:lvl1pPr>
          </a:lstStyle>
          <a:p>
            <a:fld id="{3FF909EE-2C65-48BC-95E5-26F3591A45A6}" type="slidenum">
              <a:rPr lang="en-CA" smtClean="0">
                <a:solidFill>
                  <a:prstClr val="white"/>
                </a:solidFill>
              </a:rPr>
              <a:pPr/>
              <a:t>‹N°›</a:t>
            </a:fld>
            <a:endParaRPr lang="en-CA" dirty="0">
              <a:solidFill>
                <a:prstClr val="white"/>
              </a:solidFill>
            </a:endParaRPr>
          </a:p>
        </p:txBody>
      </p:sp>
    </p:spTree>
    <p:extLst>
      <p:ext uri="{BB962C8B-B14F-4D97-AF65-F5344CB8AC3E}">
        <p14:creationId xmlns:p14="http://schemas.microsoft.com/office/powerpoint/2010/main" val="1750752977"/>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p:txStyles>
    <p:titleStyle>
      <a:lvl1pPr algn="ctr" defTabSz="844083" rtl="0" eaLnBrk="1" latinLnBrk="0" hangingPunct="1">
        <a:spcBef>
          <a:spcPct val="0"/>
        </a:spcBef>
        <a:buNone/>
        <a:defRPr sz="4062" kern="1200">
          <a:solidFill>
            <a:schemeClr val="tx1"/>
          </a:solidFill>
          <a:latin typeface="+mj-lt"/>
          <a:ea typeface="+mj-ea"/>
          <a:cs typeface="+mj-cs"/>
        </a:defRPr>
      </a:lvl1pPr>
    </p:titleStyle>
    <p:bodyStyle>
      <a:lvl1pPr marL="316531" indent="-316531" algn="l" defTabSz="844083" rtl="0" eaLnBrk="1" latinLnBrk="0" hangingPunct="1">
        <a:spcBef>
          <a:spcPct val="20000"/>
        </a:spcBef>
        <a:buFont typeface="Arial" pitchFamily="34" charset="0"/>
        <a:buChar char="•"/>
        <a:defRPr sz="2954" kern="1200">
          <a:solidFill>
            <a:srgbClr val="006EB7"/>
          </a:solidFill>
          <a:latin typeface="Arial" pitchFamily="34" charset="0"/>
          <a:ea typeface="+mn-ea"/>
          <a:cs typeface="Arial" pitchFamily="34" charset="0"/>
        </a:defRPr>
      </a:lvl1pPr>
      <a:lvl2pPr marL="685817" indent="-263776" algn="l" defTabSz="844083" rtl="0" eaLnBrk="1" latinLnBrk="0" hangingPunct="1">
        <a:spcBef>
          <a:spcPct val="20000"/>
        </a:spcBef>
        <a:buFont typeface="Arial" pitchFamily="34" charset="0"/>
        <a:buChar char="–"/>
        <a:defRPr sz="2585" kern="1200">
          <a:solidFill>
            <a:srgbClr val="279DD9"/>
          </a:solidFill>
          <a:latin typeface="Arial" pitchFamily="34" charset="0"/>
          <a:ea typeface="+mn-ea"/>
          <a:cs typeface="Arial" pitchFamily="34" charset="0"/>
        </a:defRPr>
      </a:lvl2pPr>
      <a:lvl3pPr marL="1055103" indent="-211021" algn="l" defTabSz="844083" rtl="0" eaLnBrk="1" latinLnBrk="0" hangingPunct="1">
        <a:spcBef>
          <a:spcPct val="20000"/>
        </a:spcBef>
        <a:buFont typeface="Arial" pitchFamily="34" charset="0"/>
        <a:buChar char="•"/>
        <a:defRPr sz="2215" kern="1200">
          <a:solidFill>
            <a:srgbClr val="5A6870"/>
          </a:solidFill>
          <a:latin typeface="Arial" pitchFamily="34" charset="0"/>
          <a:ea typeface="+mn-ea"/>
          <a:cs typeface="Arial" pitchFamily="34" charset="0"/>
        </a:defRPr>
      </a:lvl3pPr>
      <a:lvl4pPr marL="1477145" indent="-211021" algn="l" defTabSz="844083" rtl="0" eaLnBrk="1" latinLnBrk="0" hangingPunct="1">
        <a:spcBef>
          <a:spcPct val="20000"/>
        </a:spcBef>
        <a:buFont typeface="Arial" pitchFamily="34" charset="0"/>
        <a:buChar char="–"/>
        <a:defRPr sz="1846" kern="1200">
          <a:solidFill>
            <a:srgbClr val="5A6870"/>
          </a:solidFill>
          <a:latin typeface="Arial" pitchFamily="34" charset="0"/>
          <a:ea typeface="+mn-ea"/>
          <a:cs typeface="Arial" pitchFamily="34" charset="0"/>
        </a:defRPr>
      </a:lvl4pPr>
      <a:lvl5pPr marL="1899186" indent="-211021" algn="l" defTabSz="844083" rtl="0" eaLnBrk="1" latinLnBrk="0" hangingPunct="1">
        <a:spcBef>
          <a:spcPct val="20000"/>
        </a:spcBef>
        <a:buFont typeface="Arial" pitchFamily="34" charset="0"/>
        <a:buChar char="»"/>
        <a:defRPr sz="1846" kern="1200">
          <a:solidFill>
            <a:srgbClr val="5A6870"/>
          </a:solidFill>
          <a:latin typeface="Arial" pitchFamily="34" charset="0"/>
          <a:ea typeface="+mn-ea"/>
          <a:cs typeface="Arial" pitchFamily="34" charset="0"/>
        </a:defRPr>
      </a:lvl5pPr>
      <a:lvl6pPr marL="2321227"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525344"/>
            <a:ext cx="9144000" cy="332656"/>
          </a:xfrm>
          <a:prstGeom prst="rect">
            <a:avLst/>
          </a:prstGeom>
          <a:solidFill>
            <a:srgbClr val="8C99A1"/>
          </a:solidFill>
          <a:ln>
            <a:noFill/>
          </a:ln>
        </p:spPr>
        <p:style>
          <a:lnRef idx="2">
            <a:schemeClr val="accent1">
              <a:shade val="50000"/>
            </a:schemeClr>
          </a:lnRef>
          <a:fillRef idx="1">
            <a:schemeClr val="accent1"/>
          </a:fillRef>
          <a:effectRef idx="0">
            <a:schemeClr val="accent1"/>
          </a:effectRef>
          <a:fontRef idx="minor">
            <a:schemeClr val="lt1"/>
          </a:fontRef>
        </p:style>
        <p:txBody>
          <a:bodyPr lIns="99034" tIns="49517" rIns="99034" bIns="49517" rtlCol="0" anchor="ctr"/>
          <a:lstStyle/>
          <a:p>
            <a:pPr algn="ctr" defTabSz="990363"/>
            <a:endParaRPr lang="en-CA" sz="1939" dirty="0">
              <a:solidFill>
                <a:prstClr val="white"/>
              </a:solidFill>
            </a:endParaRPr>
          </a:p>
        </p:txBody>
      </p:sp>
      <p:pic>
        <p:nvPicPr>
          <p:cNvPr id="8" name="Picture 7"/>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20" y="-1"/>
            <a:ext cx="9143981" cy="1308097"/>
          </a:xfrm>
          <a:prstGeom prst="rect">
            <a:avLst/>
          </a:prstGeom>
        </p:spPr>
      </p:pic>
      <p:sp>
        <p:nvSpPr>
          <p:cNvPr id="3" name="Text Placeholder 2"/>
          <p:cNvSpPr>
            <a:spLocks noGrp="1"/>
          </p:cNvSpPr>
          <p:nvPr>
            <p:ph type="body" idx="1"/>
          </p:nvPr>
        </p:nvSpPr>
        <p:spPr>
          <a:xfrm>
            <a:off x="457200" y="1600200"/>
            <a:ext cx="8229600" cy="4709120"/>
          </a:xfrm>
          <a:prstGeom prst="rect">
            <a:avLst/>
          </a:prstGeom>
        </p:spPr>
        <p:txBody>
          <a:bodyPr vert="horz" lIns="107287" tIns="53643" rIns="107287" bIns="53643"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2"/>
          </p:nvPr>
        </p:nvSpPr>
        <p:spPr>
          <a:xfrm>
            <a:off x="457200" y="6525344"/>
            <a:ext cx="2133600" cy="332656"/>
          </a:xfrm>
          <a:prstGeom prst="rect">
            <a:avLst/>
          </a:prstGeom>
        </p:spPr>
        <p:txBody>
          <a:bodyPr vert="horz" lIns="107287" tIns="53643" rIns="107287" bIns="53643" rtlCol="0" anchor="ctr"/>
          <a:lstStyle>
            <a:lvl1pPr algn="l">
              <a:defRPr sz="1108">
                <a:solidFill>
                  <a:schemeClr val="bg1"/>
                </a:solidFill>
                <a:latin typeface="Arial" pitchFamily="34" charset="0"/>
                <a:cs typeface="Arial" pitchFamily="34" charset="0"/>
              </a:defRPr>
            </a:lvl1pPr>
          </a:lstStyle>
          <a:p>
            <a:pPr defTabSz="990363"/>
            <a:r>
              <a:rPr lang="en-CA">
                <a:solidFill>
                  <a:prstClr val="white"/>
                </a:solidFill>
              </a:rPr>
              <a:t>28 June 2016</a:t>
            </a:r>
            <a:endParaRPr lang="en-CA" dirty="0">
              <a:solidFill>
                <a:prstClr val="white"/>
              </a:solidFill>
            </a:endParaRPr>
          </a:p>
        </p:txBody>
      </p:sp>
      <p:sp>
        <p:nvSpPr>
          <p:cNvPr id="5" name="Footer Placeholder 4"/>
          <p:cNvSpPr>
            <a:spLocks noGrp="1"/>
          </p:cNvSpPr>
          <p:nvPr>
            <p:ph type="ftr" sz="quarter" idx="3"/>
          </p:nvPr>
        </p:nvSpPr>
        <p:spPr>
          <a:xfrm>
            <a:off x="3124200" y="6525344"/>
            <a:ext cx="2895600" cy="332656"/>
          </a:xfrm>
          <a:prstGeom prst="rect">
            <a:avLst/>
          </a:prstGeom>
        </p:spPr>
        <p:txBody>
          <a:bodyPr vert="horz" lIns="107287" tIns="53643" rIns="107287" bIns="53643" rtlCol="0" anchor="ctr"/>
          <a:lstStyle>
            <a:lvl1pPr algn="ctr">
              <a:defRPr sz="1108">
                <a:solidFill>
                  <a:schemeClr val="bg1"/>
                </a:solidFill>
                <a:latin typeface="Arial" pitchFamily="34" charset="0"/>
                <a:cs typeface="Arial" pitchFamily="34" charset="0"/>
              </a:defRPr>
            </a:lvl1pPr>
          </a:lstStyle>
          <a:p>
            <a:pPr defTabSz="990363"/>
            <a:r>
              <a:rPr lang="en-US">
                <a:solidFill>
                  <a:prstClr val="white"/>
                </a:solidFill>
              </a:rPr>
              <a:t>3rd AFI Aviation Safety Symposium</a:t>
            </a:r>
            <a:endParaRPr lang="en-CA" dirty="0">
              <a:solidFill>
                <a:prstClr val="white"/>
              </a:solidFill>
            </a:endParaRPr>
          </a:p>
        </p:txBody>
      </p:sp>
      <p:sp>
        <p:nvSpPr>
          <p:cNvPr id="6" name="Slide Number Placeholder 5"/>
          <p:cNvSpPr>
            <a:spLocks noGrp="1"/>
          </p:cNvSpPr>
          <p:nvPr>
            <p:ph type="sldNum" sz="quarter" idx="4"/>
          </p:nvPr>
        </p:nvSpPr>
        <p:spPr>
          <a:xfrm>
            <a:off x="6553200" y="6525344"/>
            <a:ext cx="2133600" cy="332656"/>
          </a:xfrm>
          <a:prstGeom prst="rect">
            <a:avLst/>
          </a:prstGeom>
        </p:spPr>
        <p:txBody>
          <a:bodyPr vert="horz" lIns="107287" tIns="53643" rIns="107287" bIns="53643" rtlCol="0" anchor="ctr"/>
          <a:lstStyle>
            <a:lvl1pPr algn="r">
              <a:defRPr sz="1108">
                <a:solidFill>
                  <a:schemeClr val="bg1"/>
                </a:solidFill>
                <a:latin typeface="Arial" pitchFamily="34" charset="0"/>
                <a:cs typeface="Arial" pitchFamily="34" charset="0"/>
              </a:defRPr>
            </a:lvl1pPr>
          </a:lstStyle>
          <a:p>
            <a:pPr defTabSz="990363"/>
            <a:fld id="{3FF909EE-2C65-48BC-95E5-26F3591A45A6}" type="slidenum">
              <a:rPr lang="en-CA" smtClean="0">
                <a:solidFill>
                  <a:prstClr val="white"/>
                </a:solidFill>
              </a:rPr>
              <a:pPr defTabSz="990363"/>
              <a:t>‹N°›</a:t>
            </a:fld>
            <a:endParaRPr lang="en-CA" dirty="0">
              <a:solidFill>
                <a:prstClr val="white"/>
              </a:solidFill>
            </a:endParaRPr>
          </a:p>
        </p:txBody>
      </p:sp>
    </p:spTree>
    <p:extLst>
      <p:ext uri="{BB962C8B-B14F-4D97-AF65-F5344CB8AC3E}">
        <p14:creationId xmlns:p14="http://schemas.microsoft.com/office/powerpoint/2010/main" val="559722591"/>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 id="2147483794" r:id="rId13"/>
    <p:sldLayoutId id="2147483795" r:id="rId14"/>
    <p:sldLayoutId id="2147483796" r:id="rId15"/>
    <p:sldLayoutId id="2147483797" r:id="rId16"/>
    <p:sldLayoutId id="2147483798" r:id="rId17"/>
  </p:sldLayoutIdLst>
  <p:hf hdr="0"/>
  <p:txStyles>
    <p:titleStyle>
      <a:lvl1pPr algn="ctr" defTabSz="990363" rtl="0" eaLnBrk="1" latinLnBrk="0" hangingPunct="1">
        <a:spcBef>
          <a:spcPct val="0"/>
        </a:spcBef>
        <a:buNone/>
        <a:defRPr sz="4800" kern="1200">
          <a:solidFill>
            <a:schemeClr val="tx1"/>
          </a:solidFill>
          <a:latin typeface="+mj-lt"/>
          <a:ea typeface="+mj-ea"/>
          <a:cs typeface="+mj-cs"/>
        </a:defRPr>
      </a:lvl1pPr>
    </p:titleStyle>
    <p:bodyStyle>
      <a:lvl1pPr marL="371386" indent="-371386" algn="l" defTabSz="990363" rtl="0" eaLnBrk="1" latinLnBrk="0" hangingPunct="1">
        <a:spcBef>
          <a:spcPct val="20000"/>
        </a:spcBef>
        <a:buFont typeface="Arial" pitchFamily="34" charset="0"/>
        <a:buChar char="•"/>
        <a:defRPr sz="3508" kern="1200">
          <a:solidFill>
            <a:srgbClr val="0054A4"/>
          </a:solidFill>
          <a:latin typeface="Arial" pitchFamily="34" charset="0"/>
          <a:ea typeface="+mn-ea"/>
          <a:cs typeface="Arial" pitchFamily="34" charset="0"/>
        </a:defRPr>
      </a:lvl1pPr>
      <a:lvl2pPr marL="804669" indent="-309488" algn="l" defTabSz="990363" rtl="0" eaLnBrk="1" latinLnBrk="0" hangingPunct="1">
        <a:spcBef>
          <a:spcPct val="20000"/>
        </a:spcBef>
        <a:buFont typeface="Arial" pitchFamily="34" charset="0"/>
        <a:buChar char="–"/>
        <a:defRPr sz="3046" kern="1200">
          <a:solidFill>
            <a:srgbClr val="279DD9"/>
          </a:solidFill>
          <a:latin typeface="Arial" pitchFamily="34" charset="0"/>
          <a:ea typeface="+mn-ea"/>
          <a:cs typeface="Arial" pitchFamily="34" charset="0"/>
        </a:defRPr>
      </a:lvl2pPr>
      <a:lvl3pPr marL="1237953" indent="-247590" algn="l" defTabSz="990363" rtl="0" eaLnBrk="1" latinLnBrk="0" hangingPunct="1">
        <a:spcBef>
          <a:spcPct val="20000"/>
        </a:spcBef>
        <a:buFont typeface="Arial" pitchFamily="34" charset="0"/>
        <a:buChar char="•"/>
        <a:defRPr sz="2585" kern="1200">
          <a:solidFill>
            <a:srgbClr val="5A6870"/>
          </a:solidFill>
          <a:latin typeface="Arial" pitchFamily="34" charset="0"/>
          <a:ea typeface="+mn-ea"/>
          <a:cs typeface="Arial" pitchFamily="34" charset="0"/>
        </a:defRPr>
      </a:lvl3pPr>
      <a:lvl4pPr marL="1733134" indent="-247590" algn="l" defTabSz="990363" rtl="0" eaLnBrk="1" latinLnBrk="0" hangingPunct="1">
        <a:spcBef>
          <a:spcPct val="20000"/>
        </a:spcBef>
        <a:buFont typeface="Arial" pitchFamily="34" charset="0"/>
        <a:buChar char="–"/>
        <a:defRPr sz="2123" kern="1200">
          <a:solidFill>
            <a:srgbClr val="5A6870"/>
          </a:solidFill>
          <a:latin typeface="Arial" pitchFamily="34" charset="0"/>
          <a:ea typeface="+mn-ea"/>
          <a:cs typeface="Arial" pitchFamily="34" charset="0"/>
        </a:defRPr>
      </a:lvl4pPr>
      <a:lvl5pPr marL="2228314" indent="-247590" algn="l" defTabSz="990363" rtl="0" eaLnBrk="1" latinLnBrk="0" hangingPunct="1">
        <a:spcBef>
          <a:spcPct val="20000"/>
        </a:spcBef>
        <a:buFont typeface="Arial" pitchFamily="34" charset="0"/>
        <a:buChar char="»"/>
        <a:defRPr sz="2123" kern="1200">
          <a:solidFill>
            <a:srgbClr val="5A6870"/>
          </a:solidFill>
          <a:latin typeface="Arial" pitchFamily="34" charset="0"/>
          <a:ea typeface="+mn-ea"/>
          <a:cs typeface="Arial" pitchFamily="34" charset="0"/>
        </a:defRPr>
      </a:lvl5pPr>
      <a:lvl6pPr marL="2723496" indent="-247590" algn="l" defTabSz="990363" rtl="0" eaLnBrk="1" latinLnBrk="0" hangingPunct="1">
        <a:spcBef>
          <a:spcPct val="20000"/>
        </a:spcBef>
        <a:buFont typeface="Arial" pitchFamily="34" charset="0"/>
        <a:buChar char="•"/>
        <a:defRPr sz="2123" kern="1200">
          <a:solidFill>
            <a:schemeClr val="tx1"/>
          </a:solidFill>
          <a:latin typeface="+mn-lt"/>
          <a:ea typeface="+mn-ea"/>
          <a:cs typeface="+mn-cs"/>
        </a:defRPr>
      </a:lvl6pPr>
      <a:lvl7pPr marL="3218677" indent="-247590" algn="l" defTabSz="990363" rtl="0" eaLnBrk="1" latinLnBrk="0" hangingPunct="1">
        <a:spcBef>
          <a:spcPct val="20000"/>
        </a:spcBef>
        <a:buFont typeface="Arial" pitchFamily="34" charset="0"/>
        <a:buChar char="•"/>
        <a:defRPr sz="2123" kern="1200">
          <a:solidFill>
            <a:schemeClr val="tx1"/>
          </a:solidFill>
          <a:latin typeface="+mn-lt"/>
          <a:ea typeface="+mn-ea"/>
          <a:cs typeface="+mn-cs"/>
        </a:defRPr>
      </a:lvl7pPr>
      <a:lvl8pPr marL="3713858" indent="-247590" algn="l" defTabSz="990363" rtl="0" eaLnBrk="1" latinLnBrk="0" hangingPunct="1">
        <a:spcBef>
          <a:spcPct val="20000"/>
        </a:spcBef>
        <a:buFont typeface="Arial" pitchFamily="34" charset="0"/>
        <a:buChar char="•"/>
        <a:defRPr sz="2123" kern="1200">
          <a:solidFill>
            <a:schemeClr val="tx1"/>
          </a:solidFill>
          <a:latin typeface="+mn-lt"/>
          <a:ea typeface="+mn-ea"/>
          <a:cs typeface="+mn-cs"/>
        </a:defRPr>
      </a:lvl8pPr>
      <a:lvl9pPr marL="4209039" indent="-247590" algn="l" defTabSz="990363" rtl="0" eaLnBrk="1" latinLnBrk="0" hangingPunct="1">
        <a:spcBef>
          <a:spcPct val="20000"/>
        </a:spcBef>
        <a:buFont typeface="Arial" pitchFamily="34" charset="0"/>
        <a:buChar char="•"/>
        <a:defRPr sz="2123" kern="1200">
          <a:solidFill>
            <a:schemeClr val="tx1"/>
          </a:solidFill>
          <a:latin typeface="+mn-lt"/>
          <a:ea typeface="+mn-ea"/>
          <a:cs typeface="+mn-cs"/>
        </a:defRPr>
      </a:lvl9pPr>
    </p:bodyStyle>
    <p:otherStyle>
      <a:defPPr>
        <a:defRPr lang="en-US"/>
      </a:defPPr>
      <a:lvl1pPr marL="0" algn="l" defTabSz="990363" rtl="0" eaLnBrk="1" latinLnBrk="0" hangingPunct="1">
        <a:defRPr sz="1939" kern="1200">
          <a:solidFill>
            <a:schemeClr val="tx1"/>
          </a:solidFill>
          <a:latin typeface="+mn-lt"/>
          <a:ea typeface="+mn-ea"/>
          <a:cs typeface="+mn-cs"/>
        </a:defRPr>
      </a:lvl1pPr>
      <a:lvl2pPr marL="495181" algn="l" defTabSz="990363" rtl="0" eaLnBrk="1" latinLnBrk="0" hangingPunct="1">
        <a:defRPr sz="1939" kern="1200">
          <a:solidFill>
            <a:schemeClr val="tx1"/>
          </a:solidFill>
          <a:latin typeface="+mn-lt"/>
          <a:ea typeface="+mn-ea"/>
          <a:cs typeface="+mn-cs"/>
        </a:defRPr>
      </a:lvl2pPr>
      <a:lvl3pPr marL="990363" algn="l" defTabSz="990363" rtl="0" eaLnBrk="1" latinLnBrk="0" hangingPunct="1">
        <a:defRPr sz="1939" kern="1200">
          <a:solidFill>
            <a:schemeClr val="tx1"/>
          </a:solidFill>
          <a:latin typeface="+mn-lt"/>
          <a:ea typeface="+mn-ea"/>
          <a:cs typeface="+mn-cs"/>
        </a:defRPr>
      </a:lvl3pPr>
      <a:lvl4pPr marL="1485543" algn="l" defTabSz="990363" rtl="0" eaLnBrk="1" latinLnBrk="0" hangingPunct="1">
        <a:defRPr sz="1939" kern="1200">
          <a:solidFill>
            <a:schemeClr val="tx1"/>
          </a:solidFill>
          <a:latin typeface="+mn-lt"/>
          <a:ea typeface="+mn-ea"/>
          <a:cs typeface="+mn-cs"/>
        </a:defRPr>
      </a:lvl4pPr>
      <a:lvl5pPr marL="1980724" algn="l" defTabSz="990363" rtl="0" eaLnBrk="1" latinLnBrk="0" hangingPunct="1">
        <a:defRPr sz="1939" kern="1200">
          <a:solidFill>
            <a:schemeClr val="tx1"/>
          </a:solidFill>
          <a:latin typeface="+mn-lt"/>
          <a:ea typeface="+mn-ea"/>
          <a:cs typeface="+mn-cs"/>
        </a:defRPr>
      </a:lvl5pPr>
      <a:lvl6pPr marL="2475906" algn="l" defTabSz="990363" rtl="0" eaLnBrk="1" latinLnBrk="0" hangingPunct="1">
        <a:defRPr sz="1939" kern="1200">
          <a:solidFill>
            <a:schemeClr val="tx1"/>
          </a:solidFill>
          <a:latin typeface="+mn-lt"/>
          <a:ea typeface="+mn-ea"/>
          <a:cs typeface="+mn-cs"/>
        </a:defRPr>
      </a:lvl6pPr>
      <a:lvl7pPr marL="2971087" algn="l" defTabSz="990363" rtl="0" eaLnBrk="1" latinLnBrk="0" hangingPunct="1">
        <a:defRPr sz="1939" kern="1200">
          <a:solidFill>
            <a:schemeClr val="tx1"/>
          </a:solidFill>
          <a:latin typeface="+mn-lt"/>
          <a:ea typeface="+mn-ea"/>
          <a:cs typeface="+mn-cs"/>
        </a:defRPr>
      </a:lvl7pPr>
      <a:lvl8pPr marL="3466267" algn="l" defTabSz="990363" rtl="0" eaLnBrk="1" latinLnBrk="0" hangingPunct="1">
        <a:defRPr sz="1939" kern="1200">
          <a:solidFill>
            <a:schemeClr val="tx1"/>
          </a:solidFill>
          <a:latin typeface="+mn-lt"/>
          <a:ea typeface="+mn-ea"/>
          <a:cs typeface="+mn-cs"/>
        </a:defRPr>
      </a:lvl8pPr>
      <a:lvl9pPr marL="3961449" algn="l" defTabSz="990363" rtl="0" eaLnBrk="1" latinLnBrk="0" hangingPunct="1">
        <a:defRPr sz="193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525344"/>
            <a:ext cx="9144000" cy="332656"/>
          </a:xfrm>
          <a:prstGeom prst="rect">
            <a:avLst/>
          </a:prstGeom>
          <a:solidFill>
            <a:srgbClr val="8C99A1"/>
          </a:solidFill>
          <a:ln>
            <a:noFill/>
          </a:ln>
        </p:spPr>
        <p:style>
          <a:lnRef idx="2">
            <a:schemeClr val="accent1">
              <a:shade val="50000"/>
            </a:schemeClr>
          </a:lnRef>
          <a:fillRef idx="1">
            <a:schemeClr val="accent1"/>
          </a:fillRef>
          <a:effectRef idx="0">
            <a:schemeClr val="accent1"/>
          </a:effectRef>
          <a:fontRef idx="minor">
            <a:schemeClr val="lt1"/>
          </a:fontRef>
        </p:style>
        <p:txBody>
          <a:bodyPr lIns="99034" tIns="49517" rIns="99034" bIns="49517" rtlCol="0" anchor="ctr"/>
          <a:lstStyle/>
          <a:p>
            <a:pPr algn="ctr" defTabSz="990363"/>
            <a:endParaRPr lang="en-CA" sz="1939" dirty="0">
              <a:solidFill>
                <a:prstClr val="white"/>
              </a:solidFill>
            </a:endParaRPr>
          </a:p>
        </p:txBody>
      </p:sp>
      <p:pic>
        <p:nvPicPr>
          <p:cNvPr id="8" name="Picture 7"/>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20" y="-1"/>
            <a:ext cx="9143981" cy="1308097"/>
          </a:xfrm>
          <a:prstGeom prst="rect">
            <a:avLst/>
          </a:prstGeom>
        </p:spPr>
      </p:pic>
      <p:sp>
        <p:nvSpPr>
          <p:cNvPr id="3" name="Text Placeholder 2"/>
          <p:cNvSpPr>
            <a:spLocks noGrp="1"/>
          </p:cNvSpPr>
          <p:nvPr>
            <p:ph type="body" idx="1"/>
          </p:nvPr>
        </p:nvSpPr>
        <p:spPr>
          <a:xfrm>
            <a:off x="457200" y="1600200"/>
            <a:ext cx="8229600" cy="4709120"/>
          </a:xfrm>
          <a:prstGeom prst="rect">
            <a:avLst/>
          </a:prstGeom>
        </p:spPr>
        <p:txBody>
          <a:bodyPr vert="horz" lIns="107287" tIns="53643" rIns="107287" bIns="53643"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2"/>
          </p:nvPr>
        </p:nvSpPr>
        <p:spPr>
          <a:xfrm>
            <a:off x="457200" y="6525344"/>
            <a:ext cx="2133600" cy="332656"/>
          </a:xfrm>
          <a:prstGeom prst="rect">
            <a:avLst/>
          </a:prstGeom>
        </p:spPr>
        <p:txBody>
          <a:bodyPr vert="horz" lIns="107287" tIns="53643" rIns="107287" bIns="53643" rtlCol="0" anchor="ctr"/>
          <a:lstStyle>
            <a:lvl1pPr algn="l">
              <a:defRPr sz="1108">
                <a:solidFill>
                  <a:schemeClr val="bg1"/>
                </a:solidFill>
                <a:latin typeface="Arial" pitchFamily="34" charset="0"/>
                <a:cs typeface="Arial" pitchFamily="34" charset="0"/>
              </a:defRPr>
            </a:lvl1pPr>
          </a:lstStyle>
          <a:p>
            <a:pPr defTabSz="990363"/>
            <a:fld id="{2E150F0D-05B8-429F-AAF6-9725DCA20FCD}" type="datetime3">
              <a:rPr lang="en-US" smtClean="0">
                <a:solidFill>
                  <a:prstClr val="white"/>
                </a:solidFill>
              </a:rPr>
              <a:t>28 June 2016</a:t>
            </a:fld>
            <a:endParaRPr lang="en-CA" dirty="0">
              <a:solidFill>
                <a:prstClr val="white"/>
              </a:solidFill>
            </a:endParaRPr>
          </a:p>
        </p:txBody>
      </p:sp>
      <p:sp>
        <p:nvSpPr>
          <p:cNvPr id="5" name="Footer Placeholder 4"/>
          <p:cNvSpPr>
            <a:spLocks noGrp="1"/>
          </p:cNvSpPr>
          <p:nvPr>
            <p:ph type="ftr" sz="quarter" idx="3"/>
          </p:nvPr>
        </p:nvSpPr>
        <p:spPr>
          <a:xfrm>
            <a:off x="3124200" y="6525344"/>
            <a:ext cx="2895600" cy="332656"/>
          </a:xfrm>
          <a:prstGeom prst="rect">
            <a:avLst/>
          </a:prstGeom>
        </p:spPr>
        <p:txBody>
          <a:bodyPr vert="horz" lIns="107287" tIns="53643" rIns="107287" bIns="53643" rtlCol="0" anchor="ctr"/>
          <a:lstStyle>
            <a:lvl1pPr algn="ctr">
              <a:defRPr sz="1108">
                <a:solidFill>
                  <a:schemeClr val="bg1"/>
                </a:solidFill>
                <a:latin typeface="Arial" pitchFamily="34" charset="0"/>
                <a:cs typeface="Arial" pitchFamily="34" charset="0"/>
              </a:defRPr>
            </a:lvl1pPr>
          </a:lstStyle>
          <a:p>
            <a:pPr defTabSz="990363"/>
            <a:r>
              <a:rPr lang="en-US">
                <a:solidFill>
                  <a:prstClr val="white"/>
                </a:solidFill>
              </a:rPr>
              <a:t>ICAO-AFI Group Meeting</a:t>
            </a:r>
            <a:endParaRPr lang="en-CA" dirty="0">
              <a:solidFill>
                <a:prstClr val="white"/>
              </a:solidFill>
            </a:endParaRPr>
          </a:p>
        </p:txBody>
      </p:sp>
      <p:sp>
        <p:nvSpPr>
          <p:cNvPr id="6" name="Slide Number Placeholder 5"/>
          <p:cNvSpPr>
            <a:spLocks noGrp="1"/>
          </p:cNvSpPr>
          <p:nvPr>
            <p:ph type="sldNum" sz="quarter" idx="4"/>
          </p:nvPr>
        </p:nvSpPr>
        <p:spPr>
          <a:xfrm>
            <a:off x="6553200" y="6525344"/>
            <a:ext cx="2133600" cy="332656"/>
          </a:xfrm>
          <a:prstGeom prst="rect">
            <a:avLst/>
          </a:prstGeom>
        </p:spPr>
        <p:txBody>
          <a:bodyPr vert="horz" lIns="107287" tIns="53643" rIns="107287" bIns="53643" rtlCol="0" anchor="ctr"/>
          <a:lstStyle>
            <a:lvl1pPr algn="r">
              <a:defRPr sz="1108">
                <a:solidFill>
                  <a:schemeClr val="bg1"/>
                </a:solidFill>
                <a:latin typeface="Arial" pitchFamily="34" charset="0"/>
                <a:cs typeface="Arial" pitchFamily="34" charset="0"/>
              </a:defRPr>
            </a:lvl1pPr>
          </a:lstStyle>
          <a:p>
            <a:pPr defTabSz="990363"/>
            <a:fld id="{3FF909EE-2C65-48BC-95E5-26F3591A45A6}" type="slidenum">
              <a:rPr lang="en-CA" smtClean="0">
                <a:solidFill>
                  <a:prstClr val="white"/>
                </a:solidFill>
              </a:rPr>
              <a:pPr defTabSz="990363"/>
              <a:t>‹N°›</a:t>
            </a:fld>
            <a:endParaRPr lang="en-CA" dirty="0">
              <a:solidFill>
                <a:prstClr val="white"/>
              </a:solidFill>
            </a:endParaRPr>
          </a:p>
        </p:txBody>
      </p:sp>
    </p:spTree>
    <p:extLst>
      <p:ext uri="{BB962C8B-B14F-4D97-AF65-F5344CB8AC3E}">
        <p14:creationId xmlns:p14="http://schemas.microsoft.com/office/powerpoint/2010/main" val="2780264475"/>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 id="2147483811" r:id="rId12"/>
    <p:sldLayoutId id="2147483812" r:id="rId13"/>
    <p:sldLayoutId id="2147483813" r:id="rId14"/>
    <p:sldLayoutId id="2147483814" r:id="rId15"/>
    <p:sldLayoutId id="2147483815" r:id="rId16"/>
    <p:sldLayoutId id="2147483816" r:id="rId17"/>
  </p:sldLayoutIdLst>
  <p:hf hdr="0" dt="0"/>
  <p:txStyles>
    <p:titleStyle>
      <a:lvl1pPr algn="ctr" defTabSz="990363" rtl="0" eaLnBrk="1" latinLnBrk="0" hangingPunct="1">
        <a:spcBef>
          <a:spcPct val="0"/>
        </a:spcBef>
        <a:buNone/>
        <a:defRPr sz="4800" kern="1200">
          <a:solidFill>
            <a:schemeClr val="tx1"/>
          </a:solidFill>
          <a:latin typeface="+mj-lt"/>
          <a:ea typeface="+mj-ea"/>
          <a:cs typeface="+mj-cs"/>
        </a:defRPr>
      </a:lvl1pPr>
    </p:titleStyle>
    <p:bodyStyle>
      <a:lvl1pPr marL="371386" indent="-371386" algn="l" defTabSz="990363" rtl="0" eaLnBrk="1" latinLnBrk="0" hangingPunct="1">
        <a:spcBef>
          <a:spcPct val="20000"/>
        </a:spcBef>
        <a:buFont typeface="Arial" pitchFamily="34" charset="0"/>
        <a:buChar char="•"/>
        <a:defRPr sz="3508" kern="1200">
          <a:solidFill>
            <a:srgbClr val="0054A4"/>
          </a:solidFill>
          <a:latin typeface="Arial" pitchFamily="34" charset="0"/>
          <a:ea typeface="+mn-ea"/>
          <a:cs typeface="Arial" pitchFamily="34" charset="0"/>
        </a:defRPr>
      </a:lvl1pPr>
      <a:lvl2pPr marL="804669" indent="-309488" algn="l" defTabSz="990363" rtl="0" eaLnBrk="1" latinLnBrk="0" hangingPunct="1">
        <a:spcBef>
          <a:spcPct val="20000"/>
        </a:spcBef>
        <a:buFont typeface="Arial" pitchFamily="34" charset="0"/>
        <a:buChar char="–"/>
        <a:defRPr sz="3046" kern="1200">
          <a:solidFill>
            <a:srgbClr val="279DD9"/>
          </a:solidFill>
          <a:latin typeface="Arial" pitchFamily="34" charset="0"/>
          <a:ea typeface="+mn-ea"/>
          <a:cs typeface="Arial" pitchFamily="34" charset="0"/>
        </a:defRPr>
      </a:lvl2pPr>
      <a:lvl3pPr marL="1237953" indent="-247590" algn="l" defTabSz="990363" rtl="0" eaLnBrk="1" latinLnBrk="0" hangingPunct="1">
        <a:spcBef>
          <a:spcPct val="20000"/>
        </a:spcBef>
        <a:buFont typeface="Arial" pitchFamily="34" charset="0"/>
        <a:buChar char="•"/>
        <a:defRPr sz="2585" kern="1200">
          <a:solidFill>
            <a:srgbClr val="5A6870"/>
          </a:solidFill>
          <a:latin typeface="Arial" pitchFamily="34" charset="0"/>
          <a:ea typeface="+mn-ea"/>
          <a:cs typeface="Arial" pitchFamily="34" charset="0"/>
        </a:defRPr>
      </a:lvl3pPr>
      <a:lvl4pPr marL="1733134" indent="-247590" algn="l" defTabSz="990363" rtl="0" eaLnBrk="1" latinLnBrk="0" hangingPunct="1">
        <a:spcBef>
          <a:spcPct val="20000"/>
        </a:spcBef>
        <a:buFont typeface="Arial" pitchFamily="34" charset="0"/>
        <a:buChar char="–"/>
        <a:defRPr sz="2123" kern="1200">
          <a:solidFill>
            <a:srgbClr val="5A6870"/>
          </a:solidFill>
          <a:latin typeface="Arial" pitchFamily="34" charset="0"/>
          <a:ea typeface="+mn-ea"/>
          <a:cs typeface="Arial" pitchFamily="34" charset="0"/>
        </a:defRPr>
      </a:lvl4pPr>
      <a:lvl5pPr marL="2228314" indent="-247590" algn="l" defTabSz="990363" rtl="0" eaLnBrk="1" latinLnBrk="0" hangingPunct="1">
        <a:spcBef>
          <a:spcPct val="20000"/>
        </a:spcBef>
        <a:buFont typeface="Arial" pitchFamily="34" charset="0"/>
        <a:buChar char="»"/>
        <a:defRPr sz="2123" kern="1200">
          <a:solidFill>
            <a:srgbClr val="5A6870"/>
          </a:solidFill>
          <a:latin typeface="Arial" pitchFamily="34" charset="0"/>
          <a:ea typeface="+mn-ea"/>
          <a:cs typeface="Arial" pitchFamily="34" charset="0"/>
        </a:defRPr>
      </a:lvl5pPr>
      <a:lvl6pPr marL="2723496" indent="-247590" algn="l" defTabSz="990363" rtl="0" eaLnBrk="1" latinLnBrk="0" hangingPunct="1">
        <a:spcBef>
          <a:spcPct val="20000"/>
        </a:spcBef>
        <a:buFont typeface="Arial" pitchFamily="34" charset="0"/>
        <a:buChar char="•"/>
        <a:defRPr sz="2123" kern="1200">
          <a:solidFill>
            <a:schemeClr val="tx1"/>
          </a:solidFill>
          <a:latin typeface="+mn-lt"/>
          <a:ea typeface="+mn-ea"/>
          <a:cs typeface="+mn-cs"/>
        </a:defRPr>
      </a:lvl6pPr>
      <a:lvl7pPr marL="3218677" indent="-247590" algn="l" defTabSz="990363" rtl="0" eaLnBrk="1" latinLnBrk="0" hangingPunct="1">
        <a:spcBef>
          <a:spcPct val="20000"/>
        </a:spcBef>
        <a:buFont typeface="Arial" pitchFamily="34" charset="0"/>
        <a:buChar char="•"/>
        <a:defRPr sz="2123" kern="1200">
          <a:solidFill>
            <a:schemeClr val="tx1"/>
          </a:solidFill>
          <a:latin typeface="+mn-lt"/>
          <a:ea typeface="+mn-ea"/>
          <a:cs typeface="+mn-cs"/>
        </a:defRPr>
      </a:lvl7pPr>
      <a:lvl8pPr marL="3713858" indent="-247590" algn="l" defTabSz="990363" rtl="0" eaLnBrk="1" latinLnBrk="0" hangingPunct="1">
        <a:spcBef>
          <a:spcPct val="20000"/>
        </a:spcBef>
        <a:buFont typeface="Arial" pitchFamily="34" charset="0"/>
        <a:buChar char="•"/>
        <a:defRPr sz="2123" kern="1200">
          <a:solidFill>
            <a:schemeClr val="tx1"/>
          </a:solidFill>
          <a:latin typeface="+mn-lt"/>
          <a:ea typeface="+mn-ea"/>
          <a:cs typeface="+mn-cs"/>
        </a:defRPr>
      </a:lvl8pPr>
      <a:lvl9pPr marL="4209039" indent="-247590" algn="l" defTabSz="990363" rtl="0" eaLnBrk="1" latinLnBrk="0" hangingPunct="1">
        <a:spcBef>
          <a:spcPct val="20000"/>
        </a:spcBef>
        <a:buFont typeface="Arial" pitchFamily="34" charset="0"/>
        <a:buChar char="•"/>
        <a:defRPr sz="2123" kern="1200">
          <a:solidFill>
            <a:schemeClr val="tx1"/>
          </a:solidFill>
          <a:latin typeface="+mn-lt"/>
          <a:ea typeface="+mn-ea"/>
          <a:cs typeface="+mn-cs"/>
        </a:defRPr>
      </a:lvl9pPr>
    </p:bodyStyle>
    <p:otherStyle>
      <a:defPPr>
        <a:defRPr lang="en-US"/>
      </a:defPPr>
      <a:lvl1pPr marL="0" algn="l" defTabSz="990363" rtl="0" eaLnBrk="1" latinLnBrk="0" hangingPunct="1">
        <a:defRPr sz="1939" kern="1200">
          <a:solidFill>
            <a:schemeClr val="tx1"/>
          </a:solidFill>
          <a:latin typeface="+mn-lt"/>
          <a:ea typeface="+mn-ea"/>
          <a:cs typeface="+mn-cs"/>
        </a:defRPr>
      </a:lvl1pPr>
      <a:lvl2pPr marL="495181" algn="l" defTabSz="990363" rtl="0" eaLnBrk="1" latinLnBrk="0" hangingPunct="1">
        <a:defRPr sz="1939" kern="1200">
          <a:solidFill>
            <a:schemeClr val="tx1"/>
          </a:solidFill>
          <a:latin typeface="+mn-lt"/>
          <a:ea typeface="+mn-ea"/>
          <a:cs typeface="+mn-cs"/>
        </a:defRPr>
      </a:lvl2pPr>
      <a:lvl3pPr marL="990363" algn="l" defTabSz="990363" rtl="0" eaLnBrk="1" latinLnBrk="0" hangingPunct="1">
        <a:defRPr sz="1939" kern="1200">
          <a:solidFill>
            <a:schemeClr val="tx1"/>
          </a:solidFill>
          <a:latin typeface="+mn-lt"/>
          <a:ea typeface="+mn-ea"/>
          <a:cs typeface="+mn-cs"/>
        </a:defRPr>
      </a:lvl3pPr>
      <a:lvl4pPr marL="1485543" algn="l" defTabSz="990363" rtl="0" eaLnBrk="1" latinLnBrk="0" hangingPunct="1">
        <a:defRPr sz="1939" kern="1200">
          <a:solidFill>
            <a:schemeClr val="tx1"/>
          </a:solidFill>
          <a:latin typeface="+mn-lt"/>
          <a:ea typeface="+mn-ea"/>
          <a:cs typeface="+mn-cs"/>
        </a:defRPr>
      </a:lvl4pPr>
      <a:lvl5pPr marL="1980724" algn="l" defTabSz="990363" rtl="0" eaLnBrk="1" latinLnBrk="0" hangingPunct="1">
        <a:defRPr sz="1939" kern="1200">
          <a:solidFill>
            <a:schemeClr val="tx1"/>
          </a:solidFill>
          <a:latin typeface="+mn-lt"/>
          <a:ea typeface="+mn-ea"/>
          <a:cs typeface="+mn-cs"/>
        </a:defRPr>
      </a:lvl5pPr>
      <a:lvl6pPr marL="2475906" algn="l" defTabSz="990363" rtl="0" eaLnBrk="1" latinLnBrk="0" hangingPunct="1">
        <a:defRPr sz="1939" kern="1200">
          <a:solidFill>
            <a:schemeClr val="tx1"/>
          </a:solidFill>
          <a:latin typeface="+mn-lt"/>
          <a:ea typeface="+mn-ea"/>
          <a:cs typeface="+mn-cs"/>
        </a:defRPr>
      </a:lvl6pPr>
      <a:lvl7pPr marL="2971087" algn="l" defTabSz="990363" rtl="0" eaLnBrk="1" latinLnBrk="0" hangingPunct="1">
        <a:defRPr sz="1939" kern="1200">
          <a:solidFill>
            <a:schemeClr val="tx1"/>
          </a:solidFill>
          <a:latin typeface="+mn-lt"/>
          <a:ea typeface="+mn-ea"/>
          <a:cs typeface="+mn-cs"/>
        </a:defRPr>
      </a:lvl7pPr>
      <a:lvl8pPr marL="3466267" algn="l" defTabSz="990363" rtl="0" eaLnBrk="1" latinLnBrk="0" hangingPunct="1">
        <a:defRPr sz="1939" kern="1200">
          <a:solidFill>
            <a:schemeClr val="tx1"/>
          </a:solidFill>
          <a:latin typeface="+mn-lt"/>
          <a:ea typeface="+mn-ea"/>
          <a:cs typeface="+mn-cs"/>
        </a:defRPr>
      </a:lvl8pPr>
      <a:lvl9pPr marL="3961449" algn="l" defTabSz="990363" rtl="0" eaLnBrk="1" latinLnBrk="0" hangingPunct="1">
        <a:defRPr sz="193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gif"/><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2.gif"/><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1"/>
          <p:cNvSpPr>
            <a:spLocks/>
          </p:cNvSpPr>
          <p:nvPr/>
        </p:nvSpPr>
        <p:spPr bwMode="auto">
          <a:xfrm>
            <a:off x="2971800" y="5395976"/>
            <a:ext cx="5915735" cy="938808"/>
          </a:xfrm>
          <a:prstGeom prst="rect">
            <a:avLst/>
          </a:prstGeom>
          <a:noFill/>
          <a:ln w="9525">
            <a:noFill/>
            <a:miter lim="800000"/>
            <a:headEnd/>
            <a:tailEnd/>
          </a:ln>
        </p:spPr>
        <p:txBody>
          <a:bodyPr lIns="107287" tIns="53643" rIns="107287" bIns="53643"/>
          <a:lstStyle/>
          <a:p>
            <a:pPr algn="r">
              <a:buFont typeface="Arial" charset="0"/>
              <a:buNone/>
            </a:pPr>
            <a:r>
              <a:rPr lang="en-US" sz="2000" b="1" i="1" dirty="0">
                <a:solidFill>
                  <a:schemeClr val="bg2"/>
                </a:solidFill>
                <a:latin typeface="+mj-lt"/>
                <a:cs typeface="Arial" panose="020B0604020202020204" pitchFamily="34" charset="0"/>
              </a:rPr>
              <a:t>Presented by: Halidou Moussa</a:t>
            </a:r>
          </a:p>
          <a:p>
            <a:pPr algn="r">
              <a:buFont typeface="Arial" charset="0"/>
              <a:buNone/>
            </a:pPr>
            <a:r>
              <a:rPr lang="en-US" sz="2000" b="1" i="1" dirty="0">
                <a:solidFill>
                  <a:schemeClr val="bg2"/>
                </a:solidFill>
                <a:latin typeface="+mj-lt"/>
                <a:cs typeface="Arial" panose="020B0604020202020204" pitchFamily="34" charset="0"/>
              </a:rPr>
              <a:t>Chairperson, AFI Plan Steering Committee</a:t>
            </a:r>
          </a:p>
        </p:txBody>
      </p:sp>
      <p:sp>
        <p:nvSpPr>
          <p:cNvPr id="8" name="Rectangle 2"/>
          <p:cNvSpPr txBox="1">
            <a:spLocks noChangeArrowheads="1"/>
          </p:cNvSpPr>
          <p:nvPr/>
        </p:nvSpPr>
        <p:spPr>
          <a:xfrm>
            <a:off x="488175" y="1524000"/>
            <a:ext cx="8198625" cy="3633192"/>
          </a:xfrm>
          <a:prstGeom prst="rect">
            <a:avLst/>
          </a:prstGeom>
        </p:spPr>
        <p:txBody>
          <a:bodyPr lIns="107287" tIns="53643" rIns="107287" bIns="53643"/>
          <a:lstStyle>
            <a:lvl1pPr algn="ctr" defTabSz="914400" rtl="0" eaLnBrk="1" latinLnBrk="0" hangingPunct="1">
              <a:spcBef>
                <a:spcPct val="0"/>
              </a:spcBef>
              <a:buNone/>
              <a:defRPr sz="4400" kern="1200">
                <a:solidFill>
                  <a:schemeClr val="tx1"/>
                </a:solidFill>
                <a:latin typeface="+mj-lt"/>
                <a:ea typeface="+mj-ea"/>
                <a:cs typeface="+mj-cs"/>
              </a:defRPr>
            </a:lvl1pPr>
          </a:lstStyle>
          <a:p>
            <a:pPr>
              <a:tabLst>
                <a:tab pos="1473328" algn="l"/>
              </a:tabLst>
              <a:defRPr/>
            </a:pPr>
            <a:r>
              <a:rPr lang="en-GB" sz="3600" b="1" i="1" spc="-23" dirty="0">
                <a:solidFill>
                  <a:schemeClr val="bg1"/>
                </a:solidFill>
              </a:rPr>
              <a:t>Third AFI Aviation Safety Symposium</a:t>
            </a:r>
          </a:p>
          <a:p>
            <a:pPr lvl="0" defTabSz="1072866">
              <a:spcBef>
                <a:spcPts val="0"/>
              </a:spcBef>
              <a:tabLst>
                <a:tab pos="1473328" algn="l"/>
              </a:tabLst>
              <a:defRPr/>
            </a:pPr>
            <a:r>
              <a:rPr lang="en-US" sz="2800" b="1" i="1" spc="-23" dirty="0">
                <a:solidFill>
                  <a:prstClr val="white"/>
                </a:solidFill>
                <a:ea typeface="+mn-ea"/>
                <a:cs typeface="Arial" panose="020B0604020202020204" pitchFamily="34" charset="0"/>
              </a:rPr>
              <a:t>Malabo, Equatorial Guinea, 28 June 2016</a:t>
            </a:r>
            <a:endParaRPr lang="en-GB" sz="2800" b="1" i="1" spc="-23" dirty="0">
              <a:solidFill>
                <a:prstClr val="white"/>
              </a:solidFill>
              <a:ea typeface="+mn-ea"/>
              <a:cs typeface="Arial" panose="020B0604020202020204" pitchFamily="34" charset="0"/>
            </a:endParaRPr>
          </a:p>
          <a:p>
            <a:pPr>
              <a:tabLst>
                <a:tab pos="1473328" algn="l"/>
              </a:tabLst>
              <a:defRPr/>
            </a:pPr>
            <a:endParaRPr lang="en-GB" sz="2800" b="1" i="1" spc="-23" dirty="0">
              <a:solidFill>
                <a:schemeClr val="bg1"/>
              </a:solidFill>
              <a:cs typeface="Arial" panose="020B0604020202020204" pitchFamily="34" charset="0"/>
            </a:endParaRPr>
          </a:p>
          <a:p>
            <a:pPr>
              <a:tabLst>
                <a:tab pos="1473328" algn="l"/>
              </a:tabLst>
              <a:defRPr/>
            </a:pPr>
            <a:endParaRPr lang="en-GB" sz="2800" b="1" i="1" spc="-23" dirty="0">
              <a:solidFill>
                <a:schemeClr val="bg1"/>
              </a:solidFill>
              <a:cs typeface="Arial" panose="020B0604020202020204" pitchFamily="34" charset="0"/>
            </a:endParaRPr>
          </a:p>
          <a:p>
            <a:pPr>
              <a:tabLst>
                <a:tab pos="1473328" algn="l"/>
              </a:tabLst>
              <a:defRPr/>
            </a:pPr>
            <a:r>
              <a:rPr lang="en-GB" sz="3000" b="1" i="1" spc="-23" dirty="0">
                <a:solidFill>
                  <a:schemeClr val="bg1"/>
                </a:solidFill>
                <a:cs typeface="Arial" panose="020B0604020202020204" pitchFamily="34" charset="0"/>
              </a:rPr>
              <a:t>Overview of </a:t>
            </a:r>
            <a:r>
              <a:rPr lang="en-US" sz="3000" b="1" i="1" spc="-23" dirty="0">
                <a:solidFill>
                  <a:schemeClr val="bg1"/>
                </a:solidFill>
                <a:cs typeface="Arial" panose="020B0604020202020204" pitchFamily="34" charset="0"/>
              </a:rPr>
              <a:t>The  Comprehensive Regional Implementation Plan for Aviation Safety in Africa  (AFI Plan)</a:t>
            </a:r>
            <a:endParaRPr lang="en-GB" sz="3000" b="1" i="1" spc="-23" dirty="0">
              <a:solidFill>
                <a:schemeClr val="bg1"/>
              </a:solidFill>
              <a:cs typeface="Arial" panose="020B0604020202020204" pitchFamily="34" charset="0"/>
            </a:endParaRPr>
          </a:p>
        </p:txBody>
      </p:sp>
      <p:sp>
        <p:nvSpPr>
          <p:cNvPr id="4" name="Espace réservé de la date 3"/>
          <p:cNvSpPr>
            <a:spLocks noGrp="1"/>
          </p:cNvSpPr>
          <p:nvPr>
            <p:ph type="dt" sz="half" idx="10"/>
          </p:nvPr>
        </p:nvSpPr>
        <p:spPr/>
        <p:txBody>
          <a:bodyPr/>
          <a:lstStyle/>
          <a:p>
            <a:r>
              <a:rPr lang="en-CA" dirty="0"/>
              <a:t>28 June 2016</a:t>
            </a:r>
          </a:p>
        </p:txBody>
      </p:sp>
      <p:sp>
        <p:nvSpPr>
          <p:cNvPr id="3" name="Espace réservé du numéro de diapositive 2"/>
          <p:cNvSpPr>
            <a:spLocks noGrp="1"/>
          </p:cNvSpPr>
          <p:nvPr>
            <p:ph type="sldNum" sz="quarter" idx="12"/>
          </p:nvPr>
        </p:nvSpPr>
        <p:spPr/>
        <p:txBody>
          <a:bodyPr/>
          <a:lstStyle/>
          <a:p>
            <a:fld id="{3FF909EE-2C65-48BC-95E5-26F3591A45A6}" type="slidenum">
              <a:rPr lang="en-CA" smtClean="0"/>
              <a:t>1</a:t>
            </a:fld>
            <a:endParaRPr lang="en-CA" dirty="0"/>
          </a:p>
        </p:txBody>
      </p:sp>
    </p:spTree>
    <p:extLst>
      <p:ext uri="{BB962C8B-B14F-4D97-AF65-F5344CB8AC3E}">
        <p14:creationId xmlns:p14="http://schemas.microsoft.com/office/powerpoint/2010/main" val="42421007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76200" y="990600"/>
            <a:ext cx="9220200" cy="1143000"/>
          </a:xfrm>
          <a:prstGeom prst="rect">
            <a:avLst/>
          </a:prstGeom>
        </p:spPr>
        <p:txBody>
          <a:bodyPr>
            <a:normAutofit/>
          </a:bodyPr>
          <a:lstStyle/>
          <a:p>
            <a:pPr algn="ctr"/>
            <a:r>
              <a:rPr lang="en-CA" sz="2800" noProof="0" dirty="0">
                <a:solidFill>
                  <a:srgbClr val="14639A"/>
                </a:solidFill>
                <a:latin typeface="Arial" pitchFamily="34" charset="0"/>
                <a:cs typeface="Arial" pitchFamily="34" charset="0"/>
              </a:rPr>
              <a:t>ICAO PLANS OF ACTION</a:t>
            </a:r>
            <a:r>
              <a:rPr lang="en-CA" sz="2800" noProof="0" dirty="0">
                <a:latin typeface="Arial" pitchFamily="34" charset="0"/>
                <a:cs typeface="Arial" pitchFamily="34" charset="0"/>
              </a:rPr>
              <a:t/>
            </a:r>
            <a:br>
              <a:rPr lang="en-CA" sz="2800" noProof="0" dirty="0">
                <a:latin typeface="Arial" pitchFamily="34" charset="0"/>
                <a:cs typeface="Arial" pitchFamily="34" charset="0"/>
              </a:rPr>
            </a:br>
            <a:r>
              <a:rPr lang="en-CA" sz="2800" noProof="0" dirty="0">
                <a:solidFill>
                  <a:srgbClr val="C00000"/>
                </a:solidFill>
                <a:latin typeface="Arial" pitchFamily="34" charset="0"/>
                <a:cs typeface="Arial" pitchFamily="34" charset="0"/>
              </a:rPr>
              <a:t>(</a:t>
            </a:r>
            <a:r>
              <a:rPr lang="en-CA" sz="2800" dirty="0">
                <a:solidFill>
                  <a:srgbClr val="C00000"/>
                </a:solidFill>
                <a:latin typeface="Arial" pitchFamily="34" charset="0"/>
                <a:cs typeface="Arial" pitchFamily="34" charset="0"/>
              </a:rPr>
              <a:t>32</a:t>
            </a:r>
            <a:r>
              <a:rPr lang="en-CA" sz="2800" noProof="0" dirty="0">
                <a:solidFill>
                  <a:srgbClr val="C00000"/>
                </a:solidFill>
                <a:latin typeface="Arial" pitchFamily="34" charset="0"/>
                <a:cs typeface="Arial" pitchFamily="34" charset="0"/>
              </a:rPr>
              <a:t> Plans of action signed 2011-2015)</a:t>
            </a:r>
            <a:endParaRPr lang="en-CA" sz="2800" strike="sngStrike" noProof="0" dirty="0">
              <a:solidFill>
                <a:srgbClr val="C00000"/>
              </a:solidFill>
              <a:latin typeface="Arial" pitchFamily="34" charset="0"/>
              <a:cs typeface="Arial" pitchFamily="34" charset="0"/>
            </a:endParaRPr>
          </a:p>
        </p:txBody>
      </p:sp>
      <p:graphicFrame>
        <p:nvGraphicFramePr>
          <p:cNvPr id="6" name="Content Placeholder 5"/>
          <p:cNvGraphicFramePr>
            <a:graphicFrameLocks noGrp="1"/>
          </p:cNvGraphicFramePr>
          <p:nvPr>
            <p:ph idx="4294967295"/>
            <p:extLst>
              <p:ext uri="{D42A27DB-BD31-4B8C-83A1-F6EECF244321}">
                <p14:modId xmlns:p14="http://schemas.microsoft.com/office/powerpoint/2010/main" val="30106496"/>
              </p:ext>
            </p:extLst>
          </p:nvPr>
        </p:nvGraphicFramePr>
        <p:xfrm>
          <a:off x="160338" y="2133600"/>
          <a:ext cx="8831262" cy="41798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Espace réservé du pied de page 1"/>
          <p:cNvSpPr>
            <a:spLocks noGrp="1"/>
          </p:cNvSpPr>
          <p:nvPr>
            <p:ph type="ftr" sz="quarter" idx="11"/>
          </p:nvPr>
        </p:nvSpPr>
        <p:spPr/>
        <p:txBody>
          <a:bodyPr/>
          <a:lstStyle/>
          <a:p>
            <a:r>
              <a:rPr lang="en-US">
                <a:solidFill>
                  <a:prstClr val="white"/>
                </a:solidFill>
              </a:rPr>
              <a:t>3rd AFI Aviation Safety Symposium</a:t>
            </a:r>
            <a:endParaRPr lang="en-CA" dirty="0">
              <a:solidFill>
                <a:prstClr val="white"/>
              </a:solidFill>
            </a:endParaRPr>
          </a:p>
        </p:txBody>
      </p:sp>
      <p:sp>
        <p:nvSpPr>
          <p:cNvPr id="4" name="Espace réservé du numéro de diapositive 3"/>
          <p:cNvSpPr>
            <a:spLocks noGrp="1"/>
          </p:cNvSpPr>
          <p:nvPr>
            <p:ph type="sldNum" sz="quarter" idx="12"/>
          </p:nvPr>
        </p:nvSpPr>
        <p:spPr/>
        <p:txBody>
          <a:bodyPr/>
          <a:lstStyle/>
          <a:p>
            <a:fld id="{3FF909EE-2C65-48BC-95E5-26F3591A45A6}" type="slidenum">
              <a:rPr lang="en-CA" smtClean="0">
                <a:solidFill>
                  <a:prstClr val="white"/>
                </a:solidFill>
              </a:rPr>
              <a:pPr/>
              <a:t>10</a:t>
            </a:fld>
            <a:endParaRPr lang="en-CA" dirty="0">
              <a:solidFill>
                <a:prstClr val="white"/>
              </a:solidFill>
            </a:endParaRPr>
          </a:p>
        </p:txBody>
      </p:sp>
      <p:sp>
        <p:nvSpPr>
          <p:cNvPr id="5" name="Espace réservé de la date 4"/>
          <p:cNvSpPr>
            <a:spLocks noGrp="1"/>
          </p:cNvSpPr>
          <p:nvPr>
            <p:ph type="dt" sz="half" idx="10"/>
          </p:nvPr>
        </p:nvSpPr>
        <p:spPr/>
        <p:txBody>
          <a:bodyPr/>
          <a:lstStyle/>
          <a:p>
            <a:r>
              <a:rPr lang="en-CA">
                <a:solidFill>
                  <a:prstClr val="white"/>
                </a:solidFill>
              </a:rPr>
              <a:t>28 June 2016</a:t>
            </a:r>
            <a:endParaRPr lang="en-CA" dirty="0">
              <a:solidFill>
                <a:prstClr val="white"/>
              </a:solidFill>
            </a:endParaRPr>
          </a:p>
        </p:txBody>
      </p:sp>
    </p:spTree>
    <p:extLst>
      <p:ext uri="{BB962C8B-B14F-4D97-AF65-F5344CB8AC3E}">
        <p14:creationId xmlns:p14="http://schemas.microsoft.com/office/powerpoint/2010/main" val="38910680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solidFill>
                  <a:prstClr val="white"/>
                </a:solidFill>
              </a:rPr>
              <a:t>3rd AFI Aviation Safety Symposium</a:t>
            </a:r>
            <a:endParaRPr lang="en-CA" dirty="0">
              <a:solidFill>
                <a:prstClr val="white"/>
              </a:solidFill>
            </a:endParaRPr>
          </a:p>
        </p:txBody>
      </p:sp>
      <p:sp>
        <p:nvSpPr>
          <p:cNvPr id="6" name="Slide Number Placeholder 5"/>
          <p:cNvSpPr>
            <a:spLocks noGrp="1"/>
          </p:cNvSpPr>
          <p:nvPr>
            <p:ph type="sldNum" sz="quarter" idx="12"/>
          </p:nvPr>
        </p:nvSpPr>
        <p:spPr/>
        <p:txBody>
          <a:bodyPr/>
          <a:lstStyle/>
          <a:p>
            <a:fld id="{3FF909EE-2C65-48BC-95E5-26F3591A45A6}" type="slidenum">
              <a:rPr lang="en-CA" smtClean="0">
                <a:solidFill>
                  <a:prstClr val="white"/>
                </a:solidFill>
              </a:rPr>
              <a:pPr/>
              <a:t>11</a:t>
            </a:fld>
            <a:endParaRPr lang="en-CA" dirty="0">
              <a:solidFill>
                <a:prstClr val="white"/>
              </a:solidFill>
            </a:endParaRPr>
          </a:p>
        </p:txBody>
      </p:sp>
      <p:sp>
        <p:nvSpPr>
          <p:cNvPr id="2" name="Title 1"/>
          <p:cNvSpPr>
            <a:spLocks noGrp="1"/>
          </p:cNvSpPr>
          <p:nvPr>
            <p:ph type="title" idx="4294967295"/>
          </p:nvPr>
        </p:nvSpPr>
        <p:spPr>
          <a:xfrm>
            <a:off x="0" y="1219200"/>
            <a:ext cx="9144000" cy="723031"/>
          </a:xfrm>
          <a:prstGeom prst="rect">
            <a:avLst/>
          </a:prstGeom>
        </p:spPr>
        <p:txBody>
          <a:bodyPr>
            <a:noAutofit/>
          </a:bodyPr>
          <a:lstStyle/>
          <a:p>
            <a:r>
              <a:rPr lang="en-US" sz="3600" b="1" dirty="0">
                <a:solidFill>
                  <a:srgbClr val="C00000"/>
                </a:solidFill>
                <a:latin typeface="Arial" panose="020B0604020202020204" pitchFamily="34" charset="0"/>
                <a:cs typeface="Arial" panose="020B0604020202020204" pitchFamily="34" charset="0"/>
              </a:rPr>
              <a:t>2016 AFI Plan Goals and Activities</a:t>
            </a:r>
          </a:p>
        </p:txBody>
      </p:sp>
      <p:sp>
        <p:nvSpPr>
          <p:cNvPr id="3" name="Content Placeholder 2"/>
          <p:cNvSpPr>
            <a:spLocks noGrp="1"/>
          </p:cNvSpPr>
          <p:nvPr>
            <p:ph idx="4294967295"/>
          </p:nvPr>
        </p:nvSpPr>
        <p:spPr>
          <a:xfrm>
            <a:off x="0" y="2438400"/>
            <a:ext cx="8888413" cy="3433763"/>
          </a:xfrm>
        </p:spPr>
        <p:txBody>
          <a:bodyPr>
            <a:normAutofit/>
          </a:bodyPr>
          <a:lstStyle/>
          <a:p>
            <a:pPr marL="531813" indent="-531813">
              <a:spcBef>
                <a:spcPts val="600"/>
              </a:spcBef>
              <a:spcAft>
                <a:spcPts val="1200"/>
              </a:spcAft>
              <a:buClr>
                <a:srgbClr val="C00000"/>
              </a:buClr>
              <a:buFont typeface="Wingdings" panose="05000000000000000000" pitchFamily="2" charset="2"/>
              <a:buChar char="v"/>
              <a:tabLst>
                <a:tab pos="531813" algn="l"/>
              </a:tabLst>
            </a:pPr>
            <a:r>
              <a:rPr lang="en-US" sz="2600" i="1" dirty="0">
                <a:solidFill>
                  <a:schemeClr val="accent1"/>
                </a:solidFill>
              </a:rPr>
              <a:t>70% of African States to achieve 60% EI and above</a:t>
            </a:r>
          </a:p>
          <a:p>
            <a:pPr marL="531813" indent="-531813">
              <a:spcBef>
                <a:spcPts val="600"/>
              </a:spcBef>
              <a:spcAft>
                <a:spcPts val="1200"/>
              </a:spcAft>
              <a:buClr>
                <a:srgbClr val="C00000"/>
              </a:buClr>
              <a:buFont typeface="Wingdings" panose="05000000000000000000" pitchFamily="2" charset="2"/>
              <a:buChar char="v"/>
              <a:tabLst>
                <a:tab pos="531813" algn="l"/>
              </a:tabLst>
            </a:pPr>
            <a:r>
              <a:rPr lang="en-US" sz="2600" i="1" dirty="0">
                <a:solidFill>
                  <a:schemeClr val="accent1"/>
                </a:solidFill>
              </a:rPr>
              <a:t>No Significant Safety Concerns </a:t>
            </a:r>
          </a:p>
          <a:p>
            <a:pPr marL="531813" indent="-531813">
              <a:spcBef>
                <a:spcPts val="600"/>
              </a:spcBef>
              <a:spcAft>
                <a:spcPts val="1200"/>
              </a:spcAft>
              <a:buClr>
                <a:srgbClr val="C00000"/>
              </a:buClr>
              <a:buFont typeface="Wingdings" panose="05000000000000000000" pitchFamily="2" charset="2"/>
              <a:buChar char="v"/>
              <a:tabLst>
                <a:tab pos="531813" algn="l"/>
              </a:tabLst>
            </a:pPr>
            <a:r>
              <a:rPr lang="en-US" sz="2600" i="1" dirty="0">
                <a:solidFill>
                  <a:schemeClr val="accent1"/>
                </a:solidFill>
              </a:rPr>
              <a:t>Certification of 45% of International Airports </a:t>
            </a:r>
          </a:p>
          <a:p>
            <a:pPr marL="531813" indent="-531813">
              <a:buClr>
                <a:srgbClr val="C00000"/>
              </a:buClr>
              <a:buFont typeface="Wingdings" panose="05000000000000000000" pitchFamily="2" charset="2"/>
              <a:buChar char="v"/>
              <a:tabLst>
                <a:tab pos="531813" algn="l"/>
              </a:tabLst>
            </a:pPr>
            <a:r>
              <a:rPr lang="en-US" sz="2600" i="1" dirty="0">
                <a:solidFill>
                  <a:schemeClr val="accent1"/>
                </a:solidFill>
              </a:rPr>
              <a:t>Full implementation of Work programme (All scheduled training and other activities)</a:t>
            </a:r>
            <a:endParaRPr lang="en-US" sz="2600" i="1" dirty="0">
              <a:solidFill>
                <a:srgbClr val="279DD9"/>
              </a:solidFill>
            </a:endParaRPr>
          </a:p>
        </p:txBody>
      </p:sp>
      <p:sp>
        <p:nvSpPr>
          <p:cNvPr id="5" name="Espace réservé de la date 4"/>
          <p:cNvSpPr>
            <a:spLocks noGrp="1"/>
          </p:cNvSpPr>
          <p:nvPr>
            <p:ph type="dt" sz="half" idx="10"/>
          </p:nvPr>
        </p:nvSpPr>
        <p:spPr/>
        <p:txBody>
          <a:bodyPr/>
          <a:lstStyle/>
          <a:p>
            <a:r>
              <a:rPr lang="en-CA">
                <a:solidFill>
                  <a:prstClr val="white"/>
                </a:solidFill>
              </a:rPr>
              <a:t>28 June 2016</a:t>
            </a:r>
            <a:endParaRPr lang="en-CA" dirty="0">
              <a:solidFill>
                <a:prstClr val="white"/>
              </a:solidFill>
            </a:endParaRPr>
          </a:p>
        </p:txBody>
      </p:sp>
    </p:spTree>
    <p:extLst>
      <p:ext uri="{BB962C8B-B14F-4D97-AF65-F5344CB8AC3E}">
        <p14:creationId xmlns:p14="http://schemas.microsoft.com/office/powerpoint/2010/main" val="2948660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ooter Placeholder 4"/>
          <p:cNvSpPr>
            <a:spLocks noGrp="1"/>
          </p:cNvSpPr>
          <p:nvPr>
            <p:ph type="ftr" sz="quarter" idx="11"/>
          </p:nvPr>
        </p:nvSpPr>
        <p:spPr/>
        <p:txBody>
          <a:bodyPr/>
          <a:lstStyle/>
          <a:p>
            <a:r>
              <a:rPr lang="en-US">
                <a:solidFill>
                  <a:prstClr val="white"/>
                </a:solidFill>
              </a:rPr>
              <a:t>3rd AFI Aviation Safety Symposium</a:t>
            </a:r>
            <a:endParaRPr lang="en-CA" dirty="0">
              <a:solidFill>
                <a:prstClr val="white"/>
              </a:solidFill>
            </a:endParaRPr>
          </a:p>
        </p:txBody>
      </p:sp>
      <p:sp>
        <p:nvSpPr>
          <p:cNvPr id="4" name="Slide Number Placeholder 3"/>
          <p:cNvSpPr>
            <a:spLocks noGrp="1"/>
          </p:cNvSpPr>
          <p:nvPr>
            <p:ph type="sldNum" sz="quarter" idx="12"/>
          </p:nvPr>
        </p:nvSpPr>
        <p:spPr/>
        <p:txBody>
          <a:bodyPr/>
          <a:lstStyle/>
          <a:p>
            <a:pPr defTabSz="844083"/>
            <a:fld id="{3FF909EE-2C65-48BC-95E5-26F3591A45A6}" type="slidenum">
              <a:rPr lang="en-CA" sz="1400" kern="0">
                <a:solidFill>
                  <a:prstClr val="white"/>
                </a:solidFill>
              </a:rPr>
              <a:pPr defTabSz="844083"/>
              <a:t>12</a:t>
            </a:fld>
            <a:endParaRPr lang="en-CA" sz="1400" kern="0">
              <a:solidFill>
                <a:prstClr val="white"/>
              </a:solidFill>
            </a:endParaRPr>
          </a:p>
        </p:txBody>
      </p:sp>
      <p:sp>
        <p:nvSpPr>
          <p:cNvPr id="6" name="Title 1"/>
          <p:cNvSpPr>
            <a:spLocks noGrp="1"/>
          </p:cNvSpPr>
          <p:nvPr>
            <p:ph type="title" idx="4294967295"/>
          </p:nvPr>
        </p:nvSpPr>
        <p:spPr>
          <a:xfrm>
            <a:off x="-11593" y="1149459"/>
            <a:ext cx="9144000" cy="630238"/>
          </a:xfrm>
          <a:prstGeom prst="rect">
            <a:avLst/>
          </a:prstGeom>
          <a:solidFill>
            <a:schemeClr val="accent1"/>
          </a:solidFill>
        </p:spPr>
        <p:txBody>
          <a:bodyPr>
            <a:noAutofit/>
          </a:bodyPr>
          <a:lstStyle/>
          <a:p>
            <a:r>
              <a:rPr lang="en-US" sz="2800" b="1" dirty="0">
                <a:solidFill>
                  <a:prstClr val="white"/>
                </a:solidFill>
              </a:rPr>
              <a:t>Progress so far achieved on Safety Targets </a:t>
            </a:r>
            <a:r>
              <a:rPr lang="en-US" sz="2800" b="1" dirty="0">
                <a:solidFill>
                  <a:srgbClr val="FFC000"/>
                </a:solidFill>
              </a:rPr>
              <a:t>– AFI </a:t>
            </a:r>
            <a:r>
              <a:rPr lang="fr-FR" sz="2800" b="1" dirty="0" err="1">
                <a:solidFill>
                  <a:srgbClr val="FFC000"/>
                </a:solidFill>
              </a:rPr>
              <a:t>SSCs</a:t>
            </a:r>
            <a:endParaRPr lang="en-CA" sz="2800" b="1" dirty="0">
              <a:solidFill>
                <a:srgbClr val="FFC000"/>
              </a:solidFill>
            </a:endParaRPr>
          </a:p>
        </p:txBody>
      </p:sp>
      <p:sp>
        <p:nvSpPr>
          <p:cNvPr id="2" name="Rounded Rectangle 1"/>
          <p:cNvSpPr/>
          <p:nvPr/>
        </p:nvSpPr>
        <p:spPr>
          <a:xfrm>
            <a:off x="162403" y="3160846"/>
            <a:ext cx="1512584" cy="17340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spcBef>
                <a:spcPct val="0"/>
              </a:spcBef>
            </a:pPr>
            <a:r>
              <a:rPr lang="fr-FR" altLang="en-US" sz="2215" b="1" kern="0" dirty="0">
                <a:solidFill>
                  <a:prstClr val="white"/>
                </a:solidFill>
              </a:rPr>
              <a:t>20 </a:t>
            </a:r>
            <a:r>
              <a:rPr lang="fr-FR" altLang="en-US" sz="2215" b="1" kern="0" dirty="0" err="1">
                <a:solidFill>
                  <a:prstClr val="white"/>
                </a:solidFill>
              </a:rPr>
              <a:t>SSCs</a:t>
            </a:r>
            <a:r>
              <a:rPr lang="fr-FR" altLang="en-US" sz="2215" b="1" kern="0" dirty="0">
                <a:solidFill>
                  <a:prstClr val="white"/>
                </a:solidFill>
              </a:rPr>
              <a:t> in</a:t>
            </a:r>
          </a:p>
          <a:p>
            <a:pPr algn="ctr" defTabSz="844083">
              <a:spcBef>
                <a:spcPct val="0"/>
              </a:spcBef>
            </a:pPr>
            <a:r>
              <a:rPr lang="fr-FR" altLang="en-US" sz="2215" b="1" kern="0" dirty="0">
                <a:solidFill>
                  <a:prstClr val="white"/>
                </a:solidFill>
              </a:rPr>
              <a:t>13 States</a:t>
            </a:r>
          </a:p>
        </p:txBody>
      </p:sp>
      <p:sp>
        <p:nvSpPr>
          <p:cNvPr id="10" name="Right Arrow 9"/>
          <p:cNvSpPr/>
          <p:nvPr/>
        </p:nvSpPr>
        <p:spPr>
          <a:xfrm>
            <a:off x="1822801" y="3762528"/>
            <a:ext cx="459551" cy="4640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endParaRPr lang="en-US" sz="1662" kern="0">
              <a:solidFill>
                <a:prstClr val="white"/>
              </a:solidFill>
            </a:endParaRPr>
          </a:p>
        </p:txBody>
      </p:sp>
      <p:sp>
        <p:nvSpPr>
          <p:cNvPr id="11" name="Rounded Rectangle 10"/>
          <p:cNvSpPr/>
          <p:nvPr/>
        </p:nvSpPr>
        <p:spPr>
          <a:xfrm>
            <a:off x="4810053" y="3225026"/>
            <a:ext cx="1509796" cy="17882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spcBef>
                <a:spcPct val="0"/>
              </a:spcBef>
            </a:pPr>
            <a:r>
              <a:rPr lang="fr-FR" altLang="en-US" sz="2215" b="1" kern="0" dirty="0">
                <a:solidFill>
                  <a:prstClr val="white"/>
                </a:solidFill>
              </a:rPr>
              <a:t>4 </a:t>
            </a:r>
            <a:r>
              <a:rPr lang="fr-FR" altLang="en-US" sz="2215" b="1" kern="0" dirty="0" err="1">
                <a:solidFill>
                  <a:prstClr val="white"/>
                </a:solidFill>
              </a:rPr>
              <a:t>SSCs</a:t>
            </a:r>
            <a:r>
              <a:rPr lang="fr-FR" altLang="en-US" sz="2215" b="1" kern="0" dirty="0">
                <a:solidFill>
                  <a:prstClr val="white"/>
                </a:solidFill>
              </a:rPr>
              <a:t> in</a:t>
            </a:r>
          </a:p>
          <a:p>
            <a:pPr algn="ctr" defTabSz="844083">
              <a:spcBef>
                <a:spcPct val="0"/>
              </a:spcBef>
            </a:pPr>
            <a:r>
              <a:rPr lang="fr-FR" altLang="en-US" sz="2215" b="1" kern="0" dirty="0">
                <a:solidFill>
                  <a:prstClr val="white"/>
                </a:solidFill>
              </a:rPr>
              <a:t> 4 States</a:t>
            </a:r>
          </a:p>
        </p:txBody>
      </p:sp>
      <p:sp>
        <p:nvSpPr>
          <p:cNvPr id="12" name="TextBox 11"/>
          <p:cNvSpPr txBox="1"/>
          <p:nvPr/>
        </p:nvSpPr>
        <p:spPr>
          <a:xfrm>
            <a:off x="90199" y="2255529"/>
            <a:ext cx="2106254" cy="717248"/>
          </a:xfrm>
          <a:prstGeom prst="rect">
            <a:avLst/>
          </a:prstGeom>
          <a:noFill/>
        </p:spPr>
        <p:txBody>
          <a:bodyPr wrap="square" rtlCol="0">
            <a:spAutoFit/>
          </a:bodyPr>
          <a:lstStyle/>
          <a:p>
            <a:pPr algn="ctr" defTabSz="844083"/>
            <a:r>
              <a:rPr lang="en-GB" sz="2000" b="1" kern="0" dirty="0">
                <a:solidFill>
                  <a:srgbClr val="0054A4">
                    <a:lumMod val="50000"/>
                  </a:srgbClr>
                </a:solidFill>
              </a:rPr>
              <a:t>July’12-Dec’15</a:t>
            </a:r>
          </a:p>
          <a:p>
            <a:pPr algn="ctr" defTabSz="844083"/>
            <a:r>
              <a:rPr lang="en-GB" sz="2000" b="1" kern="0" dirty="0">
                <a:solidFill>
                  <a:srgbClr val="0054A4">
                    <a:lumMod val="50000"/>
                  </a:srgbClr>
                </a:solidFill>
              </a:rPr>
              <a:t>(Total no. of SSCs) </a:t>
            </a:r>
            <a:endParaRPr lang="en-US" sz="2000" b="1" kern="0" dirty="0">
              <a:solidFill>
                <a:srgbClr val="0054A4">
                  <a:lumMod val="50000"/>
                </a:srgbClr>
              </a:solidFill>
            </a:endParaRPr>
          </a:p>
        </p:txBody>
      </p:sp>
      <p:sp>
        <p:nvSpPr>
          <p:cNvPr id="13" name="Rounded Rectangle 12"/>
          <p:cNvSpPr/>
          <p:nvPr/>
        </p:nvSpPr>
        <p:spPr>
          <a:xfrm>
            <a:off x="2593506" y="3225025"/>
            <a:ext cx="1479322" cy="17340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spcBef>
                <a:spcPct val="0"/>
              </a:spcBef>
            </a:pPr>
            <a:r>
              <a:rPr lang="fr-FR" altLang="en-US" sz="2215" b="1" kern="0" dirty="0">
                <a:solidFill>
                  <a:prstClr val="white"/>
                </a:solidFill>
              </a:rPr>
              <a:t>16 </a:t>
            </a:r>
            <a:r>
              <a:rPr lang="fr-FR" altLang="en-US" sz="2215" b="1" kern="0" dirty="0" err="1">
                <a:solidFill>
                  <a:prstClr val="white"/>
                </a:solidFill>
              </a:rPr>
              <a:t>SSCs</a:t>
            </a:r>
            <a:r>
              <a:rPr lang="fr-FR" altLang="en-US" sz="2215" b="1" kern="0" dirty="0">
                <a:solidFill>
                  <a:prstClr val="white"/>
                </a:solidFill>
              </a:rPr>
              <a:t> in</a:t>
            </a:r>
          </a:p>
          <a:p>
            <a:pPr algn="ctr" defTabSz="844083">
              <a:spcBef>
                <a:spcPct val="0"/>
              </a:spcBef>
            </a:pPr>
            <a:r>
              <a:rPr lang="fr-FR" altLang="en-US" sz="2215" b="1" kern="0" dirty="0">
                <a:solidFill>
                  <a:prstClr val="white"/>
                </a:solidFill>
              </a:rPr>
              <a:t>9 States</a:t>
            </a:r>
          </a:p>
        </p:txBody>
      </p:sp>
      <p:sp>
        <p:nvSpPr>
          <p:cNvPr id="14" name="TextBox 13"/>
          <p:cNvSpPr txBox="1"/>
          <p:nvPr/>
        </p:nvSpPr>
        <p:spPr>
          <a:xfrm>
            <a:off x="2794853" y="2347815"/>
            <a:ext cx="1151277" cy="400110"/>
          </a:xfrm>
          <a:prstGeom prst="rect">
            <a:avLst/>
          </a:prstGeom>
          <a:noFill/>
        </p:spPr>
        <p:txBody>
          <a:bodyPr wrap="none" rtlCol="0">
            <a:spAutoFit/>
          </a:bodyPr>
          <a:lstStyle/>
          <a:p>
            <a:pPr defTabSz="844083"/>
            <a:r>
              <a:rPr lang="en-GB" sz="2000" b="1" kern="0" dirty="0">
                <a:solidFill>
                  <a:srgbClr val="0054A4">
                    <a:lumMod val="50000"/>
                  </a:srgbClr>
                </a:solidFill>
              </a:rPr>
              <a:t>Resolved</a:t>
            </a:r>
            <a:endParaRPr lang="en-US" sz="2000" b="1" kern="0" dirty="0">
              <a:solidFill>
                <a:srgbClr val="0054A4">
                  <a:lumMod val="50000"/>
                </a:srgbClr>
              </a:solidFill>
            </a:endParaRPr>
          </a:p>
        </p:txBody>
      </p:sp>
      <p:sp>
        <p:nvSpPr>
          <p:cNvPr id="15" name="Right Arrow 14"/>
          <p:cNvSpPr/>
          <p:nvPr/>
        </p:nvSpPr>
        <p:spPr>
          <a:xfrm>
            <a:off x="6569494" y="3971879"/>
            <a:ext cx="413586" cy="4426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endParaRPr lang="en-US" sz="1662" kern="0">
              <a:solidFill>
                <a:prstClr val="white"/>
              </a:solidFill>
            </a:endParaRPr>
          </a:p>
        </p:txBody>
      </p:sp>
      <p:sp>
        <p:nvSpPr>
          <p:cNvPr id="16" name="TextBox 15"/>
          <p:cNvSpPr txBox="1"/>
          <p:nvPr/>
        </p:nvSpPr>
        <p:spPr>
          <a:xfrm>
            <a:off x="4572000" y="2361432"/>
            <a:ext cx="2242922" cy="400110"/>
          </a:xfrm>
          <a:prstGeom prst="rect">
            <a:avLst/>
          </a:prstGeom>
          <a:noFill/>
        </p:spPr>
        <p:txBody>
          <a:bodyPr wrap="none" rtlCol="0">
            <a:spAutoFit/>
          </a:bodyPr>
          <a:lstStyle/>
          <a:p>
            <a:pPr defTabSz="844083"/>
            <a:r>
              <a:rPr lang="en-GB" sz="2000" b="1" kern="0" dirty="0">
                <a:solidFill>
                  <a:srgbClr val="0054A4">
                    <a:lumMod val="50000"/>
                  </a:srgbClr>
                </a:solidFill>
              </a:rPr>
              <a:t>Existing, 30 May’16</a:t>
            </a:r>
            <a:endParaRPr lang="en-US" sz="2000" b="1" kern="0" dirty="0">
              <a:solidFill>
                <a:srgbClr val="0054A4">
                  <a:lumMod val="50000"/>
                </a:srgbClr>
              </a:solidFill>
            </a:endParaRPr>
          </a:p>
        </p:txBody>
      </p:sp>
      <p:sp>
        <p:nvSpPr>
          <p:cNvPr id="18" name="TextBox 17"/>
          <p:cNvSpPr txBox="1"/>
          <p:nvPr/>
        </p:nvSpPr>
        <p:spPr>
          <a:xfrm>
            <a:off x="6983080" y="2367845"/>
            <a:ext cx="2160920" cy="707886"/>
          </a:xfrm>
          <a:prstGeom prst="rect">
            <a:avLst/>
          </a:prstGeom>
          <a:noFill/>
        </p:spPr>
        <p:txBody>
          <a:bodyPr wrap="square" rtlCol="0">
            <a:spAutoFit/>
          </a:bodyPr>
          <a:lstStyle/>
          <a:p>
            <a:pPr algn="ctr" defTabSz="844083"/>
            <a:r>
              <a:rPr lang="en-GB" sz="2000" b="1" kern="0" dirty="0">
                <a:solidFill>
                  <a:srgbClr val="0054A4">
                    <a:lumMod val="50000"/>
                  </a:srgbClr>
                </a:solidFill>
              </a:rPr>
              <a:t>Target, 31 Dec’16</a:t>
            </a:r>
          </a:p>
          <a:p>
            <a:pPr algn="ctr" defTabSz="844083"/>
            <a:r>
              <a:rPr lang="en-GB" sz="2000" b="1" kern="0" dirty="0">
                <a:solidFill>
                  <a:srgbClr val="0054A4">
                    <a:lumMod val="50000"/>
                  </a:srgbClr>
                </a:solidFill>
              </a:rPr>
              <a:t>- ZERO -</a:t>
            </a:r>
            <a:endParaRPr lang="en-US" sz="2000" b="1" kern="0" dirty="0">
              <a:solidFill>
                <a:srgbClr val="0054A4">
                  <a:lumMod val="50000"/>
                </a:srgbClr>
              </a:solidFill>
            </a:endParaRPr>
          </a:p>
        </p:txBody>
      </p:sp>
      <p:sp>
        <p:nvSpPr>
          <p:cNvPr id="19" name="Right Arrow 18"/>
          <p:cNvSpPr/>
          <p:nvPr/>
        </p:nvSpPr>
        <p:spPr>
          <a:xfrm>
            <a:off x="4221137" y="3873975"/>
            <a:ext cx="339270" cy="4710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endParaRPr lang="en-US" sz="1662" kern="0">
              <a:solidFill>
                <a:prstClr val="white"/>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13444" y="3380997"/>
            <a:ext cx="1457056" cy="1457056"/>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69812" y="4937854"/>
            <a:ext cx="944317" cy="1146943"/>
          </a:xfrm>
          <a:prstGeom prst="rect">
            <a:avLst/>
          </a:prstGeom>
        </p:spPr>
      </p:pic>
      <p:cxnSp>
        <p:nvCxnSpPr>
          <p:cNvPr id="20" name="Straight Connector 22"/>
          <p:cNvCxnSpPr/>
          <p:nvPr/>
        </p:nvCxnSpPr>
        <p:spPr>
          <a:xfrm flipH="1">
            <a:off x="2282352" y="2308223"/>
            <a:ext cx="0" cy="3317631"/>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2"/>
          <p:cNvCxnSpPr/>
          <p:nvPr/>
        </p:nvCxnSpPr>
        <p:spPr>
          <a:xfrm flipH="1">
            <a:off x="4560407" y="2399821"/>
            <a:ext cx="0" cy="3317631"/>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2"/>
          <p:cNvCxnSpPr/>
          <p:nvPr/>
        </p:nvCxnSpPr>
        <p:spPr>
          <a:xfrm flipH="1">
            <a:off x="6983080" y="2335762"/>
            <a:ext cx="0" cy="3317631"/>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Espace réservé de la date 6"/>
          <p:cNvSpPr>
            <a:spLocks noGrp="1"/>
          </p:cNvSpPr>
          <p:nvPr>
            <p:ph type="dt" sz="half" idx="10"/>
          </p:nvPr>
        </p:nvSpPr>
        <p:spPr/>
        <p:txBody>
          <a:bodyPr/>
          <a:lstStyle/>
          <a:p>
            <a:r>
              <a:rPr lang="en-CA">
                <a:solidFill>
                  <a:prstClr val="white"/>
                </a:solidFill>
              </a:rPr>
              <a:t>28 June 2016</a:t>
            </a:r>
            <a:endParaRPr lang="en-CA" dirty="0">
              <a:solidFill>
                <a:prstClr val="white"/>
              </a:solidFill>
            </a:endParaRPr>
          </a:p>
        </p:txBody>
      </p:sp>
    </p:spTree>
    <p:extLst>
      <p:ext uri="{BB962C8B-B14F-4D97-AF65-F5344CB8AC3E}">
        <p14:creationId xmlns:p14="http://schemas.microsoft.com/office/powerpoint/2010/main" val="34969568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a:solidFill>
                  <a:prstClr val="white"/>
                </a:solidFill>
              </a:rPr>
              <a:t>3rd AFI Aviation Safety Symposium</a:t>
            </a:r>
            <a:endParaRPr lang="en-CA" dirty="0">
              <a:solidFill>
                <a:prstClr val="white"/>
              </a:solidFill>
            </a:endParaRPr>
          </a:p>
        </p:txBody>
      </p:sp>
      <p:sp>
        <p:nvSpPr>
          <p:cNvPr id="6" name="Slide Number Placeholder 5"/>
          <p:cNvSpPr>
            <a:spLocks noGrp="1"/>
          </p:cNvSpPr>
          <p:nvPr>
            <p:ph type="sldNum" sz="quarter" idx="12"/>
          </p:nvPr>
        </p:nvSpPr>
        <p:spPr/>
        <p:txBody>
          <a:bodyPr/>
          <a:lstStyle/>
          <a:p>
            <a:fld id="{3FF909EE-2C65-48BC-95E5-26F3591A45A6}" type="slidenum">
              <a:rPr lang="en-CA" smtClean="0">
                <a:solidFill>
                  <a:prstClr val="white"/>
                </a:solidFill>
              </a:rPr>
              <a:pPr/>
              <a:t>13</a:t>
            </a:fld>
            <a:endParaRPr lang="en-CA" dirty="0">
              <a:solidFill>
                <a:prstClr val="white"/>
              </a:solidFill>
            </a:endParaRPr>
          </a:p>
        </p:txBody>
      </p:sp>
      <p:sp>
        <p:nvSpPr>
          <p:cNvPr id="5" name="Espace réservé du contenu 4"/>
          <p:cNvSpPr>
            <a:spLocks noGrp="1"/>
          </p:cNvSpPr>
          <p:nvPr>
            <p:ph idx="4294967295"/>
          </p:nvPr>
        </p:nvSpPr>
        <p:spPr>
          <a:xfrm>
            <a:off x="0" y="5457825"/>
            <a:ext cx="9144000" cy="968375"/>
          </a:xfrm>
        </p:spPr>
        <p:txBody>
          <a:bodyPr anchor="ctr">
            <a:noAutofit/>
          </a:bodyPr>
          <a:lstStyle/>
          <a:p>
            <a:pPr marL="177800" lvl="0" indent="-177800">
              <a:lnSpc>
                <a:spcPct val="120000"/>
              </a:lnSpc>
              <a:spcBef>
                <a:spcPts val="0"/>
              </a:spcBef>
              <a:spcAft>
                <a:spcPts val="300"/>
              </a:spcAft>
              <a:buFont typeface="Wingdings" panose="05000000000000000000" pitchFamily="2" charset="2"/>
              <a:buChar char=""/>
              <a:tabLst>
                <a:tab pos="177800" algn="l"/>
              </a:tabLst>
            </a:pPr>
            <a:r>
              <a:rPr lang="en-US" sz="1100" b="1" i="1" dirty="0">
                <a:solidFill>
                  <a:srgbClr val="0070C0"/>
                </a:solidFill>
                <a:ea typeface="Calibri" panose="020F0502020204030204" pitchFamily="34" charset="0"/>
              </a:rPr>
              <a:t>24 out of 52 Countries have achieved the overall EI of 60% or more on 30</a:t>
            </a:r>
            <a:r>
              <a:rPr lang="en-US" sz="1100" b="1" i="1" baseline="30000" dirty="0">
                <a:solidFill>
                  <a:srgbClr val="0070C0"/>
                </a:solidFill>
                <a:ea typeface="Calibri" panose="020F0502020204030204" pitchFamily="34" charset="0"/>
              </a:rPr>
              <a:t>th</a:t>
            </a:r>
            <a:r>
              <a:rPr lang="en-US" sz="1100" b="1" i="1" dirty="0">
                <a:solidFill>
                  <a:srgbClr val="0070C0"/>
                </a:solidFill>
                <a:ea typeface="Calibri" panose="020F0502020204030204" pitchFamily="34" charset="0"/>
              </a:rPr>
              <a:t> April 2016. That represents about 46% of African States</a:t>
            </a:r>
            <a:endParaRPr lang="fr-CA" sz="1100" dirty="0">
              <a:ea typeface="Calibri" panose="020F0502020204030204" pitchFamily="34" charset="0"/>
            </a:endParaRPr>
          </a:p>
          <a:p>
            <a:pPr marL="177800" lvl="0" indent="-177800">
              <a:lnSpc>
                <a:spcPct val="120000"/>
              </a:lnSpc>
              <a:spcBef>
                <a:spcPts val="0"/>
              </a:spcBef>
              <a:spcAft>
                <a:spcPts val="300"/>
              </a:spcAft>
              <a:buFont typeface="Wingdings" panose="05000000000000000000" pitchFamily="2" charset="2"/>
              <a:buChar char=""/>
              <a:tabLst>
                <a:tab pos="177800" algn="l"/>
              </a:tabLst>
            </a:pPr>
            <a:r>
              <a:rPr lang="en-CA" sz="1100" b="1" i="1" dirty="0">
                <a:solidFill>
                  <a:srgbClr val="0070C0"/>
                </a:solidFill>
                <a:ea typeface="Calibri" panose="020F0502020204030204" pitchFamily="34" charset="0"/>
              </a:rPr>
              <a:t>The Average Overall EI for AFRICA is 48,24%</a:t>
            </a:r>
            <a:endParaRPr lang="fr-CA" sz="1100" dirty="0">
              <a:ea typeface="Calibri" panose="020F0502020204030204" pitchFamily="34" charset="0"/>
            </a:endParaRPr>
          </a:p>
          <a:p>
            <a:pPr marL="177800" lvl="0" indent="-177800">
              <a:lnSpc>
                <a:spcPct val="120000"/>
              </a:lnSpc>
              <a:spcBef>
                <a:spcPts val="0"/>
              </a:spcBef>
              <a:spcAft>
                <a:spcPts val="300"/>
              </a:spcAft>
              <a:buFont typeface="Wingdings" panose="05000000000000000000" pitchFamily="2" charset="2"/>
              <a:buChar char=""/>
              <a:tabLst>
                <a:tab pos="177800" algn="l"/>
              </a:tabLst>
            </a:pPr>
            <a:r>
              <a:rPr lang="en-CA" sz="1100" b="1" i="1" dirty="0">
                <a:solidFill>
                  <a:srgbClr val="0070C0"/>
                </a:solidFill>
                <a:ea typeface="Calibri" panose="020F0502020204030204" pitchFamily="34" charset="0"/>
              </a:rPr>
              <a:t>The Average Overall EI for the World is 63,12%</a:t>
            </a:r>
            <a:endParaRPr lang="fr-CA" sz="1000" dirty="0"/>
          </a:p>
        </p:txBody>
      </p:sp>
      <p:pic>
        <p:nvPicPr>
          <p:cNvPr id="7" name="Image 6"/>
          <p:cNvPicPr>
            <a:picLocks noChangeAspect="1"/>
          </p:cNvPicPr>
          <p:nvPr/>
        </p:nvPicPr>
        <p:blipFill>
          <a:blip r:embed="rId2"/>
          <a:stretch>
            <a:fillRect/>
          </a:stretch>
        </p:blipFill>
        <p:spPr>
          <a:xfrm>
            <a:off x="0" y="982062"/>
            <a:ext cx="9143286" cy="4219297"/>
          </a:xfrm>
          <a:prstGeom prst="rect">
            <a:avLst/>
          </a:prstGeom>
        </p:spPr>
      </p:pic>
      <p:sp>
        <p:nvSpPr>
          <p:cNvPr id="12" name="Rectangle 11"/>
          <p:cNvSpPr/>
          <p:nvPr/>
        </p:nvSpPr>
        <p:spPr>
          <a:xfrm>
            <a:off x="0" y="5242736"/>
            <a:ext cx="9143286" cy="215444"/>
          </a:xfrm>
          <a:prstGeom prst="rect">
            <a:avLst/>
          </a:prstGeom>
        </p:spPr>
        <p:txBody>
          <a:bodyPr wrap="square">
            <a:spAutoFit/>
          </a:bodyPr>
          <a:lstStyle/>
          <a:p>
            <a:pPr marL="531813">
              <a:tabLst>
                <a:tab pos="8612188" algn="r"/>
              </a:tabLst>
            </a:pPr>
            <a:r>
              <a:rPr lang="fr-CA" sz="800" i="1" u="sng" dirty="0">
                <a:solidFill>
                  <a:srgbClr val="7030A0"/>
                </a:solidFill>
                <a:latin typeface="Arial" panose="020B0604020202020204" pitchFamily="34" charset="0"/>
                <a:ea typeface="Calibri" panose="020F0502020204030204" pitchFamily="34" charset="0"/>
                <a:cs typeface="Arial" panose="020B0604020202020204" pitchFamily="34" charset="0"/>
              </a:rPr>
              <a:t>Source</a:t>
            </a:r>
            <a:r>
              <a:rPr lang="fr-CA" sz="800" i="1" dirty="0">
                <a:solidFill>
                  <a:srgbClr val="7030A0"/>
                </a:solidFill>
                <a:latin typeface="Arial" panose="020B0604020202020204" pitchFamily="34" charset="0"/>
                <a:ea typeface="Calibri" panose="020F0502020204030204" pitchFamily="34" charset="0"/>
                <a:cs typeface="Arial" panose="020B0604020202020204" pitchFamily="34" charset="0"/>
              </a:rPr>
              <a:t> : </a:t>
            </a:r>
            <a:r>
              <a:rPr lang="fr-CA" sz="800" i="1" dirty="0" err="1">
                <a:solidFill>
                  <a:srgbClr val="7030A0"/>
                </a:solidFill>
                <a:latin typeface="Arial" panose="020B0604020202020204" pitchFamily="34" charset="0"/>
                <a:ea typeface="Calibri" panose="020F0502020204030204" pitchFamily="34" charset="0"/>
                <a:cs typeface="Arial" panose="020B0604020202020204" pitchFamily="34" charset="0"/>
              </a:rPr>
              <a:t>iSTARS</a:t>
            </a:r>
            <a:r>
              <a:rPr lang="fr-CA" sz="800" i="1" dirty="0">
                <a:solidFill>
                  <a:srgbClr val="7030A0"/>
                </a:solidFill>
                <a:latin typeface="Arial" panose="020B0604020202020204" pitchFamily="34" charset="0"/>
                <a:ea typeface="Calibri" panose="020F0502020204030204" pitchFamily="34" charset="0"/>
                <a:cs typeface="Arial" panose="020B0604020202020204" pitchFamily="34" charset="0"/>
              </a:rPr>
              <a:t>/ICAO	26/05/2016</a:t>
            </a:r>
            <a:endParaRPr lang="fr-CA" sz="800" dirty="0">
              <a:latin typeface="Arial" panose="020B0604020202020204" pitchFamily="34" charset="0"/>
              <a:cs typeface="Arial" panose="020B0604020202020204" pitchFamily="34" charset="0"/>
            </a:endParaRPr>
          </a:p>
        </p:txBody>
      </p:sp>
      <p:sp>
        <p:nvSpPr>
          <p:cNvPr id="2" name="Espace réservé de la date 1"/>
          <p:cNvSpPr>
            <a:spLocks noGrp="1"/>
          </p:cNvSpPr>
          <p:nvPr>
            <p:ph type="dt" sz="half" idx="10"/>
          </p:nvPr>
        </p:nvSpPr>
        <p:spPr/>
        <p:txBody>
          <a:bodyPr/>
          <a:lstStyle/>
          <a:p>
            <a:r>
              <a:rPr lang="en-CA">
                <a:solidFill>
                  <a:prstClr val="white"/>
                </a:solidFill>
              </a:rPr>
              <a:t>28 June 2016</a:t>
            </a:r>
            <a:endParaRPr lang="en-CA" dirty="0">
              <a:solidFill>
                <a:prstClr val="white"/>
              </a:solidFill>
            </a:endParaRPr>
          </a:p>
        </p:txBody>
      </p:sp>
    </p:spTree>
    <p:extLst>
      <p:ext uri="{BB962C8B-B14F-4D97-AF65-F5344CB8AC3E}">
        <p14:creationId xmlns:p14="http://schemas.microsoft.com/office/powerpoint/2010/main" val="2565862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ooter Placeholder 4"/>
          <p:cNvSpPr>
            <a:spLocks noGrp="1"/>
          </p:cNvSpPr>
          <p:nvPr>
            <p:ph type="ftr" sz="quarter" idx="11"/>
          </p:nvPr>
        </p:nvSpPr>
        <p:spPr/>
        <p:txBody>
          <a:bodyPr/>
          <a:lstStyle/>
          <a:p>
            <a:r>
              <a:rPr lang="en-US">
                <a:solidFill>
                  <a:prstClr val="white"/>
                </a:solidFill>
              </a:rPr>
              <a:t>3rd AFI Aviation Safety Symposium</a:t>
            </a:r>
            <a:endParaRPr lang="en-CA" dirty="0">
              <a:solidFill>
                <a:prstClr val="white"/>
              </a:solidFill>
            </a:endParaRPr>
          </a:p>
        </p:txBody>
      </p:sp>
      <p:sp>
        <p:nvSpPr>
          <p:cNvPr id="4" name="Slide Number Placeholder 3"/>
          <p:cNvSpPr>
            <a:spLocks noGrp="1"/>
          </p:cNvSpPr>
          <p:nvPr>
            <p:ph type="sldNum" sz="quarter" idx="12"/>
          </p:nvPr>
        </p:nvSpPr>
        <p:spPr/>
        <p:txBody>
          <a:bodyPr/>
          <a:lstStyle/>
          <a:p>
            <a:pPr defTabSz="844083"/>
            <a:fld id="{3FF909EE-2C65-48BC-95E5-26F3591A45A6}" type="slidenum">
              <a:rPr lang="en-CA" sz="1400" kern="0">
                <a:solidFill>
                  <a:prstClr val="white"/>
                </a:solidFill>
              </a:rPr>
              <a:pPr defTabSz="844083"/>
              <a:t>14</a:t>
            </a:fld>
            <a:endParaRPr lang="en-CA" sz="1400" kern="0" dirty="0">
              <a:solidFill>
                <a:prstClr val="white"/>
              </a:solidFill>
            </a:endParaRPr>
          </a:p>
        </p:txBody>
      </p:sp>
      <p:sp>
        <p:nvSpPr>
          <p:cNvPr id="6" name="Title 1"/>
          <p:cNvSpPr>
            <a:spLocks noGrp="1"/>
          </p:cNvSpPr>
          <p:nvPr>
            <p:ph type="title" idx="4294967295"/>
          </p:nvPr>
        </p:nvSpPr>
        <p:spPr>
          <a:xfrm>
            <a:off x="263525" y="1254125"/>
            <a:ext cx="8880475" cy="598488"/>
          </a:xfrm>
          <a:prstGeom prst="rect">
            <a:avLst/>
          </a:prstGeom>
          <a:solidFill>
            <a:schemeClr val="accent1"/>
          </a:solidFill>
        </p:spPr>
        <p:txBody>
          <a:bodyPr>
            <a:noAutofit/>
          </a:bodyPr>
          <a:lstStyle/>
          <a:p>
            <a:r>
              <a:rPr lang="fr-FR" sz="2954" b="1" dirty="0">
                <a:solidFill>
                  <a:schemeClr val="bg1"/>
                </a:solidFill>
              </a:rPr>
              <a:t>Progress </a:t>
            </a:r>
            <a:r>
              <a:rPr lang="fr-FR" sz="2954" b="1" dirty="0" err="1">
                <a:solidFill>
                  <a:schemeClr val="bg1"/>
                </a:solidFill>
              </a:rPr>
              <a:t>so</a:t>
            </a:r>
            <a:r>
              <a:rPr lang="fr-FR" sz="2954" b="1" dirty="0">
                <a:solidFill>
                  <a:schemeClr val="bg1"/>
                </a:solidFill>
              </a:rPr>
              <a:t> far </a:t>
            </a:r>
            <a:r>
              <a:rPr lang="fr-FR" sz="2954" b="1" dirty="0" err="1">
                <a:solidFill>
                  <a:schemeClr val="bg1"/>
                </a:solidFill>
              </a:rPr>
              <a:t>Achieved</a:t>
            </a:r>
            <a:r>
              <a:rPr lang="fr-FR" sz="2954" b="1" dirty="0">
                <a:solidFill>
                  <a:schemeClr val="bg1"/>
                </a:solidFill>
              </a:rPr>
              <a:t> on </a:t>
            </a:r>
            <a:r>
              <a:rPr lang="fr-FR" sz="2954" b="1" dirty="0" err="1">
                <a:solidFill>
                  <a:schemeClr val="bg1"/>
                </a:solidFill>
              </a:rPr>
              <a:t>Safety</a:t>
            </a:r>
            <a:r>
              <a:rPr lang="fr-FR" sz="2954" b="1" dirty="0">
                <a:solidFill>
                  <a:schemeClr val="bg1"/>
                </a:solidFill>
              </a:rPr>
              <a:t> </a:t>
            </a:r>
            <a:r>
              <a:rPr lang="fr-FR" sz="2954" b="1" dirty="0" err="1">
                <a:solidFill>
                  <a:schemeClr val="bg1"/>
                </a:solidFill>
              </a:rPr>
              <a:t>Targets</a:t>
            </a:r>
            <a:r>
              <a:rPr lang="fr-FR" sz="2954" b="1" dirty="0">
                <a:solidFill>
                  <a:schemeClr val="bg1"/>
                </a:solidFill>
              </a:rPr>
              <a:t> </a:t>
            </a:r>
            <a:r>
              <a:rPr lang="en-US" sz="2954" b="1" dirty="0">
                <a:solidFill>
                  <a:srgbClr val="FFFF00"/>
                </a:solidFill>
              </a:rPr>
              <a:t>≥</a:t>
            </a:r>
            <a:r>
              <a:rPr lang="en-GB" sz="2954" b="1" dirty="0">
                <a:solidFill>
                  <a:srgbClr val="FFFF00"/>
                </a:solidFill>
              </a:rPr>
              <a:t>60% </a:t>
            </a:r>
            <a:r>
              <a:rPr lang="en-GB" sz="3323" b="1" dirty="0">
                <a:solidFill>
                  <a:srgbClr val="FFFF00"/>
                </a:solidFill>
              </a:rPr>
              <a:t>EI</a:t>
            </a:r>
            <a:endParaRPr lang="en-CA" sz="3323" b="1" dirty="0">
              <a:solidFill>
                <a:srgbClr val="FFFF00"/>
              </a:solidFill>
            </a:endParaRPr>
          </a:p>
        </p:txBody>
      </p:sp>
      <p:sp>
        <p:nvSpPr>
          <p:cNvPr id="2" name="Rounded Rectangle 1"/>
          <p:cNvSpPr/>
          <p:nvPr/>
        </p:nvSpPr>
        <p:spPr>
          <a:xfrm>
            <a:off x="162403" y="3160846"/>
            <a:ext cx="1512584" cy="17340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44083">
              <a:spcBef>
                <a:spcPct val="0"/>
              </a:spcBef>
            </a:pPr>
            <a:r>
              <a:rPr lang="fr-FR" altLang="en-US" sz="2215" b="1" kern="0" dirty="0">
                <a:solidFill>
                  <a:prstClr val="white"/>
                </a:solidFill>
              </a:rPr>
              <a:t>14 States</a:t>
            </a:r>
          </a:p>
          <a:p>
            <a:pPr defTabSz="844083">
              <a:spcBef>
                <a:spcPct val="0"/>
              </a:spcBef>
            </a:pPr>
            <a:r>
              <a:rPr lang="fr-FR" altLang="en-US" sz="2215" b="1" kern="0" dirty="0">
                <a:solidFill>
                  <a:prstClr val="white"/>
                </a:solidFill>
              </a:rPr>
              <a:t>(25.9%)</a:t>
            </a:r>
          </a:p>
        </p:txBody>
      </p:sp>
      <p:sp>
        <p:nvSpPr>
          <p:cNvPr id="10" name="Right Arrow 9"/>
          <p:cNvSpPr/>
          <p:nvPr/>
        </p:nvSpPr>
        <p:spPr>
          <a:xfrm>
            <a:off x="1822801" y="3762528"/>
            <a:ext cx="459551" cy="4640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endParaRPr lang="en-US" sz="1662" kern="0">
              <a:solidFill>
                <a:prstClr val="white"/>
              </a:solidFill>
            </a:endParaRPr>
          </a:p>
        </p:txBody>
      </p:sp>
      <p:sp>
        <p:nvSpPr>
          <p:cNvPr id="11" name="Rounded Rectangle 10"/>
          <p:cNvSpPr/>
          <p:nvPr/>
        </p:nvSpPr>
        <p:spPr>
          <a:xfrm>
            <a:off x="4810053" y="3225026"/>
            <a:ext cx="1509796" cy="17882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44083">
              <a:spcBef>
                <a:spcPct val="0"/>
              </a:spcBef>
            </a:pPr>
            <a:r>
              <a:rPr lang="fr-FR" altLang="en-US" sz="2215" b="1" kern="0" dirty="0">
                <a:solidFill>
                  <a:prstClr val="white"/>
                </a:solidFill>
              </a:rPr>
              <a:t>37 States</a:t>
            </a:r>
          </a:p>
          <a:p>
            <a:pPr algn="ctr" defTabSz="844083">
              <a:spcBef>
                <a:spcPct val="0"/>
              </a:spcBef>
            </a:pPr>
            <a:r>
              <a:rPr lang="fr-FR" altLang="en-US" sz="2215" b="1" kern="0" dirty="0">
                <a:solidFill>
                  <a:prstClr val="white"/>
                </a:solidFill>
              </a:rPr>
              <a:t>(70%)</a:t>
            </a:r>
          </a:p>
        </p:txBody>
      </p:sp>
      <p:sp>
        <p:nvSpPr>
          <p:cNvPr id="12" name="TextBox 11"/>
          <p:cNvSpPr txBox="1"/>
          <p:nvPr/>
        </p:nvSpPr>
        <p:spPr>
          <a:xfrm>
            <a:off x="412923" y="2363301"/>
            <a:ext cx="1460804" cy="433196"/>
          </a:xfrm>
          <a:prstGeom prst="rect">
            <a:avLst/>
          </a:prstGeom>
          <a:noFill/>
        </p:spPr>
        <p:txBody>
          <a:bodyPr wrap="square" rtlCol="0">
            <a:spAutoFit/>
          </a:bodyPr>
          <a:lstStyle/>
          <a:p>
            <a:pPr defTabSz="844083"/>
            <a:r>
              <a:rPr lang="en-GB" sz="2215" b="1" kern="0" dirty="0">
                <a:solidFill>
                  <a:srgbClr val="0054A4">
                    <a:lumMod val="50000"/>
                  </a:srgbClr>
                </a:solidFill>
              </a:rPr>
              <a:t>July 2012</a:t>
            </a:r>
            <a:endParaRPr lang="en-US" sz="2215" b="1" kern="0" dirty="0">
              <a:solidFill>
                <a:srgbClr val="0054A4">
                  <a:lumMod val="50000"/>
                </a:srgbClr>
              </a:solidFill>
            </a:endParaRPr>
          </a:p>
        </p:txBody>
      </p:sp>
      <p:sp>
        <p:nvSpPr>
          <p:cNvPr id="13" name="Rounded Rectangle 12"/>
          <p:cNvSpPr/>
          <p:nvPr/>
        </p:nvSpPr>
        <p:spPr>
          <a:xfrm>
            <a:off x="2644088" y="3364783"/>
            <a:ext cx="1409968" cy="14102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44083">
              <a:spcBef>
                <a:spcPct val="0"/>
              </a:spcBef>
            </a:pPr>
            <a:r>
              <a:rPr lang="fr-FR" altLang="en-US" sz="2215" b="1" kern="0" dirty="0" err="1">
                <a:solidFill>
                  <a:prstClr val="white"/>
                </a:solidFill>
              </a:rPr>
              <a:t>Actual</a:t>
            </a:r>
            <a:r>
              <a:rPr lang="fr-FR" altLang="en-US" sz="2215" b="1" kern="0" dirty="0">
                <a:solidFill>
                  <a:prstClr val="white"/>
                </a:solidFill>
              </a:rPr>
              <a:t>:</a:t>
            </a:r>
          </a:p>
          <a:p>
            <a:pPr defTabSz="844083">
              <a:spcBef>
                <a:spcPct val="0"/>
              </a:spcBef>
            </a:pPr>
            <a:r>
              <a:rPr lang="fr-FR" altLang="en-US" sz="2215" b="1" kern="0" dirty="0">
                <a:solidFill>
                  <a:prstClr val="white"/>
                </a:solidFill>
              </a:rPr>
              <a:t>24 States</a:t>
            </a:r>
          </a:p>
          <a:p>
            <a:pPr defTabSz="844083">
              <a:spcBef>
                <a:spcPct val="0"/>
              </a:spcBef>
            </a:pPr>
            <a:r>
              <a:rPr lang="fr-FR" altLang="en-US" sz="2215" b="1" kern="0" dirty="0">
                <a:solidFill>
                  <a:prstClr val="white"/>
                </a:solidFill>
              </a:rPr>
              <a:t>(46.15%)</a:t>
            </a:r>
          </a:p>
        </p:txBody>
      </p:sp>
      <p:sp>
        <p:nvSpPr>
          <p:cNvPr id="14" name="TextBox 13"/>
          <p:cNvSpPr txBox="1"/>
          <p:nvPr/>
        </p:nvSpPr>
        <p:spPr>
          <a:xfrm>
            <a:off x="2724492" y="2347815"/>
            <a:ext cx="1701107" cy="433196"/>
          </a:xfrm>
          <a:prstGeom prst="rect">
            <a:avLst/>
          </a:prstGeom>
          <a:noFill/>
        </p:spPr>
        <p:txBody>
          <a:bodyPr wrap="none" rtlCol="0">
            <a:spAutoFit/>
          </a:bodyPr>
          <a:lstStyle/>
          <a:p>
            <a:pPr defTabSz="844083"/>
            <a:r>
              <a:rPr lang="en-GB" sz="2215" b="1" kern="0" dirty="0">
                <a:solidFill>
                  <a:srgbClr val="0054A4">
                    <a:lumMod val="50000"/>
                  </a:srgbClr>
                </a:solidFill>
              </a:rPr>
              <a:t>26 May 2016</a:t>
            </a:r>
            <a:endParaRPr lang="en-US" sz="2215" b="1" kern="0" dirty="0">
              <a:solidFill>
                <a:srgbClr val="0054A4">
                  <a:lumMod val="50000"/>
                </a:srgbClr>
              </a:solidFill>
            </a:endParaRPr>
          </a:p>
        </p:txBody>
      </p:sp>
      <p:sp>
        <p:nvSpPr>
          <p:cNvPr id="15" name="Right Arrow 14"/>
          <p:cNvSpPr/>
          <p:nvPr/>
        </p:nvSpPr>
        <p:spPr>
          <a:xfrm>
            <a:off x="6569494" y="3971879"/>
            <a:ext cx="413586" cy="4426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endParaRPr lang="en-US" sz="1662" kern="0">
              <a:solidFill>
                <a:prstClr val="white"/>
              </a:solidFill>
            </a:endParaRPr>
          </a:p>
        </p:txBody>
      </p:sp>
      <p:sp>
        <p:nvSpPr>
          <p:cNvPr id="16" name="TextBox 15"/>
          <p:cNvSpPr txBox="1"/>
          <p:nvPr/>
        </p:nvSpPr>
        <p:spPr>
          <a:xfrm>
            <a:off x="4611758" y="2397581"/>
            <a:ext cx="1947969" cy="433196"/>
          </a:xfrm>
          <a:prstGeom prst="rect">
            <a:avLst/>
          </a:prstGeom>
          <a:noFill/>
        </p:spPr>
        <p:txBody>
          <a:bodyPr wrap="none" rtlCol="0">
            <a:spAutoFit/>
          </a:bodyPr>
          <a:lstStyle/>
          <a:p>
            <a:pPr defTabSz="844083"/>
            <a:r>
              <a:rPr lang="en-GB" sz="2215" b="1" kern="0" dirty="0">
                <a:solidFill>
                  <a:srgbClr val="0054A4">
                    <a:lumMod val="50000"/>
                  </a:srgbClr>
                </a:solidFill>
              </a:rPr>
              <a:t>31 Dec’16 Goal</a:t>
            </a:r>
            <a:endParaRPr lang="en-US" sz="2215" b="1" kern="0" dirty="0">
              <a:solidFill>
                <a:srgbClr val="0054A4">
                  <a:lumMod val="50000"/>
                </a:srgbClr>
              </a:solidFill>
            </a:endParaRPr>
          </a:p>
        </p:txBody>
      </p:sp>
      <p:sp>
        <p:nvSpPr>
          <p:cNvPr id="18" name="TextBox 17"/>
          <p:cNvSpPr txBox="1"/>
          <p:nvPr/>
        </p:nvSpPr>
        <p:spPr>
          <a:xfrm>
            <a:off x="6969983" y="2308135"/>
            <a:ext cx="2234907" cy="774058"/>
          </a:xfrm>
          <a:prstGeom prst="rect">
            <a:avLst/>
          </a:prstGeom>
          <a:noFill/>
        </p:spPr>
        <p:txBody>
          <a:bodyPr wrap="none" rtlCol="0">
            <a:spAutoFit/>
          </a:bodyPr>
          <a:lstStyle/>
          <a:p>
            <a:pPr algn="ctr" defTabSz="844083"/>
            <a:r>
              <a:rPr lang="en-GB" sz="2215" b="1" kern="0" dirty="0">
                <a:solidFill>
                  <a:srgbClr val="0054A4">
                    <a:lumMod val="50000"/>
                  </a:srgbClr>
                </a:solidFill>
              </a:rPr>
              <a:t>Target, 31 Dec’17</a:t>
            </a:r>
          </a:p>
          <a:p>
            <a:pPr algn="ctr" defTabSz="844083"/>
            <a:r>
              <a:rPr lang="en-GB" sz="2215" b="1" kern="0" dirty="0">
                <a:solidFill>
                  <a:srgbClr val="0054A4">
                    <a:lumMod val="50000"/>
                  </a:srgbClr>
                </a:solidFill>
              </a:rPr>
              <a:t> 100%</a:t>
            </a:r>
            <a:endParaRPr lang="en-US" sz="2215" b="1" kern="0" dirty="0">
              <a:solidFill>
                <a:srgbClr val="0054A4">
                  <a:lumMod val="50000"/>
                </a:srgbClr>
              </a:solidFill>
            </a:endParaRPr>
          </a:p>
        </p:txBody>
      </p:sp>
      <p:sp>
        <p:nvSpPr>
          <p:cNvPr id="19" name="Right Arrow 18"/>
          <p:cNvSpPr/>
          <p:nvPr/>
        </p:nvSpPr>
        <p:spPr>
          <a:xfrm>
            <a:off x="4221137" y="3873975"/>
            <a:ext cx="339270" cy="4710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endParaRPr lang="en-US" sz="1662" kern="0">
              <a:solidFill>
                <a:prstClr val="white"/>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13444" y="3380997"/>
            <a:ext cx="1457056" cy="1457056"/>
          </a:xfrm>
          <a:prstGeom prst="rect">
            <a:avLst/>
          </a:prstGeom>
        </p:spPr>
      </p:pic>
      <p:cxnSp>
        <p:nvCxnSpPr>
          <p:cNvPr id="20" name="Straight Connector 22"/>
          <p:cNvCxnSpPr/>
          <p:nvPr/>
        </p:nvCxnSpPr>
        <p:spPr>
          <a:xfrm flipH="1">
            <a:off x="2282352" y="2308223"/>
            <a:ext cx="0" cy="3317631"/>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2"/>
          <p:cNvCxnSpPr/>
          <p:nvPr/>
        </p:nvCxnSpPr>
        <p:spPr>
          <a:xfrm flipH="1">
            <a:off x="4560407" y="2399821"/>
            <a:ext cx="0" cy="3317631"/>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2"/>
          <p:cNvCxnSpPr/>
          <p:nvPr/>
        </p:nvCxnSpPr>
        <p:spPr>
          <a:xfrm flipH="1">
            <a:off x="6983080" y="2335762"/>
            <a:ext cx="0" cy="3317631"/>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2040" y="4947796"/>
            <a:ext cx="1929708" cy="1223841"/>
          </a:xfrm>
          <a:prstGeom prst="rect">
            <a:avLst/>
          </a:prstGeom>
        </p:spPr>
      </p:pic>
      <p:sp>
        <p:nvSpPr>
          <p:cNvPr id="7" name="Espace réservé de la date 6"/>
          <p:cNvSpPr>
            <a:spLocks noGrp="1"/>
          </p:cNvSpPr>
          <p:nvPr>
            <p:ph type="dt" sz="half" idx="10"/>
          </p:nvPr>
        </p:nvSpPr>
        <p:spPr/>
        <p:txBody>
          <a:bodyPr/>
          <a:lstStyle/>
          <a:p>
            <a:r>
              <a:rPr lang="en-CA">
                <a:solidFill>
                  <a:prstClr val="white"/>
                </a:solidFill>
              </a:rPr>
              <a:t>28 June 2016</a:t>
            </a:r>
            <a:endParaRPr lang="en-CA" dirty="0">
              <a:solidFill>
                <a:prstClr val="white"/>
              </a:solidFill>
            </a:endParaRPr>
          </a:p>
        </p:txBody>
      </p:sp>
    </p:spTree>
    <p:extLst>
      <p:ext uri="{BB962C8B-B14F-4D97-AF65-F5344CB8AC3E}">
        <p14:creationId xmlns:p14="http://schemas.microsoft.com/office/powerpoint/2010/main" val="36719202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idx="4294967295"/>
          </p:nvPr>
        </p:nvSpPr>
        <p:spPr>
          <a:xfrm>
            <a:off x="685800" y="2362200"/>
            <a:ext cx="7772400" cy="1470025"/>
          </a:xfrm>
          <a:prstGeom prst="rect">
            <a:avLst/>
          </a:prstGeom>
        </p:spPr>
        <p:txBody>
          <a:bodyPr/>
          <a:lstStyle/>
          <a:p>
            <a:r>
              <a:rPr lang="en-CA" noProof="0" dirty="0">
                <a:solidFill>
                  <a:srgbClr val="1B4177"/>
                </a:solidFill>
                <a:latin typeface="Arial" pitchFamily="34" charset="0"/>
                <a:cs typeface="Arial" pitchFamily="34" charset="0"/>
              </a:rPr>
              <a:t>Perspectives and Challenges</a:t>
            </a:r>
          </a:p>
        </p:txBody>
      </p:sp>
      <p:sp>
        <p:nvSpPr>
          <p:cNvPr id="3" name="Espace réservé du pied de page 2"/>
          <p:cNvSpPr>
            <a:spLocks noGrp="1"/>
          </p:cNvSpPr>
          <p:nvPr>
            <p:ph type="ftr" sz="quarter" idx="11"/>
          </p:nvPr>
        </p:nvSpPr>
        <p:spPr/>
        <p:txBody>
          <a:bodyPr/>
          <a:lstStyle/>
          <a:p>
            <a:r>
              <a:rPr lang="en-US">
                <a:solidFill>
                  <a:prstClr val="white"/>
                </a:solidFill>
              </a:rPr>
              <a:t>3rd AFI Aviation Safety Symposium</a:t>
            </a:r>
            <a:endParaRPr lang="en-CA" dirty="0">
              <a:solidFill>
                <a:prstClr val="white"/>
              </a:solidFill>
            </a:endParaRPr>
          </a:p>
        </p:txBody>
      </p:sp>
      <p:sp>
        <p:nvSpPr>
          <p:cNvPr id="4" name="Espace réservé du numéro de diapositive 3"/>
          <p:cNvSpPr>
            <a:spLocks noGrp="1"/>
          </p:cNvSpPr>
          <p:nvPr>
            <p:ph type="sldNum" sz="quarter" idx="12"/>
          </p:nvPr>
        </p:nvSpPr>
        <p:spPr/>
        <p:txBody>
          <a:bodyPr/>
          <a:lstStyle/>
          <a:p>
            <a:fld id="{3FF909EE-2C65-48BC-95E5-26F3591A45A6}" type="slidenum">
              <a:rPr lang="en-CA" smtClean="0">
                <a:solidFill>
                  <a:prstClr val="white"/>
                </a:solidFill>
              </a:rPr>
              <a:pPr/>
              <a:t>15</a:t>
            </a:fld>
            <a:endParaRPr lang="en-CA" dirty="0">
              <a:solidFill>
                <a:prstClr val="white"/>
              </a:solidFill>
            </a:endParaRPr>
          </a:p>
        </p:txBody>
      </p:sp>
      <p:sp>
        <p:nvSpPr>
          <p:cNvPr id="5" name="Espace réservé de la date 4"/>
          <p:cNvSpPr>
            <a:spLocks noGrp="1"/>
          </p:cNvSpPr>
          <p:nvPr>
            <p:ph type="dt" sz="half" idx="10"/>
          </p:nvPr>
        </p:nvSpPr>
        <p:spPr/>
        <p:txBody>
          <a:bodyPr/>
          <a:lstStyle/>
          <a:p>
            <a:r>
              <a:rPr lang="en-CA">
                <a:solidFill>
                  <a:prstClr val="white"/>
                </a:solidFill>
              </a:rPr>
              <a:t>28 June 2016</a:t>
            </a:r>
            <a:endParaRPr lang="en-CA" dirty="0">
              <a:solidFill>
                <a:prstClr val="white"/>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493" y="1051434"/>
            <a:ext cx="9143999" cy="762000"/>
          </a:xfrm>
          <a:prstGeom prst="rect">
            <a:avLst/>
          </a:prstGeom>
        </p:spPr>
        <p:txBody>
          <a:bodyPr/>
          <a:lstStyle/>
          <a:p>
            <a:r>
              <a:rPr lang="en-CA" sz="4400" noProof="0" dirty="0">
                <a:solidFill>
                  <a:srgbClr val="1B4177"/>
                </a:solidFill>
                <a:latin typeface="Arial" pitchFamily="34" charset="0"/>
                <a:cs typeface="Arial" pitchFamily="34" charset="0"/>
              </a:rPr>
              <a:t>Perspectives and Challenges</a:t>
            </a:r>
          </a:p>
        </p:txBody>
      </p:sp>
      <p:sp>
        <p:nvSpPr>
          <p:cNvPr id="3" name="Content Placeholder 2"/>
          <p:cNvSpPr>
            <a:spLocks noGrp="1"/>
          </p:cNvSpPr>
          <p:nvPr>
            <p:ph idx="4294967295"/>
          </p:nvPr>
        </p:nvSpPr>
        <p:spPr>
          <a:xfrm>
            <a:off x="228600" y="2057400"/>
            <a:ext cx="8713787" cy="4267200"/>
          </a:xfrm>
        </p:spPr>
        <p:txBody>
          <a:bodyPr anchor="t">
            <a:normAutofit/>
          </a:bodyPr>
          <a:lstStyle/>
          <a:p>
            <a:pPr marL="0" indent="0">
              <a:spcBef>
                <a:spcPts val="0"/>
              </a:spcBef>
              <a:spcAft>
                <a:spcPts val="1200"/>
              </a:spcAft>
              <a:buNone/>
            </a:pPr>
            <a:r>
              <a:rPr lang="en-CA" sz="3200" noProof="0" dirty="0">
                <a:solidFill>
                  <a:srgbClr val="00B050"/>
                </a:solidFill>
                <a:latin typeface="Arial" pitchFamily="34" charset="0"/>
                <a:cs typeface="Arial" pitchFamily="34" charset="0"/>
              </a:rPr>
              <a:t>Continuation of the implementation of </a:t>
            </a:r>
            <a:r>
              <a:rPr lang="en-CA" sz="3200" b="1" noProof="0" dirty="0">
                <a:solidFill>
                  <a:srgbClr val="00B050"/>
                </a:solidFill>
                <a:latin typeface="Arial" pitchFamily="34" charset="0"/>
                <a:cs typeface="Arial" pitchFamily="34" charset="0"/>
              </a:rPr>
              <a:t>the</a:t>
            </a:r>
            <a:r>
              <a:rPr lang="en-CA" sz="3200" noProof="0" dirty="0">
                <a:solidFill>
                  <a:srgbClr val="00B050"/>
                </a:solidFill>
                <a:latin typeface="Arial" pitchFamily="34" charset="0"/>
                <a:cs typeface="Arial" pitchFamily="34" charset="0"/>
              </a:rPr>
              <a:t> AFI Plan based</a:t>
            </a:r>
            <a:r>
              <a:rPr lang="en-CA" sz="3200" b="1" noProof="0" dirty="0">
                <a:solidFill>
                  <a:srgbClr val="00B050"/>
                </a:solidFill>
                <a:latin typeface="Arial" pitchFamily="34" charset="0"/>
                <a:cs typeface="Arial" pitchFamily="34" charset="0"/>
              </a:rPr>
              <a:t> on the 3 focus areas </a:t>
            </a:r>
            <a:r>
              <a:rPr lang="en-CA" sz="3200" noProof="0" dirty="0">
                <a:solidFill>
                  <a:srgbClr val="00B050"/>
                </a:solidFill>
                <a:latin typeface="Arial" pitchFamily="34" charset="0"/>
                <a:cs typeface="Arial" pitchFamily="34" charset="0"/>
              </a:rPr>
              <a:t> </a:t>
            </a:r>
          </a:p>
          <a:p>
            <a:pPr marL="628650" indent="-628650">
              <a:spcBef>
                <a:spcPts val="0"/>
              </a:spcBef>
              <a:spcAft>
                <a:spcPts val="1200"/>
              </a:spcAft>
              <a:buClr>
                <a:srgbClr val="1B4177"/>
              </a:buClr>
              <a:buFont typeface="Symbol" pitchFamily="18" charset="2"/>
              <a:buChar char=""/>
            </a:pPr>
            <a:r>
              <a:rPr lang="en-CA" sz="2800" noProof="0" dirty="0">
                <a:solidFill>
                  <a:srgbClr val="14639A"/>
                </a:solidFill>
                <a:latin typeface="Arial" pitchFamily="34" charset="0"/>
                <a:cs typeface="Arial" pitchFamily="34" charset="0"/>
              </a:rPr>
              <a:t>Assist States concerned to resolve SSCs </a:t>
            </a:r>
          </a:p>
          <a:p>
            <a:pPr marL="628650" indent="-628650">
              <a:spcBef>
                <a:spcPts val="0"/>
              </a:spcBef>
              <a:spcAft>
                <a:spcPts val="1200"/>
              </a:spcAft>
              <a:buClr>
                <a:srgbClr val="1B4177"/>
              </a:buClr>
              <a:buFont typeface="Symbol" pitchFamily="18" charset="2"/>
              <a:buChar char=""/>
            </a:pPr>
            <a:r>
              <a:rPr lang="en-CA" sz="2800" noProof="0" dirty="0">
                <a:solidFill>
                  <a:srgbClr val="14639A"/>
                </a:solidFill>
                <a:latin typeface="Arial" pitchFamily="34" charset="0"/>
                <a:cs typeface="Arial" pitchFamily="34" charset="0"/>
              </a:rPr>
              <a:t>Support the ICAO Plans of Actions and AFI-CIS</a:t>
            </a:r>
          </a:p>
          <a:p>
            <a:pPr marL="628650" indent="-628650">
              <a:spcBef>
                <a:spcPts val="0"/>
              </a:spcBef>
              <a:spcAft>
                <a:spcPts val="1200"/>
              </a:spcAft>
              <a:buClr>
                <a:srgbClr val="1B4177"/>
              </a:buClr>
              <a:buFont typeface="Symbol" pitchFamily="18" charset="2"/>
              <a:buChar char=""/>
            </a:pPr>
            <a:r>
              <a:rPr lang="en-CA" sz="2800" noProof="0" dirty="0">
                <a:solidFill>
                  <a:srgbClr val="14639A"/>
                </a:solidFill>
                <a:latin typeface="Arial" pitchFamily="34" charset="0"/>
                <a:cs typeface="Arial" pitchFamily="34" charset="0"/>
              </a:rPr>
              <a:t>Assist in Capacity Building through </a:t>
            </a:r>
            <a:r>
              <a:rPr lang="en-CA" sz="2800" b="1" noProof="0" dirty="0">
                <a:solidFill>
                  <a:srgbClr val="14639A"/>
                </a:solidFill>
                <a:latin typeface="Arial" pitchFamily="34" charset="0"/>
                <a:cs typeface="Arial" pitchFamily="34" charset="0"/>
              </a:rPr>
              <a:t>training    </a:t>
            </a:r>
          </a:p>
          <a:p>
            <a:pPr marL="628650" indent="-628650">
              <a:spcBef>
                <a:spcPts val="0"/>
              </a:spcBef>
              <a:spcAft>
                <a:spcPts val="1200"/>
              </a:spcAft>
              <a:buClr>
                <a:srgbClr val="1B4177"/>
              </a:buClr>
              <a:buFont typeface="Symbol" pitchFamily="18" charset="2"/>
              <a:buChar char=""/>
            </a:pPr>
            <a:r>
              <a:rPr lang="en-CA" sz="2800" noProof="0" dirty="0">
                <a:solidFill>
                  <a:srgbClr val="14639A"/>
                </a:solidFill>
                <a:latin typeface="Arial" pitchFamily="34" charset="0"/>
                <a:cs typeface="Arial" pitchFamily="34" charset="0"/>
              </a:rPr>
              <a:t>Promote and Strengthen RSOOs </a:t>
            </a:r>
          </a:p>
          <a:p>
            <a:pPr marL="628650" indent="-628650">
              <a:spcBef>
                <a:spcPts val="0"/>
              </a:spcBef>
              <a:spcAft>
                <a:spcPts val="1200"/>
              </a:spcAft>
              <a:buClr>
                <a:srgbClr val="1B4177"/>
              </a:buClr>
              <a:buFont typeface="Symbol" pitchFamily="18" charset="2"/>
              <a:buChar char=""/>
            </a:pPr>
            <a:r>
              <a:rPr lang="en-CA" sz="2800" noProof="0" dirty="0">
                <a:solidFill>
                  <a:srgbClr val="14639A"/>
                </a:solidFill>
                <a:latin typeface="Arial" pitchFamily="34" charset="0"/>
                <a:cs typeface="Arial" pitchFamily="34" charset="0"/>
              </a:rPr>
              <a:t>Foster the synergy with all the regional groups</a:t>
            </a:r>
          </a:p>
        </p:txBody>
      </p:sp>
      <p:sp>
        <p:nvSpPr>
          <p:cNvPr id="4" name="Espace réservé du pied de page 3"/>
          <p:cNvSpPr>
            <a:spLocks noGrp="1"/>
          </p:cNvSpPr>
          <p:nvPr>
            <p:ph type="ftr" sz="quarter" idx="11"/>
          </p:nvPr>
        </p:nvSpPr>
        <p:spPr/>
        <p:txBody>
          <a:bodyPr/>
          <a:lstStyle/>
          <a:p>
            <a:r>
              <a:rPr lang="en-US">
                <a:solidFill>
                  <a:prstClr val="white"/>
                </a:solidFill>
              </a:rPr>
              <a:t>3rd AFI Aviation Safety Symposium</a:t>
            </a:r>
            <a:endParaRPr lang="en-CA" dirty="0">
              <a:solidFill>
                <a:prstClr val="white"/>
              </a:solidFill>
            </a:endParaRPr>
          </a:p>
        </p:txBody>
      </p:sp>
      <p:sp>
        <p:nvSpPr>
          <p:cNvPr id="5" name="Espace réservé du numéro de diapositive 4"/>
          <p:cNvSpPr>
            <a:spLocks noGrp="1"/>
          </p:cNvSpPr>
          <p:nvPr>
            <p:ph type="sldNum" sz="quarter" idx="12"/>
          </p:nvPr>
        </p:nvSpPr>
        <p:spPr/>
        <p:txBody>
          <a:bodyPr/>
          <a:lstStyle/>
          <a:p>
            <a:fld id="{3FF909EE-2C65-48BC-95E5-26F3591A45A6}" type="slidenum">
              <a:rPr lang="en-CA" smtClean="0">
                <a:solidFill>
                  <a:prstClr val="white"/>
                </a:solidFill>
              </a:rPr>
              <a:pPr/>
              <a:t>16</a:t>
            </a:fld>
            <a:endParaRPr lang="en-CA" dirty="0">
              <a:solidFill>
                <a:prstClr val="white"/>
              </a:solidFill>
            </a:endParaRPr>
          </a:p>
        </p:txBody>
      </p:sp>
      <p:sp>
        <p:nvSpPr>
          <p:cNvPr id="6" name="Espace réservé de la date 5"/>
          <p:cNvSpPr>
            <a:spLocks noGrp="1"/>
          </p:cNvSpPr>
          <p:nvPr>
            <p:ph type="dt" sz="half" idx="10"/>
          </p:nvPr>
        </p:nvSpPr>
        <p:spPr/>
        <p:txBody>
          <a:bodyPr/>
          <a:lstStyle/>
          <a:p>
            <a:r>
              <a:rPr lang="en-CA">
                <a:solidFill>
                  <a:prstClr val="white"/>
                </a:solidFill>
              </a:rPr>
              <a:t>28 June 2016</a:t>
            </a:r>
            <a:endParaRPr lang="en-CA" dirty="0">
              <a:solidFill>
                <a:prstClr val="white"/>
              </a:solidFill>
            </a:endParaRPr>
          </a:p>
        </p:txBody>
      </p:sp>
    </p:spTree>
    <p:extLst>
      <p:ext uri="{BB962C8B-B14F-4D97-AF65-F5344CB8AC3E}">
        <p14:creationId xmlns:p14="http://schemas.microsoft.com/office/powerpoint/2010/main" val="36332751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p:txBody>
          <a:bodyPr/>
          <a:lstStyle/>
          <a:p>
            <a:r>
              <a:rPr lang="en-US">
                <a:solidFill>
                  <a:prstClr val="white"/>
                </a:solidFill>
              </a:rPr>
              <a:t>3rd AFI Aviation Safety Symposium</a:t>
            </a:r>
            <a:endParaRPr lang="en-CA" dirty="0">
              <a:solidFill>
                <a:prstClr val="white"/>
              </a:solidFill>
            </a:endParaRPr>
          </a:p>
        </p:txBody>
      </p:sp>
      <p:sp>
        <p:nvSpPr>
          <p:cNvPr id="6" name="Slide Number Placeholder 5"/>
          <p:cNvSpPr>
            <a:spLocks noGrp="1"/>
          </p:cNvSpPr>
          <p:nvPr>
            <p:ph type="sldNum" sz="quarter" idx="12"/>
          </p:nvPr>
        </p:nvSpPr>
        <p:spPr/>
        <p:txBody>
          <a:bodyPr/>
          <a:lstStyle/>
          <a:p>
            <a:fld id="{3FF909EE-2C65-48BC-95E5-26F3591A45A6}" type="slidenum">
              <a:rPr lang="en-CA" smtClean="0">
                <a:solidFill>
                  <a:prstClr val="white"/>
                </a:solidFill>
              </a:rPr>
              <a:pPr/>
              <a:t>17</a:t>
            </a:fld>
            <a:endParaRPr lang="en-CA" dirty="0">
              <a:solidFill>
                <a:prstClr val="white"/>
              </a:solidFill>
            </a:endParaRPr>
          </a:p>
        </p:txBody>
      </p:sp>
      <p:sp>
        <p:nvSpPr>
          <p:cNvPr id="5" name="Espace réservé du contenu 4"/>
          <p:cNvSpPr>
            <a:spLocks noGrp="1"/>
          </p:cNvSpPr>
          <p:nvPr>
            <p:ph idx="4294967295"/>
          </p:nvPr>
        </p:nvSpPr>
        <p:spPr>
          <a:xfrm>
            <a:off x="0" y="5838825"/>
            <a:ext cx="8229600" cy="511175"/>
          </a:xfrm>
        </p:spPr>
        <p:txBody>
          <a:bodyPr>
            <a:noAutofit/>
          </a:bodyPr>
          <a:lstStyle/>
          <a:p>
            <a:pPr marL="342900" lvl="0" indent="-342900">
              <a:spcBef>
                <a:spcPts val="0"/>
              </a:spcBef>
              <a:spcAft>
                <a:spcPts val="600"/>
              </a:spcAft>
              <a:buFont typeface="Wingdings" panose="05000000000000000000" pitchFamily="2" charset="2"/>
              <a:buChar char=""/>
              <a:tabLst>
                <a:tab pos="457200" algn="l"/>
              </a:tabLst>
            </a:pPr>
            <a:r>
              <a:rPr lang="en-US" sz="1100" b="1" i="1" dirty="0">
                <a:solidFill>
                  <a:srgbClr val="0070C0"/>
                </a:solidFill>
                <a:ea typeface="Calibri" panose="020F0502020204030204" pitchFamily="34" charset="0"/>
              </a:rPr>
              <a:t>The Average EI of AGA for AFRICA is 41,37%</a:t>
            </a:r>
          </a:p>
          <a:p>
            <a:pPr marL="342900" lvl="0" indent="-342900">
              <a:spcBef>
                <a:spcPts val="0"/>
              </a:spcBef>
              <a:spcAft>
                <a:spcPts val="600"/>
              </a:spcAft>
              <a:buFont typeface="Wingdings" panose="05000000000000000000" pitchFamily="2" charset="2"/>
              <a:buChar char=""/>
              <a:tabLst>
                <a:tab pos="457200" algn="l"/>
              </a:tabLst>
            </a:pPr>
            <a:r>
              <a:rPr lang="en-US" sz="1100" b="1" i="1" dirty="0">
                <a:solidFill>
                  <a:srgbClr val="0070C0"/>
                </a:solidFill>
                <a:ea typeface="Calibri" panose="020F0502020204030204" pitchFamily="34" charset="0"/>
              </a:rPr>
              <a:t>The Average EI of AGA for the World is 57,90%</a:t>
            </a:r>
            <a:endParaRPr lang="fr-CA" sz="1100" dirty="0">
              <a:ea typeface="Calibri" panose="020F0502020204030204" pitchFamily="34" charset="0"/>
            </a:endParaRPr>
          </a:p>
        </p:txBody>
      </p:sp>
      <p:sp>
        <p:nvSpPr>
          <p:cNvPr id="2" name="Titre 1"/>
          <p:cNvSpPr>
            <a:spLocks noGrp="1"/>
          </p:cNvSpPr>
          <p:nvPr>
            <p:ph type="title" idx="4294967295"/>
          </p:nvPr>
        </p:nvSpPr>
        <p:spPr>
          <a:xfrm>
            <a:off x="0" y="990600"/>
            <a:ext cx="9144000" cy="360363"/>
          </a:xfrm>
          <a:prstGeom prst="rect">
            <a:avLst/>
          </a:prstGeom>
        </p:spPr>
        <p:txBody>
          <a:bodyPr/>
          <a:lstStyle/>
          <a:p>
            <a:r>
              <a:rPr lang="en-US" sz="1600" b="1" dirty="0">
                <a:solidFill>
                  <a:srgbClr val="C00000"/>
                </a:solidFill>
                <a:latin typeface="Arial" panose="020B0604020202020204" pitchFamily="34" charset="0"/>
                <a:ea typeface="Calibri" panose="020F0502020204030204" pitchFamily="34" charset="0"/>
                <a:cs typeface="Times New Roman" panose="02020603050405020304" pitchFamily="18" charset="0"/>
              </a:rPr>
              <a:t>Aerodromes and ground aids (AGA)</a:t>
            </a:r>
            <a:endParaRPr lang="en-CA" sz="6000" dirty="0">
              <a:solidFill>
                <a:srgbClr val="C00000"/>
              </a:solidFill>
            </a:endParaRPr>
          </a:p>
        </p:txBody>
      </p:sp>
      <p:sp>
        <p:nvSpPr>
          <p:cNvPr id="9" name="Rectangle 8"/>
          <p:cNvSpPr/>
          <p:nvPr/>
        </p:nvSpPr>
        <p:spPr>
          <a:xfrm>
            <a:off x="0" y="5602509"/>
            <a:ext cx="9143286" cy="215444"/>
          </a:xfrm>
          <a:prstGeom prst="rect">
            <a:avLst/>
          </a:prstGeom>
        </p:spPr>
        <p:txBody>
          <a:bodyPr wrap="square">
            <a:spAutoFit/>
          </a:bodyPr>
          <a:lstStyle/>
          <a:p>
            <a:pPr marL="531813">
              <a:tabLst>
                <a:tab pos="8612188" algn="r"/>
              </a:tabLst>
            </a:pPr>
            <a:r>
              <a:rPr lang="fr-CA" sz="800" i="1" u="sng" dirty="0">
                <a:solidFill>
                  <a:srgbClr val="7030A0"/>
                </a:solidFill>
                <a:latin typeface="Arial" panose="020B0604020202020204" pitchFamily="34" charset="0"/>
                <a:ea typeface="Calibri" panose="020F0502020204030204" pitchFamily="34" charset="0"/>
                <a:cs typeface="Arial" panose="020B0604020202020204" pitchFamily="34" charset="0"/>
              </a:rPr>
              <a:t>Source</a:t>
            </a:r>
            <a:r>
              <a:rPr lang="fr-CA" sz="800" i="1" dirty="0">
                <a:solidFill>
                  <a:srgbClr val="7030A0"/>
                </a:solidFill>
                <a:latin typeface="Arial" panose="020B0604020202020204" pitchFamily="34" charset="0"/>
                <a:ea typeface="Calibri" panose="020F0502020204030204" pitchFamily="34" charset="0"/>
                <a:cs typeface="Arial" panose="020B0604020202020204" pitchFamily="34" charset="0"/>
              </a:rPr>
              <a:t> : </a:t>
            </a:r>
            <a:r>
              <a:rPr lang="fr-CA" sz="800" i="1" dirty="0" err="1">
                <a:solidFill>
                  <a:srgbClr val="7030A0"/>
                </a:solidFill>
                <a:latin typeface="Arial" panose="020B0604020202020204" pitchFamily="34" charset="0"/>
                <a:ea typeface="Calibri" panose="020F0502020204030204" pitchFamily="34" charset="0"/>
                <a:cs typeface="Arial" panose="020B0604020202020204" pitchFamily="34" charset="0"/>
              </a:rPr>
              <a:t>iSTARS</a:t>
            </a:r>
            <a:r>
              <a:rPr lang="fr-CA" sz="800" i="1" dirty="0">
                <a:solidFill>
                  <a:srgbClr val="7030A0"/>
                </a:solidFill>
                <a:latin typeface="Arial" panose="020B0604020202020204" pitchFamily="34" charset="0"/>
                <a:ea typeface="Calibri" panose="020F0502020204030204" pitchFamily="34" charset="0"/>
                <a:cs typeface="Arial" panose="020B0604020202020204" pitchFamily="34" charset="0"/>
              </a:rPr>
              <a:t>/ICAO	26/05/2016</a:t>
            </a:r>
            <a:endParaRPr lang="fr-CA" sz="800" dirty="0">
              <a:latin typeface="Arial" panose="020B0604020202020204" pitchFamily="34" charset="0"/>
              <a:cs typeface="Arial" panose="020B0604020202020204" pitchFamily="34" charset="0"/>
            </a:endParaRPr>
          </a:p>
        </p:txBody>
      </p:sp>
      <p:pic>
        <p:nvPicPr>
          <p:cNvPr id="10" name="Image 9"/>
          <p:cNvPicPr/>
          <p:nvPr/>
        </p:nvPicPr>
        <p:blipFill rotWithShape="1">
          <a:blip r:embed="rId2"/>
          <a:srcRect l="3517" t="33217" r="8784" b="5654"/>
          <a:stretch/>
        </p:blipFill>
        <p:spPr bwMode="auto">
          <a:xfrm>
            <a:off x="0" y="1298097"/>
            <a:ext cx="9067800" cy="4320000"/>
          </a:xfrm>
          <a:prstGeom prst="rect">
            <a:avLst/>
          </a:prstGeom>
          <a:ln>
            <a:noFill/>
          </a:ln>
          <a:extLst>
            <a:ext uri="{53640926-AAD7-44D8-BBD7-CCE9431645EC}">
              <a14:shadowObscured xmlns:a14="http://schemas.microsoft.com/office/drawing/2010/main"/>
            </a:ext>
          </a:extLst>
        </p:spPr>
      </p:pic>
      <p:sp>
        <p:nvSpPr>
          <p:cNvPr id="4" name="Espace réservé de la date 3"/>
          <p:cNvSpPr>
            <a:spLocks noGrp="1"/>
          </p:cNvSpPr>
          <p:nvPr>
            <p:ph type="dt" sz="half" idx="10"/>
          </p:nvPr>
        </p:nvSpPr>
        <p:spPr/>
        <p:txBody>
          <a:bodyPr/>
          <a:lstStyle/>
          <a:p>
            <a:r>
              <a:rPr lang="en-CA">
                <a:solidFill>
                  <a:prstClr val="white"/>
                </a:solidFill>
              </a:rPr>
              <a:t>28 June 2016</a:t>
            </a:r>
            <a:endParaRPr lang="en-CA" dirty="0">
              <a:solidFill>
                <a:prstClr val="white"/>
              </a:solidFill>
            </a:endParaRPr>
          </a:p>
        </p:txBody>
      </p:sp>
    </p:spTree>
    <p:extLst>
      <p:ext uri="{BB962C8B-B14F-4D97-AF65-F5344CB8AC3E}">
        <p14:creationId xmlns:p14="http://schemas.microsoft.com/office/powerpoint/2010/main" val="1905279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2"/>
          <a:stretch>
            <a:fillRect/>
          </a:stretch>
        </p:blipFill>
        <p:spPr>
          <a:xfrm>
            <a:off x="0" y="1350235"/>
            <a:ext cx="9144001" cy="4185377"/>
          </a:xfrm>
          <a:prstGeom prst="rect">
            <a:avLst/>
          </a:prstGeom>
        </p:spPr>
      </p:pic>
      <p:sp>
        <p:nvSpPr>
          <p:cNvPr id="10" name="Footer Placeholder 4"/>
          <p:cNvSpPr>
            <a:spLocks noGrp="1"/>
          </p:cNvSpPr>
          <p:nvPr>
            <p:ph type="ftr" sz="quarter" idx="11"/>
          </p:nvPr>
        </p:nvSpPr>
        <p:spPr/>
        <p:txBody>
          <a:bodyPr/>
          <a:lstStyle/>
          <a:p>
            <a:r>
              <a:rPr lang="en-US">
                <a:solidFill>
                  <a:prstClr val="white"/>
                </a:solidFill>
              </a:rPr>
              <a:t>3rd AFI Aviation Safety Symposium</a:t>
            </a:r>
            <a:endParaRPr lang="en-CA" dirty="0">
              <a:solidFill>
                <a:prstClr val="white"/>
              </a:solidFill>
            </a:endParaRPr>
          </a:p>
        </p:txBody>
      </p:sp>
      <p:sp>
        <p:nvSpPr>
          <p:cNvPr id="6" name="Slide Number Placeholder 5"/>
          <p:cNvSpPr>
            <a:spLocks noGrp="1"/>
          </p:cNvSpPr>
          <p:nvPr>
            <p:ph type="sldNum" sz="quarter" idx="12"/>
          </p:nvPr>
        </p:nvSpPr>
        <p:spPr/>
        <p:txBody>
          <a:bodyPr/>
          <a:lstStyle/>
          <a:p>
            <a:fld id="{3FF909EE-2C65-48BC-95E5-26F3591A45A6}" type="slidenum">
              <a:rPr lang="en-CA" smtClean="0">
                <a:solidFill>
                  <a:prstClr val="white"/>
                </a:solidFill>
              </a:rPr>
              <a:pPr/>
              <a:t>18</a:t>
            </a:fld>
            <a:endParaRPr lang="en-CA" dirty="0">
              <a:solidFill>
                <a:prstClr val="white"/>
              </a:solidFill>
            </a:endParaRPr>
          </a:p>
        </p:txBody>
      </p:sp>
      <p:sp>
        <p:nvSpPr>
          <p:cNvPr id="5" name="Espace réservé du contenu 4"/>
          <p:cNvSpPr>
            <a:spLocks noGrp="1"/>
          </p:cNvSpPr>
          <p:nvPr>
            <p:ph idx="4294967295"/>
          </p:nvPr>
        </p:nvSpPr>
        <p:spPr>
          <a:xfrm>
            <a:off x="0" y="5838825"/>
            <a:ext cx="8229600" cy="511175"/>
          </a:xfrm>
        </p:spPr>
        <p:txBody>
          <a:bodyPr>
            <a:noAutofit/>
          </a:bodyPr>
          <a:lstStyle/>
          <a:p>
            <a:pPr marL="342900" lvl="0" indent="-342900">
              <a:spcBef>
                <a:spcPts val="0"/>
              </a:spcBef>
              <a:spcAft>
                <a:spcPts val="600"/>
              </a:spcAft>
              <a:buFont typeface="Wingdings" panose="05000000000000000000" pitchFamily="2" charset="2"/>
              <a:buChar char=""/>
              <a:tabLst>
                <a:tab pos="457200" algn="l"/>
              </a:tabLst>
            </a:pPr>
            <a:r>
              <a:rPr lang="en-US" sz="1100" b="1" i="1" dirty="0">
                <a:solidFill>
                  <a:srgbClr val="0070C0"/>
                </a:solidFill>
                <a:ea typeface="Calibri" panose="020F0502020204030204" pitchFamily="34" charset="0"/>
              </a:rPr>
              <a:t>The Average EI of ANS for AFRICA is 43,29%</a:t>
            </a:r>
          </a:p>
          <a:p>
            <a:pPr marL="342900" lvl="0" indent="-342900">
              <a:spcBef>
                <a:spcPts val="0"/>
              </a:spcBef>
              <a:spcAft>
                <a:spcPts val="600"/>
              </a:spcAft>
              <a:buFont typeface="Wingdings" panose="05000000000000000000" pitchFamily="2" charset="2"/>
              <a:buChar char=""/>
              <a:tabLst>
                <a:tab pos="457200" algn="l"/>
              </a:tabLst>
            </a:pPr>
            <a:r>
              <a:rPr lang="en-US" sz="1100" b="1" i="1" dirty="0">
                <a:solidFill>
                  <a:srgbClr val="0070C0"/>
                </a:solidFill>
                <a:ea typeface="Calibri" panose="020F0502020204030204" pitchFamily="34" charset="0"/>
              </a:rPr>
              <a:t>The Average EI of ANS for the World is 58,58%</a:t>
            </a:r>
          </a:p>
        </p:txBody>
      </p:sp>
      <p:sp>
        <p:nvSpPr>
          <p:cNvPr id="2" name="Titre 1"/>
          <p:cNvSpPr>
            <a:spLocks noGrp="1"/>
          </p:cNvSpPr>
          <p:nvPr>
            <p:ph type="title" idx="4294967295"/>
          </p:nvPr>
        </p:nvSpPr>
        <p:spPr>
          <a:xfrm>
            <a:off x="0" y="990600"/>
            <a:ext cx="9144000" cy="360363"/>
          </a:xfrm>
          <a:prstGeom prst="rect">
            <a:avLst/>
          </a:prstGeom>
        </p:spPr>
        <p:txBody>
          <a:bodyPr/>
          <a:lstStyle/>
          <a:p>
            <a:r>
              <a:rPr lang="en-CA" sz="1600" b="1"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rPr>
              <a:t>Air navigation services (ANS)</a:t>
            </a:r>
            <a:endParaRPr lang="en-CA" sz="6000" dirty="0">
              <a:solidFill>
                <a:srgbClr val="C00000"/>
              </a:solidFill>
            </a:endParaRPr>
          </a:p>
        </p:txBody>
      </p:sp>
      <p:sp>
        <p:nvSpPr>
          <p:cNvPr id="9" name="Rectangle 8"/>
          <p:cNvSpPr/>
          <p:nvPr/>
        </p:nvSpPr>
        <p:spPr>
          <a:xfrm>
            <a:off x="715" y="5535612"/>
            <a:ext cx="9143286" cy="215444"/>
          </a:xfrm>
          <a:prstGeom prst="rect">
            <a:avLst/>
          </a:prstGeom>
        </p:spPr>
        <p:txBody>
          <a:bodyPr wrap="square">
            <a:spAutoFit/>
          </a:bodyPr>
          <a:lstStyle/>
          <a:p>
            <a:pPr marL="531813">
              <a:tabLst>
                <a:tab pos="8612188" algn="r"/>
              </a:tabLst>
            </a:pPr>
            <a:r>
              <a:rPr lang="fr-CA" sz="800" i="1" u="sng" dirty="0">
                <a:solidFill>
                  <a:srgbClr val="7030A0"/>
                </a:solidFill>
                <a:latin typeface="Arial" panose="020B0604020202020204" pitchFamily="34" charset="0"/>
                <a:ea typeface="Calibri" panose="020F0502020204030204" pitchFamily="34" charset="0"/>
                <a:cs typeface="Arial" panose="020B0604020202020204" pitchFamily="34" charset="0"/>
              </a:rPr>
              <a:t>Source</a:t>
            </a:r>
            <a:r>
              <a:rPr lang="fr-CA" sz="800" i="1" dirty="0">
                <a:solidFill>
                  <a:srgbClr val="7030A0"/>
                </a:solidFill>
                <a:latin typeface="Arial" panose="020B0604020202020204" pitchFamily="34" charset="0"/>
                <a:ea typeface="Calibri" panose="020F0502020204030204" pitchFamily="34" charset="0"/>
                <a:cs typeface="Arial" panose="020B0604020202020204" pitchFamily="34" charset="0"/>
              </a:rPr>
              <a:t> : </a:t>
            </a:r>
            <a:r>
              <a:rPr lang="fr-CA" sz="800" i="1" dirty="0" err="1">
                <a:solidFill>
                  <a:srgbClr val="7030A0"/>
                </a:solidFill>
                <a:latin typeface="Arial" panose="020B0604020202020204" pitchFamily="34" charset="0"/>
                <a:ea typeface="Calibri" panose="020F0502020204030204" pitchFamily="34" charset="0"/>
                <a:cs typeface="Arial" panose="020B0604020202020204" pitchFamily="34" charset="0"/>
              </a:rPr>
              <a:t>iSTARS</a:t>
            </a:r>
            <a:r>
              <a:rPr lang="fr-CA" sz="800" i="1" dirty="0">
                <a:solidFill>
                  <a:srgbClr val="7030A0"/>
                </a:solidFill>
                <a:latin typeface="Arial" panose="020B0604020202020204" pitchFamily="34" charset="0"/>
                <a:ea typeface="Calibri" panose="020F0502020204030204" pitchFamily="34" charset="0"/>
                <a:cs typeface="Arial" panose="020B0604020202020204" pitchFamily="34" charset="0"/>
              </a:rPr>
              <a:t>/ICAO	26/05/2016</a:t>
            </a:r>
            <a:endParaRPr lang="fr-CA" sz="800" dirty="0">
              <a:latin typeface="Arial" panose="020B0604020202020204" pitchFamily="34" charset="0"/>
              <a:cs typeface="Arial" panose="020B0604020202020204" pitchFamily="34" charset="0"/>
            </a:endParaRPr>
          </a:p>
        </p:txBody>
      </p:sp>
      <p:sp>
        <p:nvSpPr>
          <p:cNvPr id="4" name="Espace réservé de la date 3"/>
          <p:cNvSpPr>
            <a:spLocks noGrp="1"/>
          </p:cNvSpPr>
          <p:nvPr>
            <p:ph type="dt" sz="half" idx="10"/>
          </p:nvPr>
        </p:nvSpPr>
        <p:spPr/>
        <p:txBody>
          <a:bodyPr/>
          <a:lstStyle/>
          <a:p>
            <a:r>
              <a:rPr lang="en-CA">
                <a:solidFill>
                  <a:prstClr val="white"/>
                </a:solidFill>
              </a:rPr>
              <a:t>28 June 2016</a:t>
            </a:r>
            <a:endParaRPr lang="en-CA" dirty="0">
              <a:solidFill>
                <a:prstClr val="white"/>
              </a:solidFill>
            </a:endParaRPr>
          </a:p>
        </p:txBody>
      </p:sp>
    </p:spTree>
    <p:extLst>
      <p:ext uri="{BB962C8B-B14F-4D97-AF65-F5344CB8AC3E}">
        <p14:creationId xmlns:p14="http://schemas.microsoft.com/office/powerpoint/2010/main" val="397086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p:txBody>
          <a:bodyPr/>
          <a:lstStyle/>
          <a:p>
            <a:r>
              <a:rPr lang="en-US">
                <a:solidFill>
                  <a:prstClr val="white"/>
                </a:solidFill>
              </a:rPr>
              <a:t>3rd AFI Aviation Safety Symposium</a:t>
            </a:r>
            <a:endParaRPr lang="en-CA" dirty="0">
              <a:solidFill>
                <a:prstClr val="white"/>
              </a:solidFill>
            </a:endParaRPr>
          </a:p>
        </p:txBody>
      </p:sp>
      <p:sp>
        <p:nvSpPr>
          <p:cNvPr id="6" name="Slide Number Placeholder 5"/>
          <p:cNvSpPr>
            <a:spLocks noGrp="1"/>
          </p:cNvSpPr>
          <p:nvPr>
            <p:ph type="sldNum" sz="quarter" idx="12"/>
          </p:nvPr>
        </p:nvSpPr>
        <p:spPr/>
        <p:txBody>
          <a:bodyPr/>
          <a:lstStyle/>
          <a:p>
            <a:fld id="{3FF909EE-2C65-48BC-95E5-26F3591A45A6}" type="slidenum">
              <a:rPr lang="en-CA" smtClean="0">
                <a:solidFill>
                  <a:prstClr val="white"/>
                </a:solidFill>
              </a:rPr>
              <a:pPr/>
              <a:t>19</a:t>
            </a:fld>
            <a:endParaRPr lang="en-CA" dirty="0">
              <a:solidFill>
                <a:prstClr val="white"/>
              </a:solidFill>
            </a:endParaRPr>
          </a:p>
        </p:txBody>
      </p:sp>
      <p:sp>
        <p:nvSpPr>
          <p:cNvPr id="5" name="Espace réservé du contenu 4"/>
          <p:cNvSpPr>
            <a:spLocks noGrp="1"/>
          </p:cNvSpPr>
          <p:nvPr>
            <p:ph idx="4294967295"/>
          </p:nvPr>
        </p:nvSpPr>
        <p:spPr>
          <a:xfrm>
            <a:off x="0" y="5838825"/>
            <a:ext cx="8229600" cy="511175"/>
          </a:xfrm>
        </p:spPr>
        <p:txBody>
          <a:bodyPr>
            <a:noAutofit/>
          </a:bodyPr>
          <a:lstStyle/>
          <a:p>
            <a:pPr marL="342900" lvl="0" indent="-342900">
              <a:spcBef>
                <a:spcPts val="0"/>
              </a:spcBef>
              <a:spcAft>
                <a:spcPts val="600"/>
              </a:spcAft>
              <a:buFont typeface="Wingdings" panose="05000000000000000000" pitchFamily="2" charset="2"/>
              <a:buChar char=""/>
              <a:tabLst>
                <a:tab pos="457200" algn="l"/>
              </a:tabLst>
            </a:pPr>
            <a:r>
              <a:rPr lang="en-CA" sz="1100" b="1" i="1" dirty="0">
                <a:solidFill>
                  <a:srgbClr val="0070C0"/>
                </a:solidFill>
                <a:ea typeface="Calibri" panose="020F0502020204030204" pitchFamily="34" charset="0"/>
              </a:rPr>
              <a:t>The Average EI of AIG for AFRICA is 40,58%</a:t>
            </a:r>
            <a:endParaRPr lang="fr-CA" sz="1100" dirty="0">
              <a:ea typeface="Calibri" panose="020F0502020204030204" pitchFamily="34" charset="0"/>
            </a:endParaRPr>
          </a:p>
          <a:p>
            <a:pPr marL="342900" lvl="0" indent="-342900">
              <a:spcBef>
                <a:spcPts val="0"/>
              </a:spcBef>
              <a:spcAft>
                <a:spcPts val="600"/>
              </a:spcAft>
              <a:buFont typeface="Wingdings" panose="05000000000000000000" pitchFamily="2" charset="2"/>
              <a:buChar char=""/>
              <a:tabLst>
                <a:tab pos="457200" algn="l"/>
              </a:tabLst>
            </a:pPr>
            <a:r>
              <a:rPr lang="en-CA" sz="1100" b="1" i="1" dirty="0">
                <a:solidFill>
                  <a:srgbClr val="0070C0"/>
                </a:solidFill>
                <a:ea typeface="Calibri" panose="020F0502020204030204" pitchFamily="34" charset="0"/>
              </a:rPr>
              <a:t>The Average EI of AIG for the World is 54,41%</a:t>
            </a:r>
            <a:endParaRPr lang="fr-CA" sz="1100" dirty="0">
              <a:effectLst/>
              <a:ea typeface="Calibri" panose="020F0502020204030204" pitchFamily="34" charset="0"/>
            </a:endParaRPr>
          </a:p>
        </p:txBody>
      </p:sp>
      <p:sp>
        <p:nvSpPr>
          <p:cNvPr id="2" name="Titre 1"/>
          <p:cNvSpPr>
            <a:spLocks noGrp="1"/>
          </p:cNvSpPr>
          <p:nvPr>
            <p:ph type="title" idx="4294967295"/>
          </p:nvPr>
        </p:nvSpPr>
        <p:spPr>
          <a:xfrm>
            <a:off x="0" y="990600"/>
            <a:ext cx="9144000" cy="360363"/>
          </a:xfrm>
          <a:prstGeom prst="rect">
            <a:avLst/>
          </a:prstGeom>
        </p:spPr>
        <p:txBody>
          <a:bodyPr/>
          <a:lstStyle/>
          <a:p>
            <a:r>
              <a:rPr lang="en-CA" sz="1600" b="1"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rPr>
              <a:t>Aircraft accident and incident investigation (AIG)</a:t>
            </a:r>
            <a:endParaRPr lang="en-CA" sz="6000" dirty="0">
              <a:solidFill>
                <a:srgbClr val="C00000"/>
              </a:solidFill>
            </a:endParaRPr>
          </a:p>
        </p:txBody>
      </p:sp>
      <p:pic>
        <p:nvPicPr>
          <p:cNvPr id="10" name="Image 9"/>
          <p:cNvPicPr/>
          <p:nvPr/>
        </p:nvPicPr>
        <p:blipFill rotWithShape="1">
          <a:blip r:embed="rId2"/>
          <a:srcRect l="5831" t="22268" r="6054" b="14960"/>
          <a:stretch/>
        </p:blipFill>
        <p:spPr bwMode="auto">
          <a:xfrm>
            <a:off x="1" y="1350234"/>
            <a:ext cx="9144000" cy="4185377"/>
          </a:xfrm>
          <a:prstGeom prst="rect">
            <a:avLst/>
          </a:prstGeom>
          <a:ln>
            <a:noFill/>
          </a:ln>
          <a:extLst>
            <a:ext uri="{53640926-AAD7-44D8-BBD7-CCE9431645EC}">
              <a14:shadowObscured xmlns:a14="http://schemas.microsoft.com/office/drawing/2010/main"/>
            </a:ext>
          </a:extLst>
        </p:spPr>
      </p:pic>
      <p:sp>
        <p:nvSpPr>
          <p:cNvPr id="9" name="Rectangle 8"/>
          <p:cNvSpPr/>
          <p:nvPr/>
        </p:nvSpPr>
        <p:spPr>
          <a:xfrm>
            <a:off x="715" y="5535612"/>
            <a:ext cx="9143286" cy="215444"/>
          </a:xfrm>
          <a:prstGeom prst="rect">
            <a:avLst/>
          </a:prstGeom>
        </p:spPr>
        <p:txBody>
          <a:bodyPr wrap="square">
            <a:spAutoFit/>
          </a:bodyPr>
          <a:lstStyle/>
          <a:p>
            <a:pPr marL="531813">
              <a:tabLst>
                <a:tab pos="8612188" algn="r"/>
              </a:tabLst>
            </a:pPr>
            <a:r>
              <a:rPr lang="fr-CA" sz="800" i="1" u="sng" dirty="0">
                <a:solidFill>
                  <a:srgbClr val="7030A0"/>
                </a:solidFill>
                <a:latin typeface="Arial" panose="020B0604020202020204" pitchFamily="34" charset="0"/>
                <a:ea typeface="Calibri" panose="020F0502020204030204" pitchFamily="34" charset="0"/>
                <a:cs typeface="Arial" panose="020B0604020202020204" pitchFamily="34" charset="0"/>
              </a:rPr>
              <a:t>Source</a:t>
            </a:r>
            <a:r>
              <a:rPr lang="fr-CA" sz="800" i="1" dirty="0">
                <a:solidFill>
                  <a:srgbClr val="7030A0"/>
                </a:solidFill>
                <a:latin typeface="Arial" panose="020B0604020202020204" pitchFamily="34" charset="0"/>
                <a:ea typeface="Calibri" panose="020F0502020204030204" pitchFamily="34" charset="0"/>
                <a:cs typeface="Arial" panose="020B0604020202020204" pitchFamily="34" charset="0"/>
              </a:rPr>
              <a:t> : </a:t>
            </a:r>
            <a:r>
              <a:rPr lang="fr-CA" sz="800" i="1" dirty="0" err="1">
                <a:solidFill>
                  <a:srgbClr val="7030A0"/>
                </a:solidFill>
                <a:latin typeface="Arial" panose="020B0604020202020204" pitchFamily="34" charset="0"/>
                <a:ea typeface="Calibri" panose="020F0502020204030204" pitchFamily="34" charset="0"/>
                <a:cs typeface="Arial" panose="020B0604020202020204" pitchFamily="34" charset="0"/>
              </a:rPr>
              <a:t>iSTARS</a:t>
            </a:r>
            <a:r>
              <a:rPr lang="fr-CA" sz="800" i="1" dirty="0">
                <a:solidFill>
                  <a:srgbClr val="7030A0"/>
                </a:solidFill>
                <a:latin typeface="Arial" panose="020B0604020202020204" pitchFamily="34" charset="0"/>
                <a:ea typeface="Calibri" panose="020F0502020204030204" pitchFamily="34" charset="0"/>
                <a:cs typeface="Arial" panose="020B0604020202020204" pitchFamily="34" charset="0"/>
              </a:rPr>
              <a:t>/ICAO	26/05/2016</a:t>
            </a:r>
            <a:endParaRPr lang="fr-CA" sz="800" dirty="0">
              <a:latin typeface="Arial" panose="020B0604020202020204" pitchFamily="34" charset="0"/>
              <a:cs typeface="Arial" panose="020B0604020202020204" pitchFamily="34" charset="0"/>
            </a:endParaRPr>
          </a:p>
        </p:txBody>
      </p:sp>
      <p:sp>
        <p:nvSpPr>
          <p:cNvPr id="4" name="Espace réservé de la date 3"/>
          <p:cNvSpPr>
            <a:spLocks noGrp="1"/>
          </p:cNvSpPr>
          <p:nvPr>
            <p:ph type="dt" sz="half" idx="10"/>
          </p:nvPr>
        </p:nvSpPr>
        <p:spPr/>
        <p:txBody>
          <a:bodyPr/>
          <a:lstStyle/>
          <a:p>
            <a:r>
              <a:rPr lang="en-CA">
                <a:solidFill>
                  <a:prstClr val="white"/>
                </a:solidFill>
              </a:rPr>
              <a:t>28 June 2016</a:t>
            </a:r>
            <a:endParaRPr lang="en-CA" dirty="0">
              <a:solidFill>
                <a:prstClr val="white"/>
              </a:solidFill>
            </a:endParaRPr>
          </a:p>
        </p:txBody>
      </p:sp>
    </p:spTree>
    <p:extLst>
      <p:ext uri="{BB962C8B-B14F-4D97-AF65-F5344CB8AC3E}">
        <p14:creationId xmlns:p14="http://schemas.microsoft.com/office/powerpoint/2010/main" val="2987351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66713" y="1222395"/>
            <a:ext cx="7086600" cy="858685"/>
          </a:xfrm>
          <a:prstGeom prst="rect">
            <a:avLst/>
          </a:prstGeom>
        </p:spPr>
        <p:txBody>
          <a:bodyPr/>
          <a:lstStyle/>
          <a:p>
            <a:pPr algn="l"/>
            <a:r>
              <a:rPr lang="en-CA" noProof="0" dirty="0">
                <a:solidFill>
                  <a:srgbClr val="1B4177"/>
                </a:solidFill>
                <a:latin typeface="Arial" pitchFamily="34" charset="0"/>
                <a:cs typeface="Arial" pitchFamily="34" charset="0"/>
              </a:rPr>
              <a:t>Presentation Outline </a:t>
            </a:r>
          </a:p>
        </p:txBody>
      </p:sp>
      <p:sp>
        <p:nvSpPr>
          <p:cNvPr id="3" name="Content Placeholder 2"/>
          <p:cNvSpPr>
            <a:spLocks noGrp="1"/>
          </p:cNvSpPr>
          <p:nvPr>
            <p:ph idx="4294967295"/>
          </p:nvPr>
        </p:nvSpPr>
        <p:spPr>
          <a:xfrm>
            <a:off x="366713" y="2257844"/>
            <a:ext cx="8777287" cy="4092933"/>
          </a:xfrm>
        </p:spPr>
        <p:txBody>
          <a:bodyPr anchor="t">
            <a:noAutofit/>
          </a:bodyPr>
          <a:lstStyle/>
          <a:p>
            <a:pPr marL="534988" indent="-534988">
              <a:lnSpc>
                <a:spcPct val="125000"/>
              </a:lnSpc>
              <a:spcBef>
                <a:spcPts val="0"/>
              </a:spcBef>
              <a:spcAft>
                <a:spcPts val="1800"/>
              </a:spcAft>
              <a:buClr>
                <a:srgbClr val="1B4177"/>
              </a:buClr>
              <a:buFont typeface="Wingdings" pitchFamily="2" charset="2"/>
              <a:buChar char="Ø"/>
            </a:pPr>
            <a:r>
              <a:rPr lang="en-CA" sz="2800" noProof="0" dirty="0">
                <a:solidFill>
                  <a:srgbClr val="14639A"/>
                </a:solidFill>
                <a:latin typeface="Arial" pitchFamily="34" charset="0"/>
                <a:cs typeface="Arial" pitchFamily="34" charset="0"/>
              </a:rPr>
              <a:t>Background and Context of t</a:t>
            </a:r>
            <a:r>
              <a:rPr lang="en-CA" sz="2800" dirty="0">
                <a:solidFill>
                  <a:srgbClr val="14639A"/>
                </a:solidFill>
                <a:latin typeface="Arial" pitchFamily="34" charset="0"/>
                <a:cs typeface="Arial" pitchFamily="34" charset="0"/>
              </a:rPr>
              <a:t>he Comprehensive Regional Implementation Plan for Aviation Safety in Africa (AFI Plan) </a:t>
            </a:r>
            <a:endParaRPr lang="en-CA" sz="2800" noProof="0" dirty="0">
              <a:solidFill>
                <a:srgbClr val="14639A"/>
              </a:solidFill>
              <a:latin typeface="Arial" pitchFamily="34" charset="0"/>
              <a:cs typeface="Arial" pitchFamily="34" charset="0"/>
            </a:endParaRPr>
          </a:p>
          <a:p>
            <a:pPr marL="534988" indent="-534988">
              <a:lnSpc>
                <a:spcPct val="125000"/>
              </a:lnSpc>
              <a:spcBef>
                <a:spcPts val="0"/>
              </a:spcBef>
              <a:spcAft>
                <a:spcPts val="1800"/>
              </a:spcAft>
              <a:buClr>
                <a:srgbClr val="1B4177"/>
              </a:buClr>
              <a:buFont typeface="Wingdings" pitchFamily="2" charset="2"/>
              <a:buChar char="Ø"/>
            </a:pPr>
            <a:r>
              <a:rPr lang="en-CA" sz="2800" noProof="0" dirty="0">
                <a:solidFill>
                  <a:srgbClr val="14639A"/>
                </a:solidFill>
                <a:latin typeface="Arial" pitchFamily="34" charset="0"/>
                <a:cs typeface="Arial" pitchFamily="34" charset="0"/>
              </a:rPr>
              <a:t>Objectives of the AFI Plan</a:t>
            </a:r>
          </a:p>
          <a:p>
            <a:pPr marL="534988" indent="-534988">
              <a:lnSpc>
                <a:spcPct val="125000"/>
              </a:lnSpc>
              <a:spcBef>
                <a:spcPts val="0"/>
              </a:spcBef>
              <a:spcAft>
                <a:spcPts val="1800"/>
              </a:spcAft>
              <a:buClr>
                <a:srgbClr val="1B4177"/>
              </a:buClr>
              <a:buFont typeface="Wingdings" pitchFamily="2" charset="2"/>
              <a:buChar char="Ø"/>
            </a:pPr>
            <a:r>
              <a:rPr lang="en-CA" sz="2800" noProof="0" dirty="0">
                <a:solidFill>
                  <a:srgbClr val="14639A"/>
                </a:solidFill>
                <a:latin typeface="Arial" pitchFamily="34" charset="0"/>
                <a:cs typeface="Arial" pitchFamily="34" charset="0"/>
              </a:rPr>
              <a:t>Implementation Status</a:t>
            </a:r>
          </a:p>
          <a:p>
            <a:pPr marL="534988" indent="-534988">
              <a:lnSpc>
                <a:spcPct val="125000"/>
              </a:lnSpc>
              <a:spcBef>
                <a:spcPts val="0"/>
              </a:spcBef>
              <a:spcAft>
                <a:spcPts val="1800"/>
              </a:spcAft>
              <a:buClr>
                <a:srgbClr val="1B4177"/>
              </a:buClr>
              <a:buFont typeface="Wingdings" pitchFamily="2" charset="2"/>
              <a:buChar char="Ø"/>
            </a:pPr>
            <a:r>
              <a:rPr lang="en-CA" sz="2800" noProof="0" dirty="0">
                <a:solidFill>
                  <a:srgbClr val="14639A"/>
                </a:solidFill>
                <a:latin typeface="Arial" pitchFamily="34" charset="0"/>
                <a:cs typeface="Arial" pitchFamily="34" charset="0"/>
              </a:rPr>
              <a:t>Perspectives and Challenges</a:t>
            </a:r>
          </a:p>
        </p:txBody>
      </p:sp>
      <p:sp>
        <p:nvSpPr>
          <p:cNvPr id="5" name="Espace réservé du pied de page 4"/>
          <p:cNvSpPr>
            <a:spLocks noGrp="1"/>
          </p:cNvSpPr>
          <p:nvPr>
            <p:ph type="ftr" sz="quarter" idx="11"/>
          </p:nvPr>
        </p:nvSpPr>
        <p:spPr/>
        <p:txBody>
          <a:bodyPr/>
          <a:lstStyle/>
          <a:p>
            <a:r>
              <a:rPr lang="en-US" dirty="0">
                <a:solidFill>
                  <a:prstClr val="white"/>
                </a:solidFill>
              </a:rPr>
              <a:t>3rd AFI Aviation Safety Symposium</a:t>
            </a:r>
            <a:endParaRPr lang="en-CA" dirty="0">
              <a:solidFill>
                <a:prstClr val="white"/>
              </a:solidFill>
            </a:endParaRPr>
          </a:p>
        </p:txBody>
      </p:sp>
      <p:sp>
        <p:nvSpPr>
          <p:cNvPr id="6" name="Espace réservé du numéro de diapositive 5"/>
          <p:cNvSpPr>
            <a:spLocks noGrp="1"/>
          </p:cNvSpPr>
          <p:nvPr>
            <p:ph type="sldNum" sz="quarter" idx="12"/>
          </p:nvPr>
        </p:nvSpPr>
        <p:spPr/>
        <p:txBody>
          <a:bodyPr/>
          <a:lstStyle/>
          <a:p>
            <a:fld id="{3FF909EE-2C65-48BC-95E5-26F3591A45A6}" type="slidenum">
              <a:rPr lang="en-CA" smtClean="0">
                <a:solidFill>
                  <a:prstClr val="white"/>
                </a:solidFill>
              </a:rPr>
              <a:pPr/>
              <a:t>2</a:t>
            </a:fld>
            <a:endParaRPr lang="en-CA" dirty="0">
              <a:solidFill>
                <a:prstClr val="white"/>
              </a:solidFill>
            </a:endParaRPr>
          </a:p>
        </p:txBody>
      </p:sp>
      <p:sp>
        <p:nvSpPr>
          <p:cNvPr id="7" name="Espace réservé de la date 6"/>
          <p:cNvSpPr>
            <a:spLocks noGrp="1"/>
          </p:cNvSpPr>
          <p:nvPr>
            <p:ph type="dt" sz="half" idx="10"/>
          </p:nvPr>
        </p:nvSpPr>
        <p:spPr/>
        <p:txBody>
          <a:bodyPr/>
          <a:lstStyle/>
          <a:p>
            <a:r>
              <a:rPr lang="en-CA">
                <a:solidFill>
                  <a:prstClr val="white"/>
                </a:solidFill>
              </a:rPr>
              <a:t>28 June 2016</a:t>
            </a:r>
            <a:endParaRPr lang="en-CA" dirty="0">
              <a:solidFill>
                <a:prstClr val="white"/>
              </a:solidFill>
            </a:endParaRPr>
          </a:p>
        </p:txBody>
      </p:sp>
    </p:spTree>
    <p:extLst>
      <p:ext uri="{BB962C8B-B14F-4D97-AF65-F5344CB8AC3E}">
        <p14:creationId xmlns:p14="http://schemas.microsoft.com/office/powerpoint/2010/main" val="4967212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rPr>
              <a:t>ICAO-AFI Group Meeting</a:t>
            </a:r>
            <a:endParaRPr kumimoji="0" lang="en-CA" sz="1800" b="0" i="0" u="none" strike="noStrike" kern="0" cap="none" spc="0" normalizeH="0" baseline="0" noProof="0" dirty="0">
              <a:ln>
                <a:noFill/>
              </a:ln>
              <a:solidFill>
                <a:prstClr val="white"/>
              </a:solidFill>
              <a:effectLst/>
              <a:uLnTx/>
              <a:uFillTx/>
            </a:endParaRPr>
          </a:p>
        </p:txBody>
      </p:sp>
      <p:sp>
        <p:nvSpPr>
          <p:cNvPr id="6"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FF909EE-2C65-48BC-95E5-26F3591A45A6}" type="slidenum">
              <a:rPr kumimoji="0" lang="en-CA" sz="1800" b="0" i="0" u="none" strike="noStrike" kern="0" cap="none" spc="0" normalizeH="0" baseline="0" noProof="0" smtClean="0">
                <a:ln>
                  <a:noFill/>
                </a:ln>
                <a:solidFill>
                  <a:prstClr val="white"/>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20</a:t>
            </a:fld>
            <a:endParaRPr kumimoji="0" lang="en-CA" sz="1800" b="0" i="0" u="none" strike="noStrike" kern="0" cap="none" spc="0" normalizeH="0" baseline="0" noProof="0" dirty="0">
              <a:ln>
                <a:noFill/>
              </a:ln>
              <a:solidFill>
                <a:prstClr val="white"/>
              </a:solidFill>
              <a:effectLst/>
              <a:uLnTx/>
              <a:uFillTx/>
            </a:endParaRPr>
          </a:p>
        </p:txBody>
      </p:sp>
      <p:sp>
        <p:nvSpPr>
          <p:cNvPr id="5" name="Espace réservé du contenu 4"/>
          <p:cNvSpPr>
            <a:spLocks noGrp="1"/>
          </p:cNvSpPr>
          <p:nvPr>
            <p:ph idx="1"/>
          </p:nvPr>
        </p:nvSpPr>
        <p:spPr>
          <a:xfrm>
            <a:off x="457200" y="5838365"/>
            <a:ext cx="8229600" cy="512360"/>
          </a:xfrm>
        </p:spPr>
        <p:txBody>
          <a:bodyPr>
            <a:noAutofit/>
          </a:bodyPr>
          <a:lstStyle/>
          <a:p>
            <a:pPr marL="342900" lvl="0" indent="-342900">
              <a:spcBef>
                <a:spcPts val="0"/>
              </a:spcBef>
              <a:spcAft>
                <a:spcPts val="600"/>
              </a:spcAft>
              <a:buFont typeface="Wingdings" panose="05000000000000000000" pitchFamily="2" charset="2"/>
              <a:buChar char=""/>
              <a:tabLst>
                <a:tab pos="457200" algn="l"/>
              </a:tabLst>
            </a:pPr>
            <a:r>
              <a:rPr lang="en-CA" sz="1100" b="1" i="1" dirty="0">
                <a:solidFill>
                  <a:srgbClr val="0070C0"/>
                </a:solidFill>
                <a:ea typeface="Calibri" panose="020F0502020204030204" pitchFamily="34" charset="0"/>
              </a:rPr>
              <a:t>The Average EI of CE4 for AFRICA is 36,83%</a:t>
            </a:r>
            <a:endParaRPr lang="fr-CA" sz="1100" dirty="0">
              <a:ea typeface="Calibri" panose="020F0502020204030204" pitchFamily="34" charset="0"/>
            </a:endParaRPr>
          </a:p>
          <a:p>
            <a:pPr marL="342900" lvl="0" indent="-342900">
              <a:spcBef>
                <a:spcPts val="0"/>
              </a:spcBef>
              <a:spcAft>
                <a:spcPts val="600"/>
              </a:spcAft>
              <a:buFont typeface="Wingdings" panose="05000000000000000000" pitchFamily="2" charset="2"/>
              <a:buChar char=""/>
              <a:tabLst>
                <a:tab pos="457200" algn="l"/>
              </a:tabLst>
            </a:pPr>
            <a:r>
              <a:rPr lang="en-CA" sz="1100" b="1" i="1" dirty="0">
                <a:solidFill>
                  <a:srgbClr val="0070C0"/>
                </a:solidFill>
                <a:ea typeface="Calibri" panose="020F0502020204030204" pitchFamily="34" charset="0"/>
              </a:rPr>
              <a:t>The Average EI of CE4 for the World is 50,05%</a:t>
            </a:r>
            <a:endParaRPr lang="fr-CA" sz="1100" dirty="0">
              <a:ea typeface="Calibri" panose="020F0502020204030204" pitchFamily="34" charset="0"/>
            </a:endParaRPr>
          </a:p>
        </p:txBody>
      </p:sp>
      <p:pic>
        <p:nvPicPr>
          <p:cNvPr id="8" name="Image 7"/>
          <p:cNvPicPr preferRelativeResize="0"/>
          <p:nvPr/>
        </p:nvPicPr>
        <p:blipFill rotWithShape="1">
          <a:blip r:embed="rId2"/>
          <a:srcRect l="3596" t="24877" r="8469" b="14269"/>
          <a:stretch/>
        </p:blipFill>
        <p:spPr bwMode="auto">
          <a:xfrm>
            <a:off x="1" y="1292464"/>
            <a:ext cx="9144000" cy="4248000"/>
          </a:xfrm>
          <a:prstGeom prst="rect">
            <a:avLst/>
          </a:prstGeom>
          <a:ln>
            <a:noFill/>
          </a:ln>
          <a:extLst>
            <a:ext uri="{53640926-AAD7-44D8-BBD7-CCE9431645EC}">
              <a14:shadowObscured xmlns:a14="http://schemas.microsoft.com/office/drawing/2010/main"/>
            </a:ext>
          </a:extLst>
        </p:spPr>
      </p:pic>
      <p:sp>
        <p:nvSpPr>
          <p:cNvPr id="3" name="Espace réservé de la date 2"/>
          <p:cNvSpPr>
            <a:spLocks noGrp="1"/>
          </p:cNvSpPr>
          <p:nvPr>
            <p:ph type="dt" sz="half"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18A6E3E-BF9B-4F87-BFBB-0D5F43166774}" type="datetime3">
              <a:rPr kumimoji="0" lang="en-US" sz="1800" b="0" i="0" u="none" strike="noStrike" kern="0" cap="none" spc="0" normalizeH="0" baseline="0" noProof="0" smtClean="0">
                <a:ln>
                  <a:noFill/>
                </a:ln>
                <a:solidFill>
                  <a:prstClr val="white"/>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28 June 2016</a:t>
            </a:fld>
            <a:endParaRPr kumimoji="0" lang="en-CA" sz="1800" b="0" i="0" u="none" strike="noStrike" kern="0" cap="none" spc="0" normalizeH="0" baseline="0" noProof="0" dirty="0">
              <a:ln>
                <a:noFill/>
              </a:ln>
              <a:solidFill>
                <a:prstClr val="white"/>
              </a:solidFill>
              <a:effectLst/>
              <a:uLnTx/>
              <a:uFillTx/>
            </a:endParaRPr>
          </a:p>
        </p:txBody>
      </p:sp>
      <p:sp>
        <p:nvSpPr>
          <p:cNvPr id="9" name="Rectangle 8"/>
          <p:cNvSpPr/>
          <p:nvPr/>
        </p:nvSpPr>
        <p:spPr>
          <a:xfrm>
            <a:off x="715" y="5535612"/>
            <a:ext cx="9143286" cy="215444"/>
          </a:xfrm>
          <a:prstGeom prst="rect">
            <a:avLst/>
          </a:prstGeom>
        </p:spPr>
        <p:txBody>
          <a:bodyPr wrap="square">
            <a:spAutoFit/>
          </a:bodyPr>
          <a:lstStyle/>
          <a:p>
            <a:pPr marL="531813" marR="0" lvl="0" indent="0" defTabSz="914400" eaLnBrk="1" fontAlgn="auto" latinLnBrk="0" hangingPunct="1">
              <a:lnSpc>
                <a:spcPct val="100000"/>
              </a:lnSpc>
              <a:spcBef>
                <a:spcPts val="0"/>
              </a:spcBef>
              <a:spcAft>
                <a:spcPts val="0"/>
              </a:spcAft>
              <a:buClrTx/>
              <a:buSzTx/>
              <a:buFontTx/>
              <a:buNone/>
              <a:tabLst>
                <a:tab pos="8612188" algn="r"/>
              </a:tabLst>
              <a:defRPr/>
            </a:pPr>
            <a:r>
              <a:rPr kumimoji="0" lang="fr-CA" sz="800" b="0" i="1" u="sng" strike="noStrike" kern="0" cap="none" spc="0" normalizeH="0" baseline="0" noProof="0" dirty="0">
                <a:ln>
                  <a:noFill/>
                </a:ln>
                <a:solidFill>
                  <a:srgbClr val="7030A0"/>
                </a:solidFill>
                <a:effectLst/>
                <a:uLnTx/>
                <a:uFillTx/>
                <a:latin typeface="Arial" panose="020B0604020202020204" pitchFamily="34" charset="0"/>
                <a:ea typeface="Calibri" panose="020F0502020204030204" pitchFamily="34" charset="0"/>
                <a:cs typeface="Arial" panose="020B0604020202020204" pitchFamily="34" charset="0"/>
              </a:rPr>
              <a:t>Source</a:t>
            </a:r>
            <a:r>
              <a:rPr kumimoji="0" lang="fr-CA" sz="800" b="0" i="1" u="none" strike="noStrike" kern="0" cap="none" spc="0" normalizeH="0" baseline="0" noProof="0" dirty="0">
                <a:ln>
                  <a:noFill/>
                </a:ln>
                <a:solidFill>
                  <a:srgbClr val="7030A0"/>
                </a:solidFill>
                <a:effectLst/>
                <a:uLnTx/>
                <a:uFillTx/>
                <a:latin typeface="Arial" panose="020B0604020202020204" pitchFamily="34" charset="0"/>
                <a:ea typeface="Calibri" panose="020F0502020204030204" pitchFamily="34" charset="0"/>
                <a:cs typeface="Arial" panose="020B0604020202020204" pitchFamily="34" charset="0"/>
              </a:rPr>
              <a:t> : </a:t>
            </a:r>
            <a:r>
              <a:rPr kumimoji="0" lang="fr-CA" sz="800" b="0" i="1" u="none" strike="noStrike" kern="0" cap="none" spc="0" normalizeH="0" baseline="0" noProof="0" dirty="0" err="1">
                <a:ln>
                  <a:noFill/>
                </a:ln>
                <a:solidFill>
                  <a:srgbClr val="7030A0"/>
                </a:solidFill>
                <a:effectLst/>
                <a:uLnTx/>
                <a:uFillTx/>
                <a:latin typeface="Arial" panose="020B0604020202020204" pitchFamily="34" charset="0"/>
                <a:ea typeface="Calibri" panose="020F0502020204030204" pitchFamily="34" charset="0"/>
                <a:cs typeface="Arial" panose="020B0604020202020204" pitchFamily="34" charset="0"/>
              </a:rPr>
              <a:t>iSTARS</a:t>
            </a:r>
            <a:r>
              <a:rPr kumimoji="0" lang="fr-CA" sz="800" b="0" i="1" u="none" strike="noStrike" kern="0" cap="none" spc="0" normalizeH="0" baseline="0" noProof="0" dirty="0">
                <a:ln>
                  <a:noFill/>
                </a:ln>
                <a:solidFill>
                  <a:srgbClr val="7030A0"/>
                </a:solidFill>
                <a:effectLst/>
                <a:uLnTx/>
                <a:uFillTx/>
                <a:latin typeface="Arial" panose="020B0604020202020204" pitchFamily="34" charset="0"/>
                <a:ea typeface="Calibri" panose="020F0502020204030204" pitchFamily="34" charset="0"/>
                <a:cs typeface="Arial" panose="020B0604020202020204" pitchFamily="34" charset="0"/>
              </a:rPr>
              <a:t>/ICAO	26/05/2016</a:t>
            </a:r>
            <a:endParaRPr kumimoji="0" lang="fr-CA" sz="8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2" name="Titre 1"/>
          <p:cNvSpPr>
            <a:spLocks noGrp="1"/>
          </p:cNvSpPr>
          <p:nvPr>
            <p:ph type="title"/>
          </p:nvPr>
        </p:nvSpPr>
        <p:spPr>
          <a:xfrm>
            <a:off x="1" y="990600"/>
            <a:ext cx="9144000" cy="359635"/>
          </a:xfrm>
        </p:spPr>
        <p:txBody>
          <a:bodyPr/>
          <a:lstStyle/>
          <a:p>
            <a:r>
              <a:rPr lang="en-CA" sz="16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CE 4- Qualified technical personnel</a:t>
            </a:r>
            <a:endParaRPr lang="en-CA" sz="6000" dirty="0"/>
          </a:p>
        </p:txBody>
      </p:sp>
    </p:spTree>
    <p:extLst>
      <p:ext uri="{BB962C8B-B14F-4D97-AF65-F5344CB8AC3E}">
        <p14:creationId xmlns:p14="http://schemas.microsoft.com/office/powerpoint/2010/main" val="3463428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prstGeom prst="rect">
            <a:avLst/>
          </a:prstGeom>
        </p:spPr>
        <p:txBody>
          <a:bodyPr/>
          <a:lstStyle/>
          <a:p>
            <a:r>
              <a:rPr lang="en-US" sz="800">
                <a:solidFill>
                  <a:prstClr val="white"/>
                </a:solidFill>
              </a:rPr>
              <a:t>3rd AFI Aviation Safety Symposium</a:t>
            </a:r>
            <a:endParaRPr lang="en-US" sz="800" dirty="0">
              <a:solidFill>
                <a:prstClr val="white"/>
              </a:solidFill>
            </a:endParaRPr>
          </a:p>
        </p:txBody>
      </p:sp>
      <p:sp>
        <p:nvSpPr>
          <p:cNvPr id="2" name="Title 1"/>
          <p:cNvSpPr>
            <a:spLocks noGrp="1"/>
          </p:cNvSpPr>
          <p:nvPr>
            <p:ph type="title" idx="4294967295"/>
          </p:nvPr>
        </p:nvSpPr>
        <p:spPr>
          <a:xfrm>
            <a:off x="0" y="1111026"/>
            <a:ext cx="9144000" cy="1027113"/>
          </a:xfrm>
          <a:prstGeom prst="rect">
            <a:avLst/>
          </a:prstGeom>
        </p:spPr>
        <p:txBody>
          <a:bodyPr>
            <a:noAutofit/>
          </a:bodyPr>
          <a:lstStyle/>
          <a:p>
            <a:pPr algn="ctr"/>
            <a:r>
              <a:rPr lang="en-CA" sz="2400" noProof="0" dirty="0">
                <a:solidFill>
                  <a:srgbClr val="1B4177"/>
                </a:solidFill>
                <a:latin typeface="Arial" pitchFamily="34" charset="0"/>
                <a:cs typeface="Arial" pitchFamily="34" charset="0"/>
              </a:rPr>
              <a:t>STATE CIVIL AVIATION SYSTEM AND </a:t>
            </a:r>
            <a:br>
              <a:rPr lang="en-CA" sz="2400" noProof="0" dirty="0">
                <a:solidFill>
                  <a:srgbClr val="1B4177"/>
                </a:solidFill>
                <a:latin typeface="Arial" pitchFamily="34" charset="0"/>
                <a:cs typeface="Arial" pitchFamily="34" charset="0"/>
              </a:rPr>
            </a:br>
            <a:r>
              <a:rPr lang="en-CA" sz="2400" noProof="0" dirty="0">
                <a:solidFill>
                  <a:srgbClr val="1B4177"/>
                </a:solidFill>
                <a:latin typeface="Arial" pitchFamily="34" charset="0"/>
                <a:cs typeface="Arial" pitchFamily="34" charset="0"/>
              </a:rPr>
              <a:t>SAFETY OVERSIGHT FUNCTIONS (CE-3)</a:t>
            </a:r>
          </a:p>
        </p:txBody>
      </p:sp>
      <p:grpSp>
        <p:nvGrpSpPr>
          <p:cNvPr id="6" name="Groupe 5"/>
          <p:cNvGrpSpPr/>
          <p:nvPr/>
        </p:nvGrpSpPr>
        <p:grpSpPr>
          <a:xfrm>
            <a:off x="1505125" y="2362200"/>
            <a:ext cx="6133749" cy="3777143"/>
            <a:chOff x="1189839" y="1335248"/>
            <a:chExt cx="6620310" cy="4499295"/>
          </a:xfrm>
        </p:grpSpPr>
        <p:sp>
          <p:nvSpPr>
            <p:cNvPr id="5" name="Isosceles Triangle 4"/>
            <p:cNvSpPr/>
            <p:nvPr/>
          </p:nvSpPr>
          <p:spPr>
            <a:xfrm>
              <a:off x="1189839" y="1335248"/>
              <a:ext cx="6477000" cy="914400"/>
            </a:xfrm>
            <a:prstGeom prst="triangle">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06EB7">
                      <a:lumMod val="75000"/>
                      <a:lumOff val="25000"/>
                    </a:srgbClr>
                  </a:solidFill>
                  <a:latin typeface="Arial" pitchFamily="34" charset="0"/>
                  <a:cs typeface="Arial" pitchFamily="34" charset="0"/>
                </a:rPr>
                <a:t>CAA</a:t>
              </a:r>
            </a:p>
          </p:txBody>
        </p:sp>
        <p:sp>
          <p:nvSpPr>
            <p:cNvPr id="9" name="Rectangle 8"/>
            <p:cNvSpPr/>
            <p:nvPr/>
          </p:nvSpPr>
          <p:spPr>
            <a:xfrm>
              <a:off x="1189839" y="5181600"/>
              <a:ext cx="6620310" cy="652943"/>
            </a:xfrm>
            <a:prstGeom prst="rect">
              <a:avLst/>
            </a:prstGeom>
            <a:solidFill>
              <a:schemeClr val="tx2">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prstClr val="white"/>
                  </a:solidFill>
                  <a:latin typeface="Arial" pitchFamily="34" charset="0"/>
                  <a:cs typeface="Arial" pitchFamily="34" charset="0"/>
                </a:rPr>
                <a:t>Trained &amp; Qualified manpower</a:t>
              </a:r>
            </a:p>
          </p:txBody>
        </p:sp>
        <p:sp>
          <p:nvSpPr>
            <p:cNvPr id="11" name="TextBox 10"/>
            <p:cNvSpPr txBox="1"/>
            <p:nvPr/>
          </p:nvSpPr>
          <p:spPr>
            <a:xfrm rot="16200000">
              <a:off x="1655630" y="3569425"/>
              <a:ext cx="2393351" cy="830997"/>
            </a:xfrm>
            <a:prstGeom prst="rect">
              <a:avLst/>
            </a:prstGeom>
            <a:solidFill>
              <a:schemeClr val="accent5"/>
            </a:solidFill>
            <a:ln>
              <a:solidFill>
                <a:srgbClr val="FF0000"/>
              </a:solidFill>
            </a:ln>
          </p:spPr>
          <p:txBody>
            <a:bodyPr wrap="square" rtlCol="0">
              <a:spAutoFit/>
            </a:bodyPr>
            <a:lstStyle/>
            <a:p>
              <a:pPr algn="ctr"/>
              <a:r>
                <a:rPr lang="en-US" sz="2400" dirty="0">
                  <a:solidFill>
                    <a:srgbClr val="000000"/>
                  </a:solidFill>
                  <a:latin typeface="Arial" pitchFamily="34" charset="0"/>
                  <a:cs typeface="Arial" pitchFamily="34" charset="0"/>
                </a:rPr>
                <a:t>Legal framework </a:t>
              </a:r>
            </a:p>
          </p:txBody>
        </p:sp>
        <p:sp>
          <p:nvSpPr>
            <p:cNvPr id="13" name="TextBox 12"/>
            <p:cNvSpPr txBox="1"/>
            <p:nvPr/>
          </p:nvSpPr>
          <p:spPr>
            <a:xfrm>
              <a:off x="1600198" y="2265027"/>
              <a:ext cx="2899796" cy="623254"/>
            </a:xfrm>
            <a:prstGeom prst="rect">
              <a:avLst/>
            </a:prstGeom>
            <a:solidFill>
              <a:srgbClr val="C00000"/>
            </a:solidFill>
            <a:ln>
              <a:solidFill>
                <a:srgbClr val="FF0000"/>
              </a:solidFill>
            </a:ln>
          </p:spPr>
          <p:txBody>
            <a:bodyPr wrap="square" rtlCol="0">
              <a:spAutoFit/>
            </a:bodyPr>
            <a:lstStyle/>
            <a:p>
              <a:pPr algn="ctr"/>
              <a:r>
                <a:rPr lang="en-US" sz="2800" dirty="0">
                  <a:solidFill>
                    <a:srgbClr val="000000"/>
                  </a:solidFill>
                  <a:latin typeface="Arial" pitchFamily="34" charset="0"/>
                  <a:cs typeface="Arial" pitchFamily="34" charset="0"/>
                </a:rPr>
                <a:t>Empowerment</a:t>
              </a:r>
            </a:p>
          </p:txBody>
        </p:sp>
        <p:sp>
          <p:nvSpPr>
            <p:cNvPr id="14" name="TextBox 13"/>
            <p:cNvSpPr txBox="1"/>
            <p:nvPr/>
          </p:nvSpPr>
          <p:spPr>
            <a:xfrm rot="16200000">
              <a:off x="5053956" y="3754090"/>
              <a:ext cx="2393353" cy="461665"/>
            </a:xfrm>
            <a:prstGeom prst="rect">
              <a:avLst/>
            </a:prstGeom>
            <a:solidFill>
              <a:schemeClr val="accent3"/>
            </a:solidFill>
            <a:ln>
              <a:solidFill>
                <a:srgbClr val="92D050"/>
              </a:solidFill>
            </a:ln>
          </p:spPr>
          <p:txBody>
            <a:bodyPr wrap="square" rtlCol="0" anchor="ctr">
              <a:spAutoFit/>
            </a:bodyPr>
            <a:lstStyle/>
            <a:p>
              <a:pPr algn="ctr"/>
              <a:r>
                <a:rPr lang="en-US" sz="2400" dirty="0">
                  <a:solidFill>
                    <a:srgbClr val="000000"/>
                  </a:solidFill>
                  <a:latin typeface="Arial" pitchFamily="34" charset="0"/>
                  <a:cs typeface="Arial" pitchFamily="34" charset="0"/>
                </a:rPr>
                <a:t>Finance</a:t>
              </a:r>
            </a:p>
          </p:txBody>
        </p:sp>
        <p:sp>
          <p:nvSpPr>
            <p:cNvPr id="12" name="TextBox 11"/>
            <p:cNvSpPr txBox="1"/>
            <p:nvPr/>
          </p:nvSpPr>
          <p:spPr>
            <a:xfrm>
              <a:off x="4993462" y="2265027"/>
              <a:ext cx="2467337" cy="623254"/>
            </a:xfrm>
            <a:prstGeom prst="rect">
              <a:avLst/>
            </a:prstGeom>
            <a:solidFill>
              <a:srgbClr val="C00000"/>
            </a:solidFill>
            <a:ln>
              <a:solidFill>
                <a:srgbClr val="FF0000"/>
              </a:solidFill>
            </a:ln>
          </p:spPr>
          <p:txBody>
            <a:bodyPr wrap="square" rtlCol="0">
              <a:spAutoFit/>
            </a:bodyPr>
            <a:lstStyle/>
            <a:p>
              <a:pPr algn="ctr"/>
              <a:r>
                <a:rPr lang="en-US" sz="2800" dirty="0">
                  <a:solidFill>
                    <a:srgbClr val="000000"/>
                  </a:solidFill>
                  <a:latin typeface="Arial" pitchFamily="34" charset="0"/>
                  <a:cs typeface="Arial" pitchFamily="34" charset="0"/>
                </a:rPr>
                <a:t>Autonomy</a:t>
              </a:r>
            </a:p>
          </p:txBody>
        </p:sp>
      </p:grpSp>
      <p:sp>
        <p:nvSpPr>
          <p:cNvPr id="4" name="Espace réservé du numéro de diapositive 3"/>
          <p:cNvSpPr>
            <a:spLocks noGrp="1"/>
          </p:cNvSpPr>
          <p:nvPr>
            <p:ph type="sldNum" sz="quarter" idx="12"/>
          </p:nvPr>
        </p:nvSpPr>
        <p:spPr/>
        <p:txBody>
          <a:bodyPr/>
          <a:lstStyle/>
          <a:p>
            <a:fld id="{3FF909EE-2C65-48BC-95E5-26F3591A45A6}" type="slidenum">
              <a:rPr lang="en-CA" smtClean="0">
                <a:solidFill>
                  <a:prstClr val="white"/>
                </a:solidFill>
              </a:rPr>
              <a:pPr/>
              <a:t>21</a:t>
            </a:fld>
            <a:endParaRPr lang="en-CA" dirty="0">
              <a:solidFill>
                <a:prstClr val="white"/>
              </a:solidFill>
            </a:endParaRPr>
          </a:p>
        </p:txBody>
      </p:sp>
      <p:sp>
        <p:nvSpPr>
          <p:cNvPr id="7" name="Espace réservé de la date 6"/>
          <p:cNvSpPr>
            <a:spLocks noGrp="1"/>
          </p:cNvSpPr>
          <p:nvPr>
            <p:ph type="dt" sz="half" idx="10"/>
          </p:nvPr>
        </p:nvSpPr>
        <p:spPr/>
        <p:txBody>
          <a:bodyPr/>
          <a:lstStyle/>
          <a:p>
            <a:r>
              <a:rPr lang="en-CA">
                <a:solidFill>
                  <a:prstClr val="white"/>
                </a:solidFill>
              </a:rPr>
              <a:t>28 June 2016</a:t>
            </a:r>
            <a:endParaRPr lang="en-CA" dirty="0">
              <a:solidFill>
                <a:prstClr val="white"/>
              </a:solidFill>
            </a:endParaRPr>
          </a:p>
        </p:txBody>
      </p:sp>
    </p:spTree>
    <p:extLst>
      <p:ext uri="{BB962C8B-B14F-4D97-AF65-F5344CB8AC3E}">
        <p14:creationId xmlns:p14="http://schemas.microsoft.com/office/powerpoint/2010/main" val="29713723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0" y="1071563"/>
            <a:ext cx="9144000" cy="780331"/>
          </a:xfrm>
          <a:prstGeom prst="rect">
            <a:avLst/>
          </a:prstGeom>
        </p:spPr>
        <p:txBody>
          <a:bodyPr>
            <a:normAutofit/>
          </a:bodyPr>
          <a:lstStyle/>
          <a:p>
            <a:pPr algn="ctr"/>
            <a:r>
              <a:rPr lang="en-CA" sz="4000" noProof="0" dirty="0">
                <a:solidFill>
                  <a:srgbClr val="1B4177"/>
                </a:solidFill>
                <a:latin typeface="Arial" pitchFamily="34" charset="0"/>
                <a:cs typeface="Arial" pitchFamily="34" charset="0"/>
              </a:rPr>
              <a:t>Support, Assistance and Cooperation</a:t>
            </a:r>
          </a:p>
        </p:txBody>
      </p:sp>
      <p:sp>
        <p:nvSpPr>
          <p:cNvPr id="3" name="Espace réservé du contenu 2"/>
          <p:cNvSpPr>
            <a:spLocks noGrp="1"/>
          </p:cNvSpPr>
          <p:nvPr>
            <p:ph sz="half" idx="4294967295"/>
          </p:nvPr>
        </p:nvSpPr>
        <p:spPr>
          <a:xfrm>
            <a:off x="228600" y="2362200"/>
            <a:ext cx="5029200" cy="3991694"/>
          </a:xfrm>
        </p:spPr>
        <p:txBody>
          <a:bodyPr anchor="ctr">
            <a:normAutofit fontScale="92500" lnSpcReduction="20000"/>
          </a:bodyPr>
          <a:lstStyle/>
          <a:p>
            <a:pPr>
              <a:lnSpc>
                <a:spcPct val="110000"/>
              </a:lnSpc>
              <a:spcBef>
                <a:spcPts val="0"/>
              </a:spcBef>
              <a:spcAft>
                <a:spcPts val="1200"/>
              </a:spcAft>
            </a:pPr>
            <a:r>
              <a:rPr lang="en-CA" sz="2400" noProof="0" dirty="0">
                <a:latin typeface="Arial" pitchFamily="34" charset="0"/>
                <a:cs typeface="Arial" pitchFamily="34" charset="0"/>
              </a:rPr>
              <a:t>Representatives of African States to ICAO</a:t>
            </a:r>
          </a:p>
          <a:p>
            <a:pPr>
              <a:lnSpc>
                <a:spcPct val="110000"/>
              </a:lnSpc>
              <a:spcBef>
                <a:spcPts val="0"/>
              </a:spcBef>
              <a:spcAft>
                <a:spcPts val="1200"/>
              </a:spcAft>
            </a:pPr>
            <a:r>
              <a:rPr lang="en-CA" sz="2400" dirty="0">
                <a:latin typeface="Arial" pitchFamily="34" charset="0"/>
                <a:cs typeface="Arial" pitchFamily="34" charset="0"/>
              </a:rPr>
              <a:t>ICAO Secretariat</a:t>
            </a:r>
            <a:endParaRPr lang="en-CA" sz="2400" noProof="0" dirty="0">
              <a:latin typeface="Arial" pitchFamily="34" charset="0"/>
              <a:cs typeface="Arial" pitchFamily="34" charset="0"/>
            </a:endParaRPr>
          </a:p>
          <a:p>
            <a:pPr>
              <a:lnSpc>
                <a:spcPct val="110000"/>
              </a:lnSpc>
              <a:spcBef>
                <a:spcPts val="0"/>
              </a:spcBef>
              <a:spcAft>
                <a:spcPts val="1200"/>
              </a:spcAft>
            </a:pPr>
            <a:r>
              <a:rPr lang="en-CA" sz="2400" noProof="0" dirty="0">
                <a:latin typeface="Arial" pitchFamily="34" charset="0"/>
                <a:cs typeface="Arial" pitchFamily="34" charset="0"/>
              </a:rPr>
              <a:t>Industry Representatives</a:t>
            </a:r>
          </a:p>
          <a:p>
            <a:pPr>
              <a:lnSpc>
                <a:spcPct val="110000"/>
              </a:lnSpc>
              <a:spcBef>
                <a:spcPts val="0"/>
              </a:spcBef>
              <a:spcAft>
                <a:spcPts val="1200"/>
              </a:spcAft>
            </a:pPr>
            <a:r>
              <a:rPr lang="en-CA" sz="2400" noProof="0" dirty="0">
                <a:latin typeface="Arial" pitchFamily="34" charset="0"/>
                <a:cs typeface="Arial" pitchFamily="34" charset="0"/>
              </a:rPr>
              <a:t>Donor States</a:t>
            </a:r>
          </a:p>
          <a:p>
            <a:pPr>
              <a:lnSpc>
                <a:spcPct val="110000"/>
              </a:lnSpc>
              <a:spcBef>
                <a:spcPts val="0"/>
              </a:spcBef>
              <a:spcAft>
                <a:spcPts val="1200"/>
              </a:spcAft>
            </a:pPr>
            <a:r>
              <a:rPr lang="en-CA" sz="2400" noProof="0" dirty="0">
                <a:latin typeface="Arial" pitchFamily="34" charset="0"/>
                <a:cs typeface="Arial" pitchFamily="34" charset="0"/>
              </a:rPr>
              <a:t>International Organisations</a:t>
            </a:r>
          </a:p>
          <a:p>
            <a:pPr>
              <a:lnSpc>
                <a:spcPct val="120000"/>
              </a:lnSpc>
              <a:spcBef>
                <a:spcPts val="0"/>
              </a:spcBef>
              <a:spcAft>
                <a:spcPts val="1800"/>
              </a:spcAft>
            </a:pPr>
            <a:r>
              <a:rPr lang="en-CA" sz="2400" noProof="0" dirty="0">
                <a:latin typeface="Arial" pitchFamily="34" charset="0"/>
                <a:cs typeface="Arial" pitchFamily="34" charset="0"/>
              </a:rPr>
              <a:t>Banks</a:t>
            </a:r>
          </a:p>
          <a:p>
            <a:pPr marL="0" indent="0">
              <a:lnSpc>
                <a:spcPct val="110000"/>
              </a:lnSpc>
              <a:spcBef>
                <a:spcPts val="0"/>
              </a:spcBef>
              <a:spcAft>
                <a:spcPts val="1200"/>
              </a:spcAft>
              <a:buNone/>
            </a:pPr>
            <a:r>
              <a:rPr lang="en-CA" sz="2400" noProof="0" dirty="0">
                <a:solidFill>
                  <a:srgbClr val="C00000"/>
                </a:solidFill>
                <a:latin typeface="Arial" pitchFamily="34" charset="0"/>
                <a:cs typeface="Arial" pitchFamily="34" charset="0"/>
              </a:rPr>
              <a:t>Composition of the AFI Plan Steering Committee</a:t>
            </a:r>
          </a:p>
        </p:txBody>
      </p:sp>
      <p:pic>
        <p:nvPicPr>
          <p:cNvPr id="5" name="Picture 3"/>
          <p:cNvPicPr>
            <a:picLocks noGrp="1" noChangeAspect="1" noChangeArrowheads="1"/>
          </p:cNvPicPr>
          <p:nvPr>
            <p:ph sz="half" idx="4294967295"/>
          </p:nvPr>
        </p:nvPicPr>
        <p:blipFill>
          <a:blip r:embed="rId2" cstate="print"/>
          <a:srcRect/>
          <a:stretch>
            <a:fillRect/>
          </a:stretch>
        </p:blipFill>
        <p:spPr bwMode="auto">
          <a:xfrm>
            <a:off x="5029200" y="2566988"/>
            <a:ext cx="4038600" cy="3224212"/>
          </a:xfrm>
          <a:prstGeom prst="rect">
            <a:avLst/>
          </a:prstGeom>
          <a:noFill/>
          <a:ln w="9525">
            <a:noFill/>
            <a:miter lim="800000"/>
            <a:headEnd/>
            <a:tailEnd/>
          </a:ln>
          <a:effectLst/>
        </p:spPr>
      </p:pic>
      <p:sp>
        <p:nvSpPr>
          <p:cNvPr id="6" name="Triangle rectangle 5"/>
          <p:cNvSpPr/>
          <p:nvPr/>
        </p:nvSpPr>
        <p:spPr>
          <a:xfrm rot="16200000">
            <a:off x="7772400" y="4438650"/>
            <a:ext cx="1219200" cy="1524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4" name="Espace réservé du pied de page 3"/>
          <p:cNvSpPr>
            <a:spLocks noGrp="1"/>
          </p:cNvSpPr>
          <p:nvPr>
            <p:ph type="ftr" sz="quarter" idx="11"/>
          </p:nvPr>
        </p:nvSpPr>
        <p:spPr/>
        <p:txBody>
          <a:bodyPr/>
          <a:lstStyle/>
          <a:p>
            <a:r>
              <a:rPr lang="en-US">
                <a:solidFill>
                  <a:prstClr val="white"/>
                </a:solidFill>
              </a:rPr>
              <a:t>3rd AFI Aviation Safety Symposium</a:t>
            </a:r>
            <a:endParaRPr lang="en-CA" dirty="0">
              <a:solidFill>
                <a:prstClr val="white"/>
              </a:solidFill>
            </a:endParaRPr>
          </a:p>
        </p:txBody>
      </p:sp>
      <p:sp>
        <p:nvSpPr>
          <p:cNvPr id="7" name="Espace réservé du numéro de diapositive 6"/>
          <p:cNvSpPr>
            <a:spLocks noGrp="1"/>
          </p:cNvSpPr>
          <p:nvPr>
            <p:ph type="sldNum" sz="quarter" idx="12"/>
          </p:nvPr>
        </p:nvSpPr>
        <p:spPr/>
        <p:txBody>
          <a:bodyPr/>
          <a:lstStyle/>
          <a:p>
            <a:fld id="{3FF909EE-2C65-48BC-95E5-26F3591A45A6}" type="slidenum">
              <a:rPr lang="en-CA" smtClean="0">
                <a:solidFill>
                  <a:prstClr val="white"/>
                </a:solidFill>
              </a:rPr>
              <a:pPr/>
              <a:t>22</a:t>
            </a:fld>
            <a:endParaRPr lang="en-CA" dirty="0">
              <a:solidFill>
                <a:prstClr val="white"/>
              </a:solidFill>
            </a:endParaRPr>
          </a:p>
        </p:txBody>
      </p:sp>
      <p:sp>
        <p:nvSpPr>
          <p:cNvPr id="8" name="Espace réservé de la date 7"/>
          <p:cNvSpPr>
            <a:spLocks noGrp="1"/>
          </p:cNvSpPr>
          <p:nvPr>
            <p:ph type="dt" sz="half" idx="10"/>
          </p:nvPr>
        </p:nvSpPr>
        <p:spPr/>
        <p:txBody>
          <a:bodyPr/>
          <a:lstStyle/>
          <a:p>
            <a:r>
              <a:rPr lang="en-CA">
                <a:solidFill>
                  <a:prstClr val="white"/>
                </a:solidFill>
              </a:rPr>
              <a:t>28 June 2016</a:t>
            </a:r>
            <a:endParaRPr lang="en-CA" dirty="0">
              <a:solidFill>
                <a:prstClr val="white"/>
              </a:solidFill>
            </a:endParaRPr>
          </a:p>
        </p:txBody>
      </p:sp>
    </p:spTree>
    <p:extLst>
      <p:ext uri="{BB962C8B-B14F-4D97-AF65-F5344CB8AC3E}">
        <p14:creationId xmlns:p14="http://schemas.microsoft.com/office/powerpoint/2010/main" val="28582752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a:solidFill>
                  <a:prstClr val="white"/>
                </a:solidFill>
              </a:rPr>
              <a:t>3rd AFI Aviation Safety Symposium</a:t>
            </a:r>
            <a:endParaRPr lang="en-CA" dirty="0">
              <a:solidFill>
                <a:prstClr val="white"/>
              </a:solidFill>
            </a:endParaRPr>
          </a:p>
        </p:txBody>
      </p:sp>
      <p:sp>
        <p:nvSpPr>
          <p:cNvPr id="6" name="Slide Number Placeholder 5"/>
          <p:cNvSpPr>
            <a:spLocks noGrp="1"/>
          </p:cNvSpPr>
          <p:nvPr>
            <p:ph type="sldNum" sz="quarter" idx="12"/>
          </p:nvPr>
        </p:nvSpPr>
        <p:spPr/>
        <p:txBody>
          <a:bodyPr/>
          <a:lstStyle/>
          <a:p>
            <a:fld id="{3FF909EE-2C65-48BC-95E5-26F3591A45A6}" type="slidenum">
              <a:rPr lang="en-CA" smtClean="0">
                <a:solidFill>
                  <a:prstClr val="white"/>
                </a:solidFill>
              </a:rPr>
              <a:pPr/>
              <a:t>23</a:t>
            </a:fld>
            <a:endParaRPr lang="en-CA" dirty="0">
              <a:solidFill>
                <a:prstClr val="white"/>
              </a:solidFill>
            </a:endParaRPr>
          </a:p>
        </p:txBody>
      </p:sp>
      <p:sp>
        <p:nvSpPr>
          <p:cNvPr id="2" name="Title 1"/>
          <p:cNvSpPr>
            <a:spLocks noGrp="1"/>
          </p:cNvSpPr>
          <p:nvPr>
            <p:ph type="title" idx="4294967295"/>
          </p:nvPr>
        </p:nvSpPr>
        <p:spPr>
          <a:xfrm>
            <a:off x="0" y="914400"/>
            <a:ext cx="9144000" cy="838200"/>
          </a:xfrm>
          <a:prstGeom prst="rect">
            <a:avLst/>
          </a:prstGeom>
        </p:spPr>
        <p:txBody>
          <a:bodyPr>
            <a:normAutofit fontScale="90000"/>
          </a:bodyPr>
          <a:lstStyle/>
          <a:p>
            <a:r>
              <a:rPr lang="en-US" sz="2954" b="1" dirty="0">
                <a:solidFill>
                  <a:srgbClr val="C00000"/>
                </a:solidFill>
                <a:latin typeface="Arial" panose="020B0604020202020204" pitchFamily="34" charset="0"/>
                <a:cs typeface="Arial" panose="020B0604020202020204" pitchFamily="34" charset="0"/>
              </a:rPr>
              <a:t>17</a:t>
            </a:r>
            <a:r>
              <a:rPr lang="en-US" sz="2954" b="1" baseline="30000" dirty="0">
                <a:solidFill>
                  <a:srgbClr val="C00000"/>
                </a:solidFill>
                <a:latin typeface="Arial" panose="020B0604020202020204" pitchFamily="34" charset="0"/>
                <a:cs typeface="Arial" panose="020B0604020202020204" pitchFamily="34" charset="0"/>
              </a:rPr>
              <a:t>th</a:t>
            </a:r>
            <a:r>
              <a:rPr lang="en-US" sz="2954" b="1" dirty="0">
                <a:solidFill>
                  <a:srgbClr val="C00000"/>
                </a:solidFill>
                <a:latin typeface="Arial" panose="020B0604020202020204" pitchFamily="34" charset="0"/>
                <a:cs typeface="Arial" panose="020B0604020202020204" pitchFamily="34" charset="0"/>
              </a:rPr>
              <a:t> AFI Plan Steering Committee Meeting</a:t>
            </a:r>
            <a:br>
              <a:rPr lang="en-US" sz="2954" b="1" dirty="0">
                <a:solidFill>
                  <a:srgbClr val="C00000"/>
                </a:solidFill>
                <a:latin typeface="Arial" panose="020B0604020202020204" pitchFamily="34" charset="0"/>
                <a:cs typeface="Arial" panose="020B0604020202020204" pitchFamily="34" charset="0"/>
              </a:rPr>
            </a:br>
            <a:r>
              <a:rPr lang="en-US" sz="2200" b="1" dirty="0">
                <a:solidFill>
                  <a:srgbClr val="C00000"/>
                </a:solidFill>
                <a:latin typeface="Arial" panose="020B0604020202020204" pitchFamily="34" charset="0"/>
                <a:cs typeface="Arial" panose="020B0604020202020204" pitchFamily="34" charset="0"/>
              </a:rPr>
              <a:t>(</a:t>
            </a:r>
            <a:r>
              <a:rPr lang="en-US" sz="1600" b="1" dirty="0">
                <a:solidFill>
                  <a:srgbClr val="C00000"/>
                </a:solidFill>
                <a:latin typeface="Arial" panose="020B0604020202020204" pitchFamily="34" charset="0"/>
                <a:cs typeface="Arial" panose="020B0604020202020204" pitchFamily="34" charset="0"/>
              </a:rPr>
              <a:t>Malabo, 30 June 2016</a:t>
            </a:r>
            <a:r>
              <a:rPr lang="en-US" sz="2200" b="1" dirty="0">
                <a:solidFill>
                  <a:srgbClr val="C00000"/>
                </a:solidFill>
                <a:latin typeface="Arial" panose="020B0604020202020204" pitchFamily="34" charset="0"/>
                <a:cs typeface="Arial" panose="020B0604020202020204" pitchFamily="34" charset="0"/>
              </a:rPr>
              <a:t>)</a:t>
            </a:r>
            <a:endParaRPr lang="en-US" sz="2954" b="1" dirty="0">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idx="4294967295"/>
          </p:nvPr>
        </p:nvSpPr>
        <p:spPr>
          <a:xfrm>
            <a:off x="93662" y="1814872"/>
            <a:ext cx="8956675" cy="4648200"/>
          </a:xfrm>
        </p:spPr>
        <p:txBody>
          <a:bodyPr anchor="t">
            <a:noAutofit/>
          </a:bodyPr>
          <a:lstStyle/>
          <a:p>
            <a:pPr marL="355600" lvl="0" indent="0">
              <a:lnSpc>
                <a:spcPct val="100000"/>
              </a:lnSpc>
              <a:spcBef>
                <a:spcPts val="0"/>
              </a:spcBef>
              <a:spcAft>
                <a:spcPts val="600"/>
              </a:spcAft>
              <a:buNone/>
              <a:tabLst>
                <a:tab pos="354013" algn="l"/>
                <a:tab pos="1524000" algn="l"/>
              </a:tabLst>
            </a:pPr>
            <a:r>
              <a:rPr lang="en-CA" sz="1800" b="1" i="1" dirty="0">
                <a:solidFill>
                  <a:srgbClr val="14639A"/>
                </a:solidFill>
              </a:rPr>
              <a:t>Objectives</a:t>
            </a:r>
            <a:r>
              <a:rPr lang="en-CA" sz="1800" b="1" dirty="0">
                <a:solidFill>
                  <a:srgbClr val="14639A"/>
                </a:solidFill>
              </a:rPr>
              <a:t>:</a:t>
            </a:r>
          </a:p>
          <a:p>
            <a:pPr marL="982663" indent="-355600">
              <a:lnSpc>
                <a:spcPct val="100000"/>
              </a:lnSpc>
              <a:spcBef>
                <a:spcPts val="0"/>
              </a:spcBef>
              <a:spcAft>
                <a:spcPts val="600"/>
              </a:spcAft>
              <a:buClr>
                <a:srgbClr val="C00000"/>
              </a:buClr>
              <a:buFont typeface="Wingdings" panose="05000000000000000000" pitchFamily="2" charset="2"/>
              <a:buChar char="Q"/>
              <a:tabLst>
                <a:tab pos="1524000" algn="l"/>
              </a:tabLst>
            </a:pPr>
            <a:r>
              <a:rPr lang="en-US" sz="1800" dirty="0">
                <a:solidFill>
                  <a:srgbClr val="14639A"/>
                </a:solidFill>
              </a:rPr>
              <a:t>To review activities of the AFI Plan and in particular, the status of implementation of the Abuja Safety Targets and 2016 AFI safety Goals.</a:t>
            </a:r>
          </a:p>
          <a:p>
            <a:pPr marL="982663" indent="-355600">
              <a:lnSpc>
                <a:spcPct val="100000"/>
              </a:lnSpc>
              <a:spcBef>
                <a:spcPts val="0"/>
              </a:spcBef>
              <a:spcAft>
                <a:spcPts val="600"/>
              </a:spcAft>
              <a:buClr>
                <a:srgbClr val="C00000"/>
              </a:buClr>
              <a:buFont typeface="Wingdings" panose="05000000000000000000" pitchFamily="2" charset="2"/>
              <a:buChar char="Q"/>
              <a:tabLst>
                <a:tab pos="1524000" algn="l"/>
              </a:tabLst>
            </a:pPr>
            <a:r>
              <a:rPr lang="en-US" sz="1800" dirty="0">
                <a:solidFill>
                  <a:srgbClr val="14639A"/>
                </a:solidFill>
              </a:rPr>
              <a:t>To endorse the draft projects on </a:t>
            </a:r>
            <a:r>
              <a:rPr lang="en-US" sz="1800" b="1" i="1" dirty="0">
                <a:solidFill>
                  <a:srgbClr val="14639A"/>
                </a:solidFill>
              </a:rPr>
              <a:t>aerodrome certification, training roadmap, ANSP peer review, SSP/SMS, SAR.</a:t>
            </a:r>
          </a:p>
          <a:p>
            <a:pPr marL="982663" lvl="0" indent="-355600">
              <a:spcBef>
                <a:spcPts val="0"/>
              </a:spcBef>
              <a:spcAft>
                <a:spcPts val="600"/>
              </a:spcAft>
              <a:buClr>
                <a:srgbClr val="C00000"/>
              </a:buClr>
              <a:buFont typeface="Wingdings" panose="05000000000000000000" pitchFamily="2" charset="2"/>
              <a:buChar char="Q"/>
              <a:tabLst>
                <a:tab pos="1524000" algn="l"/>
              </a:tabLst>
            </a:pPr>
            <a:r>
              <a:rPr lang="en-US" sz="1800" i="1" dirty="0">
                <a:solidFill>
                  <a:srgbClr val="14639A"/>
                </a:solidFill>
              </a:rPr>
              <a:t>To endorse the AFI ANS performance indicators and targets;</a:t>
            </a:r>
          </a:p>
          <a:p>
            <a:pPr marL="982663" indent="-355600">
              <a:lnSpc>
                <a:spcPct val="100000"/>
              </a:lnSpc>
              <a:spcBef>
                <a:spcPts val="0"/>
              </a:spcBef>
              <a:spcAft>
                <a:spcPts val="1200"/>
              </a:spcAft>
              <a:buClr>
                <a:srgbClr val="C00000"/>
              </a:buClr>
              <a:buFont typeface="Wingdings" panose="05000000000000000000" pitchFamily="2" charset="2"/>
              <a:buChar char="Q"/>
              <a:tabLst>
                <a:tab pos="1524000" algn="l"/>
              </a:tabLst>
            </a:pPr>
            <a:r>
              <a:rPr lang="en-US" sz="1800" dirty="0">
                <a:solidFill>
                  <a:srgbClr val="14639A"/>
                </a:solidFill>
              </a:rPr>
              <a:t>Relevant outcomes of the AFI Safety Symposium will be considered by this meeting for incorporation in the AFI Plan work </a:t>
            </a:r>
            <a:r>
              <a:rPr lang="en-US" sz="1800" dirty="0" err="1">
                <a:solidFill>
                  <a:srgbClr val="14639A"/>
                </a:solidFill>
              </a:rPr>
              <a:t>Programme</a:t>
            </a:r>
            <a:r>
              <a:rPr lang="en-US" sz="1800" dirty="0">
                <a:solidFill>
                  <a:srgbClr val="14639A"/>
                </a:solidFill>
              </a:rPr>
              <a:t>.</a:t>
            </a:r>
            <a:endParaRPr lang="en-CA" sz="1800" dirty="0">
              <a:solidFill>
                <a:srgbClr val="14639A"/>
              </a:solidFill>
            </a:endParaRPr>
          </a:p>
          <a:p>
            <a:pPr marL="354013" lvl="0" indent="0">
              <a:lnSpc>
                <a:spcPct val="100000"/>
              </a:lnSpc>
              <a:spcBef>
                <a:spcPts val="0"/>
              </a:spcBef>
              <a:spcAft>
                <a:spcPts val="600"/>
              </a:spcAft>
              <a:buNone/>
            </a:pPr>
            <a:r>
              <a:rPr lang="en-CA" sz="1800" b="1" i="1" dirty="0">
                <a:solidFill>
                  <a:srgbClr val="14639A"/>
                </a:solidFill>
              </a:rPr>
              <a:t>Participants</a:t>
            </a:r>
            <a:r>
              <a:rPr lang="en-CA" sz="1800" b="1" dirty="0">
                <a:solidFill>
                  <a:srgbClr val="14639A"/>
                </a:solidFill>
              </a:rPr>
              <a:t>: </a:t>
            </a:r>
          </a:p>
          <a:p>
            <a:pPr marL="900113" lvl="1" indent="-273050">
              <a:lnSpc>
                <a:spcPct val="100000"/>
              </a:lnSpc>
              <a:spcBef>
                <a:spcPts val="0"/>
              </a:spcBef>
              <a:spcAft>
                <a:spcPts val="600"/>
              </a:spcAft>
              <a:buClr>
                <a:srgbClr val="C00000"/>
              </a:buClr>
              <a:buFont typeface="Arial" panose="020B0604020202020204" pitchFamily="34" charset="0"/>
              <a:buChar char="•"/>
            </a:pPr>
            <a:r>
              <a:rPr lang="en-US" sz="1800" dirty="0">
                <a:solidFill>
                  <a:srgbClr val="14639A"/>
                </a:solidFill>
              </a:rPr>
              <a:t>AFI Plan Steering Committee Members; </a:t>
            </a:r>
          </a:p>
          <a:p>
            <a:pPr marL="900113" lvl="1" indent="-273050">
              <a:lnSpc>
                <a:spcPct val="100000"/>
              </a:lnSpc>
              <a:spcBef>
                <a:spcPts val="0"/>
              </a:spcBef>
              <a:spcAft>
                <a:spcPts val="600"/>
              </a:spcAft>
              <a:buClr>
                <a:srgbClr val="C00000"/>
              </a:buClr>
              <a:buFont typeface="Arial" panose="020B0604020202020204" pitchFamily="34" charset="0"/>
              <a:buChar char="•"/>
            </a:pPr>
            <a:r>
              <a:rPr lang="en-US" sz="1800" dirty="0">
                <a:solidFill>
                  <a:srgbClr val="14639A"/>
                </a:solidFill>
              </a:rPr>
              <a:t>Directors General of Civil Aviation from AFI Region Member States; and </a:t>
            </a:r>
          </a:p>
          <a:p>
            <a:pPr marL="900113" lvl="1" indent="-273050">
              <a:lnSpc>
                <a:spcPct val="100000"/>
              </a:lnSpc>
              <a:spcBef>
                <a:spcPts val="0"/>
              </a:spcBef>
              <a:spcAft>
                <a:spcPts val="0"/>
              </a:spcAft>
              <a:buClr>
                <a:srgbClr val="C00000"/>
              </a:buClr>
              <a:buFont typeface="Arial" panose="020B0604020202020204" pitchFamily="34" charset="0"/>
              <a:buChar char="•"/>
            </a:pPr>
            <a:r>
              <a:rPr lang="en-US" sz="1800" dirty="0">
                <a:solidFill>
                  <a:srgbClr val="14639A"/>
                </a:solidFill>
              </a:rPr>
              <a:t>Invited representatives of other Member States and international/regional organizations.</a:t>
            </a:r>
          </a:p>
        </p:txBody>
      </p:sp>
      <p:sp>
        <p:nvSpPr>
          <p:cNvPr id="4" name="Espace réservé de la date 3"/>
          <p:cNvSpPr>
            <a:spLocks noGrp="1"/>
          </p:cNvSpPr>
          <p:nvPr>
            <p:ph type="dt" sz="half" idx="10"/>
          </p:nvPr>
        </p:nvSpPr>
        <p:spPr/>
        <p:txBody>
          <a:bodyPr/>
          <a:lstStyle/>
          <a:p>
            <a:r>
              <a:rPr lang="en-CA">
                <a:solidFill>
                  <a:prstClr val="white"/>
                </a:solidFill>
              </a:rPr>
              <a:t>28 June 2016</a:t>
            </a:r>
            <a:endParaRPr lang="en-CA" dirty="0">
              <a:solidFill>
                <a:prstClr val="white"/>
              </a:solidFill>
            </a:endParaRPr>
          </a:p>
        </p:txBody>
      </p:sp>
    </p:spTree>
    <p:extLst>
      <p:ext uri="{BB962C8B-B14F-4D97-AF65-F5344CB8AC3E}">
        <p14:creationId xmlns:p14="http://schemas.microsoft.com/office/powerpoint/2010/main" val="266687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en-CA">
                <a:solidFill>
                  <a:prstClr val="white"/>
                </a:solidFill>
              </a:rPr>
              <a:t>28 June 2016</a:t>
            </a:r>
            <a:endParaRPr lang="en-CA" dirty="0">
              <a:solidFill>
                <a:prstClr val="white"/>
              </a:solidFill>
            </a:endParaRPr>
          </a:p>
        </p:txBody>
      </p:sp>
      <p:sp>
        <p:nvSpPr>
          <p:cNvPr id="3" name="Espace réservé du pied de page 2"/>
          <p:cNvSpPr>
            <a:spLocks noGrp="1"/>
          </p:cNvSpPr>
          <p:nvPr>
            <p:ph type="ftr" sz="quarter" idx="11"/>
          </p:nvPr>
        </p:nvSpPr>
        <p:spPr/>
        <p:txBody>
          <a:bodyPr/>
          <a:lstStyle/>
          <a:p>
            <a:r>
              <a:rPr lang="en-US">
                <a:solidFill>
                  <a:prstClr val="white"/>
                </a:solidFill>
              </a:rPr>
              <a:t>3rd AFI Aviation Safety Symposium</a:t>
            </a:r>
            <a:endParaRPr lang="en-CA" dirty="0">
              <a:solidFill>
                <a:prstClr val="white"/>
              </a:solidFill>
            </a:endParaRPr>
          </a:p>
        </p:txBody>
      </p:sp>
      <p:sp>
        <p:nvSpPr>
          <p:cNvPr id="4" name="Espace réservé du numéro de diapositive 3"/>
          <p:cNvSpPr>
            <a:spLocks noGrp="1"/>
          </p:cNvSpPr>
          <p:nvPr>
            <p:ph type="sldNum" sz="quarter" idx="12"/>
          </p:nvPr>
        </p:nvSpPr>
        <p:spPr/>
        <p:txBody>
          <a:bodyPr/>
          <a:lstStyle/>
          <a:p>
            <a:fld id="{3FF909EE-2C65-48BC-95E5-26F3591A45A6}" type="slidenum">
              <a:rPr lang="en-CA" smtClean="0">
                <a:solidFill>
                  <a:prstClr val="white"/>
                </a:solidFill>
              </a:rPr>
              <a:pPr/>
              <a:t>24</a:t>
            </a:fld>
            <a:endParaRPr lang="en-CA" dirty="0">
              <a:solidFill>
                <a:prstClr val="white"/>
              </a:solidFill>
            </a:endParaRPr>
          </a:p>
        </p:txBody>
      </p:sp>
      <p:pic>
        <p:nvPicPr>
          <p:cNvPr id="7" name="Image 6"/>
          <p:cNvPicPr>
            <a:picLocks noChangeAspect="1"/>
          </p:cNvPicPr>
          <p:nvPr/>
        </p:nvPicPr>
        <p:blipFill rotWithShape="1">
          <a:blip r:embed="rId2" cstate="print">
            <a:extLst>
              <a:ext uri="{28A0092B-C50C-407E-A947-70E740481C1C}">
                <a14:useLocalDpi xmlns:a14="http://schemas.microsoft.com/office/drawing/2010/main" val="0"/>
              </a:ext>
            </a:extLst>
          </a:blip>
          <a:srcRect l="833" t="17898" r="1666"/>
          <a:stretch/>
        </p:blipFill>
        <p:spPr>
          <a:xfrm>
            <a:off x="0" y="990600"/>
            <a:ext cx="9144000" cy="5534744"/>
          </a:xfrm>
          <a:prstGeom prst="rect">
            <a:avLst/>
          </a:prstGeom>
        </p:spPr>
      </p:pic>
      <p:sp>
        <p:nvSpPr>
          <p:cNvPr id="6" name="ZoneTexte 5"/>
          <p:cNvSpPr txBox="1"/>
          <p:nvPr/>
        </p:nvSpPr>
        <p:spPr>
          <a:xfrm>
            <a:off x="5410200" y="6096000"/>
            <a:ext cx="3276600" cy="369332"/>
          </a:xfrm>
          <a:prstGeom prst="rect">
            <a:avLst/>
          </a:prstGeom>
          <a:noFill/>
        </p:spPr>
        <p:txBody>
          <a:bodyPr wrap="square" rtlCol="0">
            <a:spAutoFit/>
          </a:bodyPr>
          <a:lstStyle/>
          <a:p>
            <a:r>
              <a:rPr lang="en-CA" dirty="0">
                <a:solidFill>
                  <a:srgbClr val="F3F4F4"/>
                </a:solidFill>
                <a:latin typeface="Arial" pitchFamily="34" charset="0"/>
                <a:cs typeface="Arial" pitchFamily="34" charset="0"/>
              </a:rPr>
              <a:t>AFI Plan Steering Committee</a:t>
            </a:r>
            <a:endParaRPr lang="fr-CA" dirty="0">
              <a:solidFill>
                <a:srgbClr val="F3F4F4"/>
              </a:solidFill>
            </a:endParaRPr>
          </a:p>
        </p:txBody>
      </p:sp>
    </p:spTree>
    <p:extLst>
      <p:ext uri="{BB962C8B-B14F-4D97-AF65-F5344CB8AC3E}">
        <p14:creationId xmlns:p14="http://schemas.microsoft.com/office/powerpoint/2010/main" val="12898923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9829150"/>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32084" y="1143000"/>
            <a:ext cx="9144000" cy="990600"/>
          </a:xfrm>
          <a:prstGeom prst="rect">
            <a:avLst/>
          </a:prstGeom>
        </p:spPr>
        <p:txBody>
          <a:bodyPr>
            <a:noAutofit/>
          </a:bodyPr>
          <a:lstStyle/>
          <a:p>
            <a:pPr algn="ctr"/>
            <a:r>
              <a:rPr lang="en-CA" sz="2800" noProof="0" dirty="0">
                <a:solidFill>
                  <a:srgbClr val="1B4177"/>
                </a:solidFill>
                <a:latin typeface="Arial" pitchFamily="34" charset="0"/>
                <a:cs typeface="Arial" pitchFamily="34" charset="0"/>
              </a:rPr>
              <a:t>BACKGROUND AND CONTEXT </a:t>
            </a:r>
            <a:br>
              <a:rPr lang="en-CA" sz="2800" noProof="0" dirty="0">
                <a:solidFill>
                  <a:srgbClr val="1B4177"/>
                </a:solidFill>
                <a:latin typeface="Arial" pitchFamily="34" charset="0"/>
                <a:cs typeface="Arial" pitchFamily="34" charset="0"/>
              </a:rPr>
            </a:br>
            <a:r>
              <a:rPr lang="en-CA" sz="2800" noProof="0" dirty="0">
                <a:solidFill>
                  <a:srgbClr val="1B4177"/>
                </a:solidFill>
                <a:latin typeface="Arial" pitchFamily="34" charset="0"/>
                <a:cs typeface="Arial" pitchFamily="34" charset="0"/>
              </a:rPr>
              <a:t>WHY AFI-PLAN?</a:t>
            </a:r>
          </a:p>
        </p:txBody>
      </p:sp>
      <p:sp>
        <p:nvSpPr>
          <p:cNvPr id="3" name="Espace réservé du contenu 2"/>
          <p:cNvSpPr>
            <a:spLocks noGrp="1"/>
          </p:cNvSpPr>
          <p:nvPr>
            <p:ph idx="4294967295"/>
          </p:nvPr>
        </p:nvSpPr>
        <p:spPr>
          <a:xfrm>
            <a:off x="321468" y="2133600"/>
            <a:ext cx="8501063" cy="4391744"/>
          </a:xfrm>
        </p:spPr>
        <p:txBody>
          <a:bodyPr>
            <a:noAutofit/>
          </a:bodyPr>
          <a:lstStyle/>
          <a:p>
            <a:pPr>
              <a:spcBef>
                <a:spcPts val="0"/>
              </a:spcBef>
              <a:spcAft>
                <a:spcPts val="600"/>
              </a:spcAft>
            </a:pPr>
            <a:r>
              <a:rPr lang="en-CA" sz="2000" b="1" noProof="0" dirty="0">
                <a:solidFill>
                  <a:srgbClr val="FF0000"/>
                </a:solidFill>
                <a:latin typeface="Arial" pitchFamily="34" charset="0"/>
                <a:cs typeface="Arial" pitchFamily="34" charset="0"/>
              </a:rPr>
              <a:t>Number of aircraft accidents in Africa</a:t>
            </a:r>
          </a:p>
          <a:p>
            <a:pPr marL="341313" indent="0">
              <a:spcBef>
                <a:spcPts val="0"/>
              </a:spcBef>
              <a:spcAft>
                <a:spcPts val="1800"/>
              </a:spcAft>
              <a:buNone/>
            </a:pPr>
            <a:r>
              <a:rPr lang="en-CA" sz="2000" noProof="0" dirty="0">
                <a:latin typeface="Arial" pitchFamily="34" charset="0"/>
                <a:cs typeface="Arial" pitchFamily="34" charset="0"/>
              </a:rPr>
              <a:t>A review of the ICAO Accident/Incident Data Reporting (ADREP) data for a ten-year period, from 1997 to 2006, shows that there was an increase in the number of accidents in the AFI Region.</a:t>
            </a:r>
          </a:p>
          <a:p>
            <a:pPr>
              <a:spcBef>
                <a:spcPts val="0"/>
              </a:spcBef>
              <a:spcAft>
                <a:spcPts val="600"/>
              </a:spcAft>
            </a:pPr>
            <a:r>
              <a:rPr lang="en-CA" sz="2000" b="1" noProof="0" dirty="0">
                <a:solidFill>
                  <a:srgbClr val="FF0000"/>
                </a:solidFill>
                <a:latin typeface="Arial" pitchFamily="34" charset="0"/>
                <a:cs typeface="Arial" pitchFamily="34" charset="0"/>
              </a:rPr>
              <a:t>Safety oversight deficiencies</a:t>
            </a:r>
          </a:p>
          <a:p>
            <a:pPr marL="401638" indent="0">
              <a:spcBef>
                <a:spcPts val="0"/>
              </a:spcBef>
              <a:buFont typeface="Wingdings" pitchFamily="2" charset="2"/>
              <a:buChar char="q"/>
            </a:pPr>
            <a:r>
              <a:rPr lang="en-CA" sz="2000" noProof="0" dirty="0">
                <a:latin typeface="Arial" pitchFamily="34" charset="0"/>
                <a:cs typeface="Arial" pitchFamily="34" charset="0"/>
              </a:rPr>
              <a:t>   lack of effective safety oversight systems;</a:t>
            </a:r>
          </a:p>
          <a:p>
            <a:pPr marL="401638" indent="0">
              <a:spcBef>
                <a:spcPts val="0"/>
              </a:spcBef>
              <a:buFont typeface="Wingdings" pitchFamily="2" charset="2"/>
              <a:buChar char="q"/>
            </a:pPr>
            <a:r>
              <a:rPr lang="en-CA" sz="2000" noProof="0" dirty="0">
                <a:latin typeface="Arial" pitchFamily="34" charset="0"/>
                <a:cs typeface="Arial" pitchFamily="34" charset="0"/>
              </a:rPr>
              <a:t>   lack of expertise;</a:t>
            </a:r>
          </a:p>
          <a:p>
            <a:pPr marL="401638" indent="0">
              <a:spcBef>
                <a:spcPts val="0"/>
              </a:spcBef>
              <a:buFont typeface="Wingdings" pitchFamily="2" charset="2"/>
              <a:buChar char="q"/>
            </a:pPr>
            <a:r>
              <a:rPr lang="en-CA" sz="2000" noProof="0" dirty="0">
                <a:latin typeface="Arial" pitchFamily="34" charset="0"/>
                <a:cs typeface="Arial" pitchFamily="34" charset="0"/>
              </a:rPr>
              <a:t>   Issues regarding air operator certificates (AOCs);</a:t>
            </a:r>
          </a:p>
          <a:p>
            <a:pPr marL="401638" indent="0">
              <a:spcBef>
                <a:spcPts val="0"/>
              </a:spcBef>
              <a:spcAft>
                <a:spcPts val="1800"/>
              </a:spcAft>
              <a:buFont typeface="Wingdings" pitchFamily="2" charset="2"/>
              <a:buChar char="q"/>
            </a:pPr>
            <a:r>
              <a:rPr lang="en-CA" sz="2000" noProof="0" dirty="0">
                <a:latin typeface="Arial" pitchFamily="34" charset="0"/>
                <a:cs typeface="Arial" pitchFamily="34" charset="0"/>
              </a:rPr>
              <a:t>   lack of autonomous civil aviation authorities.</a:t>
            </a:r>
          </a:p>
          <a:p>
            <a:pPr marL="0" lvl="0" indent="0">
              <a:spcBef>
                <a:spcPts val="0"/>
              </a:spcBef>
              <a:spcAft>
                <a:spcPts val="600"/>
              </a:spcAft>
              <a:buNone/>
            </a:pPr>
            <a:r>
              <a:rPr lang="en-US" sz="2000" dirty="0">
                <a:solidFill>
                  <a:srgbClr val="00B050"/>
                </a:solidFill>
                <a:latin typeface="Arial" pitchFamily="34" charset="0"/>
                <a:cs typeface="Arial" pitchFamily="34" charset="0"/>
              </a:rPr>
              <a:t>The  Comprehensive Regional Implementation Plan for Aviation Safety in Africa (AFI Plan) was adopted by the 36th ICAO Assembly (Assembly Resolution A36-1).</a:t>
            </a:r>
          </a:p>
          <a:p>
            <a:pPr marL="401638" indent="0">
              <a:spcBef>
                <a:spcPts val="0"/>
              </a:spcBef>
              <a:spcAft>
                <a:spcPts val="600"/>
              </a:spcAft>
              <a:buFont typeface="Wingdings" pitchFamily="2" charset="2"/>
              <a:buChar char="q"/>
            </a:pPr>
            <a:endParaRPr lang="en-CA" sz="2000" noProof="0" dirty="0">
              <a:latin typeface="Arial" pitchFamily="34" charset="0"/>
              <a:cs typeface="Arial" pitchFamily="34" charset="0"/>
            </a:endParaRPr>
          </a:p>
        </p:txBody>
      </p:sp>
      <p:sp>
        <p:nvSpPr>
          <p:cNvPr id="4" name="Espace réservé du pied de page 3"/>
          <p:cNvSpPr>
            <a:spLocks noGrp="1"/>
          </p:cNvSpPr>
          <p:nvPr>
            <p:ph type="ftr" sz="quarter" idx="11"/>
          </p:nvPr>
        </p:nvSpPr>
        <p:spPr/>
        <p:txBody>
          <a:bodyPr/>
          <a:lstStyle/>
          <a:p>
            <a:r>
              <a:rPr lang="en-US">
                <a:solidFill>
                  <a:prstClr val="white"/>
                </a:solidFill>
              </a:rPr>
              <a:t>3rd AFI Aviation Safety Symposium</a:t>
            </a:r>
            <a:endParaRPr lang="en-CA" dirty="0">
              <a:solidFill>
                <a:prstClr val="white"/>
              </a:solidFill>
            </a:endParaRPr>
          </a:p>
        </p:txBody>
      </p:sp>
      <p:sp>
        <p:nvSpPr>
          <p:cNvPr id="5" name="Espace réservé du numéro de diapositive 4"/>
          <p:cNvSpPr>
            <a:spLocks noGrp="1"/>
          </p:cNvSpPr>
          <p:nvPr>
            <p:ph type="sldNum" sz="quarter" idx="12"/>
          </p:nvPr>
        </p:nvSpPr>
        <p:spPr/>
        <p:txBody>
          <a:bodyPr/>
          <a:lstStyle/>
          <a:p>
            <a:fld id="{3FF909EE-2C65-48BC-95E5-26F3591A45A6}" type="slidenum">
              <a:rPr lang="en-CA" smtClean="0">
                <a:solidFill>
                  <a:prstClr val="white"/>
                </a:solidFill>
              </a:rPr>
              <a:pPr/>
              <a:t>3</a:t>
            </a:fld>
            <a:endParaRPr lang="en-CA" dirty="0">
              <a:solidFill>
                <a:prstClr val="white"/>
              </a:solidFill>
            </a:endParaRPr>
          </a:p>
        </p:txBody>
      </p:sp>
      <p:sp>
        <p:nvSpPr>
          <p:cNvPr id="6" name="Espace réservé de la date 5"/>
          <p:cNvSpPr>
            <a:spLocks noGrp="1"/>
          </p:cNvSpPr>
          <p:nvPr>
            <p:ph type="dt" sz="half" idx="10"/>
          </p:nvPr>
        </p:nvSpPr>
        <p:spPr/>
        <p:txBody>
          <a:bodyPr/>
          <a:lstStyle/>
          <a:p>
            <a:r>
              <a:rPr lang="en-CA">
                <a:solidFill>
                  <a:prstClr val="white"/>
                </a:solidFill>
              </a:rPr>
              <a:t>28 June 2016</a:t>
            </a:r>
            <a:endParaRPr lang="en-CA" dirty="0">
              <a:solidFill>
                <a:prstClr val="white"/>
              </a:solidFill>
            </a:endParaRPr>
          </a:p>
        </p:txBody>
      </p:sp>
    </p:spTree>
    <p:extLst>
      <p:ext uri="{BB962C8B-B14F-4D97-AF65-F5344CB8AC3E}">
        <p14:creationId xmlns:p14="http://schemas.microsoft.com/office/powerpoint/2010/main" val="11190594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0" y="1126958"/>
            <a:ext cx="9144000" cy="900981"/>
          </a:xfrm>
          <a:prstGeom prst="rect">
            <a:avLst/>
          </a:prstGeom>
        </p:spPr>
        <p:txBody>
          <a:bodyPr>
            <a:normAutofit fontScale="90000"/>
          </a:bodyPr>
          <a:lstStyle/>
          <a:p>
            <a:pPr algn="ctr"/>
            <a:r>
              <a:rPr lang="en-CA" noProof="0" dirty="0">
                <a:solidFill>
                  <a:srgbClr val="1B4177"/>
                </a:solidFill>
                <a:latin typeface="Arial" pitchFamily="34" charset="0"/>
                <a:cs typeface="Arial" pitchFamily="34" charset="0"/>
              </a:rPr>
              <a:t>Objectives of the AFI Plan</a:t>
            </a:r>
            <a:r>
              <a:rPr lang="en-CA" noProof="0" dirty="0">
                <a:latin typeface="Arial" pitchFamily="34" charset="0"/>
                <a:cs typeface="Arial" pitchFamily="34" charset="0"/>
              </a:rPr>
              <a:t/>
            </a:r>
            <a:br>
              <a:rPr lang="en-CA" noProof="0" dirty="0">
                <a:latin typeface="Arial" pitchFamily="34" charset="0"/>
                <a:cs typeface="Arial" pitchFamily="34" charset="0"/>
              </a:rPr>
            </a:br>
            <a:endParaRPr lang="en-CA" noProof="0" dirty="0">
              <a:latin typeface="Arial" pitchFamily="34" charset="0"/>
              <a:cs typeface="Arial" pitchFamily="34" charset="0"/>
            </a:endParaRPr>
          </a:p>
        </p:txBody>
      </p:sp>
      <p:sp>
        <p:nvSpPr>
          <p:cNvPr id="3" name="Espace réservé du contenu 2"/>
          <p:cNvSpPr>
            <a:spLocks noGrp="1"/>
          </p:cNvSpPr>
          <p:nvPr>
            <p:ph idx="4294967295"/>
          </p:nvPr>
        </p:nvSpPr>
        <p:spPr>
          <a:xfrm>
            <a:off x="485274" y="2027939"/>
            <a:ext cx="8229600" cy="4225925"/>
          </a:xfrm>
        </p:spPr>
        <p:txBody>
          <a:bodyPr anchor="ctr">
            <a:noAutofit/>
          </a:bodyPr>
          <a:lstStyle/>
          <a:p>
            <a:pPr marL="352425" indent="-352425">
              <a:lnSpc>
                <a:spcPct val="125000"/>
              </a:lnSpc>
              <a:spcBef>
                <a:spcPts val="0"/>
              </a:spcBef>
              <a:spcAft>
                <a:spcPts val="600"/>
              </a:spcAft>
              <a:buClr>
                <a:srgbClr val="1B4177"/>
              </a:buClr>
              <a:buSzPct val="98000"/>
            </a:pPr>
            <a:r>
              <a:rPr lang="en-CA" sz="2600" noProof="0" dirty="0">
                <a:solidFill>
                  <a:srgbClr val="14639A"/>
                </a:solidFill>
                <a:latin typeface="Arial" pitchFamily="34" charset="0"/>
                <a:cs typeface="Arial" pitchFamily="34" charset="0"/>
              </a:rPr>
              <a:t>To strengthen civil aviation authorities with respect to their safety oversight capabilities;</a:t>
            </a:r>
          </a:p>
          <a:p>
            <a:pPr marL="352425" indent="-352425">
              <a:lnSpc>
                <a:spcPct val="125000"/>
              </a:lnSpc>
              <a:spcBef>
                <a:spcPts val="0"/>
              </a:spcBef>
              <a:spcAft>
                <a:spcPts val="600"/>
              </a:spcAft>
              <a:buClr>
                <a:srgbClr val="1B4177"/>
              </a:buClr>
            </a:pPr>
            <a:r>
              <a:rPr lang="en-CA" sz="2600" noProof="0" dirty="0">
                <a:solidFill>
                  <a:srgbClr val="14639A"/>
                </a:solidFill>
                <a:latin typeface="Arial" pitchFamily="34" charset="0"/>
                <a:cs typeface="Arial" pitchFamily="34" charset="0"/>
              </a:rPr>
              <a:t>To increase compliance with ICAO SARPs and industry’s best practices;</a:t>
            </a:r>
          </a:p>
          <a:p>
            <a:pPr marL="352425" indent="-352425">
              <a:lnSpc>
                <a:spcPct val="125000"/>
              </a:lnSpc>
              <a:spcBef>
                <a:spcPts val="0"/>
              </a:spcBef>
              <a:spcAft>
                <a:spcPts val="600"/>
              </a:spcAft>
              <a:buClr>
                <a:srgbClr val="1B4177"/>
              </a:buClr>
            </a:pPr>
            <a:r>
              <a:rPr lang="en-CA" sz="2600" noProof="0" dirty="0">
                <a:solidFill>
                  <a:srgbClr val="14639A"/>
                </a:solidFill>
                <a:latin typeface="Arial" pitchFamily="34" charset="0"/>
                <a:cs typeface="Arial" pitchFamily="34" charset="0"/>
              </a:rPr>
              <a:t>To increase the number of qualified personnel at the industry and oversight levels;</a:t>
            </a:r>
          </a:p>
          <a:p>
            <a:pPr marL="352425" indent="-352425">
              <a:lnSpc>
                <a:spcPct val="125000"/>
              </a:lnSpc>
              <a:spcBef>
                <a:spcPts val="0"/>
              </a:spcBef>
              <a:spcAft>
                <a:spcPts val="600"/>
              </a:spcAft>
              <a:buClr>
                <a:srgbClr val="1B4177"/>
              </a:buClr>
            </a:pPr>
            <a:r>
              <a:rPr lang="en-CA" sz="2600" noProof="0" dirty="0">
                <a:solidFill>
                  <a:srgbClr val="14639A"/>
                </a:solidFill>
                <a:latin typeface="Arial" pitchFamily="34" charset="0"/>
                <a:cs typeface="Arial" pitchFamily="34" charset="0"/>
              </a:rPr>
              <a:t>To improve the quality of inspectors and other civil aviation staff through training;</a:t>
            </a:r>
          </a:p>
        </p:txBody>
      </p:sp>
      <p:sp>
        <p:nvSpPr>
          <p:cNvPr id="4" name="Espace réservé du pied de page 3"/>
          <p:cNvSpPr>
            <a:spLocks noGrp="1"/>
          </p:cNvSpPr>
          <p:nvPr>
            <p:ph type="ftr" sz="quarter" idx="11"/>
          </p:nvPr>
        </p:nvSpPr>
        <p:spPr/>
        <p:txBody>
          <a:bodyPr/>
          <a:lstStyle/>
          <a:p>
            <a:r>
              <a:rPr lang="en-US">
                <a:solidFill>
                  <a:prstClr val="white"/>
                </a:solidFill>
              </a:rPr>
              <a:t>3rd AFI Aviation Safety Symposium</a:t>
            </a:r>
            <a:endParaRPr lang="en-CA" dirty="0">
              <a:solidFill>
                <a:prstClr val="white"/>
              </a:solidFill>
            </a:endParaRPr>
          </a:p>
        </p:txBody>
      </p:sp>
      <p:sp>
        <p:nvSpPr>
          <p:cNvPr id="5" name="Espace réservé du numéro de diapositive 4"/>
          <p:cNvSpPr>
            <a:spLocks noGrp="1"/>
          </p:cNvSpPr>
          <p:nvPr>
            <p:ph type="sldNum" sz="quarter" idx="12"/>
          </p:nvPr>
        </p:nvSpPr>
        <p:spPr/>
        <p:txBody>
          <a:bodyPr/>
          <a:lstStyle/>
          <a:p>
            <a:fld id="{3FF909EE-2C65-48BC-95E5-26F3591A45A6}" type="slidenum">
              <a:rPr lang="en-CA" smtClean="0">
                <a:solidFill>
                  <a:prstClr val="white"/>
                </a:solidFill>
              </a:rPr>
              <a:pPr/>
              <a:t>4</a:t>
            </a:fld>
            <a:endParaRPr lang="en-CA" dirty="0">
              <a:solidFill>
                <a:prstClr val="white"/>
              </a:solidFill>
            </a:endParaRPr>
          </a:p>
        </p:txBody>
      </p:sp>
      <p:sp>
        <p:nvSpPr>
          <p:cNvPr id="6" name="Espace réservé de la date 5"/>
          <p:cNvSpPr>
            <a:spLocks noGrp="1"/>
          </p:cNvSpPr>
          <p:nvPr>
            <p:ph type="dt" sz="half" idx="10"/>
          </p:nvPr>
        </p:nvSpPr>
        <p:spPr/>
        <p:txBody>
          <a:bodyPr/>
          <a:lstStyle/>
          <a:p>
            <a:r>
              <a:rPr lang="en-CA">
                <a:solidFill>
                  <a:prstClr val="white"/>
                </a:solidFill>
              </a:rPr>
              <a:t>28 June 2016</a:t>
            </a:r>
            <a:endParaRPr lang="en-CA" dirty="0">
              <a:solidFill>
                <a:prstClr val="white"/>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0" y="1066800"/>
            <a:ext cx="9144000" cy="1143000"/>
          </a:xfrm>
          <a:prstGeom prst="rect">
            <a:avLst/>
          </a:prstGeom>
        </p:spPr>
        <p:txBody>
          <a:bodyPr>
            <a:normAutofit/>
          </a:bodyPr>
          <a:lstStyle/>
          <a:p>
            <a:pPr algn="ctr"/>
            <a:r>
              <a:rPr lang="en-CA" sz="4400" noProof="0" dirty="0">
                <a:solidFill>
                  <a:srgbClr val="C00000"/>
                </a:solidFill>
                <a:latin typeface="Arial" pitchFamily="34" charset="0"/>
                <a:cs typeface="Arial" pitchFamily="34" charset="0"/>
              </a:rPr>
              <a:t>AFI PLAN IMPLEMENTATION</a:t>
            </a:r>
          </a:p>
        </p:txBody>
      </p:sp>
      <p:sp>
        <p:nvSpPr>
          <p:cNvPr id="3" name="Espace réservé du contenu 2"/>
          <p:cNvSpPr>
            <a:spLocks noGrp="1"/>
          </p:cNvSpPr>
          <p:nvPr>
            <p:ph idx="4294967295"/>
          </p:nvPr>
        </p:nvSpPr>
        <p:spPr>
          <a:xfrm>
            <a:off x="228600" y="2057400"/>
            <a:ext cx="8915400" cy="4114800"/>
          </a:xfrm>
        </p:spPr>
        <p:txBody>
          <a:bodyPr>
            <a:normAutofit/>
          </a:bodyPr>
          <a:lstStyle/>
          <a:p>
            <a:r>
              <a:rPr lang="en-CA" sz="2800" noProof="0" dirty="0">
                <a:solidFill>
                  <a:srgbClr val="1B4177"/>
                </a:solidFill>
                <a:latin typeface="Arial" pitchFamily="34" charset="0"/>
                <a:cs typeface="Arial" pitchFamily="34" charset="0"/>
              </a:rPr>
              <a:t>The work programme is developed around </a:t>
            </a:r>
            <a:r>
              <a:rPr lang="en-CA" sz="2800" b="1" u="sng" noProof="0" dirty="0">
                <a:solidFill>
                  <a:srgbClr val="1B4177"/>
                </a:solidFill>
                <a:latin typeface="Arial" pitchFamily="34" charset="0"/>
                <a:cs typeface="Arial" pitchFamily="34" charset="0"/>
              </a:rPr>
              <a:t>three focus areas</a:t>
            </a:r>
            <a:r>
              <a:rPr lang="en-CA" sz="2800" noProof="0" dirty="0">
                <a:solidFill>
                  <a:srgbClr val="1B4177"/>
                </a:solidFill>
                <a:latin typeface="Arial" pitchFamily="34" charset="0"/>
                <a:cs typeface="Arial" pitchFamily="34" charset="0"/>
              </a:rPr>
              <a:t> to give effect to the objectives of the AFI Plan:</a:t>
            </a:r>
          </a:p>
          <a:p>
            <a:pPr>
              <a:buNone/>
            </a:pPr>
            <a:r>
              <a:rPr lang="en-CA" sz="1400" noProof="0" dirty="0">
                <a:latin typeface="Arial" pitchFamily="34" charset="0"/>
                <a:cs typeface="Arial" pitchFamily="34" charset="0"/>
              </a:rPr>
              <a:t>  </a:t>
            </a:r>
          </a:p>
          <a:p>
            <a:pPr marL="914400" lvl="1" indent="-514350">
              <a:lnSpc>
                <a:spcPct val="125000"/>
              </a:lnSpc>
              <a:spcBef>
                <a:spcPts val="0"/>
              </a:spcBef>
              <a:spcAft>
                <a:spcPts val="600"/>
              </a:spcAft>
              <a:buAutoNum type="arabicPeriod"/>
            </a:pPr>
            <a:r>
              <a:rPr lang="en-CA" sz="2000" noProof="0" dirty="0">
                <a:solidFill>
                  <a:srgbClr val="14639A"/>
                </a:solidFill>
                <a:latin typeface="Arial" pitchFamily="34" charset="0"/>
                <a:cs typeface="Arial" pitchFamily="34" charset="0"/>
              </a:rPr>
              <a:t>Enabling States to establish and maintain a sustainable safety oversight system; </a:t>
            </a:r>
          </a:p>
          <a:p>
            <a:pPr marL="914400" lvl="1" indent="-514350">
              <a:lnSpc>
                <a:spcPct val="125000"/>
              </a:lnSpc>
              <a:spcBef>
                <a:spcPts val="0"/>
              </a:spcBef>
              <a:spcAft>
                <a:spcPts val="600"/>
              </a:spcAft>
              <a:buAutoNum type="arabicPeriod"/>
            </a:pPr>
            <a:r>
              <a:rPr lang="en-CA" sz="2000" noProof="0" dirty="0">
                <a:solidFill>
                  <a:srgbClr val="14639A"/>
                </a:solidFill>
                <a:latin typeface="Arial" pitchFamily="34" charset="0"/>
                <a:cs typeface="Arial" pitchFamily="34" charset="0"/>
              </a:rPr>
              <a:t>Assisting States to resolve identified deficiencies within a reasonable time; and</a:t>
            </a:r>
          </a:p>
          <a:p>
            <a:pPr marL="914400" lvl="1" indent="-514350">
              <a:lnSpc>
                <a:spcPct val="125000"/>
              </a:lnSpc>
              <a:spcBef>
                <a:spcPts val="0"/>
              </a:spcBef>
              <a:spcAft>
                <a:spcPts val="600"/>
              </a:spcAft>
              <a:buAutoNum type="arabicPeriod"/>
            </a:pPr>
            <a:r>
              <a:rPr lang="en-CA" sz="2000" noProof="0" dirty="0">
                <a:solidFill>
                  <a:srgbClr val="14639A"/>
                </a:solidFill>
                <a:latin typeface="Arial" pitchFamily="34" charset="0"/>
                <a:cs typeface="Arial" pitchFamily="34" charset="0"/>
              </a:rPr>
              <a:t>Enhancing aviation safety culture of African aviation service providers. </a:t>
            </a:r>
            <a:endParaRPr lang="en-CA" sz="2800" noProof="0" dirty="0">
              <a:solidFill>
                <a:srgbClr val="14639A"/>
              </a:solidFill>
              <a:latin typeface="Arial" pitchFamily="34" charset="0"/>
              <a:cs typeface="Arial" pitchFamily="34" charset="0"/>
            </a:endParaRPr>
          </a:p>
        </p:txBody>
      </p:sp>
      <p:sp>
        <p:nvSpPr>
          <p:cNvPr id="4" name="Espace réservé du pied de page 3"/>
          <p:cNvSpPr>
            <a:spLocks noGrp="1"/>
          </p:cNvSpPr>
          <p:nvPr>
            <p:ph type="ftr" sz="quarter" idx="11"/>
          </p:nvPr>
        </p:nvSpPr>
        <p:spPr/>
        <p:txBody>
          <a:bodyPr/>
          <a:lstStyle/>
          <a:p>
            <a:r>
              <a:rPr lang="en-US">
                <a:solidFill>
                  <a:prstClr val="white"/>
                </a:solidFill>
              </a:rPr>
              <a:t>3rd AFI Aviation Safety Symposium</a:t>
            </a:r>
            <a:endParaRPr lang="en-CA" dirty="0">
              <a:solidFill>
                <a:prstClr val="white"/>
              </a:solidFill>
            </a:endParaRPr>
          </a:p>
        </p:txBody>
      </p:sp>
      <p:sp>
        <p:nvSpPr>
          <p:cNvPr id="5" name="Espace réservé du numéro de diapositive 4"/>
          <p:cNvSpPr>
            <a:spLocks noGrp="1"/>
          </p:cNvSpPr>
          <p:nvPr>
            <p:ph type="sldNum" sz="quarter" idx="12"/>
          </p:nvPr>
        </p:nvSpPr>
        <p:spPr/>
        <p:txBody>
          <a:bodyPr/>
          <a:lstStyle/>
          <a:p>
            <a:fld id="{3FF909EE-2C65-48BC-95E5-26F3591A45A6}" type="slidenum">
              <a:rPr lang="en-CA" smtClean="0">
                <a:solidFill>
                  <a:prstClr val="white"/>
                </a:solidFill>
              </a:rPr>
              <a:pPr/>
              <a:t>5</a:t>
            </a:fld>
            <a:endParaRPr lang="en-CA" dirty="0">
              <a:solidFill>
                <a:prstClr val="white"/>
              </a:solidFill>
            </a:endParaRPr>
          </a:p>
        </p:txBody>
      </p:sp>
      <p:sp>
        <p:nvSpPr>
          <p:cNvPr id="6" name="Espace réservé de la date 5"/>
          <p:cNvSpPr>
            <a:spLocks noGrp="1"/>
          </p:cNvSpPr>
          <p:nvPr>
            <p:ph type="dt" sz="half" idx="10"/>
          </p:nvPr>
        </p:nvSpPr>
        <p:spPr/>
        <p:txBody>
          <a:bodyPr/>
          <a:lstStyle/>
          <a:p>
            <a:r>
              <a:rPr lang="en-CA">
                <a:solidFill>
                  <a:prstClr val="white"/>
                </a:solidFill>
              </a:rPr>
              <a:t>28 June 2016</a:t>
            </a:r>
            <a:endParaRPr lang="en-CA" dirty="0">
              <a:solidFill>
                <a:prstClr val="white"/>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44" y="900305"/>
            <a:ext cx="9098256" cy="669925"/>
          </a:xfrm>
          <a:prstGeom prst="rect">
            <a:avLst/>
          </a:prstGeom>
        </p:spPr>
        <p:txBody>
          <a:bodyPr>
            <a:normAutofit/>
          </a:bodyPr>
          <a:lstStyle/>
          <a:p>
            <a:r>
              <a:rPr lang="en-CA" sz="3200" dirty="0">
                <a:solidFill>
                  <a:srgbClr val="1B4177"/>
                </a:solidFill>
                <a:latin typeface="Arial" pitchFamily="34" charset="0"/>
                <a:cs typeface="Arial" pitchFamily="34" charset="0"/>
              </a:rPr>
              <a:t>AFI PLAN IMPLEMENTATION</a:t>
            </a:r>
            <a:endParaRPr lang="en-CA" sz="3200" noProof="0" dirty="0">
              <a:solidFill>
                <a:srgbClr val="1B4177"/>
              </a:solidFill>
              <a:latin typeface="Arial" pitchFamily="34" charset="0"/>
              <a:cs typeface="Arial" pitchFamily="34" charset="0"/>
            </a:endParaRP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1770679723"/>
              </p:ext>
            </p:extLst>
          </p:nvPr>
        </p:nvGraphicFramePr>
        <p:xfrm>
          <a:off x="172890" y="1570230"/>
          <a:ext cx="8843963" cy="50591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Espace réservé du pied de page 2"/>
          <p:cNvSpPr>
            <a:spLocks noGrp="1"/>
          </p:cNvSpPr>
          <p:nvPr>
            <p:ph type="ftr" sz="quarter" idx="11"/>
          </p:nvPr>
        </p:nvSpPr>
        <p:spPr/>
        <p:txBody>
          <a:bodyPr/>
          <a:lstStyle/>
          <a:p>
            <a:r>
              <a:rPr lang="en-US">
                <a:solidFill>
                  <a:prstClr val="white"/>
                </a:solidFill>
              </a:rPr>
              <a:t>3rd AFI Aviation Safety Symposium</a:t>
            </a:r>
            <a:endParaRPr lang="en-CA" dirty="0">
              <a:solidFill>
                <a:prstClr val="white"/>
              </a:solidFill>
            </a:endParaRPr>
          </a:p>
        </p:txBody>
      </p:sp>
      <p:sp>
        <p:nvSpPr>
          <p:cNvPr id="4" name="Espace réservé du numéro de diapositive 3"/>
          <p:cNvSpPr>
            <a:spLocks noGrp="1"/>
          </p:cNvSpPr>
          <p:nvPr>
            <p:ph type="sldNum" sz="quarter" idx="12"/>
          </p:nvPr>
        </p:nvSpPr>
        <p:spPr/>
        <p:txBody>
          <a:bodyPr/>
          <a:lstStyle/>
          <a:p>
            <a:fld id="{3FF909EE-2C65-48BC-95E5-26F3591A45A6}" type="slidenum">
              <a:rPr lang="en-CA" smtClean="0">
                <a:solidFill>
                  <a:prstClr val="white"/>
                </a:solidFill>
              </a:rPr>
              <a:pPr/>
              <a:t>6</a:t>
            </a:fld>
            <a:endParaRPr lang="en-CA" dirty="0">
              <a:solidFill>
                <a:prstClr val="white"/>
              </a:solidFill>
            </a:endParaRPr>
          </a:p>
        </p:txBody>
      </p:sp>
      <p:sp>
        <p:nvSpPr>
          <p:cNvPr id="6" name="Espace réservé de la date 5"/>
          <p:cNvSpPr>
            <a:spLocks noGrp="1"/>
          </p:cNvSpPr>
          <p:nvPr>
            <p:ph type="dt" sz="half" idx="10"/>
          </p:nvPr>
        </p:nvSpPr>
        <p:spPr/>
        <p:txBody>
          <a:bodyPr/>
          <a:lstStyle/>
          <a:p>
            <a:r>
              <a:rPr lang="en-CA">
                <a:solidFill>
                  <a:prstClr val="white"/>
                </a:solidFill>
              </a:rPr>
              <a:t>28 June 2016</a:t>
            </a:r>
            <a:endParaRPr lang="en-CA" dirty="0">
              <a:solidFill>
                <a:prstClr val="white"/>
              </a:solidFill>
            </a:endParaRPr>
          </a:p>
        </p:txBody>
      </p:sp>
    </p:spTree>
    <p:extLst>
      <p:ext uri="{BB962C8B-B14F-4D97-AF65-F5344CB8AC3E}">
        <p14:creationId xmlns:p14="http://schemas.microsoft.com/office/powerpoint/2010/main" val="5976853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990600"/>
            <a:ext cx="9144000" cy="1239688"/>
          </a:xfrm>
          <a:prstGeom prst="rect">
            <a:avLst/>
          </a:prstGeom>
        </p:spPr>
        <p:txBody>
          <a:bodyPr>
            <a:noAutofit/>
          </a:bodyPr>
          <a:lstStyle/>
          <a:p>
            <a:pPr algn="ctr"/>
            <a:r>
              <a:rPr lang="en-CA" sz="2200" noProof="0" dirty="0">
                <a:solidFill>
                  <a:srgbClr val="1B4177"/>
                </a:solidFill>
                <a:latin typeface="Arial" pitchFamily="34" charset="0"/>
                <a:cs typeface="Arial" pitchFamily="34" charset="0"/>
              </a:rPr>
              <a:t>Establishing &amp; Strengthening of Regional Safety Oversight Organizations (RSOOS) In Africa</a:t>
            </a:r>
            <a:r>
              <a:rPr lang="en-CA" sz="2000" noProof="0" dirty="0">
                <a:solidFill>
                  <a:srgbClr val="1B4177"/>
                </a:solidFill>
                <a:latin typeface="Arial" pitchFamily="34" charset="0"/>
                <a:cs typeface="Arial" pitchFamily="34" charset="0"/>
              </a:rPr>
              <a:t/>
            </a:r>
            <a:br>
              <a:rPr lang="en-CA" sz="2000" noProof="0" dirty="0">
                <a:solidFill>
                  <a:srgbClr val="1B4177"/>
                </a:solidFill>
                <a:latin typeface="Arial" pitchFamily="34" charset="0"/>
                <a:cs typeface="Arial" pitchFamily="34" charset="0"/>
              </a:rPr>
            </a:br>
            <a:r>
              <a:rPr lang="en-CA" sz="900" noProof="0" dirty="0">
                <a:solidFill>
                  <a:srgbClr val="1B4177"/>
                </a:solidFill>
                <a:latin typeface="Arial" pitchFamily="34" charset="0"/>
                <a:cs typeface="Arial" pitchFamily="34" charset="0"/>
              </a:rPr>
              <a:t/>
            </a:r>
            <a:br>
              <a:rPr lang="en-CA" sz="900" noProof="0" dirty="0">
                <a:solidFill>
                  <a:srgbClr val="1B4177"/>
                </a:solidFill>
                <a:latin typeface="Arial" pitchFamily="34" charset="0"/>
                <a:cs typeface="Arial" pitchFamily="34" charset="0"/>
              </a:rPr>
            </a:br>
            <a:r>
              <a:rPr lang="en-CA" sz="1800" noProof="0" dirty="0">
                <a:solidFill>
                  <a:srgbClr val="1B4177"/>
                </a:solidFill>
                <a:latin typeface="Arial" pitchFamily="34" charset="0"/>
                <a:cs typeface="Arial" pitchFamily="34" charset="0"/>
              </a:rPr>
              <a:t>(Letters of Understanding signed between AFI Plan and RSOOs)</a:t>
            </a:r>
          </a:p>
        </p:txBody>
      </p:sp>
      <p:sp>
        <p:nvSpPr>
          <p:cNvPr id="3" name="Espace réservé du pied de page 2"/>
          <p:cNvSpPr>
            <a:spLocks noGrp="1"/>
          </p:cNvSpPr>
          <p:nvPr>
            <p:ph type="ftr" sz="quarter" idx="11"/>
          </p:nvPr>
        </p:nvSpPr>
        <p:spPr/>
        <p:txBody>
          <a:bodyPr/>
          <a:lstStyle/>
          <a:p>
            <a:r>
              <a:rPr lang="en-US">
                <a:solidFill>
                  <a:prstClr val="white"/>
                </a:solidFill>
              </a:rPr>
              <a:t>3rd AFI Aviation Safety Symposium</a:t>
            </a:r>
            <a:endParaRPr lang="en-CA" dirty="0">
              <a:solidFill>
                <a:prstClr val="white"/>
              </a:solidFill>
            </a:endParaRPr>
          </a:p>
        </p:txBody>
      </p:sp>
      <p:sp>
        <p:nvSpPr>
          <p:cNvPr id="5" name="Espace réservé du numéro de diapositive 4"/>
          <p:cNvSpPr>
            <a:spLocks noGrp="1"/>
          </p:cNvSpPr>
          <p:nvPr>
            <p:ph type="sldNum" sz="quarter" idx="12"/>
          </p:nvPr>
        </p:nvSpPr>
        <p:spPr/>
        <p:txBody>
          <a:bodyPr/>
          <a:lstStyle/>
          <a:p>
            <a:fld id="{3FF909EE-2C65-48BC-95E5-26F3591A45A6}" type="slidenum">
              <a:rPr lang="en-CA" smtClean="0">
                <a:solidFill>
                  <a:prstClr val="white"/>
                </a:solidFill>
              </a:rPr>
              <a:pPr/>
              <a:t>7</a:t>
            </a:fld>
            <a:endParaRPr lang="en-CA" dirty="0">
              <a:solidFill>
                <a:prstClr val="white"/>
              </a:solidFill>
            </a:endParaRPr>
          </a:p>
        </p:txBody>
      </p:sp>
      <p:grpSp>
        <p:nvGrpSpPr>
          <p:cNvPr id="60" name="Groupe 59"/>
          <p:cNvGrpSpPr/>
          <p:nvPr/>
        </p:nvGrpSpPr>
        <p:grpSpPr>
          <a:xfrm>
            <a:off x="990600" y="2347298"/>
            <a:ext cx="7391400" cy="3951722"/>
            <a:chOff x="990600" y="2347298"/>
            <a:chExt cx="7391400" cy="3951722"/>
          </a:xfrm>
        </p:grpSpPr>
        <p:sp>
          <p:nvSpPr>
            <p:cNvPr id="43" name="Ellipse 42"/>
            <p:cNvSpPr/>
            <p:nvPr/>
          </p:nvSpPr>
          <p:spPr>
            <a:xfrm>
              <a:off x="1704456" y="2693910"/>
              <a:ext cx="5761478" cy="345570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 name="TextBox 6"/>
            <p:cNvSpPr txBox="1"/>
            <p:nvPr/>
          </p:nvSpPr>
          <p:spPr>
            <a:xfrm>
              <a:off x="3465215" y="3785047"/>
              <a:ext cx="2554585" cy="1015663"/>
            </a:xfrm>
            <a:prstGeom prst="rect">
              <a:avLst/>
            </a:prstGeom>
            <a:noFill/>
          </p:spPr>
          <p:txBody>
            <a:bodyPr wrap="square" rtlCol="0">
              <a:spAutoFit/>
            </a:bodyPr>
            <a:lstStyle/>
            <a:p>
              <a:pPr algn="ctr"/>
              <a:r>
                <a:rPr lang="en-US" sz="2000" b="1" dirty="0">
                  <a:latin typeface="Arial" pitchFamily="34" charset="0"/>
                  <a:cs typeface="Arial" pitchFamily="34" charset="0"/>
                </a:rPr>
                <a:t>AFI Regional Safety Oversight Organizations</a:t>
              </a:r>
            </a:p>
          </p:txBody>
        </p:sp>
        <p:grpSp>
          <p:nvGrpSpPr>
            <p:cNvPr id="59" name="Groupe 58"/>
            <p:cNvGrpSpPr/>
            <p:nvPr/>
          </p:nvGrpSpPr>
          <p:grpSpPr>
            <a:xfrm>
              <a:off x="990600" y="2347298"/>
              <a:ext cx="7391400" cy="3951722"/>
              <a:chOff x="868191" y="2460719"/>
              <a:chExt cx="7391400" cy="3951722"/>
            </a:xfrm>
          </p:grpSpPr>
          <p:grpSp>
            <p:nvGrpSpPr>
              <p:cNvPr id="14" name="Groupe 13"/>
              <p:cNvGrpSpPr/>
              <p:nvPr/>
            </p:nvGrpSpPr>
            <p:grpSpPr>
              <a:xfrm>
                <a:off x="1360866" y="2716497"/>
                <a:ext cx="1617513" cy="1369297"/>
                <a:chOff x="4069300" y="3059772"/>
                <a:chExt cx="2253028" cy="1500905"/>
              </a:xfrm>
            </p:grpSpPr>
            <p:sp>
              <p:nvSpPr>
                <p:cNvPr id="15" name="Rectangle à coins arrondis 14"/>
                <p:cNvSpPr/>
                <p:nvPr/>
              </p:nvSpPr>
              <p:spPr>
                <a:xfrm>
                  <a:off x="4069300" y="3159337"/>
                  <a:ext cx="2253028" cy="1283351"/>
                </a:xfrm>
                <a:prstGeom prst="roundRect">
                  <a:avLst/>
                </a:prstGeom>
                <a:solidFill>
                  <a:srgbClr val="C0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ZoneTexte 15"/>
                <p:cNvSpPr txBox="1"/>
                <p:nvPr/>
              </p:nvSpPr>
              <p:spPr>
                <a:xfrm>
                  <a:off x="4150495" y="3059772"/>
                  <a:ext cx="2090638" cy="15009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100000"/>
                    </a:lnSpc>
                    <a:spcBef>
                      <a:spcPct val="0"/>
                    </a:spcBef>
                    <a:spcAft>
                      <a:spcPts val="0"/>
                    </a:spcAft>
                    <a:buNone/>
                  </a:pPr>
                  <a:r>
                    <a:rPr lang="en-US" sz="1400" b="1" kern="1200" dirty="0">
                      <a:latin typeface="Arial" pitchFamily="34" charset="0"/>
                      <a:cs typeface="Arial" pitchFamily="34" charset="0"/>
                    </a:rPr>
                    <a:t>7 Partner States</a:t>
                  </a:r>
                </a:p>
                <a:p>
                  <a:pPr marL="0" lvl="0" indent="0" algn="ctr" defTabSz="622300">
                    <a:lnSpc>
                      <a:spcPct val="100000"/>
                    </a:lnSpc>
                    <a:spcBef>
                      <a:spcPct val="0"/>
                    </a:spcBef>
                    <a:spcAft>
                      <a:spcPts val="0"/>
                    </a:spcAft>
                    <a:buNone/>
                  </a:pPr>
                  <a:r>
                    <a:rPr lang="en-US" sz="1400" b="1" kern="1200" dirty="0">
                      <a:latin typeface="Arial" pitchFamily="34" charset="0"/>
                      <a:cs typeface="Arial" pitchFamily="34" charset="0"/>
                    </a:rPr>
                    <a:t>20 December 2010</a:t>
                  </a:r>
                </a:p>
                <a:p>
                  <a:pPr marL="0" lvl="0" indent="0" algn="ctr" defTabSz="622300">
                    <a:lnSpc>
                      <a:spcPct val="100000"/>
                    </a:lnSpc>
                    <a:spcBef>
                      <a:spcPct val="0"/>
                    </a:spcBef>
                    <a:spcAft>
                      <a:spcPts val="0"/>
                    </a:spcAft>
                    <a:buNone/>
                  </a:pPr>
                  <a:r>
                    <a:rPr lang="en-US" sz="1400" b="1" kern="1200" dirty="0">
                      <a:latin typeface="Arial" pitchFamily="34" charset="0"/>
                      <a:cs typeface="Arial" pitchFamily="34" charset="0"/>
                    </a:rPr>
                    <a:t>C-DEC 191/3</a:t>
                  </a:r>
                  <a:endParaRPr lang="en-US" sz="1400" b="1" kern="1200" dirty="0">
                    <a:solidFill>
                      <a:srgbClr val="FF0000"/>
                    </a:solidFill>
                    <a:latin typeface="Arial" pitchFamily="34" charset="0"/>
                    <a:cs typeface="Arial" pitchFamily="34" charset="0"/>
                  </a:endParaRPr>
                </a:p>
              </p:txBody>
            </p:sp>
          </p:grpSp>
          <p:grpSp>
            <p:nvGrpSpPr>
              <p:cNvPr id="23" name="Groupe 22"/>
              <p:cNvGrpSpPr/>
              <p:nvPr/>
            </p:nvGrpSpPr>
            <p:grpSpPr>
              <a:xfrm>
                <a:off x="868191" y="4441771"/>
                <a:ext cx="2213550" cy="1310451"/>
                <a:chOff x="21111" y="3190"/>
                <a:chExt cx="7754934" cy="3927285"/>
              </a:xfrm>
            </p:grpSpPr>
            <p:sp>
              <p:nvSpPr>
                <p:cNvPr id="24" name="Rectangle à coins arrondis 23"/>
                <p:cNvSpPr/>
                <p:nvPr/>
              </p:nvSpPr>
              <p:spPr>
                <a:xfrm>
                  <a:off x="21111" y="3190"/>
                  <a:ext cx="7556554" cy="392728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ZoneTexte 24"/>
                <p:cNvSpPr txBox="1"/>
                <p:nvPr/>
              </p:nvSpPr>
              <p:spPr>
                <a:xfrm>
                  <a:off x="182638" y="107203"/>
                  <a:ext cx="7593407" cy="38232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9550" tIns="209550" rIns="209550" bIns="209550" numCol="1" spcCol="1270" anchor="ctr" anchorCtr="0">
                  <a:noAutofit/>
                </a:bodyPr>
                <a:lstStyle/>
                <a:p>
                  <a:pPr marL="0" lvl="0" indent="0" algn="ctr" defTabSz="2444750">
                    <a:lnSpc>
                      <a:spcPct val="90000"/>
                    </a:lnSpc>
                    <a:spcBef>
                      <a:spcPct val="0"/>
                    </a:spcBef>
                    <a:spcAft>
                      <a:spcPct val="35000"/>
                    </a:spcAft>
                    <a:buNone/>
                  </a:pPr>
                  <a:r>
                    <a:rPr lang="en-US" sz="1600" b="1" kern="1200" dirty="0">
                      <a:latin typeface="Arial" pitchFamily="34" charset="0"/>
                      <a:cs typeface="Arial" pitchFamily="34" charset="0"/>
                    </a:rPr>
                    <a:t>UEMOA &amp; Mauritania States </a:t>
                  </a:r>
                </a:p>
                <a:p>
                  <a:pPr marL="0" lvl="0" indent="0" algn="ctr" defTabSz="2444750">
                    <a:lnSpc>
                      <a:spcPct val="90000"/>
                    </a:lnSpc>
                    <a:spcBef>
                      <a:spcPct val="0"/>
                    </a:spcBef>
                    <a:spcAft>
                      <a:spcPct val="35000"/>
                    </a:spcAft>
                    <a:buNone/>
                  </a:pPr>
                  <a:r>
                    <a:rPr lang="fr-FR" sz="1600" b="1" kern="1200" dirty="0">
                      <a:latin typeface="Arial" pitchFamily="34" charset="0"/>
                      <a:cs typeface="Arial" pitchFamily="34" charset="0"/>
                    </a:rPr>
                    <a:t>4 Sept 2009</a:t>
                  </a:r>
                </a:p>
                <a:p>
                  <a:pPr marL="0" lvl="0" indent="0" algn="ctr" defTabSz="2444750">
                    <a:lnSpc>
                      <a:spcPct val="90000"/>
                    </a:lnSpc>
                    <a:spcBef>
                      <a:spcPct val="0"/>
                    </a:spcBef>
                    <a:spcAft>
                      <a:spcPct val="35000"/>
                    </a:spcAft>
                    <a:buNone/>
                  </a:pPr>
                  <a:r>
                    <a:rPr lang="en-US" sz="1600" b="1" kern="1200" dirty="0">
                      <a:latin typeface="Arial" pitchFamily="34" charset="0"/>
                      <a:cs typeface="Arial" pitchFamily="34" charset="0"/>
                    </a:rPr>
                    <a:t>C-DEC 187/13</a:t>
                  </a:r>
                  <a:endParaRPr lang="fr-FR" sz="5500" b="1" kern="1200" dirty="0">
                    <a:solidFill>
                      <a:srgbClr val="FF0000"/>
                    </a:solidFill>
                    <a:latin typeface="Arial" pitchFamily="34" charset="0"/>
                    <a:cs typeface="Arial" pitchFamily="34" charset="0"/>
                  </a:endParaRPr>
                </a:p>
              </p:txBody>
            </p:sp>
          </p:grpSp>
          <p:sp>
            <p:nvSpPr>
              <p:cNvPr id="46" name="Rounded Rectangle 3"/>
              <p:cNvSpPr/>
              <p:nvPr/>
            </p:nvSpPr>
            <p:spPr>
              <a:xfrm>
                <a:off x="5971128" y="2631412"/>
                <a:ext cx="1682155" cy="886544"/>
              </a:xfrm>
              <a:prstGeom prst="roundRect">
                <a:avLst/>
              </a:prstGeom>
              <a:solidFill>
                <a:srgbClr val="1B41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AAMAC  17 ASECNA States Members</a:t>
                </a:r>
              </a:p>
            </p:txBody>
          </p:sp>
          <p:grpSp>
            <p:nvGrpSpPr>
              <p:cNvPr id="47" name="Groupe 46"/>
              <p:cNvGrpSpPr/>
              <p:nvPr/>
            </p:nvGrpSpPr>
            <p:grpSpPr>
              <a:xfrm>
                <a:off x="6616205" y="3762136"/>
                <a:ext cx="1643386" cy="868595"/>
                <a:chOff x="5791201" y="1704425"/>
                <a:chExt cx="1643386" cy="868595"/>
              </a:xfrm>
            </p:grpSpPr>
            <p:sp>
              <p:nvSpPr>
                <p:cNvPr id="48" name="Rectangle à coins arrondis 47"/>
                <p:cNvSpPr/>
                <p:nvPr/>
              </p:nvSpPr>
              <p:spPr>
                <a:xfrm>
                  <a:off x="5791201" y="1704425"/>
                  <a:ext cx="1643386" cy="868595"/>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ZoneTexte 48"/>
                <p:cNvSpPr txBox="1"/>
                <p:nvPr/>
              </p:nvSpPr>
              <p:spPr>
                <a:xfrm>
                  <a:off x="5791202" y="1746826"/>
                  <a:ext cx="1583312" cy="7837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100000"/>
                    </a:lnSpc>
                    <a:spcBef>
                      <a:spcPct val="0"/>
                    </a:spcBef>
                    <a:spcAft>
                      <a:spcPts val="0"/>
                    </a:spcAft>
                    <a:buNone/>
                  </a:pPr>
                  <a:r>
                    <a:rPr lang="en-US" sz="1400" b="1" kern="1200" dirty="0">
                      <a:latin typeface="Arial" pitchFamily="34" charset="0"/>
                      <a:cs typeface="Arial" pitchFamily="34" charset="0"/>
                    </a:rPr>
                    <a:t>SADC States (SASO) </a:t>
                  </a:r>
                </a:p>
                <a:p>
                  <a:pPr marL="0" lvl="0" indent="0" algn="ctr" defTabSz="622300">
                    <a:lnSpc>
                      <a:spcPct val="100000"/>
                    </a:lnSpc>
                    <a:spcBef>
                      <a:spcPct val="0"/>
                    </a:spcBef>
                    <a:spcAft>
                      <a:spcPts val="0"/>
                    </a:spcAft>
                    <a:buNone/>
                  </a:pPr>
                  <a:r>
                    <a:rPr lang="en-US" sz="1400" b="1" kern="1200" dirty="0">
                      <a:latin typeface="Arial" pitchFamily="34" charset="0"/>
                      <a:cs typeface="Arial" pitchFamily="34" charset="0"/>
                    </a:rPr>
                    <a:t>10 August 2011</a:t>
                  </a:r>
                </a:p>
                <a:p>
                  <a:pPr marL="0" lvl="0" indent="0" algn="ctr" defTabSz="622300">
                    <a:lnSpc>
                      <a:spcPct val="100000"/>
                    </a:lnSpc>
                    <a:spcBef>
                      <a:spcPct val="0"/>
                    </a:spcBef>
                    <a:spcAft>
                      <a:spcPts val="0"/>
                    </a:spcAft>
                    <a:buNone/>
                  </a:pPr>
                  <a:r>
                    <a:rPr lang="en-US" sz="1400" b="1" kern="1200" dirty="0">
                      <a:latin typeface="Arial" pitchFamily="34" charset="0"/>
                      <a:cs typeface="Arial" pitchFamily="34" charset="0"/>
                    </a:rPr>
                    <a:t>C-DEC 190/4</a:t>
                  </a:r>
                  <a:endParaRPr lang="en-US" sz="1400" b="1" kern="1200" dirty="0">
                    <a:solidFill>
                      <a:srgbClr val="FF0000"/>
                    </a:solidFill>
                    <a:latin typeface="Arial" pitchFamily="34" charset="0"/>
                    <a:cs typeface="Arial" pitchFamily="34" charset="0"/>
                  </a:endParaRPr>
                </a:p>
              </p:txBody>
            </p:sp>
          </p:grpSp>
          <p:grpSp>
            <p:nvGrpSpPr>
              <p:cNvPr id="50" name="Groupe 49"/>
              <p:cNvGrpSpPr/>
              <p:nvPr/>
            </p:nvGrpSpPr>
            <p:grpSpPr>
              <a:xfrm>
                <a:off x="6055643" y="5052447"/>
                <a:ext cx="1899160" cy="1004544"/>
                <a:chOff x="5575934" y="941583"/>
                <a:chExt cx="1899160" cy="1004544"/>
              </a:xfrm>
            </p:grpSpPr>
            <p:sp>
              <p:nvSpPr>
                <p:cNvPr id="51" name="Rectangle à coins arrondis 50"/>
                <p:cNvSpPr/>
                <p:nvPr/>
              </p:nvSpPr>
              <p:spPr>
                <a:xfrm>
                  <a:off x="5722482" y="941583"/>
                  <a:ext cx="1633491" cy="1004544"/>
                </a:xfrm>
                <a:prstGeom prst="roundRect">
                  <a:avLst/>
                </a:prstGeom>
                <a:solidFill>
                  <a:schemeClr val="accent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2" name="ZoneTexte 51"/>
                <p:cNvSpPr txBox="1"/>
                <p:nvPr/>
              </p:nvSpPr>
              <p:spPr>
                <a:xfrm>
                  <a:off x="5575934" y="990621"/>
                  <a:ext cx="1899160" cy="90646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100000"/>
                    </a:lnSpc>
                    <a:spcBef>
                      <a:spcPct val="0"/>
                    </a:spcBef>
                    <a:spcAft>
                      <a:spcPts val="0"/>
                    </a:spcAft>
                    <a:buNone/>
                  </a:pPr>
                  <a:r>
                    <a:rPr lang="en-US" sz="1400" b="1" kern="1200" dirty="0">
                      <a:solidFill>
                        <a:srgbClr val="000000"/>
                      </a:solidFill>
                      <a:latin typeface="Arial" pitchFamily="34" charset="0"/>
                      <a:cs typeface="Arial" pitchFamily="34" charset="0"/>
                    </a:rPr>
                    <a:t>EAC (CASSOA) </a:t>
                  </a:r>
                </a:p>
                <a:p>
                  <a:pPr marL="0" lvl="0" indent="0" algn="ctr" defTabSz="622300">
                    <a:lnSpc>
                      <a:spcPct val="100000"/>
                    </a:lnSpc>
                    <a:spcBef>
                      <a:spcPct val="0"/>
                    </a:spcBef>
                    <a:spcAft>
                      <a:spcPts val="0"/>
                    </a:spcAft>
                    <a:buNone/>
                  </a:pPr>
                  <a:r>
                    <a:rPr lang="en-US" sz="1400" b="1" kern="1200" dirty="0">
                      <a:solidFill>
                        <a:srgbClr val="000000"/>
                      </a:solidFill>
                      <a:latin typeface="Arial" pitchFamily="34" charset="0"/>
                      <a:cs typeface="Arial" pitchFamily="34" charset="0"/>
                    </a:rPr>
                    <a:t> 5 March 2010</a:t>
                  </a:r>
                </a:p>
                <a:p>
                  <a:pPr marL="0" lvl="0" indent="0" algn="ctr" defTabSz="622300">
                    <a:lnSpc>
                      <a:spcPct val="100000"/>
                    </a:lnSpc>
                    <a:spcBef>
                      <a:spcPct val="0"/>
                    </a:spcBef>
                    <a:spcAft>
                      <a:spcPts val="0"/>
                    </a:spcAft>
                    <a:buNone/>
                  </a:pPr>
                  <a:r>
                    <a:rPr lang="en-US" sz="1400" b="1" kern="1200" dirty="0">
                      <a:solidFill>
                        <a:srgbClr val="000000"/>
                      </a:solidFill>
                      <a:latin typeface="Arial" pitchFamily="34" charset="0"/>
                      <a:cs typeface="Arial" pitchFamily="34" charset="0"/>
                    </a:rPr>
                    <a:t>C-DEC 188/11</a:t>
                  </a:r>
                </a:p>
              </p:txBody>
            </p:sp>
          </p:grpSp>
          <p:grpSp>
            <p:nvGrpSpPr>
              <p:cNvPr id="53" name="Groupe 52"/>
              <p:cNvGrpSpPr/>
              <p:nvPr/>
            </p:nvGrpSpPr>
            <p:grpSpPr>
              <a:xfrm>
                <a:off x="3477556" y="2460719"/>
                <a:ext cx="1981200" cy="1034322"/>
                <a:chOff x="2855625" y="-207136"/>
                <a:chExt cx="3096421" cy="2124357"/>
              </a:xfrm>
            </p:grpSpPr>
            <p:sp>
              <p:nvSpPr>
                <p:cNvPr id="54" name="Rectangle à coins arrondis 53"/>
                <p:cNvSpPr/>
                <p:nvPr/>
              </p:nvSpPr>
              <p:spPr>
                <a:xfrm>
                  <a:off x="2855625" y="-207136"/>
                  <a:ext cx="3096421" cy="2124357"/>
                </a:xfrm>
                <a:prstGeom prst="roundRect">
                  <a:avLst/>
                </a:prstGeom>
                <a:solidFill>
                  <a:schemeClr val="accent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5" name="ZoneTexte 54"/>
                <p:cNvSpPr txBox="1"/>
                <p:nvPr/>
              </p:nvSpPr>
              <p:spPr>
                <a:xfrm>
                  <a:off x="2959328" y="-103433"/>
                  <a:ext cx="2889015" cy="19169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100000"/>
                    </a:lnSpc>
                    <a:spcBef>
                      <a:spcPct val="0"/>
                    </a:spcBef>
                    <a:spcAft>
                      <a:spcPts val="0"/>
                    </a:spcAft>
                    <a:buNone/>
                  </a:pPr>
                  <a:r>
                    <a:rPr lang="fr-FR" sz="1400" b="1" kern="1200" dirty="0">
                      <a:solidFill>
                        <a:srgbClr val="000000"/>
                      </a:solidFill>
                      <a:latin typeface="Arial" pitchFamily="34" charset="0"/>
                      <a:cs typeface="Arial" pitchFamily="34" charset="0"/>
                    </a:rPr>
                    <a:t>Banjul Accord Group States </a:t>
                  </a:r>
                </a:p>
                <a:p>
                  <a:pPr marL="0" lvl="0" indent="0" algn="ctr" defTabSz="622300">
                    <a:lnSpc>
                      <a:spcPct val="100000"/>
                    </a:lnSpc>
                    <a:spcBef>
                      <a:spcPct val="0"/>
                    </a:spcBef>
                    <a:spcAft>
                      <a:spcPts val="0"/>
                    </a:spcAft>
                    <a:buNone/>
                  </a:pPr>
                  <a:r>
                    <a:rPr lang="fr-FR" sz="1400" b="1" kern="1200" dirty="0">
                      <a:solidFill>
                        <a:srgbClr val="000000"/>
                      </a:solidFill>
                      <a:latin typeface="Arial" pitchFamily="34" charset="0"/>
                      <a:cs typeface="Arial" pitchFamily="34" charset="0"/>
                    </a:rPr>
                    <a:t>15 December 2008</a:t>
                  </a:r>
                </a:p>
                <a:p>
                  <a:pPr marL="0" lvl="0" indent="0" algn="ctr" defTabSz="622300">
                    <a:lnSpc>
                      <a:spcPct val="100000"/>
                    </a:lnSpc>
                    <a:spcBef>
                      <a:spcPct val="0"/>
                    </a:spcBef>
                    <a:spcAft>
                      <a:spcPts val="0"/>
                    </a:spcAft>
                    <a:buNone/>
                  </a:pPr>
                  <a:r>
                    <a:rPr lang="en-US" sz="1400" b="1" kern="1200" dirty="0">
                      <a:solidFill>
                        <a:srgbClr val="000000"/>
                      </a:solidFill>
                      <a:latin typeface="Arial" pitchFamily="34" charset="0"/>
                      <a:cs typeface="Arial" pitchFamily="34" charset="0"/>
                    </a:rPr>
                    <a:t>C-DEC 185/6</a:t>
                  </a:r>
                </a:p>
              </p:txBody>
            </p:sp>
          </p:grpSp>
          <p:grpSp>
            <p:nvGrpSpPr>
              <p:cNvPr id="56" name="Groupe 55"/>
              <p:cNvGrpSpPr/>
              <p:nvPr/>
            </p:nvGrpSpPr>
            <p:grpSpPr>
              <a:xfrm>
                <a:off x="3554846" y="5368228"/>
                <a:ext cx="2038627" cy="1044213"/>
                <a:chOff x="980712" y="1349590"/>
                <a:chExt cx="1261624" cy="663599"/>
              </a:xfrm>
            </p:grpSpPr>
            <p:sp>
              <p:nvSpPr>
                <p:cNvPr id="57" name="Rectangle à coins arrondis 56"/>
                <p:cNvSpPr/>
                <p:nvPr/>
              </p:nvSpPr>
              <p:spPr>
                <a:xfrm>
                  <a:off x="980712" y="1349590"/>
                  <a:ext cx="1261624" cy="66359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8" name="ZoneTexte 57"/>
                <p:cNvSpPr txBox="1"/>
                <p:nvPr/>
              </p:nvSpPr>
              <p:spPr>
                <a:xfrm>
                  <a:off x="1023472" y="1349590"/>
                  <a:ext cx="1165264" cy="6597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100000"/>
                    </a:lnSpc>
                    <a:spcBef>
                      <a:spcPct val="0"/>
                    </a:spcBef>
                    <a:spcAft>
                      <a:spcPts val="0"/>
                    </a:spcAft>
                    <a:buNone/>
                  </a:pPr>
                  <a:r>
                    <a:rPr lang="en-US" sz="1600" b="1" kern="1200" dirty="0"/>
                    <a:t>CEMAC Sao Tome &amp; Principe States   </a:t>
                  </a:r>
                </a:p>
                <a:p>
                  <a:pPr marL="0" lvl="0" indent="0" algn="ctr" defTabSz="622300">
                    <a:lnSpc>
                      <a:spcPct val="100000"/>
                    </a:lnSpc>
                    <a:spcBef>
                      <a:spcPct val="0"/>
                    </a:spcBef>
                    <a:spcAft>
                      <a:spcPts val="0"/>
                    </a:spcAft>
                    <a:buNone/>
                  </a:pPr>
                  <a:r>
                    <a:rPr lang="en-US" sz="1600" b="1" kern="1200" dirty="0"/>
                    <a:t>9 Sept 2010 </a:t>
                  </a:r>
                </a:p>
                <a:p>
                  <a:pPr marL="0" lvl="0" indent="0" algn="ctr" defTabSz="622300">
                    <a:lnSpc>
                      <a:spcPct val="100000"/>
                    </a:lnSpc>
                    <a:spcBef>
                      <a:spcPct val="0"/>
                    </a:spcBef>
                    <a:spcAft>
                      <a:spcPts val="0"/>
                    </a:spcAft>
                    <a:buNone/>
                  </a:pPr>
                  <a:r>
                    <a:rPr lang="en-US" sz="1600" b="1" kern="1200" dirty="0"/>
                    <a:t>C-DEC 190/4</a:t>
                  </a:r>
                  <a:endParaRPr lang="en-US" sz="1400" b="1" kern="1200" dirty="0">
                    <a:solidFill>
                      <a:srgbClr val="FF0000"/>
                    </a:solidFill>
                  </a:endParaRPr>
                </a:p>
              </p:txBody>
            </p:sp>
          </p:grpSp>
        </p:grpSp>
      </p:grpSp>
      <p:sp>
        <p:nvSpPr>
          <p:cNvPr id="61" name="Espace réservé de la date 60"/>
          <p:cNvSpPr>
            <a:spLocks noGrp="1"/>
          </p:cNvSpPr>
          <p:nvPr>
            <p:ph type="dt" sz="half" idx="10"/>
          </p:nvPr>
        </p:nvSpPr>
        <p:spPr/>
        <p:txBody>
          <a:bodyPr/>
          <a:lstStyle/>
          <a:p>
            <a:r>
              <a:rPr lang="en-CA">
                <a:solidFill>
                  <a:prstClr val="white"/>
                </a:solidFill>
              </a:rPr>
              <a:t>28 June 2016</a:t>
            </a:r>
            <a:endParaRPr lang="en-CA" dirty="0">
              <a:solidFill>
                <a:prstClr val="white"/>
              </a:solidFill>
            </a:endParaRPr>
          </a:p>
        </p:txBody>
      </p:sp>
    </p:spTree>
    <p:extLst>
      <p:ext uri="{BB962C8B-B14F-4D97-AF65-F5344CB8AC3E}">
        <p14:creationId xmlns:p14="http://schemas.microsoft.com/office/powerpoint/2010/main" val="38584393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0" y="933561"/>
            <a:ext cx="9144000" cy="514239"/>
          </a:xfrm>
          <a:prstGeom prst="rect">
            <a:avLst/>
          </a:prstGeom>
        </p:spPr>
        <p:txBody>
          <a:bodyPr/>
          <a:lstStyle/>
          <a:p>
            <a:r>
              <a:rPr lang="en-CA" sz="2800" b="1" noProof="0" dirty="0">
                <a:solidFill>
                  <a:srgbClr val="C00000"/>
                </a:solidFill>
                <a:latin typeface="Arial" pitchFamily="34" charset="0"/>
                <a:cs typeface="Arial" pitchFamily="34" charset="0"/>
              </a:rPr>
              <a:t>Courses held 2008-2015</a:t>
            </a:r>
          </a:p>
        </p:txBody>
      </p:sp>
      <p:sp>
        <p:nvSpPr>
          <p:cNvPr id="4" name="Espace réservé du contenu 3"/>
          <p:cNvSpPr>
            <a:spLocks noGrp="1"/>
          </p:cNvSpPr>
          <p:nvPr>
            <p:ph sz="half" idx="4294967295"/>
          </p:nvPr>
        </p:nvSpPr>
        <p:spPr>
          <a:xfrm>
            <a:off x="0" y="1447800"/>
            <a:ext cx="5257799" cy="5077544"/>
          </a:xfrm>
        </p:spPr>
        <p:txBody>
          <a:bodyPr>
            <a:normAutofit fontScale="25000" lnSpcReduction="20000"/>
          </a:bodyPr>
          <a:lstStyle/>
          <a:p>
            <a:pPr marL="0" indent="0">
              <a:lnSpc>
                <a:spcPct val="120000"/>
              </a:lnSpc>
              <a:spcBef>
                <a:spcPts val="0"/>
              </a:spcBef>
              <a:spcAft>
                <a:spcPts val="1200"/>
              </a:spcAft>
              <a:buNone/>
            </a:pPr>
            <a:r>
              <a:rPr lang="en-CA" sz="5200" noProof="0" dirty="0">
                <a:solidFill>
                  <a:srgbClr val="14639A"/>
                </a:solidFill>
              </a:rPr>
              <a:t>Around </a:t>
            </a:r>
            <a:r>
              <a:rPr lang="en-CA" sz="5200" noProof="0" dirty="0">
                <a:solidFill>
                  <a:srgbClr val="C00000"/>
                </a:solidFill>
              </a:rPr>
              <a:t>sixty (</a:t>
            </a:r>
            <a:r>
              <a:rPr lang="en-CA" sz="5200" dirty="0">
                <a:solidFill>
                  <a:srgbClr val="C00000"/>
                </a:solidFill>
              </a:rPr>
              <a:t>80</a:t>
            </a:r>
            <a:r>
              <a:rPr lang="en-CA" sz="5200" noProof="0" dirty="0">
                <a:solidFill>
                  <a:srgbClr val="C00000"/>
                </a:solidFill>
              </a:rPr>
              <a:t>)</a:t>
            </a:r>
            <a:r>
              <a:rPr lang="en-CA" sz="5200" noProof="0" dirty="0">
                <a:solidFill>
                  <a:srgbClr val="FF0000"/>
                </a:solidFill>
              </a:rPr>
              <a:t> </a:t>
            </a:r>
            <a:r>
              <a:rPr lang="en-CA" sz="5200" noProof="0" dirty="0">
                <a:solidFill>
                  <a:srgbClr val="14639A"/>
                </a:solidFill>
              </a:rPr>
              <a:t>training courses and workshops were delivered in the following fields :</a:t>
            </a:r>
          </a:p>
          <a:p>
            <a:pPr marL="514350">
              <a:lnSpc>
                <a:spcPct val="120000"/>
              </a:lnSpc>
              <a:spcBef>
                <a:spcPts val="0"/>
              </a:spcBef>
              <a:spcAft>
                <a:spcPts val="900"/>
              </a:spcAft>
              <a:buFont typeface="Wingdings" pitchFamily="2" charset="2"/>
              <a:buChar char="q"/>
            </a:pPr>
            <a:r>
              <a:rPr lang="en-CA" sz="5200" noProof="0" dirty="0">
                <a:solidFill>
                  <a:srgbClr val="14639A"/>
                </a:solidFill>
              </a:rPr>
              <a:t>Government Safety Inspectors (GSI- OPS)</a:t>
            </a:r>
          </a:p>
          <a:p>
            <a:pPr marL="514350">
              <a:lnSpc>
                <a:spcPct val="120000"/>
              </a:lnSpc>
              <a:spcBef>
                <a:spcPts val="0"/>
              </a:spcBef>
              <a:spcAft>
                <a:spcPts val="900"/>
              </a:spcAft>
              <a:buFont typeface="Wingdings" pitchFamily="2" charset="2"/>
              <a:buChar char="q"/>
            </a:pPr>
            <a:r>
              <a:rPr lang="en-CA" sz="5200" noProof="0" dirty="0">
                <a:solidFill>
                  <a:srgbClr val="14639A"/>
                </a:solidFill>
              </a:rPr>
              <a:t>Government Safety Inspectors (GSI- AIR)</a:t>
            </a:r>
          </a:p>
          <a:p>
            <a:pPr marL="514350">
              <a:lnSpc>
                <a:spcPct val="120000"/>
              </a:lnSpc>
              <a:spcBef>
                <a:spcPts val="0"/>
              </a:spcBef>
              <a:spcAft>
                <a:spcPts val="900"/>
              </a:spcAft>
              <a:buFont typeface="Wingdings" pitchFamily="2" charset="2"/>
              <a:buChar char="q"/>
            </a:pPr>
            <a:r>
              <a:rPr lang="en-CA" sz="5200" noProof="0" dirty="0">
                <a:solidFill>
                  <a:srgbClr val="14639A"/>
                </a:solidFill>
              </a:rPr>
              <a:t>Government Safety Inspectors (GSI – PEL)</a:t>
            </a:r>
          </a:p>
          <a:p>
            <a:pPr marL="514350">
              <a:lnSpc>
                <a:spcPct val="120000"/>
              </a:lnSpc>
              <a:spcBef>
                <a:spcPts val="0"/>
              </a:spcBef>
              <a:spcAft>
                <a:spcPts val="900"/>
              </a:spcAft>
              <a:buFont typeface="Wingdings" pitchFamily="2" charset="2"/>
              <a:buChar char="q"/>
            </a:pPr>
            <a:r>
              <a:rPr lang="en-CA" sz="5200" noProof="0" dirty="0">
                <a:solidFill>
                  <a:srgbClr val="14639A"/>
                </a:solidFill>
              </a:rPr>
              <a:t>Government Safety Inspectors (Aerodrome)</a:t>
            </a:r>
          </a:p>
          <a:p>
            <a:pPr marL="514350">
              <a:lnSpc>
                <a:spcPct val="120000"/>
              </a:lnSpc>
              <a:spcBef>
                <a:spcPts val="0"/>
              </a:spcBef>
              <a:spcAft>
                <a:spcPts val="900"/>
              </a:spcAft>
              <a:buFont typeface="Wingdings" pitchFamily="2" charset="2"/>
              <a:buChar char="q"/>
            </a:pPr>
            <a:r>
              <a:rPr lang="en-CA" sz="5200" noProof="0" dirty="0">
                <a:solidFill>
                  <a:srgbClr val="14639A"/>
                </a:solidFill>
              </a:rPr>
              <a:t>SSP and SMS</a:t>
            </a:r>
          </a:p>
          <a:p>
            <a:pPr marL="514350">
              <a:lnSpc>
                <a:spcPct val="120000"/>
              </a:lnSpc>
              <a:spcBef>
                <a:spcPts val="0"/>
              </a:spcBef>
              <a:spcAft>
                <a:spcPts val="900"/>
              </a:spcAft>
              <a:buFont typeface="Wingdings" pitchFamily="2" charset="2"/>
              <a:buChar char="q"/>
            </a:pPr>
            <a:r>
              <a:rPr lang="en-CA" sz="5200" noProof="0" dirty="0">
                <a:solidFill>
                  <a:srgbClr val="14639A"/>
                </a:solidFill>
              </a:rPr>
              <a:t>Safe Transport of Dangerous Goods</a:t>
            </a:r>
          </a:p>
          <a:p>
            <a:pPr marL="514350">
              <a:lnSpc>
                <a:spcPct val="120000"/>
              </a:lnSpc>
              <a:spcBef>
                <a:spcPts val="0"/>
              </a:spcBef>
              <a:spcAft>
                <a:spcPts val="900"/>
              </a:spcAft>
              <a:buFont typeface="Wingdings" pitchFamily="2" charset="2"/>
              <a:buChar char="q"/>
            </a:pPr>
            <a:r>
              <a:rPr lang="en-CA" sz="5200" noProof="0" dirty="0">
                <a:solidFill>
                  <a:srgbClr val="14639A"/>
                </a:solidFill>
              </a:rPr>
              <a:t>Aviation Medicine</a:t>
            </a:r>
          </a:p>
          <a:p>
            <a:pPr marL="514350">
              <a:lnSpc>
                <a:spcPct val="120000"/>
              </a:lnSpc>
              <a:spcBef>
                <a:spcPts val="0"/>
              </a:spcBef>
              <a:spcAft>
                <a:spcPts val="900"/>
              </a:spcAft>
              <a:buFont typeface="Wingdings" pitchFamily="2" charset="2"/>
              <a:buChar char="q"/>
            </a:pPr>
            <a:r>
              <a:rPr lang="en-CA" sz="5200" dirty="0">
                <a:solidFill>
                  <a:srgbClr val="14639A"/>
                </a:solidFill>
              </a:rPr>
              <a:t>SAR, AIG, ATM, Civil-military cooperation, MET</a:t>
            </a:r>
            <a:endParaRPr lang="en-CA" sz="5200" noProof="0" dirty="0">
              <a:solidFill>
                <a:srgbClr val="14639A"/>
              </a:solidFill>
            </a:endParaRPr>
          </a:p>
          <a:p>
            <a:pPr marL="514350">
              <a:lnSpc>
                <a:spcPct val="120000"/>
              </a:lnSpc>
              <a:spcBef>
                <a:spcPts val="0"/>
              </a:spcBef>
              <a:spcAft>
                <a:spcPts val="900"/>
              </a:spcAft>
              <a:buFont typeface="Wingdings" pitchFamily="2" charset="2"/>
              <a:buChar char="q"/>
            </a:pPr>
            <a:r>
              <a:rPr lang="en-CA" sz="5200" dirty="0">
                <a:solidFill>
                  <a:srgbClr val="14639A"/>
                </a:solidFill>
              </a:rPr>
              <a:t>Safety of Air Traffic Services </a:t>
            </a:r>
            <a:r>
              <a:rPr lang="en-CA" sz="5200" dirty="0" smtClean="0">
                <a:solidFill>
                  <a:srgbClr val="14639A"/>
                </a:solidFill>
              </a:rPr>
              <a:t>(US DOT/SSFA/FAA</a:t>
            </a:r>
            <a:r>
              <a:rPr lang="en-CA" sz="5200" dirty="0">
                <a:solidFill>
                  <a:srgbClr val="14639A"/>
                </a:solidFill>
              </a:rPr>
              <a:t>)</a:t>
            </a:r>
          </a:p>
          <a:p>
            <a:pPr marL="514350">
              <a:lnSpc>
                <a:spcPct val="120000"/>
              </a:lnSpc>
              <a:spcBef>
                <a:spcPts val="0"/>
              </a:spcBef>
              <a:spcAft>
                <a:spcPts val="900"/>
              </a:spcAft>
              <a:buFont typeface="Wingdings" pitchFamily="2" charset="2"/>
              <a:buChar char="q"/>
            </a:pPr>
            <a:r>
              <a:rPr lang="en-CA" sz="5200" noProof="0" dirty="0">
                <a:solidFill>
                  <a:srgbClr val="14639A"/>
                </a:solidFill>
              </a:rPr>
              <a:t>Approved Training Organisation certificate (</a:t>
            </a:r>
            <a:r>
              <a:rPr lang="en-CA" sz="5200" noProof="0" dirty="0" smtClean="0">
                <a:solidFill>
                  <a:srgbClr val="14639A"/>
                </a:solidFill>
              </a:rPr>
              <a:t>EU </a:t>
            </a:r>
            <a:r>
              <a:rPr lang="en-CA" sz="5200" noProof="0" dirty="0">
                <a:solidFill>
                  <a:srgbClr val="14639A"/>
                </a:solidFill>
              </a:rPr>
              <a:t>project)</a:t>
            </a:r>
          </a:p>
          <a:p>
            <a:pPr marL="514350">
              <a:lnSpc>
                <a:spcPct val="120000"/>
              </a:lnSpc>
              <a:spcBef>
                <a:spcPts val="0"/>
              </a:spcBef>
              <a:spcAft>
                <a:spcPts val="1200"/>
              </a:spcAft>
              <a:buFont typeface="Wingdings" pitchFamily="2" charset="2"/>
              <a:buChar char="q"/>
            </a:pPr>
            <a:r>
              <a:rPr lang="en-CA" sz="5200" noProof="0" dirty="0">
                <a:solidFill>
                  <a:srgbClr val="14639A"/>
                </a:solidFill>
              </a:rPr>
              <a:t>European Co-ordination Centre for Accident and Incident Reporting Systems (ECCAIRS</a:t>
            </a:r>
            <a:r>
              <a:rPr lang="en-CA" sz="5200" noProof="0" dirty="0" smtClean="0">
                <a:solidFill>
                  <a:srgbClr val="14639A"/>
                </a:solidFill>
              </a:rPr>
              <a:t>)</a:t>
            </a:r>
          </a:p>
          <a:p>
            <a:pPr marL="514350">
              <a:lnSpc>
                <a:spcPct val="120000"/>
              </a:lnSpc>
              <a:spcBef>
                <a:spcPts val="0"/>
              </a:spcBef>
              <a:spcAft>
                <a:spcPts val="1200"/>
              </a:spcAft>
              <a:buFont typeface="Wingdings" pitchFamily="2" charset="2"/>
              <a:buChar char="q"/>
            </a:pPr>
            <a:r>
              <a:rPr lang="en-CA" sz="5200" dirty="0">
                <a:solidFill>
                  <a:srgbClr val="00B050"/>
                </a:solidFill>
              </a:rPr>
              <a:t>Various Additional Safety Related Courses Provided through our </a:t>
            </a:r>
            <a:r>
              <a:rPr lang="en-CA" sz="5200" dirty="0" smtClean="0">
                <a:solidFill>
                  <a:srgbClr val="00B050"/>
                </a:solidFill>
              </a:rPr>
              <a:t>Partners</a:t>
            </a:r>
          </a:p>
          <a:p>
            <a:pPr marL="514350">
              <a:lnSpc>
                <a:spcPct val="120000"/>
              </a:lnSpc>
              <a:spcBef>
                <a:spcPts val="0"/>
              </a:spcBef>
              <a:spcAft>
                <a:spcPts val="1200"/>
              </a:spcAft>
              <a:buFont typeface="Wingdings" pitchFamily="2" charset="2"/>
              <a:buChar char="q"/>
            </a:pPr>
            <a:r>
              <a:rPr lang="en-CA" sz="5200" b="1" dirty="0" smtClean="0">
                <a:solidFill>
                  <a:srgbClr val="C00000"/>
                </a:solidFill>
              </a:rPr>
              <a:t>More than 2,300 </a:t>
            </a:r>
            <a:r>
              <a:rPr lang="en-CA" sz="5200" b="1" dirty="0">
                <a:solidFill>
                  <a:srgbClr val="C00000"/>
                </a:solidFill>
              </a:rPr>
              <a:t>trainees</a:t>
            </a:r>
          </a:p>
          <a:p>
            <a:pPr marL="514350">
              <a:lnSpc>
                <a:spcPct val="120000"/>
              </a:lnSpc>
              <a:spcBef>
                <a:spcPts val="0"/>
              </a:spcBef>
              <a:spcAft>
                <a:spcPts val="1200"/>
              </a:spcAft>
              <a:buFont typeface="Wingdings" pitchFamily="2" charset="2"/>
              <a:buChar char="q"/>
            </a:pPr>
            <a:endParaRPr lang="en-CA" sz="4800" dirty="0">
              <a:solidFill>
                <a:srgbClr val="00B050"/>
              </a:solidFill>
            </a:endParaRPr>
          </a:p>
          <a:p>
            <a:pPr marL="514350">
              <a:lnSpc>
                <a:spcPct val="120000"/>
              </a:lnSpc>
              <a:spcBef>
                <a:spcPts val="0"/>
              </a:spcBef>
              <a:spcAft>
                <a:spcPts val="1200"/>
              </a:spcAft>
              <a:buFont typeface="Wingdings" pitchFamily="2" charset="2"/>
              <a:buChar char="q"/>
            </a:pPr>
            <a:endParaRPr lang="en-CA" sz="6000" noProof="0" dirty="0">
              <a:solidFill>
                <a:srgbClr val="14639A"/>
              </a:solidFill>
            </a:endParaRPr>
          </a:p>
          <a:p>
            <a:pPr>
              <a:lnSpc>
                <a:spcPct val="170000"/>
              </a:lnSpc>
              <a:spcAft>
                <a:spcPts val="1200"/>
              </a:spcAft>
            </a:pPr>
            <a:endParaRPr lang="en-CA" noProof="0" dirty="0">
              <a:latin typeface="Arial" pitchFamily="34" charset="0"/>
              <a:cs typeface="Arial" pitchFamily="34" charset="0"/>
            </a:endParaRPr>
          </a:p>
        </p:txBody>
      </p:sp>
      <p:graphicFrame>
        <p:nvGraphicFramePr>
          <p:cNvPr id="7" name="Espace réservé du contenu 6"/>
          <p:cNvGraphicFramePr>
            <a:graphicFrameLocks noGrp="1"/>
          </p:cNvGraphicFramePr>
          <p:nvPr>
            <p:ph sz="quarter" idx="4294967295"/>
            <p:extLst>
              <p:ext uri="{D42A27DB-BD31-4B8C-83A1-F6EECF244321}">
                <p14:modId xmlns:p14="http://schemas.microsoft.com/office/powerpoint/2010/main" val="3639134554"/>
              </p:ext>
            </p:extLst>
          </p:nvPr>
        </p:nvGraphicFramePr>
        <p:xfrm>
          <a:off x="4648200" y="1905000"/>
          <a:ext cx="4419600" cy="47866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ZoneTexte 4"/>
          <p:cNvSpPr txBox="1"/>
          <p:nvPr/>
        </p:nvSpPr>
        <p:spPr>
          <a:xfrm>
            <a:off x="5676900" y="4013559"/>
            <a:ext cx="2438400" cy="646331"/>
          </a:xfrm>
          <a:prstGeom prst="rect">
            <a:avLst/>
          </a:prstGeom>
          <a:noFill/>
        </p:spPr>
        <p:txBody>
          <a:bodyPr wrap="square" rtlCol="0">
            <a:spAutoFit/>
          </a:bodyPr>
          <a:lstStyle/>
          <a:p>
            <a:pPr algn="ctr"/>
            <a:r>
              <a:rPr lang="fr-CA" b="1" dirty="0">
                <a:solidFill>
                  <a:srgbClr val="14639A"/>
                </a:solidFill>
                <a:latin typeface="Arial" pitchFamily="34" charset="0"/>
                <a:cs typeface="Arial" pitchFamily="34" charset="0"/>
              </a:rPr>
              <a:t>Training Courses and Workshops</a:t>
            </a:r>
          </a:p>
        </p:txBody>
      </p:sp>
      <p:sp>
        <p:nvSpPr>
          <p:cNvPr id="3" name="Espace réservé du pied de page 2"/>
          <p:cNvSpPr>
            <a:spLocks noGrp="1"/>
          </p:cNvSpPr>
          <p:nvPr>
            <p:ph type="ftr" sz="quarter" idx="11"/>
          </p:nvPr>
        </p:nvSpPr>
        <p:spPr/>
        <p:txBody>
          <a:bodyPr/>
          <a:lstStyle/>
          <a:p>
            <a:r>
              <a:rPr lang="en-US" dirty="0">
                <a:solidFill>
                  <a:prstClr val="white"/>
                </a:solidFill>
              </a:rPr>
              <a:t>3rd AFI Aviation Safety Symposium</a:t>
            </a:r>
            <a:endParaRPr lang="en-CA" dirty="0">
              <a:solidFill>
                <a:prstClr val="white"/>
              </a:solidFill>
            </a:endParaRPr>
          </a:p>
        </p:txBody>
      </p:sp>
      <p:sp>
        <p:nvSpPr>
          <p:cNvPr id="6" name="Espace réservé du numéro de diapositive 5"/>
          <p:cNvSpPr>
            <a:spLocks noGrp="1"/>
          </p:cNvSpPr>
          <p:nvPr>
            <p:ph type="sldNum" sz="quarter" idx="12"/>
          </p:nvPr>
        </p:nvSpPr>
        <p:spPr/>
        <p:txBody>
          <a:bodyPr/>
          <a:lstStyle/>
          <a:p>
            <a:fld id="{3FF909EE-2C65-48BC-95E5-26F3591A45A6}" type="slidenum">
              <a:rPr lang="en-CA" smtClean="0">
                <a:solidFill>
                  <a:prstClr val="white"/>
                </a:solidFill>
              </a:rPr>
              <a:pPr/>
              <a:t>8</a:t>
            </a:fld>
            <a:endParaRPr lang="en-CA" dirty="0">
              <a:solidFill>
                <a:prstClr val="white"/>
              </a:solidFill>
            </a:endParaRPr>
          </a:p>
        </p:txBody>
      </p:sp>
      <p:sp>
        <p:nvSpPr>
          <p:cNvPr id="8" name="Espace réservé de la date 7"/>
          <p:cNvSpPr>
            <a:spLocks noGrp="1"/>
          </p:cNvSpPr>
          <p:nvPr>
            <p:ph type="dt" sz="half" idx="10"/>
          </p:nvPr>
        </p:nvSpPr>
        <p:spPr/>
        <p:txBody>
          <a:bodyPr/>
          <a:lstStyle/>
          <a:p>
            <a:r>
              <a:rPr lang="en-CA">
                <a:solidFill>
                  <a:prstClr val="white"/>
                </a:solidFill>
              </a:rPr>
              <a:t>28 June 2016</a:t>
            </a:r>
            <a:endParaRPr lang="en-CA" dirty="0">
              <a:solidFill>
                <a:prstClr val="white"/>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0" y="1104900"/>
            <a:ext cx="9143999" cy="1143000"/>
          </a:xfrm>
          <a:prstGeom prst="rect">
            <a:avLst/>
          </a:prstGeom>
        </p:spPr>
        <p:txBody>
          <a:bodyPr>
            <a:normAutofit/>
          </a:bodyPr>
          <a:lstStyle/>
          <a:p>
            <a:pPr algn="ctr"/>
            <a:r>
              <a:rPr lang="en-CA" sz="2800" noProof="0" dirty="0">
                <a:solidFill>
                  <a:srgbClr val="0070C0"/>
                </a:solidFill>
                <a:latin typeface="Arial" pitchFamily="34" charset="0"/>
                <a:cs typeface="Arial" pitchFamily="34" charset="0"/>
              </a:rPr>
              <a:t>Association of Africa Aviation Training </a:t>
            </a:r>
            <a:br>
              <a:rPr lang="en-CA" sz="2800" noProof="0" dirty="0">
                <a:solidFill>
                  <a:srgbClr val="0070C0"/>
                </a:solidFill>
                <a:latin typeface="Arial" pitchFamily="34" charset="0"/>
                <a:cs typeface="Arial" pitchFamily="34" charset="0"/>
              </a:rPr>
            </a:br>
            <a:r>
              <a:rPr lang="en-CA" sz="2800" noProof="0" dirty="0">
                <a:solidFill>
                  <a:srgbClr val="0070C0"/>
                </a:solidFill>
                <a:latin typeface="Arial" pitchFamily="34" charset="0"/>
                <a:cs typeface="Arial" pitchFamily="34" charset="0"/>
              </a:rPr>
              <a:t>Organizations (AATO)</a:t>
            </a:r>
          </a:p>
        </p:txBody>
      </p:sp>
      <p:sp>
        <p:nvSpPr>
          <p:cNvPr id="3" name="Espace réservé du contenu 2"/>
          <p:cNvSpPr>
            <a:spLocks noGrp="1"/>
          </p:cNvSpPr>
          <p:nvPr>
            <p:ph idx="4294967295"/>
          </p:nvPr>
        </p:nvSpPr>
        <p:spPr>
          <a:xfrm>
            <a:off x="190500" y="2362200"/>
            <a:ext cx="8877300" cy="3581400"/>
          </a:xfrm>
        </p:spPr>
        <p:txBody>
          <a:bodyPr anchor="t">
            <a:normAutofit fontScale="62500" lnSpcReduction="20000"/>
          </a:bodyPr>
          <a:lstStyle/>
          <a:p>
            <a:pPr marL="0" indent="0">
              <a:spcBef>
                <a:spcPts val="0"/>
              </a:spcBef>
              <a:spcAft>
                <a:spcPts val="2400"/>
              </a:spcAft>
              <a:buNone/>
            </a:pPr>
            <a:r>
              <a:rPr lang="en-CA" sz="3000" b="1" noProof="0" dirty="0">
                <a:solidFill>
                  <a:srgbClr val="C00000"/>
                </a:solidFill>
                <a:latin typeface="Arial" pitchFamily="34" charset="0"/>
                <a:cs typeface="Arial" pitchFamily="34" charset="0"/>
              </a:rPr>
              <a:t>Harmonization and standardization of Training</a:t>
            </a:r>
          </a:p>
          <a:p>
            <a:pPr>
              <a:spcBef>
                <a:spcPts val="0"/>
              </a:spcBef>
              <a:spcAft>
                <a:spcPts val="1800"/>
              </a:spcAft>
            </a:pPr>
            <a:r>
              <a:rPr lang="en-CA" sz="3200" noProof="0" dirty="0">
                <a:solidFill>
                  <a:srgbClr val="1B4177"/>
                </a:solidFill>
              </a:rPr>
              <a:t>Special AFI RAN Recommendation 5/8 – Training Strategies for safety in Africa</a:t>
            </a:r>
          </a:p>
          <a:p>
            <a:pPr>
              <a:spcBef>
                <a:spcPts val="0"/>
              </a:spcBef>
              <a:spcAft>
                <a:spcPts val="1800"/>
              </a:spcAft>
            </a:pPr>
            <a:r>
              <a:rPr lang="en-CA" sz="3200" noProof="0" dirty="0">
                <a:solidFill>
                  <a:srgbClr val="1B4177"/>
                </a:solidFill>
              </a:rPr>
              <a:t>The AFI Plan promoted the establishment of AATO</a:t>
            </a:r>
          </a:p>
          <a:p>
            <a:pPr>
              <a:spcBef>
                <a:spcPts val="0"/>
              </a:spcBef>
              <a:spcAft>
                <a:spcPts val="1800"/>
              </a:spcAft>
            </a:pPr>
            <a:r>
              <a:rPr lang="en-CA" sz="3200" noProof="0" dirty="0">
                <a:solidFill>
                  <a:srgbClr val="1B4177"/>
                </a:solidFill>
              </a:rPr>
              <a:t>Constitutive Assembly of AATO held in Abuja (Nigeria) from 12th to 14th April, </a:t>
            </a:r>
            <a:r>
              <a:rPr lang="en-CA" sz="3200" noProof="0" dirty="0" smtClean="0">
                <a:solidFill>
                  <a:srgbClr val="1B4177"/>
                </a:solidFill>
              </a:rPr>
              <a:t>2013</a:t>
            </a:r>
          </a:p>
          <a:p>
            <a:pPr>
              <a:spcBef>
                <a:spcPts val="0"/>
              </a:spcBef>
              <a:spcAft>
                <a:spcPts val="1800"/>
              </a:spcAft>
            </a:pPr>
            <a:r>
              <a:rPr lang="en-CA" sz="3200" dirty="0">
                <a:solidFill>
                  <a:srgbClr val="1B4177"/>
                </a:solidFill>
              </a:rPr>
              <a:t>Support  AATO to be hosted in Addis Ababa, Ethiopia</a:t>
            </a:r>
          </a:p>
          <a:p>
            <a:pPr>
              <a:spcBef>
                <a:spcPts val="0"/>
              </a:spcBef>
              <a:spcAft>
                <a:spcPts val="1800"/>
              </a:spcAft>
            </a:pPr>
            <a:r>
              <a:rPr lang="en-CA" sz="3200" dirty="0">
                <a:solidFill>
                  <a:srgbClr val="1B4177"/>
                </a:solidFill>
              </a:rPr>
              <a:t>AATO already begun its operation from its headquarter at Addis Ababa Ethiopia</a:t>
            </a:r>
          </a:p>
        </p:txBody>
      </p:sp>
      <p:sp>
        <p:nvSpPr>
          <p:cNvPr id="4" name="Espace réservé du pied de page 3"/>
          <p:cNvSpPr>
            <a:spLocks noGrp="1"/>
          </p:cNvSpPr>
          <p:nvPr>
            <p:ph type="ftr" sz="quarter" idx="11"/>
          </p:nvPr>
        </p:nvSpPr>
        <p:spPr/>
        <p:txBody>
          <a:bodyPr/>
          <a:lstStyle/>
          <a:p>
            <a:r>
              <a:rPr lang="en-US">
                <a:solidFill>
                  <a:prstClr val="white"/>
                </a:solidFill>
              </a:rPr>
              <a:t>3rd AFI Aviation Safety Symposium</a:t>
            </a:r>
            <a:endParaRPr lang="en-CA" dirty="0">
              <a:solidFill>
                <a:prstClr val="white"/>
              </a:solidFill>
            </a:endParaRPr>
          </a:p>
        </p:txBody>
      </p:sp>
      <p:sp>
        <p:nvSpPr>
          <p:cNvPr id="5" name="Espace réservé du numéro de diapositive 4"/>
          <p:cNvSpPr>
            <a:spLocks noGrp="1"/>
          </p:cNvSpPr>
          <p:nvPr>
            <p:ph type="sldNum" sz="quarter" idx="12"/>
          </p:nvPr>
        </p:nvSpPr>
        <p:spPr/>
        <p:txBody>
          <a:bodyPr/>
          <a:lstStyle/>
          <a:p>
            <a:fld id="{3FF909EE-2C65-48BC-95E5-26F3591A45A6}" type="slidenum">
              <a:rPr lang="en-CA" smtClean="0">
                <a:solidFill>
                  <a:prstClr val="white"/>
                </a:solidFill>
              </a:rPr>
              <a:pPr/>
              <a:t>9</a:t>
            </a:fld>
            <a:endParaRPr lang="en-CA" dirty="0">
              <a:solidFill>
                <a:prstClr val="white"/>
              </a:solidFill>
            </a:endParaRPr>
          </a:p>
        </p:txBody>
      </p:sp>
      <p:sp>
        <p:nvSpPr>
          <p:cNvPr id="6" name="Espace réservé de la date 5"/>
          <p:cNvSpPr>
            <a:spLocks noGrp="1"/>
          </p:cNvSpPr>
          <p:nvPr>
            <p:ph type="dt" sz="half" idx="10"/>
          </p:nvPr>
        </p:nvSpPr>
        <p:spPr/>
        <p:txBody>
          <a:bodyPr/>
          <a:lstStyle/>
          <a:p>
            <a:r>
              <a:rPr lang="en-CA">
                <a:solidFill>
                  <a:prstClr val="white"/>
                </a:solidFill>
              </a:rPr>
              <a:t>28 June 2016</a:t>
            </a:r>
            <a:endParaRPr lang="en-CA" dirty="0">
              <a:solidFill>
                <a:prstClr val="white"/>
              </a:solidFill>
            </a:endParaRPr>
          </a:p>
        </p:txBody>
      </p:sp>
    </p:spTree>
    <p:extLst>
      <p:ext uri="{BB962C8B-B14F-4D97-AF65-F5344CB8AC3E}">
        <p14:creationId xmlns:p14="http://schemas.microsoft.com/office/powerpoint/2010/main" val="2063169468"/>
      </p:ext>
    </p:extLst>
  </p:cSld>
  <p:clrMapOvr>
    <a:masterClrMapping/>
  </p:clrMapOvr>
  <p:timing>
    <p:tnLst>
      <p:par>
        <p:cTn id="1" dur="indefinite" restart="never" nodeType="tmRoot"/>
      </p:par>
    </p:tnLst>
  </p:timing>
</p:sld>
</file>

<file path=ppt/theme/theme1.xml><?xml version="1.0" encoding="utf-8"?>
<a:theme xmlns:a="http://schemas.openxmlformats.org/drawingml/2006/main" name="6_Office Theme">
  <a:themeElements>
    <a:clrScheme name="ICAO - Capacity &amp; Efficiency">
      <a:dk1>
        <a:srgbClr val="279DD9"/>
      </a:dk1>
      <a:lt1>
        <a:sysClr val="window" lastClr="FFFFFF"/>
      </a:lt1>
      <a:dk2>
        <a:srgbClr val="006EB7"/>
      </a:dk2>
      <a:lt2>
        <a:srgbClr val="FFFFFF"/>
      </a:lt2>
      <a:accent1>
        <a:srgbClr val="0054A4"/>
      </a:accent1>
      <a:accent2>
        <a:srgbClr val="A1CFEF"/>
      </a:accent2>
      <a:accent3>
        <a:srgbClr val="8DC63F"/>
      </a:accent3>
      <a:accent4>
        <a:srgbClr val="CED8DD"/>
      </a:accent4>
      <a:accent5>
        <a:srgbClr val="8C99A1"/>
      </a:accent5>
      <a:accent6>
        <a:srgbClr val="5A6870"/>
      </a:accent6>
      <a:hlink>
        <a:srgbClr val="39474F"/>
      </a:hlink>
      <a:folHlink>
        <a:srgbClr val="C4007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ICAO - Capacity &amp; Efficiency">
      <a:dk1>
        <a:srgbClr val="279DD9"/>
      </a:dk1>
      <a:lt1>
        <a:sysClr val="window" lastClr="FFFFFF"/>
      </a:lt1>
      <a:dk2>
        <a:srgbClr val="006EB7"/>
      </a:dk2>
      <a:lt2>
        <a:srgbClr val="FFFFFF"/>
      </a:lt2>
      <a:accent1>
        <a:srgbClr val="0054A4"/>
      </a:accent1>
      <a:accent2>
        <a:srgbClr val="A1CFEF"/>
      </a:accent2>
      <a:accent3>
        <a:srgbClr val="8DC63F"/>
      </a:accent3>
      <a:accent4>
        <a:srgbClr val="CED8DD"/>
      </a:accent4>
      <a:accent5>
        <a:srgbClr val="8C99A1"/>
      </a:accent5>
      <a:accent6>
        <a:srgbClr val="5A6870"/>
      </a:accent6>
      <a:hlink>
        <a:srgbClr val="39474F"/>
      </a:hlink>
      <a:folHlink>
        <a:srgbClr val="C4007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7_Office Theme">
  <a:themeElements>
    <a:clrScheme name="ICAO - Capacity &amp; Efficiency">
      <a:dk1>
        <a:srgbClr val="279DD9"/>
      </a:dk1>
      <a:lt1>
        <a:sysClr val="window" lastClr="FFFFFF"/>
      </a:lt1>
      <a:dk2>
        <a:srgbClr val="006EB7"/>
      </a:dk2>
      <a:lt2>
        <a:srgbClr val="FFFFFF"/>
      </a:lt2>
      <a:accent1>
        <a:srgbClr val="0054A4"/>
      </a:accent1>
      <a:accent2>
        <a:srgbClr val="A1CFEF"/>
      </a:accent2>
      <a:accent3>
        <a:srgbClr val="8DC63F"/>
      </a:accent3>
      <a:accent4>
        <a:srgbClr val="CED8DD"/>
      </a:accent4>
      <a:accent5>
        <a:srgbClr val="8C99A1"/>
      </a:accent5>
      <a:accent6>
        <a:srgbClr val="5A6870"/>
      </a:accent6>
      <a:hlink>
        <a:srgbClr val="39474F"/>
      </a:hlink>
      <a:folHlink>
        <a:srgbClr val="C4007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08746ACDD1F0448B745E857F3C3A929" ma:contentTypeVersion="" ma:contentTypeDescription="Create a new document." ma:contentTypeScope="" ma:versionID="4a498916e7db1839c84cf55af7f4267e">
  <xsd:schema xmlns:xsd="http://www.w3.org/2001/XMLSchema" xmlns:xs="http://www.w3.org/2001/XMLSchema" xmlns:p="http://schemas.microsoft.com/office/2006/metadata/properties" xmlns:ns1="http://schemas.microsoft.com/sharepoint/v3" targetNamespace="http://schemas.microsoft.com/office/2006/metadata/properties" ma:root="true" ma:fieldsID="c9f2915bc449c9eb1438cf294b3051d9"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691BF70-4C3D-42A8-A7D1-7DBA58809847}"/>
</file>

<file path=customXml/itemProps2.xml><?xml version="1.0" encoding="utf-8"?>
<ds:datastoreItem xmlns:ds="http://schemas.openxmlformats.org/officeDocument/2006/customXml" ds:itemID="{33AAC04F-7E84-4EA1-A33C-1A81BB0F45D6}"/>
</file>

<file path=customXml/itemProps3.xml><?xml version="1.0" encoding="utf-8"?>
<ds:datastoreItem xmlns:ds="http://schemas.openxmlformats.org/officeDocument/2006/customXml" ds:itemID="{A3CAD6C1-11A1-485A-807C-2EA98D6DA729}"/>
</file>

<file path=docProps/app.xml><?xml version="1.0" encoding="utf-8"?>
<Properties xmlns="http://schemas.openxmlformats.org/officeDocument/2006/extended-properties" xmlns:vt="http://schemas.openxmlformats.org/officeDocument/2006/docPropsVTypes">
  <TotalTime>4681</TotalTime>
  <Words>2270</Words>
  <Application>Microsoft Office PowerPoint</Application>
  <PresentationFormat>Affichage à l'écran (4:3)</PresentationFormat>
  <Paragraphs>344</Paragraphs>
  <Slides>25</Slides>
  <Notes>8</Notes>
  <HiddenSlides>0</HiddenSlides>
  <MMClips>0</MMClips>
  <ScaleCrop>false</ScaleCrop>
  <HeadingPairs>
    <vt:vector size="6" baseType="variant">
      <vt:variant>
        <vt:lpstr>Polices utilisées</vt:lpstr>
      </vt:variant>
      <vt:variant>
        <vt:i4>5</vt:i4>
      </vt:variant>
      <vt:variant>
        <vt:lpstr>Thème</vt:lpstr>
      </vt:variant>
      <vt:variant>
        <vt:i4>3</vt:i4>
      </vt:variant>
      <vt:variant>
        <vt:lpstr>Titres des diapositives</vt:lpstr>
      </vt:variant>
      <vt:variant>
        <vt:i4>25</vt:i4>
      </vt:variant>
    </vt:vector>
  </HeadingPairs>
  <TitlesOfParts>
    <vt:vector size="33" baseType="lpstr">
      <vt:lpstr>Arial</vt:lpstr>
      <vt:lpstr>Calibri</vt:lpstr>
      <vt:lpstr>Symbol</vt:lpstr>
      <vt:lpstr>Times New Roman</vt:lpstr>
      <vt:lpstr>Wingdings</vt:lpstr>
      <vt:lpstr>6_Office Theme</vt:lpstr>
      <vt:lpstr>5_Office Theme</vt:lpstr>
      <vt:lpstr>7_Office Theme</vt:lpstr>
      <vt:lpstr>Présentation PowerPoint</vt:lpstr>
      <vt:lpstr>Presentation Outline </vt:lpstr>
      <vt:lpstr>BACKGROUND AND CONTEXT  WHY AFI-PLAN?</vt:lpstr>
      <vt:lpstr>Objectives of the AFI Plan </vt:lpstr>
      <vt:lpstr>AFI PLAN IMPLEMENTATION</vt:lpstr>
      <vt:lpstr>AFI PLAN IMPLEMENTATION</vt:lpstr>
      <vt:lpstr>Establishing &amp; Strengthening of Regional Safety Oversight Organizations (RSOOS) In Africa  (Letters of Understanding signed between AFI Plan and RSOOs)</vt:lpstr>
      <vt:lpstr>Courses held 2008-2015</vt:lpstr>
      <vt:lpstr>Association of Africa Aviation Training  Organizations (AATO)</vt:lpstr>
      <vt:lpstr>ICAO PLANS OF ACTION (32 Plans of action signed 2011-2015)</vt:lpstr>
      <vt:lpstr>2016 AFI Plan Goals and Activities</vt:lpstr>
      <vt:lpstr>Progress so far achieved on Safety Targets – AFI SSCs</vt:lpstr>
      <vt:lpstr>Présentation PowerPoint</vt:lpstr>
      <vt:lpstr>Progress so far Achieved on Safety Targets ≥60% EI</vt:lpstr>
      <vt:lpstr>Perspectives and Challenges</vt:lpstr>
      <vt:lpstr>Perspectives and Challenges</vt:lpstr>
      <vt:lpstr>Aerodromes and ground aids (AGA)</vt:lpstr>
      <vt:lpstr>Air navigation services (ANS)</vt:lpstr>
      <vt:lpstr>Aircraft accident and incident investigation (AIG)</vt:lpstr>
      <vt:lpstr>CE 4- Qualified technical personnel</vt:lpstr>
      <vt:lpstr>STATE CIVIL AVIATION SYSTEM AND  SAFETY OVERSIGHT FUNCTIONS (CE-3)</vt:lpstr>
      <vt:lpstr>Support, Assistance and Cooperation</vt:lpstr>
      <vt:lpstr>17th AFI Plan Steering Committee Meeting (Malabo, 30 June 2016)</vt:lpstr>
      <vt:lpstr>Présentation PowerPoint</vt:lpstr>
      <vt:lpstr>Présentation PowerPoint</vt:lpstr>
    </vt:vector>
  </TitlesOfParts>
  <Company>I.C.A.O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Informal Briefing to Council</dc:title>
  <dc:creator>George Njao</dc:creator>
  <cp:lastModifiedBy>Moussa</cp:lastModifiedBy>
  <cp:revision>424</cp:revision>
  <dcterms:created xsi:type="dcterms:W3CDTF">2012-10-26T18:27:09Z</dcterms:created>
  <dcterms:modified xsi:type="dcterms:W3CDTF">2016-06-28T09:08:19Z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0x010100F08746ACDD1F0448B745E857F3C3A929</vt:lpwstr>
  </property>
</Properties>
</file>