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theme/theme3.xml" ContentType="application/vnd.openxmlformats-officedocument.theme+xml"/>
  <Override PartName="/ppt/theme/theme1.xml" ContentType="application/vnd.openxmlformats-officedocument.them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5.xml" ContentType="application/vnd.openxmlformats-officedocument.drawingml.diagramStyle+xml"/>
  <Override PartName="/ppt/charts/chart1.xml" ContentType="application/vnd.openxmlformats-officedocument.drawingml.char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5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5" r:id="rId3"/>
    <p:sldId id="27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1090" y="-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Runway Related Accidents and Serious Incidents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Accident rate</c:v>
                </c:pt>
              </c:strCache>
            </c:strRef>
          </c:tx>
          <c:cat>
            <c:numRef>
              <c:f>Feuil1!$A$2:$A$3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6.8</c:v>
                </c:pt>
                <c:pt idx="1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37184"/>
        <c:axId val="40638720"/>
      </c:lineChart>
      <c:catAx>
        <c:axId val="406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638720"/>
        <c:crosses val="autoZero"/>
        <c:auto val="1"/>
        <c:lblAlgn val="ctr"/>
        <c:lblOffset val="100"/>
        <c:noMultiLvlLbl val="0"/>
      </c:catAx>
      <c:valAx>
        <c:axId val="4063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37184"/>
        <c:crosses val="autoZero"/>
        <c:crossBetween val="between"/>
      </c:valAx>
    </c:plotArea>
    <c:plotVisOnly val="1"/>
    <c:dispBlanksAs val="zero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35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LOC-I related accidents &amp; serious</a:t>
            </a:r>
            <a:r>
              <a:rPr lang="en-US" baseline="0" dirty="0" smtClean="0"/>
              <a:t> incidents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cat>
            <c:numRef>
              <c:f>Feuil1!$A$2:$A$3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2.25</c:v>
                </c:pt>
                <c:pt idx="1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63552"/>
        <c:axId val="103065088"/>
      </c:lineChart>
      <c:catAx>
        <c:axId val="1030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065088"/>
        <c:crosses val="autoZero"/>
        <c:auto val="1"/>
        <c:lblAlgn val="ctr"/>
        <c:lblOffset val="100"/>
        <c:noMultiLvlLbl val="0"/>
      </c:catAx>
      <c:valAx>
        <c:axId val="10306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063552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Identified Significant Safety Concerns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13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73920"/>
        <c:axId val="132675456"/>
      </c:barChart>
      <c:catAx>
        <c:axId val="13267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75456"/>
        <c:crosses val="autoZero"/>
        <c:auto val="1"/>
        <c:lblAlgn val="ctr"/>
        <c:lblOffset val="100"/>
        <c:noMultiLvlLbl val="0"/>
      </c:catAx>
      <c:valAx>
        <c:axId val="13267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7392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Effective</a:t>
            </a:r>
            <a:r>
              <a:rPr lang="en-US" baseline="0" dirty="0" smtClean="0"/>
              <a:t> Implementation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Feuil1!$A$2:$A$3</c:f>
              <c:strCache>
                <c:ptCount val="2"/>
                <c:pt idx="0">
                  <c:v>Global (62,87%)</c:v>
                </c:pt>
                <c:pt idx="1">
                  <c:v>AFI (45,43%)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0.6287000000000007</c:v>
                </c:pt>
                <c:pt idx="1">
                  <c:v>0.45429999999999998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44128"/>
        <c:axId val="109713280"/>
      </c:barChart>
      <c:catAx>
        <c:axId val="10294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713280"/>
        <c:crosses val="autoZero"/>
        <c:auto val="1"/>
        <c:lblAlgn val="ctr"/>
        <c:lblOffset val="100"/>
        <c:noMultiLvlLbl val="0"/>
      </c:catAx>
      <c:valAx>
        <c:axId val="1097132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2944128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Feuil1!$A$2:$A$3</c:f>
              <c:strCache>
                <c:ptCount val="2"/>
                <c:pt idx="0">
                  <c:v>International Airports</c:v>
                </c:pt>
                <c:pt idx="1">
                  <c:v>Certitied Intl. Airports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229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37664"/>
        <c:axId val="132339200"/>
      </c:barChart>
      <c:catAx>
        <c:axId val="132337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Black" panose="020B0A04020102020204" pitchFamily="34" charset="0"/>
              </a:defRPr>
            </a:pPr>
            <a:endParaRPr lang="fr-FR"/>
          </a:p>
        </c:txPr>
        <c:crossAx val="132339200"/>
        <c:crosses val="autoZero"/>
        <c:auto val="1"/>
        <c:lblAlgn val="ctr"/>
        <c:lblOffset val="100"/>
        <c:noMultiLvlLbl val="0"/>
      </c:catAx>
      <c:valAx>
        <c:axId val="132339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337664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1A056-5E93-4BD7-8C5B-2AB78706D74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8ACBC2-D9CB-48CE-B443-9EC4D82337E6}">
      <dgm:prSet phldrT="[Texte]" custT="1"/>
      <dgm:spPr/>
      <dgm:t>
        <a:bodyPr/>
        <a:lstStyle/>
        <a:p>
          <a:r>
            <a:rPr lang="fr-FR" sz="1800" b="1" dirty="0" smtClean="0"/>
            <a:t>New </a:t>
          </a:r>
          <a:r>
            <a:rPr lang="fr-FR" sz="1800" b="1" dirty="0" err="1" smtClean="0"/>
            <a:t>Fleet</a:t>
          </a:r>
          <a:endParaRPr lang="fr-FR" sz="1800" b="1" dirty="0"/>
        </a:p>
      </dgm:t>
    </dgm:pt>
    <dgm:pt modelId="{FB7ABEF9-9E15-4833-9B0C-6997565ACE09}" type="parTrans" cxnId="{68DC485A-B56F-48E0-A95D-52ABF8151A3F}">
      <dgm:prSet/>
      <dgm:spPr/>
      <dgm:t>
        <a:bodyPr/>
        <a:lstStyle/>
        <a:p>
          <a:endParaRPr lang="fr-FR"/>
        </a:p>
      </dgm:t>
    </dgm:pt>
    <dgm:pt modelId="{FC3D38AA-3D6E-4910-9105-3909564F1C27}" type="sibTrans" cxnId="{68DC485A-B56F-48E0-A95D-52ABF8151A3F}">
      <dgm:prSet/>
      <dgm:spPr/>
      <dgm:t>
        <a:bodyPr/>
        <a:lstStyle/>
        <a:p>
          <a:endParaRPr lang="fr-FR"/>
        </a:p>
      </dgm:t>
    </dgm:pt>
    <dgm:pt modelId="{1A7E485C-80C0-49AC-B8E1-E4E22076007A}">
      <dgm:prSet phldrT="[Texte]" custT="1"/>
      <dgm:spPr/>
      <dgm:t>
        <a:bodyPr/>
        <a:lstStyle/>
        <a:p>
          <a:r>
            <a:rPr lang="fr-FR" sz="1800" b="1" dirty="0" smtClean="0"/>
            <a:t>CCO/CDO</a:t>
          </a:r>
          <a:endParaRPr lang="fr-FR" sz="1800" b="1" dirty="0"/>
        </a:p>
      </dgm:t>
    </dgm:pt>
    <dgm:pt modelId="{9C4283FF-E553-4302-844D-038D3FCFF312}" type="parTrans" cxnId="{0A08F340-90A6-4170-A549-D8846F031F2F}">
      <dgm:prSet/>
      <dgm:spPr/>
      <dgm:t>
        <a:bodyPr/>
        <a:lstStyle/>
        <a:p>
          <a:endParaRPr lang="fr-FR"/>
        </a:p>
      </dgm:t>
    </dgm:pt>
    <dgm:pt modelId="{D716A738-30C8-415F-9733-754B1FFD9CD8}" type="sibTrans" cxnId="{0A08F340-90A6-4170-A549-D8846F031F2F}">
      <dgm:prSet/>
      <dgm:spPr/>
      <dgm:t>
        <a:bodyPr/>
        <a:lstStyle/>
        <a:p>
          <a:endParaRPr lang="fr-FR"/>
        </a:p>
      </dgm:t>
    </dgm:pt>
    <dgm:pt modelId="{5F02AAE2-59EF-441D-8C4D-A25413E1FF8E}">
      <dgm:prSet phldrT="[Texte]" custT="1"/>
      <dgm:spPr/>
      <dgm:t>
        <a:bodyPr/>
        <a:lstStyle/>
        <a:p>
          <a:r>
            <a:rPr lang="fr-FR" sz="1800" b="1" dirty="0" smtClean="0"/>
            <a:t>APV-PBN</a:t>
          </a:r>
          <a:r>
            <a:rPr lang="fr-FR" sz="1200" b="1" dirty="0" smtClean="0"/>
            <a:t> </a:t>
          </a:r>
        </a:p>
      </dgm:t>
    </dgm:pt>
    <dgm:pt modelId="{0103A2DD-A749-4547-B3A1-6E0A06F6E030}" type="parTrans" cxnId="{889ABCFF-FF1A-4E90-97A8-F8301FCF439B}">
      <dgm:prSet/>
      <dgm:spPr/>
      <dgm:t>
        <a:bodyPr/>
        <a:lstStyle/>
        <a:p>
          <a:endParaRPr lang="fr-FR"/>
        </a:p>
      </dgm:t>
    </dgm:pt>
    <dgm:pt modelId="{4C8236F0-1656-4D56-A1B2-631E466E77C8}" type="sibTrans" cxnId="{889ABCFF-FF1A-4E90-97A8-F8301FCF439B}">
      <dgm:prSet/>
      <dgm:spPr/>
      <dgm:t>
        <a:bodyPr/>
        <a:lstStyle/>
        <a:p>
          <a:endParaRPr lang="fr-FR"/>
        </a:p>
      </dgm:t>
    </dgm:pt>
    <dgm:pt modelId="{DD82ACB9-DE85-48F9-A6E8-EB66B280B1AC}">
      <dgm:prSet phldrT="[Texte]" custT="1"/>
      <dgm:spPr/>
      <dgm:t>
        <a:bodyPr/>
        <a:lstStyle/>
        <a:p>
          <a:r>
            <a:rPr lang="fr-FR" sz="1800" b="1" dirty="0" smtClean="0"/>
            <a:t>Training</a:t>
          </a:r>
        </a:p>
      </dgm:t>
    </dgm:pt>
    <dgm:pt modelId="{F011F702-F859-4CCB-8B2A-8A9382505541}" type="parTrans" cxnId="{B7E955CA-0341-495E-BAF0-C5C522AE9A1F}">
      <dgm:prSet/>
      <dgm:spPr/>
      <dgm:t>
        <a:bodyPr/>
        <a:lstStyle/>
        <a:p>
          <a:endParaRPr lang="fr-FR"/>
        </a:p>
      </dgm:t>
    </dgm:pt>
    <dgm:pt modelId="{013D6F95-EB7C-4577-B0E8-760611D88BD6}" type="sibTrans" cxnId="{B7E955CA-0341-495E-BAF0-C5C522AE9A1F}">
      <dgm:prSet/>
      <dgm:spPr/>
      <dgm:t>
        <a:bodyPr/>
        <a:lstStyle/>
        <a:p>
          <a:endParaRPr lang="fr-FR"/>
        </a:p>
      </dgm:t>
    </dgm:pt>
    <dgm:pt modelId="{33C8B42A-9DB3-4619-91AA-2CA4A8BE639A}" type="pres">
      <dgm:prSet presAssocID="{A3B1A056-5E93-4BD7-8C5B-2AB78706D7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A331DF75-4589-4E74-9FD1-8C1C7EA92B0B}" type="pres">
      <dgm:prSet presAssocID="{A3B1A056-5E93-4BD7-8C5B-2AB78706D746}" presName="dot1" presStyleLbl="alignNode1" presStyleIdx="0" presStyleCnt="13"/>
      <dgm:spPr/>
    </dgm:pt>
    <dgm:pt modelId="{0CF7ECC9-B507-4449-88AC-D9CAE81B5A78}" type="pres">
      <dgm:prSet presAssocID="{A3B1A056-5E93-4BD7-8C5B-2AB78706D746}" presName="dot2" presStyleLbl="alignNode1" presStyleIdx="1" presStyleCnt="13"/>
      <dgm:spPr/>
    </dgm:pt>
    <dgm:pt modelId="{32EAD3C0-D823-49F9-8235-F00C19387AF8}" type="pres">
      <dgm:prSet presAssocID="{A3B1A056-5E93-4BD7-8C5B-2AB78706D746}" presName="dot3" presStyleLbl="alignNode1" presStyleIdx="2" presStyleCnt="13"/>
      <dgm:spPr/>
    </dgm:pt>
    <dgm:pt modelId="{4CA0D5FF-4294-407A-B5FA-431798D2A4EF}" type="pres">
      <dgm:prSet presAssocID="{A3B1A056-5E93-4BD7-8C5B-2AB78706D746}" presName="dot4" presStyleLbl="alignNode1" presStyleIdx="3" presStyleCnt="13"/>
      <dgm:spPr/>
    </dgm:pt>
    <dgm:pt modelId="{5CBDF3AD-9FE0-4075-9B09-BD318003556B}" type="pres">
      <dgm:prSet presAssocID="{A3B1A056-5E93-4BD7-8C5B-2AB78706D746}" presName="dot5" presStyleLbl="alignNode1" presStyleIdx="4" presStyleCnt="13"/>
      <dgm:spPr/>
    </dgm:pt>
    <dgm:pt modelId="{B2EE8279-B8C8-4B4F-983C-3D44FFAD8B91}" type="pres">
      <dgm:prSet presAssocID="{A3B1A056-5E93-4BD7-8C5B-2AB78706D746}" presName="dot6" presStyleLbl="alignNode1" presStyleIdx="5" presStyleCnt="13"/>
      <dgm:spPr/>
    </dgm:pt>
    <dgm:pt modelId="{4A7D1AA4-BE6C-4EEE-9815-407B3E49FEB4}" type="pres">
      <dgm:prSet presAssocID="{A3B1A056-5E93-4BD7-8C5B-2AB78706D746}" presName="dotArrow1" presStyleLbl="alignNode1" presStyleIdx="6" presStyleCnt="13"/>
      <dgm:spPr/>
    </dgm:pt>
    <dgm:pt modelId="{3814BE3B-8B9F-4032-8753-B0E5D2ACAE57}" type="pres">
      <dgm:prSet presAssocID="{A3B1A056-5E93-4BD7-8C5B-2AB78706D746}" presName="dotArrow2" presStyleLbl="alignNode1" presStyleIdx="7" presStyleCnt="13"/>
      <dgm:spPr/>
    </dgm:pt>
    <dgm:pt modelId="{A71BCEA2-8706-4802-8082-089CFDF88BE5}" type="pres">
      <dgm:prSet presAssocID="{A3B1A056-5E93-4BD7-8C5B-2AB78706D746}" presName="dotArrow3" presStyleLbl="alignNode1" presStyleIdx="8" presStyleCnt="13"/>
      <dgm:spPr/>
    </dgm:pt>
    <dgm:pt modelId="{BE045F7E-AC47-41C1-82B1-D6166A32D231}" type="pres">
      <dgm:prSet presAssocID="{A3B1A056-5E93-4BD7-8C5B-2AB78706D746}" presName="dotArrow4" presStyleLbl="alignNode1" presStyleIdx="9" presStyleCnt="13"/>
      <dgm:spPr/>
    </dgm:pt>
    <dgm:pt modelId="{CC1501DC-0D32-4725-8EC0-D976B5920FA3}" type="pres">
      <dgm:prSet presAssocID="{A3B1A056-5E93-4BD7-8C5B-2AB78706D746}" presName="dotArrow5" presStyleLbl="alignNode1" presStyleIdx="10" presStyleCnt="13"/>
      <dgm:spPr/>
    </dgm:pt>
    <dgm:pt modelId="{6C277030-C5E6-4557-9D1D-EFECC1AB25F8}" type="pres">
      <dgm:prSet presAssocID="{A3B1A056-5E93-4BD7-8C5B-2AB78706D746}" presName="dotArrow6" presStyleLbl="alignNode1" presStyleIdx="11" presStyleCnt="13"/>
      <dgm:spPr/>
    </dgm:pt>
    <dgm:pt modelId="{9DB485B8-270A-4239-B2AD-589D0061A25E}" type="pres">
      <dgm:prSet presAssocID="{A3B1A056-5E93-4BD7-8C5B-2AB78706D746}" presName="dotArrow7" presStyleLbl="alignNode1" presStyleIdx="12" presStyleCnt="13"/>
      <dgm:spPr/>
    </dgm:pt>
    <dgm:pt modelId="{EF498EAF-A76A-4801-B33A-8C9C914627CD}" type="pres">
      <dgm:prSet presAssocID="{E98ACBC2-D9CB-48CE-B443-9EC4D82337E6}" presName="parTx1" presStyleLbl="node1" presStyleIdx="0" presStyleCnt="4"/>
      <dgm:spPr/>
      <dgm:t>
        <a:bodyPr/>
        <a:lstStyle/>
        <a:p>
          <a:endParaRPr lang="fr-FR"/>
        </a:p>
      </dgm:t>
    </dgm:pt>
    <dgm:pt modelId="{071414DA-EB5B-4D22-BAE3-9123E3DAC8C3}" type="pres">
      <dgm:prSet presAssocID="{FC3D38AA-3D6E-4910-9105-3909564F1C27}" presName="picture1" presStyleCnt="0"/>
      <dgm:spPr/>
    </dgm:pt>
    <dgm:pt modelId="{A0C4F718-B9F7-4F6A-84B4-C26B1C519028}" type="pres">
      <dgm:prSet presAssocID="{FC3D38AA-3D6E-4910-9105-3909564F1C27}" presName="imageRepeatNode" presStyleLbl="fgImgPlace1" presStyleIdx="0" presStyleCnt="4"/>
      <dgm:spPr/>
      <dgm:t>
        <a:bodyPr/>
        <a:lstStyle/>
        <a:p>
          <a:endParaRPr lang="fr-FR"/>
        </a:p>
      </dgm:t>
    </dgm:pt>
    <dgm:pt modelId="{54A2C3AE-7C79-4946-A255-90323CCF5391}" type="pres">
      <dgm:prSet presAssocID="{1A7E485C-80C0-49AC-B8E1-E4E22076007A}" presName="parTx2" presStyleLbl="node1" presStyleIdx="1" presStyleCnt="4"/>
      <dgm:spPr/>
      <dgm:t>
        <a:bodyPr/>
        <a:lstStyle/>
        <a:p>
          <a:endParaRPr lang="fr-FR"/>
        </a:p>
      </dgm:t>
    </dgm:pt>
    <dgm:pt modelId="{C4B06422-1B2F-41B9-BA18-A2C2DC60D28E}" type="pres">
      <dgm:prSet presAssocID="{D716A738-30C8-415F-9733-754B1FFD9CD8}" presName="picture2" presStyleCnt="0"/>
      <dgm:spPr/>
    </dgm:pt>
    <dgm:pt modelId="{23DB9FFD-3C24-482B-8014-129650843AD9}" type="pres">
      <dgm:prSet presAssocID="{D716A738-30C8-415F-9733-754B1FFD9CD8}" presName="imageRepeatNode" presStyleLbl="fgImgPlace1" presStyleIdx="1" presStyleCnt="4"/>
      <dgm:spPr/>
      <dgm:t>
        <a:bodyPr/>
        <a:lstStyle/>
        <a:p>
          <a:endParaRPr lang="fr-FR"/>
        </a:p>
      </dgm:t>
    </dgm:pt>
    <dgm:pt modelId="{5366B84B-2AFD-40DD-B343-10E53A3DE223}" type="pres">
      <dgm:prSet presAssocID="{5F02AAE2-59EF-441D-8C4D-A25413E1FF8E}" presName="parTx3" presStyleLbl="node1" presStyleIdx="2" presStyleCnt="4"/>
      <dgm:spPr/>
      <dgm:t>
        <a:bodyPr/>
        <a:lstStyle/>
        <a:p>
          <a:endParaRPr lang="fr-FR"/>
        </a:p>
      </dgm:t>
    </dgm:pt>
    <dgm:pt modelId="{AC2C0DB7-F59B-4ABC-B597-7979D3DA3E02}" type="pres">
      <dgm:prSet presAssocID="{4C8236F0-1656-4D56-A1B2-631E466E77C8}" presName="picture3" presStyleCnt="0"/>
      <dgm:spPr/>
    </dgm:pt>
    <dgm:pt modelId="{C15E9883-DF2A-46DC-A184-F46CE7B7B6B9}" type="pres">
      <dgm:prSet presAssocID="{4C8236F0-1656-4D56-A1B2-631E466E77C8}" presName="imageRepeatNode" presStyleLbl="fgImgPlace1" presStyleIdx="2" presStyleCnt="4"/>
      <dgm:spPr/>
      <dgm:t>
        <a:bodyPr/>
        <a:lstStyle/>
        <a:p>
          <a:endParaRPr lang="fr-FR"/>
        </a:p>
      </dgm:t>
    </dgm:pt>
    <dgm:pt modelId="{3906AF8B-675A-4261-A17D-72FCB06A61A5}" type="pres">
      <dgm:prSet presAssocID="{DD82ACB9-DE85-48F9-A6E8-EB66B280B1AC}" presName="parTx4" presStyleLbl="node1" presStyleIdx="3" presStyleCnt="4"/>
      <dgm:spPr/>
      <dgm:t>
        <a:bodyPr/>
        <a:lstStyle/>
        <a:p>
          <a:endParaRPr lang="fr-FR"/>
        </a:p>
      </dgm:t>
    </dgm:pt>
    <dgm:pt modelId="{1B16C6C6-C27C-4463-AC9A-B2D4CDE8AEFB}" type="pres">
      <dgm:prSet presAssocID="{013D6F95-EB7C-4577-B0E8-760611D88BD6}" presName="picture4" presStyleCnt="0"/>
      <dgm:spPr/>
    </dgm:pt>
    <dgm:pt modelId="{56B38CAF-9BC8-4A8E-B195-A4C9BD06C54E}" type="pres">
      <dgm:prSet presAssocID="{013D6F95-EB7C-4577-B0E8-760611D88BD6}" presName="imageRepeatNode" presStyleLbl="fgImgPlace1" presStyleIdx="3" presStyleCnt="4"/>
      <dgm:spPr/>
      <dgm:t>
        <a:bodyPr/>
        <a:lstStyle/>
        <a:p>
          <a:endParaRPr lang="fr-FR"/>
        </a:p>
      </dgm:t>
    </dgm:pt>
  </dgm:ptLst>
  <dgm:cxnLst>
    <dgm:cxn modelId="{A7E97E47-4700-4F4E-85FC-F4AA25C63172}" type="presOf" srcId="{013D6F95-EB7C-4577-B0E8-760611D88BD6}" destId="{56B38CAF-9BC8-4A8E-B195-A4C9BD06C54E}" srcOrd="0" destOrd="0" presId="urn:microsoft.com/office/officeart/2008/layout/AscendingPictureAccentProcess"/>
    <dgm:cxn modelId="{1643689E-5EBB-477F-9209-86A191A50E8B}" type="presOf" srcId="{FC3D38AA-3D6E-4910-9105-3909564F1C27}" destId="{A0C4F718-B9F7-4F6A-84B4-C26B1C519028}" srcOrd="0" destOrd="0" presId="urn:microsoft.com/office/officeart/2008/layout/AscendingPictureAccentProcess"/>
    <dgm:cxn modelId="{68DC485A-B56F-48E0-A95D-52ABF8151A3F}" srcId="{A3B1A056-5E93-4BD7-8C5B-2AB78706D746}" destId="{E98ACBC2-D9CB-48CE-B443-9EC4D82337E6}" srcOrd="0" destOrd="0" parTransId="{FB7ABEF9-9E15-4833-9B0C-6997565ACE09}" sibTransId="{FC3D38AA-3D6E-4910-9105-3909564F1C27}"/>
    <dgm:cxn modelId="{22E95E2D-9593-4070-98B2-72C9CE81B7ED}" type="presOf" srcId="{4C8236F0-1656-4D56-A1B2-631E466E77C8}" destId="{C15E9883-DF2A-46DC-A184-F46CE7B7B6B9}" srcOrd="0" destOrd="0" presId="urn:microsoft.com/office/officeart/2008/layout/AscendingPictureAccentProcess"/>
    <dgm:cxn modelId="{B7E955CA-0341-495E-BAF0-C5C522AE9A1F}" srcId="{A3B1A056-5E93-4BD7-8C5B-2AB78706D746}" destId="{DD82ACB9-DE85-48F9-A6E8-EB66B280B1AC}" srcOrd="3" destOrd="0" parTransId="{F011F702-F859-4CCB-8B2A-8A9382505541}" sibTransId="{013D6F95-EB7C-4577-B0E8-760611D88BD6}"/>
    <dgm:cxn modelId="{4279C48B-C75C-443B-8D33-95EC12768D4C}" type="presOf" srcId="{1A7E485C-80C0-49AC-B8E1-E4E22076007A}" destId="{54A2C3AE-7C79-4946-A255-90323CCF5391}" srcOrd="0" destOrd="0" presId="urn:microsoft.com/office/officeart/2008/layout/AscendingPictureAccentProcess"/>
    <dgm:cxn modelId="{952B6B15-D78E-40EB-B696-05E0715729B2}" type="presOf" srcId="{A3B1A056-5E93-4BD7-8C5B-2AB78706D746}" destId="{33C8B42A-9DB3-4619-91AA-2CA4A8BE639A}" srcOrd="0" destOrd="0" presId="urn:microsoft.com/office/officeart/2008/layout/AscendingPictureAccentProcess"/>
    <dgm:cxn modelId="{59FDB13B-1B72-470A-A58C-CAC3AF191036}" type="presOf" srcId="{E98ACBC2-D9CB-48CE-B443-9EC4D82337E6}" destId="{EF498EAF-A76A-4801-B33A-8C9C914627CD}" srcOrd="0" destOrd="0" presId="urn:microsoft.com/office/officeart/2008/layout/AscendingPictureAccentProcess"/>
    <dgm:cxn modelId="{889ABCFF-FF1A-4E90-97A8-F8301FCF439B}" srcId="{A3B1A056-5E93-4BD7-8C5B-2AB78706D746}" destId="{5F02AAE2-59EF-441D-8C4D-A25413E1FF8E}" srcOrd="2" destOrd="0" parTransId="{0103A2DD-A749-4547-B3A1-6E0A06F6E030}" sibTransId="{4C8236F0-1656-4D56-A1B2-631E466E77C8}"/>
    <dgm:cxn modelId="{0A08F340-90A6-4170-A549-D8846F031F2F}" srcId="{A3B1A056-5E93-4BD7-8C5B-2AB78706D746}" destId="{1A7E485C-80C0-49AC-B8E1-E4E22076007A}" srcOrd="1" destOrd="0" parTransId="{9C4283FF-E553-4302-844D-038D3FCFF312}" sibTransId="{D716A738-30C8-415F-9733-754B1FFD9CD8}"/>
    <dgm:cxn modelId="{1343680F-2A42-4045-A454-207783006A5E}" type="presOf" srcId="{5F02AAE2-59EF-441D-8C4D-A25413E1FF8E}" destId="{5366B84B-2AFD-40DD-B343-10E53A3DE223}" srcOrd="0" destOrd="0" presId="urn:microsoft.com/office/officeart/2008/layout/AscendingPictureAccentProcess"/>
    <dgm:cxn modelId="{F76E5C27-DFB6-42CF-97AB-335E43CF4FDF}" type="presOf" srcId="{D716A738-30C8-415F-9733-754B1FFD9CD8}" destId="{23DB9FFD-3C24-482B-8014-129650843AD9}" srcOrd="0" destOrd="0" presId="urn:microsoft.com/office/officeart/2008/layout/AscendingPictureAccentProcess"/>
    <dgm:cxn modelId="{E34163C7-96AD-4795-895E-7A5C06954730}" type="presOf" srcId="{DD82ACB9-DE85-48F9-A6E8-EB66B280B1AC}" destId="{3906AF8B-675A-4261-A17D-72FCB06A61A5}" srcOrd="0" destOrd="0" presId="urn:microsoft.com/office/officeart/2008/layout/AscendingPictureAccentProcess"/>
    <dgm:cxn modelId="{7907A388-DA7F-409C-8F4E-020FF1CC1F11}" type="presParOf" srcId="{33C8B42A-9DB3-4619-91AA-2CA4A8BE639A}" destId="{A331DF75-4589-4E74-9FD1-8C1C7EA92B0B}" srcOrd="0" destOrd="0" presId="urn:microsoft.com/office/officeart/2008/layout/AscendingPictureAccentProcess"/>
    <dgm:cxn modelId="{A5307FB9-EB59-4DB2-9919-870E6B9A3527}" type="presParOf" srcId="{33C8B42A-9DB3-4619-91AA-2CA4A8BE639A}" destId="{0CF7ECC9-B507-4449-88AC-D9CAE81B5A78}" srcOrd="1" destOrd="0" presId="urn:microsoft.com/office/officeart/2008/layout/AscendingPictureAccentProcess"/>
    <dgm:cxn modelId="{6DA15695-4C1D-483B-B6DC-69B6DDE1536E}" type="presParOf" srcId="{33C8B42A-9DB3-4619-91AA-2CA4A8BE639A}" destId="{32EAD3C0-D823-49F9-8235-F00C19387AF8}" srcOrd="2" destOrd="0" presId="urn:microsoft.com/office/officeart/2008/layout/AscendingPictureAccentProcess"/>
    <dgm:cxn modelId="{3E167D71-D04F-407B-80A4-7BE98BF7F4E7}" type="presParOf" srcId="{33C8B42A-9DB3-4619-91AA-2CA4A8BE639A}" destId="{4CA0D5FF-4294-407A-B5FA-431798D2A4EF}" srcOrd="3" destOrd="0" presId="urn:microsoft.com/office/officeart/2008/layout/AscendingPictureAccentProcess"/>
    <dgm:cxn modelId="{AFA8B763-F036-47AA-A785-0FF840B3E191}" type="presParOf" srcId="{33C8B42A-9DB3-4619-91AA-2CA4A8BE639A}" destId="{5CBDF3AD-9FE0-4075-9B09-BD318003556B}" srcOrd="4" destOrd="0" presId="urn:microsoft.com/office/officeart/2008/layout/AscendingPictureAccentProcess"/>
    <dgm:cxn modelId="{A3FF0B52-66FF-441A-B546-7C85C8AFB1D1}" type="presParOf" srcId="{33C8B42A-9DB3-4619-91AA-2CA4A8BE639A}" destId="{B2EE8279-B8C8-4B4F-983C-3D44FFAD8B91}" srcOrd="5" destOrd="0" presId="urn:microsoft.com/office/officeart/2008/layout/AscendingPictureAccentProcess"/>
    <dgm:cxn modelId="{05692947-C96C-4BB6-B87F-159236CF0B31}" type="presParOf" srcId="{33C8B42A-9DB3-4619-91AA-2CA4A8BE639A}" destId="{4A7D1AA4-BE6C-4EEE-9815-407B3E49FEB4}" srcOrd="6" destOrd="0" presId="urn:microsoft.com/office/officeart/2008/layout/AscendingPictureAccentProcess"/>
    <dgm:cxn modelId="{A35218A6-17D7-4001-8C5E-6BC57B7DCD1A}" type="presParOf" srcId="{33C8B42A-9DB3-4619-91AA-2CA4A8BE639A}" destId="{3814BE3B-8B9F-4032-8753-B0E5D2ACAE57}" srcOrd="7" destOrd="0" presId="urn:microsoft.com/office/officeart/2008/layout/AscendingPictureAccentProcess"/>
    <dgm:cxn modelId="{4F9759AE-CA4E-439B-896F-0314115793F6}" type="presParOf" srcId="{33C8B42A-9DB3-4619-91AA-2CA4A8BE639A}" destId="{A71BCEA2-8706-4802-8082-089CFDF88BE5}" srcOrd="8" destOrd="0" presId="urn:microsoft.com/office/officeart/2008/layout/AscendingPictureAccentProcess"/>
    <dgm:cxn modelId="{FFC514D3-3398-4F06-BF03-EFF01C3E16A9}" type="presParOf" srcId="{33C8B42A-9DB3-4619-91AA-2CA4A8BE639A}" destId="{BE045F7E-AC47-41C1-82B1-D6166A32D231}" srcOrd="9" destOrd="0" presId="urn:microsoft.com/office/officeart/2008/layout/AscendingPictureAccentProcess"/>
    <dgm:cxn modelId="{D1AF8D05-097B-40E7-B6B2-6EA1903BBA1C}" type="presParOf" srcId="{33C8B42A-9DB3-4619-91AA-2CA4A8BE639A}" destId="{CC1501DC-0D32-4725-8EC0-D976B5920FA3}" srcOrd="10" destOrd="0" presId="urn:microsoft.com/office/officeart/2008/layout/AscendingPictureAccentProcess"/>
    <dgm:cxn modelId="{E0BE334B-CE0E-41DC-B28C-2083860DD139}" type="presParOf" srcId="{33C8B42A-9DB3-4619-91AA-2CA4A8BE639A}" destId="{6C277030-C5E6-4557-9D1D-EFECC1AB25F8}" srcOrd="11" destOrd="0" presId="urn:microsoft.com/office/officeart/2008/layout/AscendingPictureAccentProcess"/>
    <dgm:cxn modelId="{EEFFCD2E-3316-48DE-9CC7-3B35B6E19571}" type="presParOf" srcId="{33C8B42A-9DB3-4619-91AA-2CA4A8BE639A}" destId="{9DB485B8-270A-4239-B2AD-589D0061A25E}" srcOrd="12" destOrd="0" presId="urn:microsoft.com/office/officeart/2008/layout/AscendingPictureAccentProcess"/>
    <dgm:cxn modelId="{96A5FC72-0DA5-46F3-8E4F-929F45769C2F}" type="presParOf" srcId="{33C8B42A-9DB3-4619-91AA-2CA4A8BE639A}" destId="{EF498EAF-A76A-4801-B33A-8C9C914627CD}" srcOrd="13" destOrd="0" presId="urn:microsoft.com/office/officeart/2008/layout/AscendingPictureAccentProcess"/>
    <dgm:cxn modelId="{A04D194B-C32D-4452-9E26-407198970195}" type="presParOf" srcId="{33C8B42A-9DB3-4619-91AA-2CA4A8BE639A}" destId="{071414DA-EB5B-4D22-BAE3-9123E3DAC8C3}" srcOrd="14" destOrd="0" presId="urn:microsoft.com/office/officeart/2008/layout/AscendingPictureAccentProcess"/>
    <dgm:cxn modelId="{279936F9-6E74-4705-B710-A3AF36660CF8}" type="presParOf" srcId="{071414DA-EB5B-4D22-BAE3-9123E3DAC8C3}" destId="{A0C4F718-B9F7-4F6A-84B4-C26B1C519028}" srcOrd="0" destOrd="0" presId="urn:microsoft.com/office/officeart/2008/layout/AscendingPictureAccentProcess"/>
    <dgm:cxn modelId="{08D26584-1981-4EEC-A628-6D294E922358}" type="presParOf" srcId="{33C8B42A-9DB3-4619-91AA-2CA4A8BE639A}" destId="{54A2C3AE-7C79-4946-A255-90323CCF5391}" srcOrd="15" destOrd="0" presId="urn:microsoft.com/office/officeart/2008/layout/AscendingPictureAccentProcess"/>
    <dgm:cxn modelId="{3ED8B92D-CEE6-4202-A6A6-55458678CE40}" type="presParOf" srcId="{33C8B42A-9DB3-4619-91AA-2CA4A8BE639A}" destId="{C4B06422-1B2F-41B9-BA18-A2C2DC60D28E}" srcOrd="16" destOrd="0" presId="urn:microsoft.com/office/officeart/2008/layout/AscendingPictureAccentProcess"/>
    <dgm:cxn modelId="{C7CAE68D-AE69-4ED2-B0AD-3CCBB15C436D}" type="presParOf" srcId="{C4B06422-1B2F-41B9-BA18-A2C2DC60D28E}" destId="{23DB9FFD-3C24-482B-8014-129650843AD9}" srcOrd="0" destOrd="0" presId="urn:microsoft.com/office/officeart/2008/layout/AscendingPictureAccentProcess"/>
    <dgm:cxn modelId="{2A58785A-D944-4DA0-B41B-A9E17C30AF84}" type="presParOf" srcId="{33C8B42A-9DB3-4619-91AA-2CA4A8BE639A}" destId="{5366B84B-2AFD-40DD-B343-10E53A3DE223}" srcOrd="17" destOrd="0" presId="urn:microsoft.com/office/officeart/2008/layout/AscendingPictureAccentProcess"/>
    <dgm:cxn modelId="{65262F5A-565C-48E0-B479-66A1872C7F2F}" type="presParOf" srcId="{33C8B42A-9DB3-4619-91AA-2CA4A8BE639A}" destId="{AC2C0DB7-F59B-4ABC-B597-7979D3DA3E02}" srcOrd="18" destOrd="0" presId="urn:microsoft.com/office/officeart/2008/layout/AscendingPictureAccentProcess"/>
    <dgm:cxn modelId="{BF42CA32-F152-43B2-8C5D-DC4EC09BBC3F}" type="presParOf" srcId="{AC2C0DB7-F59B-4ABC-B597-7979D3DA3E02}" destId="{C15E9883-DF2A-46DC-A184-F46CE7B7B6B9}" srcOrd="0" destOrd="0" presId="urn:microsoft.com/office/officeart/2008/layout/AscendingPictureAccentProcess"/>
    <dgm:cxn modelId="{5CF244BB-2EDF-4B00-BC8E-75B661FCD745}" type="presParOf" srcId="{33C8B42A-9DB3-4619-91AA-2CA4A8BE639A}" destId="{3906AF8B-675A-4261-A17D-72FCB06A61A5}" srcOrd="19" destOrd="0" presId="urn:microsoft.com/office/officeart/2008/layout/AscendingPictureAccentProcess"/>
    <dgm:cxn modelId="{AC5F7A79-90CE-4158-A845-A1F553A69B60}" type="presParOf" srcId="{33C8B42A-9DB3-4619-91AA-2CA4A8BE639A}" destId="{1B16C6C6-C27C-4463-AC9A-B2D4CDE8AEFB}" srcOrd="20" destOrd="0" presId="urn:microsoft.com/office/officeart/2008/layout/AscendingPictureAccentProcess"/>
    <dgm:cxn modelId="{8DD009BB-195B-4E95-B511-FBC02E0ABFF4}" type="presParOf" srcId="{1B16C6C6-C27C-4463-AC9A-B2D4CDE8AEFB}" destId="{56B38CAF-9BC8-4A8E-B195-A4C9BD06C54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39997-9E65-453D-8C8C-F14060FC43A7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</dgm:pt>
    <dgm:pt modelId="{A5600B47-FFFE-4BF1-8AA8-8551AA4F9128}">
      <dgm:prSet phldrT="[Texte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GB" noProof="0" dirty="0" smtClean="0"/>
            <a:t>Primary</a:t>
          </a:r>
          <a:r>
            <a:rPr lang="fr-FR" dirty="0" smtClean="0"/>
            <a:t> </a:t>
          </a:r>
          <a:r>
            <a:rPr lang="en-GB" noProof="0" dirty="0" smtClean="0"/>
            <a:t>Act</a:t>
          </a:r>
          <a:endParaRPr lang="en-GB" noProof="0" dirty="0"/>
        </a:p>
      </dgm:t>
    </dgm:pt>
    <dgm:pt modelId="{5CCFE758-3665-4ACD-978F-62AACCF736D5}" type="parTrans" cxnId="{BDBE0909-B460-4285-9141-6F3855104DEE}">
      <dgm:prSet/>
      <dgm:spPr/>
      <dgm:t>
        <a:bodyPr/>
        <a:lstStyle/>
        <a:p>
          <a:endParaRPr lang="fr-FR"/>
        </a:p>
      </dgm:t>
    </dgm:pt>
    <dgm:pt modelId="{E5ADCFFD-3218-4581-9C0A-5B9F7628EDDA}" type="sibTrans" cxnId="{BDBE0909-B460-4285-9141-6F3855104DEE}">
      <dgm:prSet/>
      <dgm:spPr/>
      <dgm:t>
        <a:bodyPr/>
        <a:lstStyle/>
        <a:p>
          <a:endParaRPr lang="fr-FR"/>
        </a:p>
      </dgm:t>
    </dgm:pt>
    <dgm:pt modelId="{914DA995-CF89-48CD-9719-11279401480F}">
      <dgm:prSet phldrT="[Texte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GB" noProof="0" dirty="0" smtClean="0"/>
            <a:t>Regulatory texts</a:t>
          </a:r>
          <a:endParaRPr lang="en-GB" noProof="0" dirty="0"/>
        </a:p>
      </dgm:t>
    </dgm:pt>
    <dgm:pt modelId="{4AA78315-90BB-4D34-B99E-417492AA3A3A}" type="parTrans" cxnId="{52DB0062-B234-47E0-AAD7-98E2421BA800}">
      <dgm:prSet/>
      <dgm:spPr/>
      <dgm:t>
        <a:bodyPr/>
        <a:lstStyle/>
        <a:p>
          <a:endParaRPr lang="fr-FR"/>
        </a:p>
      </dgm:t>
    </dgm:pt>
    <dgm:pt modelId="{52D70C81-970D-4A6C-B71E-FC42CB5D5A66}" type="sibTrans" cxnId="{52DB0062-B234-47E0-AAD7-98E2421BA800}">
      <dgm:prSet/>
      <dgm:spPr/>
      <dgm:t>
        <a:bodyPr/>
        <a:lstStyle/>
        <a:p>
          <a:endParaRPr lang="fr-FR"/>
        </a:p>
      </dgm:t>
    </dgm:pt>
    <dgm:pt modelId="{DB0ACD51-D0C1-4AD5-AC8D-714408F99510}">
      <dgm:prSet phldrT="[Texte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GB" noProof="0" dirty="0" smtClean="0"/>
            <a:t>Financial Resources</a:t>
          </a:r>
          <a:endParaRPr lang="en-GB" noProof="0" dirty="0"/>
        </a:p>
      </dgm:t>
    </dgm:pt>
    <dgm:pt modelId="{0DB4C78C-0C95-42ED-9C9B-29CDCA152FEF}" type="parTrans" cxnId="{FF0301A1-4BF7-46B3-818B-A28D618A9551}">
      <dgm:prSet/>
      <dgm:spPr/>
      <dgm:t>
        <a:bodyPr/>
        <a:lstStyle/>
        <a:p>
          <a:endParaRPr lang="fr-FR"/>
        </a:p>
      </dgm:t>
    </dgm:pt>
    <dgm:pt modelId="{D1480199-CE73-4757-A32E-A6699A950CBB}" type="sibTrans" cxnId="{FF0301A1-4BF7-46B3-818B-A28D618A9551}">
      <dgm:prSet/>
      <dgm:spPr/>
      <dgm:t>
        <a:bodyPr/>
        <a:lstStyle/>
        <a:p>
          <a:endParaRPr lang="fr-FR"/>
        </a:p>
      </dgm:t>
    </dgm:pt>
    <dgm:pt modelId="{5FA9C15E-B4F8-4D42-8DAA-F5C467CE2BCA}">
      <dgm:prSet phldrT="[Texte]"/>
      <dgm:spPr/>
      <dgm:t>
        <a:bodyPr/>
        <a:lstStyle/>
        <a:p>
          <a:r>
            <a:rPr lang="en-GB" noProof="0" dirty="0" smtClean="0"/>
            <a:t>Human Resources</a:t>
          </a:r>
          <a:endParaRPr lang="en-GB" noProof="0" dirty="0"/>
        </a:p>
      </dgm:t>
    </dgm:pt>
    <dgm:pt modelId="{F104B4F7-13C4-48BF-9CAD-520C40C332B1}" type="parTrans" cxnId="{37E4CCFC-C395-484D-9964-D7BABDBD4D3A}">
      <dgm:prSet/>
      <dgm:spPr/>
      <dgm:t>
        <a:bodyPr/>
        <a:lstStyle/>
        <a:p>
          <a:endParaRPr lang="fr-FR"/>
        </a:p>
      </dgm:t>
    </dgm:pt>
    <dgm:pt modelId="{767A9E11-A24F-4C45-BCCE-2B15D58014BE}" type="sibTrans" cxnId="{37E4CCFC-C395-484D-9964-D7BABDBD4D3A}">
      <dgm:prSet/>
      <dgm:spPr/>
      <dgm:t>
        <a:bodyPr/>
        <a:lstStyle/>
        <a:p>
          <a:endParaRPr lang="fr-FR"/>
        </a:p>
      </dgm:t>
    </dgm:pt>
    <dgm:pt modelId="{412D6D91-A0C4-4C50-B4E0-AF9CDCF3F97F}" type="pres">
      <dgm:prSet presAssocID="{0B239997-9E65-453D-8C8C-F14060FC43A7}" presName="Name0" presStyleCnt="0">
        <dgm:presLayoutVars>
          <dgm:dir/>
          <dgm:resizeHandles val="exact"/>
        </dgm:presLayoutVars>
      </dgm:prSet>
      <dgm:spPr/>
    </dgm:pt>
    <dgm:pt modelId="{4AD81F43-A252-48E9-BA86-D04CC2C99334}" type="pres">
      <dgm:prSet presAssocID="{0B239997-9E65-453D-8C8C-F14060FC43A7}" presName="fgShape" presStyleLbl="fgShp" presStyleIdx="0" presStyleCnt="1"/>
      <dgm:spPr/>
    </dgm:pt>
    <dgm:pt modelId="{72E274E0-952A-4002-A540-B66E7105028E}" type="pres">
      <dgm:prSet presAssocID="{0B239997-9E65-453D-8C8C-F14060FC43A7}" presName="linComp" presStyleCnt="0"/>
      <dgm:spPr/>
    </dgm:pt>
    <dgm:pt modelId="{C56E2DF5-520D-4DF8-BF1D-DA789376A496}" type="pres">
      <dgm:prSet presAssocID="{A5600B47-FFFE-4BF1-8AA8-8551AA4F9128}" presName="compNode" presStyleCnt="0"/>
      <dgm:spPr/>
    </dgm:pt>
    <dgm:pt modelId="{E7202326-585F-44F8-9AF6-2CE62C3750E1}" type="pres">
      <dgm:prSet presAssocID="{A5600B47-FFFE-4BF1-8AA8-8551AA4F9128}" presName="bkgdShape" presStyleLbl="node1" presStyleIdx="0" presStyleCnt="4"/>
      <dgm:spPr/>
      <dgm:t>
        <a:bodyPr/>
        <a:lstStyle/>
        <a:p>
          <a:endParaRPr lang="fr-FR"/>
        </a:p>
      </dgm:t>
    </dgm:pt>
    <dgm:pt modelId="{59E8537E-A7D4-4E15-B176-A2AD12C39280}" type="pres">
      <dgm:prSet presAssocID="{A5600B47-FFFE-4BF1-8AA8-8551AA4F912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0056C0-BD5B-4D39-8181-8C42AC688305}" type="pres">
      <dgm:prSet presAssocID="{A5600B47-FFFE-4BF1-8AA8-8551AA4F9128}" presName="invisiNode" presStyleLbl="node1" presStyleIdx="0" presStyleCnt="4"/>
      <dgm:spPr/>
    </dgm:pt>
    <dgm:pt modelId="{2728736B-2EF8-423A-8AE5-F173B35A204B}" type="pres">
      <dgm:prSet presAssocID="{A5600B47-FFFE-4BF1-8AA8-8551AA4F9128}" presName="imagNode" presStyleLbl="fgImgPlac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3C3668-B767-4962-8924-CE0CE72A21DD}" type="pres">
      <dgm:prSet presAssocID="{E5ADCFFD-3218-4581-9C0A-5B9F7628EDD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4E6E5CB-4627-4446-8C48-FA4E0B0E8738}" type="pres">
      <dgm:prSet presAssocID="{914DA995-CF89-48CD-9719-11279401480F}" presName="compNode" presStyleCnt="0"/>
      <dgm:spPr/>
    </dgm:pt>
    <dgm:pt modelId="{71D19980-EC48-4210-A31B-BB42FF16C879}" type="pres">
      <dgm:prSet presAssocID="{914DA995-CF89-48CD-9719-11279401480F}" presName="bkgdShape" presStyleLbl="node1" presStyleIdx="1" presStyleCnt="4"/>
      <dgm:spPr/>
      <dgm:t>
        <a:bodyPr/>
        <a:lstStyle/>
        <a:p>
          <a:endParaRPr lang="fr-FR"/>
        </a:p>
      </dgm:t>
    </dgm:pt>
    <dgm:pt modelId="{6B190F74-564D-4019-9E4F-D3F5AA725FBF}" type="pres">
      <dgm:prSet presAssocID="{914DA995-CF89-48CD-9719-11279401480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34643A-ACD9-4EE5-AAAC-24E4F55496CA}" type="pres">
      <dgm:prSet presAssocID="{914DA995-CF89-48CD-9719-11279401480F}" presName="invisiNode" presStyleLbl="node1" presStyleIdx="1" presStyleCnt="4"/>
      <dgm:spPr/>
    </dgm:pt>
    <dgm:pt modelId="{58C5A26A-996B-4B49-ACA6-1EA79070A4D9}" type="pres">
      <dgm:prSet presAssocID="{914DA995-CF89-48CD-9719-11279401480F}" presName="imagNode" presStyleLbl="fgImgPlac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17C98960-04BE-488D-B258-B9A58F43D781}" type="pres">
      <dgm:prSet presAssocID="{52D70C81-970D-4A6C-B71E-FC42CB5D5A6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BDB2D5F-4D9E-45B3-BE30-9CF77882BD48}" type="pres">
      <dgm:prSet presAssocID="{DB0ACD51-D0C1-4AD5-AC8D-714408F99510}" presName="compNode" presStyleCnt="0"/>
      <dgm:spPr/>
    </dgm:pt>
    <dgm:pt modelId="{97C0446E-3293-4BC4-A096-3E1285B093C1}" type="pres">
      <dgm:prSet presAssocID="{DB0ACD51-D0C1-4AD5-AC8D-714408F99510}" presName="bkgdShape" presStyleLbl="node1" presStyleIdx="2" presStyleCnt="4"/>
      <dgm:spPr/>
      <dgm:t>
        <a:bodyPr/>
        <a:lstStyle/>
        <a:p>
          <a:endParaRPr lang="fr-FR"/>
        </a:p>
      </dgm:t>
    </dgm:pt>
    <dgm:pt modelId="{650E5ABB-3BC1-4C9E-BBA7-72B65CCD95F8}" type="pres">
      <dgm:prSet presAssocID="{DB0ACD51-D0C1-4AD5-AC8D-714408F9951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083FB4-559F-4B34-8DD8-9D384AACCAA9}" type="pres">
      <dgm:prSet presAssocID="{DB0ACD51-D0C1-4AD5-AC8D-714408F99510}" presName="invisiNode" presStyleLbl="node1" presStyleIdx="2" presStyleCnt="4"/>
      <dgm:spPr/>
    </dgm:pt>
    <dgm:pt modelId="{537E3ACB-6FE2-4847-BB03-A098D100772C}" type="pres">
      <dgm:prSet presAssocID="{DB0ACD51-D0C1-4AD5-AC8D-714408F99510}" presName="imagNode" presStyleLbl="fgImgPlac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44D42F-85DE-4EFA-BB89-EED2C019DC46}" type="pres">
      <dgm:prSet presAssocID="{D1480199-CE73-4757-A32E-A6699A950CB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C1AB96E-167A-452F-88BF-711ACE550A41}" type="pres">
      <dgm:prSet presAssocID="{5FA9C15E-B4F8-4D42-8DAA-F5C467CE2BCA}" presName="compNode" presStyleCnt="0"/>
      <dgm:spPr/>
    </dgm:pt>
    <dgm:pt modelId="{D2483A6E-B32C-4463-AE1A-287DD3AA0C91}" type="pres">
      <dgm:prSet presAssocID="{5FA9C15E-B4F8-4D42-8DAA-F5C467CE2BCA}" presName="bkgdShape" presStyleLbl="node1" presStyleIdx="3" presStyleCnt="4"/>
      <dgm:spPr/>
      <dgm:t>
        <a:bodyPr/>
        <a:lstStyle/>
        <a:p>
          <a:endParaRPr lang="fr-FR"/>
        </a:p>
      </dgm:t>
    </dgm:pt>
    <dgm:pt modelId="{BC26DCA4-F3A9-4BAD-9EBF-5ACBCCDF1DA2}" type="pres">
      <dgm:prSet presAssocID="{5FA9C15E-B4F8-4D42-8DAA-F5C467CE2BC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A8779E-B481-4E67-AFAA-9F5C80307F84}" type="pres">
      <dgm:prSet presAssocID="{5FA9C15E-B4F8-4D42-8DAA-F5C467CE2BCA}" presName="invisiNode" presStyleLbl="node1" presStyleIdx="3" presStyleCnt="4"/>
      <dgm:spPr/>
    </dgm:pt>
    <dgm:pt modelId="{90E1FE56-8BC8-4F8D-850A-4517A823DF7A}" type="pres">
      <dgm:prSet presAssocID="{5FA9C15E-B4F8-4D42-8DAA-F5C467CE2BCA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B63AECD-3972-46E2-840C-BCE59E53AE44}" type="presOf" srcId="{E5ADCFFD-3218-4581-9C0A-5B9F7628EDDA}" destId="{EA3C3668-B767-4962-8924-CE0CE72A21DD}" srcOrd="0" destOrd="0" presId="urn:microsoft.com/office/officeart/2005/8/layout/hList7#1"/>
    <dgm:cxn modelId="{098D2BF1-DC53-432F-B6AD-AEA68A245EEB}" type="presOf" srcId="{A5600B47-FFFE-4BF1-8AA8-8551AA4F9128}" destId="{59E8537E-A7D4-4E15-B176-A2AD12C39280}" srcOrd="1" destOrd="0" presId="urn:microsoft.com/office/officeart/2005/8/layout/hList7#1"/>
    <dgm:cxn modelId="{C6D71784-D670-44A1-A58B-34A58CCC7996}" type="presOf" srcId="{DB0ACD51-D0C1-4AD5-AC8D-714408F99510}" destId="{650E5ABB-3BC1-4C9E-BBA7-72B65CCD95F8}" srcOrd="1" destOrd="0" presId="urn:microsoft.com/office/officeart/2005/8/layout/hList7#1"/>
    <dgm:cxn modelId="{BDBE0909-B460-4285-9141-6F3855104DEE}" srcId="{0B239997-9E65-453D-8C8C-F14060FC43A7}" destId="{A5600B47-FFFE-4BF1-8AA8-8551AA4F9128}" srcOrd="0" destOrd="0" parTransId="{5CCFE758-3665-4ACD-978F-62AACCF736D5}" sibTransId="{E5ADCFFD-3218-4581-9C0A-5B9F7628EDDA}"/>
    <dgm:cxn modelId="{37E4CCFC-C395-484D-9964-D7BABDBD4D3A}" srcId="{0B239997-9E65-453D-8C8C-F14060FC43A7}" destId="{5FA9C15E-B4F8-4D42-8DAA-F5C467CE2BCA}" srcOrd="3" destOrd="0" parTransId="{F104B4F7-13C4-48BF-9CAD-520C40C332B1}" sibTransId="{767A9E11-A24F-4C45-BCCE-2B15D58014BE}"/>
    <dgm:cxn modelId="{80B013CA-93A8-47FA-A07A-B358040F1343}" type="presOf" srcId="{A5600B47-FFFE-4BF1-8AA8-8551AA4F9128}" destId="{E7202326-585F-44F8-9AF6-2CE62C3750E1}" srcOrd="0" destOrd="0" presId="urn:microsoft.com/office/officeart/2005/8/layout/hList7#1"/>
    <dgm:cxn modelId="{52DB0062-B234-47E0-AAD7-98E2421BA800}" srcId="{0B239997-9E65-453D-8C8C-F14060FC43A7}" destId="{914DA995-CF89-48CD-9719-11279401480F}" srcOrd="1" destOrd="0" parTransId="{4AA78315-90BB-4D34-B99E-417492AA3A3A}" sibTransId="{52D70C81-970D-4A6C-B71E-FC42CB5D5A66}"/>
    <dgm:cxn modelId="{1C10DB63-E815-4BCC-A3C2-CEC105C1591D}" type="presOf" srcId="{52D70C81-970D-4A6C-B71E-FC42CB5D5A66}" destId="{17C98960-04BE-488D-B258-B9A58F43D781}" srcOrd="0" destOrd="0" presId="urn:microsoft.com/office/officeart/2005/8/layout/hList7#1"/>
    <dgm:cxn modelId="{471F5218-405A-45C9-BCA7-094817E13286}" type="presOf" srcId="{5FA9C15E-B4F8-4D42-8DAA-F5C467CE2BCA}" destId="{BC26DCA4-F3A9-4BAD-9EBF-5ACBCCDF1DA2}" srcOrd="1" destOrd="0" presId="urn:microsoft.com/office/officeart/2005/8/layout/hList7#1"/>
    <dgm:cxn modelId="{BA7CB4D2-AB25-43D4-A61E-5C6503AB3A75}" type="presOf" srcId="{914DA995-CF89-48CD-9719-11279401480F}" destId="{71D19980-EC48-4210-A31B-BB42FF16C879}" srcOrd="0" destOrd="0" presId="urn:microsoft.com/office/officeart/2005/8/layout/hList7#1"/>
    <dgm:cxn modelId="{FF0301A1-4BF7-46B3-818B-A28D618A9551}" srcId="{0B239997-9E65-453D-8C8C-F14060FC43A7}" destId="{DB0ACD51-D0C1-4AD5-AC8D-714408F99510}" srcOrd="2" destOrd="0" parTransId="{0DB4C78C-0C95-42ED-9C9B-29CDCA152FEF}" sibTransId="{D1480199-CE73-4757-A32E-A6699A950CBB}"/>
    <dgm:cxn modelId="{E56A6D67-28EA-4129-A713-E6E754371B08}" type="presOf" srcId="{914DA995-CF89-48CD-9719-11279401480F}" destId="{6B190F74-564D-4019-9E4F-D3F5AA725FBF}" srcOrd="1" destOrd="0" presId="urn:microsoft.com/office/officeart/2005/8/layout/hList7#1"/>
    <dgm:cxn modelId="{1AAEF9D4-99ED-4E0C-B405-AE55CFDE1079}" type="presOf" srcId="{5FA9C15E-B4F8-4D42-8DAA-F5C467CE2BCA}" destId="{D2483A6E-B32C-4463-AE1A-287DD3AA0C91}" srcOrd="0" destOrd="0" presId="urn:microsoft.com/office/officeart/2005/8/layout/hList7#1"/>
    <dgm:cxn modelId="{0795A5FD-F956-47AB-8759-09E2B9C63C70}" type="presOf" srcId="{D1480199-CE73-4757-A32E-A6699A950CBB}" destId="{5044D42F-85DE-4EFA-BB89-EED2C019DC46}" srcOrd="0" destOrd="0" presId="urn:microsoft.com/office/officeart/2005/8/layout/hList7#1"/>
    <dgm:cxn modelId="{3C9E061C-43AF-4E38-96E1-F7792F2DE676}" type="presOf" srcId="{DB0ACD51-D0C1-4AD5-AC8D-714408F99510}" destId="{97C0446E-3293-4BC4-A096-3E1285B093C1}" srcOrd="0" destOrd="0" presId="urn:microsoft.com/office/officeart/2005/8/layout/hList7#1"/>
    <dgm:cxn modelId="{8398B774-41AB-41A5-BEC3-29CE301E9595}" type="presOf" srcId="{0B239997-9E65-453D-8C8C-F14060FC43A7}" destId="{412D6D91-A0C4-4C50-B4E0-AF9CDCF3F97F}" srcOrd="0" destOrd="0" presId="urn:microsoft.com/office/officeart/2005/8/layout/hList7#1"/>
    <dgm:cxn modelId="{D0056B46-D19A-4736-AC1F-616B0CB89BB9}" type="presParOf" srcId="{412D6D91-A0C4-4C50-B4E0-AF9CDCF3F97F}" destId="{4AD81F43-A252-48E9-BA86-D04CC2C99334}" srcOrd="0" destOrd="0" presId="urn:microsoft.com/office/officeart/2005/8/layout/hList7#1"/>
    <dgm:cxn modelId="{B24D5F4F-4ED6-465E-ABE5-A52FB10C75B0}" type="presParOf" srcId="{412D6D91-A0C4-4C50-B4E0-AF9CDCF3F97F}" destId="{72E274E0-952A-4002-A540-B66E7105028E}" srcOrd="1" destOrd="0" presId="urn:microsoft.com/office/officeart/2005/8/layout/hList7#1"/>
    <dgm:cxn modelId="{EAAD0A0E-A130-4008-8BFF-E6F447D7C68A}" type="presParOf" srcId="{72E274E0-952A-4002-A540-B66E7105028E}" destId="{C56E2DF5-520D-4DF8-BF1D-DA789376A496}" srcOrd="0" destOrd="0" presId="urn:microsoft.com/office/officeart/2005/8/layout/hList7#1"/>
    <dgm:cxn modelId="{0C5D61D6-912A-438B-9B24-CB251CDB77C7}" type="presParOf" srcId="{C56E2DF5-520D-4DF8-BF1D-DA789376A496}" destId="{E7202326-585F-44F8-9AF6-2CE62C3750E1}" srcOrd="0" destOrd="0" presId="urn:microsoft.com/office/officeart/2005/8/layout/hList7#1"/>
    <dgm:cxn modelId="{83A47763-EA1E-47E4-B066-AC1A6695E497}" type="presParOf" srcId="{C56E2DF5-520D-4DF8-BF1D-DA789376A496}" destId="{59E8537E-A7D4-4E15-B176-A2AD12C39280}" srcOrd="1" destOrd="0" presId="urn:microsoft.com/office/officeart/2005/8/layout/hList7#1"/>
    <dgm:cxn modelId="{A43957FA-F0F0-41AE-AAEE-02A2C7165AEE}" type="presParOf" srcId="{C56E2DF5-520D-4DF8-BF1D-DA789376A496}" destId="{140056C0-BD5B-4D39-8181-8C42AC688305}" srcOrd="2" destOrd="0" presId="urn:microsoft.com/office/officeart/2005/8/layout/hList7#1"/>
    <dgm:cxn modelId="{CE70CDC9-FD12-4BA1-A8A2-A6C3EBC969B6}" type="presParOf" srcId="{C56E2DF5-520D-4DF8-BF1D-DA789376A496}" destId="{2728736B-2EF8-423A-8AE5-F173B35A204B}" srcOrd="3" destOrd="0" presId="urn:microsoft.com/office/officeart/2005/8/layout/hList7#1"/>
    <dgm:cxn modelId="{593F7693-358C-473E-AAFB-EC77906E9B97}" type="presParOf" srcId="{72E274E0-952A-4002-A540-B66E7105028E}" destId="{EA3C3668-B767-4962-8924-CE0CE72A21DD}" srcOrd="1" destOrd="0" presId="urn:microsoft.com/office/officeart/2005/8/layout/hList7#1"/>
    <dgm:cxn modelId="{34977B7E-81A8-4D52-A77B-963266D5DEFB}" type="presParOf" srcId="{72E274E0-952A-4002-A540-B66E7105028E}" destId="{F4E6E5CB-4627-4446-8C48-FA4E0B0E8738}" srcOrd="2" destOrd="0" presId="urn:microsoft.com/office/officeart/2005/8/layout/hList7#1"/>
    <dgm:cxn modelId="{D28715C1-52FF-4D18-B995-9CC796A5D3A9}" type="presParOf" srcId="{F4E6E5CB-4627-4446-8C48-FA4E0B0E8738}" destId="{71D19980-EC48-4210-A31B-BB42FF16C879}" srcOrd="0" destOrd="0" presId="urn:microsoft.com/office/officeart/2005/8/layout/hList7#1"/>
    <dgm:cxn modelId="{0EA6D396-E0E1-4E6A-9180-6D029E6C82DA}" type="presParOf" srcId="{F4E6E5CB-4627-4446-8C48-FA4E0B0E8738}" destId="{6B190F74-564D-4019-9E4F-D3F5AA725FBF}" srcOrd="1" destOrd="0" presId="urn:microsoft.com/office/officeart/2005/8/layout/hList7#1"/>
    <dgm:cxn modelId="{4F800B2F-C699-44C3-9BFF-B75D34986B41}" type="presParOf" srcId="{F4E6E5CB-4627-4446-8C48-FA4E0B0E8738}" destId="{0B34643A-ACD9-4EE5-AAAC-24E4F55496CA}" srcOrd="2" destOrd="0" presId="urn:microsoft.com/office/officeart/2005/8/layout/hList7#1"/>
    <dgm:cxn modelId="{0337F4D9-D28E-4902-83EA-7A442A506239}" type="presParOf" srcId="{F4E6E5CB-4627-4446-8C48-FA4E0B0E8738}" destId="{58C5A26A-996B-4B49-ACA6-1EA79070A4D9}" srcOrd="3" destOrd="0" presId="urn:microsoft.com/office/officeart/2005/8/layout/hList7#1"/>
    <dgm:cxn modelId="{5A3B207B-993D-4E64-BE7D-D914A94D398A}" type="presParOf" srcId="{72E274E0-952A-4002-A540-B66E7105028E}" destId="{17C98960-04BE-488D-B258-B9A58F43D781}" srcOrd="3" destOrd="0" presId="urn:microsoft.com/office/officeart/2005/8/layout/hList7#1"/>
    <dgm:cxn modelId="{C2BC8495-CB4E-499F-812D-54063340449A}" type="presParOf" srcId="{72E274E0-952A-4002-A540-B66E7105028E}" destId="{CBDB2D5F-4D9E-45B3-BE30-9CF77882BD48}" srcOrd="4" destOrd="0" presId="urn:microsoft.com/office/officeart/2005/8/layout/hList7#1"/>
    <dgm:cxn modelId="{D259447C-5CAE-4C17-8D57-AA4DAEFA5BDD}" type="presParOf" srcId="{CBDB2D5F-4D9E-45B3-BE30-9CF77882BD48}" destId="{97C0446E-3293-4BC4-A096-3E1285B093C1}" srcOrd="0" destOrd="0" presId="urn:microsoft.com/office/officeart/2005/8/layout/hList7#1"/>
    <dgm:cxn modelId="{4C1B17F1-71EA-4A30-90E8-34E214028AE6}" type="presParOf" srcId="{CBDB2D5F-4D9E-45B3-BE30-9CF77882BD48}" destId="{650E5ABB-3BC1-4C9E-BBA7-72B65CCD95F8}" srcOrd="1" destOrd="0" presId="urn:microsoft.com/office/officeart/2005/8/layout/hList7#1"/>
    <dgm:cxn modelId="{910929F5-3301-44FA-A104-E1F57F649655}" type="presParOf" srcId="{CBDB2D5F-4D9E-45B3-BE30-9CF77882BD48}" destId="{57083FB4-559F-4B34-8DD8-9D384AACCAA9}" srcOrd="2" destOrd="0" presId="urn:microsoft.com/office/officeart/2005/8/layout/hList7#1"/>
    <dgm:cxn modelId="{C9F97E91-8ACE-4412-AAA6-C49B96880F65}" type="presParOf" srcId="{CBDB2D5F-4D9E-45B3-BE30-9CF77882BD48}" destId="{537E3ACB-6FE2-4847-BB03-A098D100772C}" srcOrd="3" destOrd="0" presId="urn:microsoft.com/office/officeart/2005/8/layout/hList7#1"/>
    <dgm:cxn modelId="{2FEFBA35-42E2-4A4A-BAEF-A1021C3C8864}" type="presParOf" srcId="{72E274E0-952A-4002-A540-B66E7105028E}" destId="{5044D42F-85DE-4EFA-BB89-EED2C019DC46}" srcOrd="5" destOrd="0" presId="urn:microsoft.com/office/officeart/2005/8/layout/hList7#1"/>
    <dgm:cxn modelId="{78668381-C736-4ED4-A4D2-4C98B2D1B083}" type="presParOf" srcId="{72E274E0-952A-4002-A540-B66E7105028E}" destId="{FC1AB96E-167A-452F-88BF-711ACE550A41}" srcOrd="6" destOrd="0" presId="urn:microsoft.com/office/officeart/2005/8/layout/hList7#1"/>
    <dgm:cxn modelId="{948A8FA0-91C0-4D90-B11D-2015FD1197C8}" type="presParOf" srcId="{FC1AB96E-167A-452F-88BF-711ACE550A41}" destId="{D2483A6E-B32C-4463-AE1A-287DD3AA0C91}" srcOrd="0" destOrd="0" presId="urn:microsoft.com/office/officeart/2005/8/layout/hList7#1"/>
    <dgm:cxn modelId="{EC23355B-186F-4F07-AA85-FF54DB082C5F}" type="presParOf" srcId="{FC1AB96E-167A-452F-88BF-711ACE550A41}" destId="{BC26DCA4-F3A9-4BAD-9EBF-5ACBCCDF1DA2}" srcOrd="1" destOrd="0" presId="urn:microsoft.com/office/officeart/2005/8/layout/hList7#1"/>
    <dgm:cxn modelId="{55949113-9F43-4487-B1F9-17F8B8FF4B56}" type="presParOf" srcId="{FC1AB96E-167A-452F-88BF-711ACE550A41}" destId="{50A8779E-B481-4E67-AFAA-9F5C80307F84}" srcOrd="2" destOrd="0" presId="urn:microsoft.com/office/officeart/2005/8/layout/hList7#1"/>
    <dgm:cxn modelId="{4BD41A18-6F15-42B2-9758-63BD9F2831BE}" type="presParOf" srcId="{FC1AB96E-167A-452F-88BF-711ACE550A41}" destId="{90E1FE56-8BC8-4F8D-850A-4517A823DF7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43218-F26B-4DC9-BDB7-0DA0A302D45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32ED6034-66E8-47A4-9F42-0966F72B629F}">
      <dgm:prSet phldrT="[Texte]"/>
      <dgm:spPr/>
      <dgm:t>
        <a:bodyPr/>
        <a:lstStyle/>
        <a:p>
          <a:r>
            <a:rPr lang="fr-FR" dirty="0" smtClean="0"/>
            <a:t>SMS/SSP</a:t>
          </a:r>
          <a:endParaRPr lang="fr-FR" dirty="0"/>
        </a:p>
      </dgm:t>
    </dgm:pt>
    <dgm:pt modelId="{52ED9362-60EF-46A3-851A-1B3CDAD49523}" type="parTrans" cxnId="{0AB98DF7-B5A3-4476-BF90-208EE3E83A8F}">
      <dgm:prSet/>
      <dgm:spPr/>
      <dgm:t>
        <a:bodyPr/>
        <a:lstStyle/>
        <a:p>
          <a:endParaRPr lang="fr-FR"/>
        </a:p>
      </dgm:t>
    </dgm:pt>
    <dgm:pt modelId="{0476E06E-5E96-4666-BE08-0A6BC875551A}" type="sibTrans" cxnId="{0AB98DF7-B5A3-4476-BF90-208EE3E83A8F}">
      <dgm:prSet/>
      <dgm:spPr/>
      <dgm:t>
        <a:bodyPr/>
        <a:lstStyle/>
        <a:p>
          <a:endParaRPr lang="fr-FR"/>
        </a:p>
      </dgm:t>
    </dgm:pt>
    <dgm:pt modelId="{DAB0AF33-BA9B-4841-8283-FB9814D38071}">
      <dgm:prSet phldrT="[Texte]"/>
      <dgm:spPr/>
      <dgm:t>
        <a:bodyPr/>
        <a:lstStyle/>
        <a:p>
          <a:r>
            <a:rPr lang="fr-FR" dirty="0" err="1" smtClean="0">
              <a:latin typeface="Arial Black" panose="020B0A04020102020204" pitchFamily="34" charset="0"/>
            </a:rPr>
            <a:t>Different</a:t>
          </a:r>
          <a:r>
            <a:rPr lang="fr-FR" dirty="0" smtClean="0">
              <a:latin typeface="Arial Black" panose="020B0A04020102020204" pitchFamily="34" charset="0"/>
            </a:rPr>
            <a:t> Stages of </a:t>
          </a:r>
          <a:r>
            <a:rPr lang="fr-FR" dirty="0" err="1" smtClean="0">
              <a:latin typeface="Arial Black" panose="020B0A04020102020204" pitchFamily="34" charset="0"/>
            </a:rPr>
            <a:t>Implementation</a:t>
          </a:r>
          <a:endParaRPr lang="fr-FR" dirty="0">
            <a:latin typeface="Arial Black" panose="020B0A04020102020204" pitchFamily="34" charset="0"/>
          </a:endParaRPr>
        </a:p>
      </dgm:t>
    </dgm:pt>
    <dgm:pt modelId="{6E908615-5639-4E0E-B50B-AAB08D5C9A69}" type="parTrans" cxnId="{55E79A05-34B1-40B7-9FDC-BA95B1061B0A}">
      <dgm:prSet/>
      <dgm:spPr/>
      <dgm:t>
        <a:bodyPr/>
        <a:lstStyle/>
        <a:p>
          <a:endParaRPr lang="fr-FR"/>
        </a:p>
      </dgm:t>
    </dgm:pt>
    <dgm:pt modelId="{7650E878-6F54-4DD9-B353-D3A9E16C3175}" type="sibTrans" cxnId="{55E79A05-34B1-40B7-9FDC-BA95B1061B0A}">
      <dgm:prSet/>
      <dgm:spPr/>
      <dgm:t>
        <a:bodyPr/>
        <a:lstStyle/>
        <a:p>
          <a:endParaRPr lang="fr-FR"/>
        </a:p>
      </dgm:t>
    </dgm:pt>
    <dgm:pt modelId="{E7207E43-ECA4-43D4-986D-A51DC25E088C}">
      <dgm:prSet phldrT="[Texte]"/>
      <dgm:spPr/>
      <dgm:t>
        <a:bodyPr/>
        <a:lstStyle/>
        <a:p>
          <a:r>
            <a:rPr lang="fr-FR" dirty="0" smtClean="0"/>
            <a:t>ABUJA Safety </a:t>
          </a:r>
          <a:r>
            <a:rPr lang="fr-FR" dirty="0" err="1" smtClean="0"/>
            <a:t>Targets</a:t>
          </a:r>
          <a:endParaRPr lang="fr-FR" dirty="0"/>
        </a:p>
      </dgm:t>
    </dgm:pt>
    <dgm:pt modelId="{6E4709A1-19AC-4077-A6F9-CA44553AA7CB}" type="parTrans" cxnId="{66314CF1-5EE9-4F49-8A51-BDA3D76C40B2}">
      <dgm:prSet/>
      <dgm:spPr/>
      <dgm:t>
        <a:bodyPr/>
        <a:lstStyle/>
        <a:p>
          <a:endParaRPr lang="fr-FR"/>
        </a:p>
      </dgm:t>
    </dgm:pt>
    <dgm:pt modelId="{2359FDE2-0BED-4892-A864-A219E26DF1B0}" type="sibTrans" cxnId="{66314CF1-5EE9-4F49-8A51-BDA3D76C40B2}">
      <dgm:prSet/>
      <dgm:spPr/>
      <dgm:t>
        <a:bodyPr/>
        <a:lstStyle/>
        <a:p>
          <a:endParaRPr lang="fr-FR"/>
        </a:p>
      </dgm:t>
    </dgm:pt>
    <dgm:pt modelId="{4C62C1BC-D388-4E37-A485-C4B18E13F818}">
      <dgm:prSet phldrT="[Texte]" custT="1"/>
      <dgm:spPr/>
      <dgm:t>
        <a:bodyPr/>
        <a:lstStyle/>
        <a:p>
          <a:r>
            <a:rPr lang="fr-FR" sz="2400" dirty="0" smtClean="0">
              <a:solidFill>
                <a:srgbClr val="FF0000"/>
              </a:solidFill>
              <a:latin typeface="Arial Black" panose="020B0A04020102020204" pitchFamily="34" charset="0"/>
            </a:rPr>
            <a:t>32</a:t>
          </a:r>
          <a:r>
            <a:rPr lang="fr-FR" sz="1400" dirty="0" smtClean="0">
              <a:latin typeface="Arial Black" panose="020B0A04020102020204" pitchFamily="34" charset="0"/>
            </a:rPr>
            <a:t> States have </a:t>
          </a:r>
          <a:r>
            <a:rPr lang="fr-FR" sz="1400" dirty="0" err="1" smtClean="0">
              <a:latin typeface="Arial Black" panose="020B0A04020102020204" pitchFamily="34" charset="0"/>
            </a:rPr>
            <a:t>accepted</a:t>
          </a:r>
          <a:r>
            <a:rPr lang="fr-FR" sz="1400" dirty="0" smtClean="0">
              <a:latin typeface="Arial Black" panose="020B0A04020102020204" pitchFamily="34" charset="0"/>
            </a:rPr>
            <a:t> ICAO Plans of Action</a:t>
          </a:r>
          <a:endParaRPr lang="fr-FR" sz="1400" dirty="0">
            <a:latin typeface="Arial Black" panose="020B0A04020102020204" pitchFamily="34" charset="0"/>
          </a:endParaRPr>
        </a:p>
      </dgm:t>
    </dgm:pt>
    <dgm:pt modelId="{E5DD657C-21C7-41B4-8F68-706E65A74AFF}" type="parTrans" cxnId="{499A87EF-0319-47A0-983F-A830216A73E7}">
      <dgm:prSet/>
      <dgm:spPr/>
      <dgm:t>
        <a:bodyPr/>
        <a:lstStyle/>
        <a:p>
          <a:endParaRPr lang="fr-FR"/>
        </a:p>
      </dgm:t>
    </dgm:pt>
    <dgm:pt modelId="{E37C32CF-D733-44F8-8F88-7351839F6066}" type="sibTrans" cxnId="{499A87EF-0319-47A0-983F-A830216A73E7}">
      <dgm:prSet/>
      <dgm:spPr/>
      <dgm:t>
        <a:bodyPr/>
        <a:lstStyle/>
        <a:p>
          <a:endParaRPr lang="fr-FR"/>
        </a:p>
      </dgm:t>
    </dgm:pt>
    <dgm:pt modelId="{DB670C83-6C6F-4FFE-9C47-3AA3653DBE85}">
      <dgm:prSet phldrT="[Texte]"/>
      <dgm:spPr/>
      <dgm:t>
        <a:bodyPr/>
        <a:lstStyle/>
        <a:p>
          <a:r>
            <a:rPr lang="fr-FR" dirty="0" smtClean="0"/>
            <a:t>EI ICAO </a:t>
          </a:r>
          <a:r>
            <a:rPr lang="fr-FR" dirty="0" err="1" smtClean="0"/>
            <a:t>SARPs</a:t>
          </a:r>
          <a:endParaRPr lang="fr-FR" dirty="0"/>
        </a:p>
      </dgm:t>
    </dgm:pt>
    <dgm:pt modelId="{1555E525-1D0A-4FA2-8C92-70A4DC01C06A}" type="parTrans" cxnId="{28ED3687-2D6E-4BA2-8126-1E4335DA08C9}">
      <dgm:prSet/>
      <dgm:spPr/>
      <dgm:t>
        <a:bodyPr/>
        <a:lstStyle/>
        <a:p>
          <a:endParaRPr lang="fr-FR"/>
        </a:p>
      </dgm:t>
    </dgm:pt>
    <dgm:pt modelId="{C2F58ABB-3AC4-4B73-8757-ECAD3010332B}" type="sibTrans" cxnId="{28ED3687-2D6E-4BA2-8126-1E4335DA08C9}">
      <dgm:prSet/>
      <dgm:spPr/>
      <dgm:t>
        <a:bodyPr/>
        <a:lstStyle/>
        <a:p>
          <a:endParaRPr lang="fr-FR"/>
        </a:p>
      </dgm:t>
    </dgm:pt>
    <dgm:pt modelId="{C2109A9D-8872-411A-8144-14A9991A9E58}">
      <dgm:prSet phldrT="[Texte]"/>
      <dgm:spPr/>
      <dgm:t>
        <a:bodyPr/>
        <a:lstStyle/>
        <a:p>
          <a:r>
            <a:rPr lang="fr-FR" b="1" dirty="0" err="1" smtClean="0">
              <a:latin typeface="Arial Black" panose="020B0A04020102020204" pitchFamily="34" charset="0"/>
            </a:rPr>
            <a:t>Significant</a:t>
          </a:r>
          <a:r>
            <a:rPr lang="fr-FR" b="1" dirty="0" smtClean="0">
              <a:latin typeface="Arial Black" panose="020B0A04020102020204" pitchFamily="34" charset="0"/>
            </a:rPr>
            <a:t> </a:t>
          </a:r>
          <a:r>
            <a:rPr lang="fr-FR" b="1" dirty="0" err="1" smtClean="0">
              <a:latin typeface="Arial Black" panose="020B0A04020102020204" pitchFamily="34" charset="0"/>
            </a:rPr>
            <a:t>progress</a:t>
          </a:r>
          <a:r>
            <a:rPr lang="fr-FR" b="1" dirty="0" smtClean="0">
              <a:latin typeface="Arial Black" panose="020B0A04020102020204" pitchFamily="34" charset="0"/>
            </a:rPr>
            <a:t> in Safety </a:t>
          </a:r>
          <a:r>
            <a:rPr lang="fr-FR" b="1" dirty="0" err="1" smtClean="0">
              <a:latin typeface="Arial Black" panose="020B0A04020102020204" pitchFamily="34" charset="0"/>
            </a:rPr>
            <a:t>oversight</a:t>
          </a:r>
          <a:endParaRPr lang="fr-FR" b="1" dirty="0">
            <a:latin typeface="Arial Black" panose="020B0A04020102020204" pitchFamily="34" charset="0"/>
          </a:endParaRPr>
        </a:p>
      </dgm:t>
    </dgm:pt>
    <dgm:pt modelId="{B78ED2FE-7B45-403B-8B31-4E1B144CAF6D}" type="parTrans" cxnId="{3C05C5BA-1EE1-4AF5-97FF-480B10460D6B}">
      <dgm:prSet/>
      <dgm:spPr/>
      <dgm:t>
        <a:bodyPr/>
        <a:lstStyle/>
        <a:p>
          <a:endParaRPr lang="fr-FR"/>
        </a:p>
      </dgm:t>
    </dgm:pt>
    <dgm:pt modelId="{FDD4FD6A-7F64-4CF9-91EF-CA74D54E102A}" type="sibTrans" cxnId="{3C05C5BA-1EE1-4AF5-97FF-480B10460D6B}">
      <dgm:prSet/>
      <dgm:spPr/>
      <dgm:t>
        <a:bodyPr/>
        <a:lstStyle/>
        <a:p>
          <a:endParaRPr lang="fr-FR"/>
        </a:p>
      </dgm:t>
    </dgm:pt>
    <dgm:pt modelId="{869525E2-16D1-44AD-BC73-AD238F9A1D47}" type="pres">
      <dgm:prSet presAssocID="{20A43218-F26B-4DC9-BDB7-0DA0A302D45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1E883B2-C9FE-4C43-921D-DEBCE2EEC38F}" type="pres">
      <dgm:prSet presAssocID="{32ED6034-66E8-47A4-9F42-0966F72B629F}" presName="composite" presStyleCnt="0"/>
      <dgm:spPr/>
    </dgm:pt>
    <dgm:pt modelId="{D2CB7808-38DF-43D3-83B0-B0A3E03139E7}" type="pres">
      <dgm:prSet presAssocID="{32ED6034-66E8-47A4-9F42-0966F72B629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0F7BC5-DD96-4C88-B090-8DF369E047D6}" type="pres">
      <dgm:prSet presAssocID="{32ED6034-66E8-47A4-9F42-0966F72B629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ADBC2-7382-4830-8F17-6B3DF9C3376B}" type="pres">
      <dgm:prSet presAssocID="{32ED6034-66E8-47A4-9F42-0966F72B629F}" presName="BalanceSpacing" presStyleCnt="0"/>
      <dgm:spPr/>
    </dgm:pt>
    <dgm:pt modelId="{15D51809-5E56-42D4-BBBF-99465C3FA078}" type="pres">
      <dgm:prSet presAssocID="{32ED6034-66E8-47A4-9F42-0966F72B629F}" presName="BalanceSpacing1" presStyleCnt="0"/>
      <dgm:spPr/>
    </dgm:pt>
    <dgm:pt modelId="{B4BD4877-C477-4706-97E7-0D6AB3AB3CF0}" type="pres">
      <dgm:prSet presAssocID="{0476E06E-5E96-4666-BE08-0A6BC875551A}" presName="Accent1Text" presStyleLbl="node1" presStyleIdx="1" presStyleCnt="6"/>
      <dgm:spPr/>
      <dgm:t>
        <a:bodyPr/>
        <a:lstStyle/>
        <a:p>
          <a:endParaRPr lang="fr-FR"/>
        </a:p>
      </dgm:t>
    </dgm:pt>
    <dgm:pt modelId="{A298F225-DC72-44C3-9B75-091D586B0048}" type="pres">
      <dgm:prSet presAssocID="{0476E06E-5E96-4666-BE08-0A6BC875551A}" presName="spaceBetweenRectangles" presStyleCnt="0"/>
      <dgm:spPr/>
    </dgm:pt>
    <dgm:pt modelId="{C25D9CC9-8258-4002-87AB-F33621D013FF}" type="pres">
      <dgm:prSet presAssocID="{E7207E43-ECA4-43D4-986D-A51DC25E088C}" presName="composite" presStyleCnt="0"/>
      <dgm:spPr/>
    </dgm:pt>
    <dgm:pt modelId="{05936CEE-1D0F-4E0A-A707-2B780C28A5B0}" type="pres">
      <dgm:prSet presAssocID="{E7207E43-ECA4-43D4-986D-A51DC25E088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515D9-A293-4664-9D9A-591C6F51359C}" type="pres">
      <dgm:prSet presAssocID="{E7207E43-ECA4-43D4-986D-A51DC25E088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64AEBB-ED7B-424C-88C6-08C3934A346B}" type="pres">
      <dgm:prSet presAssocID="{E7207E43-ECA4-43D4-986D-A51DC25E088C}" presName="BalanceSpacing" presStyleCnt="0"/>
      <dgm:spPr/>
    </dgm:pt>
    <dgm:pt modelId="{5D92122E-2C43-4210-A4E9-4B689B6847C6}" type="pres">
      <dgm:prSet presAssocID="{E7207E43-ECA4-43D4-986D-A51DC25E088C}" presName="BalanceSpacing1" presStyleCnt="0"/>
      <dgm:spPr/>
    </dgm:pt>
    <dgm:pt modelId="{0571E59D-37BD-4F8F-AA0D-2EFC082AF5B8}" type="pres">
      <dgm:prSet presAssocID="{2359FDE2-0BED-4892-A864-A219E26DF1B0}" presName="Accent1Text" presStyleLbl="node1" presStyleIdx="3" presStyleCnt="6"/>
      <dgm:spPr/>
      <dgm:t>
        <a:bodyPr/>
        <a:lstStyle/>
        <a:p>
          <a:endParaRPr lang="fr-FR"/>
        </a:p>
      </dgm:t>
    </dgm:pt>
    <dgm:pt modelId="{3BBD5678-060A-4E34-AE8D-08D550ABBB93}" type="pres">
      <dgm:prSet presAssocID="{2359FDE2-0BED-4892-A864-A219E26DF1B0}" presName="spaceBetweenRectangles" presStyleCnt="0"/>
      <dgm:spPr/>
    </dgm:pt>
    <dgm:pt modelId="{1B3D8CAB-14FC-4CDE-AFCF-1C72500FBE9B}" type="pres">
      <dgm:prSet presAssocID="{DB670C83-6C6F-4FFE-9C47-3AA3653DBE85}" presName="composite" presStyleCnt="0"/>
      <dgm:spPr/>
    </dgm:pt>
    <dgm:pt modelId="{9425A337-0F2F-4D6E-A54B-E74C9289882A}" type="pres">
      <dgm:prSet presAssocID="{DB670C83-6C6F-4FFE-9C47-3AA3653DBE8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071191-BD0E-410E-AD0D-30AA2347FDE7}" type="pres">
      <dgm:prSet presAssocID="{DB670C83-6C6F-4FFE-9C47-3AA3653DBE8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685BF1-F731-4C3C-9DC8-664F4A56F54D}" type="pres">
      <dgm:prSet presAssocID="{DB670C83-6C6F-4FFE-9C47-3AA3653DBE85}" presName="BalanceSpacing" presStyleCnt="0"/>
      <dgm:spPr/>
    </dgm:pt>
    <dgm:pt modelId="{0B9447BE-8434-45D9-B32F-6C9A750AC6C0}" type="pres">
      <dgm:prSet presAssocID="{DB670C83-6C6F-4FFE-9C47-3AA3653DBE85}" presName="BalanceSpacing1" presStyleCnt="0"/>
      <dgm:spPr/>
    </dgm:pt>
    <dgm:pt modelId="{E06F90B8-67BA-4544-B07E-E627B49DEC42}" type="pres">
      <dgm:prSet presAssocID="{C2F58ABB-3AC4-4B73-8757-ECAD3010332B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499A87EF-0319-47A0-983F-A830216A73E7}" srcId="{E7207E43-ECA4-43D4-986D-A51DC25E088C}" destId="{4C62C1BC-D388-4E37-A485-C4B18E13F818}" srcOrd="0" destOrd="0" parTransId="{E5DD657C-21C7-41B4-8F68-706E65A74AFF}" sibTransId="{E37C32CF-D733-44F8-8F88-7351839F6066}"/>
    <dgm:cxn modelId="{C67D5994-5866-44B2-9744-189E30D335AE}" type="presOf" srcId="{4C62C1BC-D388-4E37-A485-C4B18E13F818}" destId="{79E515D9-A293-4664-9D9A-591C6F51359C}" srcOrd="0" destOrd="0" presId="urn:microsoft.com/office/officeart/2008/layout/AlternatingHexagons"/>
    <dgm:cxn modelId="{28ED3687-2D6E-4BA2-8126-1E4335DA08C9}" srcId="{20A43218-F26B-4DC9-BDB7-0DA0A302D45B}" destId="{DB670C83-6C6F-4FFE-9C47-3AA3653DBE85}" srcOrd="2" destOrd="0" parTransId="{1555E525-1D0A-4FA2-8C92-70A4DC01C06A}" sibTransId="{C2F58ABB-3AC4-4B73-8757-ECAD3010332B}"/>
    <dgm:cxn modelId="{0D99B19F-3F79-4EA7-87A7-2F893C678378}" type="presOf" srcId="{20A43218-F26B-4DC9-BDB7-0DA0A302D45B}" destId="{869525E2-16D1-44AD-BC73-AD238F9A1D47}" srcOrd="0" destOrd="0" presId="urn:microsoft.com/office/officeart/2008/layout/AlternatingHexagons"/>
    <dgm:cxn modelId="{3C05C5BA-1EE1-4AF5-97FF-480B10460D6B}" srcId="{DB670C83-6C6F-4FFE-9C47-3AA3653DBE85}" destId="{C2109A9D-8872-411A-8144-14A9991A9E58}" srcOrd="0" destOrd="0" parTransId="{B78ED2FE-7B45-403B-8B31-4E1B144CAF6D}" sibTransId="{FDD4FD6A-7F64-4CF9-91EF-CA74D54E102A}"/>
    <dgm:cxn modelId="{F103BB21-9E35-4A62-BBEE-120DEE669004}" type="presOf" srcId="{0476E06E-5E96-4666-BE08-0A6BC875551A}" destId="{B4BD4877-C477-4706-97E7-0D6AB3AB3CF0}" srcOrd="0" destOrd="0" presId="urn:microsoft.com/office/officeart/2008/layout/AlternatingHexagons"/>
    <dgm:cxn modelId="{0AB98DF7-B5A3-4476-BF90-208EE3E83A8F}" srcId="{20A43218-F26B-4DC9-BDB7-0DA0A302D45B}" destId="{32ED6034-66E8-47A4-9F42-0966F72B629F}" srcOrd="0" destOrd="0" parTransId="{52ED9362-60EF-46A3-851A-1B3CDAD49523}" sibTransId="{0476E06E-5E96-4666-BE08-0A6BC875551A}"/>
    <dgm:cxn modelId="{D668DD02-775E-45E3-BC27-F957AD94BEF0}" type="presOf" srcId="{DAB0AF33-BA9B-4841-8283-FB9814D38071}" destId="{B30F7BC5-DD96-4C88-B090-8DF369E047D6}" srcOrd="0" destOrd="0" presId="urn:microsoft.com/office/officeart/2008/layout/AlternatingHexagons"/>
    <dgm:cxn modelId="{55E79A05-34B1-40B7-9FDC-BA95B1061B0A}" srcId="{32ED6034-66E8-47A4-9F42-0966F72B629F}" destId="{DAB0AF33-BA9B-4841-8283-FB9814D38071}" srcOrd="0" destOrd="0" parTransId="{6E908615-5639-4E0E-B50B-AAB08D5C9A69}" sibTransId="{7650E878-6F54-4DD9-B353-D3A9E16C3175}"/>
    <dgm:cxn modelId="{66314CF1-5EE9-4F49-8A51-BDA3D76C40B2}" srcId="{20A43218-F26B-4DC9-BDB7-0DA0A302D45B}" destId="{E7207E43-ECA4-43D4-986D-A51DC25E088C}" srcOrd="1" destOrd="0" parTransId="{6E4709A1-19AC-4077-A6F9-CA44553AA7CB}" sibTransId="{2359FDE2-0BED-4892-A864-A219E26DF1B0}"/>
    <dgm:cxn modelId="{763BFCD0-27DB-4A3A-B059-B145B1F4EF18}" type="presOf" srcId="{C2109A9D-8872-411A-8144-14A9991A9E58}" destId="{63071191-BD0E-410E-AD0D-30AA2347FDE7}" srcOrd="0" destOrd="0" presId="urn:microsoft.com/office/officeart/2008/layout/AlternatingHexagons"/>
    <dgm:cxn modelId="{59BEE3B3-078A-4AA4-A97B-8636A255CAD5}" type="presOf" srcId="{DB670C83-6C6F-4FFE-9C47-3AA3653DBE85}" destId="{9425A337-0F2F-4D6E-A54B-E74C9289882A}" srcOrd="0" destOrd="0" presId="urn:microsoft.com/office/officeart/2008/layout/AlternatingHexagons"/>
    <dgm:cxn modelId="{708CE0D5-14EC-43F5-B4A7-CAE0FC55AC53}" type="presOf" srcId="{C2F58ABB-3AC4-4B73-8757-ECAD3010332B}" destId="{E06F90B8-67BA-4544-B07E-E627B49DEC42}" srcOrd="0" destOrd="0" presId="urn:microsoft.com/office/officeart/2008/layout/AlternatingHexagons"/>
    <dgm:cxn modelId="{DE31C97A-57FA-45BF-8973-6CA6D5B7A07A}" type="presOf" srcId="{E7207E43-ECA4-43D4-986D-A51DC25E088C}" destId="{05936CEE-1D0F-4E0A-A707-2B780C28A5B0}" srcOrd="0" destOrd="0" presId="urn:microsoft.com/office/officeart/2008/layout/AlternatingHexagons"/>
    <dgm:cxn modelId="{626C300C-E866-4B35-9A66-DDA8BA8B09A9}" type="presOf" srcId="{2359FDE2-0BED-4892-A864-A219E26DF1B0}" destId="{0571E59D-37BD-4F8F-AA0D-2EFC082AF5B8}" srcOrd="0" destOrd="0" presId="urn:microsoft.com/office/officeart/2008/layout/AlternatingHexagons"/>
    <dgm:cxn modelId="{C14FA259-B6F2-48AA-9396-F1C30271FB8B}" type="presOf" srcId="{32ED6034-66E8-47A4-9F42-0966F72B629F}" destId="{D2CB7808-38DF-43D3-83B0-B0A3E03139E7}" srcOrd="0" destOrd="0" presId="urn:microsoft.com/office/officeart/2008/layout/AlternatingHexagons"/>
    <dgm:cxn modelId="{0BDF1366-FD65-494B-AD98-376A7CDECCCD}" type="presParOf" srcId="{869525E2-16D1-44AD-BC73-AD238F9A1D47}" destId="{61E883B2-C9FE-4C43-921D-DEBCE2EEC38F}" srcOrd="0" destOrd="0" presId="urn:microsoft.com/office/officeart/2008/layout/AlternatingHexagons"/>
    <dgm:cxn modelId="{089EA4C6-51B2-4C66-9FAC-614CE54B4D80}" type="presParOf" srcId="{61E883B2-C9FE-4C43-921D-DEBCE2EEC38F}" destId="{D2CB7808-38DF-43D3-83B0-B0A3E03139E7}" srcOrd="0" destOrd="0" presId="urn:microsoft.com/office/officeart/2008/layout/AlternatingHexagons"/>
    <dgm:cxn modelId="{F8A607E9-3BBC-4E3B-AA45-2CE70D4B8173}" type="presParOf" srcId="{61E883B2-C9FE-4C43-921D-DEBCE2EEC38F}" destId="{B30F7BC5-DD96-4C88-B090-8DF369E047D6}" srcOrd="1" destOrd="0" presId="urn:microsoft.com/office/officeart/2008/layout/AlternatingHexagons"/>
    <dgm:cxn modelId="{7E2BC742-9576-4863-A916-D437D2406F21}" type="presParOf" srcId="{61E883B2-C9FE-4C43-921D-DEBCE2EEC38F}" destId="{D2AADBC2-7382-4830-8F17-6B3DF9C3376B}" srcOrd="2" destOrd="0" presId="urn:microsoft.com/office/officeart/2008/layout/AlternatingHexagons"/>
    <dgm:cxn modelId="{8ED9EE92-38AF-4C76-88E7-17E62290F6CC}" type="presParOf" srcId="{61E883B2-C9FE-4C43-921D-DEBCE2EEC38F}" destId="{15D51809-5E56-42D4-BBBF-99465C3FA078}" srcOrd="3" destOrd="0" presId="urn:microsoft.com/office/officeart/2008/layout/AlternatingHexagons"/>
    <dgm:cxn modelId="{3FE78B10-5458-4576-B186-132447B7E9E8}" type="presParOf" srcId="{61E883B2-C9FE-4C43-921D-DEBCE2EEC38F}" destId="{B4BD4877-C477-4706-97E7-0D6AB3AB3CF0}" srcOrd="4" destOrd="0" presId="urn:microsoft.com/office/officeart/2008/layout/AlternatingHexagons"/>
    <dgm:cxn modelId="{62CD2DF3-4864-45F6-8A46-EC94BB1901B7}" type="presParOf" srcId="{869525E2-16D1-44AD-BC73-AD238F9A1D47}" destId="{A298F225-DC72-44C3-9B75-091D586B0048}" srcOrd="1" destOrd="0" presId="urn:microsoft.com/office/officeart/2008/layout/AlternatingHexagons"/>
    <dgm:cxn modelId="{D6558FFF-8EF9-4262-9D12-E579423D1C9F}" type="presParOf" srcId="{869525E2-16D1-44AD-BC73-AD238F9A1D47}" destId="{C25D9CC9-8258-4002-87AB-F33621D013FF}" srcOrd="2" destOrd="0" presId="urn:microsoft.com/office/officeart/2008/layout/AlternatingHexagons"/>
    <dgm:cxn modelId="{E69D5A6A-E5CF-4ABA-93B8-D72BF95CEF59}" type="presParOf" srcId="{C25D9CC9-8258-4002-87AB-F33621D013FF}" destId="{05936CEE-1D0F-4E0A-A707-2B780C28A5B0}" srcOrd="0" destOrd="0" presId="urn:microsoft.com/office/officeart/2008/layout/AlternatingHexagons"/>
    <dgm:cxn modelId="{7C290CD3-B537-46EE-A5B5-3318705E1936}" type="presParOf" srcId="{C25D9CC9-8258-4002-87AB-F33621D013FF}" destId="{79E515D9-A293-4664-9D9A-591C6F51359C}" srcOrd="1" destOrd="0" presId="urn:microsoft.com/office/officeart/2008/layout/AlternatingHexagons"/>
    <dgm:cxn modelId="{D339D4BB-95EF-41C5-860F-6AEDCAB55AB4}" type="presParOf" srcId="{C25D9CC9-8258-4002-87AB-F33621D013FF}" destId="{BA64AEBB-ED7B-424C-88C6-08C3934A346B}" srcOrd="2" destOrd="0" presId="urn:microsoft.com/office/officeart/2008/layout/AlternatingHexagons"/>
    <dgm:cxn modelId="{88928CEF-71DE-478F-88BD-3423773D0A5A}" type="presParOf" srcId="{C25D9CC9-8258-4002-87AB-F33621D013FF}" destId="{5D92122E-2C43-4210-A4E9-4B689B6847C6}" srcOrd="3" destOrd="0" presId="urn:microsoft.com/office/officeart/2008/layout/AlternatingHexagons"/>
    <dgm:cxn modelId="{F69CA5A3-5D53-478B-A5BE-CBD5447ACE51}" type="presParOf" srcId="{C25D9CC9-8258-4002-87AB-F33621D013FF}" destId="{0571E59D-37BD-4F8F-AA0D-2EFC082AF5B8}" srcOrd="4" destOrd="0" presId="urn:microsoft.com/office/officeart/2008/layout/AlternatingHexagons"/>
    <dgm:cxn modelId="{0706ED43-B7D5-4778-8206-7AF4692FE83D}" type="presParOf" srcId="{869525E2-16D1-44AD-BC73-AD238F9A1D47}" destId="{3BBD5678-060A-4E34-AE8D-08D550ABBB93}" srcOrd="3" destOrd="0" presId="urn:microsoft.com/office/officeart/2008/layout/AlternatingHexagons"/>
    <dgm:cxn modelId="{8016F96C-41EE-4629-88CC-9C40BB85C232}" type="presParOf" srcId="{869525E2-16D1-44AD-BC73-AD238F9A1D47}" destId="{1B3D8CAB-14FC-4CDE-AFCF-1C72500FBE9B}" srcOrd="4" destOrd="0" presId="urn:microsoft.com/office/officeart/2008/layout/AlternatingHexagons"/>
    <dgm:cxn modelId="{5DAB133B-930A-4F2D-885F-0FD48BF3D7A3}" type="presParOf" srcId="{1B3D8CAB-14FC-4CDE-AFCF-1C72500FBE9B}" destId="{9425A337-0F2F-4D6E-A54B-E74C9289882A}" srcOrd="0" destOrd="0" presId="urn:microsoft.com/office/officeart/2008/layout/AlternatingHexagons"/>
    <dgm:cxn modelId="{371853A4-219B-4A39-84B4-A7E4E797DB89}" type="presParOf" srcId="{1B3D8CAB-14FC-4CDE-AFCF-1C72500FBE9B}" destId="{63071191-BD0E-410E-AD0D-30AA2347FDE7}" srcOrd="1" destOrd="0" presId="urn:microsoft.com/office/officeart/2008/layout/AlternatingHexagons"/>
    <dgm:cxn modelId="{21950FF7-1E42-4750-8FFB-4BF33C321268}" type="presParOf" srcId="{1B3D8CAB-14FC-4CDE-AFCF-1C72500FBE9B}" destId="{3F685BF1-F731-4C3C-9DC8-664F4A56F54D}" srcOrd="2" destOrd="0" presId="urn:microsoft.com/office/officeart/2008/layout/AlternatingHexagons"/>
    <dgm:cxn modelId="{E3A3B788-419F-4891-A415-5306B261A925}" type="presParOf" srcId="{1B3D8CAB-14FC-4CDE-AFCF-1C72500FBE9B}" destId="{0B9447BE-8434-45D9-B32F-6C9A750AC6C0}" srcOrd="3" destOrd="0" presId="urn:microsoft.com/office/officeart/2008/layout/AlternatingHexagons"/>
    <dgm:cxn modelId="{CE18582B-48CC-4A1B-B912-76A28948C2FD}" type="presParOf" srcId="{1B3D8CAB-14FC-4CDE-AFCF-1C72500FBE9B}" destId="{E06F90B8-67BA-4544-B07E-E627B49DEC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AF9AA9-7176-433F-802F-951575DEAB1B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6A71AF0-F4EA-4733-81D9-F0E1A3E6FEB2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</a:rPr>
            <a:t>22 States</a:t>
          </a:r>
          <a:endParaRPr lang="fr-FR" dirty="0">
            <a:latin typeface="Arial Black" panose="020B0A04020102020204" pitchFamily="34" charset="0"/>
          </a:endParaRPr>
        </a:p>
      </dgm:t>
    </dgm:pt>
    <dgm:pt modelId="{249513FF-F1AB-46B7-A813-EB71DF7CDEC5}" type="parTrans" cxnId="{8B704F9C-C248-49DA-936D-518407505759}">
      <dgm:prSet/>
      <dgm:spPr/>
      <dgm:t>
        <a:bodyPr/>
        <a:lstStyle/>
        <a:p>
          <a:endParaRPr lang="fr-FR"/>
        </a:p>
      </dgm:t>
    </dgm:pt>
    <dgm:pt modelId="{3EF173AF-364D-480E-8914-63B9C27E3957}" type="sibTrans" cxnId="{8B704F9C-C248-49DA-936D-518407505759}">
      <dgm:prSet/>
      <dgm:spPr/>
      <dgm:t>
        <a:bodyPr/>
        <a:lstStyle/>
        <a:p>
          <a:endParaRPr lang="fr-FR"/>
        </a:p>
      </dgm:t>
    </dgm:pt>
    <dgm:pt modelId="{FF0734AE-9D23-4E3B-BEC5-00238143DBA4}">
      <dgm:prSet phldrT="[Texte]" custT="1"/>
      <dgm:spPr/>
      <dgm:t>
        <a:bodyPr/>
        <a:lstStyle/>
        <a:p>
          <a:r>
            <a:rPr lang="fr-FR" sz="2400" dirty="0" smtClean="0">
              <a:latin typeface="Arial Black" panose="020B0A04020102020204" pitchFamily="34" charset="0"/>
            </a:rPr>
            <a:t>EI&gt;=60%</a:t>
          </a:r>
          <a:endParaRPr lang="fr-FR" sz="2400" dirty="0">
            <a:latin typeface="Arial Black" panose="020B0A04020102020204" pitchFamily="34" charset="0"/>
          </a:endParaRPr>
        </a:p>
      </dgm:t>
    </dgm:pt>
    <dgm:pt modelId="{C522A765-B435-4990-8921-D34395B204A3}" type="parTrans" cxnId="{8C5716AB-7E39-4E55-B742-FA01D0792420}">
      <dgm:prSet/>
      <dgm:spPr/>
      <dgm:t>
        <a:bodyPr/>
        <a:lstStyle/>
        <a:p>
          <a:endParaRPr lang="fr-FR"/>
        </a:p>
      </dgm:t>
    </dgm:pt>
    <dgm:pt modelId="{1FD74378-6C91-4437-86DC-0AC1640CDB1D}" type="sibTrans" cxnId="{8C5716AB-7E39-4E55-B742-FA01D0792420}">
      <dgm:prSet/>
      <dgm:spPr/>
      <dgm:t>
        <a:bodyPr/>
        <a:lstStyle/>
        <a:p>
          <a:endParaRPr lang="fr-FR"/>
        </a:p>
      </dgm:t>
    </dgm:pt>
    <dgm:pt modelId="{08F826EE-6CA1-4512-9734-4FBB018D02B9}">
      <dgm:prSet phldrT="[Texte]"/>
      <dgm:spPr/>
      <dgm:t>
        <a:bodyPr/>
        <a:lstStyle/>
        <a:p>
          <a:r>
            <a:rPr lang="fr-FR" b="1" dirty="0" smtClean="0">
              <a:latin typeface="Arial Black" panose="020B0A04020102020204" pitchFamily="34" charset="0"/>
            </a:rPr>
            <a:t>14 States</a:t>
          </a:r>
          <a:endParaRPr lang="fr-FR" b="1" dirty="0">
            <a:latin typeface="Arial Black" panose="020B0A04020102020204" pitchFamily="34" charset="0"/>
          </a:endParaRPr>
        </a:p>
      </dgm:t>
    </dgm:pt>
    <dgm:pt modelId="{AB7759AC-FE57-42F7-BAF7-186F33808712}" type="parTrans" cxnId="{CD75813E-01C2-4C4A-9C1B-C8B2C9B63BCF}">
      <dgm:prSet/>
      <dgm:spPr/>
      <dgm:t>
        <a:bodyPr/>
        <a:lstStyle/>
        <a:p>
          <a:endParaRPr lang="fr-FR"/>
        </a:p>
      </dgm:t>
    </dgm:pt>
    <dgm:pt modelId="{83CD4C16-BF92-46C8-AE43-55DC694A4A4F}" type="sibTrans" cxnId="{CD75813E-01C2-4C4A-9C1B-C8B2C9B63BCF}">
      <dgm:prSet/>
      <dgm:spPr/>
      <dgm:t>
        <a:bodyPr/>
        <a:lstStyle/>
        <a:p>
          <a:endParaRPr lang="fr-FR"/>
        </a:p>
      </dgm:t>
    </dgm:pt>
    <dgm:pt modelId="{B85DE9D7-EBDD-4A41-85E5-7B4123AF641D}">
      <dgm:prSet phldrT="[Texte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2400" dirty="0" smtClean="0">
              <a:latin typeface="Arial Black" panose="020B0A04020102020204" pitchFamily="34" charset="0"/>
            </a:rPr>
            <a:t>EI&lt;=30%</a:t>
          </a:r>
          <a:endParaRPr lang="fr-FR" sz="2400" dirty="0">
            <a:latin typeface="Arial Black" panose="020B0A04020102020204" pitchFamily="34" charset="0"/>
          </a:endParaRPr>
        </a:p>
      </dgm:t>
    </dgm:pt>
    <dgm:pt modelId="{9F009B12-B516-4417-AED8-7CF845191DDA}" type="parTrans" cxnId="{6233BD70-2C99-4666-9514-027B8409BD64}">
      <dgm:prSet/>
      <dgm:spPr/>
      <dgm:t>
        <a:bodyPr/>
        <a:lstStyle/>
        <a:p>
          <a:endParaRPr lang="fr-FR"/>
        </a:p>
      </dgm:t>
    </dgm:pt>
    <dgm:pt modelId="{211814DD-CDDD-42B7-AFE5-139FAEF0E68C}" type="sibTrans" cxnId="{6233BD70-2C99-4666-9514-027B8409BD64}">
      <dgm:prSet/>
      <dgm:spPr/>
      <dgm:t>
        <a:bodyPr/>
        <a:lstStyle/>
        <a:p>
          <a:endParaRPr lang="fr-FR"/>
        </a:p>
      </dgm:t>
    </dgm:pt>
    <dgm:pt modelId="{741595E0-1E0E-4671-BFF5-D95CBB2F663F}" type="pres">
      <dgm:prSet presAssocID="{17AF9AA9-7176-433F-802F-951575DEAB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A134B6-47C6-4EF0-975B-47445174890E}" type="pres">
      <dgm:prSet presAssocID="{36A71AF0-F4EA-4733-81D9-F0E1A3E6FEB2}" presName="linNode" presStyleCnt="0"/>
      <dgm:spPr/>
    </dgm:pt>
    <dgm:pt modelId="{3C063EA3-6EB7-45D1-BF0C-B6744BADDF4A}" type="pres">
      <dgm:prSet presAssocID="{36A71AF0-F4EA-4733-81D9-F0E1A3E6FEB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843E06-687F-47B3-94BE-38E02703448A}" type="pres">
      <dgm:prSet presAssocID="{36A71AF0-F4EA-4733-81D9-F0E1A3E6FEB2}" presName="bracket" presStyleLbl="parChTrans1D1" presStyleIdx="0" presStyleCnt="2" custScaleY="185979"/>
      <dgm:spPr/>
    </dgm:pt>
    <dgm:pt modelId="{8A22F796-E8F6-4703-A4AF-4C774EF79407}" type="pres">
      <dgm:prSet presAssocID="{36A71AF0-F4EA-4733-81D9-F0E1A3E6FEB2}" presName="spH" presStyleCnt="0"/>
      <dgm:spPr/>
    </dgm:pt>
    <dgm:pt modelId="{FD885A96-0312-4D23-8144-B2E71360F87A}" type="pres">
      <dgm:prSet presAssocID="{36A71AF0-F4EA-4733-81D9-F0E1A3E6FEB2}" presName="desTx" presStyleLbl="node1" presStyleIdx="0" presStyleCnt="2" custScaleX="69668" custScaleY="2067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D29FCE-F97F-489E-8773-A7F38421711B}" type="pres">
      <dgm:prSet presAssocID="{3EF173AF-364D-480E-8914-63B9C27E3957}" presName="spV" presStyleCnt="0"/>
      <dgm:spPr/>
    </dgm:pt>
    <dgm:pt modelId="{7E831A2D-75F9-460E-90C9-50DA43490A2A}" type="pres">
      <dgm:prSet presAssocID="{08F826EE-6CA1-4512-9734-4FBB018D02B9}" presName="linNode" presStyleCnt="0"/>
      <dgm:spPr/>
    </dgm:pt>
    <dgm:pt modelId="{7C020729-3CD1-433E-9D7C-D53E2445C19A}" type="pres">
      <dgm:prSet presAssocID="{08F826EE-6CA1-4512-9734-4FBB018D02B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E3FC8C-D4D6-472F-873A-2FF5B5937EDC}" type="pres">
      <dgm:prSet presAssocID="{08F826EE-6CA1-4512-9734-4FBB018D02B9}" presName="bracket" presStyleLbl="parChTrans1D1" presStyleIdx="1" presStyleCnt="2" custScaleY="172280"/>
      <dgm:spPr>
        <a:noFill/>
        <a:ln>
          <a:solidFill>
            <a:srgbClr val="FF0000"/>
          </a:solidFill>
        </a:ln>
      </dgm:spPr>
    </dgm:pt>
    <dgm:pt modelId="{9B1579BF-2E6C-40E7-BC33-058EDCAB4FE9}" type="pres">
      <dgm:prSet presAssocID="{08F826EE-6CA1-4512-9734-4FBB018D02B9}" presName="spH" presStyleCnt="0"/>
      <dgm:spPr/>
    </dgm:pt>
    <dgm:pt modelId="{7370B483-DE31-407E-87A3-D037D89434B6}" type="pres">
      <dgm:prSet presAssocID="{08F826EE-6CA1-4512-9734-4FBB018D02B9}" presName="desTx" presStyleLbl="node1" presStyleIdx="1" presStyleCnt="2" custScaleX="68518" custScaleY="174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5716AB-7E39-4E55-B742-FA01D0792420}" srcId="{36A71AF0-F4EA-4733-81D9-F0E1A3E6FEB2}" destId="{FF0734AE-9D23-4E3B-BEC5-00238143DBA4}" srcOrd="0" destOrd="0" parTransId="{C522A765-B435-4990-8921-D34395B204A3}" sibTransId="{1FD74378-6C91-4437-86DC-0AC1640CDB1D}"/>
    <dgm:cxn modelId="{1C79EE85-F1F7-46B4-907E-067B5AFD8647}" type="presOf" srcId="{FF0734AE-9D23-4E3B-BEC5-00238143DBA4}" destId="{FD885A96-0312-4D23-8144-B2E71360F87A}" srcOrd="0" destOrd="0" presId="urn:diagrams.loki3.com/BracketList+Icon"/>
    <dgm:cxn modelId="{48DD3411-9907-4B62-93AD-8989D5FE7C12}" type="presOf" srcId="{36A71AF0-F4EA-4733-81D9-F0E1A3E6FEB2}" destId="{3C063EA3-6EB7-45D1-BF0C-B6744BADDF4A}" srcOrd="0" destOrd="0" presId="urn:diagrams.loki3.com/BracketList+Icon"/>
    <dgm:cxn modelId="{CD75813E-01C2-4C4A-9C1B-C8B2C9B63BCF}" srcId="{17AF9AA9-7176-433F-802F-951575DEAB1B}" destId="{08F826EE-6CA1-4512-9734-4FBB018D02B9}" srcOrd="1" destOrd="0" parTransId="{AB7759AC-FE57-42F7-BAF7-186F33808712}" sibTransId="{83CD4C16-BF92-46C8-AE43-55DC694A4A4F}"/>
    <dgm:cxn modelId="{6233BD70-2C99-4666-9514-027B8409BD64}" srcId="{08F826EE-6CA1-4512-9734-4FBB018D02B9}" destId="{B85DE9D7-EBDD-4A41-85E5-7B4123AF641D}" srcOrd="0" destOrd="0" parTransId="{9F009B12-B516-4417-AED8-7CF845191DDA}" sibTransId="{211814DD-CDDD-42B7-AFE5-139FAEF0E68C}"/>
    <dgm:cxn modelId="{8B704F9C-C248-49DA-936D-518407505759}" srcId="{17AF9AA9-7176-433F-802F-951575DEAB1B}" destId="{36A71AF0-F4EA-4733-81D9-F0E1A3E6FEB2}" srcOrd="0" destOrd="0" parTransId="{249513FF-F1AB-46B7-A813-EB71DF7CDEC5}" sibTransId="{3EF173AF-364D-480E-8914-63B9C27E3957}"/>
    <dgm:cxn modelId="{781D2F3B-5288-42C9-8D46-D648C614C343}" type="presOf" srcId="{B85DE9D7-EBDD-4A41-85E5-7B4123AF641D}" destId="{7370B483-DE31-407E-87A3-D037D89434B6}" srcOrd="0" destOrd="0" presId="urn:diagrams.loki3.com/BracketList+Icon"/>
    <dgm:cxn modelId="{4E17D2F7-4785-417B-B400-FD436B437F5C}" type="presOf" srcId="{08F826EE-6CA1-4512-9734-4FBB018D02B9}" destId="{7C020729-3CD1-433E-9D7C-D53E2445C19A}" srcOrd="0" destOrd="0" presId="urn:diagrams.loki3.com/BracketList+Icon"/>
    <dgm:cxn modelId="{651DAF2F-CF5B-4170-92AE-F29632DD16AA}" type="presOf" srcId="{17AF9AA9-7176-433F-802F-951575DEAB1B}" destId="{741595E0-1E0E-4671-BFF5-D95CBB2F663F}" srcOrd="0" destOrd="0" presId="urn:diagrams.loki3.com/BracketList+Icon"/>
    <dgm:cxn modelId="{AA87B2D5-3C84-4FF9-9C0D-B0FF69D55C5B}" type="presParOf" srcId="{741595E0-1E0E-4671-BFF5-D95CBB2F663F}" destId="{90A134B6-47C6-4EF0-975B-47445174890E}" srcOrd="0" destOrd="0" presId="urn:diagrams.loki3.com/BracketList+Icon"/>
    <dgm:cxn modelId="{39634604-5DAE-4046-A835-66150DB583C2}" type="presParOf" srcId="{90A134B6-47C6-4EF0-975B-47445174890E}" destId="{3C063EA3-6EB7-45D1-BF0C-B6744BADDF4A}" srcOrd="0" destOrd="0" presId="urn:diagrams.loki3.com/BracketList+Icon"/>
    <dgm:cxn modelId="{AE410526-5A3F-4623-94B4-8634CE60A1AD}" type="presParOf" srcId="{90A134B6-47C6-4EF0-975B-47445174890E}" destId="{8C843E06-687F-47B3-94BE-38E02703448A}" srcOrd="1" destOrd="0" presId="urn:diagrams.loki3.com/BracketList+Icon"/>
    <dgm:cxn modelId="{18F10A8E-209A-46AD-A171-215C505D33B2}" type="presParOf" srcId="{90A134B6-47C6-4EF0-975B-47445174890E}" destId="{8A22F796-E8F6-4703-A4AF-4C774EF79407}" srcOrd="2" destOrd="0" presId="urn:diagrams.loki3.com/BracketList+Icon"/>
    <dgm:cxn modelId="{F75F7174-F234-4202-85E1-17F6C122D882}" type="presParOf" srcId="{90A134B6-47C6-4EF0-975B-47445174890E}" destId="{FD885A96-0312-4D23-8144-B2E71360F87A}" srcOrd="3" destOrd="0" presId="urn:diagrams.loki3.com/BracketList+Icon"/>
    <dgm:cxn modelId="{DCD3288C-0FBE-416F-A7CA-D4904BBF8422}" type="presParOf" srcId="{741595E0-1E0E-4671-BFF5-D95CBB2F663F}" destId="{58D29FCE-F97F-489E-8773-A7F38421711B}" srcOrd="1" destOrd="0" presId="urn:diagrams.loki3.com/BracketList+Icon"/>
    <dgm:cxn modelId="{EBBF09EC-9BE2-45E2-B3AB-614AB4C7B287}" type="presParOf" srcId="{741595E0-1E0E-4671-BFF5-D95CBB2F663F}" destId="{7E831A2D-75F9-460E-90C9-50DA43490A2A}" srcOrd="2" destOrd="0" presId="urn:diagrams.loki3.com/BracketList+Icon"/>
    <dgm:cxn modelId="{04C69988-81F0-44CD-B5B6-FA09116E3FF0}" type="presParOf" srcId="{7E831A2D-75F9-460E-90C9-50DA43490A2A}" destId="{7C020729-3CD1-433E-9D7C-D53E2445C19A}" srcOrd="0" destOrd="0" presId="urn:diagrams.loki3.com/BracketList+Icon"/>
    <dgm:cxn modelId="{B4975715-7293-4C3F-B206-82511BEFC299}" type="presParOf" srcId="{7E831A2D-75F9-460E-90C9-50DA43490A2A}" destId="{2AE3FC8C-D4D6-472F-873A-2FF5B5937EDC}" srcOrd="1" destOrd="0" presId="urn:diagrams.loki3.com/BracketList+Icon"/>
    <dgm:cxn modelId="{8CE0F0E3-0398-4511-A62E-D610F5EBA48E}" type="presParOf" srcId="{7E831A2D-75F9-460E-90C9-50DA43490A2A}" destId="{9B1579BF-2E6C-40E7-BC33-058EDCAB4FE9}" srcOrd="2" destOrd="0" presId="urn:diagrams.loki3.com/BracketList+Icon"/>
    <dgm:cxn modelId="{600AFCBA-12EF-43CB-BBA1-40E948241A0E}" type="presParOf" srcId="{7E831A2D-75F9-460E-90C9-50DA43490A2A}" destId="{7370B483-DE31-407E-87A3-D037D89434B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CDA45-6122-4BED-9823-EAB5C98BA792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46FC02D-3CCD-429A-AA9B-5F9E6370F642}">
      <dgm:prSet phldrT="[Texte]"/>
      <dgm:spPr/>
      <dgm:t>
        <a:bodyPr/>
        <a:lstStyle/>
        <a:p>
          <a:r>
            <a:rPr lang="fr-FR" dirty="0" err="1" smtClean="0"/>
            <a:t>Process</a:t>
          </a:r>
          <a:r>
            <a:rPr lang="fr-FR" dirty="0" smtClean="0"/>
            <a:t> </a:t>
          </a:r>
          <a:r>
            <a:rPr lang="fr-FR" dirty="0" err="1" smtClean="0"/>
            <a:t>is</a:t>
          </a:r>
          <a:r>
            <a:rPr lang="fr-FR" dirty="0" smtClean="0"/>
            <a:t> on-</a:t>
          </a:r>
          <a:r>
            <a:rPr lang="fr-FR" dirty="0" err="1" smtClean="0"/>
            <a:t>going</a:t>
          </a:r>
          <a:r>
            <a:rPr lang="fr-FR" dirty="0" smtClean="0"/>
            <a:t> in </a:t>
          </a:r>
          <a:r>
            <a:rPr lang="fr-FR" dirty="0" err="1" smtClean="0"/>
            <a:t>almost</a:t>
          </a:r>
          <a:r>
            <a:rPr lang="fr-FR" dirty="0" smtClean="0"/>
            <a:t> All States </a:t>
          </a:r>
          <a:endParaRPr lang="fr-FR" dirty="0"/>
        </a:p>
      </dgm:t>
    </dgm:pt>
    <dgm:pt modelId="{2BC9D2DD-CB32-4858-A1CE-ECB61D072C79}" type="parTrans" cxnId="{83D8CAB2-D6C5-48EF-BA37-B2E66AB0FB15}">
      <dgm:prSet/>
      <dgm:spPr/>
      <dgm:t>
        <a:bodyPr/>
        <a:lstStyle/>
        <a:p>
          <a:endParaRPr lang="fr-FR"/>
        </a:p>
      </dgm:t>
    </dgm:pt>
    <dgm:pt modelId="{63222D12-5176-46F2-9F75-7AFB2A468800}" type="sibTrans" cxnId="{83D8CAB2-D6C5-48EF-BA37-B2E66AB0FB15}">
      <dgm:prSet/>
      <dgm:spPr/>
      <dgm:t>
        <a:bodyPr/>
        <a:lstStyle/>
        <a:p>
          <a:endParaRPr lang="fr-FR"/>
        </a:p>
      </dgm:t>
    </dgm:pt>
    <dgm:pt modelId="{A5870A14-7F4D-4B5A-BABA-67B00E1CC3F1}">
      <dgm:prSet phldrT="[Texte]"/>
      <dgm:spPr/>
      <dgm:t>
        <a:bodyPr/>
        <a:lstStyle/>
        <a:p>
          <a:r>
            <a:rPr lang="fr-FR" dirty="0" smtClean="0"/>
            <a:t>Expansion of AFI Plan to </a:t>
          </a:r>
          <a:r>
            <a:rPr lang="fr-FR" dirty="0" err="1" smtClean="0"/>
            <a:t>cover</a:t>
          </a:r>
          <a:r>
            <a:rPr lang="fr-FR" dirty="0" smtClean="0"/>
            <a:t> AGA and ANS</a:t>
          </a:r>
          <a:endParaRPr lang="fr-FR" dirty="0"/>
        </a:p>
      </dgm:t>
    </dgm:pt>
    <dgm:pt modelId="{B30977F3-7275-416B-A79C-43C484681108}" type="parTrans" cxnId="{8445A634-5D19-402D-8918-6DA27B38770C}">
      <dgm:prSet/>
      <dgm:spPr/>
      <dgm:t>
        <a:bodyPr/>
        <a:lstStyle/>
        <a:p>
          <a:endParaRPr lang="fr-FR"/>
        </a:p>
      </dgm:t>
    </dgm:pt>
    <dgm:pt modelId="{A17DD2C3-FBBF-4EB0-BB9E-01F03220C548}" type="sibTrans" cxnId="{8445A634-5D19-402D-8918-6DA27B38770C}">
      <dgm:prSet/>
      <dgm:spPr/>
      <dgm:t>
        <a:bodyPr/>
        <a:lstStyle/>
        <a:p>
          <a:endParaRPr lang="fr-FR"/>
        </a:p>
      </dgm:t>
    </dgm:pt>
    <dgm:pt modelId="{AABA019F-5126-4F9F-B84A-919AF4152A3A}">
      <dgm:prSet phldrT="[Texte]"/>
      <dgm:spPr/>
      <dgm:t>
        <a:bodyPr/>
        <a:lstStyle/>
        <a:p>
          <a:r>
            <a:rPr lang="fr-FR" dirty="0" smtClean="0"/>
            <a:t>AFI-CIS missions to </a:t>
          </a:r>
          <a:r>
            <a:rPr lang="fr-FR" dirty="0" err="1" smtClean="0"/>
            <a:t>now</a:t>
          </a:r>
          <a:r>
            <a:rPr lang="fr-FR" dirty="0" smtClean="0"/>
            <a:t> </a:t>
          </a:r>
          <a:r>
            <a:rPr lang="fr-FR" dirty="0" err="1" smtClean="0"/>
            <a:t>include</a:t>
          </a:r>
          <a:r>
            <a:rPr lang="fr-FR" dirty="0" smtClean="0"/>
            <a:t> AGA and ANS</a:t>
          </a:r>
          <a:endParaRPr lang="fr-FR" dirty="0"/>
        </a:p>
      </dgm:t>
    </dgm:pt>
    <dgm:pt modelId="{47EEC148-A1C6-491B-9819-927B4D378BF8}" type="parTrans" cxnId="{2501E3EE-50D7-4E0F-A1BF-EE237B2AE001}">
      <dgm:prSet/>
      <dgm:spPr/>
      <dgm:t>
        <a:bodyPr/>
        <a:lstStyle/>
        <a:p>
          <a:endParaRPr lang="fr-FR"/>
        </a:p>
      </dgm:t>
    </dgm:pt>
    <dgm:pt modelId="{8042E14D-E97A-4603-9560-9275F2E51F73}" type="sibTrans" cxnId="{2501E3EE-50D7-4E0F-A1BF-EE237B2AE001}">
      <dgm:prSet/>
      <dgm:spPr/>
      <dgm:t>
        <a:bodyPr/>
        <a:lstStyle/>
        <a:p>
          <a:endParaRPr lang="fr-FR"/>
        </a:p>
      </dgm:t>
    </dgm:pt>
    <dgm:pt modelId="{224EF3DA-5E67-435E-9E50-765AC5A1DA03}" type="pres">
      <dgm:prSet presAssocID="{E04CDA45-6122-4BED-9823-EAB5C98BA7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1F0FD75-F609-474B-A20F-161637594A6B}" type="pres">
      <dgm:prSet presAssocID="{746FC02D-3CCD-429A-AA9B-5F9E6370F642}" presName="composite" presStyleCnt="0"/>
      <dgm:spPr/>
    </dgm:pt>
    <dgm:pt modelId="{4A574B8A-07FA-4260-A11E-85941326026C}" type="pres">
      <dgm:prSet presAssocID="{746FC02D-3CCD-429A-AA9B-5F9E6370F64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3F470FE-15DA-4B87-B154-421F34CE5ED3}" type="pres">
      <dgm:prSet presAssocID="{746FC02D-3CCD-429A-AA9B-5F9E6370F64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EF006B-D837-42BC-8C7C-1AB242A8DF46}" type="pres">
      <dgm:prSet presAssocID="{63222D12-5176-46F2-9F75-7AFB2A468800}" presName="spacing" presStyleCnt="0"/>
      <dgm:spPr/>
    </dgm:pt>
    <dgm:pt modelId="{B4B9E8EC-E9EA-4050-83F5-E25550EBE88E}" type="pres">
      <dgm:prSet presAssocID="{A5870A14-7F4D-4B5A-BABA-67B00E1CC3F1}" presName="composite" presStyleCnt="0"/>
      <dgm:spPr/>
    </dgm:pt>
    <dgm:pt modelId="{7B77EBD1-2547-482E-B7CF-71D7932B8771}" type="pres">
      <dgm:prSet presAssocID="{A5870A14-7F4D-4B5A-BABA-67B00E1CC3F1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019CF4-AAE5-4728-94A5-11AC06ED94EB}" type="pres">
      <dgm:prSet presAssocID="{A5870A14-7F4D-4B5A-BABA-67B00E1CC3F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33838B-7503-4BCF-ACBA-3EE3447EF6D2}" type="pres">
      <dgm:prSet presAssocID="{A17DD2C3-FBBF-4EB0-BB9E-01F03220C548}" presName="spacing" presStyleCnt="0"/>
      <dgm:spPr/>
    </dgm:pt>
    <dgm:pt modelId="{DAF0143C-947A-4E0E-B664-5D30DEABA1EA}" type="pres">
      <dgm:prSet presAssocID="{AABA019F-5126-4F9F-B84A-919AF4152A3A}" presName="composite" presStyleCnt="0"/>
      <dgm:spPr/>
    </dgm:pt>
    <dgm:pt modelId="{335A2ECD-6C4D-4980-9FA1-1335D6EBA215}" type="pres">
      <dgm:prSet presAssocID="{AABA019F-5126-4F9F-B84A-919AF4152A3A}" presName="imgShp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722A76-C9EC-426D-B8F8-E4ED95C0C744}" type="pres">
      <dgm:prSet presAssocID="{AABA019F-5126-4F9F-B84A-919AF4152A3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E66F62-B0EC-4A63-8B71-5279D5A72BA4}" type="presOf" srcId="{A5870A14-7F4D-4B5A-BABA-67B00E1CC3F1}" destId="{18019CF4-AAE5-4728-94A5-11AC06ED94EB}" srcOrd="0" destOrd="0" presId="urn:microsoft.com/office/officeart/2005/8/layout/vList3#1"/>
    <dgm:cxn modelId="{019C7833-61CA-4CF1-8FDA-70279880E8B2}" type="presOf" srcId="{E04CDA45-6122-4BED-9823-EAB5C98BA792}" destId="{224EF3DA-5E67-435E-9E50-765AC5A1DA03}" srcOrd="0" destOrd="0" presId="urn:microsoft.com/office/officeart/2005/8/layout/vList3#1"/>
    <dgm:cxn modelId="{B36E2065-4051-4958-AC31-5B4B54E5B767}" type="presOf" srcId="{AABA019F-5126-4F9F-B84A-919AF4152A3A}" destId="{71722A76-C9EC-426D-B8F8-E4ED95C0C744}" srcOrd="0" destOrd="0" presId="urn:microsoft.com/office/officeart/2005/8/layout/vList3#1"/>
    <dgm:cxn modelId="{E6F9D87C-64D6-4C57-9B25-3A862F603CCD}" type="presOf" srcId="{746FC02D-3CCD-429A-AA9B-5F9E6370F642}" destId="{B3F470FE-15DA-4B87-B154-421F34CE5ED3}" srcOrd="0" destOrd="0" presId="urn:microsoft.com/office/officeart/2005/8/layout/vList3#1"/>
    <dgm:cxn modelId="{2501E3EE-50D7-4E0F-A1BF-EE237B2AE001}" srcId="{E04CDA45-6122-4BED-9823-EAB5C98BA792}" destId="{AABA019F-5126-4F9F-B84A-919AF4152A3A}" srcOrd="2" destOrd="0" parTransId="{47EEC148-A1C6-491B-9819-927B4D378BF8}" sibTransId="{8042E14D-E97A-4603-9560-9275F2E51F73}"/>
    <dgm:cxn modelId="{8445A634-5D19-402D-8918-6DA27B38770C}" srcId="{E04CDA45-6122-4BED-9823-EAB5C98BA792}" destId="{A5870A14-7F4D-4B5A-BABA-67B00E1CC3F1}" srcOrd="1" destOrd="0" parTransId="{B30977F3-7275-416B-A79C-43C484681108}" sibTransId="{A17DD2C3-FBBF-4EB0-BB9E-01F03220C548}"/>
    <dgm:cxn modelId="{83D8CAB2-D6C5-48EF-BA37-B2E66AB0FB15}" srcId="{E04CDA45-6122-4BED-9823-EAB5C98BA792}" destId="{746FC02D-3CCD-429A-AA9B-5F9E6370F642}" srcOrd="0" destOrd="0" parTransId="{2BC9D2DD-CB32-4858-A1CE-ECB61D072C79}" sibTransId="{63222D12-5176-46F2-9F75-7AFB2A468800}"/>
    <dgm:cxn modelId="{3E56278E-74FE-4D7E-BA9E-63D57C7EC0FE}" type="presParOf" srcId="{224EF3DA-5E67-435E-9E50-765AC5A1DA03}" destId="{31F0FD75-F609-474B-A20F-161637594A6B}" srcOrd="0" destOrd="0" presId="urn:microsoft.com/office/officeart/2005/8/layout/vList3#1"/>
    <dgm:cxn modelId="{C91FA088-3709-4D64-9EA7-1722EC6CC566}" type="presParOf" srcId="{31F0FD75-F609-474B-A20F-161637594A6B}" destId="{4A574B8A-07FA-4260-A11E-85941326026C}" srcOrd="0" destOrd="0" presId="urn:microsoft.com/office/officeart/2005/8/layout/vList3#1"/>
    <dgm:cxn modelId="{F6C2A489-A582-4110-84CB-49B38976CDCC}" type="presParOf" srcId="{31F0FD75-F609-474B-A20F-161637594A6B}" destId="{B3F470FE-15DA-4B87-B154-421F34CE5ED3}" srcOrd="1" destOrd="0" presId="urn:microsoft.com/office/officeart/2005/8/layout/vList3#1"/>
    <dgm:cxn modelId="{0C905D60-33CA-49BD-860A-76DDBAF811D3}" type="presParOf" srcId="{224EF3DA-5E67-435E-9E50-765AC5A1DA03}" destId="{0CEF006B-D837-42BC-8C7C-1AB242A8DF46}" srcOrd="1" destOrd="0" presId="urn:microsoft.com/office/officeart/2005/8/layout/vList3#1"/>
    <dgm:cxn modelId="{02266F26-A5A8-4A59-8A98-FB4C6A18F0B3}" type="presParOf" srcId="{224EF3DA-5E67-435E-9E50-765AC5A1DA03}" destId="{B4B9E8EC-E9EA-4050-83F5-E25550EBE88E}" srcOrd="2" destOrd="0" presId="urn:microsoft.com/office/officeart/2005/8/layout/vList3#1"/>
    <dgm:cxn modelId="{568AE0B2-9B6B-4041-8147-101D1D6E264D}" type="presParOf" srcId="{B4B9E8EC-E9EA-4050-83F5-E25550EBE88E}" destId="{7B77EBD1-2547-482E-B7CF-71D7932B8771}" srcOrd="0" destOrd="0" presId="urn:microsoft.com/office/officeart/2005/8/layout/vList3#1"/>
    <dgm:cxn modelId="{7E27FF5C-99B0-4EC5-BEB5-ADFF7DB0E0AF}" type="presParOf" srcId="{B4B9E8EC-E9EA-4050-83F5-E25550EBE88E}" destId="{18019CF4-AAE5-4728-94A5-11AC06ED94EB}" srcOrd="1" destOrd="0" presId="urn:microsoft.com/office/officeart/2005/8/layout/vList3#1"/>
    <dgm:cxn modelId="{DD564135-C667-4A15-A055-E5A24DFA678E}" type="presParOf" srcId="{224EF3DA-5E67-435E-9E50-765AC5A1DA03}" destId="{7F33838B-7503-4BCF-ACBA-3EE3447EF6D2}" srcOrd="3" destOrd="0" presId="urn:microsoft.com/office/officeart/2005/8/layout/vList3#1"/>
    <dgm:cxn modelId="{870DC813-6C4C-47DF-8789-3D77D4117E7A}" type="presParOf" srcId="{224EF3DA-5E67-435E-9E50-765AC5A1DA03}" destId="{DAF0143C-947A-4E0E-B664-5D30DEABA1EA}" srcOrd="4" destOrd="0" presId="urn:microsoft.com/office/officeart/2005/8/layout/vList3#1"/>
    <dgm:cxn modelId="{12A8E103-EF04-4DFE-B265-3F5747FB9DCC}" type="presParOf" srcId="{DAF0143C-947A-4E0E-B664-5D30DEABA1EA}" destId="{335A2ECD-6C4D-4980-9FA1-1335D6EBA215}" srcOrd="0" destOrd="0" presId="urn:microsoft.com/office/officeart/2005/8/layout/vList3#1"/>
    <dgm:cxn modelId="{5EEB6B87-2D1D-4A0D-B985-2ADC5569B440}" type="presParOf" srcId="{DAF0143C-947A-4E0E-B664-5D30DEABA1EA}" destId="{71722A76-C9EC-426D-B8F8-E4ED95C0C74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113BC0-13FE-4596-94F0-636527851001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0E5AA694-8155-4BD2-955A-75E5D4A65447}">
      <dgm:prSet phldrT="[Texte]"/>
      <dgm:spPr/>
      <dgm:t>
        <a:bodyPr/>
        <a:lstStyle/>
        <a:p>
          <a:r>
            <a:rPr lang="fr-FR" dirty="0" smtClean="0"/>
            <a:t>AFI-CIS Missions</a:t>
          </a:r>
          <a:endParaRPr lang="fr-FR" dirty="0"/>
        </a:p>
      </dgm:t>
    </dgm:pt>
    <dgm:pt modelId="{0D49EDAE-D334-492B-8AB9-9FC2183BD580}" type="parTrans" cxnId="{D746C786-2241-4860-A2F4-4DBC2D90EECE}">
      <dgm:prSet/>
      <dgm:spPr/>
      <dgm:t>
        <a:bodyPr/>
        <a:lstStyle/>
        <a:p>
          <a:endParaRPr lang="fr-FR"/>
        </a:p>
      </dgm:t>
    </dgm:pt>
    <dgm:pt modelId="{7107FB0A-54E7-43A9-9EB7-78616F5233E7}" type="sibTrans" cxnId="{D746C786-2241-4860-A2F4-4DBC2D90EECE}">
      <dgm:prSet/>
      <dgm:spPr/>
      <dgm:t>
        <a:bodyPr/>
        <a:lstStyle/>
        <a:p>
          <a:endParaRPr lang="fr-FR"/>
        </a:p>
      </dgm:t>
    </dgm:pt>
    <dgm:pt modelId="{5F018DE8-6CA2-4BE8-B27F-1A0C0A6770DA}">
      <dgm:prSet phldrT="[Texte]" custT="1"/>
      <dgm:spPr/>
      <dgm:t>
        <a:bodyPr/>
        <a:lstStyle/>
        <a:p>
          <a:r>
            <a:rPr lang="fr-FR" sz="2000" dirty="0" err="1" smtClean="0"/>
            <a:t>Coopera-tion</a:t>
          </a:r>
          <a:endParaRPr lang="fr-FR" sz="2000" dirty="0"/>
        </a:p>
      </dgm:t>
    </dgm:pt>
    <dgm:pt modelId="{755EF861-69FC-4352-97D6-A63729659F98}" type="parTrans" cxnId="{5D81D269-EAE0-4B41-B205-1C8996F132C7}">
      <dgm:prSet/>
      <dgm:spPr/>
      <dgm:t>
        <a:bodyPr/>
        <a:lstStyle/>
        <a:p>
          <a:endParaRPr lang="fr-FR"/>
        </a:p>
      </dgm:t>
    </dgm:pt>
    <dgm:pt modelId="{2051E70A-1D9B-42E2-A0F4-6C3610D135A8}" type="sibTrans" cxnId="{5D81D269-EAE0-4B41-B205-1C8996F132C7}">
      <dgm:prSet/>
      <dgm:spPr/>
      <dgm:t>
        <a:bodyPr/>
        <a:lstStyle/>
        <a:p>
          <a:endParaRPr lang="fr-FR"/>
        </a:p>
      </dgm:t>
    </dgm:pt>
    <dgm:pt modelId="{3CD2DB78-D795-4727-8AD2-E3106F0FE5ED}">
      <dgm:prSet phldrT="[Texte]"/>
      <dgm:spPr/>
      <dgm:t>
        <a:bodyPr/>
        <a:lstStyle/>
        <a:p>
          <a:r>
            <a:rPr lang="fr-FR" dirty="0" smtClean="0"/>
            <a:t>ROST</a:t>
          </a:r>
          <a:endParaRPr lang="fr-FR" dirty="0"/>
        </a:p>
      </dgm:t>
    </dgm:pt>
    <dgm:pt modelId="{A272250B-A9A2-47D6-B553-8FF341F2132B}" type="parTrans" cxnId="{8A7D364E-CAF1-4EDD-A19A-425AEB66CC1F}">
      <dgm:prSet/>
      <dgm:spPr/>
      <dgm:t>
        <a:bodyPr/>
        <a:lstStyle/>
        <a:p>
          <a:endParaRPr lang="fr-FR"/>
        </a:p>
      </dgm:t>
    </dgm:pt>
    <dgm:pt modelId="{FF1648EC-C44F-47ED-9654-A81B1891F47F}" type="sibTrans" cxnId="{8A7D364E-CAF1-4EDD-A19A-425AEB66CC1F}">
      <dgm:prSet/>
      <dgm:spPr/>
      <dgm:t>
        <a:bodyPr/>
        <a:lstStyle/>
        <a:p>
          <a:endParaRPr lang="fr-FR"/>
        </a:p>
      </dgm:t>
    </dgm:pt>
    <dgm:pt modelId="{7B9898EC-8BB1-4FBB-8CA5-69751768F177}" type="pres">
      <dgm:prSet presAssocID="{CD113BC0-13FE-4596-94F0-6365278510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4A06F77-B2C9-4A77-A874-A845623E4E5B}" type="pres">
      <dgm:prSet presAssocID="{0E5AA694-8155-4BD2-955A-75E5D4A6544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B50E46-4D91-4F24-927B-9AC155A0F363}" type="pres">
      <dgm:prSet presAssocID="{0E5AA694-8155-4BD2-955A-75E5D4A65447}" presName="gear1srcNode" presStyleLbl="node1" presStyleIdx="0" presStyleCnt="3"/>
      <dgm:spPr/>
      <dgm:t>
        <a:bodyPr/>
        <a:lstStyle/>
        <a:p>
          <a:endParaRPr lang="fr-FR"/>
        </a:p>
      </dgm:t>
    </dgm:pt>
    <dgm:pt modelId="{6AFC3628-3BFB-4D83-BE33-C1B06161ADDE}" type="pres">
      <dgm:prSet presAssocID="{0E5AA694-8155-4BD2-955A-75E5D4A65447}" presName="gear1dstNode" presStyleLbl="node1" presStyleIdx="0" presStyleCnt="3"/>
      <dgm:spPr/>
      <dgm:t>
        <a:bodyPr/>
        <a:lstStyle/>
        <a:p>
          <a:endParaRPr lang="fr-FR"/>
        </a:p>
      </dgm:t>
    </dgm:pt>
    <dgm:pt modelId="{A3313906-FEC3-441F-AF3F-5FC9BA5B8FB3}" type="pres">
      <dgm:prSet presAssocID="{5F018DE8-6CA2-4BE8-B27F-1A0C0A6770D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50D6F6-4ACD-423F-95CF-C73D3639C567}" type="pres">
      <dgm:prSet presAssocID="{5F018DE8-6CA2-4BE8-B27F-1A0C0A6770DA}" presName="gear2srcNode" presStyleLbl="node1" presStyleIdx="1" presStyleCnt="3"/>
      <dgm:spPr/>
      <dgm:t>
        <a:bodyPr/>
        <a:lstStyle/>
        <a:p>
          <a:endParaRPr lang="fr-FR"/>
        </a:p>
      </dgm:t>
    </dgm:pt>
    <dgm:pt modelId="{83202A64-B9F4-4515-8953-8CF4EDACF78C}" type="pres">
      <dgm:prSet presAssocID="{5F018DE8-6CA2-4BE8-B27F-1A0C0A6770DA}" presName="gear2dstNode" presStyleLbl="node1" presStyleIdx="1" presStyleCnt="3"/>
      <dgm:spPr/>
      <dgm:t>
        <a:bodyPr/>
        <a:lstStyle/>
        <a:p>
          <a:endParaRPr lang="fr-FR"/>
        </a:p>
      </dgm:t>
    </dgm:pt>
    <dgm:pt modelId="{0D0BCE50-1B5A-4310-84BF-DAFF85E8AA38}" type="pres">
      <dgm:prSet presAssocID="{3CD2DB78-D795-4727-8AD2-E3106F0FE5ED}" presName="gear3" presStyleLbl="node1" presStyleIdx="2" presStyleCnt="3"/>
      <dgm:spPr/>
      <dgm:t>
        <a:bodyPr/>
        <a:lstStyle/>
        <a:p>
          <a:endParaRPr lang="fr-FR"/>
        </a:p>
      </dgm:t>
    </dgm:pt>
    <dgm:pt modelId="{9AC4310B-46EF-4B16-B4C0-5B371E61CB25}" type="pres">
      <dgm:prSet presAssocID="{3CD2DB78-D795-4727-8AD2-E3106F0FE5E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E77BD7-0889-4AD3-B214-B88EE7F9EE0D}" type="pres">
      <dgm:prSet presAssocID="{3CD2DB78-D795-4727-8AD2-E3106F0FE5ED}" presName="gear3srcNode" presStyleLbl="node1" presStyleIdx="2" presStyleCnt="3"/>
      <dgm:spPr/>
      <dgm:t>
        <a:bodyPr/>
        <a:lstStyle/>
        <a:p>
          <a:endParaRPr lang="fr-FR"/>
        </a:p>
      </dgm:t>
    </dgm:pt>
    <dgm:pt modelId="{E4DFCCDB-B77A-4BBE-B947-F3407C04F104}" type="pres">
      <dgm:prSet presAssocID="{3CD2DB78-D795-4727-8AD2-E3106F0FE5ED}" presName="gear3dstNode" presStyleLbl="node1" presStyleIdx="2" presStyleCnt="3"/>
      <dgm:spPr/>
      <dgm:t>
        <a:bodyPr/>
        <a:lstStyle/>
        <a:p>
          <a:endParaRPr lang="fr-FR"/>
        </a:p>
      </dgm:t>
    </dgm:pt>
    <dgm:pt modelId="{40C4F328-24A0-4CC8-9E0E-00816AFCF899}" type="pres">
      <dgm:prSet presAssocID="{7107FB0A-54E7-43A9-9EB7-78616F5233E7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D7B3539C-E37C-425F-A051-9DCC1CB0BF72}" type="pres">
      <dgm:prSet presAssocID="{2051E70A-1D9B-42E2-A0F4-6C3610D135A8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286FA9A2-54E1-4B94-A2A7-30B179F0DEAE}" type="pres">
      <dgm:prSet presAssocID="{FF1648EC-C44F-47ED-9654-A81B1891F47F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E192BB5-5DB7-45E3-BA60-63AD2F2FE4B7}" type="presOf" srcId="{0E5AA694-8155-4BD2-955A-75E5D4A65447}" destId="{6CB50E46-4D91-4F24-927B-9AC155A0F363}" srcOrd="1" destOrd="0" presId="urn:microsoft.com/office/officeart/2005/8/layout/gear1"/>
    <dgm:cxn modelId="{D5F813C4-520A-49E0-8547-5652F4DD74F3}" type="presOf" srcId="{7107FB0A-54E7-43A9-9EB7-78616F5233E7}" destId="{40C4F328-24A0-4CC8-9E0E-00816AFCF899}" srcOrd="0" destOrd="0" presId="urn:microsoft.com/office/officeart/2005/8/layout/gear1"/>
    <dgm:cxn modelId="{D50B872B-DA40-4771-B6E6-98CAC530191B}" type="presOf" srcId="{5F018DE8-6CA2-4BE8-B27F-1A0C0A6770DA}" destId="{83202A64-B9F4-4515-8953-8CF4EDACF78C}" srcOrd="2" destOrd="0" presId="urn:microsoft.com/office/officeart/2005/8/layout/gear1"/>
    <dgm:cxn modelId="{D5D53BF6-BFB2-47E7-80D8-4D322CEE7D62}" type="presOf" srcId="{0E5AA694-8155-4BD2-955A-75E5D4A65447}" destId="{84A06F77-B2C9-4A77-A874-A845623E4E5B}" srcOrd="0" destOrd="0" presId="urn:microsoft.com/office/officeart/2005/8/layout/gear1"/>
    <dgm:cxn modelId="{495AE079-0DD5-4D2A-9534-8AEFB4DF5428}" type="presOf" srcId="{2051E70A-1D9B-42E2-A0F4-6C3610D135A8}" destId="{D7B3539C-E37C-425F-A051-9DCC1CB0BF72}" srcOrd="0" destOrd="0" presId="urn:microsoft.com/office/officeart/2005/8/layout/gear1"/>
    <dgm:cxn modelId="{DD9609F9-328D-47F5-B27A-8495B965172E}" type="presOf" srcId="{CD113BC0-13FE-4596-94F0-636527851001}" destId="{7B9898EC-8BB1-4FBB-8CA5-69751768F177}" srcOrd="0" destOrd="0" presId="urn:microsoft.com/office/officeart/2005/8/layout/gear1"/>
    <dgm:cxn modelId="{8A7D364E-CAF1-4EDD-A19A-425AEB66CC1F}" srcId="{CD113BC0-13FE-4596-94F0-636527851001}" destId="{3CD2DB78-D795-4727-8AD2-E3106F0FE5ED}" srcOrd="2" destOrd="0" parTransId="{A272250B-A9A2-47D6-B553-8FF341F2132B}" sibTransId="{FF1648EC-C44F-47ED-9654-A81B1891F47F}"/>
    <dgm:cxn modelId="{ABCF26C6-4AA7-4703-8DD8-855EDAEDF3BA}" type="presOf" srcId="{0E5AA694-8155-4BD2-955A-75E5D4A65447}" destId="{6AFC3628-3BFB-4D83-BE33-C1B06161ADDE}" srcOrd="2" destOrd="0" presId="urn:microsoft.com/office/officeart/2005/8/layout/gear1"/>
    <dgm:cxn modelId="{51B20FF0-DA93-4541-9CD5-2D1F3F442BCF}" type="presOf" srcId="{3CD2DB78-D795-4727-8AD2-E3106F0FE5ED}" destId="{0D0BCE50-1B5A-4310-84BF-DAFF85E8AA38}" srcOrd="0" destOrd="0" presId="urn:microsoft.com/office/officeart/2005/8/layout/gear1"/>
    <dgm:cxn modelId="{D746C786-2241-4860-A2F4-4DBC2D90EECE}" srcId="{CD113BC0-13FE-4596-94F0-636527851001}" destId="{0E5AA694-8155-4BD2-955A-75E5D4A65447}" srcOrd="0" destOrd="0" parTransId="{0D49EDAE-D334-492B-8AB9-9FC2183BD580}" sibTransId="{7107FB0A-54E7-43A9-9EB7-78616F5233E7}"/>
    <dgm:cxn modelId="{5D81D269-EAE0-4B41-B205-1C8996F132C7}" srcId="{CD113BC0-13FE-4596-94F0-636527851001}" destId="{5F018DE8-6CA2-4BE8-B27F-1A0C0A6770DA}" srcOrd="1" destOrd="0" parTransId="{755EF861-69FC-4352-97D6-A63729659F98}" sibTransId="{2051E70A-1D9B-42E2-A0F4-6C3610D135A8}"/>
    <dgm:cxn modelId="{89989D2D-247C-4484-B6C4-AAB7A542D8EB}" type="presOf" srcId="{5F018DE8-6CA2-4BE8-B27F-1A0C0A6770DA}" destId="{4950D6F6-4ACD-423F-95CF-C73D3639C567}" srcOrd="1" destOrd="0" presId="urn:microsoft.com/office/officeart/2005/8/layout/gear1"/>
    <dgm:cxn modelId="{00B821A4-800B-4238-9C1E-34F62AC3429D}" type="presOf" srcId="{3CD2DB78-D795-4727-8AD2-E3106F0FE5ED}" destId="{E4DFCCDB-B77A-4BBE-B947-F3407C04F104}" srcOrd="3" destOrd="0" presId="urn:microsoft.com/office/officeart/2005/8/layout/gear1"/>
    <dgm:cxn modelId="{4A16759E-AB75-43E2-A06B-35FFEB2B82C5}" type="presOf" srcId="{3CD2DB78-D795-4727-8AD2-E3106F0FE5ED}" destId="{9AC4310B-46EF-4B16-B4C0-5B371E61CB25}" srcOrd="1" destOrd="0" presId="urn:microsoft.com/office/officeart/2005/8/layout/gear1"/>
    <dgm:cxn modelId="{D9A0E61E-E191-4D4E-B7BD-E94E5DBFBF65}" type="presOf" srcId="{5F018DE8-6CA2-4BE8-B27F-1A0C0A6770DA}" destId="{A3313906-FEC3-441F-AF3F-5FC9BA5B8FB3}" srcOrd="0" destOrd="0" presId="urn:microsoft.com/office/officeart/2005/8/layout/gear1"/>
    <dgm:cxn modelId="{045AC93A-5059-424D-B9F9-AC5ACC117771}" type="presOf" srcId="{FF1648EC-C44F-47ED-9654-A81B1891F47F}" destId="{286FA9A2-54E1-4B94-A2A7-30B179F0DEAE}" srcOrd="0" destOrd="0" presId="urn:microsoft.com/office/officeart/2005/8/layout/gear1"/>
    <dgm:cxn modelId="{785579FC-D09B-45FB-934B-01ED7CD681DB}" type="presOf" srcId="{3CD2DB78-D795-4727-8AD2-E3106F0FE5ED}" destId="{21E77BD7-0889-4AD3-B214-B88EE7F9EE0D}" srcOrd="2" destOrd="0" presId="urn:microsoft.com/office/officeart/2005/8/layout/gear1"/>
    <dgm:cxn modelId="{1D73F322-0A77-4F57-9E5B-91FD03F0202F}" type="presParOf" srcId="{7B9898EC-8BB1-4FBB-8CA5-69751768F177}" destId="{84A06F77-B2C9-4A77-A874-A845623E4E5B}" srcOrd="0" destOrd="0" presId="urn:microsoft.com/office/officeart/2005/8/layout/gear1"/>
    <dgm:cxn modelId="{1EBC5A73-1466-4165-A8BB-F81F4C9033D8}" type="presParOf" srcId="{7B9898EC-8BB1-4FBB-8CA5-69751768F177}" destId="{6CB50E46-4D91-4F24-927B-9AC155A0F363}" srcOrd="1" destOrd="0" presId="urn:microsoft.com/office/officeart/2005/8/layout/gear1"/>
    <dgm:cxn modelId="{6E9FF57D-C2E3-4356-8EA3-14E8AEA5714A}" type="presParOf" srcId="{7B9898EC-8BB1-4FBB-8CA5-69751768F177}" destId="{6AFC3628-3BFB-4D83-BE33-C1B06161ADDE}" srcOrd="2" destOrd="0" presId="urn:microsoft.com/office/officeart/2005/8/layout/gear1"/>
    <dgm:cxn modelId="{4E6389CF-7881-4255-8CD4-122CA1EC71BF}" type="presParOf" srcId="{7B9898EC-8BB1-4FBB-8CA5-69751768F177}" destId="{A3313906-FEC3-441F-AF3F-5FC9BA5B8FB3}" srcOrd="3" destOrd="0" presId="urn:microsoft.com/office/officeart/2005/8/layout/gear1"/>
    <dgm:cxn modelId="{3B9F03B1-8687-425C-A86F-AFACA444F6C9}" type="presParOf" srcId="{7B9898EC-8BB1-4FBB-8CA5-69751768F177}" destId="{4950D6F6-4ACD-423F-95CF-C73D3639C567}" srcOrd="4" destOrd="0" presId="urn:microsoft.com/office/officeart/2005/8/layout/gear1"/>
    <dgm:cxn modelId="{48386C85-91EB-4268-8F2E-6162A24F9433}" type="presParOf" srcId="{7B9898EC-8BB1-4FBB-8CA5-69751768F177}" destId="{83202A64-B9F4-4515-8953-8CF4EDACF78C}" srcOrd="5" destOrd="0" presId="urn:microsoft.com/office/officeart/2005/8/layout/gear1"/>
    <dgm:cxn modelId="{49D3D2C1-F65F-44FE-9A70-15AF900B1F15}" type="presParOf" srcId="{7B9898EC-8BB1-4FBB-8CA5-69751768F177}" destId="{0D0BCE50-1B5A-4310-84BF-DAFF85E8AA38}" srcOrd="6" destOrd="0" presId="urn:microsoft.com/office/officeart/2005/8/layout/gear1"/>
    <dgm:cxn modelId="{178E84C4-6E41-4626-9F6B-AAFFDA187A9A}" type="presParOf" srcId="{7B9898EC-8BB1-4FBB-8CA5-69751768F177}" destId="{9AC4310B-46EF-4B16-B4C0-5B371E61CB25}" srcOrd="7" destOrd="0" presId="urn:microsoft.com/office/officeart/2005/8/layout/gear1"/>
    <dgm:cxn modelId="{C00D8253-FA7A-4650-933A-B33B40ED192D}" type="presParOf" srcId="{7B9898EC-8BB1-4FBB-8CA5-69751768F177}" destId="{21E77BD7-0889-4AD3-B214-B88EE7F9EE0D}" srcOrd="8" destOrd="0" presId="urn:microsoft.com/office/officeart/2005/8/layout/gear1"/>
    <dgm:cxn modelId="{EFB76D2A-587F-4DDB-9999-CAB6905D2E4D}" type="presParOf" srcId="{7B9898EC-8BB1-4FBB-8CA5-69751768F177}" destId="{E4DFCCDB-B77A-4BBE-B947-F3407C04F104}" srcOrd="9" destOrd="0" presId="urn:microsoft.com/office/officeart/2005/8/layout/gear1"/>
    <dgm:cxn modelId="{DD853648-7C3F-46B8-836B-2A47AEEE6959}" type="presParOf" srcId="{7B9898EC-8BB1-4FBB-8CA5-69751768F177}" destId="{40C4F328-24A0-4CC8-9E0E-00816AFCF899}" srcOrd="10" destOrd="0" presId="urn:microsoft.com/office/officeart/2005/8/layout/gear1"/>
    <dgm:cxn modelId="{F16F1095-5E00-4BF0-B214-F5905B6649FC}" type="presParOf" srcId="{7B9898EC-8BB1-4FBB-8CA5-69751768F177}" destId="{D7B3539C-E37C-425F-A051-9DCC1CB0BF72}" srcOrd="11" destOrd="0" presId="urn:microsoft.com/office/officeart/2005/8/layout/gear1"/>
    <dgm:cxn modelId="{8C28D1B4-C1B4-4165-B55E-1BA6D80D1897}" type="presParOf" srcId="{7B9898EC-8BB1-4FBB-8CA5-69751768F177}" destId="{286FA9A2-54E1-4B94-A2A7-30B179F0DEA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1DF75-4589-4E74-9FD1-8C1C7EA92B0B}">
      <dsp:nvSpPr>
        <dsp:cNvPr id="0" name=""/>
        <dsp:cNvSpPr/>
      </dsp:nvSpPr>
      <dsp:spPr>
        <a:xfrm>
          <a:off x="3595378" y="3257496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7ECC9-B507-4449-88AC-D9CAE81B5A78}">
      <dsp:nvSpPr>
        <dsp:cNvPr id="0" name=""/>
        <dsp:cNvSpPr/>
      </dsp:nvSpPr>
      <dsp:spPr>
        <a:xfrm>
          <a:off x="3437330" y="3329564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AD3C0-D823-49F9-8235-F00C19387AF8}">
      <dsp:nvSpPr>
        <dsp:cNvPr id="0" name=""/>
        <dsp:cNvSpPr/>
      </dsp:nvSpPr>
      <dsp:spPr>
        <a:xfrm>
          <a:off x="3274607" y="3388894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0D5FF-4294-407A-B5FA-431798D2A4EF}">
      <dsp:nvSpPr>
        <dsp:cNvPr id="0" name=""/>
        <dsp:cNvSpPr/>
      </dsp:nvSpPr>
      <dsp:spPr>
        <a:xfrm>
          <a:off x="3107212" y="3435151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DF3AD-9FE0-4075-9B09-BD318003556B}">
      <dsp:nvSpPr>
        <dsp:cNvPr id="0" name=""/>
        <dsp:cNvSpPr/>
      </dsp:nvSpPr>
      <dsp:spPr>
        <a:xfrm>
          <a:off x="4334214" y="2655482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E8279-B8C8-4B4F-983C-3D44FFAD8B91}">
      <dsp:nvSpPr>
        <dsp:cNvPr id="0" name=""/>
        <dsp:cNvSpPr/>
      </dsp:nvSpPr>
      <dsp:spPr>
        <a:xfrm>
          <a:off x="4755678" y="1772238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D1AA4-BE6C-4EEE-9815-407B3E49FEB4}">
      <dsp:nvSpPr>
        <dsp:cNvPr id="0" name=""/>
        <dsp:cNvSpPr/>
      </dsp:nvSpPr>
      <dsp:spPr>
        <a:xfrm>
          <a:off x="4641814" y="670110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4BE3B-8B9F-4032-8753-B0E5D2ACAE57}">
      <dsp:nvSpPr>
        <dsp:cNvPr id="0" name=""/>
        <dsp:cNvSpPr/>
      </dsp:nvSpPr>
      <dsp:spPr>
        <a:xfrm>
          <a:off x="4742932" y="598377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BCEA2-8706-4802-8082-089CFDF88BE5}">
      <dsp:nvSpPr>
        <dsp:cNvPr id="0" name=""/>
        <dsp:cNvSpPr/>
      </dsp:nvSpPr>
      <dsp:spPr>
        <a:xfrm>
          <a:off x="4844049" y="526645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45F7E-AC47-41C1-82B1-D6166A32D231}">
      <dsp:nvSpPr>
        <dsp:cNvPr id="0" name=""/>
        <dsp:cNvSpPr/>
      </dsp:nvSpPr>
      <dsp:spPr>
        <a:xfrm>
          <a:off x="4945166" y="598377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501DC-0D32-4725-8EC0-D976B5920FA3}">
      <dsp:nvSpPr>
        <dsp:cNvPr id="0" name=""/>
        <dsp:cNvSpPr/>
      </dsp:nvSpPr>
      <dsp:spPr>
        <a:xfrm>
          <a:off x="5046708" y="670110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77030-C5E6-4557-9D1D-EFECC1AB25F8}">
      <dsp:nvSpPr>
        <dsp:cNvPr id="0" name=""/>
        <dsp:cNvSpPr/>
      </dsp:nvSpPr>
      <dsp:spPr>
        <a:xfrm>
          <a:off x="4844049" y="678154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485B8-270A-4239-B2AD-589D0061A25E}">
      <dsp:nvSpPr>
        <dsp:cNvPr id="0" name=""/>
        <dsp:cNvSpPr/>
      </dsp:nvSpPr>
      <dsp:spPr>
        <a:xfrm>
          <a:off x="4844049" y="829663"/>
          <a:ext cx="70952" cy="7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98EAF-A76A-4801-B33A-8C9C914627CD}">
      <dsp:nvSpPr>
        <dsp:cNvPr id="0" name=""/>
        <dsp:cNvSpPr/>
      </dsp:nvSpPr>
      <dsp:spPr>
        <a:xfrm>
          <a:off x="2702530" y="3577555"/>
          <a:ext cx="1527380" cy="40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2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New </a:t>
          </a:r>
          <a:r>
            <a:rPr lang="fr-FR" sz="1800" b="1" kern="1200" dirty="0" err="1" smtClean="0"/>
            <a:t>Fleet</a:t>
          </a:r>
          <a:endParaRPr lang="fr-FR" sz="1800" b="1" kern="1200" dirty="0"/>
        </a:p>
      </dsp:txBody>
      <dsp:txXfrm>
        <a:off x="2722526" y="3597551"/>
        <a:ext cx="1487388" cy="369618"/>
      </dsp:txXfrm>
    </dsp:sp>
    <dsp:sp modelId="{A0C4F718-B9F7-4F6A-84B4-C26B1C519028}">
      <dsp:nvSpPr>
        <dsp:cNvPr id="0" name=""/>
        <dsp:cNvSpPr/>
      </dsp:nvSpPr>
      <dsp:spPr>
        <a:xfrm>
          <a:off x="2279155" y="3175821"/>
          <a:ext cx="708245" cy="7082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2C3AE-7C79-4946-A255-90323CCF5391}">
      <dsp:nvSpPr>
        <dsp:cNvPr id="0" name=""/>
        <dsp:cNvSpPr/>
      </dsp:nvSpPr>
      <dsp:spPr>
        <a:xfrm>
          <a:off x="4073561" y="3083139"/>
          <a:ext cx="1527380" cy="40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2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CCO/CDO</a:t>
          </a:r>
          <a:endParaRPr lang="fr-FR" sz="1800" b="1" kern="1200" dirty="0"/>
        </a:p>
      </dsp:txBody>
      <dsp:txXfrm>
        <a:off x="4093557" y="3103135"/>
        <a:ext cx="1487388" cy="369618"/>
      </dsp:txXfrm>
    </dsp:sp>
    <dsp:sp modelId="{23DB9FFD-3C24-482B-8014-129650843AD9}">
      <dsp:nvSpPr>
        <dsp:cNvPr id="0" name=""/>
        <dsp:cNvSpPr/>
      </dsp:nvSpPr>
      <dsp:spPr>
        <a:xfrm>
          <a:off x="3650186" y="2681405"/>
          <a:ext cx="708245" cy="7082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6B84B-2AFD-40DD-B343-10E53A3DE223}">
      <dsp:nvSpPr>
        <dsp:cNvPr id="0" name=""/>
        <dsp:cNvSpPr/>
      </dsp:nvSpPr>
      <dsp:spPr>
        <a:xfrm>
          <a:off x="4657322" y="2303470"/>
          <a:ext cx="1527380" cy="40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2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APV-PBN</a:t>
          </a:r>
          <a:r>
            <a:rPr lang="fr-FR" sz="1200" b="1" kern="1200" dirty="0" smtClean="0"/>
            <a:t> </a:t>
          </a:r>
        </a:p>
      </dsp:txBody>
      <dsp:txXfrm>
        <a:off x="4677318" y="2323466"/>
        <a:ext cx="1487388" cy="369618"/>
      </dsp:txXfrm>
    </dsp:sp>
    <dsp:sp modelId="{C15E9883-DF2A-46DC-A184-F46CE7B7B6B9}">
      <dsp:nvSpPr>
        <dsp:cNvPr id="0" name=""/>
        <dsp:cNvSpPr/>
      </dsp:nvSpPr>
      <dsp:spPr>
        <a:xfrm>
          <a:off x="4233947" y="1901737"/>
          <a:ext cx="708245" cy="7082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6AF8B-675A-4261-A17D-72FCB06A61A5}">
      <dsp:nvSpPr>
        <dsp:cNvPr id="0" name=""/>
        <dsp:cNvSpPr/>
      </dsp:nvSpPr>
      <dsp:spPr>
        <a:xfrm>
          <a:off x="4913514" y="1374639"/>
          <a:ext cx="1527380" cy="40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2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Training</a:t>
          </a:r>
        </a:p>
      </dsp:txBody>
      <dsp:txXfrm>
        <a:off x="4933510" y="1394635"/>
        <a:ext cx="1487388" cy="369618"/>
      </dsp:txXfrm>
    </dsp:sp>
    <dsp:sp modelId="{56B38CAF-9BC8-4A8E-B195-A4C9BD06C54E}">
      <dsp:nvSpPr>
        <dsp:cNvPr id="0" name=""/>
        <dsp:cNvSpPr/>
      </dsp:nvSpPr>
      <dsp:spPr>
        <a:xfrm>
          <a:off x="4490139" y="972905"/>
          <a:ext cx="708245" cy="7082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02326-585F-44F8-9AF6-2CE62C3750E1}">
      <dsp:nvSpPr>
        <dsp:cNvPr id="0" name=""/>
        <dsp:cNvSpPr/>
      </dsp:nvSpPr>
      <dsp:spPr>
        <a:xfrm>
          <a:off x="1615" y="0"/>
          <a:ext cx="1693583" cy="43212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Primary</a:t>
          </a:r>
          <a:r>
            <a:rPr lang="fr-FR" sz="2200" kern="1200" dirty="0" smtClean="0"/>
            <a:t> </a:t>
          </a:r>
          <a:r>
            <a:rPr lang="en-GB" sz="2200" kern="1200" noProof="0" dirty="0" smtClean="0"/>
            <a:t>Act</a:t>
          </a:r>
          <a:endParaRPr lang="en-GB" sz="2200" kern="1200" noProof="0" dirty="0"/>
        </a:p>
      </dsp:txBody>
      <dsp:txXfrm>
        <a:off x="1615" y="1728515"/>
        <a:ext cx="1693583" cy="1728515"/>
      </dsp:txXfrm>
    </dsp:sp>
    <dsp:sp modelId="{2728736B-2EF8-423A-8AE5-F173B35A204B}">
      <dsp:nvSpPr>
        <dsp:cNvPr id="0" name=""/>
        <dsp:cNvSpPr/>
      </dsp:nvSpPr>
      <dsp:spPr>
        <a:xfrm>
          <a:off x="128912" y="259277"/>
          <a:ext cx="1438989" cy="14389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19980-EC48-4210-A31B-BB42FF16C879}">
      <dsp:nvSpPr>
        <dsp:cNvPr id="0" name=""/>
        <dsp:cNvSpPr/>
      </dsp:nvSpPr>
      <dsp:spPr>
        <a:xfrm>
          <a:off x="1746006" y="0"/>
          <a:ext cx="1693583" cy="43212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Regulatory texts</a:t>
          </a:r>
          <a:endParaRPr lang="en-GB" sz="2200" kern="1200" noProof="0" dirty="0"/>
        </a:p>
      </dsp:txBody>
      <dsp:txXfrm>
        <a:off x="1746006" y="1728515"/>
        <a:ext cx="1693583" cy="1728515"/>
      </dsp:txXfrm>
    </dsp:sp>
    <dsp:sp modelId="{58C5A26A-996B-4B49-ACA6-1EA79070A4D9}">
      <dsp:nvSpPr>
        <dsp:cNvPr id="0" name=""/>
        <dsp:cNvSpPr/>
      </dsp:nvSpPr>
      <dsp:spPr>
        <a:xfrm>
          <a:off x="1873303" y="259277"/>
          <a:ext cx="1438989" cy="143898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0446E-3293-4BC4-A096-3E1285B093C1}">
      <dsp:nvSpPr>
        <dsp:cNvPr id="0" name=""/>
        <dsp:cNvSpPr/>
      </dsp:nvSpPr>
      <dsp:spPr>
        <a:xfrm>
          <a:off x="3490396" y="0"/>
          <a:ext cx="1693583" cy="43212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Financial Resources</a:t>
          </a:r>
          <a:endParaRPr lang="en-GB" sz="2200" kern="1200" noProof="0" dirty="0"/>
        </a:p>
      </dsp:txBody>
      <dsp:txXfrm>
        <a:off x="3490396" y="1728515"/>
        <a:ext cx="1693583" cy="1728515"/>
      </dsp:txXfrm>
    </dsp:sp>
    <dsp:sp modelId="{537E3ACB-6FE2-4847-BB03-A098D100772C}">
      <dsp:nvSpPr>
        <dsp:cNvPr id="0" name=""/>
        <dsp:cNvSpPr/>
      </dsp:nvSpPr>
      <dsp:spPr>
        <a:xfrm>
          <a:off x="3617693" y="259277"/>
          <a:ext cx="1438989" cy="143898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83A6E-B32C-4463-AE1A-287DD3AA0C91}">
      <dsp:nvSpPr>
        <dsp:cNvPr id="0" name=""/>
        <dsp:cNvSpPr/>
      </dsp:nvSpPr>
      <dsp:spPr>
        <a:xfrm>
          <a:off x="5234787" y="0"/>
          <a:ext cx="1693583" cy="432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Human Resources</a:t>
          </a:r>
          <a:endParaRPr lang="en-GB" sz="2200" kern="1200" noProof="0" dirty="0"/>
        </a:p>
      </dsp:txBody>
      <dsp:txXfrm>
        <a:off x="5234787" y="1728515"/>
        <a:ext cx="1693583" cy="1728515"/>
      </dsp:txXfrm>
    </dsp:sp>
    <dsp:sp modelId="{90E1FE56-8BC8-4F8D-850A-4517A823DF7A}">
      <dsp:nvSpPr>
        <dsp:cNvPr id="0" name=""/>
        <dsp:cNvSpPr/>
      </dsp:nvSpPr>
      <dsp:spPr>
        <a:xfrm>
          <a:off x="5362084" y="259277"/>
          <a:ext cx="1438989" cy="143898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81F43-A252-48E9-BA86-D04CC2C99334}">
      <dsp:nvSpPr>
        <dsp:cNvPr id="0" name=""/>
        <dsp:cNvSpPr/>
      </dsp:nvSpPr>
      <dsp:spPr>
        <a:xfrm>
          <a:off x="277199" y="3457031"/>
          <a:ext cx="6375587" cy="64819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B7808-38DF-43D3-83B0-B0A3E03139E7}">
      <dsp:nvSpPr>
        <dsp:cNvPr id="0" name=""/>
        <dsp:cNvSpPr/>
      </dsp:nvSpPr>
      <dsp:spPr>
        <a:xfrm rot="5400000">
          <a:off x="3589405" y="107088"/>
          <a:ext cx="1619197" cy="14087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SMS/SSP</a:t>
          </a:r>
          <a:endParaRPr lang="fr-FR" sz="1700" kern="1200" dirty="0"/>
        </a:p>
      </dsp:txBody>
      <dsp:txXfrm rot="-5400000">
        <a:off x="3914176" y="254165"/>
        <a:ext cx="969655" cy="1114547"/>
      </dsp:txXfrm>
    </dsp:sp>
    <dsp:sp modelId="{B30F7BC5-DD96-4C88-B090-8DF369E047D6}">
      <dsp:nvSpPr>
        <dsp:cNvPr id="0" name=""/>
        <dsp:cNvSpPr/>
      </dsp:nvSpPr>
      <dsp:spPr>
        <a:xfrm>
          <a:off x="5146101" y="325680"/>
          <a:ext cx="1807023" cy="97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latin typeface="Arial Black" panose="020B0A04020102020204" pitchFamily="34" charset="0"/>
            </a:rPr>
            <a:t>Different</a:t>
          </a:r>
          <a:r>
            <a:rPr lang="fr-FR" sz="1400" kern="1200" dirty="0" smtClean="0">
              <a:latin typeface="Arial Black" panose="020B0A04020102020204" pitchFamily="34" charset="0"/>
            </a:rPr>
            <a:t> Stages of </a:t>
          </a:r>
          <a:r>
            <a:rPr lang="fr-FR" sz="1400" kern="1200" dirty="0" err="1" smtClean="0">
              <a:latin typeface="Arial Black" panose="020B0A04020102020204" pitchFamily="34" charset="0"/>
            </a:rPr>
            <a:t>Implementation</a:t>
          </a:r>
          <a:endParaRPr lang="fr-FR" sz="1400" kern="1200" dirty="0">
            <a:latin typeface="Arial Black" panose="020B0A04020102020204" pitchFamily="34" charset="0"/>
          </a:endParaRPr>
        </a:p>
      </dsp:txBody>
      <dsp:txXfrm>
        <a:off x="5146101" y="325680"/>
        <a:ext cx="1807023" cy="971518"/>
      </dsp:txXfrm>
    </dsp:sp>
    <dsp:sp modelId="{B4BD4877-C477-4706-97E7-0D6AB3AB3CF0}">
      <dsp:nvSpPr>
        <dsp:cNvPr id="0" name=""/>
        <dsp:cNvSpPr/>
      </dsp:nvSpPr>
      <dsp:spPr>
        <a:xfrm rot="5400000">
          <a:off x="2068008" y="107088"/>
          <a:ext cx="1619197" cy="14087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2392779" y="254165"/>
        <a:ext cx="969655" cy="1114547"/>
      </dsp:txXfrm>
    </dsp:sp>
    <dsp:sp modelId="{05936CEE-1D0F-4E0A-A707-2B780C28A5B0}">
      <dsp:nvSpPr>
        <dsp:cNvPr id="0" name=""/>
        <dsp:cNvSpPr/>
      </dsp:nvSpPr>
      <dsp:spPr>
        <a:xfrm rot="5400000">
          <a:off x="2825792" y="1481463"/>
          <a:ext cx="1619197" cy="140870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ABUJA Safety </a:t>
          </a:r>
          <a:r>
            <a:rPr lang="fr-FR" sz="1700" kern="1200" dirty="0" err="1" smtClean="0"/>
            <a:t>Targets</a:t>
          </a:r>
          <a:endParaRPr lang="fr-FR" sz="1700" kern="1200" dirty="0"/>
        </a:p>
      </dsp:txBody>
      <dsp:txXfrm rot="-5400000">
        <a:off x="3150563" y="1628540"/>
        <a:ext cx="969655" cy="1114547"/>
      </dsp:txXfrm>
    </dsp:sp>
    <dsp:sp modelId="{79E515D9-A293-4664-9D9A-591C6F51359C}">
      <dsp:nvSpPr>
        <dsp:cNvPr id="0" name=""/>
        <dsp:cNvSpPr/>
      </dsp:nvSpPr>
      <dsp:spPr>
        <a:xfrm>
          <a:off x="1124016" y="1700054"/>
          <a:ext cx="1748732" cy="97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32</a:t>
          </a:r>
          <a:r>
            <a:rPr lang="fr-FR" sz="1400" kern="1200" dirty="0" smtClean="0">
              <a:latin typeface="Arial Black" panose="020B0A04020102020204" pitchFamily="34" charset="0"/>
            </a:rPr>
            <a:t> States have </a:t>
          </a:r>
          <a:r>
            <a:rPr lang="fr-FR" sz="1400" kern="1200" dirty="0" err="1" smtClean="0">
              <a:latin typeface="Arial Black" panose="020B0A04020102020204" pitchFamily="34" charset="0"/>
            </a:rPr>
            <a:t>accepted</a:t>
          </a:r>
          <a:r>
            <a:rPr lang="fr-FR" sz="1400" kern="1200" dirty="0" smtClean="0">
              <a:latin typeface="Arial Black" panose="020B0A04020102020204" pitchFamily="34" charset="0"/>
            </a:rPr>
            <a:t> ICAO Plans of Action</a:t>
          </a:r>
          <a:endParaRPr lang="fr-FR" sz="1400" kern="1200" dirty="0">
            <a:latin typeface="Arial Black" panose="020B0A04020102020204" pitchFamily="34" charset="0"/>
          </a:endParaRPr>
        </a:p>
      </dsp:txBody>
      <dsp:txXfrm>
        <a:off x="1124016" y="1700054"/>
        <a:ext cx="1748732" cy="971518"/>
      </dsp:txXfrm>
    </dsp:sp>
    <dsp:sp modelId="{0571E59D-37BD-4F8F-AA0D-2EFC082AF5B8}">
      <dsp:nvSpPr>
        <dsp:cNvPr id="0" name=""/>
        <dsp:cNvSpPr/>
      </dsp:nvSpPr>
      <dsp:spPr>
        <a:xfrm rot="5400000">
          <a:off x="4347189" y="1481463"/>
          <a:ext cx="1619197" cy="1408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4671960" y="1628540"/>
        <a:ext cx="969655" cy="1114547"/>
      </dsp:txXfrm>
    </dsp:sp>
    <dsp:sp modelId="{9425A337-0F2F-4D6E-A54B-E74C9289882A}">
      <dsp:nvSpPr>
        <dsp:cNvPr id="0" name=""/>
        <dsp:cNvSpPr/>
      </dsp:nvSpPr>
      <dsp:spPr>
        <a:xfrm rot="5400000">
          <a:off x="3589405" y="2855837"/>
          <a:ext cx="1619197" cy="140870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EI ICAO </a:t>
          </a:r>
          <a:r>
            <a:rPr lang="fr-FR" sz="1700" kern="1200" dirty="0" err="1" smtClean="0"/>
            <a:t>SARPs</a:t>
          </a:r>
          <a:endParaRPr lang="fr-FR" sz="1700" kern="1200" dirty="0"/>
        </a:p>
      </dsp:txBody>
      <dsp:txXfrm rot="-5400000">
        <a:off x="3914176" y="3002914"/>
        <a:ext cx="969655" cy="1114547"/>
      </dsp:txXfrm>
    </dsp:sp>
    <dsp:sp modelId="{63071191-BD0E-410E-AD0D-30AA2347FDE7}">
      <dsp:nvSpPr>
        <dsp:cNvPr id="0" name=""/>
        <dsp:cNvSpPr/>
      </dsp:nvSpPr>
      <dsp:spPr>
        <a:xfrm>
          <a:off x="5146101" y="3074429"/>
          <a:ext cx="1807023" cy="97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latin typeface="Arial Black" panose="020B0A04020102020204" pitchFamily="34" charset="0"/>
            </a:rPr>
            <a:t>Significant</a:t>
          </a:r>
          <a:r>
            <a:rPr lang="fr-FR" sz="1400" b="1" kern="1200" dirty="0" smtClean="0">
              <a:latin typeface="Arial Black" panose="020B0A04020102020204" pitchFamily="34" charset="0"/>
            </a:rPr>
            <a:t> </a:t>
          </a:r>
          <a:r>
            <a:rPr lang="fr-FR" sz="1400" b="1" kern="1200" dirty="0" err="1" smtClean="0">
              <a:latin typeface="Arial Black" panose="020B0A04020102020204" pitchFamily="34" charset="0"/>
            </a:rPr>
            <a:t>progress</a:t>
          </a:r>
          <a:r>
            <a:rPr lang="fr-FR" sz="1400" b="1" kern="1200" dirty="0" smtClean="0">
              <a:latin typeface="Arial Black" panose="020B0A04020102020204" pitchFamily="34" charset="0"/>
            </a:rPr>
            <a:t> in Safety </a:t>
          </a:r>
          <a:r>
            <a:rPr lang="fr-FR" sz="1400" b="1" kern="1200" dirty="0" err="1" smtClean="0">
              <a:latin typeface="Arial Black" panose="020B0A04020102020204" pitchFamily="34" charset="0"/>
            </a:rPr>
            <a:t>oversight</a:t>
          </a:r>
          <a:endParaRPr lang="fr-FR" sz="1400" b="1" kern="1200" dirty="0">
            <a:latin typeface="Arial Black" panose="020B0A04020102020204" pitchFamily="34" charset="0"/>
          </a:endParaRPr>
        </a:p>
      </dsp:txBody>
      <dsp:txXfrm>
        <a:off x="5146101" y="3074429"/>
        <a:ext cx="1807023" cy="971518"/>
      </dsp:txXfrm>
    </dsp:sp>
    <dsp:sp modelId="{E06F90B8-67BA-4544-B07E-E627B49DEC42}">
      <dsp:nvSpPr>
        <dsp:cNvPr id="0" name=""/>
        <dsp:cNvSpPr/>
      </dsp:nvSpPr>
      <dsp:spPr>
        <a:xfrm rot="5400000">
          <a:off x="2068008" y="2855837"/>
          <a:ext cx="1619197" cy="14087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2392779" y="3002914"/>
        <a:ext cx="969655" cy="1114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63EA3-6EB7-45D1-BF0C-B6744BADDF4A}">
      <dsp:nvSpPr>
        <dsp:cNvPr id="0" name=""/>
        <dsp:cNvSpPr/>
      </dsp:nvSpPr>
      <dsp:spPr>
        <a:xfrm>
          <a:off x="440577" y="1095073"/>
          <a:ext cx="1062990" cy="641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Arial Black" panose="020B0A04020102020204" pitchFamily="34" charset="0"/>
            </a:rPr>
            <a:t>22 States</a:t>
          </a:r>
          <a:endParaRPr lang="fr-FR" sz="1700" kern="1200" dirty="0">
            <a:latin typeface="Arial Black" panose="020B0A04020102020204" pitchFamily="34" charset="0"/>
          </a:endParaRPr>
        </a:p>
      </dsp:txBody>
      <dsp:txXfrm>
        <a:off x="440577" y="1095073"/>
        <a:ext cx="1062990" cy="641643"/>
      </dsp:txXfrm>
    </dsp:sp>
    <dsp:sp modelId="{8C843E06-687F-47B3-94BE-38E02703448A}">
      <dsp:nvSpPr>
        <dsp:cNvPr id="0" name=""/>
        <dsp:cNvSpPr/>
      </dsp:nvSpPr>
      <dsp:spPr>
        <a:xfrm>
          <a:off x="1503567" y="819234"/>
          <a:ext cx="212598" cy="119332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85A96-0312-4D23-8144-B2E71360F87A}">
      <dsp:nvSpPr>
        <dsp:cNvPr id="0" name=""/>
        <dsp:cNvSpPr/>
      </dsp:nvSpPr>
      <dsp:spPr>
        <a:xfrm>
          <a:off x="1801205" y="752731"/>
          <a:ext cx="2014334" cy="1326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latin typeface="Arial Black" panose="020B0A04020102020204" pitchFamily="34" charset="0"/>
            </a:rPr>
            <a:t>EI&gt;=60%</a:t>
          </a:r>
          <a:endParaRPr lang="fr-FR" sz="2400" kern="1200" dirty="0">
            <a:latin typeface="Arial Black" panose="020B0A04020102020204" pitchFamily="34" charset="0"/>
          </a:endParaRPr>
        </a:p>
      </dsp:txBody>
      <dsp:txXfrm>
        <a:off x="1801205" y="752731"/>
        <a:ext cx="2014334" cy="1326328"/>
      </dsp:txXfrm>
    </dsp:sp>
    <dsp:sp modelId="{7C020729-3CD1-433E-9D7C-D53E2445C19A}">
      <dsp:nvSpPr>
        <dsp:cNvPr id="0" name=""/>
        <dsp:cNvSpPr/>
      </dsp:nvSpPr>
      <dsp:spPr>
        <a:xfrm>
          <a:off x="440577" y="2380466"/>
          <a:ext cx="1062990" cy="641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Arial Black" panose="020B0A04020102020204" pitchFamily="34" charset="0"/>
            </a:rPr>
            <a:t>14 States</a:t>
          </a:r>
          <a:endParaRPr lang="fr-FR" sz="1700" b="1" kern="1200" dirty="0">
            <a:latin typeface="Arial Black" panose="020B0A04020102020204" pitchFamily="34" charset="0"/>
          </a:endParaRPr>
        </a:p>
      </dsp:txBody>
      <dsp:txXfrm>
        <a:off x="440577" y="2380466"/>
        <a:ext cx="1062990" cy="641643"/>
      </dsp:txXfrm>
    </dsp:sp>
    <dsp:sp modelId="{2AE3FC8C-D4D6-472F-873A-2FF5B5937EDC}">
      <dsp:nvSpPr>
        <dsp:cNvPr id="0" name=""/>
        <dsp:cNvSpPr/>
      </dsp:nvSpPr>
      <dsp:spPr>
        <a:xfrm>
          <a:off x="1503567" y="2148576"/>
          <a:ext cx="212598" cy="1105423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0B483-DE31-407E-87A3-D037D89434B6}">
      <dsp:nvSpPr>
        <dsp:cNvPr id="0" name=""/>
        <dsp:cNvSpPr/>
      </dsp:nvSpPr>
      <dsp:spPr>
        <a:xfrm>
          <a:off x="1801205" y="2140260"/>
          <a:ext cx="1981083" cy="1122055"/>
        </a:xfrm>
        <a:prstGeom prst="rect">
          <a:avLst/>
        </a:prstGeom>
        <a:solidFill>
          <a:srgbClr val="FF0000"/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latin typeface="Arial Black" panose="020B0A04020102020204" pitchFamily="34" charset="0"/>
            </a:rPr>
            <a:t>EI&lt;=30%</a:t>
          </a:r>
          <a:endParaRPr lang="fr-FR" sz="2400" kern="1200" dirty="0">
            <a:latin typeface="Arial Black" panose="020B0A04020102020204" pitchFamily="34" charset="0"/>
          </a:endParaRPr>
        </a:p>
      </dsp:txBody>
      <dsp:txXfrm>
        <a:off x="1801205" y="2140260"/>
        <a:ext cx="1981083" cy="1122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70FE-15DA-4B87-B154-421F34CE5ED3}">
      <dsp:nvSpPr>
        <dsp:cNvPr id="0" name=""/>
        <dsp:cNvSpPr/>
      </dsp:nvSpPr>
      <dsp:spPr>
        <a:xfrm rot="10800000">
          <a:off x="878336" y="1346"/>
          <a:ext cx="2758453" cy="73415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7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Process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is</a:t>
          </a:r>
          <a:r>
            <a:rPr lang="fr-FR" sz="1600" kern="1200" dirty="0" smtClean="0"/>
            <a:t> on-</a:t>
          </a:r>
          <a:r>
            <a:rPr lang="fr-FR" sz="1600" kern="1200" dirty="0" err="1" smtClean="0"/>
            <a:t>going</a:t>
          </a:r>
          <a:r>
            <a:rPr lang="fr-FR" sz="1600" kern="1200" dirty="0" smtClean="0"/>
            <a:t> in </a:t>
          </a:r>
          <a:r>
            <a:rPr lang="fr-FR" sz="1600" kern="1200" dirty="0" err="1" smtClean="0"/>
            <a:t>almost</a:t>
          </a:r>
          <a:r>
            <a:rPr lang="fr-FR" sz="1600" kern="1200" dirty="0" smtClean="0"/>
            <a:t> All States </a:t>
          </a:r>
          <a:endParaRPr lang="fr-FR" sz="1600" kern="1200" dirty="0"/>
        </a:p>
      </dsp:txBody>
      <dsp:txXfrm rot="10800000">
        <a:off x="1061874" y="1346"/>
        <a:ext cx="2574915" cy="734152"/>
      </dsp:txXfrm>
    </dsp:sp>
    <dsp:sp modelId="{4A574B8A-07FA-4260-A11E-85941326026C}">
      <dsp:nvSpPr>
        <dsp:cNvPr id="0" name=""/>
        <dsp:cNvSpPr/>
      </dsp:nvSpPr>
      <dsp:spPr>
        <a:xfrm>
          <a:off x="511260" y="1346"/>
          <a:ext cx="734152" cy="7341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19CF4-AAE5-4728-94A5-11AC06ED94EB}">
      <dsp:nvSpPr>
        <dsp:cNvPr id="0" name=""/>
        <dsp:cNvSpPr/>
      </dsp:nvSpPr>
      <dsp:spPr>
        <a:xfrm rot="10800000">
          <a:off x="878336" y="954648"/>
          <a:ext cx="2758453" cy="73415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7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Expansion of AFI Plan to </a:t>
          </a:r>
          <a:r>
            <a:rPr lang="fr-FR" sz="1600" kern="1200" dirty="0" err="1" smtClean="0"/>
            <a:t>cover</a:t>
          </a:r>
          <a:r>
            <a:rPr lang="fr-FR" sz="1600" kern="1200" dirty="0" smtClean="0"/>
            <a:t> AGA and ANS</a:t>
          </a:r>
          <a:endParaRPr lang="fr-FR" sz="1600" kern="1200" dirty="0"/>
        </a:p>
      </dsp:txBody>
      <dsp:txXfrm rot="10800000">
        <a:off x="1061874" y="954648"/>
        <a:ext cx="2574915" cy="734152"/>
      </dsp:txXfrm>
    </dsp:sp>
    <dsp:sp modelId="{7B77EBD1-2547-482E-B7CF-71D7932B8771}">
      <dsp:nvSpPr>
        <dsp:cNvPr id="0" name=""/>
        <dsp:cNvSpPr/>
      </dsp:nvSpPr>
      <dsp:spPr>
        <a:xfrm>
          <a:off x="511260" y="954648"/>
          <a:ext cx="734152" cy="7341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22A76-C9EC-426D-B8F8-E4ED95C0C744}">
      <dsp:nvSpPr>
        <dsp:cNvPr id="0" name=""/>
        <dsp:cNvSpPr/>
      </dsp:nvSpPr>
      <dsp:spPr>
        <a:xfrm rot="10800000">
          <a:off x="878336" y="1907950"/>
          <a:ext cx="2758453" cy="73415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7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AFI-CIS missions to </a:t>
          </a:r>
          <a:r>
            <a:rPr lang="fr-FR" sz="1600" kern="1200" dirty="0" err="1" smtClean="0"/>
            <a:t>now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include</a:t>
          </a:r>
          <a:r>
            <a:rPr lang="fr-FR" sz="1600" kern="1200" dirty="0" smtClean="0"/>
            <a:t> AGA and ANS</a:t>
          </a:r>
          <a:endParaRPr lang="fr-FR" sz="1600" kern="1200" dirty="0"/>
        </a:p>
      </dsp:txBody>
      <dsp:txXfrm rot="10800000">
        <a:off x="1061874" y="1907950"/>
        <a:ext cx="2574915" cy="734152"/>
      </dsp:txXfrm>
    </dsp:sp>
    <dsp:sp modelId="{335A2ECD-6C4D-4980-9FA1-1335D6EBA215}">
      <dsp:nvSpPr>
        <dsp:cNvPr id="0" name=""/>
        <dsp:cNvSpPr/>
      </dsp:nvSpPr>
      <dsp:spPr>
        <a:xfrm>
          <a:off x="511260" y="1907950"/>
          <a:ext cx="734152" cy="7341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06F77-B2C9-4A77-A874-A845623E4E5B}">
      <dsp:nvSpPr>
        <dsp:cNvPr id="0" name=""/>
        <dsp:cNvSpPr/>
      </dsp:nvSpPr>
      <dsp:spPr>
        <a:xfrm>
          <a:off x="3913346" y="2363152"/>
          <a:ext cx="2888297" cy="288829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AFI-CIS Missions</a:t>
          </a:r>
          <a:endParaRPr lang="fr-FR" sz="3600" kern="1200" dirty="0"/>
        </a:p>
      </dsp:txBody>
      <dsp:txXfrm>
        <a:off x="4494022" y="3039722"/>
        <a:ext cx="1726945" cy="1484644"/>
      </dsp:txXfrm>
    </dsp:sp>
    <dsp:sp modelId="{A3313906-FEC3-441F-AF3F-5FC9BA5B8FB3}">
      <dsp:nvSpPr>
        <dsp:cNvPr id="0" name=""/>
        <dsp:cNvSpPr/>
      </dsp:nvSpPr>
      <dsp:spPr>
        <a:xfrm>
          <a:off x="2232882" y="1680464"/>
          <a:ext cx="2100579" cy="2100579"/>
        </a:xfrm>
        <a:prstGeom prst="gear6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Coopera-tion</a:t>
          </a:r>
          <a:endParaRPr lang="fr-FR" sz="2000" kern="1200" dirty="0"/>
        </a:p>
      </dsp:txBody>
      <dsp:txXfrm>
        <a:off x="2761709" y="2212487"/>
        <a:ext cx="1042925" cy="1036533"/>
      </dsp:txXfrm>
    </dsp:sp>
    <dsp:sp modelId="{0D0BCE50-1B5A-4310-84BF-DAFF85E8AA38}">
      <dsp:nvSpPr>
        <dsp:cNvPr id="0" name=""/>
        <dsp:cNvSpPr/>
      </dsp:nvSpPr>
      <dsp:spPr>
        <a:xfrm rot="20700000">
          <a:off x="3409421" y="231278"/>
          <a:ext cx="2058139" cy="2058139"/>
        </a:xfrm>
        <a:prstGeom prst="gear6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ROST</a:t>
          </a:r>
          <a:endParaRPr lang="fr-FR" sz="3600" kern="1200" dirty="0"/>
        </a:p>
      </dsp:txBody>
      <dsp:txXfrm rot="-20700000">
        <a:off x="3860831" y="682688"/>
        <a:ext cx="1155318" cy="1155318"/>
      </dsp:txXfrm>
    </dsp:sp>
    <dsp:sp modelId="{40C4F328-24A0-4CC8-9E0E-00816AFCF899}">
      <dsp:nvSpPr>
        <dsp:cNvPr id="0" name=""/>
        <dsp:cNvSpPr/>
      </dsp:nvSpPr>
      <dsp:spPr>
        <a:xfrm>
          <a:off x="3703034" y="1920581"/>
          <a:ext cx="3697020" cy="3697020"/>
        </a:xfrm>
        <a:prstGeom prst="circularArrow">
          <a:avLst>
            <a:gd name="adj1" fmla="val 4688"/>
            <a:gd name="adj2" fmla="val 299029"/>
            <a:gd name="adj3" fmla="val 2536714"/>
            <a:gd name="adj4" fmla="val 1581770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539C-E37C-425F-A051-9DCC1CB0BF72}">
      <dsp:nvSpPr>
        <dsp:cNvPr id="0" name=""/>
        <dsp:cNvSpPr/>
      </dsp:nvSpPr>
      <dsp:spPr>
        <a:xfrm>
          <a:off x="1860873" y="1211148"/>
          <a:ext cx="2686116" cy="26861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FA9A2-54E1-4B94-A2A7-30B179F0DEAE}">
      <dsp:nvSpPr>
        <dsp:cNvPr id="0" name=""/>
        <dsp:cNvSpPr/>
      </dsp:nvSpPr>
      <dsp:spPr>
        <a:xfrm>
          <a:off x="2933352" y="-224068"/>
          <a:ext cx="2896174" cy="2896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Liste verticale à crochets"/>
  <dgm:desc val="Permet d’afficher des blocs d’informations groupés. Adapté à de grandes quantités de texte Niveau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3E0D-0C01-4E7D-AD81-A54530882A70}" type="datetimeFigureOut">
              <a:rPr lang="fr-FR" smtClean="0"/>
              <a:pPr/>
              <a:t>28/06/2016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6C5D-0DD5-45D6-9455-08705A56D1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16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4882D-6107-42CF-9D5E-E70BF31228A8}" type="datetimeFigureOut">
              <a:rPr lang="fr-FR" smtClean="0"/>
              <a:pPr/>
              <a:t>28/06/2016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633D-DD11-4E67-8ABC-B0CDB00312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641" y="71919"/>
            <a:ext cx="8335435" cy="709443"/>
          </a:xfrm>
        </p:spPr>
        <p:txBody>
          <a:bodyPr anchor="b">
            <a:no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642" y="872908"/>
            <a:ext cx="8371684" cy="516844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641" y="6084549"/>
            <a:ext cx="7600773" cy="365125"/>
          </a:xfrm>
        </p:spPr>
        <p:txBody>
          <a:bodyPr/>
          <a:lstStyle/>
          <a:p>
            <a:pPr algn="ctr"/>
            <a:r>
              <a:rPr lang="en-US" dirty="0" smtClean="0"/>
              <a:t>AFCAC - African Civil Aviation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29" cy="70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92" y="55231"/>
            <a:ext cx="8277409" cy="654121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28" y="791110"/>
            <a:ext cx="8350873" cy="5250253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3127" y="6088988"/>
            <a:ext cx="766753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29" cy="70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9641" y="125702"/>
            <a:ext cx="8344610" cy="633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640" y="893445"/>
            <a:ext cx="8314361" cy="514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6466" y="6041362"/>
            <a:ext cx="7573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AFCAC - African Civil Aviation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29" cy="709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0C226"/>
                </a:solidFill>
              </a:rPr>
              <a:t>AFRICAN CIVIL AVIATION COMMISSION (AFCAC)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Africa-Indian Ocean (AFI) Aviation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Security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Symposium</a:t>
            </a:r>
          </a:p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(Malabo</a:t>
            </a: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Equatorial Guinea, </a:t>
            </a:r>
            <a:r>
              <a:rPr lang="en-US" sz="2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-</a:t>
            </a:r>
            <a:r>
              <a:rPr lang="en-US" sz="2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July </a:t>
            </a:r>
            <a:r>
              <a:rPr lang="en-US" sz="2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2016)</a:t>
            </a:r>
            <a:endParaRPr lang="en-US" sz="21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en-US" sz="24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rgbClr val="90C226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IMPLEMENTATION OF 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ABUJA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TARGETS</a:t>
            </a:r>
          </a:p>
          <a:p>
            <a:pPr lvl="0" algn="r">
              <a:spcBef>
                <a:spcPts val="0"/>
              </a:spcBef>
              <a:buClr>
                <a:srgbClr val="90C226"/>
              </a:buClr>
            </a:pPr>
            <a:endParaRPr lang="en-US" sz="20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>
              <a:spcBef>
                <a:spcPts val="0"/>
              </a:spcBef>
              <a:buClr>
                <a:srgbClr val="90C226"/>
              </a:buClr>
            </a:pP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>
              <a:spcBef>
                <a:spcPts val="0"/>
              </a:spcBef>
              <a:buClr>
                <a:srgbClr val="90C226"/>
              </a:buClr>
            </a:pP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ELL\AppData\Local\Microsoft\Windows\Temporary Internet Files\Content.IE5\WQKCUZP4\target-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59" y="3550847"/>
            <a:ext cx="2827847" cy="26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9710" y="786584"/>
            <a:ext cx="9077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Safety Target </a:t>
            </a:r>
            <a:r>
              <a:rPr lang="fr-FR" sz="2400" b="1" u="sng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7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: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Progressively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increase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the Effective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Implementation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(EI) score of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ICAO’s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USOAP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results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to no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less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than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60% </a:t>
            </a:r>
            <a:endParaRPr lang="fr-FR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47" y="1976546"/>
            <a:ext cx="4164012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972831" y="2464847"/>
            <a:ext cx="3965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ACHIEVABLE GOALS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90C226"/>
                </a:solidFill>
              </a:rPr>
              <a:t>IMPLEMENTATION OF ABUJA SAFETY TARGETS</a:t>
            </a:r>
            <a:endParaRPr lang="fr-FR" sz="28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780873"/>
              </p:ext>
            </p:extLst>
          </p:nvPr>
        </p:nvGraphicFramePr>
        <p:xfrm>
          <a:off x="5345083" y="1537855"/>
          <a:ext cx="4427856" cy="362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39091"/>
              </p:ext>
            </p:extLst>
          </p:nvPr>
        </p:nvGraphicFramePr>
        <p:xfrm>
          <a:off x="357447" y="1354974"/>
          <a:ext cx="4256117" cy="401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36371" y="5029200"/>
            <a:ext cx="2593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AFI-CIS Missions to </a:t>
            </a:r>
          </a:p>
          <a:p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sz="2400" dirty="0" err="1" smtClean="0">
                <a:latin typeface="Arial Black" panose="020B0A04020102020204" pitchFamily="34" charset="0"/>
              </a:rPr>
              <a:t>intensified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896" y="786584"/>
            <a:ext cx="8744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Safety Target </a:t>
            </a:r>
            <a:r>
              <a:rPr lang="fr-FR" sz="2000" b="1" u="sng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7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: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Progressively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increase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the Effective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Implementation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(EI) score of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ICAO’s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USOAP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results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to no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less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than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60% </a:t>
            </a:r>
            <a:endParaRPr lang="fr-FR" sz="2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Target 8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Implement State Safety Programs (SSP) and ensure that all Service Providers implement a Safety Management System (SMS) by end of 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 marL="0" indent="0" algn="just">
              <a:buNone/>
            </a:pPr>
            <a:endParaRPr lang="en-US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 Black" panose="020B0A04020102020204" pitchFamily="34" charset="0"/>
              <a:buChar char="►"/>
            </a:pP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Eleven (11) States have initiated implementation of SSP and the highest attained is level 2.</a:t>
            </a:r>
          </a:p>
          <a:p>
            <a:pPr>
              <a:buFont typeface="Arial Black" panose="020B0A04020102020204" pitchFamily="34" charset="0"/>
              <a:buChar char="►"/>
            </a:pP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forty eight (48) States has attained level 4 implementation of </a:t>
            </a: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SSP</a:t>
            </a:r>
          </a:p>
          <a:p>
            <a:pPr>
              <a:buFont typeface="Arial Black" panose="020B0A04020102020204" pitchFamily="34" charset="0"/>
              <a:buChar char="►"/>
            </a:pP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Comprehensive data on SSP/SMS not available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is yet to be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77825"/>
              </p:ext>
            </p:extLst>
          </p:nvPr>
        </p:nvGraphicFramePr>
        <p:xfrm>
          <a:off x="670975" y="2521982"/>
          <a:ext cx="5176000" cy="301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986442" y="872528"/>
            <a:ext cx="8955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Safety Target </a:t>
            </a:r>
            <a:r>
              <a:rPr lang="fr-FR" sz="2400" b="1" u="sng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9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: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Certify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ALL International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Airports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by end of 2015 </a:t>
            </a:r>
            <a:endParaRPr lang="fr-FR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75193" y="1868254"/>
            <a:ext cx="845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As of April 2016, </a:t>
            </a:r>
            <a:r>
              <a:rPr lang="fr-FR" b="1" dirty="0" err="1" smtClean="0"/>
              <a:t>only</a:t>
            </a:r>
            <a:r>
              <a:rPr lang="fr-FR" b="1" dirty="0" smtClean="0"/>
              <a:t> 21.4% of International </a:t>
            </a:r>
            <a:r>
              <a:rPr lang="fr-FR" b="1" dirty="0" err="1" smtClean="0"/>
              <a:t>Airports</a:t>
            </a:r>
            <a:r>
              <a:rPr lang="fr-FR" b="1" dirty="0" smtClean="0"/>
              <a:t> have been </a:t>
            </a:r>
            <a:r>
              <a:rPr lang="fr-FR" b="1" dirty="0" err="1" smtClean="0"/>
              <a:t>certified</a:t>
            </a:r>
            <a:endParaRPr lang="fr-FR" b="1" dirty="0"/>
          </a:p>
        </p:txBody>
      </p:sp>
      <p:graphicFrame>
        <p:nvGraphicFramePr>
          <p:cNvPr id="1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441243"/>
              </p:ext>
            </p:extLst>
          </p:nvPr>
        </p:nvGraphicFramePr>
        <p:xfrm>
          <a:off x="5877719" y="2613420"/>
          <a:ext cx="4148050" cy="264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9934" y="5581934"/>
            <a:ext cx="399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Target has not been met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Target 10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Require all African airlines to obtain an IATA Operational Safety Audit (IOSA) certification by end of 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April 2016, </a:t>
            </a:r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has been very slow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only 11 more airlines have been added to </a:t>
            </a: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IOSA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since 2012. </a:t>
            </a:r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number of AFI airlines on the IOSA Registry as of December 31, 2015 was thirty (30</a:t>
            </a: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Equatorial Guinea, Ghana, Mozambique and Togo indicated that they have incorporated IOSA certification into their regulatory Standards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is yet to be met</a:t>
            </a:r>
            <a:endParaRPr lang="en-US" sz="2400" dirty="0"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0C226"/>
                </a:solidFill>
              </a:rPr>
              <a:t>AFRICAN CIVIL AVIATION COMMISSION (AFCAC)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855353"/>
              </p:ext>
            </p:extLst>
          </p:nvPr>
        </p:nvGraphicFramePr>
        <p:xfrm>
          <a:off x="922338" y="790575"/>
          <a:ext cx="83518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0C226"/>
                </a:solidFill>
              </a:rPr>
              <a:t>AFRICAN CIVIL AVIATION COMMISSION (AFCAC)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9" name="Picture 5" descr="C:\Users\DELL\AppData\Local\Microsoft\Windows\Temporary Internet Files\Content.IE5\B2J3C9YU\thank-you-daffodi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12" y="1005839"/>
            <a:ext cx="3985260" cy="3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021" y="142317"/>
            <a:ext cx="8277409" cy="654121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US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en-US" sz="2800" dirty="0" smtClean="0">
                <a:latin typeface="Arial Black" panose="020B0A04020102020204" pitchFamily="34" charset="0"/>
              </a:rPr>
              <a:t>The </a:t>
            </a:r>
            <a:r>
              <a:rPr lang="en-US" sz="2800" dirty="0">
                <a:latin typeface="Arial Black" panose="020B0A04020102020204" pitchFamily="34" charset="0"/>
              </a:rPr>
              <a:t>Ministerial Conference on Aviation Safety in Africa adopted </a:t>
            </a:r>
            <a:r>
              <a:rPr lang="en-US" sz="2800" dirty="0" smtClean="0">
                <a:latin typeface="Arial Black" panose="020B0A04020102020204" pitchFamily="34" charset="0"/>
              </a:rPr>
              <a:t>THE AVIATION SAFETY TARGETS </a:t>
            </a:r>
            <a:r>
              <a:rPr lang="en-US" sz="2800" dirty="0">
                <a:latin typeface="Arial Black" panose="020B0A04020102020204" pitchFamily="34" charset="0"/>
              </a:rPr>
              <a:t>and </a:t>
            </a:r>
            <a:r>
              <a:rPr lang="en-US" sz="2800" dirty="0" smtClean="0">
                <a:latin typeface="Arial Black" panose="020B0A04020102020204" pitchFamily="34" charset="0"/>
              </a:rPr>
              <a:t>THE ACTION PLAN FOR AFRICA through </a:t>
            </a:r>
            <a:r>
              <a:rPr lang="en-US" sz="2800" dirty="0">
                <a:latin typeface="Arial Black" panose="020B0A04020102020204" pitchFamily="34" charset="0"/>
              </a:rPr>
              <a:t>the </a:t>
            </a:r>
            <a:r>
              <a:rPr lang="en-US" sz="2800" dirty="0" smtClean="0">
                <a:latin typeface="Arial Black" panose="020B0A04020102020204" pitchFamily="34" charset="0"/>
              </a:rPr>
              <a:t>ABUJA DECLARATION in </a:t>
            </a:r>
            <a:r>
              <a:rPr lang="en-US" sz="2800" dirty="0">
                <a:latin typeface="Arial Black" panose="020B0A04020102020204" pitchFamily="34" charset="0"/>
              </a:rPr>
              <a:t>2012.</a:t>
            </a:r>
            <a:endParaRPr lang="fr-FR" sz="2800" b="1" dirty="0"/>
          </a:p>
          <a:p>
            <a:pPr lvl="0" algn="just"/>
            <a:endParaRPr lang="en-GB" sz="2800" b="1" dirty="0" smtClean="0">
              <a:latin typeface="Arial Black" panose="020B0A04020102020204" pitchFamily="34" charset="0"/>
            </a:endParaRPr>
          </a:p>
          <a:p>
            <a:pPr lvl="0" algn="just"/>
            <a:r>
              <a:rPr lang="en-GB" sz="2800" b="1" dirty="0" smtClean="0">
                <a:latin typeface="Arial Black" panose="020B0A04020102020204" pitchFamily="34" charset="0"/>
              </a:rPr>
              <a:t>The </a:t>
            </a:r>
            <a:r>
              <a:rPr lang="en-GB" sz="2800" b="1" dirty="0">
                <a:latin typeface="Arial Black" panose="020B0A04020102020204" pitchFamily="34" charset="0"/>
              </a:rPr>
              <a:t>Secretariat of AFCAC was directed by the </a:t>
            </a:r>
            <a:r>
              <a:rPr lang="en-US" sz="2800" b="1" dirty="0" smtClean="0">
                <a:latin typeface="Arial Black" panose="020B0A04020102020204" pitchFamily="34" charset="0"/>
              </a:rPr>
              <a:t>25</a:t>
            </a:r>
            <a:r>
              <a:rPr lang="en-US" sz="28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>
                <a:latin typeface="Arial Black" panose="020B0A04020102020204" pitchFamily="34" charset="0"/>
              </a:rPr>
              <a:t>AFCAC Plenary to establish a new questionnaire for the follow-up and monitoring of the implementation of </a:t>
            </a:r>
            <a:r>
              <a:rPr lang="en-GB" sz="2800" b="1" dirty="0">
                <a:latin typeface="Arial Black" panose="020B0A04020102020204" pitchFamily="34" charset="0"/>
              </a:rPr>
              <a:t>the Abuja Safety Targets </a:t>
            </a:r>
            <a:endParaRPr lang="en-GB" sz="2800" b="1" dirty="0" smtClean="0">
              <a:latin typeface="Arial Black" panose="020B0A04020102020204" pitchFamily="34" charset="0"/>
            </a:endParaRPr>
          </a:p>
          <a:p>
            <a:pPr algn="just"/>
            <a:endParaRPr lang="fr-FR" sz="2100" b="1" dirty="0">
              <a:latin typeface="Arial Black" panose="020B0A04020102020204" pitchFamily="34" charset="0"/>
            </a:endParaRPr>
          </a:p>
          <a:p>
            <a:pPr lvl="0"/>
            <a:endParaRPr lang="fr-FR" b="1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GB" sz="3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 campaign for the collection of data is  based on the questionnaire developed in cooperation with ICAO and is oriented to the Abuja Safety Targets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GB" sz="3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en-GB" sz="3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Objective being detailed analysis based on comprehensive data requested from States for the monitoring of the Safety Targets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 accordance with Conclusion 3/11 of RASG-AFI/3, forty </a:t>
            </a:r>
            <a:r>
              <a:rPr lang="en-US" sz="3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four (44) </a:t>
            </a:r>
            <a:r>
              <a:rPr lang="en-US" sz="3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AFI States have designated Focal Points to facilitate coordination with AFCAC on safety matters and the monitoring of the implementation of the Abuja Safety Targets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76915"/>
              </p:ext>
            </p:extLst>
          </p:nvPr>
        </p:nvGraphicFramePr>
        <p:xfrm>
          <a:off x="831272" y="2144684"/>
          <a:ext cx="3524597" cy="345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80902" y="996496"/>
            <a:ext cx="8678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Arial Black" panose="020B0A04020102020204" pitchFamily="34" charset="0"/>
              </a:rPr>
              <a:t>Safety Target 1</a:t>
            </a:r>
            <a:r>
              <a:rPr lang="fr-FR" sz="2400" b="1" dirty="0" smtClean="0">
                <a:latin typeface="Arial Black" panose="020B0A04020102020204" pitchFamily="34" charset="0"/>
              </a:rPr>
              <a:t>: </a:t>
            </a:r>
            <a:r>
              <a:rPr lang="fr-FR" sz="2400" b="1" dirty="0" err="1" smtClean="0">
                <a:latin typeface="Arial Black" panose="020B0A04020102020204" pitchFamily="34" charset="0"/>
              </a:rPr>
              <a:t>Reduce</a:t>
            </a:r>
            <a:r>
              <a:rPr lang="fr-FR" sz="2400" b="1" dirty="0" smtClean="0">
                <a:latin typeface="Arial Black" panose="020B0A04020102020204" pitchFamily="34" charset="0"/>
              </a:rPr>
              <a:t> </a:t>
            </a:r>
            <a:r>
              <a:rPr lang="fr-FR" sz="2400" b="1" dirty="0" err="1" smtClean="0">
                <a:latin typeface="Arial Black" panose="020B0A04020102020204" pitchFamily="34" charset="0"/>
              </a:rPr>
              <a:t>Runway</a:t>
            </a:r>
            <a:r>
              <a:rPr lang="fr-FR" sz="2400" b="1" dirty="0" smtClean="0">
                <a:latin typeface="Arial Black" panose="020B0A04020102020204" pitchFamily="34" charset="0"/>
              </a:rPr>
              <a:t> </a:t>
            </a:r>
            <a:r>
              <a:rPr lang="fr-FR" sz="2400" b="1" dirty="0" err="1" smtClean="0">
                <a:latin typeface="Arial Black" panose="020B0A04020102020204" pitchFamily="34" charset="0"/>
              </a:rPr>
              <a:t>related</a:t>
            </a:r>
            <a:r>
              <a:rPr lang="fr-FR" sz="2400" b="1" dirty="0" smtClean="0">
                <a:latin typeface="Arial Black" panose="020B0A04020102020204" pitchFamily="34" charset="0"/>
              </a:rPr>
              <a:t> accidents and </a:t>
            </a:r>
            <a:r>
              <a:rPr lang="fr-FR" sz="2400" b="1" dirty="0" err="1" smtClean="0">
                <a:latin typeface="Arial Black" panose="020B0A04020102020204" pitchFamily="34" charset="0"/>
              </a:rPr>
              <a:t>serious</a:t>
            </a:r>
            <a:r>
              <a:rPr lang="fr-FR" sz="2400" b="1" dirty="0" smtClean="0">
                <a:latin typeface="Arial Black" panose="020B0A04020102020204" pitchFamily="34" charset="0"/>
              </a:rPr>
              <a:t> incidents by 50% by end of 2015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55" y="1945179"/>
            <a:ext cx="4542448" cy="359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97" y="2369126"/>
            <a:ext cx="2375104" cy="234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8095" y="5786651"/>
            <a:ext cx="3766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Safety Target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0C226"/>
                </a:solidFill>
              </a:rPr>
              <a:t>AFRICAN CIVIL AVIATION COMMISSION (AFCAC)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59656"/>
              </p:ext>
            </p:extLst>
          </p:nvPr>
        </p:nvGraphicFramePr>
        <p:xfrm>
          <a:off x="881149" y="1504604"/>
          <a:ext cx="8720050" cy="451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947651" y="96530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Arial Black" panose="020B0A04020102020204" pitchFamily="34" charset="0"/>
              </a:rPr>
              <a:t>Safety Target 2</a:t>
            </a:r>
            <a:r>
              <a:rPr lang="fr-FR" sz="2400" dirty="0" smtClean="0">
                <a:latin typeface="Arial Black" panose="020B0A04020102020204" pitchFamily="34" charset="0"/>
              </a:rPr>
              <a:t>: </a:t>
            </a:r>
            <a:r>
              <a:rPr lang="fr-FR" sz="2400" dirty="0" err="1" smtClean="0">
                <a:latin typeface="Arial Black" panose="020B0A04020102020204" pitchFamily="34" charset="0"/>
              </a:rPr>
              <a:t>Reduce</a:t>
            </a:r>
            <a:r>
              <a:rPr lang="fr-FR" sz="2400" dirty="0" smtClean="0">
                <a:latin typeface="Arial Black" panose="020B0A04020102020204" pitchFamily="34" charset="0"/>
              </a:rPr>
              <a:t> </a:t>
            </a:r>
            <a:r>
              <a:rPr lang="fr-FR" sz="2400" dirty="0" err="1" smtClean="0">
                <a:latin typeface="Arial Black" panose="020B0A04020102020204" pitchFamily="34" charset="0"/>
              </a:rPr>
              <a:t>Controlled</a:t>
            </a:r>
            <a:r>
              <a:rPr lang="fr-FR" sz="2400" dirty="0" smtClean="0">
                <a:latin typeface="Arial Black" panose="020B0A04020102020204" pitchFamily="34" charset="0"/>
              </a:rPr>
              <a:t> Flight </a:t>
            </a:r>
            <a:r>
              <a:rPr lang="fr-FR" sz="2400" dirty="0" err="1" smtClean="0">
                <a:latin typeface="Arial Black" panose="020B0A04020102020204" pitchFamily="34" charset="0"/>
              </a:rPr>
              <a:t>Into</a:t>
            </a:r>
            <a:r>
              <a:rPr lang="fr-FR" sz="2400" dirty="0" smtClean="0">
                <a:latin typeface="Arial Black" panose="020B0A04020102020204" pitchFamily="34" charset="0"/>
              </a:rPr>
              <a:t> Terrain (CFIT) </a:t>
            </a:r>
            <a:r>
              <a:rPr lang="fr-FR" sz="2400" dirty="0" err="1" smtClean="0">
                <a:latin typeface="Arial Black" panose="020B0A04020102020204" pitchFamily="34" charset="0"/>
              </a:rPr>
              <a:t>related</a:t>
            </a:r>
            <a:r>
              <a:rPr lang="fr-FR" sz="2400" dirty="0" smtClean="0">
                <a:latin typeface="Arial Black" panose="020B0A04020102020204" pitchFamily="34" charset="0"/>
              </a:rPr>
              <a:t> accidents and </a:t>
            </a:r>
            <a:r>
              <a:rPr lang="fr-FR" sz="2400" dirty="0" err="1" smtClean="0">
                <a:latin typeface="Arial Black" panose="020B0A04020102020204" pitchFamily="34" charset="0"/>
              </a:rPr>
              <a:t>serious</a:t>
            </a:r>
            <a:r>
              <a:rPr lang="fr-FR" sz="2400" dirty="0" smtClean="0">
                <a:latin typeface="Arial Black" panose="020B0A04020102020204" pitchFamily="34" charset="0"/>
              </a:rPr>
              <a:t> incidents by 50% by end of 2015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63039" y="2535382"/>
            <a:ext cx="3142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0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CFIT in 2015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254" y="3971499"/>
            <a:ext cx="2279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Safety Target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21296"/>
              </p:ext>
            </p:extLst>
          </p:nvPr>
        </p:nvGraphicFramePr>
        <p:xfrm>
          <a:off x="3499658" y="1986741"/>
          <a:ext cx="5749579" cy="350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47650" y="965306"/>
            <a:ext cx="8678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Arial Black" panose="020B0A04020102020204" pitchFamily="34" charset="0"/>
              </a:rPr>
              <a:t>Safety Target 3</a:t>
            </a:r>
            <a:r>
              <a:rPr lang="fr-FR" sz="2400" dirty="0" smtClean="0">
                <a:latin typeface="Arial Black" panose="020B0A04020102020204" pitchFamily="34" charset="0"/>
              </a:rPr>
              <a:t>: </a:t>
            </a:r>
            <a:r>
              <a:rPr lang="fr-FR" sz="2400" dirty="0" err="1" smtClean="0">
                <a:latin typeface="Arial Black" panose="020B0A04020102020204" pitchFamily="34" charset="0"/>
              </a:rPr>
              <a:t>Reduce</a:t>
            </a:r>
            <a:r>
              <a:rPr lang="fr-FR" sz="2400" dirty="0" smtClean="0">
                <a:latin typeface="Arial Black" panose="020B0A04020102020204" pitchFamily="34" charset="0"/>
              </a:rPr>
              <a:t> LOC-I </a:t>
            </a:r>
            <a:r>
              <a:rPr lang="fr-FR" sz="2400" dirty="0" err="1" smtClean="0">
                <a:latin typeface="Arial Black" panose="020B0A04020102020204" pitchFamily="34" charset="0"/>
              </a:rPr>
              <a:t>related</a:t>
            </a:r>
            <a:r>
              <a:rPr lang="fr-FR" sz="2400" dirty="0" smtClean="0">
                <a:latin typeface="Arial Black" panose="020B0A04020102020204" pitchFamily="34" charset="0"/>
              </a:rPr>
              <a:t> accidents and </a:t>
            </a:r>
            <a:r>
              <a:rPr lang="fr-FR" sz="2400" dirty="0" err="1" smtClean="0">
                <a:latin typeface="Arial Black" panose="020B0A04020102020204" pitchFamily="34" charset="0"/>
              </a:rPr>
              <a:t>serious</a:t>
            </a:r>
            <a:r>
              <a:rPr lang="fr-FR" sz="2400" dirty="0" smtClean="0">
                <a:latin typeface="Arial Black" panose="020B0A04020102020204" pitchFamily="34" charset="0"/>
              </a:rPr>
              <a:t> incidents by 50% by end of 2015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97280" y="2892829"/>
            <a:ext cx="226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Safety Target Met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992680"/>
              </p:ext>
            </p:extLst>
          </p:nvPr>
        </p:nvGraphicFramePr>
        <p:xfrm>
          <a:off x="2344189" y="1720735"/>
          <a:ext cx="6929986" cy="432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47651" y="96530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Arial Black" panose="020B0A04020102020204" pitchFamily="34" charset="0"/>
              </a:rPr>
              <a:t>Safety Target 4</a:t>
            </a:r>
            <a:r>
              <a:rPr lang="fr-FR" sz="2000" dirty="0" smtClean="0">
                <a:latin typeface="Arial Black" panose="020B0A04020102020204" pitchFamily="34" charset="0"/>
              </a:rPr>
              <a:t>: States to </a:t>
            </a:r>
            <a:r>
              <a:rPr lang="en-GB" sz="2000" dirty="0" smtClean="0">
                <a:latin typeface="Arial Black" panose="020B0A04020102020204" pitchFamily="34" charset="0"/>
              </a:rPr>
              <a:t>establish</a:t>
            </a:r>
            <a:r>
              <a:rPr lang="fr-FR" sz="2000" dirty="0" smtClean="0">
                <a:latin typeface="Arial Black" panose="020B0A04020102020204" pitchFamily="34" charset="0"/>
              </a:rPr>
              <a:t> and </a:t>
            </a:r>
            <a:r>
              <a:rPr lang="en-GB" sz="2000" dirty="0" smtClean="0">
                <a:latin typeface="Arial Black" panose="020B0A04020102020204" pitchFamily="34" charset="0"/>
              </a:rPr>
              <a:t>strengthen</a:t>
            </a:r>
            <a:r>
              <a:rPr lang="fr-FR" sz="2000" dirty="0" smtClean="0">
                <a:latin typeface="Arial Black" panose="020B0A04020102020204" pitchFamily="34" charset="0"/>
              </a:rPr>
              <a:t> </a:t>
            </a:r>
            <a:r>
              <a:rPr lang="en-GB" sz="2000" dirty="0" smtClean="0">
                <a:latin typeface="Arial Black" panose="020B0A04020102020204" pitchFamily="34" charset="0"/>
              </a:rPr>
              <a:t>autonomous</a:t>
            </a:r>
            <a:r>
              <a:rPr lang="fr-FR" sz="2000" dirty="0" smtClean="0">
                <a:latin typeface="Arial Black" panose="020B0A04020102020204" pitchFamily="34" charset="0"/>
              </a:rPr>
              <a:t> Civil Aviation </a:t>
            </a:r>
            <a:r>
              <a:rPr lang="en-GB" sz="2000" dirty="0" smtClean="0">
                <a:latin typeface="Arial Black" panose="020B0A04020102020204" pitchFamily="34" charset="0"/>
              </a:rPr>
              <a:t>Authorities</a:t>
            </a:r>
            <a:r>
              <a:rPr lang="fr-FR" sz="2000" dirty="0" smtClean="0">
                <a:latin typeface="Arial Black" panose="020B0A04020102020204" pitchFamily="34" charset="0"/>
              </a:rPr>
              <a:t> by end of 2013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3454" y="4671753"/>
            <a:ext cx="2485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Arial Black" panose="020B0A04020102020204" pitchFamily="34" charset="0"/>
              </a:rPr>
              <a:t>Autonomous</a:t>
            </a:r>
            <a:r>
              <a:rPr lang="fr-FR" sz="2000" b="1" dirty="0" smtClean="0">
                <a:latin typeface="Arial Black" panose="020B0A04020102020204" pitchFamily="34" charset="0"/>
              </a:rPr>
              <a:t> CAA in at least more </a:t>
            </a:r>
            <a:r>
              <a:rPr lang="fr-FR" sz="2000" b="1" dirty="0" err="1" smtClean="0">
                <a:latin typeface="Arial Black" panose="020B0A04020102020204" pitchFamily="34" charset="0"/>
              </a:rPr>
              <a:t>than</a:t>
            </a:r>
            <a:r>
              <a:rPr lang="fr-FR" sz="2000" b="1" dirty="0" smtClean="0">
                <a:latin typeface="Arial Black" panose="020B0A04020102020204" pitchFamily="34" charset="0"/>
              </a:rPr>
              <a:t> 22 States</a:t>
            </a:r>
            <a:endParaRPr 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08960" y="5333472"/>
            <a:ext cx="546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Comprehensive</a:t>
            </a:r>
            <a:r>
              <a:rPr lang="fr-FR" b="1" dirty="0" smtClean="0">
                <a:solidFill>
                  <a:srgbClr val="FF0000"/>
                </a:solidFill>
              </a:rPr>
              <a:t> data not </a:t>
            </a:r>
            <a:r>
              <a:rPr lang="fr-FR" b="1" dirty="0" err="1" smtClean="0">
                <a:solidFill>
                  <a:srgbClr val="FF0000"/>
                </a:solidFill>
              </a:rPr>
              <a:t>available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11698"/>
              </p:ext>
            </p:extLst>
          </p:nvPr>
        </p:nvGraphicFramePr>
        <p:xfrm>
          <a:off x="5577840" y="1986742"/>
          <a:ext cx="3696334" cy="354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961505" y="894650"/>
            <a:ext cx="8797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Safety Target </a:t>
            </a:r>
            <a:r>
              <a:rPr lang="fr-FR" sz="2400" b="1" u="sng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5</a:t>
            </a:r>
            <a:r>
              <a:rPr lang="fr-FR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: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Resolve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ALL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Identified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Significant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Safety </a:t>
            </a:r>
            <a:r>
              <a:rPr lang="fr-FR" sz="2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Concerns</a:t>
            </a:r>
            <a:r>
              <a:rPr lang="fr-FR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7109" y="3261815"/>
            <a:ext cx="309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AFCAC and ICAO </a:t>
            </a:r>
            <a:r>
              <a:rPr lang="fr-FR" dirty="0" err="1" smtClean="0">
                <a:latin typeface="Arial Black" panose="020B0A04020102020204" pitchFamily="34" charset="0"/>
              </a:rPr>
              <a:t>working</a:t>
            </a:r>
            <a:r>
              <a:rPr lang="fr-FR" dirty="0" smtClean="0">
                <a:latin typeface="Arial Black" panose="020B0A04020102020204" pitchFamily="34" charset="0"/>
              </a:rPr>
              <a:t>  on 4 PRIORITY STATES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4776" y="5568286"/>
            <a:ext cx="43672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Safety Target </a:t>
            </a:r>
            <a:r>
              <a:rPr lang="fr-FR" sz="2000" b="1" dirty="0" err="1" smtClean="0">
                <a:solidFill>
                  <a:srgbClr val="FF0000"/>
                </a:solidFill>
                <a:latin typeface="Arial Black" pitchFamily="34" charset="0"/>
              </a:rPr>
              <a:t>yet</a:t>
            </a: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  <a:latin typeface="Arial Black" pitchFamily="34" charset="0"/>
              </a:rPr>
              <a:t>be</a:t>
            </a: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90C226"/>
                </a:solidFill>
              </a:rPr>
              <a:t>IMPLEMENTATION OF ABUJA SAFETY TARGETS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 - African Civil Aviation Commission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16463"/>
              </p:ext>
            </p:extLst>
          </p:nvPr>
        </p:nvGraphicFramePr>
        <p:xfrm>
          <a:off x="1338348" y="1530408"/>
          <a:ext cx="8077142" cy="437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944880" y="944526"/>
            <a:ext cx="8406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Safety Target </a:t>
            </a:r>
            <a:r>
              <a:rPr lang="fr-FR" sz="2000" b="1" u="sng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6</a:t>
            </a:r>
            <a:r>
              <a:rPr lang="fr-FR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: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Implementation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of </a:t>
            </a:r>
            <a:r>
              <a:rPr lang="fr-FR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Specific</a:t>
            </a:r>
            <a:r>
              <a:rPr lang="fr-FR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ICAO Plans of Action by July 2013 </a:t>
            </a:r>
            <a:endParaRPr lang="fr-FR" sz="2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868BDE-A5F4-43D9-A657-A9F97118F8E0}"/>
</file>

<file path=customXml/itemProps2.xml><?xml version="1.0" encoding="utf-8"?>
<ds:datastoreItem xmlns:ds="http://schemas.openxmlformats.org/officeDocument/2006/customXml" ds:itemID="{D3690DB1-D96E-45A9-9D49-623F74E9CC0F}"/>
</file>

<file path=customXml/itemProps3.xml><?xml version="1.0" encoding="utf-8"?>
<ds:datastoreItem xmlns:ds="http://schemas.openxmlformats.org/officeDocument/2006/customXml" ds:itemID="{CC4F9239-176D-414A-B3C3-F4D8924E07E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974</TotalTime>
  <Words>846</Words>
  <Application>Microsoft Office PowerPoint</Application>
  <PresentationFormat>Personnalisé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Facette</vt:lpstr>
      <vt:lpstr>AFRICAN CIVIL AVIATION COMMISSION (AFCAC)</vt:lpstr>
      <vt:lpstr>INTRODUCTION</vt:lpstr>
      <vt:lpstr>INTRODUCTION</vt:lpstr>
      <vt:lpstr>IMPLEMENTATION OF ABUJA SAFETY TARGETS</vt:lpstr>
      <vt:lpstr>AFRICAN CIVIL AVIATION COMMISSION (AFCAC)</vt:lpstr>
      <vt:lpstr>IMPLEMENTATION OF ABUJA SAFETY TARGETS</vt:lpstr>
      <vt:lpstr>IMPLEMENTATION OF ABUJA SAFETY TARGETS</vt:lpstr>
      <vt:lpstr>Présentation PowerPoint</vt:lpstr>
      <vt:lpstr>IMPLEMENTATION OF ABUJA SAFETY TARGETS</vt:lpstr>
      <vt:lpstr>IMPLEMENTATION OF ABUJA SAFETY TARGETS</vt:lpstr>
      <vt:lpstr>IMPLEMENTATION OF ABUJA SAFETY TARGETS</vt:lpstr>
      <vt:lpstr>IMPLEMENTATION OF ABUJA SAFETY TARGETS</vt:lpstr>
      <vt:lpstr>IMPLEMENTATION OF ABUJA SAFETY TARGETS</vt:lpstr>
      <vt:lpstr>IMPLEMENTATION OF ABUJA SAFETY TARGETS</vt:lpstr>
      <vt:lpstr>AFRICAN CIVIL AVIATION COMMISSION (AFCAC)</vt:lpstr>
      <vt:lpstr>AFRICAN CIVIL AVIATION COMMISSION (AFCAC)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Atoumane</cp:lastModifiedBy>
  <cp:revision>69</cp:revision>
  <dcterms:created xsi:type="dcterms:W3CDTF">2014-04-18T08:19:32Z</dcterms:created>
  <dcterms:modified xsi:type="dcterms:W3CDTF">2016-06-28T07:40:43Z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</Properties>
</file>