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7" r:id="rId5"/>
    <p:sldId id="288" r:id="rId6"/>
    <p:sldId id="303" r:id="rId7"/>
    <p:sldId id="270" r:id="rId8"/>
    <p:sldId id="265" r:id="rId9"/>
    <p:sldId id="287" r:id="rId10"/>
    <p:sldId id="282" r:id="rId11"/>
    <p:sldId id="283" r:id="rId12"/>
    <p:sldId id="285" r:id="rId13"/>
    <p:sldId id="286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60BB71-D437-491F-8717-E9CE7A6B2E87}" v="52" dt="2025-06-10T16:42:21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32" autoAdjust="0"/>
  </p:normalViewPr>
  <p:slideViewPr>
    <p:cSldViewPr snapToGrid="0">
      <p:cViewPr varScale="1">
        <p:scale>
          <a:sx n="58" d="100"/>
          <a:sy n="58" d="100"/>
        </p:scale>
        <p:origin x="68" y="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KOLO, Prisca" userId="bce6aa70-3d1a-42eb-9408-566a328a8565" providerId="ADAL" clId="{2260BB71-D437-491F-8717-E9CE7A6B2E87}"/>
    <pc:docChg chg="undo custSel modSld">
      <pc:chgData name="NKOLO, Prisca" userId="bce6aa70-3d1a-42eb-9408-566a328a8565" providerId="ADAL" clId="{2260BB71-D437-491F-8717-E9CE7A6B2E87}" dt="2025-06-10T16:42:11.025" v="441" actId="20577"/>
      <pc:docMkLst>
        <pc:docMk/>
      </pc:docMkLst>
      <pc:sldChg chg="modSp mod">
        <pc:chgData name="NKOLO, Prisca" userId="bce6aa70-3d1a-42eb-9408-566a328a8565" providerId="ADAL" clId="{2260BB71-D437-491F-8717-E9CE7A6B2E87}" dt="2025-06-10T16:23:48.801" v="129" actId="20577"/>
        <pc:sldMkLst>
          <pc:docMk/>
          <pc:sldMk cId="1958314254" sldId="265"/>
        </pc:sldMkLst>
        <pc:spChg chg="mod">
          <ac:chgData name="NKOLO, Prisca" userId="bce6aa70-3d1a-42eb-9408-566a328a8565" providerId="ADAL" clId="{2260BB71-D437-491F-8717-E9CE7A6B2E87}" dt="2025-06-10T16:22:22.705" v="88" actId="20577"/>
          <ac:spMkLst>
            <pc:docMk/>
            <pc:sldMk cId="1958314254" sldId="265"/>
            <ac:spMk id="14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3:07.154" v="110" actId="1076"/>
          <ac:spMkLst>
            <pc:docMk/>
            <pc:sldMk cId="1958314254" sldId="265"/>
            <ac:spMk id="15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3:48.801" v="129" actId="20577"/>
          <ac:spMkLst>
            <pc:docMk/>
            <pc:sldMk cId="1958314254" sldId="265"/>
            <ac:spMk id="16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3:26.010" v="116" actId="313"/>
          <ac:spMkLst>
            <pc:docMk/>
            <pc:sldMk cId="1958314254" sldId="265"/>
            <ac:spMk id="17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3:03.649" v="109" actId="14100"/>
          <ac:spMkLst>
            <pc:docMk/>
            <pc:sldMk cId="1958314254" sldId="265"/>
            <ac:spMk id="18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2:55.358" v="108" actId="20577"/>
          <ac:spMkLst>
            <pc:docMk/>
            <pc:sldMk cId="1958314254" sldId="265"/>
            <ac:spMk id="19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2:30.370" v="91" actId="20577"/>
          <ac:spMkLst>
            <pc:docMk/>
            <pc:sldMk cId="1958314254" sldId="265"/>
            <ac:spMk id="20" creationId="{00000000-0000-0000-0000-000000000000}"/>
          </ac:spMkLst>
        </pc:spChg>
      </pc:sldChg>
      <pc:sldChg chg="modSp mod">
        <pc:chgData name="NKOLO, Prisca" userId="bce6aa70-3d1a-42eb-9408-566a328a8565" providerId="ADAL" clId="{2260BB71-D437-491F-8717-E9CE7A6B2E87}" dt="2025-06-10T16:22:06.566" v="79" actId="20577"/>
        <pc:sldMkLst>
          <pc:docMk/>
          <pc:sldMk cId="1485429532" sldId="270"/>
        </pc:sldMkLst>
        <pc:spChg chg="mod">
          <ac:chgData name="NKOLO, Prisca" userId="bce6aa70-3d1a-42eb-9408-566a328a8565" providerId="ADAL" clId="{2260BB71-D437-491F-8717-E9CE7A6B2E87}" dt="2025-06-10T16:20:07.124" v="8" actId="1076"/>
          <ac:spMkLst>
            <pc:docMk/>
            <pc:sldMk cId="1485429532" sldId="270"/>
            <ac:spMk id="16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1:26.126" v="16" actId="20577"/>
          <ac:spMkLst>
            <pc:docMk/>
            <pc:sldMk cId="1485429532" sldId="270"/>
            <ac:spMk id="23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2:06.566" v="79" actId="20577"/>
          <ac:spMkLst>
            <pc:docMk/>
            <pc:sldMk cId="1485429532" sldId="270"/>
            <ac:spMk id="27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1:07.190" v="10" actId="1076"/>
          <ac:spMkLst>
            <pc:docMk/>
            <pc:sldMk cId="1485429532" sldId="270"/>
            <ac:spMk id="31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1:40.355" v="35" actId="20577"/>
          <ac:spMkLst>
            <pc:docMk/>
            <pc:sldMk cId="1485429532" sldId="270"/>
            <ac:spMk id="33" creationId="{00000000-0000-0000-0000-000000000000}"/>
          </ac:spMkLst>
        </pc:spChg>
      </pc:sldChg>
      <pc:sldChg chg="modSp mod">
        <pc:chgData name="NKOLO, Prisca" userId="bce6aa70-3d1a-42eb-9408-566a328a8565" providerId="ADAL" clId="{2260BB71-D437-491F-8717-E9CE7A6B2E87}" dt="2025-06-10T16:35:12.156" v="250" actId="313"/>
        <pc:sldMkLst>
          <pc:docMk/>
          <pc:sldMk cId="969796505" sldId="282"/>
        </pc:sldMkLst>
        <pc:spChg chg="mod">
          <ac:chgData name="NKOLO, Prisca" userId="bce6aa70-3d1a-42eb-9408-566a328a8565" providerId="ADAL" clId="{2260BB71-D437-491F-8717-E9CE7A6B2E87}" dt="2025-06-10T16:25:37.521" v="166"/>
          <ac:spMkLst>
            <pc:docMk/>
            <pc:sldMk cId="969796505" sldId="282"/>
            <ac:spMk id="14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6:15.300" v="209" actId="20577"/>
          <ac:spMkLst>
            <pc:docMk/>
            <pc:sldMk cId="969796505" sldId="282"/>
            <ac:spMk id="15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5:12.156" v="250" actId="313"/>
          <ac:spMkLst>
            <pc:docMk/>
            <pc:sldMk cId="969796505" sldId="282"/>
            <ac:spMk id="16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4:43.925" v="236" actId="20577"/>
          <ac:spMkLst>
            <pc:docMk/>
            <pc:sldMk cId="969796505" sldId="282"/>
            <ac:spMk id="17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4:09.913" v="233" actId="20577"/>
          <ac:spMkLst>
            <pc:docMk/>
            <pc:sldMk cId="969796505" sldId="282"/>
            <ac:spMk id="19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6:19.550" v="215" actId="20577"/>
          <ac:spMkLst>
            <pc:docMk/>
            <pc:sldMk cId="969796505" sldId="282"/>
            <ac:spMk id="20" creationId="{00000000-0000-0000-0000-000000000000}"/>
          </ac:spMkLst>
        </pc:spChg>
      </pc:sldChg>
      <pc:sldChg chg="modSp mod">
        <pc:chgData name="NKOLO, Prisca" userId="bce6aa70-3d1a-42eb-9408-566a328a8565" providerId="ADAL" clId="{2260BB71-D437-491F-8717-E9CE7A6B2E87}" dt="2025-06-10T16:36:30.687" v="281" actId="6549"/>
        <pc:sldMkLst>
          <pc:docMk/>
          <pc:sldMk cId="2744297418" sldId="283"/>
        </pc:sldMkLst>
        <pc:spChg chg="mod">
          <ac:chgData name="NKOLO, Prisca" userId="bce6aa70-3d1a-42eb-9408-566a328a8565" providerId="ADAL" clId="{2260BB71-D437-491F-8717-E9CE7A6B2E87}" dt="2025-06-10T16:35:22.282" v="251"/>
          <ac:spMkLst>
            <pc:docMk/>
            <pc:sldMk cId="2744297418" sldId="283"/>
            <ac:spMk id="14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5:47.126" v="256" actId="20577"/>
          <ac:spMkLst>
            <pc:docMk/>
            <pc:sldMk cId="2744297418" sldId="283"/>
            <ac:spMk id="15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6:30.687" v="281" actId="6549"/>
          <ac:spMkLst>
            <pc:docMk/>
            <pc:sldMk cId="2744297418" sldId="283"/>
            <ac:spMk id="17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5:30.206" v="252" actId="20577"/>
          <ac:spMkLst>
            <pc:docMk/>
            <pc:sldMk cId="2744297418" sldId="283"/>
            <ac:spMk id="18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6:15.470" v="278" actId="20577"/>
          <ac:spMkLst>
            <pc:docMk/>
            <pc:sldMk cId="2744297418" sldId="283"/>
            <ac:spMk id="19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5:54.957" v="258" actId="20577"/>
          <ac:spMkLst>
            <pc:docMk/>
            <pc:sldMk cId="2744297418" sldId="283"/>
            <ac:spMk id="20" creationId="{00000000-0000-0000-0000-000000000000}"/>
          </ac:spMkLst>
        </pc:spChg>
      </pc:sldChg>
      <pc:sldChg chg="modSp mod">
        <pc:chgData name="NKOLO, Prisca" userId="bce6aa70-3d1a-42eb-9408-566a328a8565" providerId="ADAL" clId="{2260BB71-D437-491F-8717-E9CE7A6B2E87}" dt="2025-06-10T16:40:22.738" v="378" actId="20577"/>
        <pc:sldMkLst>
          <pc:docMk/>
          <pc:sldMk cId="2590084550" sldId="285"/>
        </pc:sldMkLst>
        <pc:spChg chg="mod">
          <ac:chgData name="NKOLO, Prisca" userId="bce6aa70-3d1a-42eb-9408-566a328a8565" providerId="ADAL" clId="{2260BB71-D437-491F-8717-E9CE7A6B2E87}" dt="2025-06-10T16:36:55.870" v="282"/>
          <ac:spMkLst>
            <pc:docMk/>
            <pc:sldMk cId="2590084550" sldId="285"/>
            <ac:spMk id="14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40:22.738" v="378" actId="20577"/>
          <ac:spMkLst>
            <pc:docMk/>
            <pc:sldMk cId="2590084550" sldId="285"/>
            <ac:spMk id="15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8:20.558" v="319" actId="313"/>
          <ac:spMkLst>
            <pc:docMk/>
            <pc:sldMk cId="2590084550" sldId="285"/>
            <ac:spMk id="17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7:18.259" v="300" actId="20577"/>
          <ac:spMkLst>
            <pc:docMk/>
            <pc:sldMk cId="2590084550" sldId="285"/>
            <ac:spMk id="18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37:52.379" v="313" actId="20577"/>
          <ac:spMkLst>
            <pc:docMk/>
            <pc:sldMk cId="2590084550" sldId="285"/>
            <ac:spMk id="20" creationId="{00000000-0000-0000-0000-000000000000}"/>
          </ac:spMkLst>
        </pc:spChg>
      </pc:sldChg>
      <pc:sldChg chg="modSp mod">
        <pc:chgData name="NKOLO, Prisca" userId="bce6aa70-3d1a-42eb-9408-566a328a8565" providerId="ADAL" clId="{2260BB71-D437-491F-8717-E9CE7A6B2E87}" dt="2025-06-10T16:42:11.025" v="441" actId="20577"/>
        <pc:sldMkLst>
          <pc:docMk/>
          <pc:sldMk cId="2229362098" sldId="286"/>
        </pc:sldMkLst>
        <pc:spChg chg="mod">
          <ac:chgData name="NKOLO, Prisca" userId="bce6aa70-3d1a-42eb-9408-566a328a8565" providerId="ADAL" clId="{2260BB71-D437-491F-8717-E9CE7A6B2E87}" dt="2025-06-10T16:40:40.590" v="379"/>
          <ac:spMkLst>
            <pc:docMk/>
            <pc:sldMk cId="2229362098" sldId="286"/>
            <ac:spMk id="14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42:11.025" v="441" actId="20577"/>
          <ac:spMkLst>
            <pc:docMk/>
            <pc:sldMk cId="2229362098" sldId="286"/>
            <ac:spMk id="15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41:00.487" v="387" actId="313"/>
          <ac:spMkLst>
            <pc:docMk/>
            <pc:sldMk cId="2229362098" sldId="286"/>
            <ac:spMk id="17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41:20.276" v="408" actId="20577"/>
          <ac:spMkLst>
            <pc:docMk/>
            <pc:sldMk cId="2229362098" sldId="286"/>
            <ac:spMk id="18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40:49.335" v="381" actId="20577"/>
          <ac:spMkLst>
            <pc:docMk/>
            <pc:sldMk cId="2229362098" sldId="286"/>
            <ac:spMk id="20" creationId="{00000000-0000-0000-0000-000000000000}"/>
          </ac:spMkLst>
        </pc:spChg>
      </pc:sldChg>
      <pc:sldChg chg="modSp mod">
        <pc:chgData name="NKOLO, Prisca" userId="bce6aa70-3d1a-42eb-9408-566a328a8565" providerId="ADAL" clId="{2260BB71-D437-491F-8717-E9CE7A6B2E87}" dt="2025-06-10T16:25:26.890" v="165" actId="20577"/>
        <pc:sldMkLst>
          <pc:docMk/>
          <pc:sldMk cId="52317631" sldId="287"/>
        </pc:sldMkLst>
        <pc:spChg chg="mod">
          <ac:chgData name="NKOLO, Prisca" userId="bce6aa70-3d1a-42eb-9408-566a328a8565" providerId="ADAL" clId="{2260BB71-D437-491F-8717-E9CE7A6B2E87}" dt="2025-06-10T16:24:30.302" v="130"/>
          <ac:spMkLst>
            <pc:docMk/>
            <pc:sldMk cId="52317631" sldId="287"/>
            <ac:spMk id="14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5:26.890" v="165" actId="20577"/>
          <ac:spMkLst>
            <pc:docMk/>
            <pc:sldMk cId="52317631" sldId="287"/>
            <ac:spMk id="16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5:03.297" v="138" actId="20577"/>
          <ac:spMkLst>
            <pc:docMk/>
            <pc:sldMk cId="52317631" sldId="287"/>
            <ac:spMk id="17" creationId="{00000000-0000-0000-0000-000000000000}"/>
          </ac:spMkLst>
        </pc:spChg>
        <pc:spChg chg="mod">
          <ac:chgData name="NKOLO, Prisca" userId="bce6aa70-3d1a-42eb-9408-566a328a8565" providerId="ADAL" clId="{2260BB71-D437-491F-8717-E9CE7A6B2E87}" dt="2025-06-10T16:24:47.148" v="133" actId="20577"/>
          <ac:spMkLst>
            <pc:docMk/>
            <pc:sldMk cId="52317631" sldId="287"/>
            <ac:spMk id="20" creationId="{00000000-0000-0000-0000-000000000000}"/>
          </ac:spMkLst>
        </pc:spChg>
      </pc:sldChg>
      <pc:sldChg chg="modSp mod">
        <pc:chgData name="NKOLO, Prisca" userId="bce6aa70-3d1a-42eb-9408-566a328a8565" providerId="ADAL" clId="{2260BB71-D437-491F-8717-E9CE7A6B2E87}" dt="2025-06-10T16:19:31.762" v="7" actId="20577"/>
        <pc:sldMkLst>
          <pc:docMk/>
          <pc:sldMk cId="3420104351" sldId="288"/>
        </pc:sldMkLst>
        <pc:spChg chg="mod">
          <ac:chgData name="NKOLO, Prisca" userId="bce6aa70-3d1a-42eb-9408-566a328a8565" providerId="ADAL" clId="{2260BB71-D437-491F-8717-E9CE7A6B2E87}" dt="2025-06-10T16:19:31.762" v="7" actId="20577"/>
          <ac:spMkLst>
            <pc:docMk/>
            <pc:sldMk cId="3420104351" sldId="288"/>
            <ac:spMk id="21" creationId="{D8D5EBDE-404A-B10A-E7AD-2A6E9A34B61E}"/>
          </ac:spMkLst>
        </pc:spChg>
      </pc:sldChg>
    </pc:docChg>
  </pc:docChgLst>
  <pc:docChgLst>
    <pc:chgData name="NKOLO, Prisca" userId="bce6aa70-3d1a-42eb-9408-566a328a8565" providerId="ADAL" clId="{B6B6CE80-AA27-4E82-B24A-C4C9C4FC2E55}"/>
    <pc:docChg chg="addSld delSld modSld">
      <pc:chgData name="NKOLO, Prisca" userId="bce6aa70-3d1a-42eb-9408-566a328a8565" providerId="ADAL" clId="{B6B6CE80-AA27-4E82-B24A-C4C9C4FC2E55}" dt="2025-06-02T13:15:01.174" v="687" actId="20577"/>
      <pc:docMkLst>
        <pc:docMk/>
      </pc:docMkLst>
      <pc:sldChg chg="del">
        <pc:chgData name="NKOLO, Prisca" userId="bce6aa70-3d1a-42eb-9408-566a328a8565" providerId="ADAL" clId="{B6B6CE80-AA27-4E82-B24A-C4C9C4FC2E55}" dt="2025-06-02T13:01:20.732" v="1" actId="47"/>
        <pc:sldMkLst>
          <pc:docMk/>
          <pc:sldMk cId="563377788" sldId="281"/>
        </pc:sldMkLst>
      </pc:sldChg>
      <pc:sldChg chg="modSp mod">
        <pc:chgData name="NKOLO, Prisca" userId="bce6aa70-3d1a-42eb-9408-566a328a8565" providerId="ADAL" clId="{B6B6CE80-AA27-4E82-B24A-C4C9C4FC2E55}" dt="2025-06-02T13:10:11.264" v="541" actId="20577"/>
        <pc:sldMkLst>
          <pc:docMk/>
          <pc:sldMk cId="969796505" sldId="282"/>
        </pc:sldMkLst>
        <pc:spChg chg="mod">
          <ac:chgData name="NKOLO, Prisca" userId="bce6aa70-3d1a-42eb-9408-566a328a8565" providerId="ADAL" clId="{B6B6CE80-AA27-4E82-B24A-C4C9C4FC2E55}" dt="2025-06-02T13:08:44.287" v="289" actId="6549"/>
          <ac:spMkLst>
            <pc:docMk/>
            <pc:sldMk cId="969796505" sldId="282"/>
            <ac:spMk id="15" creationId="{00000000-0000-0000-0000-000000000000}"/>
          </ac:spMkLst>
        </pc:spChg>
        <pc:spChg chg="mod">
          <ac:chgData name="NKOLO, Prisca" userId="bce6aa70-3d1a-42eb-9408-566a328a8565" providerId="ADAL" clId="{B6B6CE80-AA27-4E82-B24A-C4C9C4FC2E55}" dt="2025-06-02T13:10:11.264" v="541" actId="20577"/>
          <ac:spMkLst>
            <pc:docMk/>
            <pc:sldMk cId="969796505" sldId="282"/>
            <ac:spMk id="16" creationId="{00000000-0000-0000-0000-000000000000}"/>
          </ac:spMkLst>
        </pc:spChg>
        <pc:spChg chg="mod">
          <ac:chgData name="NKOLO, Prisca" userId="bce6aa70-3d1a-42eb-9408-566a328a8565" providerId="ADAL" clId="{B6B6CE80-AA27-4E82-B24A-C4C9C4FC2E55}" dt="2025-06-02T13:09:25.289" v="363" actId="20577"/>
          <ac:spMkLst>
            <pc:docMk/>
            <pc:sldMk cId="969796505" sldId="282"/>
            <ac:spMk id="19" creationId="{00000000-0000-0000-0000-000000000000}"/>
          </ac:spMkLst>
        </pc:spChg>
      </pc:sldChg>
      <pc:sldChg chg="modSp mod">
        <pc:chgData name="NKOLO, Prisca" userId="bce6aa70-3d1a-42eb-9408-566a328a8565" providerId="ADAL" clId="{B6B6CE80-AA27-4E82-B24A-C4C9C4FC2E55}" dt="2025-06-02T13:10:42.858" v="543" actId="6549"/>
        <pc:sldMkLst>
          <pc:docMk/>
          <pc:sldMk cId="2744297418" sldId="283"/>
        </pc:sldMkLst>
        <pc:spChg chg="mod">
          <ac:chgData name="NKOLO, Prisca" userId="bce6aa70-3d1a-42eb-9408-566a328a8565" providerId="ADAL" clId="{B6B6CE80-AA27-4E82-B24A-C4C9C4FC2E55}" dt="2025-06-02T13:10:42.858" v="543" actId="6549"/>
          <ac:spMkLst>
            <pc:docMk/>
            <pc:sldMk cId="2744297418" sldId="283"/>
            <ac:spMk id="16" creationId="{00000000-0000-0000-0000-000000000000}"/>
          </ac:spMkLst>
        </pc:spChg>
      </pc:sldChg>
      <pc:sldChg chg="del">
        <pc:chgData name="NKOLO, Prisca" userId="bce6aa70-3d1a-42eb-9408-566a328a8565" providerId="ADAL" clId="{B6B6CE80-AA27-4E82-B24A-C4C9C4FC2E55}" dt="2025-06-02T13:12:48.375" v="672" actId="47"/>
        <pc:sldMkLst>
          <pc:docMk/>
          <pc:sldMk cId="434469225" sldId="284"/>
        </pc:sldMkLst>
      </pc:sldChg>
      <pc:sldChg chg="modSp mod">
        <pc:chgData name="NKOLO, Prisca" userId="bce6aa70-3d1a-42eb-9408-566a328a8565" providerId="ADAL" clId="{B6B6CE80-AA27-4E82-B24A-C4C9C4FC2E55}" dt="2025-06-02T13:11:10.605" v="568" actId="20577"/>
        <pc:sldMkLst>
          <pc:docMk/>
          <pc:sldMk cId="2590084550" sldId="285"/>
        </pc:sldMkLst>
        <pc:spChg chg="mod">
          <ac:chgData name="NKOLO, Prisca" userId="bce6aa70-3d1a-42eb-9408-566a328a8565" providerId="ADAL" clId="{B6B6CE80-AA27-4E82-B24A-C4C9C4FC2E55}" dt="2025-06-02T13:10:55.487" v="544" actId="6549"/>
          <ac:spMkLst>
            <pc:docMk/>
            <pc:sldMk cId="2590084550" sldId="285"/>
            <ac:spMk id="15" creationId="{00000000-0000-0000-0000-000000000000}"/>
          </ac:spMkLst>
        </pc:spChg>
        <pc:spChg chg="mod">
          <ac:chgData name="NKOLO, Prisca" userId="bce6aa70-3d1a-42eb-9408-566a328a8565" providerId="ADAL" clId="{B6B6CE80-AA27-4E82-B24A-C4C9C4FC2E55}" dt="2025-06-02T13:11:10.605" v="568" actId="20577"/>
          <ac:spMkLst>
            <pc:docMk/>
            <pc:sldMk cId="2590084550" sldId="285"/>
            <ac:spMk id="16" creationId="{00000000-0000-0000-0000-000000000000}"/>
          </ac:spMkLst>
        </pc:spChg>
      </pc:sldChg>
      <pc:sldChg chg="modSp mod">
        <pc:chgData name="NKOLO, Prisca" userId="bce6aa70-3d1a-42eb-9408-566a328a8565" providerId="ADAL" clId="{B6B6CE80-AA27-4E82-B24A-C4C9C4FC2E55}" dt="2025-06-02T13:12:38.106" v="671" actId="6549"/>
        <pc:sldMkLst>
          <pc:docMk/>
          <pc:sldMk cId="2229362098" sldId="286"/>
        </pc:sldMkLst>
        <pc:spChg chg="mod">
          <ac:chgData name="NKOLO, Prisca" userId="bce6aa70-3d1a-42eb-9408-566a328a8565" providerId="ADAL" clId="{B6B6CE80-AA27-4E82-B24A-C4C9C4FC2E55}" dt="2025-06-02T13:12:38.106" v="671" actId="6549"/>
          <ac:spMkLst>
            <pc:docMk/>
            <pc:sldMk cId="2229362098" sldId="286"/>
            <ac:spMk id="16" creationId="{00000000-0000-0000-0000-000000000000}"/>
          </ac:spMkLst>
        </pc:spChg>
        <pc:spChg chg="mod">
          <ac:chgData name="NKOLO, Prisca" userId="bce6aa70-3d1a-42eb-9408-566a328a8565" providerId="ADAL" clId="{B6B6CE80-AA27-4E82-B24A-C4C9C4FC2E55}" dt="2025-06-02T13:12:30.229" v="670" actId="20577"/>
          <ac:spMkLst>
            <pc:docMk/>
            <pc:sldMk cId="2229362098" sldId="286"/>
            <ac:spMk id="19" creationId="{00000000-0000-0000-0000-000000000000}"/>
          </ac:spMkLst>
        </pc:spChg>
      </pc:sldChg>
      <pc:sldChg chg="modSp mod">
        <pc:chgData name="NKOLO, Prisca" userId="bce6aa70-3d1a-42eb-9408-566a328a8565" providerId="ADAL" clId="{B6B6CE80-AA27-4E82-B24A-C4C9C4FC2E55}" dt="2025-06-02T13:15:01.174" v="687" actId="20577"/>
        <pc:sldMkLst>
          <pc:docMk/>
          <pc:sldMk cId="52317631" sldId="287"/>
        </pc:sldMkLst>
        <pc:spChg chg="mod">
          <ac:chgData name="NKOLO, Prisca" userId="bce6aa70-3d1a-42eb-9408-566a328a8565" providerId="ADAL" clId="{B6B6CE80-AA27-4E82-B24A-C4C9C4FC2E55}" dt="2025-06-02T13:15:01.174" v="687" actId="20577"/>
          <ac:spMkLst>
            <pc:docMk/>
            <pc:sldMk cId="52317631" sldId="287"/>
            <ac:spMk id="16" creationId="{00000000-0000-0000-0000-000000000000}"/>
          </ac:spMkLst>
        </pc:spChg>
      </pc:sldChg>
      <pc:sldChg chg="add">
        <pc:chgData name="NKOLO, Prisca" userId="bce6aa70-3d1a-42eb-9408-566a328a8565" providerId="ADAL" clId="{B6B6CE80-AA27-4E82-B24A-C4C9C4FC2E55}" dt="2025-06-02T13:01:17.397" v="0"/>
        <pc:sldMkLst>
          <pc:docMk/>
          <pc:sldMk cId="3420104351" sldId="288"/>
        </pc:sldMkLst>
      </pc:sldChg>
      <pc:sldChg chg="modSp add mod">
        <pc:chgData name="NKOLO, Prisca" userId="bce6aa70-3d1a-42eb-9408-566a328a8565" providerId="ADAL" clId="{B6B6CE80-AA27-4E82-B24A-C4C9C4FC2E55}" dt="2025-06-02T13:13:47.400" v="676"/>
        <pc:sldMkLst>
          <pc:docMk/>
          <pc:sldMk cId="3484417827" sldId="303"/>
        </pc:sldMkLst>
        <pc:spChg chg="mod">
          <ac:chgData name="NKOLO, Prisca" userId="bce6aa70-3d1a-42eb-9408-566a328a8565" providerId="ADAL" clId="{B6B6CE80-AA27-4E82-B24A-C4C9C4FC2E55}" dt="2025-06-02T13:13:47.400" v="676"/>
          <ac:spMkLst>
            <pc:docMk/>
            <pc:sldMk cId="3484417827" sldId="303"/>
            <ac:spMk id="2" creationId="{E67B3805-7C3C-7030-0350-42BA18465E7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9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8102" y="1453701"/>
            <a:ext cx="9243753" cy="19752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Name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4014211"/>
            <a:ext cx="5251938" cy="683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38124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B0F194-F532-0EA2-6F0D-8AC352EA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0275" y="4697413"/>
            <a:ext cx="5251450" cy="7064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7090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44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71504" y="894110"/>
            <a:ext cx="2802716" cy="50697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609557" y="2743200"/>
            <a:ext cx="2126611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9557" y="3908414"/>
            <a:ext cx="2126611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315407" y="2125666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884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2129791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16326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8" y="2129791"/>
            <a:ext cx="9346978" cy="33104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8" y="1591975"/>
            <a:ext cx="9346978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8" y="1109977"/>
            <a:ext cx="9346978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5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3884847"/>
            <a:ext cx="9205771" cy="20614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588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881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0" y="0"/>
            <a:ext cx="5908431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39065" y="898783"/>
            <a:ext cx="3895668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2474090" y="2549873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474090" y="3800091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474090" y="505030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657589" y="255272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7657589" y="3802947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7657589" y="5053165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694340" y="898783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694340" y="145853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845283" y="1458537"/>
            <a:ext cx="388945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470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2194371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415787" y="0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3451994"/>
            <a:ext cx="5554934" cy="180580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825610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132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1942425"/>
            <a:ext cx="500507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816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4423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93114" y="2757274"/>
            <a:ext cx="3868841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3257212"/>
            <a:ext cx="3868840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1" y="914016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1" y="2295122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1" y="3695947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1" y="5065374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13372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836956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-200194"/>
            <a:ext cx="176314" cy="4807634"/>
            <a:chOff x="6007843" y="-200194"/>
            <a:chExt cx="176314" cy="4807634"/>
          </a:xfrm>
        </p:grpSpPr>
        <p:sp>
          <p:nvSpPr>
            <p:cNvPr id="8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>
              <a:off x="6096000" y="3058083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>
              <a:off x="6096000" y="1481839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 flipV="1">
              <a:off x="6007843" y="4431126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 flipV="1">
              <a:off x="6007843" y="2864138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 flipV="1">
              <a:off x="6007843" y="129173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>
              <a:off x="6096000" y="-200194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290642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461077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165953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2020</a:t>
            </a:r>
            <a:endParaRPr lang="en-CA" dirty="0"/>
          </a:p>
        </p:txBody>
      </p:sp>
      <p:sp>
        <p:nvSpPr>
          <p:cNvPr id="2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2461289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2019</a:t>
            </a:r>
            <a:endParaRPr lang="en-CA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26247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81766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2018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4807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047677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493114" y="1446441"/>
            <a:ext cx="3047677" cy="1599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1272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Line"/>
          <p:cNvSpPr/>
          <p:nvPr userDrawn="1"/>
        </p:nvSpPr>
        <p:spPr>
          <a:xfrm>
            <a:off x="5854325" y="5566089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6" y="-406709"/>
            <a:ext cx="9230006" cy="623454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5649770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You!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180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‹N°›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93" y="532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3" r:id="rId3"/>
    <p:sldLayoutId id="2147483657" r:id="rId4"/>
    <p:sldLayoutId id="2147483651" r:id="rId5"/>
    <p:sldLayoutId id="2147483665" r:id="rId6"/>
    <p:sldLayoutId id="2147483653" r:id="rId7"/>
    <p:sldLayoutId id="2147483652" r:id="rId8"/>
    <p:sldLayoutId id="2147483654" r:id="rId9"/>
    <p:sldLayoutId id="2147483650" r:id="rId10"/>
    <p:sldLayoutId id="2147483655" r:id="rId11"/>
    <p:sldLayoutId id="2147483656" r:id="rId12"/>
    <p:sldLayoutId id="2147483662" r:id="rId13"/>
    <p:sldLayoutId id="2147483658" r:id="rId14"/>
    <p:sldLayoutId id="2147483659" r:id="rId15"/>
    <p:sldLayoutId id="2147483664" r:id="rId16"/>
    <p:sldLayoutId id="214748366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970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D8D5EBDE-404A-B10A-E7AD-2A6E9A34B6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4400" dirty="0"/>
              <a:t>ATELIER DE SENSIBILISATION SUR LES DERNIERS AMENDEMENTS 18, 10 ET 5 DE L’ANNEXE 14 VOL 1, ANNEXE 14 VOL 2 ET DES PANS-AÉRODROMES</a:t>
            </a:r>
            <a:endParaRPr lang="en-CA" sz="4400" dirty="0"/>
          </a:p>
        </p:txBody>
      </p:sp>
      <p:sp>
        <p:nvSpPr>
          <p:cNvPr id="22" name="Subtitle 21">
            <a:extLst>
              <a:ext uri="{FF2B5EF4-FFF2-40B4-BE49-F238E27FC236}">
                <a16:creationId xmlns:a16="http://schemas.microsoft.com/office/drawing/2014/main" id="{68DEF4F7-6848-70E9-1EA4-A2648E5385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b="1" dirty="0"/>
              <a:t>Prisca Nkolo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E954D08-FEE2-1703-8DDF-36581F8605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dirty="0"/>
              <a:t>Regional Officer AGA/ICAO WACAF</a:t>
            </a:r>
          </a:p>
          <a:p>
            <a:r>
              <a:rPr lang="en-CA" dirty="0"/>
              <a:t>11 </a:t>
            </a:r>
            <a:r>
              <a:rPr lang="en-CA" dirty="0" err="1"/>
              <a:t>juin</a:t>
            </a:r>
            <a:r>
              <a:rPr lang="en-CA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420104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tylo placé en haut d’une ligne de signature">
            <a:extLst>
              <a:ext uri="{FF2B5EF4-FFF2-40B4-BE49-F238E27FC236}">
                <a16:creationId xmlns:a16="http://schemas.microsoft.com/office/drawing/2014/main" id="{7F0B7230-000E-A3C3-D99C-5DD97E71B0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059" b="46260"/>
          <a:stretch>
            <a:fillRect/>
          </a:stretch>
        </p:blipFill>
        <p:spPr>
          <a:xfrm>
            <a:off x="1" y="10"/>
            <a:ext cx="12191999" cy="3554788"/>
          </a:xfrm>
          <a:prstGeom prst="rect">
            <a:avLst/>
          </a:prstGeom>
          <a:noFill/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67B3805-7C3C-7030-0350-42BA18465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93114" y="3884847"/>
            <a:ext cx="9205771" cy="2537218"/>
          </a:xfrm>
        </p:spPr>
        <p:txBody>
          <a:bodyPr>
            <a:normAutofit/>
          </a:bodyPr>
          <a:lstStyle/>
          <a:p>
            <a:pPr algn="ctr"/>
            <a:r>
              <a:rPr lang="en-CA" sz="4000" b="1" dirty="0">
                <a:solidFill>
                  <a:schemeClr val="tx2"/>
                </a:solidFill>
              </a:rPr>
              <a:t>SESSION 4:</a:t>
            </a:r>
            <a:br>
              <a:rPr lang="en-CA" sz="4000" dirty="0">
                <a:solidFill>
                  <a:schemeClr val="tx2"/>
                </a:solidFill>
              </a:rPr>
            </a:br>
            <a:r>
              <a:rPr lang="fr-FR" sz="4000" b="1" dirty="0">
                <a:solidFill>
                  <a:schemeClr val="tx2"/>
                </a:solidFill>
              </a:rPr>
              <a:t>FEUILLE DE ROUTE POUR LA MISE EN ŒUVRE ET DÉFIS POTENTIELS</a:t>
            </a:r>
            <a:endParaRPr lang="fr-SN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41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2635777" y="2793253"/>
            <a:ext cx="3110334" cy="569022"/>
          </a:xfrm>
        </p:spPr>
        <p:txBody>
          <a:bodyPr/>
          <a:lstStyle/>
          <a:p>
            <a:r>
              <a:rPr lang="en-US" dirty="0"/>
              <a:t>Identifier les points </a:t>
            </a:r>
            <a:r>
              <a:rPr lang="en-US" dirty="0" err="1"/>
              <a:t>focaux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r>
              <a:rPr lang="fr-FR" dirty="0"/>
              <a:t>Établir des plans de mise en œuvre nationaux et locaux, y compris une évaluation de l’impact du changement.</a:t>
            </a:r>
            <a:endParaRPr lang="en-CA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1" name="Content Placeholder 20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fr-FR" dirty="0"/>
              <a:t>Effectuer une analyse des écarts entre les nouvelles dispositions de l’OACI et le cadre national/local</a:t>
            </a:r>
            <a:endParaRPr lang="en-CA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3" name="Content Placeholder 22"/>
          <p:cNvSpPr>
            <a:spLocks noGrp="1"/>
          </p:cNvSpPr>
          <p:nvPr>
            <p:ph sz="half" idx="17"/>
          </p:nvPr>
        </p:nvSpPr>
        <p:spPr>
          <a:xfrm>
            <a:off x="7588552" y="4089328"/>
            <a:ext cx="3110334" cy="569022"/>
          </a:xfrm>
        </p:spPr>
        <p:txBody>
          <a:bodyPr/>
          <a:lstStyle/>
          <a:p>
            <a:r>
              <a:rPr lang="fr-FR" dirty="0"/>
              <a:t>Processus d’élaboration des règles, développement des moyens de conformité</a:t>
            </a:r>
            <a:endParaRPr lang="en-CA" dirty="0"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5" name="Content Placeholder 24"/>
          <p:cNvSpPr>
            <a:spLocks noGrp="1"/>
          </p:cNvSpPr>
          <p:nvPr>
            <p:ph sz="half" idx="19"/>
          </p:nvPr>
        </p:nvSpPr>
        <p:spPr/>
        <p:txBody>
          <a:bodyPr/>
          <a:lstStyle/>
          <a:p>
            <a:r>
              <a:rPr lang="fr-FR" dirty="0"/>
              <a:t>Les exploitants d’aérodromes doivent mettre en œuvre les nouvelles dispositions</a:t>
            </a:r>
            <a:endParaRPr lang="en-CA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27" name="Content Placeholder 2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r>
              <a:rPr lang="fr-FR" dirty="0"/>
              <a:t>Les États doivent superviser la mise en </a:t>
            </a:r>
            <a:r>
              <a:rPr lang="fr-FR" dirty="0" err="1"/>
              <a:t>oeuvre</a:t>
            </a:r>
            <a:r>
              <a:rPr lang="fr-FR" dirty="0"/>
              <a:t> des nouvelles dispositions</a:t>
            </a:r>
            <a:endParaRPr lang="en-CA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22"/>
          </p:nvPr>
        </p:nvSpPr>
        <p:spPr>
          <a:xfrm>
            <a:off x="2635777" y="2130338"/>
            <a:ext cx="3460223" cy="331794"/>
          </a:xfrm>
        </p:spPr>
        <p:txBody>
          <a:bodyPr/>
          <a:lstStyle/>
          <a:p>
            <a:r>
              <a:rPr lang="fr-FR" dirty="0"/>
              <a:t>Mettre en place une coordination nationale</a:t>
            </a:r>
            <a:endParaRPr lang="en-CA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23"/>
          </p:nvPr>
        </p:nvSpPr>
        <p:spPr>
          <a:xfrm>
            <a:off x="7588552" y="2122516"/>
            <a:ext cx="3594110" cy="182364"/>
          </a:xfrm>
        </p:spPr>
        <p:txBody>
          <a:bodyPr/>
          <a:lstStyle/>
          <a:p>
            <a:r>
              <a:rPr lang="en-CA" dirty="0"/>
              <a:t>Analyse des </a:t>
            </a:r>
            <a:r>
              <a:rPr lang="en-CA" dirty="0" err="1"/>
              <a:t>écarts</a:t>
            </a:r>
            <a:endParaRPr lang="en-CA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24"/>
          </p:nvPr>
        </p:nvSpPr>
        <p:spPr>
          <a:xfrm>
            <a:off x="2581670" y="3472136"/>
            <a:ext cx="3110334" cy="283041"/>
          </a:xfrm>
        </p:spPr>
        <p:txBody>
          <a:bodyPr/>
          <a:lstStyle/>
          <a:p>
            <a:r>
              <a:rPr lang="fr-FR" dirty="0"/>
              <a:t>Plan national de mise en œuvre</a:t>
            </a:r>
            <a:endParaRPr lang="en-CA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5"/>
          </p:nvPr>
        </p:nvSpPr>
        <p:spPr>
          <a:xfrm>
            <a:off x="7588552" y="3440908"/>
            <a:ext cx="4313639" cy="234988"/>
          </a:xfrm>
        </p:spPr>
        <p:txBody>
          <a:bodyPr/>
          <a:lstStyle/>
          <a:p>
            <a:r>
              <a:rPr lang="en-CA" dirty="0" err="1"/>
              <a:t>Réglementation</a:t>
            </a:r>
            <a:r>
              <a:rPr lang="en-CA" dirty="0"/>
              <a:t> et </a:t>
            </a:r>
            <a:r>
              <a:rPr lang="en-CA" dirty="0" err="1"/>
              <a:t>procédures</a:t>
            </a:r>
            <a:r>
              <a:rPr lang="en-CA" dirty="0"/>
              <a:t> </a:t>
            </a:r>
            <a:r>
              <a:rPr lang="en-CA" dirty="0" err="1"/>
              <a:t>nationales</a:t>
            </a:r>
            <a:endParaRPr lang="en-CA" dirty="0"/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26"/>
          </p:nvPr>
        </p:nvSpPr>
        <p:spPr>
          <a:xfrm>
            <a:off x="2635778" y="4931078"/>
            <a:ext cx="3728950" cy="187714"/>
          </a:xfrm>
        </p:spPr>
        <p:txBody>
          <a:bodyPr/>
          <a:lstStyle/>
          <a:p>
            <a:r>
              <a:rPr lang="fr-FR" dirty="0"/>
              <a:t>Mise en œuvre par les exploitants d’aérodromes</a:t>
            </a:r>
            <a:endParaRPr lang="en-CA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CA" dirty="0"/>
              <a:t>Supervision par </a:t>
            </a:r>
            <a:r>
              <a:rPr lang="en-CA" dirty="0" err="1"/>
              <a:t>l’État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85429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half" idx="10"/>
          </p:nvPr>
        </p:nvSpPr>
        <p:spPr>
          <a:xfrm>
            <a:off x="2665258" y="3730600"/>
            <a:ext cx="3100279" cy="697973"/>
          </a:xfrm>
        </p:spPr>
        <p:txBody>
          <a:bodyPr/>
          <a:lstStyle/>
          <a:p>
            <a:r>
              <a:rPr lang="fr-FR" dirty="0"/>
              <a:t>Mettre en place un mécanisme de coordination au niveau national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1"/>
          </p:nvPr>
        </p:nvSpPr>
        <p:spPr>
          <a:xfrm>
            <a:off x="6562894" y="5335798"/>
            <a:ext cx="4260004" cy="1229894"/>
          </a:xfrm>
        </p:spPr>
        <p:txBody>
          <a:bodyPr/>
          <a:lstStyle/>
          <a:p>
            <a:r>
              <a:rPr lang="fr-FR" dirty="0"/>
              <a:t>Identifier un point focal  pour coordonner les activités de mise en œuvre locales</a:t>
            </a:r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 err="1"/>
              <a:t>Exploitant</a:t>
            </a:r>
            <a:r>
              <a:rPr lang="en-CA" dirty="0"/>
              <a:t> </a:t>
            </a:r>
            <a:r>
              <a:rPr lang="en-CA" dirty="0" err="1"/>
              <a:t>d’aéroport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493114" y="3084723"/>
            <a:ext cx="4129204" cy="344277"/>
          </a:xfrm>
        </p:spPr>
        <p:txBody>
          <a:bodyPr/>
          <a:lstStyle/>
          <a:p>
            <a:r>
              <a:rPr lang="fr-FR" dirty="0"/>
              <a:t>Mettre en place une coordination nationale</a:t>
            </a:r>
            <a:endParaRPr lang="en-CA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fr-FR" dirty="0"/>
              <a:t>Identifier un point focal national pour coordonner les activités de mise en œuvre au niveau national au sein de l’AAC et avec les points focaux des aéroports locaux</a:t>
            </a:r>
            <a:endParaRPr lang="en-CA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CA" dirty="0"/>
              <a:t>AAC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Liste des tâches pour la mise en œuvre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831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fr-FR" dirty="0"/>
              <a:t>Effectuer une analyse des écarts entre les nouvelles dispositions de l’OACI et le cadre national.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1"/>
          </p:nvPr>
        </p:nvSpPr>
        <p:spPr>
          <a:xfrm>
            <a:off x="6562894" y="5335798"/>
            <a:ext cx="4260004" cy="1229894"/>
          </a:xfrm>
        </p:spPr>
        <p:txBody>
          <a:bodyPr/>
          <a:lstStyle/>
          <a:p>
            <a:r>
              <a:rPr lang="fr-FR" dirty="0"/>
              <a:t>Collecter les données pour établir l’écart entre l’état actuel des opérations et les nouvelles dispositions</a:t>
            </a:r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 err="1"/>
              <a:t>Exploitant</a:t>
            </a:r>
            <a:r>
              <a:rPr lang="en-CA" dirty="0"/>
              <a:t> </a:t>
            </a:r>
            <a:r>
              <a:rPr lang="en-CA" dirty="0" err="1"/>
              <a:t>d’aéroport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 dirty="0"/>
              <a:t>Analyse des </a:t>
            </a:r>
            <a:r>
              <a:rPr lang="en-CA" dirty="0" err="1"/>
              <a:t>écarts</a:t>
            </a:r>
            <a:endParaRPr lang="en-CA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fr-FR" dirty="0"/>
              <a:t>Identifier les écarts entre le cadre national et les nouvelles dispositions</a:t>
            </a:r>
            <a:endParaRPr lang="en-CA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CA" dirty="0"/>
              <a:t>AAC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Liste des tâches pour la mise en œuvre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2317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fr-FR" dirty="0"/>
              <a:t>L’État doit élaborer un plan national de mise en œuvre avec des échéances
Les aéroports doivent élaborer des plans locaux de mise en œuvre avec des échéances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r>
              <a:rPr lang="fr-FR" dirty="0"/>
              <a:t>Réaliser une évaluation de l’impact des changements au niveau de l’aéroport
Identifier les mesures à prendre pour combler les écarts
Participer activement aux activités d’élaboration du plan national</a:t>
            </a:r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 err="1"/>
              <a:t>Exploitant</a:t>
            </a:r>
            <a:r>
              <a:rPr lang="en-CA" dirty="0"/>
              <a:t> </a:t>
            </a:r>
            <a:r>
              <a:rPr lang="en-CA" dirty="0" err="1"/>
              <a:t>d’aéroport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173574" y="3186317"/>
            <a:ext cx="3448743" cy="242683"/>
          </a:xfrm>
        </p:spPr>
        <p:txBody>
          <a:bodyPr/>
          <a:lstStyle/>
          <a:p>
            <a:r>
              <a:rPr lang="fr-FR" dirty="0"/>
              <a:t>Plan national de mise en œuvre</a:t>
            </a:r>
            <a:endParaRPr lang="en-CA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fr-FR" dirty="0"/>
              <a:t>Réaliser une évaluation de l’impact du changement à l’échelle nationale
Identifier les mesures à prendre pour combler les écarts</a:t>
            </a:r>
          </a:p>
          <a:p>
            <a:r>
              <a:rPr lang="fr-FR" dirty="0"/>
              <a:t>Mener une consultation avec l’industrie à l’échelle nationale afin de s’entendre sur les mesures à prendre et élaborer le plan national.</a:t>
            </a:r>
            <a:endParaRPr lang="en-CA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CA" dirty="0"/>
              <a:t>AAC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Liste des tâches pour la mise en œuvre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69796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half" idx="10"/>
          </p:nvPr>
        </p:nvSpPr>
        <p:spPr>
          <a:xfrm>
            <a:off x="2522038" y="3856300"/>
            <a:ext cx="3100279" cy="697973"/>
          </a:xfrm>
        </p:spPr>
        <p:txBody>
          <a:bodyPr/>
          <a:lstStyle/>
          <a:p>
            <a:r>
              <a:rPr lang="fr-FR" dirty="0"/>
              <a:t>Les États doivent achever le processus d’élaboration des règlements et élaborer des orientations
Les aéroports doivent élaborer des procédures et des moyens de conformité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1"/>
          </p:nvPr>
        </p:nvSpPr>
        <p:spPr>
          <a:xfrm>
            <a:off x="6637322" y="5315311"/>
            <a:ext cx="4260004" cy="1229894"/>
          </a:xfrm>
        </p:spPr>
        <p:txBody>
          <a:bodyPr/>
          <a:lstStyle/>
          <a:p>
            <a:r>
              <a:rPr lang="fr-FR" dirty="0"/>
              <a:t>Procédures à élaborer
Formation du personnel à compléter</a:t>
            </a:r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 err="1"/>
              <a:t>Exploitant</a:t>
            </a:r>
            <a:r>
              <a:rPr lang="en-CA" dirty="0"/>
              <a:t> </a:t>
            </a:r>
            <a:r>
              <a:rPr lang="en-CA" dirty="0" err="1"/>
              <a:t>d’aéroport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 dirty="0" err="1"/>
              <a:t>Réglementation</a:t>
            </a:r>
            <a:r>
              <a:rPr lang="en-CA" dirty="0"/>
              <a:t> et </a:t>
            </a:r>
            <a:r>
              <a:rPr lang="en-CA" dirty="0" err="1"/>
              <a:t>procédures</a:t>
            </a:r>
            <a:r>
              <a:rPr lang="en-CA" dirty="0"/>
              <a:t> </a:t>
            </a:r>
            <a:r>
              <a:rPr lang="en-CA" dirty="0" err="1"/>
              <a:t>nationales</a:t>
            </a:r>
            <a:endParaRPr lang="en-CA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fr-FR" dirty="0"/>
              <a:t>Règlements, guides, procédures, listes de </a:t>
            </a:r>
            <a:r>
              <a:rPr lang="fr-FR" dirty="0" err="1"/>
              <a:t>verification</a:t>
            </a:r>
            <a:r>
              <a:rPr lang="fr-FR" dirty="0"/>
              <a:t> à élaborer ou à mettre à jour
Former le personnel et l’industrie au nouveau cadre réglementaire</a:t>
            </a:r>
            <a:endParaRPr lang="en-CA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CA" dirty="0"/>
              <a:t>AAC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Liste des tâches pour la mise en œuvre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44297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half" idx="10"/>
          </p:nvPr>
        </p:nvSpPr>
        <p:spPr>
          <a:xfrm>
            <a:off x="2522038" y="3856300"/>
            <a:ext cx="3100279" cy="1387831"/>
          </a:xfrm>
        </p:spPr>
        <p:txBody>
          <a:bodyPr/>
          <a:lstStyle/>
          <a:p>
            <a:endParaRPr lang="en-CA" dirty="0"/>
          </a:p>
          <a:p>
            <a:r>
              <a:rPr lang="fr-FR" dirty="0"/>
              <a:t>Suivi par les États des activités des aérodromes
Mise en œuvre par les exploitants d’</a:t>
            </a:r>
            <a:r>
              <a:rPr lang="fr-FR" dirty="0" err="1"/>
              <a:t>aerodromes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1"/>
          </p:nvPr>
        </p:nvSpPr>
        <p:spPr>
          <a:xfrm>
            <a:off x="6562894" y="5335798"/>
            <a:ext cx="4260004" cy="1229894"/>
          </a:xfrm>
        </p:spPr>
        <p:txBody>
          <a:bodyPr/>
          <a:lstStyle/>
          <a:p>
            <a:r>
              <a:rPr lang="fr-FR" dirty="0"/>
              <a:t>Mettre en œuvre les dispositions</a:t>
            </a:r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 err="1"/>
              <a:t>Exploitant</a:t>
            </a:r>
            <a:r>
              <a:rPr lang="en-CA" dirty="0"/>
              <a:t> </a:t>
            </a:r>
            <a:r>
              <a:rPr lang="en-CA" dirty="0" err="1"/>
              <a:t>d’aéroport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Mise en œuvre par les exploitants d’ aérodromes</a:t>
            </a:r>
            <a:endParaRPr lang="en-CA" dirty="0"/>
          </a:p>
        </p:txBody>
      </p:sp>
      <p:sp>
        <p:nvSpPr>
          <p:cNvPr id="19" name="Content Placeholder 18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fr-FR" dirty="0"/>
              <a:t>Suivi avec les aéroports des activités de mise en œuvre</a:t>
            </a:r>
            <a:endParaRPr lang="en-CA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CA" dirty="0"/>
              <a:t>AAC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Liste des tâches pour la mise en œuvre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90084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half" idx="10"/>
          </p:nvPr>
        </p:nvSpPr>
        <p:spPr>
          <a:xfrm>
            <a:off x="2522038" y="3856300"/>
            <a:ext cx="3100279" cy="1387831"/>
          </a:xfrm>
        </p:spPr>
        <p:txBody>
          <a:bodyPr/>
          <a:lstStyle/>
          <a:p>
            <a:endParaRPr lang="en-CA" dirty="0"/>
          </a:p>
          <a:p>
            <a:r>
              <a:rPr lang="fr-FR" dirty="0"/>
              <a:t>Les Etats doivent veiller à la mise en œuvre effective des nouvelles dispositions
Les aéroports doivent améliorer continuellement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11"/>
          </p:nvPr>
        </p:nvSpPr>
        <p:spPr>
          <a:xfrm>
            <a:off x="6562894" y="5335798"/>
            <a:ext cx="4260004" cy="1229894"/>
          </a:xfrm>
        </p:spPr>
        <p:txBody>
          <a:bodyPr/>
          <a:lstStyle/>
          <a:p>
            <a:r>
              <a:rPr lang="fr-FR" dirty="0"/>
              <a:t>Initiatives d’amélioration continue 
Partagez et échangez les meilleures pratiques avec d’autres aéroports</a:t>
            </a:r>
            <a:endParaRPr lang="en-CA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 err="1"/>
              <a:t>Exploitant</a:t>
            </a:r>
            <a:r>
              <a:rPr lang="en-CA" dirty="0"/>
              <a:t> </a:t>
            </a:r>
            <a:r>
              <a:rPr lang="en-CA" dirty="0" err="1"/>
              <a:t>d’aéroport</a:t>
            </a:r>
            <a:endParaRPr lang="en-CA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CA" dirty="0"/>
              <a:t>Supervision par les États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fr-FR" dirty="0"/>
              <a:t>Effectuer des inspections, des enquêtes et des audits pour confirmer et surveiller l’état de la mise en œuvre</a:t>
            </a:r>
            <a:endParaRPr lang="en-CA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CA" dirty="0"/>
              <a:t>AAC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Liste des tâches pour la mise en œuvre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9362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88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5DAC1B849C5248A75D522085A8150D" ma:contentTypeVersion="2" ma:contentTypeDescription="Create a new document." ma:contentTypeScope="" ma:versionID="4510d223c4504f7b683ab85747d6d7a7">
  <xsd:schema xmlns:xsd="http://www.w3.org/2001/XMLSchema" xmlns:xs="http://www.w3.org/2001/XMLSchema" xmlns:p="http://schemas.microsoft.com/office/2006/metadata/properties" xmlns:ns1="http://schemas.microsoft.com/sharepoint/v3" xmlns:ns2="46ed5f8b-fba9-4272-87b5-42cf79d7ecc2" targetNamespace="http://schemas.microsoft.com/office/2006/metadata/properties" ma:root="true" ma:fieldsID="beffdd2ad85296cc580aac8d235da43f" ns1:_="" ns2:_="">
    <xsd:import namespace="http://schemas.microsoft.com/sharepoint/v3"/>
    <xsd:import namespace="46ed5f8b-fba9-4272-87b5-42cf79d7ecc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d5f8b-fba9-4272-87b5-42cf79d7ecc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602FDB-0396-4343-9232-A8D8FB33F215}">
  <ds:schemaRefs>
    <ds:schemaRef ds:uri="http://schemas.microsoft.com/office/2006/metadata/properties"/>
    <ds:schemaRef ds:uri="http://schemas.microsoft.com/office/infopath/2007/PartnerControls"/>
    <ds:schemaRef ds:uri="1a5df772-3597-47bd-a161-3ffce06e29a6"/>
    <ds:schemaRef ds:uri="0471639e-aa54-4342-8eb4-6c399df82c4d"/>
  </ds:schemaRefs>
</ds:datastoreItem>
</file>

<file path=customXml/itemProps2.xml><?xml version="1.0" encoding="utf-8"?>
<ds:datastoreItem xmlns:ds="http://schemas.openxmlformats.org/officeDocument/2006/customXml" ds:itemID="{C63BA7BF-4E1D-4C83-BEA6-B54F9AD37AD9}"/>
</file>

<file path=customXml/itemProps3.xml><?xml version="1.0" encoding="utf-8"?>
<ds:datastoreItem xmlns:ds="http://schemas.openxmlformats.org/officeDocument/2006/customXml" ds:itemID="{EED27ACE-52DA-4885-9F39-4633650AB3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585</Words>
  <Application>Microsoft Office PowerPoint</Application>
  <PresentationFormat>Grand écran</PresentationFormat>
  <Paragraphs>62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Présentation PowerPoint</vt:lpstr>
      <vt:lpstr>ATELIER DE SENSIBILISATION SUR LES DERNIERS AMENDEMENTS 18, 10 ET 5 DE L’ANNEXE 14 VOL 1, ANNEXE 14 VOL 2 ET DES PANS-AÉRODROMES</vt:lpstr>
      <vt:lpstr>Présentation PowerPoint</vt:lpstr>
      <vt:lpstr>Présentation PowerPoint</vt:lpstr>
      <vt:lpstr>Liste des tâches pour la mise en œuvre</vt:lpstr>
      <vt:lpstr>Liste des tâches pour la mise en œuvre</vt:lpstr>
      <vt:lpstr>Liste des tâches pour la mise en œuvre</vt:lpstr>
      <vt:lpstr>Liste des tâches pour la mise en œuvre</vt:lpstr>
      <vt:lpstr>Liste des tâches pour la mise en œuvre</vt:lpstr>
      <vt:lpstr>Liste des tâches pour la mise en œuvre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Atallah, Cynthia</dc:creator>
  <cp:lastModifiedBy>NKOLO, Prisca</cp:lastModifiedBy>
  <cp:revision>77</cp:revision>
  <dcterms:created xsi:type="dcterms:W3CDTF">2020-01-08T15:21:02Z</dcterms:created>
  <dcterms:modified xsi:type="dcterms:W3CDTF">2025-06-10T16:42:25Z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0x010100A85DAC1B849C5248A75D522085A8150D</vt:lpwstr>
  </property>
</Properties>
</file>