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Override1.xml" ContentType="application/vnd.openxmlformats-officedocument.themeOverr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1"/>
  </p:notesMasterIdLst>
  <p:handoutMasterIdLst>
    <p:handoutMasterId r:id="rId12"/>
  </p:handoutMasterIdLst>
  <p:sldIdLst>
    <p:sldId id="279" r:id="rId5"/>
    <p:sldId id="289" r:id="rId6"/>
    <p:sldId id="314" r:id="rId7"/>
    <p:sldId id="290" r:id="rId8"/>
    <p:sldId id="316" r:id="rId9"/>
    <p:sldId id="292" r:id="rId10"/>
  </p:sldIdLst>
  <p:sldSz cx="9144000" cy="6858000" type="screen4x3"/>
  <p:notesSz cx="7023100" cy="9309100"/>
  <p:defaultTextStyle>
    <a:defPPr>
      <a:defRPr lang="en-US"/>
    </a:defPPr>
    <a:lvl1pPr algn="ctr"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ctr"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ctr"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ctr"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ctr"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3504">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enquist, Leisa" initials="RL" lastIdx="1" clrIdx="0">
    <p:extLst>
      <p:ext uri="{19B8F6BF-5375-455C-9EA6-DF929625EA0E}">
        <p15:presenceInfo xmlns:p15="http://schemas.microsoft.com/office/powerpoint/2012/main" userId="S-1-5-21-85988526-1538548721-1197542801-1786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00"/>
    <a:srgbClr val="FBBD69"/>
    <a:srgbClr val="BAB8B0"/>
    <a:srgbClr val="BEB8A7"/>
    <a:srgbClr val="CC5745"/>
    <a:srgbClr val="0065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95" autoAdjust="0"/>
    <p:restoredTop sz="99490" autoAdjust="0"/>
  </p:normalViewPr>
  <p:slideViewPr>
    <p:cSldViewPr snapToGrid="0">
      <p:cViewPr varScale="1">
        <p:scale>
          <a:sx n="123" d="100"/>
          <a:sy n="123" d="100"/>
        </p:scale>
        <p:origin x="1350" y="102"/>
      </p:cViewPr>
      <p:guideLst>
        <p:guide orient="horz" pos="2160"/>
        <p:guide pos="35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7" d="100"/>
        <a:sy n="57" d="100"/>
      </p:scale>
      <p:origin x="0" y="13548"/>
    </p:cViewPr>
  </p:sorterViewPr>
  <p:notesViewPr>
    <p:cSldViewPr snapToGrid="0">
      <p:cViewPr varScale="1">
        <p:scale>
          <a:sx n="82" d="100"/>
          <a:sy n="82" d="100"/>
        </p:scale>
        <p:origin x="-1932"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2" y="0"/>
            <a:ext cx="3043979" cy="465773"/>
          </a:xfrm>
          <a:prstGeom prst="rect">
            <a:avLst/>
          </a:prstGeom>
          <a:noFill/>
          <a:ln w="9525">
            <a:noFill/>
            <a:miter lim="800000"/>
            <a:headEnd/>
            <a:tailEnd/>
          </a:ln>
          <a:effectLst/>
        </p:spPr>
        <p:txBody>
          <a:bodyPr vert="horz" wrap="square" lIns="94202" tIns="47101" rIns="94202" bIns="47101" numCol="1" anchor="t" anchorCtr="0" compatLnSpc="1">
            <a:prstTxWarp prst="textNoShape">
              <a:avLst/>
            </a:prstTxWarp>
          </a:bodyPr>
          <a:lstStyle>
            <a:lvl1pPr algn="l" defTabSz="942113">
              <a:defRPr sz="1200"/>
            </a:lvl1pPr>
          </a:lstStyle>
          <a:p>
            <a:pPr>
              <a:defRPr/>
            </a:pPr>
            <a:endParaRPr lang="en-US"/>
          </a:p>
        </p:txBody>
      </p:sp>
      <p:sp>
        <p:nvSpPr>
          <p:cNvPr id="29699" name="Rectangle 3"/>
          <p:cNvSpPr>
            <a:spLocks noGrp="1" noChangeArrowheads="1"/>
          </p:cNvSpPr>
          <p:nvPr>
            <p:ph type="dt" sz="quarter" idx="1"/>
          </p:nvPr>
        </p:nvSpPr>
        <p:spPr bwMode="auto">
          <a:xfrm>
            <a:off x="3979121" y="0"/>
            <a:ext cx="3043979" cy="465773"/>
          </a:xfrm>
          <a:prstGeom prst="rect">
            <a:avLst/>
          </a:prstGeom>
          <a:noFill/>
          <a:ln w="9525">
            <a:noFill/>
            <a:miter lim="800000"/>
            <a:headEnd/>
            <a:tailEnd/>
          </a:ln>
          <a:effectLst/>
        </p:spPr>
        <p:txBody>
          <a:bodyPr vert="horz" wrap="square" lIns="94202" tIns="47101" rIns="94202" bIns="47101" numCol="1" anchor="t" anchorCtr="0" compatLnSpc="1">
            <a:prstTxWarp prst="textNoShape">
              <a:avLst/>
            </a:prstTxWarp>
          </a:bodyPr>
          <a:lstStyle>
            <a:lvl1pPr algn="r" defTabSz="942113">
              <a:defRPr sz="1200"/>
            </a:lvl1pPr>
          </a:lstStyle>
          <a:p>
            <a:pPr>
              <a:defRPr/>
            </a:pPr>
            <a:endParaRPr lang="en-US"/>
          </a:p>
        </p:txBody>
      </p:sp>
      <p:sp>
        <p:nvSpPr>
          <p:cNvPr id="29700" name="Rectangle 4"/>
          <p:cNvSpPr>
            <a:spLocks noGrp="1" noChangeArrowheads="1"/>
          </p:cNvSpPr>
          <p:nvPr>
            <p:ph type="ftr" sz="quarter" idx="2"/>
          </p:nvPr>
        </p:nvSpPr>
        <p:spPr bwMode="auto">
          <a:xfrm>
            <a:off x="2" y="8843329"/>
            <a:ext cx="3043979" cy="465772"/>
          </a:xfrm>
          <a:prstGeom prst="rect">
            <a:avLst/>
          </a:prstGeom>
          <a:noFill/>
          <a:ln w="9525">
            <a:noFill/>
            <a:miter lim="800000"/>
            <a:headEnd/>
            <a:tailEnd/>
          </a:ln>
          <a:effectLst/>
        </p:spPr>
        <p:txBody>
          <a:bodyPr vert="horz" wrap="square" lIns="94202" tIns="47101" rIns="94202" bIns="47101" numCol="1" anchor="b" anchorCtr="0" compatLnSpc="1">
            <a:prstTxWarp prst="textNoShape">
              <a:avLst/>
            </a:prstTxWarp>
          </a:bodyPr>
          <a:lstStyle>
            <a:lvl1pPr algn="l" defTabSz="942113">
              <a:defRPr sz="1200"/>
            </a:lvl1pPr>
          </a:lstStyle>
          <a:p>
            <a:pPr>
              <a:defRPr/>
            </a:pPr>
            <a:endParaRPr lang="en-US"/>
          </a:p>
        </p:txBody>
      </p:sp>
      <p:sp>
        <p:nvSpPr>
          <p:cNvPr id="29701" name="Rectangle 5"/>
          <p:cNvSpPr>
            <a:spLocks noGrp="1" noChangeArrowheads="1"/>
          </p:cNvSpPr>
          <p:nvPr>
            <p:ph type="sldNum" sz="quarter" idx="3"/>
          </p:nvPr>
        </p:nvSpPr>
        <p:spPr bwMode="auto">
          <a:xfrm>
            <a:off x="3979121" y="8843329"/>
            <a:ext cx="3043979" cy="465772"/>
          </a:xfrm>
          <a:prstGeom prst="rect">
            <a:avLst/>
          </a:prstGeom>
          <a:noFill/>
          <a:ln w="9525">
            <a:noFill/>
            <a:miter lim="800000"/>
            <a:headEnd/>
            <a:tailEnd/>
          </a:ln>
          <a:effectLst/>
        </p:spPr>
        <p:txBody>
          <a:bodyPr vert="horz" wrap="square" lIns="94202" tIns="47101" rIns="94202" bIns="47101" numCol="1" anchor="b" anchorCtr="0" compatLnSpc="1">
            <a:prstTxWarp prst="textNoShape">
              <a:avLst/>
            </a:prstTxWarp>
          </a:bodyPr>
          <a:lstStyle>
            <a:lvl1pPr algn="r" defTabSz="942113">
              <a:defRPr sz="1200"/>
            </a:lvl1pPr>
          </a:lstStyle>
          <a:p>
            <a:pPr>
              <a:defRPr/>
            </a:pPr>
            <a:fld id="{61F23F73-37F7-4AA5-8375-11B15F3A07D5}" type="slidenum">
              <a:rPr lang="en-US"/>
              <a:pPr>
                <a:defRPr/>
              </a:pPr>
              <a:t>‹#›</a:t>
            </a:fld>
            <a:endParaRPr lang="en-US" dirty="0"/>
          </a:p>
        </p:txBody>
      </p:sp>
    </p:spTree>
    <p:extLst>
      <p:ext uri="{BB962C8B-B14F-4D97-AF65-F5344CB8AC3E}">
        <p14:creationId xmlns:p14="http://schemas.microsoft.com/office/powerpoint/2010/main" val="5370157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0"/>
            <a:ext cx="3043979" cy="465773"/>
          </a:xfrm>
          <a:prstGeom prst="rect">
            <a:avLst/>
          </a:prstGeom>
          <a:noFill/>
          <a:ln w="9525">
            <a:noFill/>
            <a:miter lim="800000"/>
            <a:headEnd/>
            <a:tailEnd/>
          </a:ln>
        </p:spPr>
        <p:txBody>
          <a:bodyPr vert="horz" wrap="square" lIns="94202" tIns="47101" rIns="94202" bIns="47101" numCol="1" anchor="t" anchorCtr="0" compatLnSpc="1">
            <a:prstTxWarp prst="textNoShape">
              <a:avLst/>
            </a:prstTxWarp>
          </a:bodyPr>
          <a:lstStyle>
            <a:lvl1pPr algn="l" defTabSz="942113">
              <a:defRPr sz="1200"/>
            </a:lvl1pPr>
          </a:lstStyle>
          <a:p>
            <a:pPr>
              <a:defRPr/>
            </a:pPr>
            <a:endParaRPr lang="en-US"/>
          </a:p>
        </p:txBody>
      </p:sp>
      <p:sp>
        <p:nvSpPr>
          <p:cNvPr id="4099" name="Rectangle 3"/>
          <p:cNvSpPr>
            <a:spLocks noGrp="1" noChangeArrowheads="1"/>
          </p:cNvSpPr>
          <p:nvPr>
            <p:ph type="dt" idx="1"/>
          </p:nvPr>
        </p:nvSpPr>
        <p:spPr bwMode="auto">
          <a:xfrm>
            <a:off x="3979121" y="0"/>
            <a:ext cx="3043979" cy="465773"/>
          </a:xfrm>
          <a:prstGeom prst="rect">
            <a:avLst/>
          </a:prstGeom>
          <a:noFill/>
          <a:ln w="9525">
            <a:noFill/>
            <a:miter lim="800000"/>
            <a:headEnd/>
            <a:tailEnd/>
          </a:ln>
        </p:spPr>
        <p:txBody>
          <a:bodyPr vert="horz" wrap="square" lIns="94202" tIns="47101" rIns="94202" bIns="47101" numCol="1" anchor="t" anchorCtr="0" compatLnSpc="1">
            <a:prstTxWarp prst="textNoShape">
              <a:avLst/>
            </a:prstTxWarp>
          </a:bodyPr>
          <a:lstStyle>
            <a:lvl1pPr algn="r" defTabSz="942113">
              <a:defRPr sz="1200"/>
            </a:lvl1pPr>
          </a:lstStyle>
          <a:p>
            <a:pPr>
              <a:defRPr/>
            </a:pPr>
            <a:endParaRPr lang="en-US"/>
          </a:p>
        </p:txBody>
      </p:sp>
      <p:sp>
        <p:nvSpPr>
          <p:cNvPr id="12292"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36733" y="4422460"/>
            <a:ext cx="5149637" cy="4188778"/>
          </a:xfrm>
          <a:prstGeom prst="rect">
            <a:avLst/>
          </a:prstGeom>
          <a:noFill/>
          <a:ln w="9525">
            <a:noFill/>
            <a:miter lim="800000"/>
            <a:headEnd/>
            <a:tailEnd/>
          </a:ln>
        </p:spPr>
        <p:txBody>
          <a:bodyPr vert="horz" wrap="square" lIns="94202" tIns="47101" rIns="94202" bIns="47101" numCol="1" anchor="t" anchorCtr="0" compatLnSpc="1">
            <a:prstTxWarp prst="textNoShape">
              <a:avLst/>
            </a:prstTxWarp>
          </a:bodyPr>
          <a:lstStyle/>
          <a:p>
            <a:pPr lvl="0"/>
            <a:endParaRPr lang="en-US" noProof="0" dirty="0"/>
          </a:p>
        </p:txBody>
      </p:sp>
      <p:sp>
        <p:nvSpPr>
          <p:cNvPr id="4102" name="Rectangle 6"/>
          <p:cNvSpPr>
            <a:spLocks noGrp="1" noChangeArrowheads="1"/>
          </p:cNvSpPr>
          <p:nvPr>
            <p:ph type="ftr" sz="quarter" idx="4"/>
          </p:nvPr>
        </p:nvSpPr>
        <p:spPr bwMode="auto">
          <a:xfrm>
            <a:off x="2" y="8843329"/>
            <a:ext cx="3043979" cy="465772"/>
          </a:xfrm>
          <a:prstGeom prst="rect">
            <a:avLst/>
          </a:prstGeom>
          <a:noFill/>
          <a:ln w="9525">
            <a:noFill/>
            <a:miter lim="800000"/>
            <a:headEnd/>
            <a:tailEnd/>
          </a:ln>
        </p:spPr>
        <p:txBody>
          <a:bodyPr vert="horz" wrap="square" lIns="94202" tIns="47101" rIns="94202" bIns="47101" numCol="1" anchor="b" anchorCtr="0" compatLnSpc="1">
            <a:prstTxWarp prst="textNoShape">
              <a:avLst/>
            </a:prstTxWarp>
          </a:bodyPr>
          <a:lstStyle>
            <a:lvl1pPr algn="l" defTabSz="942113">
              <a:defRPr sz="1200"/>
            </a:lvl1pPr>
          </a:lstStyle>
          <a:p>
            <a:pPr>
              <a:defRPr/>
            </a:pPr>
            <a:endParaRPr lang="en-US"/>
          </a:p>
        </p:txBody>
      </p:sp>
      <p:sp>
        <p:nvSpPr>
          <p:cNvPr id="4103" name="Rectangle 7"/>
          <p:cNvSpPr>
            <a:spLocks noGrp="1" noChangeArrowheads="1"/>
          </p:cNvSpPr>
          <p:nvPr>
            <p:ph type="sldNum" sz="quarter" idx="5"/>
          </p:nvPr>
        </p:nvSpPr>
        <p:spPr bwMode="auto">
          <a:xfrm>
            <a:off x="3979121" y="8843329"/>
            <a:ext cx="3043979" cy="465772"/>
          </a:xfrm>
          <a:prstGeom prst="rect">
            <a:avLst/>
          </a:prstGeom>
          <a:noFill/>
          <a:ln w="9525">
            <a:noFill/>
            <a:miter lim="800000"/>
            <a:headEnd/>
            <a:tailEnd/>
          </a:ln>
        </p:spPr>
        <p:txBody>
          <a:bodyPr vert="horz" wrap="square" lIns="94202" tIns="47101" rIns="94202" bIns="47101" numCol="1" anchor="b" anchorCtr="0" compatLnSpc="1">
            <a:prstTxWarp prst="textNoShape">
              <a:avLst/>
            </a:prstTxWarp>
          </a:bodyPr>
          <a:lstStyle>
            <a:lvl1pPr algn="r" defTabSz="942113">
              <a:defRPr sz="1200"/>
            </a:lvl1pPr>
          </a:lstStyle>
          <a:p>
            <a:pPr>
              <a:defRPr/>
            </a:pPr>
            <a:fld id="{A4560FD6-7286-4ABD-A3D3-2A41FC6C52C5}" type="slidenum">
              <a:rPr lang="en-US"/>
              <a:pPr>
                <a:defRPr/>
              </a:pPr>
              <a:t>‹#›</a:t>
            </a:fld>
            <a:endParaRPr lang="en-US" dirty="0"/>
          </a:p>
        </p:txBody>
      </p:sp>
    </p:spTree>
    <p:extLst>
      <p:ext uri="{BB962C8B-B14F-4D97-AF65-F5344CB8AC3E}">
        <p14:creationId xmlns:p14="http://schemas.microsoft.com/office/powerpoint/2010/main" val="821981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ヒラギノ角ゴ Pro W3" charset="-128"/>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ヒラギノ角ゴ Pro W3"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4560FD6-7286-4ABD-A3D3-2A41FC6C52C5}" type="slidenum">
              <a:rPr lang="en-US" smtClean="0"/>
              <a:pPr>
                <a:defRPr/>
              </a:pPr>
              <a:t>1</a:t>
            </a:fld>
            <a:endParaRPr lang="en-US" dirty="0"/>
          </a:p>
        </p:txBody>
      </p:sp>
    </p:spTree>
    <p:extLst>
      <p:ext uri="{BB962C8B-B14F-4D97-AF65-F5344CB8AC3E}">
        <p14:creationId xmlns:p14="http://schemas.microsoft.com/office/powerpoint/2010/main" val="1118177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9E1FEACC-D264-4CBC-8EDB-B4E1D000B18D}" type="slidenum">
              <a:rPr lang="en-US" smtClean="0"/>
              <a:pPr/>
              <a:t>2</a:t>
            </a:fld>
            <a:endParaRPr lang="en-US" dirty="0"/>
          </a:p>
        </p:txBody>
      </p:sp>
      <p:sp>
        <p:nvSpPr>
          <p:cNvPr id="13315" name="Rectangle 1026"/>
          <p:cNvSpPr>
            <a:spLocks noGrp="1" noRot="1" noChangeAspect="1" noChangeArrowheads="1" noTextEdit="1"/>
          </p:cNvSpPr>
          <p:nvPr>
            <p:ph type="sldImg"/>
          </p:nvPr>
        </p:nvSpPr>
        <p:spPr>
          <a:ln/>
        </p:spPr>
      </p:sp>
      <p:sp>
        <p:nvSpPr>
          <p:cNvPr id="13316" name="Rectangle 1027"/>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981971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9E1FEACC-D264-4CBC-8EDB-B4E1D000B18D}" type="slidenum">
              <a:rPr lang="en-US" smtClean="0"/>
              <a:pPr/>
              <a:t>4</a:t>
            </a:fld>
            <a:endParaRPr lang="en-US" dirty="0"/>
          </a:p>
        </p:txBody>
      </p:sp>
      <p:sp>
        <p:nvSpPr>
          <p:cNvPr id="13315" name="Rectangle 1026"/>
          <p:cNvSpPr>
            <a:spLocks noGrp="1" noRot="1" noChangeAspect="1" noChangeArrowheads="1" noTextEdit="1"/>
          </p:cNvSpPr>
          <p:nvPr>
            <p:ph type="sldImg"/>
          </p:nvPr>
        </p:nvSpPr>
        <p:spPr>
          <a:ln/>
        </p:spPr>
      </p:sp>
      <p:sp>
        <p:nvSpPr>
          <p:cNvPr id="13316" name="Rectangle 1027"/>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363793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9E1FEACC-D264-4CBC-8EDB-B4E1D000B18D}" type="slidenum">
              <a:rPr lang="en-US" smtClean="0"/>
              <a:pPr/>
              <a:t>6</a:t>
            </a:fld>
            <a:endParaRPr lang="en-US" dirty="0"/>
          </a:p>
        </p:txBody>
      </p:sp>
      <p:sp>
        <p:nvSpPr>
          <p:cNvPr id="13315" name="Rectangle 1026"/>
          <p:cNvSpPr>
            <a:spLocks noGrp="1" noRot="1" noChangeAspect="1" noChangeArrowheads="1" noTextEdit="1"/>
          </p:cNvSpPr>
          <p:nvPr>
            <p:ph type="sldImg"/>
          </p:nvPr>
        </p:nvSpPr>
        <p:spPr>
          <a:ln/>
        </p:spPr>
      </p:sp>
      <p:sp>
        <p:nvSpPr>
          <p:cNvPr id="13316" name="Rectangle 1027"/>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467562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2.bin"/><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3.bin"/><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4.bin"/><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5.bin"/><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graphicFrame>
        <p:nvGraphicFramePr>
          <p:cNvPr id="4" name="Object 12"/>
          <p:cNvGraphicFramePr>
            <a:graphicFrameLocks noChangeAspect="1"/>
          </p:cNvGraphicFramePr>
          <p:nvPr/>
        </p:nvGraphicFramePr>
        <p:xfrm>
          <a:off x="0" y="6242050"/>
          <a:ext cx="9144000" cy="615950"/>
        </p:xfrm>
        <a:graphic>
          <a:graphicData uri="http://schemas.openxmlformats.org/presentationml/2006/ole">
            <mc:AlternateContent xmlns:mc="http://schemas.openxmlformats.org/markup-compatibility/2006">
              <mc:Choice xmlns:v="urn:schemas-microsoft-com:vml" Requires="v">
                <p:oleObj name="Image" r:id="rId2" imgW="11682540" imgH="787024" progId="Photoshop.Image.9">
                  <p:embed/>
                </p:oleObj>
              </mc:Choice>
              <mc:Fallback>
                <p:oleObj name="Image" r:id="rId2" imgW="11682540" imgH="787024" progId="Photoshop.Image.9">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42050"/>
                        <a:ext cx="91440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a:spLocks noChangeArrowheads="1"/>
          </p:cNvSpPr>
          <p:nvPr userDrawn="1"/>
        </p:nvSpPr>
        <p:spPr bwMode="auto">
          <a:xfrm>
            <a:off x="0" y="352425"/>
            <a:ext cx="9144000" cy="76200"/>
          </a:xfrm>
          <a:prstGeom prst="rect">
            <a:avLst/>
          </a:prstGeom>
          <a:solidFill>
            <a:srgbClr val="BEB8A7"/>
          </a:solidFill>
          <a:ln w="9525">
            <a:noFill/>
            <a:miter lim="800000"/>
            <a:headEnd/>
            <a:tailEnd/>
          </a:ln>
        </p:spPr>
        <p:txBody>
          <a:bodyPr wrap="none" anchor="ctr"/>
          <a:lstStyle/>
          <a:p>
            <a:pPr>
              <a:defRPr/>
            </a:pPr>
            <a:endParaRPr lang="en-US" dirty="0"/>
          </a:p>
        </p:txBody>
      </p:sp>
      <p:sp>
        <p:nvSpPr>
          <p:cNvPr id="2" name="Title 1"/>
          <p:cNvSpPr>
            <a:spLocks noGrp="1"/>
          </p:cNvSpPr>
          <p:nvPr>
            <p:ph type="title"/>
          </p:nvPr>
        </p:nvSpPr>
        <p:spPr/>
        <p:txBody>
          <a:bodyPr anchor="t" anchorCtr="0"/>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graphicFrame>
        <p:nvGraphicFramePr>
          <p:cNvPr id="7" name="Object 12"/>
          <p:cNvGraphicFramePr>
            <a:graphicFrameLocks noChangeAspect="1"/>
          </p:cNvGraphicFramePr>
          <p:nvPr/>
        </p:nvGraphicFramePr>
        <p:xfrm>
          <a:off x="0" y="6242050"/>
          <a:ext cx="9144000" cy="615950"/>
        </p:xfrm>
        <a:graphic>
          <a:graphicData uri="http://schemas.openxmlformats.org/presentationml/2006/ole">
            <mc:AlternateContent xmlns:mc="http://schemas.openxmlformats.org/markup-compatibility/2006">
              <mc:Choice xmlns:v="urn:schemas-microsoft-com:vml" Requires="v">
                <p:oleObj name="Image" r:id="rId2" imgW="11682540" imgH="787024" progId="Photoshop.Image.9">
                  <p:embed/>
                </p:oleObj>
              </mc:Choice>
              <mc:Fallback>
                <p:oleObj name="Image" r:id="rId2" imgW="11682540" imgH="787024" progId="Photoshop.Image.9">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42050"/>
                        <a:ext cx="91440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a:spLocks noChangeArrowheads="1"/>
          </p:cNvSpPr>
          <p:nvPr userDrawn="1"/>
        </p:nvSpPr>
        <p:spPr bwMode="auto">
          <a:xfrm>
            <a:off x="0" y="352425"/>
            <a:ext cx="9144000" cy="76200"/>
          </a:xfrm>
          <a:prstGeom prst="rect">
            <a:avLst/>
          </a:prstGeom>
          <a:solidFill>
            <a:srgbClr val="BEB8A7"/>
          </a:solidFill>
          <a:ln w="9525">
            <a:noFill/>
            <a:miter lim="800000"/>
            <a:headEnd/>
            <a:tailEnd/>
          </a:ln>
        </p:spPr>
        <p:txBody>
          <a:bodyPr wrap="none" anchor="ctr"/>
          <a:lstStyle/>
          <a:p>
            <a:pPr>
              <a:defRPr/>
            </a:pPr>
            <a:endParaRPr lang="en-US" dirty="0"/>
          </a:p>
        </p:txBody>
      </p:sp>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5"/>
          <p:cNvSpPr>
            <a:spLocks noGrp="1" noChangeArrowheads="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aphicFrame>
        <p:nvGraphicFramePr>
          <p:cNvPr id="3" name="Object 12"/>
          <p:cNvGraphicFramePr>
            <a:graphicFrameLocks noChangeAspect="1"/>
          </p:cNvGraphicFramePr>
          <p:nvPr/>
        </p:nvGraphicFramePr>
        <p:xfrm>
          <a:off x="0" y="6242050"/>
          <a:ext cx="9144000" cy="615950"/>
        </p:xfrm>
        <a:graphic>
          <a:graphicData uri="http://schemas.openxmlformats.org/presentationml/2006/ole">
            <mc:AlternateContent xmlns:mc="http://schemas.openxmlformats.org/markup-compatibility/2006">
              <mc:Choice xmlns:v="urn:schemas-microsoft-com:vml" Requires="v">
                <p:oleObj name="Image" r:id="rId2" imgW="11682540" imgH="787024" progId="Photoshop.Image.9">
                  <p:embed/>
                </p:oleObj>
              </mc:Choice>
              <mc:Fallback>
                <p:oleObj name="Image" r:id="rId2" imgW="11682540" imgH="787024" progId="Photoshop.Image.9">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42050"/>
                        <a:ext cx="91440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Rectangle 3"/>
          <p:cNvSpPr>
            <a:spLocks noChangeArrowheads="1"/>
          </p:cNvSpPr>
          <p:nvPr userDrawn="1"/>
        </p:nvSpPr>
        <p:spPr bwMode="auto">
          <a:xfrm>
            <a:off x="0" y="352425"/>
            <a:ext cx="9144000" cy="76200"/>
          </a:xfrm>
          <a:prstGeom prst="rect">
            <a:avLst/>
          </a:prstGeom>
          <a:solidFill>
            <a:srgbClr val="BEB8A7"/>
          </a:solidFill>
          <a:ln w="9525">
            <a:noFill/>
            <a:miter lim="800000"/>
            <a:headEnd/>
            <a:tailEnd/>
          </a:ln>
        </p:spPr>
        <p:txBody>
          <a:bodyPr wrap="none" anchor="ctr"/>
          <a:lstStyle/>
          <a:p>
            <a:pPr>
              <a:defRPr/>
            </a:pPr>
            <a:endParaRPr lang="en-US" dirty="0"/>
          </a:p>
        </p:txBody>
      </p:sp>
      <p:sp>
        <p:nvSpPr>
          <p:cNvPr id="2" name="Title 1"/>
          <p:cNvSpPr>
            <a:spLocks noGrp="1"/>
          </p:cNvSpPr>
          <p:nvPr>
            <p:ph type="title"/>
          </p:nvPr>
        </p:nvSpPr>
        <p:spPr/>
        <p:txBody>
          <a:bodyPr/>
          <a:lstStyle/>
          <a:p>
            <a:r>
              <a:rPr lang="en-US"/>
              <a:t>Click to edit Master 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aphicFrame>
        <p:nvGraphicFramePr>
          <p:cNvPr id="2" name="Object 12"/>
          <p:cNvGraphicFramePr>
            <a:graphicFrameLocks noChangeAspect="1"/>
          </p:cNvGraphicFramePr>
          <p:nvPr/>
        </p:nvGraphicFramePr>
        <p:xfrm>
          <a:off x="0" y="6242050"/>
          <a:ext cx="9144000" cy="615950"/>
        </p:xfrm>
        <a:graphic>
          <a:graphicData uri="http://schemas.openxmlformats.org/presentationml/2006/ole">
            <mc:AlternateContent xmlns:mc="http://schemas.openxmlformats.org/markup-compatibility/2006">
              <mc:Choice xmlns:v="urn:schemas-microsoft-com:vml" Requires="v">
                <p:oleObj name="Image" r:id="rId2" imgW="11682540" imgH="787024" progId="Photoshop.Image.9">
                  <p:embed/>
                </p:oleObj>
              </mc:Choice>
              <mc:Fallback>
                <p:oleObj name="Image" r:id="rId2" imgW="11682540" imgH="787024" progId="Photoshop.Image.9">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42050"/>
                        <a:ext cx="91440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Rectangle 2"/>
          <p:cNvSpPr>
            <a:spLocks noChangeArrowheads="1"/>
          </p:cNvSpPr>
          <p:nvPr userDrawn="1"/>
        </p:nvSpPr>
        <p:spPr bwMode="auto">
          <a:xfrm>
            <a:off x="0" y="352425"/>
            <a:ext cx="9144000" cy="76200"/>
          </a:xfrm>
          <a:prstGeom prst="rect">
            <a:avLst/>
          </a:prstGeom>
          <a:solidFill>
            <a:srgbClr val="BEB8A7"/>
          </a:solidFill>
          <a:ln w="9525">
            <a:noFill/>
            <a:miter lim="800000"/>
            <a:headEnd/>
            <a:tailEnd/>
          </a:ln>
        </p:spPr>
        <p:txBody>
          <a:bodyPr wrap="none" anchor="ctr"/>
          <a:lstStyle/>
          <a:p>
            <a:pPr>
              <a:defRPr/>
            </a:pPr>
            <a:endParaRPr lang="en-US" dirty="0"/>
          </a:p>
        </p:txBody>
      </p:sp>
      <p:sp>
        <p:nvSpPr>
          <p:cNvPr id="4" name="Rectangle 5"/>
          <p:cNvSpPr>
            <a:spLocks noGrp="1" noChangeArrowheads="1"/>
          </p:cNvSpPr>
          <p:nvPr>
            <p:ph type="ftr" sz="quarter" idx="10"/>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2"/>
          <p:cNvGraphicFramePr>
            <a:graphicFrameLocks noChangeAspect="1"/>
          </p:cNvGraphicFramePr>
          <p:nvPr/>
        </p:nvGraphicFramePr>
        <p:xfrm>
          <a:off x="0" y="6242050"/>
          <a:ext cx="9144000" cy="615950"/>
        </p:xfrm>
        <a:graphic>
          <a:graphicData uri="http://schemas.openxmlformats.org/presentationml/2006/ole">
            <mc:AlternateContent xmlns:mc="http://schemas.openxmlformats.org/markup-compatibility/2006">
              <mc:Choice xmlns:v="urn:schemas-microsoft-com:vml" Requires="v">
                <p:oleObj name="Image" r:id="rId6" imgW="11682540" imgH="787024" progId="Photoshop.Image.9">
                  <p:embed/>
                </p:oleObj>
              </mc:Choice>
              <mc:Fallback>
                <p:oleObj name="Image" r:id="rId6" imgW="11682540" imgH="787024" progId="Photoshop.Image.9">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6242050"/>
                        <a:ext cx="9144000" cy="615950"/>
                      </a:xfrm>
                      <a:prstGeom prst="rect">
                        <a:avLst/>
                      </a:prstGeom>
                      <a:noFill/>
                      <a:ln>
                        <a:noFill/>
                      </a:ln>
                      <a:extLst>
                        <a:ext uri="{909E8E84-426E-40DD-AFC4-6F175D3DCCD1}">
                          <a14:hiddenFill xmlns:a14="http://schemas.microsoft.com/office/drawing/2010/main">
                            <a:solidFill>
                              <a:srgbClr val="0065A5"/>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028" name="Rectangle 2"/>
          <p:cNvSpPr>
            <a:spLocks noGrp="1" noChangeArrowheads="1"/>
          </p:cNvSpPr>
          <p:nvPr>
            <p:ph type="title"/>
          </p:nvPr>
        </p:nvSpPr>
        <p:spPr bwMode="auto">
          <a:xfrm>
            <a:off x="455613" y="609600"/>
            <a:ext cx="8226425" cy="762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a:t>Click to edit Master title style</a:t>
            </a:r>
          </a:p>
        </p:txBody>
      </p:sp>
      <p:sp>
        <p:nvSpPr>
          <p:cNvPr id="1029" name="Rectangle 3"/>
          <p:cNvSpPr>
            <a:spLocks noGrp="1" noChangeArrowheads="1"/>
          </p:cNvSpPr>
          <p:nvPr>
            <p:ph type="body" idx="1"/>
          </p:nvPr>
        </p:nvSpPr>
        <p:spPr bwMode="auto">
          <a:xfrm>
            <a:off x="455613" y="1524000"/>
            <a:ext cx="8226425" cy="4572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5"/>
          <p:cNvSpPr>
            <a:spLocks noGrp="1" noChangeArrowheads="1"/>
          </p:cNvSpPr>
          <p:nvPr>
            <p:ph type="ftr" sz="quarter" idx="3"/>
          </p:nvPr>
        </p:nvSpPr>
        <p:spPr bwMode="auto">
          <a:xfrm>
            <a:off x="455613" y="0"/>
            <a:ext cx="2895600" cy="381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l">
              <a:defRPr sz="1200" b="1"/>
            </a:lvl1pPr>
          </a:lstStyle>
          <a:p>
            <a:pPr>
              <a:defRPr/>
            </a:pPr>
            <a:endParaRPr lang="en-US" dirty="0"/>
          </a:p>
        </p:txBody>
      </p:sp>
      <p:sp>
        <p:nvSpPr>
          <p:cNvPr id="1032" name="Rectangle 8"/>
          <p:cNvSpPr>
            <a:spLocks noChangeArrowheads="1"/>
          </p:cNvSpPr>
          <p:nvPr userDrawn="1"/>
        </p:nvSpPr>
        <p:spPr bwMode="auto">
          <a:xfrm>
            <a:off x="0" y="352425"/>
            <a:ext cx="9144000" cy="76200"/>
          </a:xfrm>
          <a:prstGeom prst="rect">
            <a:avLst/>
          </a:prstGeom>
          <a:solidFill>
            <a:srgbClr val="BEB8A7"/>
          </a:solidFill>
          <a:ln w="9525">
            <a:noFill/>
            <a:miter lim="800000"/>
            <a:headEnd/>
            <a:tailEnd/>
          </a:ln>
        </p:spPr>
        <p:txBody>
          <a:bodyPr wrap="none" anchor="ctr"/>
          <a:lstStyle/>
          <a:p>
            <a:pPr>
              <a:defRPr/>
            </a:pPr>
            <a:endParaRPr lang="en-US" dirty="0"/>
          </a:p>
        </p:txBody>
      </p:sp>
      <p:sp>
        <p:nvSpPr>
          <p:cNvPr id="1030" name="Rectangle 6"/>
          <p:cNvSpPr>
            <a:spLocks noGrp="1" noChangeArrowheads="1"/>
          </p:cNvSpPr>
          <p:nvPr>
            <p:ph type="sldNum" sz="quarter" idx="4"/>
          </p:nvPr>
        </p:nvSpPr>
        <p:spPr bwMode="auto">
          <a:xfrm>
            <a:off x="7153275" y="6172200"/>
            <a:ext cx="19050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900">
                <a:solidFill>
                  <a:schemeClr val="tx1"/>
                </a:solidFill>
              </a:defRPr>
            </a:lvl1pPr>
          </a:lstStyle>
          <a:p>
            <a:pPr>
              <a:defRPr/>
            </a:pPr>
            <a:r>
              <a:rPr lang="en-US" dirty="0"/>
              <a:t>RDIMS </a:t>
            </a:r>
            <a:r>
              <a:rPr lang="en-US" dirty="0" err="1"/>
              <a:t>xxxxxxx</a:t>
            </a:r>
            <a:r>
              <a:rPr lang="en-US" dirty="0"/>
              <a:t>      Page: </a:t>
            </a:r>
            <a:fld id="{055F04B5-CE3D-4151-8E64-1415442CE3F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Lst>
  <p:hf hdr="0" ftr="0" dt="0"/>
  <p:txStyles>
    <p:titleStyle>
      <a:lvl1pPr algn="l" rtl="0" eaLnBrk="0" fontAlgn="base" hangingPunct="0">
        <a:spcBef>
          <a:spcPct val="0"/>
        </a:spcBef>
        <a:spcAft>
          <a:spcPct val="0"/>
        </a:spcAft>
        <a:defRPr sz="2400" b="1">
          <a:solidFill>
            <a:schemeClr val="tx2"/>
          </a:solidFill>
          <a:latin typeface="+mj-lt"/>
          <a:ea typeface="+mj-ea"/>
          <a:cs typeface="+mj-cs"/>
        </a:defRPr>
      </a:lvl1pPr>
      <a:lvl2pPr algn="l" rtl="0" eaLnBrk="0" fontAlgn="base" hangingPunct="0">
        <a:spcBef>
          <a:spcPct val="0"/>
        </a:spcBef>
        <a:spcAft>
          <a:spcPct val="0"/>
        </a:spcAft>
        <a:defRPr sz="2400" b="1">
          <a:solidFill>
            <a:schemeClr val="tx2"/>
          </a:solidFill>
          <a:latin typeface="Arial" pitchFamily="34" charset="0"/>
          <a:ea typeface="ヒラギノ角ゴ Pro W3" charset="-128"/>
        </a:defRPr>
      </a:lvl2pPr>
      <a:lvl3pPr algn="l" rtl="0" eaLnBrk="0" fontAlgn="base" hangingPunct="0">
        <a:spcBef>
          <a:spcPct val="0"/>
        </a:spcBef>
        <a:spcAft>
          <a:spcPct val="0"/>
        </a:spcAft>
        <a:defRPr sz="2400" b="1">
          <a:solidFill>
            <a:schemeClr val="tx2"/>
          </a:solidFill>
          <a:latin typeface="Arial" pitchFamily="34" charset="0"/>
          <a:ea typeface="ヒラギノ角ゴ Pro W3" charset="-128"/>
        </a:defRPr>
      </a:lvl3pPr>
      <a:lvl4pPr algn="l" rtl="0" eaLnBrk="0" fontAlgn="base" hangingPunct="0">
        <a:spcBef>
          <a:spcPct val="0"/>
        </a:spcBef>
        <a:spcAft>
          <a:spcPct val="0"/>
        </a:spcAft>
        <a:defRPr sz="2400" b="1">
          <a:solidFill>
            <a:schemeClr val="tx2"/>
          </a:solidFill>
          <a:latin typeface="Arial" pitchFamily="34" charset="0"/>
          <a:ea typeface="ヒラギノ角ゴ Pro W3" charset="-128"/>
        </a:defRPr>
      </a:lvl4pPr>
      <a:lvl5pPr algn="l" rtl="0" eaLnBrk="0" fontAlgn="base" hangingPunct="0">
        <a:spcBef>
          <a:spcPct val="0"/>
        </a:spcBef>
        <a:spcAft>
          <a:spcPct val="0"/>
        </a:spcAft>
        <a:defRPr sz="2400" b="1">
          <a:solidFill>
            <a:schemeClr val="tx2"/>
          </a:solidFill>
          <a:latin typeface="Arial" pitchFamily="34" charset="0"/>
          <a:ea typeface="ヒラギノ角ゴ Pro W3" charset="-128"/>
        </a:defRPr>
      </a:lvl5pPr>
      <a:lvl6pPr marL="457200" algn="l" rtl="0" fontAlgn="base">
        <a:spcBef>
          <a:spcPct val="0"/>
        </a:spcBef>
        <a:spcAft>
          <a:spcPct val="0"/>
        </a:spcAft>
        <a:defRPr sz="2400" b="1">
          <a:solidFill>
            <a:schemeClr val="tx2"/>
          </a:solidFill>
          <a:latin typeface="Arial" pitchFamily="34" charset="0"/>
          <a:ea typeface="ヒラギノ角ゴ Pro W3" charset="-128"/>
        </a:defRPr>
      </a:lvl6pPr>
      <a:lvl7pPr marL="914400" algn="l" rtl="0" fontAlgn="base">
        <a:spcBef>
          <a:spcPct val="0"/>
        </a:spcBef>
        <a:spcAft>
          <a:spcPct val="0"/>
        </a:spcAft>
        <a:defRPr sz="2400" b="1">
          <a:solidFill>
            <a:schemeClr val="tx2"/>
          </a:solidFill>
          <a:latin typeface="Arial" pitchFamily="34" charset="0"/>
          <a:ea typeface="ヒラギノ角ゴ Pro W3" charset="-128"/>
        </a:defRPr>
      </a:lvl7pPr>
      <a:lvl8pPr marL="1371600" algn="l" rtl="0" fontAlgn="base">
        <a:spcBef>
          <a:spcPct val="0"/>
        </a:spcBef>
        <a:spcAft>
          <a:spcPct val="0"/>
        </a:spcAft>
        <a:defRPr sz="2400" b="1">
          <a:solidFill>
            <a:schemeClr val="tx2"/>
          </a:solidFill>
          <a:latin typeface="Arial" pitchFamily="34" charset="0"/>
          <a:ea typeface="ヒラギノ角ゴ Pro W3" charset="-128"/>
        </a:defRPr>
      </a:lvl8pPr>
      <a:lvl9pPr marL="1828800" algn="l" rtl="0" fontAlgn="base">
        <a:spcBef>
          <a:spcPct val="0"/>
        </a:spcBef>
        <a:spcAft>
          <a:spcPct val="0"/>
        </a:spcAft>
        <a:defRPr sz="2400" b="1">
          <a:solidFill>
            <a:schemeClr val="tx2"/>
          </a:solidFill>
          <a:latin typeface="Arial" pitchFamily="34" charset="0"/>
          <a:ea typeface="ヒラギノ角ゴ Pro W3" charset="-128"/>
        </a:defRPr>
      </a:lvl9pPr>
    </p:titleStyle>
    <p:bodyStyle>
      <a:lvl1pPr marL="342900" indent="-342900" algn="l" rtl="0" eaLnBrk="0" fontAlgn="base" hangingPunct="0">
        <a:spcBef>
          <a:spcPct val="20000"/>
        </a:spcBef>
        <a:spcAft>
          <a:spcPct val="0"/>
        </a:spcAft>
        <a:tabLst>
          <a:tab pos="746125" algn="l"/>
        </a:tabLst>
        <a:defRPr sz="1400">
          <a:solidFill>
            <a:schemeClr val="tx1"/>
          </a:solidFill>
          <a:latin typeface="+mn-lt"/>
          <a:ea typeface="+mn-ea"/>
          <a:cs typeface="+mn-cs"/>
        </a:defRPr>
      </a:lvl1pPr>
      <a:lvl2pPr marL="911225" indent="-174625" algn="l" rtl="0" eaLnBrk="0" fontAlgn="base" hangingPunct="0">
        <a:spcBef>
          <a:spcPct val="20000"/>
        </a:spcBef>
        <a:spcAft>
          <a:spcPct val="0"/>
        </a:spcAft>
        <a:buClr>
          <a:srgbClr val="0065A5"/>
        </a:buClr>
        <a:buFont typeface="Times" charset="0"/>
        <a:buChar char="•"/>
        <a:defRPr sz="1400">
          <a:solidFill>
            <a:schemeClr val="tx1"/>
          </a:solidFill>
          <a:latin typeface="+mn-lt"/>
          <a:ea typeface="+mn-ea"/>
        </a:defRPr>
      </a:lvl2pPr>
      <a:lvl3pPr marL="1201738"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3pPr>
      <a:lvl4pPr marL="1541463" indent="-174625" algn="l" rtl="0" eaLnBrk="0" fontAlgn="base" hangingPunct="0">
        <a:spcBef>
          <a:spcPct val="20000"/>
        </a:spcBef>
        <a:spcAft>
          <a:spcPct val="0"/>
        </a:spcAft>
        <a:buClr>
          <a:srgbClr val="CC573C"/>
        </a:buClr>
        <a:buFont typeface="Times" charset="0"/>
        <a:buChar char="•"/>
        <a:tabLst>
          <a:tab pos="358775" algn="l"/>
        </a:tabLst>
        <a:defRPr sz="1400">
          <a:solidFill>
            <a:schemeClr val="tx1"/>
          </a:solidFill>
          <a:latin typeface="+mn-lt"/>
          <a:ea typeface="+mn-ea"/>
        </a:defRPr>
      </a:lvl4pPr>
      <a:lvl5pPr marL="1890713"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5pPr>
      <a:lvl6pPr marL="23479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6pPr>
      <a:lvl7pPr marL="28051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7pPr>
      <a:lvl8pPr marL="32623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8pPr>
      <a:lvl9pPr marL="37195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2"/>
          <p:cNvSpPr>
            <a:spLocks noGrp="1"/>
          </p:cNvSpPr>
          <p:nvPr>
            <p:ph type="sldNum" sz="quarter" idx="4294967295"/>
          </p:nvPr>
        </p:nvSpPr>
        <p:spPr>
          <a:noFill/>
        </p:spPr>
        <p:txBody>
          <a:bodyPr/>
          <a:lstStyle/>
          <a:p>
            <a:r>
              <a:rPr lang="en-US" dirty="0"/>
              <a:t>RDIMS 5935229</a:t>
            </a:r>
          </a:p>
        </p:txBody>
      </p:sp>
      <p:sp>
        <p:nvSpPr>
          <p:cNvPr id="11267" name="Title 11"/>
          <p:cNvSpPr txBox="1">
            <a:spLocks/>
          </p:cNvSpPr>
          <p:nvPr/>
        </p:nvSpPr>
        <p:spPr bwMode="auto">
          <a:xfrm>
            <a:off x="381000" y="1100931"/>
            <a:ext cx="8382000" cy="914400"/>
          </a:xfrm>
          <a:prstGeom prst="rect">
            <a:avLst/>
          </a:prstGeom>
          <a:noFill/>
          <a:ln w="9525">
            <a:noFill/>
            <a:miter lim="800000"/>
            <a:headEnd/>
            <a:tailEnd/>
          </a:ln>
        </p:spPr>
        <p:txBody>
          <a:bodyPr wrap="none"/>
          <a:lstStyle/>
          <a:p>
            <a:pPr eaLnBrk="1" hangingPunct="1"/>
            <a:r>
              <a:rPr lang="en-CA" sz="2800" b="1" dirty="0">
                <a:solidFill>
                  <a:srgbClr val="191966"/>
                </a:solidFill>
              </a:rPr>
              <a:t>Business Intelligence Infrastructure </a:t>
            </a:r>
          </a:p>
          <a:p>
            <a:pPr eaLnBrk="1" hangingPunct="1"/>
            <a:r>
              <a:rPr lang="en-CA" sz="2800" b="1" dirty="0">
                <a:solidFill>
                  <a:srgbClr val="191966"/>
                </a:solidFill>
              </a:rPr>
              <a:t> </a:t>
            </a:r>
          </a:p>
          <a:p>
            <a:pPr eaLnBrk="1" hangingPunct="1"/>
            <a:endParaRPr lang="en-CA" sz="2000" b="1" dirty="0">
              <a:solidFill>
                <a:srgbClr val="191966"/>
              </a:solidFill>
            </a:endParaRPr>
          </a:p>
          <a:p>
            <a:pPr eaLnBrk="1" hangingPunct="1"/>
            <a:endParaRPr lang="en-US" sz="1800" b="1" dirty="0">
              <a:solidFill>
                <a:srgbClr val="191966"/>
              </a:solidFill>
            </a:endParaRPr>
          </a:p>
        </p:txBody>
      </p:sp>
      <p:pic>
        <p:nvPicPr>
          <p:cNvPr id="11268" name="Picture 8" descr="cover_picture.jpg"/>
          <p:cNvPicPr>
            <a:picLocks noChangeAspect="1"/>
          </p:cNvPicPr>
          <p:nvPr/>
        </p:nvPicPr>
        <p:blipFill>
          <a:blip r:embed="rId3" cstate="print"/>
          <a:srcRect/>
          <a:stretch>
            <a:fillRect/>
          </a:stretch>
        </p:blipFill>
        <p:spPr bwMode="auto">
          <a:xfrm>
            <a:off x="0" y="3257550"/>
            <a:ext cx="9144000" cy="3219450"/>
          </a:xfrm>
          <a:prstGeom prst="rect">
            <a:avLst/>
          </a:prstGeom>
          <a:noFill/>
          <a:ln w="9525">
            <a:noFill/>
            <a:miter lim="800000"/>
            <a:headEnd/>
            <a:tailEnd/>
          </a:ln>
        </p:spPr>
      </p:pic>
      <p:pic>
        <p:nvPicPr>
          <p:cNvPr id="11269" name="Picture 8" descr="basic_top.eps"/>
          <p:cNvPicPr>
            <a:picLocks noChangeAspect="1"/>
          </p:cNvPicPr>
          <p:nvPr/>
        </p:nvPicPr>
        <p:blipFill>
          <a:blip r:embed="rId4" cstate="print"/>
          <a:srcRect/>
          <a:stretch>
            <a:fillRect/>
          </a:stretch>
        </p:blipFill>
        <p:spPr bwMode="auto">
          <a:xfrm>
            <a:off x="0" y="0"/>
            <a:ext cx="9144000" cy="773113"/>
          </a:xfrm>
          <a:prstGeom prst="rect">
            <a:avLst/>
          </a:prstGeom>
          <a:noFill/>
          <a:ln w="9525">
            <a:noFill/>
            <a:miter lim="800000"/>
            <a:headEnd/>
            <a:tailEnd/>
          </a:ln>
        </p:spPr>
      </p:pic>
      <p:pic>
        <p:nvPicPr>
          <p:cNvPr id="11270" name="Picture 8" descr="cover_bottom.eps"/>
          <p:cNvPicPr>
            <a:picLocks noChangeAspect="1"/>
          </p:cNvPicPr>
          <p:nvPr/>
        </p:nvPicPr>
        <p:blipFill>
          <a:blip r:embed="rId5" cstate="print"/>
          <a:srcRect/>
          <a:stretch>
            <a:fillRect/>
          </a:stretch>
        </p:blipFill>
        <p:spPr bwMode="auto">
          <a:xfrm>
            <a:off x="0" y="6438900"/>
            <a:ext cx="9144000" cy="4191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5613" y="609600"/>
            <a:ext cx="8226425" cy="444500"/>
          </a:xfrm>
        </p:spPr>
        <p:txBody>
          <a:bodyPr anchor="t" anchorCtr="0"/>
          <a:lstStyle/>
          <a:p>
            <a:pPr algn="ctr" eaLnBrk="1" hangingPunct="1"/>
            <a:r>
              <a:rPr lang="en-US" sz="2000" u="sng" dirty="0">
                <a:solidFill>
                  <a:srgbClr val="000066"/>
                </a:solidFill>
              </a:rPr>
              <a:t>Objective of BII</a:t>
            </a:r>
          </a:p>
        </p:txBody>
      </p:sp>
      <p:graphicFrame>
        <p:nvGraphicFramePr>
          <p:cNvPr id="6146" name="Object 6"/>
          <p:cNvGraphicFramePr>
            <a:graphicFrameLocks noChangeAspect="1"/>
          </p:cNvGraphicFramePr>
          <p:nvPr/>
        </p:nvGraphicFramePr>
        <p:xfrm>
          <a:off x="7391400" y="6477000"/>
          <a:ext cx="1600200" cy="257175"/>
        </p:xfrm>
        <a:graphic>
          <a:graphicData uri="http://schemas.openxmlformats.org/presentationml/2006/ole">
            <mc:AlternateContent xmlns:mc="http://schemas.openxmlformats.org/markup-compatibility/2006">
              <mc:Choice xmlns:v="urn:schemas-microsoft-com:vml" Requires="v">
                <p:oleObj name="Bitmap Image" r:id="rId3" imgW="771429" imgH="257007" progId="PBrush">
                  <p:embed/>
                </p:oleObj>
              </mc:Choice>
              <mc:Fallback>
                <p:oleObj name="Bitmap Image" r:id="rId3" imgW="771429" imgH="257007" progId="PBrush">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6477000"/>
                        <a:ext cx="1600200"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8" name="Rectangle 195"/>
          <p:cNvSpPr>
            <a:spLocks noChangeArrowheads="1"/>
          </p:cNvSpPr>
          <p:nvPr/>
        </p:nvSpPr>
        <p:spPr bwMode="auto">
          <a:xfrm>
            <a:off x="2389188" y="6448425"/>
            <a:ext cx="6238875" cy="317500"/>
          </a:xfrm>
          <a:prstGeom prst="rect">
            <a:avLst/>
          </a:prstGeom>
          <a:noFill/>
          <a:ln w="9525" algn="ctr">
            <a:noFill/>
            <a:round/>
            <a:headEnd/>
            <a:tailEnd/>
          </a:ln>
        </p:spPr>
        <p:txBody>
          <a:bodyPr/>
          <a:lstStyle/>
          <a:p>
            <a:pPr marL="342900" indent="-342900"/>
            <a:endParaRPr lang="en-US" dirty="0"/>
          </a:p>
        </p:txBody>
      </p:sp>
      <p:sp>
        <p:nvSpPr>
          <p:cNvPr id="6149" name="Rectangle 195"/>
          <p:cNvSpPr>
            <a:spLocks noChangeArrowheads="1"/>
          </p:cNvSpPr>
          <p:nvPr/>
        </p:nvSpPr>
        <p:spPr bwMode="auto">
          <a:xfrm>
            <a:off x="2389188" y="6456363"/>
            <a:ext cx="6238875" cy="317500"/>
          </a:xfrm>
          <a:prstGeom prst="rect">
            <a:avLst/>
          </a:prstGeom>
          <a:noFill/>
          <a:ln w="9525" algn="ctr">
            <a:noFill/>
            <a:round/>
            <a:headEnd/>
            <a:tailEnd/>
          </a:ln>
        </p:spPr>
        <p:txBody>
          <a:bodyPr/>
          <a:lstStyle/>
          <a:p>
            <a:pPr marL="342900" indent="-342900"/>
            <a:endParaRPr lang="en-US" dirty="0"/>
          </a:p>
        </p:txBody>
      </p:sp>
      <p:sp>
        <p:nvSpPr>
          <p:cNvPr id="6150" name="Rectangle 6"/>
          <p:cNvSpPr txBox="1">
            <a:spLocks noChangeArrowheads="1"/>
          </p:cNvSpPr>
          <p:nvPr/>
        </p:nvSpPr>
        <p:spPr bwMode="auto">
          <a:xfrm>
            <a:off x="7192963" y="6464300"/>
            <a:ext cx="1905000" cy="381000"/>
          </a:xfrm>
          <a:prstGeom prst="rect">
            <a:avLst/>
          </a:prstGeom>
          <a:noFill/>
          <a:ln w="9525">
            <a:noFill/>
            <a:miter lim="800000"/>
            <a:headEnd/>
            <a:tailEnd/>
          </a:ln>
        </p:spPr>
        <p:txBody>
          <a:bodyPr/>
          <a:lstStyle/>
          <a:p>
            <a:pPr algn="r"/>
            <a:endParaRPr lang="en-US" sz="900" dirty="0">
              <a:solidFill>
                <a:schemeClr val="bg1"/>
              </a:solidFill>
            </a:endParaRPr>
          </a:p>
        </p:txBody>
      </p:sp>
      <p:sp>
        <p:nvSpPr>
          <p:cNvPr id="8" name="Text Placeholder 1"/>
          <p:cNvSpPr txBox="1">
            <a:spLocks/>
          </p:cNvSpPr>
          <p:nvPr/>
        </p:nvSpPr>
        <p:spPr>
          <a:xfrm>
            <a:off x="357430" y="1190192"/>
            <a:ext cx="8404015" cy="4173354"/>
          </a:xfrm>
          <a:prstGeom prst="rect">
            <a:avLst/>
          </a:prstGeom>
        </p:spPr>
        <p:txBody>
          <a:bodyPr>
            <a:noAutofit/>
          </a:bodyPr>
          <a:lstStyle>
            <a:lvl1pPr marL="342900" indent="-342900" algn="l" rtl="0" eaLnBrk="0" fontAlgn="base" hangingPunct="0">
              <a:spcBef>
                <a:spcPct val="20000"/>
              </a:spcBef>
              <a:spcAft>
                <a:spcPct val="0"/>
              </a:spcAft>
              <a:tabLst>
                <a:tab pos="746125" algn="l"/>
              </a:tabLst>
              <a:defRPr sz="1400">
                <a:solidFill>
                  <a:schemeClr val="tx1"/>
                </a:solidFill>
                <a:latin typeface="+mn-lt"/>
                <a:ea typeface="+mn-ea"/>
                <a:cs typeface="+mn-cs"/>
              </a:defRPr>
            </a:lvl1pPr>
            <a:lvl2pPr marL="911225" indent="-174625" algn="l" rtl="0" eaLnBrk="0" fontAlgn="base" hangingPunct="0">
              <a:spcBef>
                <a:spcPct val="20000"/>
              </a:spcBef>
              <a:spcAft>
                <a:spcPct val="0"/>
              </a:spcAft>
              <a:buClr>
                <a:srgbClr val="0065A5"/>
              </a:buClr>
              <a:buFont typeface="Times" charset="0"/>
              <a:buChar char="•"/>
              <a:defRPr sz="1400">
                <a:solidFill>
                  <a:schemeClr val="tx1"/>
                </a:solidFill>
                <a:latin typeface="+mn-lt"/>
                <a:ea typeface="+mn-ea"/>
              </a:defRPr>
            </a:lvl2pPr>
            <a:lvl3pPr marL="1201738"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3pPr>
            <a:lvl4pPr marL="1541463" indent="-174625" algn="l" rtl="0" eaLnBrk="0" fontAlgn="base" hangingPunct="0">
              <a:spcBef>
                <a:spcPct val="20000"/>
              </a:spcBef>
              <a:spcAft>
                <a:spcPct val="0"/>
              </a:spcAft>
              <a:buClr>
                <a:srgbClr val="CC573C"/>
              </a:buClr>
              <a:buFont typeface="Times" charset="0"/>
              <a:buChar char="•"/>
              <a:tabLst>
                <a:tab pos="358775" algn="l"/>
              </a:tabLst>
              <a:defRPr sz="1400">
                <a:solidFill>
                  <a:schemeClr val="tx1"/>
                </a:solidFill>
                <a:latin typeface="+mn-lt"/>
                <a:ea typeface="+mn-ea"/>
              </a:defRPr>
            </a:lvl4pPr>
            <a:lvl5pPr marL="1890713"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5pPr>
            <a:lvl6pPr marL="23479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6pPr>
            <a:lvl7pPr marL="28051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7pPr>
            <a:lvl8pPr marL="32623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8pPr>
            <a:lvl9pPr marL="37195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9pPr>
          </a:lstStyle>
          <a:p>
            <a:pPr marL="285750" indent="-285750">
              <a:buFont typeface="Arial" panose="020B0604020202020204" pitchFamily="34" charset="0"/>
              <a:buChar char="•"/>
              <a:defRPr/>
            </a:pPr>
            <a:r>
              <a:rPr lang="en-CA" sz="1600" kern="0" dirty="0">
                <a:cs typeface="Helvetica" panose="020B0604020202020204" pitchFamily="34" charset="0"/>
              </a:rPr>
              <a:t>To deliver on Transport Canada’s (TC) commitment of making more informed risk management decisions through acquisitions of predictive and reactive data and the analysis of that data to arrive at a practical, scientifically defensible understanding of emerging hazards and risks within the Transportation System.</a:t>
            </a:r>
          </a:p>
          <a:p>
            <a:pPr marL="285750" indent="-285750">
              <a:buFont typeface="Arial" panose="020B0604020202020204" pitchFamily="34" charset="0"/>
              <a:buChar char="•"/>
              <a:defRPr/>
            </a:pPr>
            <a:endParaRPr lang="en-CA" sz="1600" kern="0" dirty="0">
              <a:cs typeface="Helvetica" panose="020B0604020202020204" pitchFamily="34" charset="0"/>
            </a:endParaRPr>
          </a:p>
          <a:p>
            <a:pPr marL="285750" indent="-285750">
              <a:buFont typeface="Arial" panose="020B0604020202020204" pitchFamily="34" charset="0"/>
              <a:buChar char="•"/>
              <a:defRPr/>
            </a:pPr>
            <a:r>
              <a:rPr lang="en-CA" sz="1600" kern="0" dirty="0">
                <a:cs typeface="Helvetica" panose="020B0604020202020204" pitchFamily="34" charset="0"/>
              </a:rPr>
              <a:t>To develop a business intelligence infrastructure to ensure a consistent approach to data integration, analysis and reporting that does not currently exist in Transport Canada and has been highlighted as a risk in itself as a result of the multiple databases and systems within TC that contains transportation safety information.</a:t>
            </a:r>
          </a:p>
          <a:p>
            <a:endParaRPr lang="en-US" sz="1600" kern="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u="sng" dirty="0">
                <a:solidFill>
                  <a:srgbClr val="000066"/>
                </a:solidFill>
              </a:rPr>
              <a:t>Objective of BII</a:t>
            </a:r>
            <a:endParaRPr lang="en-US" sz="2000" dirty="0"/>
          </a:p>
        </p:txBody>
      </p:sp>
      <p:sp>
        <p:nvSpPr>
          <p:cNvPr id="3" name="Content Placeholder 2"/>
          <p:cNvSpPr>
            <a:spLocks noGrp="1"/>
          </p:cNvSpPr>
          <p:nvPr>
            <p:ph idx="1"/>
          </p:nvPr>
        </p:nvSpPr>
        <p:spPr/>
        <p:txBody>
          <a:bodyPr/>
          <a:lstStyle/>
          <a:p>
            <a:pPr>
              <a:buFont typeface="Arial" panose="020B0604020202020204" pitchFamily="34" charset="0"/>
              <a:buChar char="•"/>
            </a:pPr>
            <a:r>
              <a:rPr lang="en-CA" altLang="en-US" dirty="0"/>
              <a:t>The objective of the BII project was to put in place a means to capture all information relevant to the oversight of civil aviation safety in an integrated manner. This would allow Civil Aviation to develop and track safety profiles for aviation companies and industry sectors and to assess the relative level of risk.</a:t>
            </a:r>
          </a:p>
          <a:p>
            <a:pPr>
              <a:buFont typeface="Arial" panose="020B0604020202020204" pitchFamily="34" charset="0"/>
              <a:buChar char="•"/>
            </a:pPr>
            <a:r>
              <a:rPr lang="en-CA" altLang="en-US" dirty="0"/>
              <a:t>BII would provide a consistent approach to data integration, analysis and reporting and the dissemination of this information.</a:t>
            </a:r>
          </a:p>
          <a:p>
            <a:endParaRPr lang="en-US" dirty="0"/>
          </a:p>
        </p:txBody>
      </p:sp>
      <p:grpSp>
        <p:nvGrpSpPr>
          <p:cNvPr id="4" name="Group 84"/>
          <p:cNvGrpSpPr>
            <a:grpSpLocks/>
          </p:cNvGrpSpPr>
          <p:nvPr/>
        </p:nvGrpSpPr>
        <p:grpSpPr bwMode="auto">
          <a:xfrm>
            <a:off x="455613" y="3207313"/>
            <a:ext cx="7419975" cy="2236787"/>
            <a:chOff x="1283051" y="3899975"/>
            <a:chExt cx="7420776" cy="2236423"/>
          </a:xfrm>
        </p:grpSpPr>
        <p:grpSp>
          <p:nvGrpSpPr>
            <p:cNvPr id="5" name="Group 81"/>
            <p:cNvGrpSpPr>
              <a:grpSpLocks/>
            </p:cNvGrpSpPr>
            <p:nvPr/>
          </p:nvGrpSpPr>
          <p:grpSpPr bwMode="auto">
            <a:xfrm>
              <a:off x="1283051" y="3899975"/>
              <a:ext cx="5555898" cy="2236423"/>
              <a:chOff x="1283051" y="3899975"/>
              <a:chExt cx="5555898" cy="2236423"/>
            </a:xfrm>
          </p:grpSpPr>
          <p:sp>
            <p:nvSpPr>
              <p:cNvPr id="7" name="TextBox 14"/>
              <p:cNvSpPr txBox="1">
                <a:spLocks noChangeArrowheads="1"/>
              </p:cNvSpPr>
              <p:nvPr/>
            </p:nvSpPr>
            <p:spPr bwMode="auto">
              <a:xfrm>
                <a:off x="1294068" y="5032875"/>
                <a:ext cx="9864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a:t>:</a:t>
                </a:r>
                <a:endParaRPr lang="en-US" altLang="en-US" sz="1200"/>
              </a:p>
            </p:txBody>
          </p:sp>
          <p:grpSp>
            <p:nvGrpSpPr>
              <p:cNvPr id="8" name="Group 21"/>
              <p:cNvGrpSpPr>
                <a:grpSpLocks/>
              </p:cNvGrpSpPr>
              <p:nvPr/>
            </p:nvGrpSpPr>
            <p:grpSpPr bwMode="auto">
              <a:xfrm>
                <a:off x="1283051" y="5321150"/>
                <a:ext cx="1024569" cy="341523"/>
                <a:chOff x="712010" y="4990641"/>
                <a:chExt cx="1024569" cy="341523"/>
              </a:xfrm>
            </p:grpSpPr>
            <p:sp>
              <p:nvSpPr>
                <p:cNvPr id="36" name="TextBox 11"/>
                <p:cNvSpPr txBox="1">
                  <a:spLocks noChangeArrowheads="1"/>
                </p:cNvSpPr>
                <p:nvPr/>
              </p:nvSpPr>
              <p:spPr bwMode="auto">
                <a:xfrm>
                  <a:off x="752851" y="5022903"/>
                  <a:ext cx="9428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a:t>Flight 2005</a:t>
                  </a:r>
                  <a:endParaRPr lang="en-US" altLang="en-US" sz="1200"/>
                </a:p>
              </p:txBody>
            </p:sp>
            <p:sp>
              <p:nvSpPr>
                <p:cNvPr id="37" name="Rectangle 15"/>
                <p:cNvSpPr>
                  <a:spLocks noChangeArrowheads="1"/>
                </p:cNvSpPr>
                <p:nvPr/>
              </p:nvSpPr>
              <p:spPr bwMode="auto">
                <a:xfrm>
                  <a:off x="712010" y="4990641"/>
                  <a:ext cx="1024569" cy="341523"/>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endParaRPr lang="en-US" altLang="en-US"/>
                </a:p>
              </p:txBody>
            </p:sp>
          </p:grpSp>
          <p:grpSp>
            <p:nvGrpSpPr>
              <p:cNvPr id="9" name="Group 24"/>
              <p:cNvGrpSpPr>
                <a:grpSpLocks/>
              </p:cNvGrpSpPr>
              <p:nvPr/>
            </p:nvGrpSpPr>
            <p:grpSpPr bwMode="auto">
              <a:xfrm>
                <a:off x="1283051" y="3948503"/>
                <a:ext cx="1024569" cy="341523"/>
                <a:chOff x="544921" y="3617994"/>
                <a:chExt cx="1024569" cy="341523"/>
              </a:xfrm>
            </p:grpSpPr>
            <p:sp>
              <p:nvSpPr>
                <p:cNvPr id="34" name="TextBox 10"/>
                <p:cNvSpPr txBox="1">
                  <a:spLocks noChangeArrowheads="1"/>
                </p:cNvSpPr>
                <p:nvPr/>
              </p:nvSpPr>
              <p:spPr bwMode="auto">
                <a:xfrm>
                  <a:off x="789343" y="3650256"/>
                  <a:ext cx="5357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a:t>ASIS</a:t>
                  </a:r>
                  <a:endParaRPr lang="en-US" altLang="en-US" sz="1200"/>
                </a:p>
              </p:txBody>
            </p:sp>
            <p:sp>
              <p:nvSpPr>
                <p:cNvPr id="35" name="Rectangle 16"/>
                <p:cNvSpPr>
                  <a:spLocks noChangeArrowheads="1"/>
                </p:cNvSpPr>
                <p:nvPr/>
              </p:nvSpPr>
              <p:spPr bwMode="auto">
                <a:xfrm>
                  <a:off x="544921" y="3617994"/>
                  <a:ext cx="1024569" cy="341523"/>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endParaRPr lang="en-US" altLang="en-US"/>
                </a:p>
              </p:txBody>
            </p:sp>
          </p:grpSp>
          <p:grpSp>
            <p:nvGrpSpPr>
              <p:cNvPr id="10" name="Group 23"/>
              <p:cNvGrpSpPr>
                <a:grpSpLocks/>
              </p:cNvGrpSpPr>
              <p:nvPr/>
            </p:nvGrpSpPr>
            <p:grpSpPr bwMode="auto">
              <a:xfrm>
                <a:off x="1283051" y="4327796"/>
                <a:ext cx="1024569" cy="341523"/>
                <a:chOff x="555937" y="3997287"/>
                <a:chExt cx="1024569" cy="341523"/>
              </a:xfrm>
            </p:grpSpPr>
            <p:sp>
              <p:nvSpPr>
                <p:cNvPr id="32" name="TextBox 12"/>
                <p:cNvSpPr txBox="1">
                  <a:spLocks noChangeArrowheads="1"/>
                </p:cNvSpPr>
                <p:nvPr/>
              </p:nvSpPr>
              <p:spPr bwMode="auto">
                <a:xfrm>
                  <a:off x="652082" y="4029549"/>
                  <a:ext cx="83227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a:t>CCARCS</a:t>
                  </a:r>
                  <a:endParaRPr lang="en-US" altLang="en-US" sz="1200"/>
                </a:p>
              </p:txBody>
            </p:sp>
            <p:sp>
              <p:nvSpPr>
                <p:cNvPr id="33" name="Rectangle 17"/>
                <p:cNvSpPr>
                  <a:spLocks noChangeArrowheads="1"/>
                </p:cNvSpPr>
                <p:nvPr/>
              </p:nvSpPr>
              <p:spPr bwMode="auto">
                <a:xfrm>
                  <a:off x="555937" y="3997287"/>
                  <a:ext cx="1024569" cy="341523"/>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endParaRPr lang="en-US" altLang="en-US"/>
                </a:p>
              </p:txBody>
            </p:sp>
          </p:grpSp>
          <p:grpSp>
            <p:nvGrpSpPr>
              <p:cNvPr id="11" name="Group 20"/>
              <p:cNvGrpSpPr>
                <a:grpSpLocks/>
              </p:cNvGrpSpPr>
              <p:nvPr/>
            </p:nvGrpSpPr>
            <p:grpSpPr bwMode="auto">
              <a:xfrm>
                <a:off x="1283051" y="5704903"/>
                <a:ext cx="1024569" cy="341523"/>
                <a:chOff x="720066" y="5495581"/>
                <a:chExt cx="1024569" cy="341523"/>
              </a:xfrm>
            </p:grpSpPr>
            <p:sp>
              <p:nvSpPr>
                <p:cNvPr id="30" name="TextBox 13"/>
                <p:cNvSpPr txBox="1">
                  <a:spLocks noChangeArrowheads="1"/>
                </p:cNvSpPr>
                <p:nvPr/>
              </p:nvSpPr>
              <p:spPr bwMode="auto">
                <a:xfrm>
                  <a:off x="905177" y="5527843"/>
                  <a:ext cx="6543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a:t>NACIS</a:t>
                  </a:r>
                  <a:endParaRPr lang="en-US" altLang="en-US" sz="1200"/>
                </a:p>
              </p:txBody>
            </p:sp>
            <p:sp>
              <p:nvSpPr>
                <p:cNvPr id="31" name="Rectangle 18"/>
                <p:cNvSpPr>
                  <a:spLocks noChangeArrowheads="1"/>
                </p:cNvSpPr>
                <p:nvPr/>
              </p:nvSpPr>
              <p:spPr bwMode="auto">
                <a:xfrm>
                  <a:off x="720066" y="5495581"/>
                  <a:ext cx="1024569" cy="341523"/>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endParaRPr lang="en-US" altLang="en-US"/>
                </a:p>
              </p:txBody>
            </p:sp>
          </p:grpSp>
          <p:grpSp>
            <p:nvGrpSpPr>
              <p:cNvPr id="12" name="Group 22"/>
              <p:cNvGrpSpPr>
                <a:grpSpLocks/>
              </p:cNvGrpSpPr>
              <p:nvPr/>
            </p:nvGrpSpPr>
            <p:grpSpPr bwMode="auto">
              <a:xfrm>
                <a:off x="1283051" y="4713387"/>
                <a:ext cx="1024569" cy="341523"/>
                <a:chOff x="544921" y="4382878"/>
                <a:chExt cx="1024569" cy="341523"/>
              </a:xfrm>
            </p:grpSpPr>
            <p:sp>
              <p:nvSpPr>
                <p:cNvPr id="28" name="TextBox 9"/>
                <p:cNvSpPr txBox="1">
                  <a:spLocks noChangeArrowheads="1"/>
                </p:cNvSpPr>
                <p:nvPr/>
              </p:nvSpPr>
              <p:spPr bwMode="auto">
                <a:xfrm>
                  <a:off x="636257" y="4415140"/>
                  <a:ext cx="84189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a:t>CADORS</a:t>
                  </a:r>
                  <a:endParaRPr lang="en-US" altLang="en-US" sz="1200"/>
                </a:p>
              </p:txBody>
            </p:sp>
            <p:sp>
              <p:nvSpPr>
                <p:cNvPr id="29" name="Rectangle 19"/>
                <p:cNvSpPr>
                  <a:spLocks noChangeArrowheads="1"/>
                </p:cNvSpPr>
                <p:nvPr/>
              </p:nvSpPr>
              <p:spPr bwMode="auto">
                <a:xfrm>
                  <a:off x="544921" y="4382878"/>
                  <a:ext cx="1024569" cy="341523"/>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endParaRPr lang="en-US" altLang="en-US"/>
                </a:p>
              </p:txBody>
            </p:sp>
          </p:grpSp>
          <p:pic>
            <p:nvPicPr>
              <p:cNvPr id="13" name="Picture 3" descr="C:\Program Files\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03878" y="4792809"/>
                <a:ext cx="582286" cy="594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C:\Program Files\Microsoft Office\MEDIA\CAGCAT10\j0292020.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223754" y="5552504"/>
                <a:ext cx="615195" cy="583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5" name="Straight Arrow Connector 29"/>
              <p:cNvCxnSpPr>
                <a:cxnSpLocks noChangeShapeType="1"/>
                <a:stCxn id="35" idx="3"/>
                <a:endCxn id="24" idx="2"/>
              </p:cNvCxnSpPr>
              <p:nvPr/>
            </p:nvCxnSpPr>
            <p:spPr bwMode="auto">
              <a:xfrm>
                <a:off x="2307620" y="4119265"/>
                <a:ext cx="964390" cy="744686"/>
              </a:xfrm>
              <a:prstGeom prst="straightConnector1">
                <a:avLst/>
              </a:prstGeom>
              <a:noFill/>
              <a:ln w="9525" algn="ctr">
                <a:solidFill>
                  <a:schemeClr val="tx1"/>
                </a:solidFill>
                <a:round/>
                <a:headEnd/>
                <a:tailEnd/>
              </a:ln>
            </p:spPr>
          </p:cxnSp>
          <p:cxnSp>
            <p:nvCxnSpPr>
              <p:cNvPr id="16" name="Straight Arrow Connector 31"/>
              <p:cNvCxnSpPr>
                <a:cxnSpLocks noChangeShapeType="1"/>
                <a:stCxn id="33" idx="3"/>
                <a:endCxn id="24" idx="2"/>
              </p:cNvCxnSpPr>
              <p:nvPr/>
            </p:nvCxnSpPr>
            <p:spPr bwMode="auto">
              <a:xfrm>
                <a:off x="2307620" y="4498558"/>
                <a:ext cx="964390" cy="365393"/>
              </a:xfrm>
              <a:prstGeom prst="straightConnector1">
                <a:avLst/>
              </a:prstGeom>
              <a:noFill/>
              <a:ln w="9525" algn="ctr">
                <a:solidFill>
                  <a:schemeClr val="tx1"/>
                </a:solidFill>
                <a:round/>
                <a:headEnd/>
                <a:tailEnd/>
              </a:ln>
            </p:spPr>
          </p:cxnSp>
          <p:cxnSp>
            <p:nvCxnSpPr>
              <p:cNvPr id="17" name="Straight Arrow Connector 33"/>
              <p:cNvCxnSpPr>
                <a:cxnSpLocks noChangeShapeType="1"/>
                <a:stCxn id="29" idx="3"/>
                <a:endCxn id="24" idx="2"/>
              </p:cNvCxnSpPr>
              <p:nvPr/>
            </p:nvCxnSpPr>
            <p:spPr bwMode="auto">
              <a:xfrm flipV="1">
                <a:off x="2307620" y="4863951"/>
                <a:ext cx="964390" cy="20198"/>
              </a:xfrm>
              <a:prstGeom prst="straightConnector1">
                <a:avLst/>
              </a:prstGeom>
              <a:noFill/>
              <a:ln w="9525" algn="ctr">
                <a:solidFill>
                  <a:schemeClr val="tx1"/>
                </a:solidFill>
                <a:round/>
                <a:headEnd/>
                <a:tailEnd/>
              </a:ln>
            </p:spPr>
          </p:cxnSp>
          <p:cxnSp>
            <p:nvCxnSpPr>
              <p:cNvPr id="18" name="Straight Arrow Connector 35"/>
              <p:cNvCxnSpPr>
                <a:cxnSpLocks noChangeShapeType="1"/>
                <a:stCxn id="37" idx="3"/>
                <a:endCxn id="24" idx="2"/>
              </p:cNvCxnSpPr>
              <p:nvPr/>
            </p:nvCxnSpPr>
            <p:spPr bwMode="auto">
              <a:xfrm flipV="1">
                <a:off x="2307620" y="4863951"/>
                <a:ext cx="964390" cy="627961"/>
              </a:xfrm>
              <a:prstGeom prst="straightConnector1">
                <a:avLst/>
              </a:prstGeom>
              <a:noFill/>
              <a:ln w="9525" algn="ctr">
                <a:solidFill>
                  <a:schemeClr val="tx1"/>
                </a:solidFill>
                <a:round/>
                <a:headEnd/>
                <a:tailEnd/>
              </a:ln>
            </p:spPr>
          </p:cxnSp>
          <p:cxnSp>
            <p:nvCxnSpPr>
              <p:cNvPr id="19" name="Straight Arrow Connector 37"/>
              <p:cNvCxnSpPr>
                <a:cxnSpLocks noChangeShapeType="1"/>
                <a:stCxn id="31" idx="3"/>
                <a:endCxn id="24" idx="2"/>
              </p:cNvCxnSpPr>
              <p:nvPr/>
            </p:nvCxnSpPr>
            <p:spPr bwMode="auto">
              <a:xfrm flipV="1">
                <a:off x="2307620" y="4863951"/>
                <a:ext cx="964390" cy="1011714"/>
              </a:xfrm>
              <a:prstGeom prst="straightConnector1">
                <a:avLst/>
              </a:prstGeom>
              <a:noFill/>
              <a:ln w="9525" algn="ctr">
                <a:solidFill>
                  <a:schemeClr val="tx1"/>
                </a:solidFill>
                <a:round/>
                <a:headEnd/>
                <a:tailEnd/>
              </a:ln>
            </p:spPr>
          </p:cxnSp>
          <p:grpSp>
            <p:nvGrpSpPr>
              <p:cNvPr id="20" name="Group 80"/>
              <p:cNvGrpSpPr>
                <a:grpSpLocks/>
              </p:cNvGrpSpPr>
              <p:nvPr/>
            </p:nvGrpSpPr>
            <p:grpSpPr bwMode="auto">
              <a:xfrm>
                <a:off x="3267764" y="3899975"/>
                <a:ext cx="1842226" cy="1927952"/>
                <a:chOff x="3267764" y="3657601"/>
                <a:chExt cx="1842226" cy="1927952"/>
              </a:xfrm>
            </p:grpSpPr>
            <p:sp>
              <p:nvSpPr>
                <p:cNvPr id="23" name="TextBox 25"/>
                <p:cNvSpPr txBox="1">
                  <a:spLocks noChangeArrowheads="1"/>
                </p:cNvSpPr>
                <p:nvPr/>
              </p:nvSpPr>
              <p:spPr bwMode="auto">
                <a:xfrm>
                  <a:off x="3547719" y="4186409"/>
                  <a:ext cx="13299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dirty="0"/>
                    <a:t>BII </a:t>
                  </a:r>
                </a:p>
                <a:p>
                  <a:r>
                    <a:rPr lang="en-CA" altLang="en-US" sz="1200" dirty="0"/>
                    <a:t>Data Warehouse</a:t>
                  </a:r>
                  <a:endParaRPr lang="en-US" altLang="en-US" sz="1200" dirty="0"/>
                </a:p>
              </p:txBody>
            </p:sp>
            <p:sp>
              <p:nvSpPr>
                <p:cNvPr id="24" name="Can 7"/>
                <p:cNvSpPr>
                  <a:spLocks noChangeArrowheads="1"/>
                </p:cNvSpPr>
                <p:nvPr/>
              </p:nvSpPr>
              <p:spPr bwMode="auto">
                <a:xfrm>
                  <a:off x="3272010" y="3657601"/>
                  <a:ext cx="1828800" cy="1927952"/>
                </a:xfrm>
                <a:prstGeom prst="can">
                  <a:avLst>
                    <a:gd name="adj" fmla="val 24999"/>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endParaRPr lang="en-US" altLang="en-US"/>
                </a:p>
              </p:txBody>
            </p:sp>
            <p:sp>
              <p:nvSpPr>
                <p:cNvPr id="25" name="Arc 24"/>
                <p:cNvSpPr/>
                <p:nvPr/>
              </p:nvSpPr>
              <p:spPr bwMode="auto">
                <a:xfrm flipV="1">
                  <a:off x="3283517" y="4560741"/>
                  <a:ext cx="1816296" cy="452364"/>
                </a:xfrm>
                <a:prstGeom prst="arc">
                  <a:avLst>
                    <a:gd name="adj1" fmla="val 16200000"/>
                    <a:gd name="adj2" fmla="val 0"/>
                  </a:avLst>
                </a:prstGeom>
                <a:noFill/>
                <a:ln w="9525" cap="flat" cmpd="sng" algn="ctr">
                  <a:solidFill>
                    <a:schemeClr val="tx1"/>
                  </a:solidFill>
                  <a:prstDash val="solid"/>
                  <a:round/>
                  <a:headEnd type="none" w="med" len="med"/>
                  <a:tailEnd type="none" w="med" len="med"/>
                </a:ln>
                <a:effectLst/>
              </p:spPr>
              <p:txBody>
                <a:bodyPr/>
                <a:lstStyle/>
                <a:p>
                  <a:pPr algn="ctr" eaLnBrk="0" hangingPunct="0">
                    <a:defRPr/>
                  </a:pPr>
                  <a:endParaRPr lang="en-US" dirty="0">
                    <a:ea typeface="ヒラギノ角ゴ Pro W3" charset="-128"/>
                  </a:endParaRPr>
                </a:p>
              </p:txBody>
            </p:sp>
            <p:sp>
              <p:nvSpPr>
                <p:cNvPr id="26" name="Arc 25"/>
                <p:cNvSpPr/>
                <p:nvPr/>
              </p:nvSpPr>
              <p:spPr bwMode="auto">
                <a:xfrm flipH="1" flipV="1">
                  <a:off x="3267640" y="4530584"/>
                  <a:ext cx="1841699" cy="480934"/>
                </a:xfrm>
                <a:prstGeom prst="arc">
                  <a:avLst>
                    <a:gd name="adj1" fmla="val 16200000"/>
                    <a:gd name="adj2" fmla="val 0"/>
                  </a:avLst>
                </a:prstGeom>
                <a:noFill/>
                <a:ln w="9525" cap="flat" cmpd="sng" algn="ctr">
                  <a:solidFill>
                    <a:schemeClr val="tx1"/>
                  </a:solidFill>
                  <a:prstDash val="solid"/>
                  <a:round/>
                  <a:headEnd type="none" w="med" len="med"/>
                  <a:tailEnd type="none" w="med" len="med"/>
                </a:ln>
                <a:effectLst/>
              </p:spPr>
              <p:txBody>
                <a:bodyPr/>
                <a:lstStyle/>
                <a:p>
                  <a:pPr algn="ctr" eaLnBrk="0" hangingPunct="0">
                    <a:defRPr/>
                  </a:pPr>
                  <a:endParaRPr lang="en-US" dirty="0">
                    <a:ea typeface="ヒラギノ角ゴ Pro W3" charset="-128"/>
                  </a:endParaRPr>
                </a:p>
              </p:txBody>
            </p:sp>
            <p:sp>
              <p:nvSpPr>
                <p:cNvPr id="27" name="TextBox 74"/>
                <p:cNvSpPr txBox="1">
                  <a:spLocks noChangeArrowheads="1"/>
                </p:cNvSpPr>
                <p:nvPr/>
              </p:nvSpPr>
              <p:spPr bwMode="auto">
                <a:xfrm>
                  <a:off x="3714974" y="5098973"/>
                  <a:ext cx="8595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a:t>Data Mart</a:t>
                  </a:r>
                  <a:endParaRPr lang="en-US" altLang="en-US" sz="1200"/>
                </a:p>
              </p:txBody>
            </p:sp>
          </p:grpSp>
          <p:cxnSp>
            <p:nvCxnSpPr>
              <p:cNvPr id="21" name="Straight Connector 76"/>
              <p:cNvCxnSpPr>
                <a:cxnSpLocks noChangeShapeType="1"/>
              </p:cNvCxnSpPr>
              <p:nvPr/>
            </p:nvCxnSpPr>
            <p:spPr bwMode="auto">
              <a:xfrm flipV="1">
                <a:off x="5089793" y="5090030"/>
                <a:ext cx="1114085" cy="253154"/>
              </a:xfrm>
              <a:prstGeom prst="line">
                <a:avLst/>
              </a:prstGeom>
              <a:noFill/>
              <a:ln w="9525" algn="ctr">
                <a:solidFill>
                  <a:schemeClr val="tx1"/>
                </a:solidFill>
                <a:round/>
                <a:headEnd/>
                <a:tailEnd/>
              </a:ln>
            </p:spPr>
          </p:cxnSp>
          <p:cxnSp>
            <p:nvCxnSpPr>
              <p:cNvPr id="22" name="Straight Connector 78"/>
              <p:cNvCxnSpPr>
                <a:cxnSpLocks noChangeShapeType="1"/>
              </p:cNvCxnSpPr>
              <p:nvPr/>
            </p:nvCxnSpPr>
            <p:spPr bwMode="auto">
              <a:xfrm>
                <a:off x="5089793" y="5354201"/>
                <a:ext cx="1133961" cy="490250"/>
              </a:xfrm>
              <a:prstGeom prst="line">
                <a:avLst/>
              </a:prstGeom>
              <a:noFill/>
              <a:ln w="9525" algn="ctr">
                <a:solidFill>
                  <a:schemeClr val="tx1"/>
                </a:solidFill>
                <a:round/>
                <a:headEnd/>
                <a:tailEnd/>
              </a:ln>
            </p:spPr>
          </p:cxnSp>
        </p:grpSp>
        <p:sp>
          <p:nvSpPr>
            <p:cNvPr id="6" name="TextBox 83"/>
            <p:cNvSpPr txBox="1">
              <a:spLocks noChangeArrowheads="1"/>
            </p:cNvSpPr>
            <p:nvPr/>
          </p:nvSpPr>
          <p:spPr bwMode="auto">
            <a:xfrm>
              <a:off x="6882496" y="5100810"/>
              <a:ext cx="182133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eaLnBrk="0" hangingPunct="0">
                <a:defRPr sz="2400">
                  <a:solidFill>
                    <a:schemeClr val="tx1"/>
                  </a:solidFill>
                  <a:latin typeface="Arial" panose="020B0604020202020204" pitchFamily="34" charset="0"/>
                  <a:ea typeface="ヒラギノ角ゴ Pro W3"/>
                  <a:cs typeface="ヒラギノ角ゴ Pro W3"/>
                </a:defRPr>
              </a:lvl1pPr>
              <a:lvl2pPr marL="742950" indent="-285750" algn="ctr" eaLnBrk="0" hangingPunct="0">
                <a:defRPr sz="2400">
                  <a:solidFill>
                    <a:schemeClr val="tx1"/>
                  </a:solidFill>
                  <a:latin typeface="Arial" panose="020B0604020202020204" pitchFamily="34" charset="0"/>
                  <a:ea typeface="ヒラギノ角ゴ Pro W3"/>
                  <a:cs typeface="ヒラギノ角ゴ Pro W3"/>
                </a:defRPr>
              </a:lvl2pPr>
              <a:lvl3pPr marL="1143000" indent="-228600" algn="ctr" eaLnBrk="0" hangingPunct="0">
                <a:defRPr sz="2400">
                  <a:solidFill>
                    <a:schemeClr val="tx1"/>
                  </a:solidFill>
                  <a:latin typeface="Arial" panose="020B0604020202020204" pitchFamily="34" charset="0"/>
                  <a:ea typeface="ヒラギノ角ゴ Pro W3"/>
                  <a:cs typeface="ヒラギノ角ゴ Pro W3"/>
                </a:defRPr>
              </a:lvl3pPr>
              <a:lvl4pPr marL="1600200" indent="-228600" algn="ctr" eaLnBrk="0" hangingPunct="0">
                <a:defRPr sz="2400">
                  <a:solidFill>
                    <a:schemeClr val="tx1"/>
                  </a:solidFill>
                  <a:latin typeface="Arial" panose="020B0604020202020204" pitchFamily="34" charset="0"/>
                  <a:ea typeface="ヒラギノ角ゴ Pro W3"/>
                  <a:cs typeface="ヒラギノ角ゴ Pro W3"/>
                </a:defRPr>
              </a:lvl4pPr>
              <a:lvl5pPr marL="2057400" indent="-228600" algn="ctr" eaLnBrk="0" hangingPunct="0">
                <a:defRPr sz="2400">
                  <a:solidFill>
                    <a:schemeClr val="tx1"/>
                  </a:solidFill>
                  <a:latin typeface="Arial" panose="020B0604020202020204" pitchFamily="34" charset="0"/>
                  <a:ea typeface="ヒラギノ角ゴ Pro W3"/>
                  <a:cs typeface="ヒラギノ角ゴ Pro W3"/>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ea typeface="ヒラギノ角ゴ Pro W3"/>
                  <a:cs typeface="ヒラギノ角ゴ Pro W3"/>
                </a:defRPr>
              </a:lvl9pPr>
            </a:lstStyle>
            <a:p>
              <a:r>
                <a:rPr lang="en-CA" altLang="en-US" sz="1200" dirty="0"/>
                <a:t>Aviation Safety Analysts</a:t>
              </a:r>
            </a:p>
            <a:p>
              <a:r>
                <a:rPr lang="en-CA" altLang="en-US" sz="1200" dirty="0"/>
                <a:t>Civil Aviation Inspectors</a:t>
              </a:r>
            </a:p>
            <a:p>
              <a:r>
                <a:rPr lang="en-CA" altLang="en-US" sz="1200" dirty="0"/>
                <a:t>Senior Managers</a:t>
              </a:r>
            </a:p>
            <a:p>
              <a:endParaRPr lang="en-US" altLang="en-US" sz="1200" dirty="0"/>
            </a:p>
          </p:txBody>
        </p:sp>
      </p:grpSp>
    </p:spTree>
    <p:extLst>
      <p:ext uri="{BB962C8B-B14F-4D97-AF65-F5344CB8AC3E}">
        <p14:creationId xmlns:p14="http://schemas.microsoft.com/office/powerpoint/2010/main" val="258392185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5613" y="609600"/>
            <a:ext cx="8226425" cy="444500"/>
          </a:xfrm>
        </p:spPr>
        <p:txBody>
          <a:bodyPr anchor="t" anchorCtr="0"/>
          <a:lstStyle/>
          <a:p>
            <a:pPr algn="ctr" eaLnBrk="1" hangingPunct="1"/>
            <a:r>
              <a:rPr lang="en-US" sz="2000" u="sng" dirty="0">
                <a:solidFill>
                  <a:srgbClr val="000066"/>
                </a:solidFill>
              </a:rPr>
              <a:t>BII Project Goal</a:t>
            </a:r>
          </a:p>
        </p:txBody>
      </p:sp>
      <p:graphicFrame>
        <p:nvGraphicFramePr>
          <p:cNvPr id="6146" name="Object 6"/>
          <p:cNvGraphicFramePr>
            <a:graphicFrameLocks noChangeAspect="1"/>
          </p:cNvGraphicFramePr>
          <p:nvPr/>
        </p:nvGraphicFramePr>
        <p:xfrm>
          <a:off x="7391400" y="6477000"/>
          <a:ext cx="1600200" cy="257175"/>
        </p:xfrm>
        <a:graphic>
          <a:graphicData uri="http://schemas.openxmlformats.org/presentationml/2006/ole">
            <mc:AlternateContent xmlns:mc="http://schemas.openxmlformats.org/markup-compatibility/2006">
              <mc:Choice xmlns:v="urn:schemas-microsoft-com:vml" Requires="v">
                <p:oleObj name="Bitmap Image" r:id="rId3" imgW="771429" imgH="257007" progId="PBrush">
                  <p:embed/>
                </p:oleObj>
              </mc:Choice>
              <mc:Fallback>
                <p:oleObj name="Bitmap Image" r:id="rId3" imgW="771429" imgH="257007"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6477000"/>
                        <a:ext cx="1600200"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8" name="Rectangle 195"/>
          <p:cNvSpPr>
            <a:spLocks noChangeArrowheads="1"/>
          </p:cNvSpPr>
          <p:nvPr/>
        </p:nvSpPr>
        <p:spPr bwMode="auto">
          <a:xfrm>
            <a:off x="2389188" y="6448425"/>
            <a:ext cx="6238875" cy="317500"/>
          </a:xfrm>
          <a:prstGeom prst="rect">
            <a:avLst/>
          </a:prstGeom>
          <a:noFill/>
          <a:ln w="9525" algn="ctr">
            <a:noFill/>
            <a:round/>
            <a:headEnd/>
            <a:tailEnd/>
          </a:ln>
        </p:spPr>
        <p:txBody>
          <a:bodyPr/>
          <a:lstStyle/>
          <a:p>
            <a:pPr marL="342900" indent="-342900"/>
            <a:endParaRPr lang="en-US" dirty="0"/>
          </a:p>
        </p:txBody>
      </p:sp>
      <p:sp>
        <p:nvSpPr>
          <p:cNvPr id="6149" name="Rectangle 195"/>
          <p:cNvSpPr>
            <a:spLocks noChangeArrowheads="1"/>
          </p:cNvSpPr>
          <p:nvPr/>
        </p:nvSpPr>
        <p:spPr bwMode="auto">
          <a:xfrm>
            <a:off x="2389188" y="6456363"/>
            <a:ext cx="6238875" cy="317500"/>
          </a:xfrm>
          <a:prstGeom prst="rect">
            <a:avLst/>
          </a:prstGeom>
          <a:noFill/>
          <a:ln w="9525" algn="ctr">
            <a:noFill/>
            <a:round/>
            <a:headEnd/>
            <a:tailEnd/>
          </a:ln>
        </p:spPr>
        <p:txBody>
          <a:bodyPr/>
          <a:lstStyle/>
          <a:p>
            <a:pPr marL="342900" indent="-342900"/>
            <a:endParaRPr lang="en-US" dirty="0"/>
          </a:p>
        </p:txBody>
      </p:sp>
      <p:sp>
        <p:nvSpPr>
          <p:cNvPr id="6150" name="Rectangle 6"/>
          <p:cNvSpPr txBox="1">
            <a:spLocks noChangeArrowheads="1"/>
          </p:cNvSpPr>
          <p:nvPr/>
        </p:nvSpPr>
        <p:spPr bwMode="auto">
          <a:xfrm>
            <a:off x="7192963" y="6464300"/>
            <a:ext cx="1905000" cy="381000"/>
          </a:xfrm>
          <a:prstGeom prst="rect">
            <a:avLst/>
          </a:prstGeom>
          <a:noFill/>
          <a:ln w="9525">
            <a:noFill/>
            <a:miter lim="800000"/>
            <a:headEnd/>
            <a:tailEnd/>
          </a:ln>
        </p:spPr>
        <p:txBody>
          <a:bodyPr/>
          <a:lstStyle/>
          <a:p>
            <a:pPr algn="r"/>
            <a:endParaRPr lang="en-US" sz="900" dirty="0">
              <a:solidFill>
                <a:schemeClr val="bg1"/>
              </a:solidFill>
            </a:endParaRPr>
          </a:p>
        </p:txBody>
      </p:sp>
      <p:sp>
        <p:nvSpPr>
          <p:cNvPr id="8" name="Text Placeholder 1"/>
          <p:cNvSpPr txBox="1">
            <a:spLocks/>
          </p:cNvSpPr>
          <p:nvPr/>
        </p:nvSpPr>
        <p:spPr>
          <a:xfrm>
            <a:off x="357430" y="1190191"/>
            <a:ext cx="8324608" cy="5042657"/>
          </a:xfrm>
          <a:prstGeom prst="rect">
            <a:avLst/>
          </a:prstGeom>
        </p:spPr>
        <p:txBody>
          <a:bodyPr>
            <a:noAutofit/>
          </a:bodyPr>
          <a:lstStyle>
            <a:lvl1pPr marL="342900" indent="-342900" algn="l" rtl="0" eaLnBrk="0" fontAlgn="base" hangingPunct="0">
              <a:spcBef>
                <a:spcPct val="20000"/>
              </a:spcBef>
              <a:spcAft>
                <a:spcPct val="0"/>
              </a:spcAft>
              <a:tabLst>
                <a:tab pos="746125" algn="l"/>
              </a:tabLst>
              <a:defRPr sz="1400">
                <a:solidFill>
                  <a:schemeClr val="tx1"/>
                </a:solidFill>
                <a:latin typeface="+mn-lt"/>
                <a:ea typeface="+mn-ea"/>
                <a:cs typeface="+mn-cs"/>
              </a:defRPr>
            </a:lvl1pPr>
            <a:lvl2pPr marL="911225" indent="-174625" algn="l" rtl="0" eaLnBrk="0" fontAlgn="base" hangingPunct="0">
              <a:spcBef>
                <a:spcPct val="20000"/>
              </a:spcBef>
              <a:spcAft>
                <a:spcPct val="0"/>
              </a:spcAft>
              <a:buClr>
                <a:srgbClr val="0065A5"/>
              </a:buClr>
              <a:buFont typeface="Times" charset="0"/>
              <a:buChar char="•"/>
              <a:defRPr sz="1400">
                <a:solidFill>
                  <a:schemeClr val="tx1"/>
                </a:solidFill>
                <a:latin typeface="+mn-lt"/>
                <a:ea typeface="+mn-ea"/>
              </a:defRPr>
            </a:lvl2pPr>
            <a:lvl3pPr marL="1201738"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3pPr>
            <a:lvl4pPr marL="1541463" indent="-174625" algn="l" rtl="0" eaLnBrk="0" fontAlgn="base" hangingPunct="0">
              <a:spcBef>
                <a:spcPct val="20000"/>
              </a:spcBef>
              <a:spcAft>
                <a:spcPct val="0"/>
              </a:spcAft>
              <a:buClr>
                <a:srgbClr val="CC573C"/>
              </a:buClr>
              <a:buFont typeface="Times" charset="0"/>
              <a:buChar char="•"/>
              <a:tabLst>
                <a:tab pos="358775" algn="l"/>
              </a:tabLst>
              <a:defRPr sz="1400">
                <a:solidFill>
                  <a:schemeClr val="tx1"/>
                </a:solidFill>
                <a:latin typeface="+mn-lt"/>
                <a:ea typeface="+mn-ea"/>
              </a:defRPr>
            </a:lvl4pPr>
            <a:lvl5pPr marL="1890713"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5pPr>
            <a:lvl6pPr marL="23479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6pPr>
            <a:lvl7pPr marL="28051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7pPr>
            <a:lvl8pPr marL="32623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8pPr>
            <a:lvl9pPr marL="37195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9pPr>
          </a:lstStyle>
          <a:p>
            <a:pPr>
              <a:buFont typeface="Arial" panose="020B0604020202020204" pitchFamily="34" charset="0"/>
              <a:buChar char="•"/>
              <a:defRPr/>
            </a:pPr>
            <a:r>
              <a:rPr lang="en-CA" sz="1600" dirty="0">
                <a:cs typeface="Helvetica" panose="020B0604020202020204" pitchFamily="34" charset="0"/>
              </a:rPr>
              <a:t>Build a scalable and sustainable multimodal tool (starting with Civil Aviation initially and expanding for multimodal capability) that can assist in decision-making and policy development by allowing analysts/inspectors to integrate data from diverse databases.</a:t>
            </a:r>
          </a:p>
          <a:p>
            <a:pPr>
              <a:buFont typeface="Arial" panose="020B0604020202020204" pitchFamily="34" charset="0"/>
              <a:buChar char="•"/>
              <a:defRPr/>
            </a:pPr>
            <a:r>
              <a:rPr lang="en-US" sz="1600" dirty="0">
                <a:cs typeface="Helvetica" panose="020B0604020202020204" pitchFamily="34" charset="0"/>
              </a:rPr>
              <a:t>Refine and strengthen Transport Canada’s oversight function to improve transportation safety and security by: </a:t>
            </a:r>
            <a:endParaRPr lang="en-CA" sz="1600" dirty="0">
              <a:cs typeface="Helvetica" panose="020B0604020202020204" pitchFamily="34" charset="0"/>
            </a:endParaRPr>
          </a:p>
          <a:p>
            <a:pPr marL="800100" lvl="1" indent="-342900">
              <a:defRPr/>
            </a:pPr>
            <a:r>
              <a:rPr lang="en-CA" sz="1600" dirty="0">
                <a:cs typeface="Helvetica" panose="020B0604020202020204" pitchFamily="34" charset="0"/>
              </a:rPr>
              <a:t>Putting data quality and integrity </a:t>
            </a:r>
            <a:r>
              <a:rPr lang="en-US" sz="1600" dirty="0">
                <a:cs typeface="Helvetica" panose="020B0604020202020204" pitchFamily="34" charset="0"/>
              </a:rPr>
              <a:t>processes and practices in place to support risk-based decision making</a:t>
            </a:r>
            <a:endParaRPr lang="en-CA" sz="1600" dirty="0">
              <a:cs typeface="Helvetica" panose="020B0604020202020204" pitchFamily="34" charset="0"/>
            </a:endParaRPr>
          </a:p>
          <a:p>
            <a:pPr marL="800100" lvl="1" indent="-342900">
              <a:defRPr/>
            </a:pPr>
            <a:r>
              <a:rPr lang="en-US" sz="1600" dirty="0">
                <a:cs typeface="Helvetica" panose="020B0604020202020204" pitchFamily="34" charset="0"/>
              </a:rPr>
              <a:t>Developing information standards, to improve our ability to integrate and analyze data allowing analysts to develop risk profiles for an aviation industry sectors and certificate holders </a:t>
            </a:r>
            <a:endParaRPr lang="en-CA" sz="1600" dirty="0">
              <a:cs typeface="Helvetica" panose="020B0604020202020204" pitchFamily="34" charset="0"/>
            </a:endParaRPr>
          </a:p>
          <a:p>
            <a:pPr marL="800100" lvl="1" indent="-342900">
              <a:defRPr/>
            </a:pPr>
            <a:r>
              <a:rPr lang="en-CA" sz="1600" dirty="0">
                <a:cs typeface="Helvetica" panose="020B0604020202020204" pitchFamily="34" charset="0"/>
              </a:rPr>
              <a:t>Enhancing the working of Civil Aviation Safety Inspectors across Canada by providing easier access to better quality safety, regulatory and industry data</a:t>
            </a:r>
          </a:p>
          <a:p>
            <a:pPr marL="800100" lvl="1" indent="-342900">
              <a:defRPr/>
            </a:pPr>
            <a:r>
              <a:rPr lang="en-CA" sz="1600" dirty="0">
                <a:cs typeface="Helvetica" panose="020B0604020202020204" pitchFamily="34" charset="0"/>
              </a:rPr>
              <a:t>Enhancing decision-making through the ability to perform safety trend analysis and identify emerging risks</a:t>
            </a:r>
          </a:p>
          <a:p>
            <a:pPr marL="800100" lvl="1" indent="-342900">
              <a:defRPr/>
            </a:pPr>
            <a:r>
              <a:rPr lang="en-CA" sz="1600" dirty="0">
                <a:cs typeface="Helvetica" panose="020B0604020202020204" pitchFamily="34" charset="0"/>
              </a:rPr>
              <a:t>Improving risk-based planning through the ability to verify and validate the integrated data</a:t>
            </a:r>
          </a:p>
        </p:txBody>
      </p:sp>
    </p:spTree>
    <p:extLst>
      <p:ext uri="{BB962C8B-B14F-4D97-AF65-F5344CB8AC3E}">
        <p14:creationId xmlns:p14="http://schemas.microsoft.com/office/powerpoint/2010/main" val="379718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u="sng" dirty="0">
                <a:solidFill>
                  <a:srgbClr val="000066"/>
                </a:solidFill>
              </a:rPr>
              <a:t>BII Project Goal</a:t>
            </a:r>
            <a:endParaRPr lang="en-US" sz="2000" dirty="0"/>
          </a:p>
        </p:txBody>
      </p:sp>
      <p:sp>
        <p:nvSpPr>
          <p:cNvPr id="3" name="Content Placeholder 2"/>
          <p:cNvSpPr>
            <a:spLocks noGrp="1"/>
          </p:cNvSpPr>
          <p:nvPr>
            <p:ph idx="1"/>
          </p:nvPr>
        </p:nvSpPr>
        <p:spPr/>
        <p:txBody>
          <a:bodyPr/>
          <a:lstStyle/>
          <a:p>
            <a:pPr>
              <a:buFont typeface="Arial" panose="020B0604020202020204" pitchFamily="34" charset="0"/>
              <a:buChar char="•"/>
              <a:defRPr/>
            </a:pPr>
            <a:r>
              <a:rPr lang="en-US" sz="1600" dirty="0">
                <a:cs typeface="Helvetica" panose="020B0604020202020204" pitchFamily="34" charset="0"/>
              </a:rPr>
              <a:t>Refine and strengthen Transport Canada’s oversight function to improve transportation safety and security by: </a:t>
            </a:r>
            <a:endParaRPr lang="en-CA" sz="1600" dirty="0">
              <a:cs typeface="Helvetica" panose="020B0604020202020204" pitchFamily="34" charset="0"/>
            </a:endParaRPr>
          </a:p>
          <a:p>
            <a:pPr marL="800100" lvl="1" indent="-342900">
              <a:defRPr/>
            </a:pPr>
            <a:r>
              <a:rPr lang="en-CA" sz="1600" dirty="0">
                <a:cs typeface="Helvetica" panose="020B0604020202020204" pitchFamily="34" charset="0"/>
              </a:rPr>
              <a:t>Putting data quality and integrity </a:t>
            </a:r>
            <a:r>
              <a:rPr lang="en-US" sz="1600" dirty="0">
                <a:cs typeface="Helvetica" panose="020B0604020202020204" pitchFamily="34" charset="0"/>
              </a:rPr>
              <a:t>processes and practices in place to support risk-based decision making</a:t>
            </a:r>
            <a:endParaRPr lang="en-CA" sz="1600" dirty="0">
              <a:cs typeface="Helvetica" panose="020B0604020202020204" pitchFamily="34" charset="0"/>
            </a:endParaRPr>
          </a:p>
          <a:p>
            <a:pPr marL="800100" lvl="1" indent="-342900">
              <a:defRPr/>
            </a:pPr>
            <a:r>
              <a:rPr lang="en-US" sz="1600" dirty="0">
                <a:cs typeface="Helvetica" panose="020B0604020202020204" pitchFamily="34" charset="0"/>
              </a:rPr>
              <a:t>Developing information standards, to improve our ability to integrate and analyze data allowing analysts to develop risk profiles for an aviation industry sectors and certificate holders </a:t>
            </a:r>
            <a:endParaRPr lang="en-CA" sz="1600" dirty="0">
              <a:cs typeface="Helvetica" panose="020B0604020202020204" pitchFamily="34" charset="0"/>
            </a:endParaRPr>
          </a:p>
          <a:p>
            <a:pPr marL="800100" lvl="1" indent="-342900">
              <a:defRPr/>
            </a:pPr>
            <a:r>
              <a:rPr lang="en-CA" sz="1600" dirty="0">
                <a:cs typeface="Helvetica" panose="020B0604020202020204" pitchFamily="34" charset="0"/>
              </a:rPr>
              <a:t>Enhancing the working of Civil Aviation Safety Inspectors across Canada by providing easier access to better quality safety, regulatory and industry data</a:t>
            </a:r>
          </a:p>
          <a:p>
            <a:pPr marL="800100" lvl="1" indent="-342900">
              <a:defRPr/>
            </a:pPr>
            <a:r>
              <a:rPr lang="en-CA" sz="1600" dirty="0">
                <a:cs typeface="Helvetica" panose="020B0604020202020204" pitchFamily="34" charset="0"/>
              </a:rPr>
              <a:t>Enhancing decision-making through the ability to perform safety trend analysis and identify emerging risks</a:t>
            </a:r>
          </a:p>
          <a:p>
            <a:pPr marL="800100" lvl="1" indent="-342900">
              <a:defRPr/>
            </a:pPr>
            <a:r>
              <a:rPr lang="en-CA" sz="1600" dirty="0">
                <a:cs typeface="Helvetica" panose="020B0604020202020204" pitchFamily="34" charset="0"/>
              </a:rPr>
              <a:t>Improving risk-based planning through the ability to verify and validate the integrated data</a:t>
            </a:r>
          </a:p>
          <a:p>
            <a:endParaRPr lang="en-US" dirty="0"/>
          </a:p>
        </p:txBody>
      </p:sp>
    </p:spTree>
    <p:extLst>
      <p:ext uri="{BB962C8B-B14F-4D97-AF65-F5344CB8AC3E}">
        <p14:creationId xmlns:p14="http://schemas.microsoft.com/office/powerpoint/2010/main" val="2548478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5613" y="609600"/>
            <a:ext cx="8226425" cy="444500"/>
          </a:xfrm>
        </p:spPr>
        <p:txBody>
          <a:bodyPr anchor="t" anchorCtr="0"/>
          <a:lstStyle/>
          <a:p>
            <a:pPr algn="ctr" eaLnBrk="1" hangingPunct="1"/>
            <a:r>
              <a:rPr lang="en-US" sz="2000" u="sng" dirty="0">
                <a:solidFill>
                  <a:srgbClr val="000066"/>
                </a:solidFill>
              </a:rPr>
              <a:t>BII Source Data</a:t>
            </a:r>
          </a:p>
        </p:txBody>
      </p:sp>
      <p:graphicFrame>
        <p:nvGraphicFramePr>
          <p:cNvPr id="6146" name="Object 6"/>
          <p:cNvGraphicFramePr>
            <a:graphicFrameLocks noChangeAspect="1"/>
          </p:cNvGraphicFramePr>
          <p:nvPr/>
        </p:nvGraphicFramePr>
        <p:xfrm>
          <a:off x="7391400" y="6477000"/>
          <a:ext cx="1600200" cy="257175"/>
        </p:xfrm>
        <a:graphic>
          <a:graphicData uri="http://schemas.openxmlformats.org/presentationml/2006/ole">
            <mc:AlternateContent xmlns:mc="http://schemas.openxmlformats.org/markup-compatibility/2006">
              <mc:Choice xmlns:v="urn:schemas-microsoft-com:vml" Requires="v">
                <p:oleObj name="Bitmap Image" r:id="rId3" imgW="771429" imgH="257007" progId="PBrush">
                  <p:embed/>
                </p:oleObj>
              </mc:Choice>
              <mc:Fallback>
                <p:oleObj name="Bitmap Image" r:id="rId3" imgW="771429" imgH="257007"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6477000"/>
                        <a:ext cx="1600200"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8" name="Rectangle 195"/>
          <p:cNvSpPr>
            <a:spLocks noChangeArrowheads="1"/>
          </p:cNvSpPr>
          <p:nvPr/>
        </p:nvSpPr>
        <p:spPr bwMode="auto">
          <a:xfrm>
            <a:off x="2389188" y="6448425"/>
            <a:ext cx="6238875" cy="317500"/>
          </a:xfrm>
          <a:prstGeom prst="rect">
            <a:avLst/>
          </a:prstGeom>
          <a:noFill/>
          <a:ln w="9525" algn="ctr">
            <a:noFill/>
            <a:round/>
            <a:headEnd/>
            <a:tailEnd/>
          </a:ln>
        </p:spPr>
        <p:txBody>
          <a:bodyPr/>
          <a:lstStyle/>
          <a:p>
            <a:pPr marL="342900" indent="-342900"/>
            <a:endParaRPr lang="en-US" dirty="0"/>
          </a:p>
        </p:txBody>
      </p:sp>
      <p:sp>
        <p:nvSpPr>
          <p:cNvPr id="6149" name="Rectangle 195"/>
          <p:cNvSpPr>
            <a:spLocks noChangeArrowheads="1"/>
          </p:cNvSpPr>
          <p:nvPr/>
        </p:nvSpPr>
        <p:spPr bwMode="auto">
          <a:xfrm>
            <a:off x="2389188" y="6456363"/>
            <a:ext cx="6238875" cy="317500"/>
          </a:xfrm>
          <a:prstGeom prst="rect">
            <a:avLst/>
          </a:prstGeom>
          <a:noFill/>
          <a:ln w="9525" algn="ctr">
            <a:noFill/>
            <a:round/>
            <a:headEnd/>
            <a:tailEnd/>
          </a:ln>
        </p:spPr>
        <p:txBody>
          <a:bodyPr/>
          <a:lstStyle/>
          <a:p>
            <a:pPr marL="342900" indent="-342900"/>
            <a:endParaRPr lang="en-US" dirty="0"/>
          </a:p>
        </p:txBody>
      </p:sp>
      <p:sp>
        <p:nvSpPr>
          <p:cNvPr id="8" name="Text Placeholder 1"/>
          <p:cNvSpPr txBox="1">
            <a:spLocks/>
          </p:cNvSpPr>
          <p:nvPr/>
        </p:nvSpPr>
        <p:spPr>
          <a:xfrm>
            <a:off x="357430" y="1054100"/>
            <a:ext cx="8324608" cy="5066782"/>
          </a:xfrm>
          <a:prstGeom prst="rect">
            <a:avLst/>
          </a:prstGeom>
        </p:spPr>
        <p:txBody>
          <a:bodyPr>
            <a:noAutofit/>
          </a:bodyPr>
          <a:lstStyle>
            <a:lvl1pPr marL="342900" indent="-342900" algn="l" rtl="0" eaLnBrk="0" fontAlgn="base" hangingPunct="0">
              <a:spcBef>
                <a:spcPct val="20000"/>
              </a:spcBef>
              <a:spcAft>
                <a:spcPct val="0"/>
              </a:spcAft>
              <a:tabLst>
                <a:tab pos="746125" algn="l"/>
              </a:tabLst>
              <a:defRPr sz="1400">
                <a:solidFill>
                  <a:schemeClr val="tx1"/>
                </a:solidFill>
                <a:latin typeface="+mn-lt"/>
                <a:ea typeface="+mn-ea"/>
                <a:cs typeface="+mn-cs"/>
              </a:defRPr>
            </a:lvl1pPr>
            <a:lvl2pPr marL="911225" indent="-174625" algn="l" rtl="0" eaLnBrk="0" fontAlgn="base" hangingPunct="0">
              <a:spcBef>
                <a:spcPct val="20000"/>
              </a:spcBef>
              <a:spcAft>
                <a:spcPct val="0"/>
              </a:spcAft>
              <a:buClr>
                <a:srgbClr val="0065A5"/>
              </a:buClr>
              <a:buFont typeface="Times" charset="0"/>
              <a:buChar char="•"/>
              <a:defRPr sz="1400">
                <a:solidFill>
                  <a:schemeClr val="tx1"/>
                </a:solidFill>
                <a:latin typeface="+mn-lt"/>
                <a:ea typeface="+mn-ea"/>
              </a:defRPr>
            </a:lvl2pPr>
            <a:lvl3pPr marL="1201738"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3pPr>
            <a:lvl4pPr marL="1541463" indent="-174625" algn="l" rtl="0" eaLnBrk="0" fontAlgn="base" hangingPunct="0">
              <a:spcBef>
                <a:spcPct val="20000"/>
              </a:spcBef>
              <a:spcAft>
                <a:spcPct val="0"/>
              </a:spcAft>
              <a:buClr>
                <a:srgbClr val="CC573C"/>
              </a:buClr>
              <a:buFont typeface="Times" charset="0"/>
              <a:buChar char="•"/>
              <a:tabLst>
                <a:tab pos="358775" algn="l"/>
              </a:tabLst>
              <a:defRPr sz="1400">
                <a:solidFill>
                  <a:schemeClr val="tx1"/>
                </a:solidFill>
                <a:latin typeface="+mn-lt"/>
                <a:ea typeface="+mn-ea"/>
              </a:defRPr>
            </a:lvl4pPr>
            <a:lvl5pPr marL="1890713" indent="-174625" algn="l" rtl="0" eaLnBrk="0" fontAlgn="base" hangingPunct="0">
              <a:spcBef>
                <a:spcPct val="20000"/>
              </a:spcBef>
              <a:spcAft>
                <a:spcPct val="0"/>
              </a:spcAft>
              <a:buFont typeface="Times" charset="0"/>
              <a:buChar char="–"/>
              <a:tabLst>
                <a:tab pos="358775" algn="l"/>
              </a:tabLst>
              <a:defRPr sz="1400">
                <a:solidFill>
                  <a:schemeClr val="tx1"/>
                </a:solidFill>
                <a:latin typeface="+mn-lt"/>
                <a:ea typeface="+mn-ea"/>
              </a:defRPr>
            </a:lvl5pPr>
            <a:lvl6pPr marL="23479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6pPr>
            <a:lvl7pPr marL="28051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7pPr>
            <a:lvl8pPr marL="32623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8pPr>
            <a:lvl9pPr marL="3719513" indent="-174625" algn="l" rtl="0" fontAlgn="base">
              <a:spcBef>
                <a:spcPct val="20000"/>
              </a:spcBef>
              <a:spcAft>
                <a:spcPct val="0"/>
              </a:spcAft>
              <a:buFont typeface="Times" charset="0"/>
              <a:buChar char="–"/>
              <a:tabLst>
                <a:tab pos="746125" algn="l"/>
              </a:tabLst>
              <a:defRPr sz="1400">
                <a:solidFill>
                  <a:schemeClr val="tx1"/>
                </a:solidFill>
                <a:latin typeface="+mn-lt"/>
                <a:ea typeface="+mn-ea"/>
              </a:defRPr>
            </a:lvl9pPr>
          </a:lstStyle>
          <a:p>
            <a:pPr marL="0" indent="0">
              <a:defRPr/>
            </a:pPr>
            <a:r>
              <a:rPr lang="en-CA" sz="1600" dirty="0">
                <a:cs typeface="Helvetica" panose="020B0604020202020204" pitchFamily="34" charset="0"/>
              </a:rPr>
              <a:t>Occurrence Data</a:t>
            </a:r>
          </a:p>
          <a:p>
            <a:pPr marL="854075" lvl="1" indent="-285750">
              <a:buClrTx/>
              <a:buFont typeface="Arial" panose="020B0604020202020204" pitchFamily="34" charset="0"/>
              <a:buChar char="•"/>
              <a:defRPr/>
            </a:pPr>
            <a:r>
              <a:rPr lang="en-CA" sz="1600" dirty="0">
                <a:cs typeface="Helvetica" panose="020B0604020202020204" pitchFamily="34" charset="0"/>
              </a:rPr>
              <a:t>CADORS</a:t>
            </a:r>
          </a:p>
          <a:p>
            <a:pPr marL="854075" lvl="1" indent="-285750">
              <a:buClrTx/>
              <a:buFont typeface="Arial" panose="020B0604020202020204" pitchFamily="34" charset="0"/>
              <a:buChar char="•"/>
              <a:defRPr/>
            </a:pPr>
            <a:r>
              <a:rPr lang="en-CA" sz="1600" dirty="0">
                <a:cs typeface="Helvetica" panose="020B0604020202020204" pitchFamily="34" charset="0"/>
              </a:rPr>
              <a:t>TSB Aviation Safety Information System</a:t>
            </a:r>
          </a:p>
          <a:p>
            <a:pPr marL="854075" lvl="1" indent="-285750">
              <a:buClrTx/>
              <a:buFont typeface="Arial" panose="020B0604020202020204" pitchFamily="34" charset="0"/>
              <a:buChar char="•"/>
              <a:defRPr/>
            </a:pPr>
            <a:r>
              <a:rPr lang="en-CA" sz="1600" dirty="0">
                <a:cs typeface="Helvetica" panose="020B0604020202020204" pitchFamily="34" charset="0"/>
              </a:rPr>
              <a:t>CARS data</a:t>
            </a:r>
          </a:p>
          <a:p>
            <a:pPr marL="285750" indent="-285750">
              <a:buFont typeface="Arial" panose="020B0604020202020204" pitchFamily="34" charset="0"/>
              <a:buChar char="•"/>
              <a:defRPr/>
            </a:pPr>
            <a:endParaRPr lang="en-CA" sz="1000" dirty="0">
              <a:cs typeface="Helvetica" panose="020B0604020202020204" pitchFamily="34" charset="0"/>
            </a:endParaRPr>
          </a:p>
          <a:p>
            <a:pPr marL="0" indent="0">
              <a:defRPr/>
            </a:pPr>
            <a:r>
              <a:rPr lang="en-CA" sz="1600" dirty="0">
                <a:cs typeface="Helvetica" panose="020B0604020202020204" pitchFamily="34" charset="0"/>
              </a:rPr>
              <a:t>Aircraft Data</a:t>
            </a:r>
          </a:p>
          <a:p>
            <a:pPr marL="854075" lvl="1" indent="-285750">
              <a:buClrTx/>
              <a:buFont typeface="Arial" panose="020B0604020202020204" pitchFamily="34" charset="0"/>
              <a:buChar char="•"/>
              <a:defRPr/>
            </a:pPr>
            <a:r>
              <a:rPr lang="en-CA" sz="1600" dirty="0">
                <a:cs typeface="Helvetica" panose="020B0604020202020204" pitchFamily="34" charset="0"/>
              </a:rPr>
              <a:t>CCARCS – aircraft make/model and other attributes</a:t>
            </a:r>
          </a:p>
          <a:p>
            <a:pPr marL="854075" lvl="1" indent="-285750">
              <a:buClrTx/>
              <a:buFont typeface="Arial" panose="020B0604020202020204" pitchFamily="34" charset="0"/>
              <a:buChar char="•"/>
              <a:defRPr/>
            </a:pPr>
            <a:r>
              <a:rPr lang="en-CA" sz="1600" dirty="0">
                <a:cs typeface="Helvetica" panose="020B0604020202020204" pitchFamily="34" charset="0"/>
              </a:rPr>
              <a:t>CAWIS – engine make/model</a:t>
            </a:r>
          </a:p>
          <a:p>
            <a:pPr marL="854075" lvl="1" indent="-285750">
              <a:buClrTx/>
              <a:buFont typeface="Arial" panose="020B0604020202020204" pitchFamily="34" charset="0"/>
              <a:buChar char="•"/>
              <a:defRPr/>
            </a:pPr>
            <a:r>
              <a:rPr lang="en-CA" sz="1600" dirty="0">
                <a:cs typeface="Helvetica" panose="020B0604020202020204" pitchFamily="34" charset="0"/>
              </a:rPr>
              <a:t>NACIS – aircraft owner</a:t>
            </a:r>
          </a:p>
          <a:p>
            <a:pPr marL="285750" indent="-285750">
              <a:buFont typeface="Arial" panose="020B0604020202020204" pitchFamily="34" charset="0"/>
              <a:buChar char="•"/>
              <a:defRPr/>
            </a:pPr>
            <a:endParaRPr lang="en-CA" sz="1000" dirty="0">
              <a:cs typeface="Helvetica" panose="020B0604020202020204" pitchFamily="34" charset="0"/>
            </a:endParaRPr>
          </a:p>
          <a:p>
            <a:pPr marL="0" indent="0">
              <a:defRPr/>
            </a:pPr>
            <a:r>
              <a:rPr lang="en-CA" sz="1600" dirty="0">
                <a:cs typeface="Helvetica" panose="020B0604020202020204" pitchFamily="34" charset="0"/>
              </a:rPr>
              <a:t>Aerodrome Data</a:t>
            </a:r>
          </a:p>
          <a:p>
            <a:pPr marL="854075" lvl="1" indent="-285750">
              <a:buClrTx/>
              <a:buFont typeface="Arial" panose="020B0604020202020204" pitchFamily="34" charset="0"/>
              <a:buChar char="•"/>
              <a:defRPr/>
            </a:pPr>
            <a:r>
              <a:rPr lang="en-CA" sz="1600" dirty="0">
                <a:cs typeface="Helvetica" panose="020B0604020202020204" pitchFamily="34" charset="0"/>
              </a:rPr>
              <a:t>NASD</a:t>
            </a:r>
          </a:p>
          <a:p>
            <a:pPr marL="285750" indent="-285750">
              <a:buFont typeface="Arial" panose="020B0604020202020204" pitchFamily="34" charset="0"/>
              <a:buChar char="•"/>
              <a:defRPr/>
            </a:pPr>
            <a:endParaRPr lang="en-CA" sz="1000" dirty="0">
              <a:cs typeface="Helvetica" panose="020B0604020202020204" pitchFamily="34" charset="0"/>
            </a:endParaRPr>
          </a:p>
          <a:p>
            <a:pPr marL="0" indent="0">
              <a:defRPr/>
            </a:pPr>
            <a:r>
              <a:rPr lang="en-CA" sz="1600" dirty="0">
                <a:cs typeface="Helvetica" panose="020B0604020202020204" pitchFamily="34" charset="0"/>
              </a:rPr>
              <a:t>Other</a:t>
            </a:r>
          </a:p>
          <a:p>
            <a:pPr marL="854075" lvl="1" indent="-285750">
              <a:buClrTx/>
              <a:buFont typeface="Arial" panose="020B0604020202020204" pitchFamily="34" charset="0"/>
              <a:buChar char="•"/>
              <a:defRPr/>
            </a:pPr>
            <a:r>
              <a:rPr lang="en-CA" sz="1600" dirty="0">
                <a:cs typeface="Helvetica" panose="020B0604020202020204" pitchFamily="34" charset="0"/>
              </a:rPr>
              <a:t>AMS – movement data</a:t>
            </a:r>
          </a:p>
          <a:p>
            <a:pPr marL="854075" lvl="1" indent="-285750">
              <a:buClrTx/>
              <a:buFont typeface="Arial" panose="020B0604020202020204" pitchFamily="34" charset="0"/>
              <a:buChar char="•"/>
              <a:defRPr/>
            </a:pPr>
            <a:r>
              <a:rPr lang="en-CA" sz="1600" dirty="0">
                <a:cs typeface="Helvetica" panose="020B0604020202020204" pitchFamily="34" charset="0"/>
              </a:rPr>
              <a:t>TDG – dangerous goods</a:t>
            </a:r>
          </a:p>
          <a:p>
            <a:pPr marL="854075" lvl="1" indent="-285750">
              <a:buClrTx/>
              <a:buFont typeface="Arial" panose="020B0604020202020204" pitchFamily="34" charset="0"/>
              <a:buChar char="•"/>
              <a:defRPr/>
            </a:pPr>
            <a:r>
              <a:rPr lang="en-CA" sz="1600" dirty="0">
                <a:cs typeface="Helvetica" panose="020B0604020202020204" pitchFamily="34" charset="0"/>
              </a:rPr>
              <a:t>ECCAIRS – for TSB event hierarchy</a:t>
            </a:r>
          </a:p>
          <a:p>
            <a:pPr marL="854075" lvl="1" indent="-285750">
              <a:buClrTx/>
              <a:buFont typeface="Arial" panose="020B0604020202020204" pitchFamily="34" charset="0"/>
              <a:buChar char="•"/>
              <a:defRPr/>
            </a:pPr>
            <a:r>
              <a:rPr lang="en-CA" sz="1600" dirty="0">
                <a:cs typeface="Helvetica" panose="020B0604020202020204" pitchFamily="34" charset="0"/>
              </a:rPr>
              <a:t>COREDATA – calendar and geographical data</a:t>
            </a:r>
          </a:p>
        </p:txBody>
      </p:sp>
    </p:spTree>
    <p:extLst>
      <p:ext uri="{BB962C8B-B14F-4D97-AF65-F5344CB8AC3E}">
        <p14:creationId xmlns:p14="http://schemas.microsoft.com/office/powerpoint/2010/main" val="1589988502"/>
      </p:ext>
    </p:extLst>
  </p:cSld>
  <p:clrMapOvr>
    <a:masterClrMapping/>
  </p:clrMapOvr>
</p:sld>
</file>

<file path=ppt/theme/theme1.xml><?xml version="1.0" encoding="utf-8"?>
<a:theme xmlns:a="http://schemas.openxmlformats.org/drawingml/2006/main" name="Blank Presentation">
  <a:themeElements>
    <a:clrScheme name="">
      <a:dk1>
        <a:srgbClr val="000000"/>
      </a:dk1>
      <a:lt1>
        <a:srgbClr val="FFFFFF"/>
      </a:lt1>
      <a:dk2>
        <a:srgbClr val="000000"/>
      </a:dk2>
      <a:lt2>
        <a:srgbClr val="808080"/>
      </a:lt2>
      <a:accent1>
        <a:srgbClr val="0065A5"/>
      </a:accent1>
      <a:accent2>
        <a:srgbClr val="FBBD69"/>
      </a:accent2>
      <a:accent3>
        <a:srgbClr val="FFFFFF"/>
      </a:accent3>
      <a:accent4>
        <a:srgbClr val="000000"/>
      </a:accent4>
      <a:accent5>
        <a:srgbClr val="AAB8CF"/>
      </a:accent5>
      <a:accent6>
        <a:srgbClr val="E3AB5E"/>
      </a:accent6>
      <a:hlink>
        <a:srgbClr val="CC573C"/>
      </a:hlink>
      <a:folHlink>
        <a:srgbClr val="BEB8A7"/>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ヒラギノ角ゴ Pro W3"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65A5"/>
    </a:accent1>
    <a:accent2>
      <a:srgbClr val="FBBD69"/>
    </a:accent2>
    <a:accent3>
      <a:srgbClr val="FFFFFF"/>
    </a:accent3>
    <a:accent4>
      <a:srgbClr val="000000"/>
    </a:accent4>
    <a:accent5>
      <a:srgbClr val="AAB8CF"/>
    </a:accent5>
    <a:accent6>
      <a:srgbClr val="E3AB5E"/>
    </a:accent6>
    <a:hlink>
      <a:srgbClr val="CC573C"/>
    </a:hlink>
    <a:folHlink>
      <a:srgbClr val="BEB8A7"/>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8DEA678D4FDB944BE0A3F22BC117354" ma:contentTypeVersion="1" ma:contentTypeDescription="Create a new document." ma:contentTypeScope="" ma:versionID="dde84e2dba0c6d6ae6e2250d75607d7f">
  <xsd:schema xmlns:xsd="http://www.w3.org/2001/XMLSchema" xmlns:xs="http://www.w3.org/2001/XMLSchema" xmlns:p="http://schemas.microsoft.com/office/2006/metadata/properties" xmlns:ns2="46ed5f8b-fba9-4272-87b5-42cf79d7ecc2" targetNamespace="http://schemas.microsoft.com/office/2006/metadata/properties" ma:root="true" ma:fieldsID="433e88846c6111561126dd198a85562c" ns2:_="">
    <xsd:import namespace="46ed5f8b-fba9-4272-87b5-42cf79d7ecc2"/>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ed5f8b-fba9-4272-87b5-42cf79d7ecc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26660E-CEEB-46A8-8036-B296ADC0283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95EE0D0-9C06-4BB8-A9A6-D2D3FCF1AE2E}">
  <ds:schemaRefs>
    <ds:schemaRef ds:uri="http://schemas.microsoft.com/sharepoint/v3/contenttype/forms"/>
  </ds:schemaRefs>
</ds:datastoreItem>
</file>

<file path=customXml/itemProps3.xml><?xml version="1.0" encoding="utf-8"?>
<ds:datastoreItem xmlns:ds="http://schemas.openxmlformats.org/officeDocument/2006/customXml" ds:itemID="{E75AC778-4AB7-4354-B975-135CA06B7387}"/>
</file>

<file path=docProps/app.xml><?xml version="1.0" encoding="utf-8"?>
<Properties xmlns="http://schemas.openxmlformats.org/officeDocument/2006/extended-properties" xmlns:vt="http://schemas.openxmlformats.org/officeDocument/2006/docPropsVTypes">
  <Template/>
  <TotalTime>11014</TotalTime>
  <Words>529</Words>
  <Application>Microsoft Office PowerPoint</Application>
  <PresentationFormat>On-screen Show (4:3)</PresentationFormat>
  <Paragraphs>60</Paragraphs>
  <Slides>6</Slides>
  <Notes>4</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6</vt:i4>
      </vt:variant>
    </vt:vector>
  </HeadingPairs>
  <TitlesOfParts>
    <vt:vector size="11" baseType="lpstr">
      <vt:lpstr>Arial</vt:lpstr>
      <vt:lpstr>Times</vt:lpstr>
      <vt:lpstr>Blank Presentation</vt:lpstr>
      <vt:lpstr>Image</vt:lpstr>
      <vt:lpstr>Bitmap Image</vt:lpstr>
      <vt:lpstr>PowerPoint Presentation</vt:lpstr>
      <vt:lpstr>Objective of BII</vt:lpstr>
      <vt:lpstr>Objective of BII</vt:lpstr>
      <vt:lpstr>BII Project Goal</vt:lpstr>
      <vt:lpstr>BII Project Goal</vt:lpstr>
      <vt:lpstr>BII Source Data</vt:lpstr>
    </vt:vector>
  </TitlesOfParts>
  <Company>Support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Support</dc:creator>
  <cp:lastModifiedBy>Oloo, Esther Adhiambo</cp:lastModifiedBy>
  <cp:revision>909</cp:revision>
  <cp:lastPrinted>2018-04-30T11:21:43Z</cp:lastPrinted>
  <dcterms:created xsi:type="dcterms:W3CDTF">2005-09-22T19:56:20Z</dcterms:created>
  <dcterms:modified xsi:type="dcterms:W3CDTF">2023-08-23T21:53:35Z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0x010100E8DEA678D4FDB944BE0A3F22BC117354</vt:lpwstr>
  </property>
</Properties>
</file>