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1" r:id="rId3"/>
    <p:sldId id="259" r:id="rId4"/>
    <p:sldId id="257" r:id="rId5"/>
    <p:sldId id="260"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1593F0-EA27-42CA-9E6D-783406D3ED5E}" v="22" dt="2026-05-14T20:05:00.5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8" autoAdjust="0"/>
    <p:restoredTop sz="73784" autoAdjust="0"/>
  </p:normalViewPr>
  <p:slideViewPr>
    <p:cSldViewPr snapToGrid="0">
      <p:cViewPr varScale="1">
        <p:scale>
          <a:sx n="90" d="100"/>
          <a:sy n="90" d="100"/>
        </p:scale>
        <p:origin x="131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uente, Javier" userId="e06452bd-f139-433c-825b-1385362af5f8" providerId="ADAL" clId="{A54E6F49-ADDB-4DFC-B607-E93491150BE2}"/>
    <pc:docChg chg="custSel modSld">
      <pc:chgData name="Puente, Javier" userId="e06452bd-f139-433c-825b-1385362af5f8" providerId="ADAL" clId="{A54E6F49-ADDB-4DFC-B607-E93491150BE2}" dt="2026-05-14T20:05:03.046" v="2064" actId="1076"/>
      <pc:docMkLst>
        <pc:docMk/>
      </pc:docMkLst>
      <pc:sldChg chg="addSp delSp modSp mod modNotesTx">
        <pc:chgData name="Puente, Javier" userId="e06452bd-f139-433c-825b-1385362af5f8" providerId="ADAL" clId="{A54E6F49-ADDB-4DFC-B607-E93491150BE2}" dt="2026-05-14T20:05:03.046" v="2064" actId="1076"/>
        <pc:sldMkLst>
          <pc:docMk/>
          <pc:sldMk cId="1934834573" sldId="256"/>
        </pc:sldMkLst>
        <pc:spChg chg="add mod">
          <ac:chgData name="Puente, Javier" userId="e06452bd-f139-433c-825b-1385362af5f8" providerId="ADAL" clId="{A54E6F49-ADDB-4DFC-B607-E93491150BE2}" dt="2026-05-14T18:25:28.280" v="60" actId="20577"/>
          <ac:spMkLst>
            <pc:docMk/>
            <pc:sldMk cId="1934834573" sldId="256"/>
            <ac:spMk id="2" creationId="{68F94232-F404-1A9F-9D0F-D7E0CB457C1D}"/>
          </ac:spMkLst>
        </pc:spChg>
        <pc:spChg chg="mod">
          <ac:chgData name="Puente, Javier" userId="e06452bd-f139-433c-825b-1385362af5f8" providerId="ADAL" clId="{A54E6F49-ADDB-4DFC-B607-E93491150BE2}" dt="2026-05-14T18:25:08.453" v="34" actId="1035"/>
          <ac:spMkLst>
            <pc:docMk/>
            <pc:sldMk cId="1934834573" sldId="256"/>
            <ac:spMk id="7" creationId="{85E041A5-3DAC-FABD-1C79-90B5E49AE92C}"/>
          </ac:spMkLst>
        </pc:spChg>
        <pc:spChg chg="add del mod">
          <ac:chgData name="Puente, Javier" userId="e06452bd-f139-433c-825b-1385362af5f8" providerId="ADAL" clId="{A54E6F49-ADDB-4DFC-B607-E93491150BE2}" dt="2026-05-14T18:30:33.417" v="69" actId="478"/>
          <ac:spMkLst>
            <pc:docMk/>
            <pc:sldMk cId="1934834573" sldId="256"/>
            <ac:spMk id="9" creationId="{1E3EBEE5-5040-4810-FDB0-E3FAD10846EE}"/>
          </ac:spMkLst>
        </pc:spChg>
        <pc:spChg chg="add mod">
          <ac:chgData name="Puente, Javier" userId="e06452bd-f139-433c-825b-1385362af5f8" providerId="ADAL" clId="{A54E6F49-ADDB-4DFC-B607-E93491150BE2}" dt="2026-05-14T20:04:59.708" v="2062" actId="1076"/>
          <ac:spMkLst>
            <pc:docMk/>
            <pc:sldMk cId="1934834573" sldId="256"/>
            <ac:spMk id="12" creationId="{BABF49A2-7B26-C72F-A651-BC1E841742E9}"/>
          </ac:spMkLst>
        </pc:spChg>
        <pc:spChg chg="add mod">
          <ac:chgData name="Puente, Javier" userId="e06452bd-f139-433c-825b-1385362af5f8" providerId="ADAL" clId="{A54E6F49-ADDB-4DFC-B607-E93491150BE2}" dt="2026-05-14T20:05:03.046" v="2064" actId="1076"/>
          <ac:spMkLst>
            <pc:docMk/>
            <pc:sldMk cId="1934834573" sldId="256"/>
            <ac:spMk id="13" creationId="{C3735E1F-150A-B50E-A4A9-20DA254BBB6C}"/>
          </ac:spMkLst>
        </pc:spChg>
        <pc:spChg chg="del mod">
          <ac:chgData name="Puente, Javier" userId="e06452bd-f139-433c-825b-1385362af5f8" providerId="ADAL" clId="{A54E6F49-ADDB-4DFC-B607-E93491150BE2}" dt="2026-05-14T20:04:34.113" v="2041" actId="478"/>
          <ac:spMkLst>
            <pc:docMk/>
            <pc:sldMk cId="1934834573" sldId="256"/>
            <ac:spMk id="19" creationId="{2ACC2EAA-6012-1ED5-9B64-76DBED43DFEE}"/>
          </ac:spMkLst>
        </pc:spChg>
        <pc:spChg chg="del mod">
          <ac:chgData name="Puente, Javier" userId="e06452bd-f139-433c-825b-1385362af5f8" providerId="ADAL" clId="{A54E6F49-ADDB-4DFC-B607-E93491150BE2}" dt="2026-05-14T20:04:37.850" v="2045" actId="478"/>
          <ac:spMkLst>
            <pc:docMk/>
            <pc:sldMk cId="1934834573" sldId="256"/>
            <ac:spMk id="20" creationId="{5E4DFB49-A5E9-0FF9-DFCB-9BAE13CC1449}"/>
          </ac:spMkLst>
        </pc:spChg>
        <pc:spChg chg="del mod">
          <ac:chgData name="Puente, Javier" userId="e06452bd-f139-433c-825b-1385362af5f8" providerId="ADAL" clId="{A54E6F49-ADDB-4DFC-B607-E93491150BE2}" dt="2026-05-14T20:04:34.780" v="2042" actId="478"/>
          <ac:spMkLst>
            <pc:docMk/>
            <pc:sldMk cId="1934834573" sldId="256"/>
            <ac:spMk id="21" creationId="{7F77CADA-E306-B315-85CA-875C088FDBB1}"/>
          </ac:spMkLst>
        </pc:spChg>
        <pc:spChg chg="del mod">
          <ac:chgData name="Puente, Javier" userId="e06452bd-f139-433c-825b-1385362af5f8" providerId="ADAL" clId="{A54E6F49-ADDB-4DFC-B607-E93491150BE2}" dt="2026-05-14T20:04:35.518" v="2043" actId="478"/>
          <ac:spMkLst>
            <pc:docMk/>
            <pc:sldMk cId="1934834573" sldId="256"/>
            <ac:spMk id="22" creationId="{893A6BB3-6C5E-D771-BF6A-1F3C0CD0CA2C}"/>
          </ac:spMkLst>
        </pc:spChg>
        <pc:picChg chg="add mod">
          <ac:chgData name="Puente, Javier" userId="e06452bd-f139-433c-825b-1385362af5f8" providerId="ADAL" clId="{A54E6F49-ADDB-4DFC-B607-E93491150BE2}" dt="2026-05-14T18:25:35.818" v="62" actId="1076"/>
          <ac:picMkLst>
            <pc:docMk/>
            <pc:sldMk cId="1934834573" sldId="256"/>
            <ac:picMk id="3" creationId="{B18B0A5C-A5D5-087A-5E4C-19D3CEAED244}"/>
          </ac:picMkLst>
        </pc:picChg>
        <pc:picChg chg="add del mod">
          <ac:chgData name="Puente, Javier" userId="e06452bd-f139-433c-825b-1385362af5f8" providerId="ADAL" clId="{A54E6F49-ADDB-4DFC-B607-E93491150BE2}" dt="2026-05-14T18:30:33.417" v="69" actId="478"/>
          <ac:picMkLst>
            <pc:docMk/>
            <pc:sldMk cId="1934834573" sldId="256"/>
            <ac:picMk id="11" creationId="{AE1D62B3-F4D3-9BD9-1404-72FC3C5B33DB}"/>
          </ac:picMkLst>
        </pc:picChg>
        <pc:picChg chg="mod">
          <ac:chgData name="Puente, Javier" userId="e06452bd-f139-433c-825b-1385362af5f8" providerId="ADAL" clId="{A54E6F49-ADDB-4DFC-B607-E93491150BE2}" dt="2026-05-14T18:25:08.453" v="34" actId="1035"/>
          <ac:picMkLst>
            <pc:docMk/>
            <pc:sldMk cId="1934834573" sldId="256"/>
            <ac:picMk id="14" creationId="{89F3F78A-B07D-AEF7-67E8-AEFB12380ED3}"/>
          </ac:picMkLst>
        </pc:picChg>
        <pc:picChg chg="mod">
          <ac:chgData name="Puente, Javier" userId="e06452bd-f139-433c-825b-1385362af5f8" providerId="ADAL" clId="{A54E6F49-ADDB-4DFC-B607-E93491150BE2}" dt="2026-05-14T18:25:18.362" v="55" actId="1036"/>
          <ac:picMkLst>
            <pc:docMk/>
            <pc:sldMk cId="1934834573" sldId="256"/>
            <ac:picMk id="18" creationId="{5ADB99F1-D54F-6550-8B7E-6196308163C5}"/>
          </ac:picMkLst>
        </pc:picChg>
      </pc:sldChg>
      <pc:sldChg chg="modNotesTx">
        <pc:chgData name="Puente, Javier" userId="e06452bd-f139-433c-825b-1385362af5f8" providerId="ADAL" clId="{A54E6F49-ADDB-4DFC-B607-E93491150BE2}" dt="2026-05-14T18:34:21.701" v="1005" actId="20577"/>
        <pc:sldMkLst>
          <pc:docMk/>
          <pc:sldMk cId="1609469118" sldId="257"/>
        </pc:sldMkLst>
      </pc:sldChg>
      <pc:sldChg chg="modNotesTx">
        <pc:chgData name="Puente, Javier" userId="e06452bd-f139-433c-825b-1385362af5f8" providerId="ADAL" clId="{A54E6F49-ADDB-4DFC-B607-E93491150BE2}" dt="2026-05-14T18:33:45.033" v="846" actId="20577"/>
        <pc:sldMkLst>
          <pc:docMk/>
          <pc:sldMk cId="2971832594" sldId="259"/>
        </pc:sldMkLst>
      </pc:sldChg>
      <pc:sldChg chg="modNotesTx">
        <pc:chgData name="Puente, Javier" userId="e06452bd-f139-433c-825b-1385362af5f8" providerId="ADAL" clId="{A54E6F49-ADDB-4DFC-B607-E93491150BE2}" dt="2026-05-14T18:34:53.618" v="1132" actId="20577"/>
        <pc:sldMkLst>
          <pc:docMk/>
          <pc:sldMk cId="4209614664" sldId="260"/>
        </pc:sldMkLst>
      </pc:sldChg>
      <pc:sldChg chg="addSp modSp mod modNotesTx">
        <pc:chgData name="Puente, Javier" userId="e06452bd-f139-433c-825b-1385362af5f8" providerId="ADAL" clId="{A54E6F49-ADDB-4DFC-B607-E93491150BE2}" dt="2026-05-14T18:33:15.565" v="743" actId="20577"/>
        <pc:sldMkLst>
          <pc:docMk/>
          <pc:sldMk cId="3926433610" sldId="261"/>
        </pc:sldMkLst>
        <pc:spChg chg="add mod">
          <ac:chgData name="Puente, Javier" userId="e06452bd-f139-433c-825b-1385362af5f8" providerId="ADAL" clId="{A54E6F49-ADDB-4DFC-B607-E93491150BE2}" dt="2026-05-14T18:26:22.088" v="67" actId="20577"/>
          <ac:spMkLst>
            <pc:docMk/>
            <pc:sldMk cId="3926433610" sldId="261"/>
            <ac:spMk id="2" creationId="{9FD801FF-2436-C84F-69FA-B036321879C6}"/>
          </ac:spMkLst>
        </pc:spChg>
        <pc:picChg chg="add mod">
          <ac:chgData name="Puente, Javier" userId="e06452bd-f139-433c-825b-1385362af5f8" providerId="ADAL" clId="{A54E6F49-ADDB-4DFC-B607-E93491150BE2}" dt="2026-05-14T18:26:19.930" v="64" actId="1076"/>
          <ac:picMkLst>
            <pc:docMk/>
            <pc:sldMk cId="3926433610" sldId="261"/>
            <ac:picMk id="3" creationId="{BDAFE502-D216-8C11-426B-A63D4FA3CDD4}"/>
          </ac:picMkLst>
        </pc:picChg>
      </pc:sldChg>
      <pc:sldChg chg="addSp modSp mod modNotesTx">
        <pc:chgData name="Puente, Javier" userId="e06452bd-f139-433c-825b-1385362af5f8" providerId="ADAL" clId="{A54E6F49-ADDB-4DFC-B607-E93491150BE2}" dt="2026-05-14T18:37:45.975" v="1654" actId="313"/>
        <pc:sldMkLst>
          <pc:docMk/>
          <pc:sldMk cId="2867247527" sldId="262"/>
        </pc:sldMkLst>
        <pc:graphicFrameChg chg="add mod modGraphic">
          <ac:chgData name="Puente, Javier" userId="e06452bd-f139-433c-825b-1385362af5f8" providerId="ADAL" clId="{A54E6F49-ADDB-4DFC-B607-E93491150BE2}" dt="2026-05-14T18:37:18.986" v="1519"/>
          <ac:graphicFrameMkLst>
            <pc:docMk/>
            <pc:sldMk cId="2867247527" sldId="262"/>
            <ac:graphicFrameMk id="12" creationId="{3BCA181E-8CE6-5E78-CFB0-E5D0708AE04C}"/>
          </ac:graphicFrameMkLst>
        </pc:graphicFrameChg>
      </pc:sldChg>
      <pc:sldChg chg="delSp mod modNotesTx">
        <pc:chgData name="Puente, Javier" userId="e06452bd-f139-433c-825b-1385362af5f8" providerId="ADAL" clId="{A54E6F49-ADDB-4DFC-B607-E93491150BE2}" dt="2026-05-14T18:38:54.485" v="1871" actId="20577"/>
        <pc:sldMkLst>
          <pc:docMk/>
          <pc:sldMk cId="2554028550" sldId="263"/>
        </pc:sldMkLst>
        <pc:spChg chg="del">
          <ac:chgData name="Puente, Javier" userId="e06452bd-f139-433c-825b-1385362af5f8" providerId="ADAL" clId="{A54E6F49-ADDB-4DFC-B607-E93491150BE2}" dt="2026-05-14T18:37:58.642" v="1674" actId="478"/>
          <ac:spMkLst>
            <pc:docMk/>
            <pc:sldMk cId="2554028550" sldId="263"/>
            <ac:spMk id="2" creationId="{A5370942-E6C7-6C01-AD29-89E17DC9507F}"/>
          </ac:spMkLst>
        </pc:spChg>
        <pc:spChg chg="del">
          <ac:chgData name="Puente, Javier" userId="e06452bd-f139-433c-825b-1385362af5f8" providerId="ADAL" clId="{A54E6F49-ADDB-4DFC-B607-E93491150BE2}" dt="2026-05-14T18:37:57.784" v="1673" actId="478"/>
          <ac:spMkLst>
            <pc:docMk/>
            <pc:sldMk cId="2554028550" sldId="263"/>
            <ac:spMk id="14" creationId="{21D83586-A8C0-88CB-0D3D-D7180D967066}"/>
          </ac:spMkLst>
        </pc:spChg>
      </pc:sldChg>
      <pc:sldChg chg="modSp mod modNotesTx">
        <pc:chgData name="Puente, Javier" userId="e06452bd-f139-433c-825b-1385362af5f8" providerId="ADAL" clId="{A54E6F49-ADDB-4DFC-B607-E93491150BE2}" dt="2026-05-14T19:52:34.324" v="2040" actId="20577"/>
        <pc:sldMkLst>
          <pc:docMk/>
          <pc:sldMk cId="3607382003" sldId="264"/>
        </pc:sldMkLst>
        <pc:spChg chg="mod">
          <ac:chgData name="Puente, Javier" userId="e06452bd-f139-433c-825b-1385362af5f8" providerId="ADAL" clId="{A54E6F49-ADDB-4DFC-B607-E93491150BE2}" dt="2026-05-14T19:52:34.324" v="2040" actId="20577"/>
          <ac:spMkLst>
            <pc:docMk/>
            <pc:sldMk cId="3607382003" sldId="264"/>
            <ac:spMk id="11" creationId="{084A388D-9F26-F2E9-6970-283CE035B06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46C9B6-DFE6-4046-9012-A6ACA581624A}" type="datetimeFigureOut">
              <a:rPr lang="en-US" smtClean="0"/>
              <a:t>5/14/2026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C7DF48-ED36-4D07-878D-1E3DE08EAC0B}" type="slidenum">
              <a:rPr lang="en-US" smtClean="0"/>
              <a:t>‹#›</a:t>
            </a:fld>
            <a:endParaRPr lang="en-US"/>
          </a:p>
        </p:txBody>
      </p:sp>
    </p:spTree>
    <p:extLst>
      <p:ext uri="{BB962C8B-B14F-4D97-AF65-F5344CB8AC3E}">
        <p14:creationId xmlns:p14="http://schemas.microsoft.com/office/powerpoint/2010/main" val="369764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oaci.sharepoint.com/sites/FENIXHub?xsdata=MDV8MDJ8fDJhNmZkODNmNmFjNTQ5NjkwZjRmMDhkZWFkMDMxODdmfGU2MDkzNjQyZmI2MzQ4YmI4NjgzZDFkNWRhMmExMmVhfDB8MHw2MzkxMzg0MjU5NDA2NzY0MzF8VW5rbm93bnxWR1ZoYlhOVFpXTjFjbWwwZVZObGNuWnBZMlY4ZXlKRFFTSTZJbFJsWVcxelgwRlVVRk5sY25acFkyVmZVMUJQVEU5R0lpd2lWaUk2SWpBdU1DNHdNREF3SWl3aVVDSTZJbGRwYmpNeUlpd2lRVTRpT2lKUGRHaGxjaUlzSWxkVUlqb3hNWDA9fDF8TDJOb1lYUnpMekU1T2pBd1pEbGtaRFk0TFdVMU9EUXROR0ZoWWkwNVlqSTJMVFJoTldNMVpqRTFNekkxWkY5bE1EWTBOVEppWkMxbU1UTTVMVFF6TTJNdE9ESTFZaTB4TXpnMU16WXlZV1kxWmpoQWRXNXhMbWRpYkM1emNHRmpaWE12YldWemMyRm5aWE12TVRjM09ESTBOVGM1TXpBME13PT18NzUzNDE0MmI1Yjg0NGY4YjcyYWUwOGRlYWQwMzE4N2V8ODI5MDA2Yjc3OTAxNDJkYThjYmNjY2Q4YzU4ODZjOWI%3D&amp;sdata=L09GYUkwOXpNVVlhN1JFemdKUEs3SVNBeWlpZkdweGx0ZEdhcGFFamNSYz0%3D&amp;ovuser=e6093642-fb63-48bb-8683-d1d5da2a12ea%2Cjpuente%40icao.in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La </a:t>
            </a:r>
            <a:r>
              <a:rPr lang="en-US" dirty="0" err="1"/>
              <a:t>sección</a:t>
            </a:r>
            <a:r>
              <a:rPr lang="en-US" dirty="0"/>
              <a:t> SSP, hay </a:t>
            </a:r>
            <a:r>
              <a:rPr lang="en-US" dirty="0" err="1"/>
              <a:t>que</a:t>
            </a:r>
            <a:r>
              <a:rPr lang="en-US" dirty="0"/>
              <a:t> </a:t>
            </a:r>
            <a:r>
              <a:rPr lang="en-US" dirty="0" err="1"/>
              <a:t>modificar</a:t>
            </a:r>
            <a:r>
              <a:rPr lang="en-US" dirty="0"/>
              <a:t> el </a:t>
            </a:r>
            <a:r>
              <a:rPr lang="en-US" dirty="0" err="1"/>
              <a:t>nombre</a:t>
            </a:r>
            <a:r>
              <a:rPr lang="en-US" dirty="0"/>
              <a:t> para </a:t>
            </a:r>
            <a:r>
              <a:rPr lang="en-US" dirty="0" err="1"/>
              <a:t>que</a:t>
            </a:r>
            <a:r>
              <a:rPr lang="en-US" dirty="0"/>
              <a:t> se </a:t>
            </a:r>
            <a:r>
              <a:rPr lang="en-US" dirty="0" err="1"/>
              <a:t>llame</a:t>
            </a:r>
            <a:r>
              <a:rPr lang="en-US" dirty="0"/>
              <a:t> SSP/RSIG</a:t>
            </a:r>
          </a:p>
          <a:p>
            <a:pPr marL="228600" indent="-228600">
              <a:buAutoNum type="arabicPeriod"/>
            </a:pPr>
            <a:r>
              <a:rPr lang="en-US" dirty="0"/>
              <a:t>Hay </a:t>
            </a:r>
            <a:r>
              <a:rPr lang="en-US" dirty="0" err="1"/>
              <a:t>que</a:t>
            </a:r>
            <a:r>
              <a:rPr lang="en-US" dirty="0"/>
              <a:t> </a:t>
            </a:r>
            <a:r>
              <a:rPr lang="en-US" dirty="0" err="1"/>
              <a:t>incluir</a:t>
            </a:r>
            <a:r>
              <a:rPr lang="en-US" dirty="0"/>
              <a:t> 3 </a:t>
            </a:r>
            <a:r>
              <a:rPr lang="en-US" dirty="0" err="1"/>
              <a:t>nuevas</a:t>
            </a:r>
            <a:r>
              <a:rPr lang="en-US" dirty="0"/>
              <a:t> </a:t>
            </a:r>
            <a:r>
              <a:rPr lang="en-US" dirty="0" err="1"/>
              <a:t>secicones</a:t>
            </a:r>
            <a:r>
              <a:rPr lang="en-US" dirty="0"/>
              <a:t> (National Safety Plans &amp; Safety Reports, Proyecto FENIX, Safety Awareness Week)</a:t>
            </a:r>
          </a:p>
          <a:p>
            <a:pPr marL="228600" indent="-228600">
              <a:buAutoNum type="arabicPeriod"/>
            </a:pPr>
            <a:r>
              <a:rPr lang="en-US" dirty="0"/>
              <a:t>La </a:t>
            </a:r>
            <a:r>
              <a:rPr lang="en-US" dirty="0" err="1"/>
              <a:t>sección</a:t>
            </a:r>
            <a:r>
              <a:rPr lang="en-US" dirty="0"/>
              <a:t> AIG hay </a:t>
            </a:r>
            <a:r>
              <a:rPr lang="en-US" dirty="0" err="1"/>
              <a:t>que</a:t>
            </a:r>
            <a:r>
              <a:rPr lang="en-US" dirty="0"/>
              <a:t> </a:t>
            </a:r>
            <a:r>
              <a:rPr lang="en-US" dirty="0" err="1"/>
              <a:t>traerla</a:t>
            </a:r>
            <a:r>
              <a:rPr lang="en-US" dirty="0"/>
              <a:t> </a:t>
            </a:r>
            <a:r>
              <a:rPr lang="en-US" dirty="0" err="1"/>
              <a:t>dentro</a:t>
            </a:r>
            <a:r>
              <a:rPr lang="en-US" dirty="0"/>
              <a:t> de SAFETY </a:t>
            </a:r>
          </a:p>
          <a:p>
            <a:pPr marL="228600" indent="-228600">
              <a:buAutoNum type="arabicPeriod"/>
            </a:pPr>
            <a:r>
              <a:rPr lang="en-US" dirty="0"/>
              <a:t>Los Links de UAS y ATM se van</a:t>
            </a:r>
          </a:p>
          <a:p>
            <a:pPr marL="228600" indent="-228600">
              <a:buAutoNum type="arabicPeriod"/>
            </a:pPr>
            <a:r>
              <a:rPr lang="en-US" dirty="0"/>
              <a:t>Los enlaces de ACR/PRC, RST y GRF </a:t>
            </a:r>
            <a:r>
              <a:rPr lang="en-US" dirty="0" err="1"/>
              <a:t>podrían</a:t>
            </a:r>
            <a:r>
              <a:rPr lang="en-US" dirty="0"/>
              <a:t> </a:t>
            </a:r>
            <a:r>
              <a:rPr lang="en-US" dirty="0" err="1"/>
              <a:t>estar</a:t>
            </a:r>
            <a:r>
              <a:rPr lang="en-US" dirty="0"/>
              <a:t> </a:t>
            </a:r>
            <a:r>
              <a:rPr lang="en-US" dirty="0" err="1"/>
              <a:t>desactualizados</a:t>
            </a:r>
            <a:r>
              <a:rPr lang="en-US" dirty="0"/>
              <a:t>. Hay </a:t>
            </a:r>
            <a:r>
              <a:rPr lang="en-US" dirty="0" err="1"/>
              <a:t>que</a:t>
            </a:r>
            <a:r>
              <a:rPr lang="en-US" dirty="0"/>
              <a:t> </a:t>
            </a:r>
            <a:r>
              <a:rPr lang="en-US" dirty="0" err="1"/>
              <a:t>consultar</a:t>
            </a:r>
            <a:r>
              <a:rPr lang="en-US" dirty="0"/>
              <a:t> con Rodrigo </a:t>
            </a:r>
            <a:r>
              <a:rPr lang="en-US" dirty="0" err="1"/>
              <a:t>si</a:t>
            </a:r>
            <a:r>
              <a:rPr lang="en-US" dirty="0"/>
              <a:t> se </a:t>
            </a:r>
            <a:r>
              <a:rPr lang="en-US" dirty="0" err="1"/>
              <a:t>quedan</a:t>
            </a:r>
            <a:r>
              <a:rPr lang="en-US" dirty="0"/>
              <a:t> o sea van, o </a:t>
            </a:r>
            <a:r>
              <a:rPr lang="en-US" dirty="0" err="1"/>
              <a:t>si</a:t>
            </a:r>
            <a:r>
              <a:rPr lang="en-US" dirty="0"/>
              <a:t> AGA </a:t>
            </a:r>
            <a:r>
              <a:rPr lang="en-US" dirty="0" err="1"/>
              <a:t>va</a:t>
            </a:r>
            <a:r>
              <a:rPr lang="en-US" dirty="0"/>
              <a:t> a </a:t>
            </a:r>
            <a:r>
              <a:rPr lang="en-US" dirty="0" err="1"/>
              <a:t>tener</a:t>
            </a:r>
            <a:r>
              <a:rPr lang="en-US" dirty="0"/>
              <a:t> </a:t>
            </a:r>
            <a:r>
              <a:rPr lang="en-US" dirty="0" err="1"/>
              <a:t>su</a:t>
            </a:r>
            <a:r>
              <a:rPr lang="en-US" dirty="0"/>
              <a:t> </a:t>
            </a:r>
            <a:r>
              <a:rPr lang="en-US" dirty="0" err="1"/>
              <a:t>propia</a:t>
            </a:r>
            <a:r>
              <a:rPr lang="en-US" dirty="0"/>
              <a:t> </a:t>
            </a:r>
            <a:r>
              <a:rPr lang="en-US" dirty="0" err="1"/>
              <a:t>página</a:t>
            </a:r>
            <a:r>
              <a:rPr lang="en-US" dirty="0"/>
              <a:t> </a:t>
            </a:r>
          </a:p>
          <a:p>
            <a:pPr marL="0" indent="0">
              <a:buNone/>
            </a:pPr>
            <a:endParaRPr lang="en-US" dirty="0"/>
          </a:p>
        </p:txBody>
      </p:sp>
      <p:sp>
        <p:nvSpPr>
          <p:cNvPr id="4" name="Slide Number Placeholder 3"/>
          <p:cNvSpPr>
            <a:spLocks noGrp="1"/>
          </p:cNvSpPr>
          <p:nvPr>
            <p:ph type="sldNum" sz="quarter" idx="5"/>
          </p:nvPr>
        </p:nvSpPr>
        <p:spPr/>
        <p:txBody>
          <a:bodyPr/>
          <a:lstStyle/>
          <a:p>
            <a:fld id="{4DC7DF48-ED36-4D07-878D-1E3DE08EAC0B}" type="slidenum">
              <a:rPr lang="en-US" smtClean="0"/>
              <a:t>1</a:t>
            </a:fld>
            <a:endParaRPr lang="en-US"/>
          </a:p>
        </p:txBody>
      </p:sp>
    </p:spTree>
    <p:extLst>
      <p:ext uri="{BB962C8B-B14F-4D97-AF65-F5344CB8AC3E}">
        <p14:creationId xmlns:p14="http://schemas.microsoft.com/office/powerpoint/2010/main" val="1118197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 la </a:t>
            </a:r>
            <a:r>
              <a:rPr lang="en-US" dirty="0" err="1"/>
              <a:t>sección</a:t>
            </a:r>
            <a:r>
              <a:rPr lang="en-US" dirty="0"/>
              <a:t> del SSP, hay </a:t>
            </a:r>
            <a:r>
              <a:rPr lang="en-US" dirty="0" err="1"/>
              <a:t>que</a:t>
            </a:r>
            <a:r>
              <a:rPr lang="en-US" dirty="0"/>
              <a:t> </a:t>
            </a:r>
            <a:r>
              <a:rPr lang="en-US" dirty="0" err="1"/>
              <a:t>elimnar</a:t>
            </a:r>
            <a:r>
              <a:rPr lang="en-US" dirty="0"/>
              <a:t> </a:t>
            </a:r>
            <a:r>
              <a:rPr lang="en-US" dirty="0" err="1"/>
              <a:t>todo</a:t>
            </a:r>
            <a:r>
              <a:rPr lang="en-US" dirty="0"/>
              <a:t> el </a:t>
            </a:r>
            <a:r>
              <a:rPr lang="en-US" dirty="0" err="1"/>
              <a:t>contenido</a:t>
            </a:r>
            <a:r>
              <a:rPr lang="en-US" dirty="0"/>
              <a:t> actual, y </a:t>
            </a:r>
            <a:r>
              <a:rPr lang="en-US" dirty="0" err="1"/>
              <a:t>remplazarlos</a:t>
            </a:r>
            <a:r>
              <a:rPr lang="en-US" dirty="0"/>
              <a:t> </a:t>
            </a:r>
            <a:r>
              <a:rPr lang="en-US" dirty="0" err="1"/>
              <a:t>por</a:t>
            </a:r>
            <a:r>
              <a:rPr lang="en-US" dirty="0"/>
              <a:t> el </a:t>
            </a:r>
            <a:r>
              <a:rPr lang="en-US" dirty="0" err="1"/>
              <a:t>contenido</a:t>
            </a:r>
            <a:r>
              <a:rPr lang="en-US" dirty="0"/>
              <a:t> del </a:t>
            </a:r>
            <a:r>
              <a:rPr lang="en-US" dirty="0" err="1"/>
              <a:t>siguiente</a:t>
            </a:r>
            <a:r>
              <a:rPr lang="en-US" dirty="0"/>
              <a:t> slide</a:t>
            </a:r>
          </a:p>
        </p:txBody>
      </p:sp>
      <p:sp>
        <p:nvSpPr>
          <p:cNvPr id="4" name="Slide Number Placeholder 3"/>
          <p:cNvSpPr>
            <a:spLocks noGrp="1"/>
          </p:cNvSpPr>
          <p:nvPr>
            <p:ph type="sldNum" sz="quarter" idx="5"/>
          </p:nvPr>
        </p:nvSpPr>
        <p:spPr/>
        <p:txBody>
          <a:bodyPr/>
          <a:lstStyle/>
          <a:p>
            <a:fld id="{4DC7DF48-ED36-4D07-878D-1E3DE08EAC0B}" type="slidenum">
              <a:rPr lang="en-US" smtClean="0"/>
              <a:t>2</a:t>
            </a:fld>
            <a:endParaRPr lang="en-US"/>
          </a:p>
        </p:txBody>
      </p:sp>
    </p:spTree>
    <p:extLst>
      <p:ext uri="{BB962C8B-B14F-4D97-AF65-F5344CB8AC3E}">
        <p14:creationId xmlns:p14="http://schemas.microsoft.com/office/powerpoint/2010/main" val="3365573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Este es el </a:t>
            </a:r>
            <a:r>
              <a:rPr lang="en-US" dirty="0" err="1"/>
              <a:t>contenido</a:t>
            </a:r>
            <a:r>
              <a:rPr lang="en-US" dirty="0"/>
              <a:t> para la </a:t>
            </a:r>
            <a:r>
              <a:rPr lang="en-US" dirty="0" err="1"/>
              <a:t>sección</a:t>
            </a:r>
            <a:r>
              <a:rPr lang="en-US" dirty="0"/>
              <a:t> SSP/RSIG, los </a:t>
            </a:r>
            <a:r>
              <a:rPr lang="en-US" dirty="0" err="1"/>
              <a:t>documentos</a:t>
            </a:r>
            <a:r>
              <a:rPr lang="en-US" dirty="0"/>
              <a:t> se los paso </a:t>
            </a:r>
            <a:r>
              <a:rPr lang="en-US" dirty="0" err="1"/>
              <a:t>por</a:t>
            </a:r>
            <a:r>
              <a:rPr lang="en-US" dirty="0"/>
              <a:t> mail </a:t>
            </a:r>
          </a:p>
        </p:txBody>
      </p:sp>
      <p:sp>
        <p:nvSpPr>
          <p:cNvPr id="4" name="Slide Number Placeholder 3"/>
          <p:cNvSpPr>
            <a:spLocks noGrp="1"/>
          </p:cNvSpPr>
          <p:nvPr>
            <p:ph type="sldNum" sz="quarter" idx="5"/>
          </p:nvPr>
        </p:nvSpPr>
        <p:spPr/>
        <p:txBody>
          <a:bodyPr/>
          <a:lstStyle/>
          <a:p>
            <a:fld id="{4DC7DF48-ED36-4D07-878D-1E3DE08EAC0B}" type="slidenum">
              <a:rPr lang="en-US" smtClean="0"/>
              <a:t>3</a:t>
            </a:fld>
            <a:endParaRPr lang="en-US"/>
          </a:p>
        </p:txBody>
      </p:sp>
    </p:spTree>
    <p:extLst>
      <p:ext uri="{BB962C8B-B14F-4D97-AF65-F5344CB8AC3E}">
        <p14:creationId xmlns:p14="http://schemas.microsoft.com/office/powerpoint/2010/main" val="1908557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 la </a:t>
            </a:r>
            <a:r>
              <a:rPr lang="en-US" dirty="0" err="1"/>
              <a:t>sección</a:t>
            </a:r>
            <a:r>
              <a:rPr lang="en-US" dirty="0"/>
              <a:t> del SAMSP hay </a:t>
            </a:r>
            <a:r>
              <a:rPr lang="en-US" dirty="0" err="1"/>
              <a:t>que</a:t>
            </a:r>
            <a:r>
              <a:rPr lang="en-US" dirty="0"/>
              <a:t> </a:t>
            </a:r>
            <a:r>
              <a:rPr lang="en-US" dirty="0" err="1"/>
              <a:t>dinamitar</a:t>
            </a:r>
            <a:r>
              <a:rPr lang="en-US" dirty="0"/>
              <a:t> </a:t>
            </a:r>
            <a:r>
              <a:rPr lang="en-US" dirty="0" err="1"/>
              <a:t>esa</a:t>
            </a:r>
            <a:r>
              <a:rPr lang="en-US" dirty="0"/>
              <a:t> table, y </a:t>
            </a:r>
            <a:r>
              <a:rPr lang="en-US" dirty="0" err="1"/>
              <a:t>remplazar</a:t>
            </a:r>
            <a:r>
              <a:rPr lang="en-US" dirty="0"/>
              <a:t> </a:t>
            </a:r>
            <a:r>
              <a:rPr lang="en-US" dirty="0" err="1"/>
              <a:t>por</a:t>
            </a:r>
            <a:r>
              <a:rPr lang="en-US" dirty="0"/>
              <a:t> el </a:t>
            </a:r>
            <a:r>
              <a:rPr lang="en-US" dirty="0" err="1"/>
              <a:t>contenido</a:t>
            </a:r>
            <a:r>
              <a:rPr lang="en-US" dirty="0"/>
              <a:t> del </a:t>
            </a:r>
            <a:r>
              <a:rPr lang="en-US" dirty="0" err="1"/>
              <a:t>siguiente</a:t>
            </a:r>
            <a:r>
              <a:rPr lang="en-US" dirty="0"/>
              <a:t> slide </a:t>
            </a:r>
          </a:p>
        </p:txBody>
      </p:sp>
      <p:sp>
        <p:nvSpPr>
          <p:cNvPr id="4" name="Slide Number Placeholder 3"/>
          <p:cNvSpPr>
            <a:spLocks noGrp="1"/>
          </p:cNvSpPr>
          <p:nvPr>
            <p:ph type="sldNum" sz="quarter" idx="5"/>
          </p:nvPr>
        </p:nvSpPr>
        <p:spPr/>
        <p:txBody>
          <a:bodyPr/>
          <a:lstStyle/>
          <a:p>
            <a:fld id="{4DC7DF48-ED36-4D07-878D-1E3DE08EAC0B}" type="slidenum">
              <a:rPr lang="en-US" smtClean="0"/>
              <a:t>4</a:t>
            </a:fld>
            <a:endParaRPr lang="en-US"/>
          </a:p>
        </p:txBody>
      </p:sp>
    </p:spTree>
    <p:extLst>
      <p:ext uri="{BB962C8B-B14F-4D97-AF65-F5344CB8AC3E}">
        <p14:creationId xmlns:p14="http://schemas.microsoft.com/office/powerpoint/2010/main" val="2208951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Por el </a:t>
            </a:r>
            <a:r>
              <a:rPr lang="en-US" dirty="0" err="1"/>
              <a:t>momento</a:t>
            </a:r>
            <a:r>
              <a:rPr lang="en-US" dirty="0"/>
              <a:t> para la </a:t>
            </a:r>
            <a:r>
              <a:rPr lang="en-US" dirty="0" err="1"/>
              <a:t>página</a:t>
            </a:r>
            <a:r>
              <a:rPr lang="en-US" dirty="0"/>
              <a:t> del SAMSP hay </a:t>
            </a:r>
            <a:r>
              <a:rPr lang="en-US" dirty="0" err="1"/>
              <a:t>que</a:t>
            </a:r>
            <a:r>
              <a:rPr lang="en-US" dirty="0"/>
              <a:t> ponder </a:t>
            </a:r>
            <a:r>
              <a:rPr lang="en-US" dirty="0" err="1"/>
              <a:t>estos</a:t>
            </a:r>
            <a:r>
              <a:rPr lang="en-US" dirty="0"/>
              <a:t> 4 </a:t>
            </a:r>
            <a:r>
              <a:rPr lang="en-US" dirty="0" err="1"/>
              <a:t>documentos</a:t>
            </a:r>
            <a:r>
              <a:rPr lang="en-US" dirty="0"/>
              <a:t> </a:t>
            </a:r>
            <a:r>
              <a:rPr lang="en-US" dirty="0" err="1"/>
              <a:t>como</a:t>
            </a:r>
            <a:r>
              <a:rPr lang="en-US" dirty="0"/>
              <a:t> se </a:t>
            </a:r>
            <a:r>
              <a:rPr lang="en-US" dirty="0" err="1"/>
              <a:t>ve</a:t>
            </a:r>
            <a:r>
              <a:rPr lang="en-US" dirty="0"/>
              <a:t> </a:t>
            </a:r>
            <a:r>
              <a:rPr lang="en-US" dirty="0" err="1"/>
              <a:t>en</a:t>
            </a:r>
            <a:r>
              <a:rPr lang="en-US" dirty="0"/>
              <a:t> el slide. Se los paso </a:t>
            </a:r>
            <a:r>
              <a:rPr lang="en-US" dirty="0" err="1"/>
              <a:t>por</a:t>
            </a:r>
            <a:r>
              <a:rPr lang="en-US" dirty="0"/>
              <a:t> mail. </a:t>
            </a:r>
          </a:p>
        </p:txBody>
      </p:sp>
      <p:sp>
        <p:nvSpPr>
          <p:cNvPr id="4" name="Slide Number Placeholder 3"/>
          <p:cNvSpPr>
            <a:spLocks noGrp="1"/>
          </p:cNvSpPr>
          <p:nvPr>
            <p:ph type="sldNum" sz="quarter" idx="5"/>
          </p:nvPr>
        </p:nvSpPr>
        <p:spPr/>
        <p:txBody>
          <a:bodyPr/>
          <a:lstStyle/>
          <a:p>
            <a:fld id="{4DC7DF48-ED36-4D07-878D-1E3DE08EAC0B}" type="slidenum">
              <a:rPr lang="en-US" smtClean="0"/>
              <a:t>5</a:t>
            </a:fld>
            <a:endParaRPr lang="en-US"/>
          </a:p>
        </p:txBody>
      </p:sp>
    </p:spTree>
    <p:extLst>
      <p:ext uri="{BB962C8B-B14F-4D97-AF65-F5344CB8AC3E}">
        <p14:creationId xmlns:p14="http://schemas.microsoft.com/office/powerpoint/2010/main" val="1351399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Para los national safety reports, hay </a:t>
            </a:r>
            <a:r>
              <a:rPr lang="en-US" dirty="0" err="1"/>
              <a:t>que</a:t>
            </a:r>
            <a:r>
              <a:rPr lang="en-US" dirty="0"/>
              <a:t> </a:t>
            </a:r>
            <a:r>
              <a:rPr lang="en-US" dirty="0" err="1"/>
              <a:t>crear</a:t>
            </a:r>
            <a:r>
              <a:rPr lang="en-US" dirty="0"/>
              <a:t> </a:t>
            </a:r>
            <a:r>
              <a:rPr lang="en-US" dirty="0" err="1"/>
              <a:t>una</a:t>
            </a:r>
            <a:r>
              <a:rPr lang="en-US" dirty="0"/>
              <a:t> table </a:t>
            </a:r>
            <a:r>
              <a:rPr lang="en-US" dirty="0" err="1"/>
              <a:t>correpsondiente</a:t>
            </a:r>
            <a:r>
              <a:rPr lang="en-US" dirty="0"/>
              <a:t> al actual </a:t>
            </a:r>
            <a:r>
              <a:rPr lang="en-US" dirty="0" err="1"/>
              <a:t>trienio</a:t>
            </a:r>
            <a:r>
              <a:rPr lang="en-US" dirty="0"/>
              <a:t> (2026-2026) </a:t>
            </a:r>
            <a:r>
              <a:rPr lang="en-US" dirty="0" err="1"/>
              <a:t>que</a:t>
            </a:r>
            <a:r>
              <a:rPr lang="en-US" dirty="0"/>
              <a:t> </a:t>
            </a:r>
            <a:r>
              <a:rPr lang="en-US" dirty="0" err="1"/>
              <a:t>incluya</a:t>
            </a:r>
            <a:r>
              <a:rPr lang="en-US" dirty="0"/>
              <a:t> a los 13 </a:t>
            </a:r>
            <a:r>
              <a:rPr lang="en-US" dirty="0" err="1"/>
              <a:t>Estados</a:t>
            </a:r>
            <a:r>
              <a:rPr lang="en-US" dirty="0"/>
              <a:t> de SAM y </a:t>
            </a:r>
            <a:r>
              <a:rPr lang="en-US" dirty="0" err="1"/>
              <a:t>publicar</a:t>
            </a:r>
            <a:r>
              <a:rPr lang="en-US" dirty="0"/>
              <a:t> los </a:t>
            </a:r>
            <a:r>
              <a:rPr lang="en-US" dirty="0" err="1"/>
              <a:t>coumentos</a:t>
            </a:r>
            <a:r>
              <a:rPr lang="en-US" dirty="0"/>
              <a:t> </a:t>
            </a:r>
            <a:r>
              <a:rPr lang="en-US" dirty="0" err="1"/>
              <a:t>que</a:t>
            </a:r>
            <a:r>
              <a:rPr lang="en-US" dirty="0"/>
              <a:t> temenos, </a:t>
            </a:r>
            <a:r>
              <a:rPr lang="en-US" dirty="0" err="1"/>
              <a:t>según</a:t>
            </a:r>
            <a:r>
              <a:rPr lang="en-US" dirty="0"/>
              <a:t> </a:t>
            </a:r>
            <a:r>
              <a:rPr lang="en-US" dirty="0" err="1"/>
              <a:t>si</a:t>
            </a:r>
            <a:r>
              <a:rPr lang="en-US" dirty="0"/>
              <a:t> los </a:t>
            </a:r>
            <a:r>
              <a:rPr lang="en-US" dirty="0" err="1"/>
              <a:t>estados</a:t>
            </a:r>
            <a:r>
              <a:rPr lang="en-US" dirty="0"/>
              <a:t> </a:t>
            </a:r>
            <a:r>
              <a:rPr lang="en-US" dirty="0" err="1"/>
              <a:t>han</a:t>
            </a:r>
            <a:r>
              <a:rPr lang="en-US" dirty="0"/>
              <a:t> </a:t>
            </a:r>
            <a:r>
              <a:rPr lang="en-US" dirty="0" err="1"/>
              <a:t>presentado</a:t>
            </a:r>
            <a:r>
              <a:rPr lang="en-US" dirty="0"/>
              <a:t> o no. </a:t>
            </a:r>
            <a:r>
              <a:rPr lang="en-US" dirty="0" err="1"/>
              <a:t>Entonces</a:t>
            </a:r>
            <a:r>
              <a:rPr lang="en-US" dirty="0"/>
              <a:t> </a:t>
            </a:r>
            <a:r>
              <a:rPr lang="en-US" dirty="0" err="1"/>
              <a:t>si</a:t>
            </a:r>
            <a:r>
              <a:rPr lang="en-US" dirty="0"/>
              <a:t> temenos el </a:t>
            </a:r>
            <a:r>
              <a:rPr lang="en-US" dirty="0" err="1"/>
              <a:t>documento</a:t>
            </a:r>
            <a:r>
              <a:rPr lang="en-US" dirty="0"/>
              <a:t> </a:t>
            </a:r>
            <a:r>
              <a:rPr lang="en-US" dirty="0" err="1"/>
              <a:t>ponemos</a:t>
            </a:r>
            <a:r>
              <a:rPr lang="en-US" dirty="0"/>
              <a:t> un link. Si no temenos el </a:t>
            </a:r>
            <a:r>
              <a:rPr lang="en-US" dirty="0" err="1"/>
              <a:t>documento</a:t>
            </a:r>
            <a:r>
              <a:rPr lang="en-US" dirty="0"/>
              <a:t> </a:t>
            </a:r>
            <a:r>
              <a:rPr lang="en-US" dirty="0" err="1"/>
              <a:t>pondemos</a:t>
            </a:r>
            <a:r>
              <a:rPr lang="en-US" dirty="0"/>
              <a:t> “Pending”</a:t>
            </a:r>
          </a:p>
          <a:p>
            <a:endParaRPr lang="en-US" dirty="0"/>
          </a:p>
          <a:p>
            <a:r>
              <a:rPr lang="en-US" dirty="0"/>
              <a:t>Hay </a:t>
            </a:r>
            <a:r>
              <a:rPr lang="en-US" dirty="0" err="1"/>
              <a:t>que</a:t>
            </a:r>
            <a:r>
              <a:rPr lang="en-US" dirty="0"/>
              <a:t> </a:t>
            </a:r>
            <a:r>
              <a:rPr lang="en-US" dirty="0" err="1"/>
              <a:t>crear</a:t>
            </a:r>
            <a:r>
              <a:rPr lang="en-US" dirty="0"/>
              <a:t> la </a:t>
            </a:r>
            <a:r>
              <a:rPr lang="en-US" dirty="0" err="1"/>
              <a:t>misma</a:t>
            </a:r>
            <a:r>
              <a:rPr lang="en-US" dirty="0"/>
              <a:t> table para el </a:t>
            </a:r>
            <a:r>
              <a:rPr lang="en-US" dirty="0" err="1"/>
              <a:t>trienio</a:t>
            </a:r>
            <a:r>
              <a:rPr lang="en-US" dirty="0"/>
              <a:t> passado, para </a:t>
            </a:r>
            <a:r>
              <a:rPr lang="en-US" dirty="0" err="1"/>
              <a:t>que</a:t>
            </a:r>
            <a:r>
              <a:rPr lang="en-US" dirty="0"/>
              <a:t> </a:t>
            </a:r>
            <a:r>
              <a:rPr lang="en-US" dirty="0" err="1"/>
              <a:t>queden</a:t>
            </a:r>
            <a:r>
              <a:rPr lang="en-US" dirty="0"/>
              <a:t> </a:t>
            </a:r>
            <a:r>
              <a:rPr lang="en-US" dirty="0" err="1"/>
              <a:t>registros</a:t>
            </a:r>
            <a:r>
              <a:rPr lang="en-US" dirty="0"/>
              <a:t> de los </a:t>
            </a:r>
            <a:r>
              <a:rPr lang="en-US" dirty="0" err="1"/>
              <a:t>couemntos</a:t>
            </a:r>
            <a:r>
              <a:rPr lang="en-US" dirty="0"/>
              <a:t>. Le </a:t>
            </a:r>
            <a:r>
              <a:rPr lang="en-US" dirty="0" err="1"/>
              <a:t>podemos</a:t>
            </a:r>
            <a:r>
              <a:rPr lang="en-US" dirty="0"/>
              <a:t> </a:t>
            </a:r>
            <a:r>
              <a:rPr lang="en-US" dirty="0" err="1"/>
              <a:t>llamar</a:t>
            </a:r>
            <a:r>
              <a:rPr lang="en-US" dirty="0"/>
              <a:t> “</a:t>
            </a:r>
            <a:r>
              <a:rPr lang="en-US" dirty="0" err="1"/>
              <a:t>Archivo</a:t>
            </a:r>
            <a:r>
              <a:rPr lang="en-US" dirty="0"/>
              <a:t>”</a:t>
            </a:r>
          </a:p>
        </p:txBody>
      </p:sp>
      <p:sp>
        <p:nvSpPr>
          <p:cNvPr id="4" name="Slide Number Placeholder 3"/>
          <p:cNvSpPr>
            <a:spLocks noGrp="1"/>
          </p:cNvSpPr>
          <p:nvPr>
            <p:ph type="sldNum" sz="quarter" idx="5"/>
          </p:nvPr>
        </p:nvSpPr>
        <p:spPr/>
        <p:txBody>
          <a:bodyPr/>
          <a:lstStyle/>
          <a:p>
            <a:fld id="{4DC7DF48-ED36-4D07-878D-1E3DE08EAC0B}" type="slidenum">
              <a:rPr lang="en-US" smtClean="0"/>
              <a:t>6</a:t>
            </a:fld>
            <a:endParaRPr lang="en-US"/>
          </a:p>
        </p:txBody>
      </p:sp>
    </p:spTree>
    <p:extLst>
      <p:ext uri="{BB962C8B-B14F-4D97-AF65-F5344CB8AC3E}">
        <p14:creationId xmlns:p14="http://schemas.microsoft.com/office/powerpoint/2010/main" val="937575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 Proyecto FENIX </a:t>
            </a:r>
            <a:r>
              <a:rPr lang="en-US" dirty="0" err="1"/>
              <a:t>tiene</a:t>
            </a:r>
            <a:r>
              <a:rPr lang="en-US" dirty="0"/>
              <a:t> </a:t>
            </a:r>
            <a:r>
              <a:rPr lang="en-US" dirty="0" err="1"/>
              <a:t>una</a:t>
            </a:r>
            <a:r>
              <a:rPr lang="en-US" dirty="0"/>
              <a:t> </a:t>
            </a:r>
            <a:r>
              <a:rPr lang="en-US" dirty="0" err="1"/>
              <a:t>página</a:t>
            </a:r>
            <a:r>
              <a:rPr lang="en-US" dirty="0"/>
              <a:t> </a:t>
            </a:r>
            <a:r>
              <a:rPr lang="en-US" dirty="0" err="1"/>
              <a:t>en</a:t>
            </a:r>
            <a:r>
              <a:rPr lang="en-US" dirty="0"/>
              <a:t> el </a:t>
            </a:r>
            <a:r>
              <a:rPr lang="en-US" dirty="0" err="1"/>
              <a:t>Sharepoint</a:t>
            </a:r>
            <a:r>
              <a:rPr lang="en-US" dirty="0"/>
              <a:t> </a:t>
            </a:r>
            <a:r>
              <a:rPr lang="en-US" dirty="0" err="1"/>
              <a:t>desarrollado</a:t>
            </a:r>
            <a:r>
              <a:rPr lang="en-US" dirty="0"/>
              <a:t> </a:t>
            </a:r>
            <a:r>
              <a:rPr lang="en-US" dirty="0" err="1"/>
              <a:t>por</a:t>
            </a:r>
            <a:r>
              <a:rPr lang="en-US" dirty="0"/>
              <a:t> la </a:t>
            </a:r>
            <a:r>
              <a:rPr lang="en-US" dirty="0" err="1"/>
              <a:t>sede</a:t>
            </a:r>
            <a:r>
              <a:rPr lang="en-US" dirty="0"/>
              <a:t>:</a:t>
            </a:r>
          </a:p>
          <a:p>
            <a:endParaRPr lang="en-US" dirty="0"/>
          </a:p>
          <a:p>
            <a:r>
              <a:rPr lang="en-US" dirty="0">
                <a:hlinkClick r:id="rId3"/>
              </a:rPr>
              <a:t>FENIX Hub – Home</a:t>
            </a:r>
            <a:r>
              <a:rPr lang="en-US" dirty="0"/>
              <a:t> </a:t>
            </a:r>
          </a:p>
          <a:p>
            <a:endParaRPr lang="en-US" dirty="0"/>
          </a:p>
          <a:p>
            <a:r>
              <a:rPr lang="en-US" dirty="0"/>
              <a:t>Por el </a:t>
            </a:r>
            <a:r>
              <a:rPr lang="en-US" dirty="0" err="1"/>
              <a:t>momento</a:t>
            </a:r>
            <a:r>
              <a:rPr lang="en-US" dirty="0"/>
              <a:t> </a:t>
            </a:r>
            <a:r>
              <a:rPr lang="en-US" dirty="0" err="1"/>
              <a:t>esa</a:t>
            </a:r>
            <a:r>
              <a:rPr lang="en-US" dirty="0"/>
              <a:t> es la </a:t>
            </a:r>
            <a:r>
              <a:rPr lang="en-US" dirty="0" err="1"/>
              <a:t>dirección</a:t>
            </a:r>
            <a:r>
              <a:rPr lang="en-US" dirty="0"/>
              <a:t>. La idea es </a:t>
            </a:r>
            <a:r>
              <a:rPr lang="en-US" dirty="0" err="1"/>
              <a:t>que</a:t>
            </a:r>
            <a:r>
              <a:rPr lang="en-US" dirty="0"/>
              <a:t> el </a:t>
            </a:r>
            <a:r>
              <a:rPr lang="en-US" dirty="0" err="1"/>
              <a:t>tpitulo</a:t>
            </a:r>
            <a:r>
              <a:rPr lang="en-US" dirty="0"/>
              <a:t> de </a:t>
            </a:r>
            <a:r>
              <a:rPr lang="en-US" dirty="0" err="1"/>
              <a:t>esta</a:t>
            </a:r>
            <a:r>
              <a:rPr lang="en-US" dirty="0"/>
              <a:t> </a:t>
            </a:r>
            <a:r>
              <a:rPr lang="en-US" dirty="0" err="1"/>
              <a:t>sección</a:t>
            </a:r>
            <a:r>
              <a:rPr lang="en-US" dirty="0"/>
              <a:t> </a:t>
            </a:r>
            <a:r>
              <a:rPr lang="en-US" dirty="0" err="1"/>
              <a:t>direcicones</a:t>
            </a:r>
            <a:r>
              <a:rPr lang="en-US" dirty="0"/>
              <a:t> </a:t>
            </a:r>
            <a:r>
              <a:rPr lang="en-US" dirty="0" err="1"/>
              <a:t>directamente</a:t>
            </a:r>
            <a:r>
              <a:rPr lang="en-US" dirty="0"/>
              <a:t> a </a:t>
            </a:r>
            <a:r>
              <a:rPr lang="en-US" dirty="0" err="1"/>
              <a:t>esa</a:t>
            </a:r>
            <a:r>
              <a:rPr lang="en-US" dirty="0"/>
              <a:t> </a:t>
            </a:r>
            <a:r>
              <a:rPr lang="en-US" dirty="0" err="1"/>
              <a:t>página</a:t>
            </a:r>
            <a:r>
              <a:rPr lang="en-US" dirty="0"/>
              <a:t> </a:t>
            </a:r>
          </a:p>
        </p:txBody>
      </p:sp>
      <p:sp>
        <p:nvSpPr>
          <p:cNvPr id="4" name="Slide Number Placeholder 3"/>
          <p:cNvSpPr>
            <a:spLocks noGrp="1"/>
          </p:cNvSpPr>
          <p:nvPr>
            <p:ph type="sldNum" sz="quarter" idx="5"/>
          </p:nvPr>
        </p:nvSpPr>
        <p:spPr/>
        <p:txBody>
          <a:bodyPr/>
          <a:lstStyle/>
          <a:p>
            <a:fld id="{4DC7DF48-ED36-4D07-878D-1E3DE08EAC0B}" type="slidenum">
              <a:rPr lang="en-US" smtClean="0"/>
              <a:t>7</a:t>
            </a:fld>
            <a:endParaRPr lang="en-US"/>
          </a:p>
        </p:txBody>
      </p:sp>
    </p:spTree>
    <p:extLst>
      <p:ext uri="{BB962C8B-B14F-4D97-AF65-F5344CB8AC3E}">
        <p14:creationId xmlns:p14="http://schemas.microsoft.com/office/powerpoint/2010/main" val="1409667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 el </a:t>
            </a:r>
            <a:r>
              <a:rPr lang="en-US" dirty="0" err="1"/>
              <a:t>safet</a:t>
            </a:r>
            <a:r>
              <a:rPr lang="en-US" dirty="0"/>
              <a:t> awareness week. </a:t>
            </a:r>
            <a:r>
              <a:rPr lang="en-US" dirty="0" err="1"/>
              <a:t>Necesitamos</a:t>
            </a:r>
            <a:r>
              <a:rPr lang="en-US" dirty="0"/>
              <a:t> un banner, y las </a:t>
            </a:r>
            <a:r>
              <a:rPr lang="en-US" dirty="0" err="1"/>
              <a:t>secciones</a:t>
            </a:r>
            <a:r>
              <a:rPr lang="en-US" dirty="0"/>
              <a:t> </a:t>
            </a:r>
            <a:r>
              <a:rPr lang="en-US" dirty="0" err="1"/>
              <a:t>que</a:t>
            </a:r>
            <a:r>
              <a:rPr lang="en-US" dirty="0"/>
              <a:t> se </a:t>
            </a:r>
            <a:r>
              <a:rPr lang="en-US" dirty="0" err="1"/>
              <a:t>describen</a:t>
            </a:r>
            <a:r>
              <a:rPr lang="en-US" dirty="0"/>
              <a:t> </a:t>
            </a:r>
            <a:r>
              <a:rPr lang="en-US" dirty="0" err="1"/>
              <a:t>en</a:t>
            </a:r>
            <a:r>
              <a:rPr lang="en-US" dirty="0"/>
              <a:t> el slide. Les paso un word </a:t>
            </a:r>
            <a:r>
              <a:rPr lang="en-US" dirty="0" err="1"/>
              <a:t>por</a:t>
            </a:r>
            <a:r>
              <a:rPr lang="en-US" dirty="0"/>
              <a:t> mail con el </a:t>
            </a:r>
            <a:r>
              <a:rPr lang="en-US" dirty="0" err="1"/>
              <a:t>contenido</a:t>
            </a:r>
            <a:r>
              <a:rPr lang="en-US" dirty="0"/>
              <a:t> de </a:t>
            </a:r>
            <a:r>
              <a:rPr lang="en-US" dirty="0" err="1"/>
              <a:t>cada</a:t>
            </a:r>
            <a:r>
              <a:rPr lang="en-US" dirty="0"/>
              <a:t> </a:t>
            </a:r>
            <a:r>
              <a:rPr lang="en-US" dirty="0" err="1"/>
              <a:t>sección</a:t>
            </a:r>
            <a:r>
              <a:rPr lang="en-US" dirty="0"/>
              <a:t>. </a:t>
            </a:r>
          </a:p>
        </p:txBody>
      </p:sp>
      <p:sp>
        <p:nvSpPr>
          <p:cNvPr id="4" name="Slide Number Placeholder 3"/>
          <p:cNvSpPr>
            <a:spLocks noGrp="1"/>
          </p:cNvSpPr>
          <p:nvPr>
            <p:ph type="sldNum" sz="quarter" idx="5"/>
          </p:nvPr>
        </p:nvSpPr>
        <p:spPr/>
        <p:txBody>
          <a:bodyPr/>
          <a:lstStyle/>
          <a:p>
            <a:fld id="{4DC7DF48-ED36-4D07-878D-1E3DE08EAC0B}" type="slidenum">
              <a:rPr lang="en-US" smtClean="0"/>
              <a:t>8</a:t>
            </a:fld>
            <a:endParaRPr lang="en-US"/>
          </a:p>
        </p:txBody>
      </p:sp>
    </p:spTree>
    <p:extLst>
      <p:ext uri="{BB962C8B-B14F-4D97-AF65-F5344CB8AC3E}">
        <p14:creationId xmlns:p14="http://schemas.microsoft.com/office/powerpoint/2010/main" val="4077378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37F57-E90F-6464-545A-F7B19FF6BD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A30B95-A3A2-CCBD-CC52-4320F0BF08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CDB755-D14D-B9A1-A539-326A5F60F759}"/>
              </a:ext>
            </a:extLst>
          </p:cNvPr>
          <p:cNvSpPr>
            <a:spLocks noGrp="1"/>
          </p:cNvSpPr>
          <p:nvPr>
            <p:ph type="dt" sz="half" idx="10"/>
          </p:nvPr>
        </p:nvSpPr>
        <p:spPr/>
        <p:txBody>
          <a:bodyPr/>
          <a:lstStyle/>
          <a:p>
            <a:fld id="{8B71DA71-8E90-440F-8679-C3136BE96940}" type="datetimeFigureOut">
              <a:rPr lang="en-US" smtClean="0"/>
              <a:t>5/14/2026</a:t>
            </a:fld>
            <a:endParaRPr lang="en-US"/>
          </a:p>
        </p:txBody>
      </p:sp>
      <p:sp>
        <p:nvSpPr>
          <p:cNvPr id="5" name="Footer Placeholder 4">
            <a:extLst>
              <a:ext uri="{FF2B5EF4-FFF2-40B4-BE49-F238E27FC236}">
                <a16:creationId xmlns:a16="http://schemas.microsoft.com/office/drawing/2014/main" id="{77E020A2-DDFD-974E-D289-D90E64D3DA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4A3802-1024-A7E7-A7EA-B256A187B03A}"/>
              </a:ext>
            </a:extLst>
          </p:cNvPr>
          <p:cNvSpPr>
            <a:spLocks noGrp="1"/>
          </p:cNvSpPr>
          <p:nvPr>
            <p:ph type="sldNum" sz="quarter" idx="12"/>
          </p:nvPr>
        </p:nvSpPr>
        <p:spPr/>
        <p:txBody>
          <a:bodyPr/>
          <a:lstStyle/>
          <a:p>
            <a:fld id="{2E39D97D-433A-4DB6-8034-F55E03F59531}" type="slidenum">
              <a:rPr lang="en-US" smtClean="0"/>
              <a:t>‹#›</a:t>
            </a:fld>
            <a:endParaRPr lang="en-US"/>
          </a:p>
        </p:txBody>
      </p:sp>
    </p:spTree>
    <p:extLst>
      <p:ext uri="{BB962C8B-B14F-4D97-AF65-F5344CB8AC3E}">
        <p14:creationId xmlns:p14="http://schemas.microsoft.com/office/powerpoint/2010/main" val="2354144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42EA2-97F0-F926-0B8B-F73E8B4F46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4A3672-1946-D6F2-CBC9-B73834161F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21165-33F8-ECEF-CBB5-2D175A74D3F0}"/>
              </a:ext>
            </a:extLst>
          </p:cNvPr>
          <p:cNvSpPr>
            <a:spLocks noGrp="1"/>
          </p:cNvSpPr>
          <p:nvPr>
            <p:ph type="dt" sz="half" idx="10"/>
          </p:nvPr>
        </p:nvSpPr>
        <p:spPr/>
        <p:txBody>
          <a:bodyPr/>
          <a:lstStyle/>
          <a:p>
            <a:fld id="{8B71DA71-8E90-440F-8679-C3136BE96940}" type="datetimeFigureOut">
              <a:rPr lang="en-US" smtClean="0"/>
              <a:t>5/14/2026</a:t>
            </a:fld>
            <a:endParaRPr lang="en-US"/>
          </a:p>
        </p:txBody>
      </p:sp>
      <p:sp>
        <p:nvSpPr>
          <p:cNvPr id="5" name="Footer Placeholder 4">
            <a:extLst>
              <a:ext uri="{FF2B5EF4-FFF2-40B4-BE49-F238E27FC236}">
                <a16:creationId xmlns:a16="http://schemas.microsoft.com/office/drawing/2014/main" id="{79508A8B-15F9-762E-7B77-BB4F6A3A69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BF26E4-C2E9-7C97-A5EE-6D7571E1F6BF}"/>
              </a:ext>
            </a:extLst>
          </p:cNvPr>
          <p:cNvSpPr>
            <a:spLocks noGrp="1"/>
          </p:cNvSpPr>
          <p:nvPr>
            <p:ph type="sldNum" sz="quarter" idx="12"/>
          </p:nvPr>
        </p:nvSpPr>
        <p:spPr/>
        <p:txBody>
          <a:bodyPr/>
          <a:lstStyle/>
          <a:p>
            <a:fld id="{2E39D97D-433A-4DB6-8034-F55E03F59531}" type="slidenum">
              <a:rPr lang="en-US" smtClean="0"/>
              <a:t>‹#›</a:t>
            </a:fld>
            <a:endParaRPr lang="en-US"/>
          </a:p>
        </p:txBody>
      </p:sp>
    </p:spTree>
    <p:extLst>
      <p:ext uri="{BB962C8B-B14F-4D97-AF65-F5344CB8AC3E}">
        <p14:creationId xmlns:p14="http://schemas.microsoft.com/office/powerpoint/2010/main" val="2537556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8DA703-62B3-4AA9-5D0C-2CFAB2B124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228BE4-9387-7111-6296-8C82E27882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5EB214-FAF8-D16F-BD01-2987FAFECB77}"/>
              </a:ext>
            </a:extLst>
          </p:cNvPr>
          <p:cNvSpPr>
            <a:spLocks noGrp="1"/>
          </p:cNvSpPr>
          <p:nvPr>
            <p:ph type="dt" sz="half" idx="10"/>
          </p:nvPr>
        </p:nvSpPr>
        <p:spPr/>
        <p:txBody>
          <a:bodyPr/>
          <a:lstStyle/>
          <a:p>
            <a:fld id="{8B71DA71-8E90-440F-8679-C3136BE96940}" type="datetimeFigureOut">
              <a:rPr lang="en-US" smtClean="0"/>
              <a:t>5/14/2026</a:t>
            </a:fld>
            <a:endParaRPr lang="en-US"/>
          </a:p>
        </p:txBody>
      </p:sp>
      <p:sp>
        <p:nvSpPr>
          <p:cNvPr id="5" name="Footer Placeholder 4">
            <a:extLst>
              <a:ext uri="{FF2B5EF4-FFF2-40B4-BE49-F238E27FC236}">
                <a16:creationId xmlns:a16="http://schemas.microsoft.com/office/drawing/2014/main" id="{E0265EE2-0BC6-1BEF-A74B-7CA26BA8AF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D7C1DC-FDFB-5118-599E-E365BB449A9B}"/>
              </a:ext>
            </a:extLst>
          </p:cNvPr>
          <p:cNvSpPr>
            <a:spLocks noGrp="1"/>
          </p:cNvSpPr>
          <p:nvPr>
            <p:ph type="sldNum" sz="quarter" idx="12"/>
          </p:nvPr>
        </p:nvSpPr>
        <p:spPr/>
        <p:txBody>
          <a:bodyPr/>
          <a:lstStyle/>
          <a:p>
            <a:fld id="{2E39D97D-433A-4DB6-8034-F55E03F59531}" type="slidenum">
              <a:rPr lang="en-US" smtClean="0"/>
              <a:t>‹#›</a:t>
            </a:fld>
            <a:endParaRPr lang="en-US"/>
          </a:p>
        </p:txBody>
      </p:sp>
    </p:spTree>
    <p:extLst>
      <p:ext uri="{BB962C8B-B14F-4D97-AF65-F5344CB8AC3E}">
        <p14:creationId xmlns:p14="http://schemas.microsoft.com/office/powerpoint/2010/main" val="3420367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02CFE-C2D8-509D-15D8-C39D83B867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F17E2F-9D9A-9C86-6BB6-E5C2C530B3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9676ED-28ED-BDCE-0A15-99C0FB8F6FEC}"/>
              </a:ext>
            </a:extLst>
          </p:cNvPr>
          <p:cNvSpPr>
            <a:spLocks noGrp="1"/>
          </p:cNvSpPr>
          <p:nvPr>
            <p:ph type="dt" sz="half" idx="10"/>
          </p:nvPr>
        </p:nvSpPr>
        <p:spPr/>
        <p:txBody>
          <a:bodyPr/>
          <a:lstStyle/>
          <a:p>
            <a:fld id="{8B71DA71-8E90-440F-8679-C3136BE96940}" type="datetimeFigureOut">
              <a:rPr lang="en-US" smtClean="0"/>
              <a:t>5/14/2026</a:t>
            </a:fld>
            <a:endParaRPr lang="en-US"/>
          </a:p>
        </p:txBody>
      </p:sp>
      <p:sp>
        <p:nvSpPr>
          <p:cNvPr id="5" name="Footer Placeholder 4">
            <a:extLst>
              <a:ext uri="{FF2B5EF4-FFF2-40B4-BE49-F238E27FC236}">
                <a16:creationId xmlns:a16="http://schemas.microsoft.com/office/drawing/2014/main" id="{DF7CA30B-EEE2-A85B-1441-BDB5F05DB3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7B7CEA-0D63-B400-FDBF-271ADBADF499}"/>
              </a:ext>
            </a:extLst>
          </p:cNvPr>
          <p:cNvSpPr>
            <a:spLocks noGrp="1"/>
          </p:cNvSpPr>
          <p:nvPr>
            <p:ph type="sldNum" sz="quarter" idx="12"/>
          </p:nvPr>
        </p:nvSpPr>
        <p:spPr/>
        <p:txBody>
          <a:bodyPr/>
          <a:lstStyle/>
          <a:p>
            <a:fld id="{2E39D97D-433A-4DB6-8034-F55E03F59531}" type="slidenum">
              <a:rPr lang="en-US" smtClean="0"/>
              <a:t>‹#›</a:t>
            </a:fld>
            <a:endParaRPr lang="en-US"/>
          </a:p>
        </p:txBody>
      </p:sp>
    </p:spTree>
    <p:extLst>
      <p:ext uri="{BB962C8B-B14F-4D97-AF65-F5344CB8AC3E}">
        <p14:creationId xmlns:p14="http://schemas.microsoft.com/office/powerpoint/2010/main" val="3568493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AD6FC-9221-3E57-9EA4-523E7A8118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29E526-4B1C-C918-4082-626B4777658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231DD9-ABBC-FEA4-4020-8079D0440F2A}"/>
              </a:ext>
            </a:extLst>
          </p:cNvPr>
          <p:cNvSpPr>
            <a:spLocks noGrp="1"/>
          </p:cNvSpPr>
          <p:nvPr>
            <p:ph type="dt" sz="half" idx="10"/>
          </p:nvPr>
        </p:nvSpPr>
        <p:spPr/>
        <p:txBody>
          <a:bodyPr/>
          <a:lstStyle/>
          <a:p>
            <a:fld id="{8B71DA71-8E90-440F-8679-C3136BE96940}" type="datetimeFigureOut">
              <a:rPr lang="en-US" smtClean="0"/>
              <a:t>5/14/2026</a:t>
            </a:fld>
            <a:endParaRPr lang="en-US"/>
          </a:p>
        </p:txBody>
      </p:sp>
      <p:sp>
        <p:nvSpPr>
          <p:cNvPr id="5" name="Footer Placeholder 4">
            <a:extLst>
              <a:ext uri="{FF2B5EF4-FFF2-40B4-BE49-F238E27FC236}">
                <a16:creationId xmlns:a16="http://schemas.microsoft.com/office/drawing/2014/main" id="{9D6CC1FB-A7FE-5846-06C1-69BD6AA8BD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5419ED-D612-412B-3FFC-A3D61255D4E9}"/>
              </a:ext>
            </a:extLst>
          </p:cNvPr>
          <p:cNvSpPr>
            <a:spLocks noGrp="1"/>
          </p:cNvSpPr>
          <p:nvPr>
            <p:ph type="sldNum" sz="quarter" idx="12"/>
          </p:nvPr>
        </p:nvSpPr>
        <p:spPr/>
        <p:txBody>
          <a:bodyPr/>
          <a:lstStyle/>
          <a:p>
            <a:fld id="{2E39D97D-433A-4DB6-8034-F55E03F59531}" type="slidenum">
              <a:rPr lang="en-US" smtClean="0"/>
              <a:t>‹#›</a:t>
            </a:fld>
            <a:endParaRPr lang="en-US"/>
          </a:p>
        </p:txBody>
      </p:sp>
    </p:spTree>
    <p:extLst>
      <p:ext uri="{BB962C8B-B14F-4D97-AF65-F5344CB8AC3E}">
        <p14:creationId xmlns:p14="http://schemas.microsoft.com/office/powerpoint/2010/main" val="3005920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30636-5F03-8CD9-E3D9-9BCD497712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2EC17C-1EB7-0C40-B5F1-0936ED0DD6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38522E-B7D8-FE59-5B05-2629A872ED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2C6D9C-BB6B-0DB1-56D3-34B3ABC39807}"/>
              </a:ext>
            </a:extLst>
          </p:cNvPr>
          <p:cNvSpPr>
            <a:spLocks noGrp="1"/>
          </p:cNvSpPr>
          <p:nvPr>
            <p:ph type="dt" sz="half" idx="10"/>
          </p:nvPr>
        </p:nvSpPr>
        <p:spPr/>
        <p:txBody>
          <a:bodyPr/>
          <a:lstStyle/>
          <a:p>
            <a:fld id="{8B71DA71-8E90-440F-8679-C3136BE96940}" type="datetimeFigureOut">
              <a:rPr lang="en-US" smtClean="0"/>
              <a:t>5/14/2026</a:t>
            </a:fld>
            <a:endParaRPr lang="en-US"/>
          </a:p>
        </p:txBody>
      </p:sp>
      <p:sp>
        <p:nvSpPr>
          <p:cNvPr id="6" name="Footer Placeholder 5">
            <a:extLst>
              <a:ext uri="{FF2B5EF4-FFF2-40B4-BE49-F238E27FC236}">
                <a16:creationId xmlns:a16="http://schemas.microsoft.com/office/drawing/2014/main" id="{EE47983A-38EB-A692-6261-801CDA3E53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F52FEE-1489-3C81-4780-0C704D577420}"/>
              </a:ext>
            </a:extLst>
          </p:cNvPr>
          <p:cNvSpPr>
            <a:spLocks noGrp="1"/>
          </p:cNvSpPr>
          <p:nvPr>
            <p:ph type="sldNum" sz="quarter" idx="12"/>
          </p:nvPr>
        </p:nvSpPr>
        <p:spPr/>
        <p:txBody>
          <a:bodyPr/>
          <a:lstStyle/>
          <a:p>
            <a:fld id="{2E39D97D-433A-4DB6-8034-F55E03F59531}" type="slidenum">
              <a:rPr lang="en-US" smtClean="0"/>
              <a:t>‹#›</a:t>
            </a:fld>
            <a:endParaRPr lang="en-US"/>
          </a:p>
        </p:txBody>
      </p:sp>
    </p:spTree>
    <p:extLst>
      <p:ext uri="{BB962C8B-B14F-4D97-AF65-F5344CB8AC3E}">
        <p14:creationId xmlns:p14="http://schemas.microsoft.com/office/powerpoint/2010/main" val="2782732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AA5A7-3772-3B39-1043-3D11A964D4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FFFF83-C993-7512-176B-C5FDF618BE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D4BE85-A67A-2AD8-D66C-5A466416BD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246285-23FA-A41D-80E0-607E9A27A0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CCAB0D-1A77-02E9-3934-A2A531AE6B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F717D3-4A96-DC5D-4D2E-FCDD93A8DBFD}"/>
              </a:ext>
            </a:extLst>
          </p:cNvPr>
          <p:cNvSpPr>
            <a:spLocks noGrp="1"/>
          </p:cNvSpPr>
          <p:nvPr>
            <p:ph type="dt" sz="half" idx="10"/>
          </p:nvPr>
        </p:nvSpPr>
        <p:spPr/>
        <p:txBody>
          <a:bodyPr/>
          <a:lstStyle/>
          <a:p>
            <a:fld id="{8B71DA71-8E90-440F-8679-C3136BE96940}" type="datetimeFigureOut">
              <a:rPr lang="en-US" smtClean="0"/>
              <a:t>5/14/2026</a:t>
            </a:fld>
            <a:endParaRPr lang="en-US"/>
          </a:p>
        </p:txBody>
      </p:sp>
      <p:sp>
        <p:nvSpPr>
          <p:cNvPr id="8" name="Footer Placeholder 7">
            <a:extLst>
              <a:ext uri="{FF2B5EF4-FFF2-40B4-BE49-F238E27FC236}">
                <a16:creationId xmlns:a16="http://schemas.microsoft.com/office/drawing/2014/main" id="{0D2C27EF-3048-6824-7E24-614CE5BC67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57BC865-CD47-29BA-7929-14F2147FBCAA}"/>
              </a:ext>
            </a:extLst>
          </p:cNvPr>
          <p:cNvSpPr>
            <a:spLocks noGrp="1"/>
          </p:cNvSpPr>
          <p:nvPr>
            <p:ph type="sldNum" sz="quarter" idx="12"/>
          </p:nvPr>
        </p:nvSpPr>
        <p:spPr/>
        <p:txBody>
          <a:bodyPr/>
          <a:lstStyle/>
          <a:p>
            <a:fld id="{2E39D97D-433A-4DB6-8034-F55E03F59531}" type="slidenum">
              <a:rPr lang="en-US" smtClean="0"/>
              <a:t>‹#›</a:t>
            </a:fld>
            <a:endParaRPr lang="en-US"/>
          </a:p>
        </p:txBody>
      </p:sp>
    </p:spTree>
    <p:extLst>
      <p:ext uri="{BB962C8B-B14F-4D97-AF65-F5344CB8AC3E}">
        <p14:creationId xmlns:p14="http://schemas.microsoft.com/office/powerpoint/2010/main" val="2899930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61A05-A9A3-8F1C-24E3-2354E4CFF9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5C4F3B-D30F-82BD-38C1-C90CAAEC5E0F}"/>
              </a:ext>
            </a:extLst>
          </p:cNvPr>
          <p:cNvSpPr>
            <a:spLocks noGrp="1"/>
          </p:cNvSpPr>
          <p:nvPr>
            <p:ph type="dt" sz="half" idx="10"/>
          </p:nvPr>
        </p:nvSpPr>
        <p:spPr/>
        <p:txBody>
          <a:bodyPr/>
          <a:lstStyle/>
          <a:p>
            <a:fld id="{8B71DA71-8E90-440F-8679-C3136BE96940}" type="datetimeFigureOut">
              <a:rPr lang="en-US" smtClean="0"/>
              <a:t>5/14/2026</a:t>
            </a:fld>
            <a:endParaRPr lang="en-US"/>
          </a:p>
        </p:txBody>
      </p:sp>
      <p:sp>
        <p:nvSpPr>
          <p:cNvPr id="4" name="Footer Placeholder 3">
            <a:extLst>
              <a:ext uri="{FF2B5EF4-FFF2-40B4-BE49-F238E27FC236}">
                <a16:creationId xmlns:a16="http://schemas.microsoft.com/office/drawing/2014/main" id="{4C9E95F2-DB30-FF53-4653-700A2E5DE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F41276-21FC-0790-26D7-5E13D533138B}"/>
              </a:ext>
            </a:extLst>
          </p:cNvPr>
          <p:cNvSpPr>
            <a:spLocks noGrp="1"/>
          </p:cNvSpPr>
          <p:nvPr>
            <p:ph type="sldNum" sz="quarter" idx="12"/>
          </p:nvPr>
        </p:nvSpPr>
        <p:spPr/>
        <p:txBody>
          <a:bodyPr/>
          <a:lstStyle/>
          <a:p>
            <a:fld id="{2E39D97D-433A-4DB6-8034-F55E03F59531}" type="slidenum">
              <a:rPr lang="en-US" smtClean="0"/>
              <a:t>‹#›</a:t>
            </a:fld>
            <a:endParaRPr lang="en-US"/>
          </a:p>
        </p:txBody>
      </p:sp>
    </p:spTree>
    <p:extLst>
      <p:ext uri="{BB962C8B-B14F-4D97-AF65-F5344CB8AC3E}">
        <p14:creationId xmlns:p14="http://schemas.microsoft.com/office/powerpoint/2010/main" val="1759032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0D69C5-0280-5712-DA43-5F5A33F87BC4}"/>
              </a:ext>
            </a:extLst>
          </p:cNvPr>
          <p:cNvSpPr>
            <a:spLocks noGrp="1"/>
          </p:cNvSpPr>
          <p:nvPr>
            <p:ph type="dt" sz="half" idx="10"/>
          </p:nvPr>
        </p:nvSpPr>
        <p:spPr/>
        <p:txBody>
          <a:bodyPr/>
          <a:lstStyle/>
          <a:p>
            <a:fld id="{8B71DA71-8E90-440F-8679-C3136BE96940}" type="datetimeFigureOut">
              <a:rPr lang="en-US" smtClean="0"/>
              <a:t>5/14/2026</a:t>
            </a:fld>
            <a:endParaRPr lang="en-US"/>
          </a:p>
        </p:txBody>
      </p:sp>
      <p:sp>
        <p:nvSpPr>
          <p:cNvPr id="3" name="Footer Placeholder 2">
            <a:extLst>
              <a:ext uri="{FF2B5EF4-FFF2-40B4-BE49-F238E27FC236}">
                <a16:creationId xmlns:a16="http://schemas.microsoft.com/office/drawing/2014/main" id="{9B56870E-C957-F2B4-0F8F-4013142E92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C64C73-B5DC-4A81-D266-5F12DAE88554}"/>
              </a:ext>
            </a:extLst>
          </p:cNvPr>
          <p:cNvSpPr>
            <a:spLocks noGrp="1"/>
          </p:cNvSpPr>
          <p:nvPr>
            <p:ph type="sldNum" sz="quarter" idx="12"/>
          </p:nvPr>
        </p:nvSpPr>
        <p:spPr/>
        <p:txBody>
          <a:bodyPr/>
          <a:lstStyle/>
          <a:p>
            <a:fld id="{2E39D97D-433A-4DB6-8034-F55E03F59531}" type="slidenum">
              <a:rPr lang="en-US" smtClean="0"/>
              <a:t>‹#›</a:t>
            </a:fld>
            <a:endParaRPr lang="en-US"/>
          </a:p>
        </p:txBody>
      </p:sp>
    </p:spTree>
    <p:extLst>
      <p:ext uri="{BB962C8B-B14F-4D97-AF65-F5344CB8AC3E}">
        <p14:creationId xmlns:p14="http://schemas.microsoft.com/office/powerpoint/2010/main" val="4140252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0F796-1FD0-3877-9682-B294BFBF72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5404BC-FB9F-71C8-453D-1E588570C0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B59F29-4DC3-6027-07F1-218C0D9CF1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46D636-45F0-C0E2-4C11-38A659F4D562}"/>
              </a:ext>
            </a:extLst>
          </p:cNvPr>
          <p:cNvSpPr>
            <a:spLocks noGrp="1"/>
          </p:cNvSpPr>
          <p:nvPr>
            <p:ph type="dt" sz="half" idx="10"/>
          </p:nvPr>
        </p:nvSpPr>
        <p:spPr/>
        <p:txBody>
          <a:bodyPr/>
          <a:lstStyle/>
          <a:p>
            <a:fld id="{8B71DA71-8E90-440F-8679-C3136BE96940}" type="datetimeFigureOut">
              <a:rPr lang="en-US" smtClean="0"/>
              <a:t>5/14/2026</a:t>
            </a:fld>
            <a:endParaRPr lang="en-US"/>
          </a:p>
        </p:txBody>
      </p:sp>
      <p:sp>
        <p:nvSpPr>
          <p:cNvPr id="6" name="Footer Placeholder 5">
            <a:extLst>
              <a:ext uri="{FF2B5EF4-FFF2-40B4-BE49-F238E27FC236}">
                <a16:creationId xmlns:a16="http://schemas.microsoft.com/office/drawing/2014/main" id="{CE98A433-F469-A2DB-3A34-F1E4A642F3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42D4A1-9A07-5A9C-224B-0857567A50E9}"/>
              </a:ext>
            </a:extLst>
          </p:cNvPr>
          <p:cNvSpPr>
            <a:spLocks noGrp="1"/>
          </p:cNvSpPr>
          <p:nvPr>
            <p:ph type="sldNum" sz="quarter" idx="12"/>
          </p:nvPr>
        </p:nvSpPr>
        <p:spPr/>
        <p:txBody>
          <a:bodyPr/>
          <a:lstStyle/>
          <a:p>
            <a:fld id="{2E39D97D-433A-4DB6-8034-F55E03F59531}" type="slidenum">
              <a:rPr lang="en-US" smtClean="0"/>
              <a:t>‹#›</a:t>
            </a:fld>
            <a:endParaRPr lang="en-US"/>
          </a:p>
        </p:txBody>
      </p:sp>
    </p:spTree>
    <p:extLst>
      <p:ext uri="{BB962C8B-B14F-4D97-AF65-F5344CB8AC3E}">
        <p14:creationId xmlns:p14="http://schemas.microsoft.com/office/powerpoint/2010/main" val="461004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3D84D-69C6-9577-C9FC-80AE316E3A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E79F46-395F-FDA5-BF52-5DD43D95B6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8516B1-FCD4-81E6-0D55-9A8EDC9BB8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9D0B9E-11A7-CAAE-11A4-66B2C9483D1F}"/>
              </a:ext>
            </a:extLst>
          </p:cNvPr>
          <p:cNvSpPr>
            <a:spLocks noGrp="1"/>
          </p:cNvSpPr>
          <p:nvPr>
            <p:ph type="dt" sz="half" idx="10"/>
          </p:nvPr>
        </p:nvSpPr>
        <p:spPr/>
        <p:txBody>
          <a:bodyPr/>
          <a:lstStyle/>
          <a:p>
            <a:fld id="{8B71DA71-8E90-440F-8679-C3136BE96940}" type="datetimeFigureOut">
              <a:rPr lang="en-US" smtClean="0"/>
              <a:t>5/14/2026</a:t>
            </a:fld>
            <a:endParaRPr lang="en-US"/>
          </a:p>
        </p:txBody>
      </p:sp>
      <p:sp>
        <p:nvSpPr>
          <p:cNvPr id="6" name="Footer Placeholder 5">
            <a:extLst>
              <a:ext uri="{FF2B5EF4-FFF2-40B4-BE49-F238E27FC236}">
                <a16:creationId xmlns:a16="http://schemas.microsoft.com/office/drawing/2014/main" id="{CD81D628-DE49-227E-610B-3C5A35D691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64B1C6-A398-C2C0-12BB-1DF79F62CEF4}"/>
              </a:ext>
            </a:extLst>
          </p:cNvPr>
          <p:cNvSpPr>
            <a:spLocks noGrp="1"/>
          </p:cNvSpPr>
          <p:nvPr>
            <p:ph type="sldNum" sz="quarter" idx="12"/>
          </p:nvPr>
        </p:nvSpPr>
        <p:spPr/>
        <p:txBody>
          <a:bodyPr/>
          <a:lstStyle/>
          <a:p>
            <a:fld id="{2E39D97D-433A-4DB6-8034-F55E03F59531}" type="slidenum">
              <a:rPr lang="en-US" smtClean="0"/>
              <a:t>‹#›</a:t>
            </a:fld>
            <a:endParaRPr lang="en-US"/>
          </a:p>
        </p:txBody>
      </p:sp>
    </p:spTree>
    <p:extLst>
      <p:ext uri="{BB962C8B-B14F-4D97-AF65-F5344CB8AC3E}">
        <p14:creationId xmlns:p14="http://schemas.microsoft.com/office/powerpoint/2010/main" val="586934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FC61F5-7424-BB2E-8903-5CAB12A37A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BCE865-9547-B011-5D0A-06EB123E5E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32D0B0-3EFA-47E2-8AF2-F1BFABD780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B71DA71-8E90-440F-8679-C3136BE96940}" type="datetimeFigureOut">
              <a:rPr lang="en-US" smtClean="0"/>
              <a:t>5/14/2026</a:t>
            </a:fld>
            <a:endParaRPr lang="en-US"/>
          </a:p>
        </p:txBody>
      </p:sp>
      <p:sp>
        <p:nvSpPr>
          <p:cNvPr id="5" name="Footer Placeholder 4">
            <a:extLst>
              <a:ext uri="{FF2B5EF4-FFF2-40B4-BE49-F238E27FC236}">
                <a16:creationId xmlns:a16="http://schemas.microsoft.com/office/drawing/2014/main" id="{17702F3A-24E5-C94D-B793-73CDD359E0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EEAFEE4-F46B-7D7C-8FD5-DEA581872B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E39D97D-433A-4DB6-8034-F55E03F59531}" type="slidenum">
              <a:rPr lang="en-US" smtClean="0"/>
              <a:t>‹#›</a:t>
            </a:fld>
            <a:endParaRPr lang="en-US"/>
          </a:p>
        </p:txBody>
      </p:sp>
    </p:spTree>
    <p:extLst>
      <p:ext uri="{BB962C8B-B14F-4D97-AF65-F5344CB8AC3E}">
        <p14:creationId xmlns:p14="http://schemas.microsoft.com/office/powerpoint/2010/main" val="2194130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B5BD71-24D2-FC19-E635-82F20947F605}"/>
              </a:ext>
            </a:extLst>
          </p:cNvPr>
          <p:cNvSpPr txBox="1"/>
          <p:nvPr/>
        </p:nvSpPr>
        <p:spPr>
          <a:xfrm>
            <a:off x="1829867" y="1911667"/>
            <a:ext cx="599844" cy="261610"/>
          </a:xfrm>
          <a:prstGeom prst="rect">
            <a:avLst/>
          </a:prstGeom>
          <a:noFill/>
        </p:spPr>
        <p:txBody>
          <a:bodyPr wrap="none" rtlCol="0">
            <a:spAutoFit/>
          </a:bodyPr>
          <a:lstStyle/>
          <a:p>
            <a:r>
              <a:rPr lang="en-US" sz="1100" b="1" dirty="0">
                <a:solidFill>
                  <a:srgbClr val="0070C0"/>
                </a:solidFill>
                <a:latin typeface="Segoe UI" panose="020B0502040204020203" pitchFamily="34" charset="0"/>
                <a:cs typeface="Segoe UI" panose="020B0502040204020203" pitchFamily="34" charset="0"/>
              </a:rPr>
              <a:t>Safety</a:t>
            </a:r>
          </a:p>
        </p:txBody>
      </p:sp>
      <p:sp>
        <p:nvSpPr>
          <p:cNvPr id="5" name="TextBox 4">
            <a:extLst>
              <a:ext uri="{FF2B5EF4-FFF2-40B4-BE49-F238E27FC236}">
                <a16:creationId xmlns:a16="http://schemas.microsoft.com/office/drawing/2014/main" id="{BDE690DE-8633-DE20-6937-C9928973E968}"/>
              </a:ext>
            </a:extLst>
          </p:cNvPr>
          <p:cNvSpPr txBox="1"/>
          <p:nvPr/>
        </p:nvSpPr>
        <p:spPr>
          <a:xfrm>
            <a:off x="1915628" y="2265899"/>
            <a:ext cx="806631" cy="261610"/>
          </a:xfrm>
          <a:prstGeom prst="rect">
            <a:avLst/>
          </a:prstGeom>
          <a:noFill/>
        </p:spPr>
        <p:txBody>
          <a:bodyPr wrap="none" rtlCol="0">
            <a:spAutoFit/>
          </a:bodyPr>
          <a:lstStyle/>
          <a:p>
            <a:r>
              <a:rPr lang="en-US" sz="1100" b="1" dirty="0">
                <a:solidFill>
                  <a:schemeClr val="bg2">
                    <a:lumMod val="50000"/>
                  </a:schemeClr>
                </a:solidFill>
                <a:latin typeface="Segoe UI" panose="020B0502040204020203" pitchFamily="34" charset="0"/>
                <a:cs typeface="Segoe UI" panose="020B0502040204020203" pitchFamily="34" charset="0"/>
              </a:rPr>
              <a:t>SSP/RSIG</a:t>
            </a:r>
          </a:p>
        </p:txBody>
      </p:sp>
      <p:sp>
        <p:nvSpPr>
          <p:cNvPr id="6" name="TextBox 5">
            <a:extLst>
              <a:ext uri="{FF2B5EF4-FFF2-40B4-BE49-F238E27FC236}">
                <a16:creationId xmlns:a16="http://schemas.microsoft.com/office/drawing/2014/main" id="{1B473F5C-1820-B52D-6759-16ABF7AC77DD}"/>
              </a:ext>
            </a:extLst>
          </p:cNvPr>
          <p:cNvSpPr txBox="1"/>
          <p:nvPr/>
        </p:nvSpPr>
        <p:spPr>
          <a:xfrm>
            <a:off x="1906103" y="3176123"/>
            <a:ext cx="1250663" cy="261610"/>
          </a:xfrm>
          <a:prstGeom prst="rect">
            <a:avLst/>
          </a:prstGeom>
          <a:noFill/>
        </p:spPr>
        <p:txBody>
          <a:bodyPr wrap="none" rtlCol="0">
            <a:spAutoFit/>
          </a:bodyPr>
          <a:lstStyle/>
          <a:p>
            <a:r>
              <a:rPr lang="en-US" sz="1100" b="1" dirty="0">
                <a:solidFill>
                  <a:schemeClr val="bg2">
                    <a:lumMod val="50000"/>
                  </a:schemeClr>
                </a:solidFill>
                <a:latin typeface="Segoe UI" panose="020B0502040204020203" pitchFamily="34" charset="0"/>
                <a:cs typeface="Segoe UI" panose="020B0502040204020203" pitchFamily="34" charset="0"/>
              </a:rPr>
              <a:t>Proyecto FENIX </a:t>
            </a:r>
          </a:p>
        </p:txBody>
      </p:sp>
      <p:sp>
        <p:nvSpPr>
          <p:cNvPr id="7" name="TextBox 6">
            <a:extLst>
              <a:ext uri="{FF2B5EF4-FFF2-40B4-BE49-F238E27FC236}">
                <a16:creationId xmlns:a16="http://schemas.microsoft.com/office/drawing/2014/main" id="{85E041A5-3DAC-FABD-1C79-90B5E49AE92C}"/>
              </a:ext>
            </a:extLst>
          </p:cNvPr>
          <p:cNvSpPr txBox="1"/>
          <p:nvPr/>
        </p:nvSpPr>
        <p:spPr>
          <a:xfrm>
            <a:off x="1882630" y="3513031"/>
            <a:ext cx="1795684" cy="261610"/>
          </a:xfrm>
          <a:prstGeom prst="rect">
            <a:avLst/>
          </a:prstGeom>
          <a:noFill/>
        </p:spPr>
        <p:txBody>
          <a:bodyPr wrap="none" rtlCol="0">
            <a:spAutoFit/>
          </a:bodyPr>
          <a:lstStyle/>
          <a:p>
            <a:r>
              <a:rPr lang="en-US" sz="1100" b="1" dirty="0">
                <a:solidFill>
                  <a:schemeClr val="bg2">
                    <a:lumMod val="50000"/>
                  </a:schemeClr>
                </a:solidFill>
                <a:latin typeface="Segoe UI" panose="020B0502040204020203" pitchFamily="34" charset="0"/>
                <a:cs typeface="Segoe UI" panose="020B0502040204020203" pitchFamily="34" charset="0"/>
              </a:rPr>
              <a:t>Safety Awareness Week </a:t>
            </a:r>
          </a:p>
        </p:txBody>
      </p:sp>
      <p:sp>
        <p:nvSpPr>
          <p:cNvPr id="8" name="TextBox 7">
            <a:extLst>
              <a:ext uri="{FF2B5EF4-FFF2-40B4-BE49-F238E27FC236}">
                <a16:creationId xmlns:a16="http://schemas.microsoft.com/office/drawing/2014/main" id="{20B08C72-1988-17F4-BA85-ACF260D6EB96}"/>
              </a:ext>
            </a:extLst>
          </p:cNvPr>
          <p:cNvSpPr txBox="1"/>
          <p:nvPr/>
        </p:nvSpPr>
        <p:spPr>
          <a:xfrm>
            <a:off x="1915628" y="2558025"/>
            <a:ext cx="2799164" cy="261610"/>
          </a:xfrm>
          <a:prstGeom prst="rect">
            <a:avLst/>
          </a:prstGeom>
          <a:noFill/>
        </p:spPr>
        <p:txBody>
          <a:bodyPr wrap="none" rtlCol="0">
            <a:spAutoFit/>
          </a:bodyPr>
          <a:lstStyle/>
          <a:p>
            <a:r>
              <a:rPr lang="en-US" sz="1100" b="1" dirty="0">
                <a:solidFill>
                  <a:schemeClr val="bg2">
                    <a:lumMod val="50000"/>
                  </a:schemeClr>
                </a:solidFill>
                <a:latin typeface="Segoe UI" panose="020B0502040204020203" pitchFamily="34" charset="0"/>
                <a:cs typeface="Segoe UI" panose="020B0502040204020203" pitchFamily="34" charset="0"/>
              </a:rPr>
              <a:t>Regional Aviation Safety Plan (SAMSP) </a:t>
            </a:r>
          </a:p>
        </p:txBody>
      </p:sp>
      <p:pic>
        <p:nvPicPr>
          <p:cNvPr id="10" name="Picture 9">
            <a:extLst>
              <a:ext uri="{FF2B5EF4-FFF2-40B4-BE49-F238E27FC236}">
                <a16:creationId xmlns:a16="http://schemas.microsoft.com/office/drawing/2014/main" id="{C9FE046D-18AF-05F5-2ADF-3E1B0984E82E}"/>
              </a:ext>
            </a:extLst>
          </p:cNvPr>
          <p:cNvPicPr>
            <a:picLocks noChangeAspect="1"/>
          </p:cNvPicPr>
          <p:nvPr/>
        </p:nvPicPr>
        <p:blipFill>
          <a:blip r:embed="rId3"/>
          <a:stretch>
            <a:fillRect/>
          </a:stretch>
        </p:blipFill>
        <p:spPr>
          <a:xfrm>
            <a:off x="1622206" y="321351"/>
            <a:ext cx="2426070" cy="1566281"/>
          </a:xfrm>
          <a:prstGeom prst="rect">
            <a:avLst/>
          </a:prstGeom>
        </p:spPr>
      </p:pic>
      <p:pic>
        <p:nvPicPr>
          <p:cNvPr id="1030" name="Picture 6">
            <a:extLst>
              <a:ext uri="{FF2B5EF4-FFF2-40B4-BE49-F238E27FC236}">
                <a16:creationId xmlns:a16="http://schemas.microsoft.com/office/drawing/2014/main" id="{5E2C313F-EE37-D17B-8BAC-8E549456CC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2681" y="3177984"/>
            <a:ext cx="252412" cy="2524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a:extLst>
              <a:ext uri="{FF2B5EF4-FFF2-40B4-BE49-F238E27FC236}">
                <a16:creationId xmlns:a16="http://schemas.microsoft.com/office/drawing/2014/main" id="{89F3F78A-B07D-AEF7-67E8-AEFB12380E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2681" y="3517794"/>
            <a:ext cx="252412" cy="25241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0CF32789-9742-F463-D4DE-6064EAC3855A}"/>
              </a:ext>
            </a:extLst>
          </p:cNvPr>
          <p:cNvPicPr>
            <a:picLocks noChangeAspect="1"/>
          </p:cNvPicPr>
          <p:nvPr/>
        </p:nvPicPr>
        <p:blipFill>
          <a:blip r:embed="rId5"/>
          <a:stretch>
            <a:fillRect/>
          </a:stretch>
        </p:blipFill>
        <p:spPr>
          <a:xfrm>
            <a:off x="4830880" y="744447"/>
            <a:ext cx="5999152" cy="4863353"/>
          </a:xfrm>
          <a:prstGeom prst="rect">
            <a:avLst/>
          </a:prstGeom>
        </p:spPr>
      </p:pic>
      <p:pic>
        <p:nvPicPr>
          <p:cNvPr id="18" name="Picture 17">
            <a:extLst>
              <a:ext uri="{FF2B5EF4-FFF2-40B4-BE49-F238E27FC236}">
                <a16:creationId xmlns:a16="http://schemas.microsoft.com/office/drawing/2014/main" id="{5ADB99F1-D54F-6550-8B7E-6196308163C5}"/>
              </a:ext>
            </a:extLst>
          </p:cNvPr>
          <p:cNvPicPr>
            <a:picLocks noChangeAspect="1"/>
          </p:cNvPicPr>
          <p:nvPr/>
        </p:nvPicPr>
        <p:blipFill>
          <a:blip r:embed="rId6"/>
          <a:srcRect t="3577"/>
          <a:stretch>
            <a:fillRect/>
          </a:stretch>
        </p:blipFill>
        <p:spPr>
          <a:xfrm>
            <a:off x="1738887" y="4183022"/>
            <a:ext cx="1676634" cy="2636244"/>
          </a:xfrm>
          <a:prstGeom prst="rect">
            <a:avLst/>
          </a:prstGeom>
        </p:spPr>
      </p:pic>
      <p:sp>
        <p:nvSpPr>
          <p:cNvPr id="25" name="TextBox 24">
            <a:extLst>
              <a:ext uri="{FF2B5EF4-FFF2-40B4-BE49-F238E27FC236}">
                <a16:creationId xmlns:a16="http://schemas.microsoft.com/office/drawing/2014/main" id="{E4B6C5B1-8ED3-7E59-B44B-A0B105FFD884}"/>
              </a:ext>
            </a:extLst>
          </p:cNvPr>
          <p:cNvSpPr txBox="1"/>
          <p:nvPr/>
        </p:nvSpPr>
        <p:spPr>
          <a:xfrm>
            <a:off x="1915628" y="2867074"/>
            <a:ext cx="3318537" cy="261610"/>
          </a:xfrm>
          <a:prstGeom prst="rect">
            <a:avLst/>
          </a:prstGeom>
          <a:noFill/>
        </p:spPr>
        <p:txBody>
          <a:bodyPr wrap="none" rtlCol="0">
            <a:spAutoFit/>
          </a:bodyPr>
          <a:lstStyle/>
          <a:p>
            <a:r>
              <a:rPr lang="en-US" sz="1100" b="1" dirty="0">
                <a:solidFill>
                  <a:schemeClr val="bg2">
                    <a:lumMod val="50000"/>
                  </a:schemeClr>
                </a:solidFill>
                <a:latin typeface="Segoe UI" panose="020B0502040204020203" pitchFamily="34" charset="0"/>
                <a:cs typeface="Segoe UI" panose="020B0502040204020203" pitchFamily="34" charset="0"/>
              </a:rPr>
              <a:t>National Safety Plans (NASP) &amp; Safety Reports </a:t>
            </a:r>
          </a:p>
        </p:txBody>
      </p:sp>
      <p:pic>
        <p:nvPicPr>
          <p:cNvPr id="26" name="Picture 6">
            <a:extLst>
              <a:ext uri="{FF2B5EF4-FFF2-40B4-BE49-F238E27FC236}">
                <a16:creationId xmlns:a16="http://schemas.microsoft.com/office/drawing/2014/main" id="{92CBE636-5F76-3F3C-DD54-60E9269AE0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2681" y="2834422"/>
            <a:ext cx="252412" cy="2524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8F94232-F404-1A9F-9D0F-D7E0CB457C1D}"/>
              </a:ext>
            </a:extLst>
          </p:cNvPr>
          <p:cNvSpPr txBox="1"/>
          <p:nvPr/>
        </p:nvSpPr>
        <p:spPr>
          <a:xfrm>
            <a:off x="1865093" y="3838777"/>
            <a:ext cx="429926" cy="261610"/>
          </a:xfrm>
          <a:prstGeom prst="rect">
            <a:avLst/>
          </a:prstGeom>
          <a:noFill/>
        </p:spPr>
        <p:txBody>
          <a:bodyPr wrap="none" rtlCol="0">
            <a:spAutoFit/>
          </a:bodyPr>
          <a:lstStyle/>
          <a:p>
            <a:r>
              <a:rPr lang="en-US" sz="1100" b="1" dirty="0">
                <a:solidFill>
                  <a:schemeClr val="bg2">
                    <a:lumMod val="50000"/>
                  </a:schemeClr>
                </a:solidFill>
                <a:latin typeface="Segoe UI" panose="020B0502040204020203" pitchFamily="34" charset="0"/>
                <a:cs typeface="Segoe UI" panose="020B0502040204020203" pitchFamily="34" charset="0"/>
              </a:rPr>
              <a:t>AIG</a:t>
            </a:r>
          </a:p>
        </p:txBody>
      </p:sp>
      <p:pic>
        <p:nvPicPr>
          <p:cNvPr id="3" name="Picture 6">
            <a:extLst>
              <a:ext uri="{FF2B5EF4-FFF2-40B4-BE49-F238E27FC236}">
                <a16:creationId xmlns:a16="http://schemas.microsoft.com/office/drawing/2014/main" id="{B18B0A5C-A5D5-087A-5E4C-19D3CEAED2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5843" y="3857604"/>
            <a:ext cx="252412" cy="25241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ABF49A2-7B26-C72F-A651-BC1E841742E9}"/>
              </a:ext>
            </a:extLst>
          </p:cNvPr>
          <p:cNvSpPr txBox="1"/>
          <p:nvPr/>
        </p:nvSpPr>
        <p:spPr>
          <a:xfrm>
            <a:off x="2117505" y="3983521"/>
            <a:ext cx="497252" cy="769441"/>
          </a:xfrm>
          <a:prstGeom prst="rect">
            <a:avLst/>
          </a:prstGeom>
          <a:noFill/>
        </p:spPr>
        <p:txBody>
          <a:bodyPr wrap="none" rtlCol="0">
            <a:spAutoFit/>
          </a:bodyPr>
          <a:lstStyle/>
          <a:p>
            <a:r>
              <a:rPr lang="en-US" sz="4400" dirty="0">
                <a:solidFill>
                  <a:srgbClr val="FF0000"/>
                </a:solidFill>
              </a:rPr>
              <a:t>X</a:t>
            </a:r>
          </a:p>
        </p:txBody>
      </p:sp>
      <p:sp>
        <p:nvSpPr>
          <p:cNvPr id="13" name="TextBox 12">
            <a:extLst>
              <a:ext uri="{FF2B5EF4-FFF2-40B4-BE49-F238E27FC236}">
                <a16:creationId xmlns:a16="http://schemas.microsoft.com/office/drawing/2014/main" id="{C3735E1F-150A-B50E-A4A9-20DA254BBB6C}"/>
              </a:ext>
            </a:extLst>
          </p:cNvPr>
          <p:cNvSpPr txBox="1"/>
          <p:nvPr/>
        </p:nvSpPr>
        <p:spPr>
          <a:xfrm>
            <a:off x="2225007" y="4423072"/>
            <a:ext cx="497252" cy="769441"/>
          </a:xfrm>
          <a:prstGeom prst="rect">
            <a:avLst/>
          </a:prstGeom>
          <a:noFill/>
        </p:spPr>
        <p:txBody>
          <a:bodyPr wrap="none" rtlCol="0">
            <a:spAutoFit/>
          </a:bodyPr>
          <a:lstStyle/>
          <a:p>
            <a:r>
              <a:rPr lang="en-US" sz="4400" dirty="0">
                <a:solidFill>
                  <a:srgbClr val="FF0000"/>
                </a:solidFill>
              </a:rPr>
              <a:t>X</a:t>
            </a:r>
          </a:p>
        </p:txBody>
      </p:sp>
    </p:spTree>
    <p:extLst>
      <p:ext uri="{BB962C8B-B14F-4D97-AF65-F5344CB8AC3E}">
        <p14:creationId xmlns:p14="http://schemas.microsoft.com/office/powerpoint/2010/main" val="1934834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351B59-6F97-6F9E-50E3-AACDABBC35F8}"/>
              </a:ext>
            </a:extLst>
          </p:cNvPr>
          <p:cNvPicPr>
            <a:picLocks noChangeAspect="1"/>
          </p:cNvPicPr>
          <p:nvPr/>
        </p:nvPicPr>
        <p:blipFill>
          <a:blip r:embed="rId3"/>
          <a:stretch>
            <a:fillRect/>
          </a:stretch>
        </p:blipFill>
        <p:spPr>
          <a:xfrm>
            <a:off x="4756147" y="774547"/>
            <a:ext cx="6616482" cy="3342742"/>
          </a:xfrm>
          <a:prstGeom prst="rect">
            <a:avLst/>
          </a:prstGeom>
        </p:spPr>
      </p:pic>
      <p:sp>
        <p:nvSpPr>
          <p:cNvPr id="6" name="TextBox 5">
            <a:extLst>
              <a:ext uri="{FF2B5EF4-FFF2-40B4-BE49-F238E27FC236}">
                <a16:creationId xmlns:a16="http://schemas.microsoft.com/office/drawing/2014/main" id="{95B648FC-BE57-7BC1-96D5-E7BFB4ABED18}"/>
              </a:ext>
            </a:extLst>
          </p:cNvPr>
          <p:cNvSpPr txBox="1"/>
          <p:nvPr/>
        </p:nvSpPr>
        <p:spPr>
          <a:xfrm>
            <a:off x="1031872" y="2925189"/>
            <a:ext cx="715260" cy="307777"/>
          </a:xfrm>
          <a:prstGeom prst="rect">
            <a:avLst/>
          </a:prstGeom>
          <a:noFill/>
        </p:spPr>
        <p:txBody>
          <a:bodyPr wrap="none" rtlCol="0">
            <a:spAutoFit/>
          </a:bodyPr>
          <a:lstStyle/>
          <a:p>
            <a:r>
              <a:rPr lang="en-US" sz="1400" b="1" dirty="0">
                <a:solidFill>
                  <a:srgbClr val="0070C0"/>
                </a:solidFill>
                <a:latin typeface="Segoe UI" panose="020B0502040204020203" pitchFamily="34" charset="0"/>
                <a:cs typeface="Segoe UI" panose="020B0502040204020203" pitchFamily="34" charset="0"/>
              </a:rPr>
              <a:t>Safety</a:t>
            </a:r>
          </a:p>
        </p:txBody>
      </p:sp>
      <p:sp>
        <p:nvSpPr>
          <p:cNvPr id="7" name="TextBox 6">
            <a:extLst>
              <a:ext uri="{FF2B5EF4-FFF2-40B4-BE49-F238E27FC236}">
                <a16:creationId xmlns:a16="http://schemas.microsoft.com/office/drawing/2014/main" id="{BC483810-746B-2314-BA84-B9A297FE8E43}"/>
              </a:ext>
            </a:extLst>
          </p:cNvPr>
          <p:cNvSpPr txBox="1"/>
          <p:nvPr/>
        </p:nvSpPr>
        <p:spPr>
          <a:xfrm>
            <a:off x="1031872" y="3383758"/>
            <a:ext cx="979755" cy="307777"/>
          </a:xfrm>
          <a:prstGeom prst="rect">
            <a:avLst/>
          </a:prstGeom>
          <a:noFill/>
        </p:spPr>
        <p:txBody>
          <a:bodyPr wrap="none" rtlCol="0">
            <a:spAutoFit/>
          </a:bodyPr>
          <a:lstStyle/>
          <a:p>
            <a:r>
              <a:rPr lang="en-US" sz="1400" b="1" dirty="0">
                <a:solidFill>
                  <a:schemeClr val="bg2">
                    <a:lumMod val="50000"/>
                  </a:schemeClr>
                </a:solidFill>
                <a:latin typeface="Segoe UI" panose="020B0502040204020203" pitchFamily="34" charset="0"/>
                <a:cs typeface="Segoe UI" panose="020B0502040204020203" pitchFamily="34" charset="0"/>
              </a:rPr>
              <a:t>SSP/RSIG</a:t>
            </a:r>
          </a:p>
        </p:txBody>
      </p:sp>
      <p:sp>
        <p:nvSpPr>
          <p:cNvPr id="8" name="TextBox 7">
            <a:extLst>
              <a:ext uri="{FF2B5EF4-FFF2-40B4-BE49-F238E27FC236}">
                <a16:creationId xmlns:a16="http://schemas.microsoft.com/office/drawing/2014/main" id="{887736F8-C10F-C479-6E7F-D9266E3E5135}"/>
              </a:ext>
            </a:extLst>
          </p:cNvPr>
          <p:cNvSpPr txBox="1"/>
          <p:nvPr/>
        </p:nvSpPr>
        <p:spPr>
          <a:xfrm>
            <a:off x="1035270" y="5105406"/>
            <a:ext cx="1384290" cy="307777"/>
          </a:xfrm>
          <a:prstGeom prst="rect">
            <a:avLst/>
          </a:prstGeom>
          <a:noFill/>
        </p:spPr>
        <p:txBody>
          <a:bodyPr wrap="none" rtlCol="0">
            <a:spAutoFit/>
          </a:bodyPr>
          <a:lstStyle/>
          <a:p>
            <a:r>
              <a:rPr lang="en-US" sz="1400" b="1" dirty="0">
                <a:solidFill>
                  <a:schemeClr val="bg2">
                    <a:lumMod val="50000"/>
                  </a:schemeClr>
                </a:solidFill>
                <a:latin typeface="Segoe UI" panose="020B0502040204020203" pitchFamily="34" charset="0"/>
                <a:cs typeface="Segoe UI" panose="020B0502040204020203" pitchFamily="34" charset="0"/>
              </a:rPr>
              <a:t>Project FENIX </a:t>
            </a:r>
          </a:p>
        </p:txBody>
      </p:sp>
      <p:sp>
        <p:nvSpPr>
          <p:cNvPr id="9" name="TextBox 8">
            <a:extLst>
              <a:ext uri="{FF2B5EF4-FFF2-40B4-BE49-F238E27FC236}">
                <a16:creationId xmlns:a16="http://schemas.microsoft.com/office/drawing/2014/main" id="{FEF1C845-7AEA-B9BF-5A1D-D0E455A7416C}"/>
              </a:ext>
            </a:extLst>
          </p:cNvPr>
          <p:cNvSpPr txBox="1"/>
          <p:nvPr/>
        </p:nvSpPr>
        <p:spPr>
          <a:xfrm>
            <a:off x="1035270" y="5572131"/>
            <a:ext cx="2233112" cy="307777"/>
          </a:xfrm>
          <a:prstGeom prst="rect">
            <a:avLst/>
          </a:prstGeom>
          <a:noFill/>
        </p:spPr>
        <p:txBody>
          <a:bodyPr wrap="none" rtlCol="0">
            <a:spAutoFit/>
          </a:bodyPr>
          <a:lstStyle/>
          <a:p>
            <a:r>
              <a:rPr lang="en-US" sz="1400" b="1" dirty="0">
                <a:solidFill>
                  <a:schemeClr val="bg2">
                    <a:lumMod val="50000"/>
                  </a:schemeClr>
                </a:solidFill>
                <a:latin typeface="Segoe UI" panose="020B0502040204020203" pitchFamily="34" charset="0"/>
                <a:cs typeface="Segoe UI" panose="020B0502040204020203" pitchFamily="34" charset="0"/>
              </a:rPr>
              <a:t>Safety Awareness Week </a:t>
            </a:r>
          </a:p>
        </p:txBody>
      </p:sp>
      <p:sp>
        <p:nvSpPr>
          <p:cNvPr id="10" name="TextBox 9">
            <a:extLst>
              <a:ext uri="{FF2B5EF4-FFF2-40B4-BE49-F238E27FC236}">
                <a16:creationId xmlns:a16="http://schemas.microsoft.com/office/drawing/2014/main" id="{7AADDD6C-53C5-7AD8-B834-91A7758C9111}"/>
              </a:ext>
            </a:extLst>
          </p:cNvPr>
          <p:cNvSpPr txBox="1"/>
          <p:nvPr/>
        </p:nvSpPr>
        <p:spPr>
          <a:xfrm>
            <a:off x="1024818" y="3792561"/>
            <a:ext cx="1973617" cy="523220"/>
          </a:xfrm>
          <a:prstGeom prst="rect">
            <a:avLst/>
          </a:prstGeom>
          <a:noFill/>
        </p:spPr>
        <p:txBody>
          <a:bodyPr wrap="none" rtlCol="0">
            <a:spAutoFit/>
          </a:bodyPr>
          <a:lstStyle/>
          <a:p>
            <a:r>
              <a:rPr lang="en-US" sz="1400" b="1" dirty="0">
                <a:solidFill>
                  <a:schemeClr val="bg2">
                    <a:lumMod val="50000"/>
                  </a:schemeClr>
                </a:solidFill>
                <a:latin typeface="Segoe UI" panose="020B0502040204020203" pitchFamily="34" charset="0"/>
                <a:cs typeface="Segoe UI" panose="020B0502040204020203" pitchFamily="34" charset="0"/>
              </a:rPr>
              <a:t>Regional Aviation </a:t>
            </a:r>
          </a:p>
          <a:p>
            <a:r>
              <a:rPr lang="en-US" sz="1400" b="1" dirty="0">
                <a:solidFill>
                  <a:schemeClr val="bg2">
                    <a:lumMod val="50000"/>
                  </a:schemeClr>
                </a:solidFill>
                <a:latin typeface="Segoe UI" panose="020B0502040204020203" pitchFamily="34" charset="0"/>
                <a:cs typeface="Segoe UI" panose="020B0502040204020203" pitchFamily="34" charset="0"/>
              </a:rPr>
              <a:t>Safety Plan (SAMSP) </a:t>
            </a:r>
          </a:p>
        </p:txBody>
      </p:sp>
      <p:pic>
        <p:nvPicPr>
          <p:cNvPr id="11" name="Picture 10">
            <a:extLst>
              <a:ext uri="{FF2B5EF4-FFF2-40B4-BE49-F238E27FC236}">
                <a16:creationId xmlns:a16="http://schemas.microsoft.com/office/drawing/2014/main" id="{DA795A3F-3C2D-3E27-8D5D-C00B006A0D79}"/>
              </a:ext>
            </a:extLst>
          </p:cNvPr>
          <p:cNvPicPr>
            <a:picLocks noChangeAspect="1"/>
          </p:cNvPicPr>
          <p:nvPr/>
        </p:nvPicPr>
        <p:blipFill>
          <a:blip r:embed="rId4"/>
          <a:stretch>
            <a:fillRect/>
          </a:stretch>
        </p:blipFill>
        <p:spPr>
          <a:xfrm>
            <a:off x="720928" y="613993"/>
            <a:ext cx="3467584" cy="2238687"/>
          </a:xfrm>
          <a:prstGeom prst="rect">
            <a:avLst/>
          </a:prstGeom>
        </p:spPr>
      </p:pic>
      <p:pic>
        <p:nvPicPr>
          <p:cNvPr id="12" name="Picture 6">
            <a:extLst>
              <a:ext uri="{FF2B5EF4-FFF2-40B4-BE49-F238E27FC236}">
                <a16:creationId xmlns:a16="http://schemas.microsoft.com/office/drawing/2014/main" id="{D8E0401C-FF6E-27DB-92D5-84358BC63E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095" y="5133088"/>
            <a:ext cx="252412" cy="25241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a:extLst>
              <a:ext uri="{FF2B5EF4-FFF2-40B4-BE49-F238E27FC236}">
                <a16:creationId xmlns:a16="http://schemas.microsoft.com/office/drawing/2014/main" id="{5A5AA1B7-18E1-68E4-BF53-8FFFE03E0B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095" y="5609338"/>
            <a:ext cx="252412" cy="25241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58A669B-97F8-50E5-5B50-1A2E2DCA759F}"/>
              </a:ext>
            </a:extLst>
          </p:cNvPr>
          <p:cNvSpPr txBox="1"/>
          <p:nvPr/>
        </p:nvSpPr>
        <p:spPr>
          <a:xfrm>
            <a:off x="1031872" y="4416807"/>
            <a:ext cx="2236510" cy="523220"/>
          </a:xfrm>
          <a:prstGeom prst="rect">
            <a:avLst/>
          </a:prstGeom>
          <a:noFill/>
        </p:spPr>
        <p:txBody>
          <a:bodyPr wrap="none" rtlCol="0">
            <a:spAutoFit/>
          </a:bodyPr>
          <a:lstStyle/>
          <a:p>
            <a:r>
              <a:rPr lang="en-US" sz="1400" b="1" dirty="0">
                <a:solidFill>
                  <a:schemeClr val="bg2">
                    <a:lumMod val="50000"/>
                  </a:schemeClr>
                </a:solidFill>
                <a:latin typeface="Segoe UI" panose="020B0502040204020203" pitchFamily="34" charset="0"/>
                <a:cs typeface="Segoe UI" panose="020B0502040204020203" pitchFamily="34" charset="0"/>
              </a:rPr>
              <a:t>National Safety Plans &amp; </a:t>
            </a:r>
          </a:p>
          <a:p>
            <a:r>
              <a:rPr lang="en-US" sz="1400" b="1" dirty="0">
                <a:solidFill>
                  <a:schemeClr val="bg2">
                    <a:lumMod val="50000"/>
                  </a:schemeClr>
                </a:solidFill>
                <a:latin typeface="Segoe UI" panose="020B0502040204020203" pitchFamily="34" charset="0"/>
                <a:cs typeface="Segoe UI" panose="020B0502040204020203" pitchFamily="34" charset="0"/>
              </a:rPr>
              <a:t>National Safety reports</a:t>
            </a:r>
          </a:p>
        </p:txBody>
      </p:sp>
      <p:sp>
        <p:nvSpPr>
          <p:cNvPr id="15" name="Rectangle 14">
            <a:extLst>
              <a:ext uri="{FF2B5EF4-FFF2-40B4-BE49-F238E27FC236}">
                <a16:creationId xmlns:a16="http://schemas.microsoft.com/office/drawing/2014/main" id="{8DB2579C-5A94-418F-8AD8-EB7EB67DB1AC}"/>
              </a:ext>
            </a:extLst>
          </p:cNvPr>
          <p:cNvSpPr/>
          <p:nvPr/>
        </p:nvSpPr>
        <p:spPr>
          <a:xfrm>
            <a:off x="464237" y="3297530"/>
            <a:ext cx="3724275" cy="45071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24277031-5410-6858-C969-9F4349706C43}"/>
              </a:ext>
            </a:extLst>
          </p:cNvPr>
          <p:cNvSpPr txBox="1"/>
          <p:nvPr/>
        </p:nvSpPr>
        <p:spPr>
          <a:xfrm>
            <a:off x="6235280" y="1101363"/>
            <a:ext cx="962247" cy="2646878"/>
          </a:xfrm>
          <a:prstGeom prst="rect">
            <a:avLst/>
          </a:prstGeom>
          <a:noFill/>
        </p:spPr>
        <p:txBody>
          <a:bodyPr wrap="square" rtlCol="0">
            <a:spAutoFit/>
          </a:bodyPr>
          <a:lstStyle/>
          <a:p>
            <a:r>
              <a:rPr lang="en-US" sz="16600" dirty="0">
                <a:solidFill>
                  <a:srgbClr val="C00000"/>
                </a:solidFill>
              </a:rPr>
              <a:t>X</a:t>
            </a:r>
          </a:p>
        </p:txBody>
      </p:sp>
      <p:pic>
        <p:nvPicPr>
          <p:cNvPr id="17" name="Picture 6">
            <a:extLst>
              <a:ext uri="{FF2B5EF4-FFF2-40B4-BE49-F238E27FC236}">
                <a16:creationId xmlns:a16="http://schemas.microsoft.com/office/drawing/2014/main" id="{E95437BF-533C-BDAC-71E2-B20B2A1F0A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095" y="4552583"/>
            <a:ext cx="252412" cy="2524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FD801FF-2436-C84F-69FA-B036321879C6}"/>
              </a:ext>
            </a:extLst>
          </p:cNvPr>
          <p:cNvSpPr txBox="1"/>
          <p:nvPr/>
        </p:nvSpPr>
        <p:spPr>
          <a:xfrm>
            <a:off x="1035270" y="6085588"/>
            <a:ext cx="495649" cy="307777"/>
          </a:xfrm>
          <a:prstGeom prst="rect">
            <a:avLst/>
          </a:prstGeom>
          <a:noFill/>
        </p:spPr>
        <p:txBody>
          <a:bodyPr wrap="none" rtlCol="0">
            <a:spAutoFit/>
          </a:bodyPr>
          <a:lstStyle/>
          <a:p>
            <a:r>
              <a:rPr lang="en-US" sz="1400" b="1" dirty="0">
                <a:solidFill>
                  <a:schemeClr val="bg2">
                    <a:lumMod val="50000"/>
                  </a:schemeClr>
                </a:solidFill>
                <a:latin typeface="Segoe UI" panose="020B0502040204020203" pitchFamily="34" charset="0"/>
                <a:cs typeface="Segoe UI" panose="020B0502040204020203" pitchFamily="34" charset="0"/>
              </a:rPr>
              <a:t>AIG</a:t>
            </a:r>
          </a:p>
        </p:txBody>
      </p:sp>
      <p:pic>
        <p:nvPicPr>
          <p:cNvPr id="3" name="Picture 6">
            <a:extLst>
              <a:ext uri="{FF2B5EF4-FFF2-40B4-BE49-F238E27FC236}">
                <a16:creationId xmlns:a16="http://schemas.microsoft.com/office/drawing/2014/main" id="{BDAFE502-D216-8C11-426B-A63D4FA3CD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095" y="6122795"/>
            <a:ext cx="252412" cy="252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433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43AB3-AF3E-45E6-9B02-1DEFB781318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A87F52E-68AA-1B99-2C13-267888D17BA5}"/>
              </a:ext>
            </a:extLst>
          </p:cNvPr>
          <p:cNvSpPr txBox="1"/>
          <p:nvPr/>
        </p:nvSpPr>
        <p:spPr>
          <a:xfrm>
            <a:off x="1087806" y="2895600"/>
            <a:ext cx="715260" cy="307777"/>
          </a:xfrm>
          <a:prstGeom prst="rect">
            <a:avLst/>
          </a:prstGeom>
          <a:noFill/>
        </p:spPr>
        <p:txBody>
          <a:bodyPr wrap="none" rtlCol="0">
            <a:spAutoFit/>
          </a:bodyPr>
          <a:lstStyle/>
          <a:p>
            <a:r>
              <a:rPr lang="en-US" sz="1400" b="1" dirty="0">
                <a:solidFill>
                  <a:srgbClr val="0070C0"/>
                </a:solidFill>
                <a:latin typeface="Segoe UI" panose="020B0502040204020203" pitchFamily="34" charset="0"/>
                <a:cs typeface="Segoe UI" panose="020B0502040204020203" pitchFamily="34" charset="0"/>
              </a:rPr>
              <a:t>Safety</a:t>
            </a:r>
          </a:p>
        </p:txBody>
      </p:sp>
      <p:sp>
        <p:nvSpPr>
          <p:cNvPr id="5" name="TextBox 4">
            <a:extLst>
              <a:ext uri="{FF2B5EF4-FFF2-40B4-BE49-F238E27FC236}">
                <a16:creationId xmlns:a16="http://schemas.microsoft.com/office/drawing/2014/main" id="{5AAAC998-3BF9-2F54-C5FB-E3E1F50257BB}"/>
              </a:ext>
            </a:extLst>
          </p:cNvPr>
          <p:cNvSpPr txBox="1"/>
          <p:nvPr/>
        </p:nvSpPr>
        <p:spPr>
          <a:xfrm>
            <a:off x="1087806" y="3354169"/>
            <a:ext cx="979755" cy="307777"/>
          </a:xfrm>
          <a:prstGeom prst="rect">
            <a:avLst/>
          </a:prstGeom>
          <a:noFill/>
        </p:spPr>
        <p:txBody>
          <a:bodyPr wrap="none" rtlCol="0">
            <a:spAutoFit/>
          </a:bodyPr>
          <a:lstStyle/>
          <a:p>
            <a:r>
              <a:rPr lang="en-US" sz="1400" b="1" dirty="0">
                <a:solidFill>
                  <a:schemeClr val="bg2">
                    <a:lumMod val="50000"/>
                  </a:schemeClr>
                </a:solidFill>
                <a:latin typeface="Segoe UI" panose="020B0502040204020203" pitchFamily="34" charset="0"/>
                <a:cs typeface="Segoe UI" panose="020B0502040204020203" pitchFamily="34" charset="0"/>
              </a:rPr>
              <a:t>SSP/RSIG</a:t>
            </a:r>
          </a:p>
        </p:txBody>
      </p:sp>
      <p:sp>
        <p:nvSpPr>
          <p:cNvPr id="6" name="TextBox 5">
            <a:extLst>
              <a:ext uri="{FF2B5EF4-FFF2-40B4-BE49-F238E27FC236}">
                <a16:creationId xmlns:a16="http://schemas.microsoft.com/office/drawing/2014/main" id="{30895681-62B0-06E5-52DA-B36ADB726AC8}"/>
              </a:ext>
            </a:extLst>
          </p:cNvPr>
          <p:cNvSpPr txBox="1"/>
          <p:nvPr/>
        </p:nvSpPr>
        <p:spPr>
          <a:xfrm>
            <a:off x="1091204" y="5075817"/>
            <a:ext cx="1384290" cy="307777"/>
          </a:xfrm>
          <a:prstGeom prst="rect">
            <a:avLst/>
          </a:prstGeom>
          <a:noFill/>
        </p:spPr>
        <p:txBody>
          <a:bodyPr wrap="none" rtlCol="0">
            <a:spAutoFit/>
          </a:bodyPr>
          <a:lstStyle/>
          <a:p>
            <a:r>
              <a:rPr lang="en-US" sz="1400" b="1" dirty="0">
                <a:solidFill>
                  <a:schemeClr val="bg2">
                    <a:lumMod val="50000"/>
                  </a:schemeClr>
                </a:solidFill>
                <a:latin typeface="Segoe UI" panose="020B0502040204020203" pitchFamily="34" charset="0"/>
                <a:cs typeface="Segoe UI" panose="020B0502040204020203" pitchFamily="34" charset="0"/>
              </a:rPr>
              <a:t>Project FENIX </a:t>
            </a:r>
          </a:p>
        </p:txBody>
      </p:sp>
      <p:sp>
        <p:nvSpPr>
          <p:cNvPr id="7" name="TextBox 6">
            <a:extLst>
              <a:ext uri="{FF2B5EF4-FFF2-40B4-BE49-F238E27FC236}">
                <a16:creationId xmlns:a16="http://schemas.microsoft.com/office/drawing/2014/main" id="{B30D4C12-A71D-F8E2-D477-D057E3BFF59E}"/>
              </a:ext>
            </a:extLst>
          </p:cNvPr>
          <p:cNvSpPr txBox="1"/>
          <p:nvPr/>
        </p:nvSpPr>
        <p:spPr>
          <a:xfrm>
            <a:off x="1091204" y="5542542"/>
            <a:ext cx="2233112" cy="307777"/>
          </a:xfrm>
          <a:prstGeom prst="rect">
            <a:avLst/>
          </a:prstGeom>
          <a:noFill/>
        </p:spPr>
        <p:txBody>
          <a:bodyPr wrap="none" rtlCol="0">
            <a:spAutoFit/>
          </a:bodyPr>
          <a:lstStyle/>
          <a:p>
            <a:r>
              <a:rPr lang="en-US" sz="1400" b="1" dirty="0">
                <a:solidFill>
                  <a:schemeClr val="bg2">
                    <a:lumMod val="50000"/>
                  </a:schemeClr>
                </a:solidFill>
                <a:latin typeface="Segoe UI" panose="020B0502040204020203" pitchFamily="34" charset="0"/>
                <a:cs typeface="Segoe UI" panose="020B0502040204020203" pitchFamily="34" charset="0"/>
              </a:rPr>
              <a:t>Safety Awareness Week </a:t>
            </a:r>
          </a:p>
        </p:txBody>
      </p:sp>
      <p:sp>
        <p:nvSpPr>
          <p:cNvPr id="8" name="TextBox 7">
            <a:extLst>
              <a:ext uri="{FF2B5EF4-FFF2-40B4-BE49-F238E27FC236}">
                <a16:creationId xmlns:a16="http://schemas.microsoft.com/office/drawing/2014/main" id="{7414E4EF-C991-F7D9-0FCA-5C1CDFDF0FB2}"/>
              </a:ext>
            </a:extLst>
          </p:cNvPr>
          <p:cNvSpPr txBox="1"/>
          <p:nvPr/>
        </p:nvSpPr>
        <p:spPr>
          <a:xfrm>
            <a:off x="1080752" y="3762972"/>
            <a:ext cx="1973617" cy="523220"/>
          </a:xfrm>
          <a:prstGeom prst="rect">
            <a:avLst/>
          </a:prstGeom>
          <a:noFill/>
        </p:spPr>
        <p:txBody>
          <a:bodyPr wrap="none" rtlCol="0">
            <a:spAutoFit/>
          </a:bodyPr>
          <a:lstStyle/>
          <a:p>
            <a:r>
              <a:rPr lang="en-US" sz="1400" b="1" dirty="0">
                <a:solidFill>
                  <a:schemeClr val="bg2">
                    <a:lumMod val="50000"/>
                  </a:schemeClr>
                </a:solidFill>
                <a:latin typeface="Segoe UI" panose="020B0502040204020203" pitchFamily="34" charset="0"/>
                <a:cs typeface="Segoe UI" panose="020B0502040204020203" pitchFamily="34" charset="0"/>
              </a:rPr>
              <a:t>Regional Aviation </a:t>
            </a:r>
          </a:p>
          <a:p>
            <a:r>
              <a:rPr lang="en-US" sz="1400" b="1" dirty="0">
                <a:solidFill>
                  <a:schemeClr val="bg2">
                    <a:lumMod val="50000"/>
                  </a:schemeClr>
                </a:solidFill>
                <a:latin typeface="Segoe UI" panose="020B0502040204020203" pitchFamily="34" charset="0"/>
                <a:cs typeface="Segoe UI" panose="020B0502040204020203" pitchFamily="34" charset="0"/>
              </a:rPr>
              <a:t>Safety Plan (SAMSP) </a:t>
            </a:r>
          </a:p>
        </p:txBody>
      </p:sp>
      <p:pic>
        <p:nvPicPr>
          <p:cNvPr id="10" name="Picture 9">
            <a:extLst>
              <a:ext uri="{FF2B5EF4-FFF2-40B4-BE49-F238E27FC236}">
                <a16:creationId xmlns:a16="http://schemas.microsoft.com/office/drawing/2014/main" id="{21D3AEA9-2210-66A6-0E9A-BD565BD543AE}"/>
              </a:ext>
            </a:extLst>
          </p:cNvPr>
          <p:cNvPicPr>
            <a:picLocks noChangeAspect="1"/>
          </p:cNvPicPr>
          <p:nvPr/>
        </p:nvPicPr>
        <p:blipFill>
          <a:blip r:embed="rId3"/>
          <a:stretch>
            <a:fillRect/>
          </a:stretch>
        </p:blipFill>
        <p:spPr>
          <a:xfrm>
            <a:off x="776862" y="584404"/>
            <a:ext cx="3467584" cy="2238687"/>
          </a:xfrm>
          <a:prstGeom prst="rect">
            <a:avLst/>
          </a:prstGeom>
        </p:spPr>
      </p:pic>
      <p:pic>
        <p:nvPicPr>
          <p:cNvPr id="1030" name="Picture 6">
            <a:extLst>
              <a:ext uri="{FF2B5EF4-FFF2-40B4-BE49-F238E27FC236}">
                <a16:creationId xmlns:a16="http://schemas.microsoft.com/office/drawing/2014/main" id="{310B22EB-F4E5-7247-3BD9-0C3D4956CA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029" y="5103499"/>
            <a:ext cx="252412" cy="2524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a:extLst>
              <a:ext uri="{FF2B5EF4-FFF2-40B4-BE49-F238E27FC236}">
                <a16:creationId xmlns:a16="http://schemas.microsoft.com/office/drawing/2014/main" id="{02BBDE3B-8A21-725F-B045-60FC0C9F1A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029" y="5579749"/>
            <a:ext cx="252412" cy="2524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C7DCB60-142D-3F49-6C86-14E8B3967E70}"/>
              </a:ext>
            </a:extLst>
          </p:cNvPr>
          <p:cNvSpPr txBox="1"/>
          <p:nvPr/>
        </p:nvSpPr>
        <p:spPr>
          <a:xfrm>
            <a:off x="5416262" y="657225"/>
            <a:ext cx="1736116" cy="523220"/>
          </a:xfrm>
          <a:prstGeom prst="rect">
            <a:avLst/>
          </a:prstGeom>
          <a:noFill/>
        </p:spPr>
        <p:txBody>
          <a:bodyPr wrap="none" rtlCol="0">
            <a:spAutoFit/>
          </a:bodyPr>
          <a:lstStyle/>
          <a:p>
            <a:r>
              <a:rPr lang="en-US" sz="2800" dirty="0">
                <a:solidFill>
                  <a:srgbClr val="0070C0"/>
                </a:solidFill>
              </a:rPr>
              <a:t>SSP/RSIG </a:t>
            </a:r>
          </a:p>
        </p:txBody>
      </p:sp>
      <p:sp>
        <p:nvSpPr>
          <p:cNvPr id="15" name="TextBox 14">
            <a:extLst>
              <a:ext uri="{FF2B5EF4-FFF2-40B4-BE49-F238E27FC236}">
                <a16:creationId xmlns:a16="http://schemas.microsoft.com/office/drawing/2014/main" id="{F26D2E9C-7DBC-00D9-2729-4CF05C45FBF3}"/>
              </a:ext>
            </a:extLst>
          </p:cNvPr>
          <p:cNvSpPr txBox="1"/>
          <p:nvPr/>
        </p:nvSpPr>
        <p:spPr>
          <a:xfrm>
            <a:off x="5416262" y="1269198"/>
            <a:ext cx="6096000" cy="1938992"/>
          </a:xfrm>
          <a:prstGeom prst="rect">
            <a:avLst/>
          </a:prstGeom>
          <a:noFill/>
        </p:spPr>
        <p:txBody>
          <a:bodyPr wrap="square">
            <a:spAutoFit/>
          </a:bodyPr>
          <a:lstStyle/>
          <a:p>
            <a:pPr algn="just"/>
            <a:r>
              <a:rPr lang="en-US" sz="1200" dirty="0"/>
              <a:t>The ICAO SAM Office SSP implementation plan supports South American States in building practical, risk-based and sustainable SSP capabilities. It focuses on phased implementation, minimum viable evidence, targeted assistance, and tools such as baseline assessments, quick-win guides, and knowledge-sharing resources, aligned with Annex 19, Doc 9859 and regional safety priorities.</a:t>
            </a:r>
          </a:p>
          <a:p>
            <a:pPr algn="just"/>
            <a:endParaRPr lang="en-US" sz="1200" dirty="0"/>
          </a:p>
          <a:p>
            <a:pPr algn="just"/>
            <a:r>
              <a:rPr lang="en-US" sz="1200" dirty="0"/>
              <a:t>The SAM Regional SSP implementation Group (</a:t>
            </a:r>
            <a:r>
              <a:rPr lang="en-US" sz="1200" b="1" dirty="0"/>
              <a:t>RSIG)</a:t>
            </a:r>
            <a:r>
              <a:rPr lang="en-US" sz="1200" dirty="0"/>
              <a:t> is the SAM Office’s regional forum for SSP focal points to exchange experiences, challenges, lessons learned and good practices. It also helps identify State-specific safety priorities, monitor SSP progress, and strengthen regional cooperation through a practical peer-support approach.</a:t>
            </a:r>
          </a:p>
        </p:txBody>
      </p:sp>
      <p:sp>
        <p:nvSpPr>
          <p:cNvPr id="19" name="TextBox 18">
            <a:extLst>
              <a:ext uri="{FF2B5EF4-FFF2-40B4-BE49-F238E27FC236}">
                <a16:creationId xmlns:a16="http://schemas.microsoft.com/office/drawing/2014/main" id="{67211BD8-B52A-1410-170B-5E8CF419EE3E}"/>
              </a:ext>
            </a:extLst>
          </p:cNvPr>
          <p:cNvSpPr txBox="1"/>
          <p:nvPr/>
        </p:nvSpPr>
        <p:spPr>
          <a:xfrm>
            <a:off x="5495925" y="4039764"/>
            <a:ext cx="6096000" cy="892552"/>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sz="1400" b="0" i="0" dirty="0">
                <a:solidFill>
                  <a:srgbClr val="0070C0"/>
                </a:solidFill>
                <a:effectLst/>
                <a:latin typeface="Segoe UI" panose="020B0502040204020203" pitchFamily="34" charset="0"/>
                <a:cs typeface="Segoe UI" panose="020B0502040204020203" pitchFamily="34" charset="0"/>
              </a:rPr>
              <a:t>RSIG1/2026 Virtual Meeting Report (pdf) </a:t>
            </a:r>
          </a:p>
          <a:p>
            <a:pPr marL="285750" indent="-285750">
              <a:spcAft>
                <a:spcPts val="600"/>
              </a:spcAft>
              <a:buFont typeface="Arial" panose="020B0604020202020204" pitchFamily="34" charset="0"/>
              <a:buChar char="•"/>
            </a:pPr>
            <a:r>
              <a:rPr lang="en-US" sz="1400" b="0" i="0" dirty="0">
                <a:solidFill>
                  <a:srgbClr val="0070C0"/>
                </a:solidFill>
                <a:effectLst/>
                <a:latin typeface="Segoe UI" panose="020B0502040204020203" pitchFamily="34" charset="0"/>
                <a:cs typeface="Segoe UI" panose="020B0502040204020203" pitchFamily="34" charset="0"/>
              </a:rPr>
              <a:t>RSIG2/2026 Virtual Meeting Report (pdf)</a:t>
            </a:r>
          </a:p>
          <a:p>
            <a:pPr marL="285750" indent="-285750">
              <a:spcAft>
                <a:spcPts val="600"/>
              </a:spcAft>
              <a:buFont typeface="Arial" panose="020B0604020202020204" pitchFamily="34" charset="0"/>
              <a:buChar char="•"/>
            </a:pPr>
            <a:r>
              <a:rPr lang="en-US" sz="1400" dirty="0">
                <a:solidFill>
                  <a:srgbClr val="0070C0"/>
                </a:solidFill>
                <a:latin typeface="Segoe UI" panose="020B0502040204020203" pitchFamily="34" charset="0"/>
                <a:cs typeface="Segoe UI" panose="020B0502040204020203" pitchFamily="34" charset="0"/>
              </a:rPr>
              <a:t>RSIG Annual Meeting (Link to site) </a:t>
            </a:r>
          </a:p>
        </p:txBody>
      </p:sp>
      <p:sp>
        <p:nvSpPr>
          <p:cNvPr id="20" name="TextBox 19">
            <a:extLst>
              <a:ext uri="{FF2B5EF4-FFF2-40B4-BE49-F238E27FC236}">
                <a16:creationId xmlns:a16="http://schemas.microsoft.com/office/drawing/2014/main" id="{51ADB78E-01E1-9306-D267-A4BDE85BDE21}"/>
              </a:ext>
            </a:extLst>
          </p:cNvPr>
          <p:cNvSpPr txBox="1"/>
          <p:nvPr/>
        </p:nvSpPr>
        <p:spPr>
          <a:xfrm>
            <a:off x="1087806" y="4387218"/>
            <a:ext cx="2236510" cy="523220"/>
          </a:xfrm>
          <a:prstGeom prst="rect">
            <a:avLst/>
          </a:prstGeom>
          <a:noFill/>
        </p:spPr>
        <p:txBody>
          <a:bodyPr wrap="none" rtlCol="0">
            <a:spAutoFit/>
          </a:bodyPr>
          <a:lstStyle/>
          <a:p>
            <a:r>
              <a:rPr lang="en-US" sz="1400" b="1" dirty="0">
                <a:solidFill>
                  <a:schemeClr val="bg2">
                    <a:lumMod val="50000"/>
                  </a:schemeClr>
                </a:solidFill>
                <a:latin typeface="Segoe UI" panose="020B0502040204020203" pitchFamily="34" charset="0"/>
                <a:cs typeface="Segoe UI" panose="020B0502040204020203" pitchFamily="34" charset="0"/>
              </a:rPr>
              <a:t>National Safety Plans &amp; </a:t>
            </a:r>
          </a:p>
          <a:p>
            <a:r>
              <a:rPr lang="en-US" sz="1400" b="1" dirty="0">
                <a:solidFill>
                  <a:schemeClr val="bg2">
                    <a:lumMod val="50000"/>
                  </a:schemeClr>
                </a:solidFill>
                <a:latin typeface="Segoe UI" panose="020B0502040204020203" pitchFamily="34" charset="0"/>
                <a:cs typeface="Segoe UI" panose="020B0502040204020203" pitchFamily="34" charset="0"/>
              </a:rPr>
              <a:t>National Safety reports</a:t>
            </a:r>
          </a:p>
        </p:txBody>
      </p:sp>
      <p:sp>
        <p:nvSpPr>
          <p:cNvPr id="21" name="Rectangle 20">
            <a:extLst>
              <a:ext uri="{FF2B5EF4-FFF2-40B4-BE49-F238E27FC236}">
                <a16:creationId xmlns:a16="http://schemas.microsoft.com/office/drawing/2014/main" id="{E1E4D98B-9C89-5D40-766C-80ADE12AAFBD}"/>
              </a:ext>
            </a:extLst>
          </p:cNvPr>
          <p:cNvSpPr/>
          <p:nvPr/>
        </p:nvSpPr>
        <p:spPr>
          <a:xfrm>
            <a:off x="520171" y="3267941"/>
            <a:ext cx="3724275" cy="45071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A5B09115-259A-4A92-5DC2-236E4ECF992B}"/>
              </a:ext>
            </a:extLst>
          </p:cNvPr>
          <p:cNvSpPr txBox="1"/>
          <p:nvPr/>
        </p:nvSpPr>
        <p:spPr>
          <a:xfrm>
            <a:off x="5416262" y="3489007"/>
            <a:ext cx="2582438" cy="338554"/>
          </a:xfrm>
          <a:prstGeom prst="rect">
            <a:avLst/>
          </a:prstGeom>
          <a:noFill/>
        </p:spPr>
        <p:txBody>
          <a:bodyPr wrap="none" rtlCol="0">
            <a:spAutoFit/>
          </a:bodyPr>
          <a:lstStyle/>
          <a:p>
            <a:r>
              <a:rPr lang="en-US" sz="1600" b="1" dirty="0"/>
              <a:t>RSIG Meetings &amp; Reports </a:t>
            </a:r>
          </a:p>
        </p:txBody>
      </p:sp>
      <p:sp>
        <p:nvSpPr>
          <p:cNvPr id="23" name="TextBox 22">
            <a:extLst>
              <a:ext uri="{FF2B5EF4-FFF2-40B4-BE49-F238E27FC236}">
                <a16:creationId xmlns:a16="http://schemas.microsoft.com/office/drawing/2014/main" id="{6D60252E-13FE-1902-DFC8-4AED8A9B95AA}"/>
              </a:ext>
            </a:extLst>
          </p:cNvPr>
          <p:cNvSpPr txBox="1"/>
          <p:nvPr/>
        </p:nvSpPr>
        <p:spPr>
          <a:xfrm>
            <a:off x="5472515" y="5084449"/>
            <a:ext cx="2382062" cy="338554"/>
          </a:xfrm>
          <a:prstGeom prst="rect">
            <a:avLst/>
          </a:prstGeom>
          <a:noFill/>
        </p:spPr>
        <p:txBody>
          <a:bodyPr wrap="none" rtlCol="0">
            <a:spAutoFit/>
          </a:bodyPr>
          <a:lstStyle/>
          <a:p>
            <a:r>
              <a:rPr lang="en-US" sz="1600" b="1" dirty="0"/>
              <a:t>Supporting Documents </a:t>
            </a:r>
          </a:p>
        </p:txBody>
      </p:sp>
      <p:sp>
        <p:nvSpPr>
          <p:cNvPr id="24" name="TextBox 23">
            <a:extLst>
              <a:ext uri="{FF2B5EF4-FFF2-40B4-BE49-F238E27FC236}">
                <a16:creationId xmlns:a16="http://schemas.microsoft.com/office/drawing/2014/main" id="{92DF01AE-CF85-C823-E4C7-6D44DB58BE3A}"/>
              </a:ext>
            </a:extLst>
          </p:cNvPr>
          <p:cNvSpPr txBox="1"/>
          <p:nvPr/>
        </p:nvSpPr>
        <p:spPr>
          <a:xfrm>
            <a:off x="5495925" y="5523492"/>
            <a:ext cx="6096000" cy="307777"/>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sz="1400" b="0" i="0" dirty="0">
                <a:solidFill>
                  <a:srgbClr val="0070C0"/>
                </a:solidFill>
                <a:effectLst/>
                <a:latin typeface="Segoe UI" panose="020B0502040204020203" pitchFamily="34" charset="0"/>
                <a:cs typeface="Segoe UI" panose="020B0502040204020203" pitchFamily="34" charset="0"/>
              </a:rPr>
              <a:t>ICAO SAM Policy on SMS acceptance and approval</a:t>
            </a:r>
            <a:endParaRPr lang="en-US" sz="1400" dirty="0">
              <a:solidFill>
                <a:srgbClr val="0070C0"/>
              </a:solidFill>
              <a:latin typeface="Segoe UI" panose="020B0502040204020203" pitchFamily="34" charset="0"/>
              <a:cs typeface="Segoe UI" panose="020B0502040204020203" pitchFamily="34" charset="0"/>
            </a:endParaRPr>
          </a:p>
        </p:txBody>
      </p:sp>
      <p:pic>
        <p:nvPicPr>
          <p:cNvPr id="25" name="Picture 6">
            <a:extLst>
              <a:ext uri="{FF2B5EF4-FFF2-40B4-BE49-F238E27FC236}">
                <a16:creationId xmlns:a16="http://schemas.microsoft.com/office/drawing/2014/main" id="{236E2EDD-4FA0-AC98-467D-83AEE2B3ED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029" y="4522994"/>
            <a:ext cx="252412" cy="252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832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A9417-F100-FBFF-5949-5F4893716C0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A277D34-6E51-448E-813A-8E3C24948F73}"/>
              </a:ext>
            </a:extLst>
          </p:cNvPr>
          <p:cNvSpPr txBox="1"/>
          <p:nvPr/>
        </p:nvSpPr>
        <p:spPr>
          <a:xfrm>
            <a:off x="1887906" y="2876550"/>
            <a:ext cx="715260" cy="307777"/>
          </a:xfrm>
          <a:prstGeom prst="rect">
            <a:avLst/>
          </a:prstGeom>
          <a:noFill/>
        </p:spPr>
        <p:txBody>
          <a:bodyPr wrap="none" rtlCol="0">
            <a:spAutoFit/>
          </a:bodyPr>
          <a:lstStyle/>
          <a:p>
            <a:r>
              <a:rPr lang="en-US" sz="1400" b="1" dirty="0">
                <a:solidFill>
                  <a:srgbClr val="0070C0"/>
                </a:solidFill>
                <a:latin typeface="Segoe UI" panose="020B0502040204020203" pitchFamily="34" charset="0"/>
                <a:cs typeface="Segoe UI" panose="020B0502040204020203" pitchFamily="34" charset="0"/>
              </a:rPr>
              <a:t>Safety</a:t>
            </a:r>
          </a:p>
        </p:txBody>
      </p:sp>
      <p:sp>
        <p:nvSpPr>
          <p:cNvPr id="5" name="TextBox 4">
            <a:extLst>
              <a:ext uri="{FF2B5EF4-FFF2-40B4-BE49-F238E27FC236}">
                <a16:creationId xmlns:a16="http://schemas.microsoft.com/office/drawing/2014/main" id="{5245A59A-AC4D-74D2-C7BB-DBDB9B8CF780}"/>
              </a:ext>
            </a:extLst>
          </p:cNvPr>
          <p:cNvSpPr txBox="1"/>
          <p:nvPr/>
        </p:nvSpPr>
        <p:spPr>
          <a:xfrm>
            <a:off x="2014112" y="3343275"/>
            <a:ext cx="979755" cy="307777"/>
          </a:xfrm>
          <a:prstGeom prst="rect">
            <a:avLst/>
          </a:prstGeom>
          <a:noFill/>
        </p:spPr>
        <p:txBody>
          <a:bodyPr wrap="none" rtlCol="0">
            <a:spAutoFit/>
          </a:bodyPr>
          <a:lstStyle/>
          <a:p>
            <a:r>
              <a:rPr lang="en-US" sz="1400" b="1" dirty="0">
                <a:solidFill>
                  <a:schemeClr val="bg2">
                    <a:lumMod val="50000"/>
                  </a:schemeClr>
                </a:solidFill>
                <a:latin typeface="Segoe UI" panose="020B0502040204020203" pitchFamily="34" charset="0"/>
                <a:cs typeface="Segoe UI" panose="020B0502040204020203" pitchFamily="34" charset="0"/>
              </a:rPr>
              <a:t>SSP/RSIG</a:t>
            </a:r>
          </a:p>
        </p:txBody>
      </p:sp>
      <p:sp>
        <p:nvSpPr>
          <p:cNvPr id="6" name="TextBox 5">
            <a:extLst>
              <a:ext uri="{FF2B5EF4-FFF2-40B4-BE49-F238E27FC236}">
                <a16:creationId xmlns:a16="http://schemas.microsoft.com/office/drawing/2014/main" id="{7A90570E-892E-7CD2-A9BD-AF0618EBA88F}"/>
              </a:ext>
            </a:extLst>
          </p:cNvPr>
          <p:cNvSpPr txBox="1"/>
          <p:nvPr/>
        </p:nvSpPr>
        <p:spPr>
          <a:xfrm>
            <a:off x="1998348" y="5177047"/>
            <a:ext cx="1384290" cy="307777"/>
          </a:xfrm>
          <a:prstGeom prst="rect">
            <a:avLst/>
          </a:prstGeom>
          <a:noFill/>
        </p:spPr>
        <p:txBody>
          <a:bodyPr wrap="none" rtlCol="0">
            <a:spAutoFit/>
          </a:bodyPr>
          <a:lstStyle/>
          <a:p>
            <a:r>
              <a:rPr lang="en-US" sz="1400" b="1" dirty="0">
                <a:solidFill>
                  <a:schemeClr val="bg2">
                    <a:lumMod val="50000"/>
                  </a:schemeClr>
                </a:solidFill>
                <a:latin typeface="Segoe UI" panose="020B0502040204020203" pitchFamily="34" charset="0"/>
                <a:cs typeface="Segoe UI" panose="020B0502040204020203" pitchFamily="34" charset="0"/>
              </a:rPr>
              <a:t>Project FENIX </a:t>
            </a:r>
          </a:p>
        </p:txBody>
      </p:sp>
      <p:sp>
        <p:nvSpPr>
          <p:cNvPr id="7" name="TextBox 6">
            <a:extLst>
              <a:ext uri="{FF2B5EF4-FFF2-40B4-BE49-F238E27FC236}">
                <a16:creationId xmlns:a16="http://schemas.microsoft.com/office/drawing/2014/main" id="{E57BB373-38C7-4724-0CB2-03BD13265DFA}"/>
              </a:ext>
            </a:extLst>
          </p:cNvPr>
          <p:cNvSpPr txBox="1"/>
          <p:nvPr/>
        </p:nvSpPr>
        <p:spPr>
          <a:xfrm>
            <a:off x="1998348" y="5643772"/>
            <a:ext cx="2233112" cy="307777"/>
          </a:xfrm>
          <a:prstGeom prst="rect">
            <a:avLst/>
          </a:prstGeom>
          <a:noFill/>
        </p:spPr>
        <p:txBody>
          <a:bodyPr wrap="none" rtlCol="0">
            <a:spAutoFit/>
          </a:bodyPr>
          <a:lstStyle/>
          <a:p>
            <a:r>
              <a:rPr lang="en-US" sz="1400" b="1" dirty="0">
                <a:solidFill>
                  <a:schemeClr val="bg2">
                    <a:lumMod val="50000"/>
                  </a:schemeClr>
                </a:solidFill>
                <a:latin typeface="Segoe UI" panose="020B0502040204020203" pitchFamily="34" charset="0"/>
                <a:cs typeface="Segoe UI" panose="020B0502040204020203" pitchFamily="34" charset="0"/>
              </a:rPr>
              <a:t>Safety Awareness Week </a:t>
            </a:r>
          </a:p>
        </p:txBody>
      </p:sp>
      <p:sp>
        <p:nvSpPr>
          <p:cNvPr id="8" name="TextBox 7">
            <a:extLst>
              <a:ext uri="{FF2B5EF4-FFF2-40B4-BE49-F238E27FC236}">
                <a16:creationId xmlns:a16="http://schemas.microsoft.com/office/drawing/2014/main" id="{3F566232-143B-4A4E-2F93-3D6DCE733C0E}"/>
              </a:ext>
            </a:extLst>
          </p:cNvPr>
          <p:cNvSpPr txBox="1"/>
          <p:nvPr/>
        </p:nvSpPr>
        <p:spPr>
          <a:xfrm>
            <a:off x="1998349" y="3795725"/>
            <a:ext cx="1973617" cy="523220"/>
          </a:xfrm>
          <a:prstGeom prst="rect">
            <a:avLst/>
          </a:prstGeom>
          <a:noFill/>
        </p:spPr>
        <p:txBody>
          <a:bodyPr wrap="none" rtlCol="0">
            <a:spAutoFit/>
          </a:bodyPr>
          <a:lstStyle/>
          <a:p>
            <a:r>
              <a:rPr lang="en-US" sz="1400" b="1" dirty="0">
                <a:solidFill>
                  <a:schemeClr val="bg2">
                    <a:lumMod val="50000"/>
                  </a:schemeClr>
                </a:solidFill>
                <a:latin typeface="Segoe UI" panose="020B0502040204020203" pitchFamily="34" charset="0"/>
                <a:cs typeface="Segoe UI" panose="020B0502040204020203" pitchFamily="34" charset="0"/>
              </a:rPr>
              <a:t>Regional Aviation </a:t>
            </a:r>
          </a:p>
          <a:p>
            <a:r>
              <a:rPr lang="en-US" sz="1400" b="1" dirty="0">
                <a:solidFill>
                  <a:schemeClr val="bg2">
                    <a:lumMod val="50000"/>
                  </a:schemeClr>
                </a:solidFill>
                <a:latin typeface="Segoe UI" panose="020B0502040204020203" pitchFamily="34" charset="0"/>
                <a:cs typeface="Segoe UI" panose="020B0502040204020203" pitchFamily="34" charset="0"/>
              </a:rPr>
              <a:t>Safety Plan (SAMSP) </a:t>
            </a:r>
          </a:p>
        </p:txBody>
      </p:sp>
      <p:pic>
        <p:nvPicPr>
          <p:cNvPr id="10" name="Picture 9">
            <a:extLst>
              <a:ext uri="{FF2B5EF4-FFF2-40B4-BE49-F238E27FC236}">
                <a16:creationId xmlns:a16="http://schemas.microsoft.com/office/drawing/2014/main" id="{7700F8AC-60FE-661F-75AC-B438AF8AA906}"/>
              </a:ext>
            </a:extLst>
          </p:cNvPr>
          <p:cNvPicPr>
            <a:picLocks noChangeAspect="1"/>
          </p:cNvPicPr>
          <p:nvPr/>
        </p:nvPicPr>
        <p:blipFill>
          <a:blip r:embed="rId3"/>
          <a:stretch>
            <a:fillRect/>
          </a:stretch>
        </p:blipFill>
        <p:spPr>
          <a:xfrm>
            <a:off x="1576962" y="565354"/>
            <a:ext cx="3467584" cy="2238687"/>
          </a:xfrm>
          <a:prstGeom prst="rect">
            <a:avLst/>
          </a:prstGeom>
        </p:spPr>
      </p:pic>
      <p:pic>
        <p:nvPicPr>
          <p:cNvPr id="3" name="Picture 2">
            <a:extLst>
              <a:ext uri="{FF2B5EF4-FFF2-40B4-BE49-F238E27FC236}">
                <a16:creationId xmlns:a16="http://schemas.microsoft.com/office/drawing/2014/main" id="{FA534538-4292-887D-6378-4E5C21916014}"/>
              </a:ext>
            </a:extLst>
          </p:cNvPr>
          <p:cNvPicPr>
            <a:picLocks noChangeAspect="1"/>
          </p:cNvPicPr>
          <p:nvPr/>
        </p:nvPicPr>
        <p:blipFill>
          <a:blip r:embed="rId4"/>
          <a:stretch>
            <a:fillRect/>
          </a:stretch>
        </p:blipFill>
        <p:spPr>
          <a:xfrm>
            <a:off x="5839458" y="1050461"/>
            <a:ext cx="5501530" cy="4267731"/>
          </a:xfrm>
          <a:prstGeom prst="rect">
            <a:avLst/>
          </a:prstGeom>
        </p:spPr>
      </p:pic>
      <p:sp>
        <p:nvSpPr>
          <p:cNvPr id="9" name="Rectangle 8">
            <a:extLst>
              <a:ext uri="{FF2B5EF4-FFF2-40B4-BE49-F238E27FC236}">
                <a16:creationId xmlns:a16="http://schemas.microsoft.com/office/drawing/2014/main" id="{321CB792-FA60-D248-C533-8E78309C9D20}"/>
              </a:ext>
            </a:extLst>
          </p:cNvPr>
          <p:cNvSpPr/>
          <p:nvPr/>
        </p:nvSpPr>
        <p:spPr>
          <a:xfrm>
            <a:off x="1203437" y="3693451"/>
            <a:ext cx="3724275" cy="74071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CC4D5100-DD6B-71DB-602B-74199BF74367}"/>
              </a:ext>
            </a:extLst>
          </p:cNvPr>
          <p:cNvSpPr txBox="1"/>
          <p:nvPr/>
        </p:nvSpPr>
        <p:spPr>
          <a:xfrm>
            <a:off x="8263851" y="3286601"/>
            <a:ext cx="652743" cy="1107996"/>
          </a:xfrm>
          <a:prstGeom prst="rect">
            <a:avLst/>
          </a:prstGeom>
          <a:noFill/>
        </p:spPr>
        <p:txBody>
          <a:bodyPr wrap="none" rtlCol="0">
            <a:spAutoFit/>
          </a:bodyPr>
          <a:lstStyle/>
          <a:p>
            <a:r>
              <a:rPr lang="en-US" sz="6600" dirty="0">
                <a:solidFill>
                  <a:srgbClr val="C00000"/>
                </a:solidFill>
              </a:rPr>
              <a:t>X</a:t>
            </a:r>
          </a:p>
        </p:txBody>
      </p:sp>
      <p:sp>
        <p:nvSpPr>
          <p:cNvPr id="12" name="TextBox 11">
            <a:extLst>
              <a:ext uri="{FF2B5EF4-FFF2-40B4-BE49-F238E27FC236}">
                <a16:creationId xmlns:a16="http://schemas.microsoft.com/office/drawing/2014/main" id="{7B746B51-7678-0759-BA24-396B835F623C}"/>
              </a:ext>
            </a:extLst>
          </p:cNvPr>
          <p:cNvSpPr txBox="1"/>
          <p:nvPr/>
        </p:nvSpPr>
        <p:spPr>
          <a:xfrm>
            <a:off x="8263850" y="4376828"/>
            <a:ext cx="652743" cy="1107996"/>
          </a:xfrm>
          <a:prstGeom prst="rect">
            <a:avLst/>
          </a:prstGeom>
          <a:noFill/>
        </p:spPr>
        <p:txBody>
          <a:bodyPr wrap="none" rtlCol="0">
            <a:spAutoFit/>
          </a:bodyPr>
          <a:lstStyle/>
          <a:p>
            <a:r>
              <a:rPr lang="en-US" sz="6600" dirty="0">
                <a:solidFill>
                  <a:srgbClr val="C00000"/>
                </a:solidFill>
              </a:rPr>
              <a:t>X</a:t>
            </a:r>
          </a:p>
        </p:txBody>
      </p:sp>
      <p:sp>
        <p:nvSpPr>
          <p:cNvPr id="13" name="TextBox 12">
            <a:extLst>
              <a:ext uri="{FF2B5EF4-FFF2-40B4-BE49-F238E27FC236}">
                <a16:creationId xmlns:a16="http://schemas.microsoft.com/office/drawing/2014/main" id="{427FA2B8-5744-AC0C-F20D-0DD031743283}"/>
              </a:ext>
            </a:extLst>
          </p:cNvPr>
          <p:cNvSpPr txBox="1"/>
          <p:nvPr/>
        </p:nvSpPr>
        <p:spPr>
          <a:xfrm>
            <a:off x="1998348" y="4492653"/>
            <a:ext cx="2245230" cy="523220"/>
          </a:xfrm>
          <a:prstGeom prst="rect">
            <a:avLst/>
          </a:prstGeom>
          <a:noFill/>
        </p:spPr>
        <p:txBody>
          <a:bodyPr wrap="none" rtlCol="0">
            <a:spAutoFit/>
          </a:bodyPr>
          <a:lstStyle/>
          <a:p>
            <a:r>
              <a:rPr lang="en-US" sz="1400" b="1" dirty="0">
                <a:solidFill>
                  <a:schemeClr val="bg2">
                    <a:lumMod val="50000"/>
                  </a:schemeClr>
                </a:solidFill>
                <a:latin typeface="Segoe UI" panose="020B0502040204020203" pitchFamily="34" charset="0"/>
                <a:cs typeface="Segoe UI" panose="020B0502040204020203" pitchFamily="34" charset="0"/>
              </a:rPr>
              <a:t>National Safety Plans &amp; </a:t>
            </a:r>
          </a:p>
          <a:p>
            <a:r>
              <a:rPr lang="en-US" sz="1400" b="1" dirty="0">
                <a:solidFill>
                  <a:schemeClr val="bg2">
                    <a:lumMod val="50000"/>
                  </a:schemeClr>
                </a:solidFill>
                <a:latin typeface="Segoe UI" panose="020B0502040204020203" pitchFamily="34" charset="0"/>
                <a:cs typeface="Segoe UI" panose="020B0502040204020203" pitchFamily="34" charset="0"/>
              </a:rPr>
              <a:t>National Safety Reports </a:t>
            </a:r>
          </a:p>
        </p:txBody>
      </p:sp>
    </p:spTree>
    <p:extLst>
      <p:ext uri="{BB962C8B-B14F-4D97-AF65-F5344CB8AC3E}">
        <p14:creationId xmlns:p14="http://schemas.microsoft.com/office/powerpoint/2010/main" val="1609469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3A2E7-E4BB-4FF2-82EE-996CFBE5E84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460FBB3-FA3A-AFE5-1003-8CFF02741F08}"/>
              </a:ext>
            </a:extLst>
          </p:cNvPr>
          <p:cNvSpPr txBox="1"/>
          <p:nvPr/>
        </p:nvSpPr>
        <p:spPr>
          <a:xfrm>
            <a:off x="1887906" y="2876550"/>
            <a:ext cx="715260" cy="307777"/>
          </a:xfrm>
          <a:prstGeom prst="rect">
            <a:avLst/>
          </a:prstGeom>
          <a:noFill/>
        </p:spPr>
        <p:txBody>
          <a:bodyPr wrap="none" rtlCol="0">
            <a:spAutoFit/>
          </a:bodyPr>
          <a:lstStyle/>
          <a:p>
            <a:r>
              <a:rPr lang="en-US" sz="1400" b="1" dirty="0">
                <a:solidFill>
                  <a:srgbClr val="0070C0"/>
                </a:solidFill>
                <a:latin typeface="Segoe UI" panose="020B0502040204020203" pitchFamily="34" charset="0"/>
                <a:cs typeface="Segoe UI" panose="020B0502040204020203" pitchFamily="34" charset="0"/>
              </a:rPr>
              <a:t>Safety</a:t>
            </a:r>
          </a:p>
        </p:txBody>
      </p:sp>
      <p:sp>
        <p:nvSpPr>
          <p:cNvPr id="5" name="TextBox 4">
            <a:extLst>
              <a:ext uri="{FF2B5EF4-FFF2-40B4-BE49-F238E27FC236}">
                <a16:creationId xmlns:a16="http://schemas.microsoft.com/office/drawing/2014/main" id="{F8EA5B71-29F0-A540-EDBD-D45643422C10}"/>
              </a:ext>
            </a:extLst>
          </p:cNvPr>
          <p:cNvSpPr txBox="1"/>
          <p:nvPr/>
        </p:nvSpPr>
        <p:spPr>
          <a:xfrm>
            <a:off x="2014112" y="3343275"/>
            <a:ext cx="979755" cy="307777"/>
          </a:xfrm>
          <a:prstGeom prst="rect">
            <a:avLst/>
          </a:prstGeom>
          <a:noFill/>
        </p:spPr>
        <p:txBody>
          <a:bodyPr wrap="none" rtlCol="0">
            <a:spAutoFit/>
          </a:bodyPr>
          <a:lstStyle/>
          <a:p>
            <a:r>
              <a:rPr lang="en-US" sz="1400" b="1" dirty="0">
                <a:solidFill>
                  <a:schemeClr val="bg2">
                    <a:lumMod val="50000"/>
                  </a:schemeClr>
                </a:solidFill>
                <a:latin typeface="Segoe UI" panose="020B0502040204020203" pitchFamily="34" charset="0"/>
                <a:cs typeface="Segoe UI" panose="020B0502040204020203" pitchFamily="34" charset="0"/>
              </a:rPr>
              <a:t>SSP/RSIG</a:t>
            </a:r>
          </a:p>
        </p:txBody>
      </p:sp>
      <p:sp>
        <p:nvSpPr>
          <p:cNvPr id="6" name="TextBox 5">
            <a:extLst>
              <a:ext uri="{FF2B5EF4-FFF2-40B4-BE49-F238E27FC236}">
                <a16:creationId xmlns:a16="http://schemas.microsoft.com/office/drawing/2014/main" id="{FB56B4A4-9EF2-D9FD-10EC-8CEF8B74E179}"/>
              </a:ext>
            </a:extLst>
          </p:cNvPr>
          <p:cNvSpPr txBox="1"/>
          <p:nvPr/>
        </p:nvSpPr>
        <p:spPr>
          <a:xfrm>
            <a:off x="1998348" y="5177047"/>
            <a:ext cx="1384290" cy="307777"/>
          </a:xfrm>
          <a:prstGeom prst="rect">
            <a:avLst/>
          </a:prstGeom>
          <a:noFill/>
        </p:spPr>
        <p:txBody>
          <a:bodyPr wrap="none" rtlCol="0">
            <a:spAutoFit/>
          </a:bodyPr>
          <a:lstStyle/>
          <a:p>
            <a:r>
              <a:rPr lang="en-US" sz="1400" b="1" dirty="0">
                <a:solidFill>
                  <a:schemeClr val="bg2">
                    <a:lumMod val="50000"/>
                  </a:schemeClr>
                </a:solidFill>
                <a:latin typeface="Segoe UI" panose="020B0502040204020203" pitchFamily="34" charset="0"/>
                <a:cs typeface="Segoe UI" panose="020B0502040204020203" pitchFamily="34" charset="0"/>
              </a:rPr>
              <a:t>Project FENIX </a:t>
            </a:r>
          </a:p>
        </p:txBody>
      </p:sp>
      <p:sp>
        <p:nvSpPr>
          <p:cNvPr id="7" name="TextBox 6">
            <a:extLst>
              <a:ext uri="{FF2B5EF4-FFF2-40B4-BE49-F238E27FC236}">
                <a16:creationId xmlns:a16="http://schemas.microsoft.com/office/drawing/2014/main" id="{822F0B6B-F6A7-40CE-7472-E385E2592481}"/>
              </a:ext>
            </a:extLst>
          </p:cNvPr>
          <p:cNvSpPr txBox="1"/>
          <p:nvPr/>
        </p:nvSpPr>
        <p:spPr>
          <a:xfrm>
            <a:off x="1998348" y="5643772"/>
            <a:ext cx="2233112" cy="307777"/>
          </a:xfrm>
          <a:prstGeom prst="rect">
            <a:avLst/>
          </a:prstGeom>
          <a:noFill/>
        </p:spPr>
        <p:txBody>
          <a:bodyPr wrap="none" rtlCol="0">
            <a:spAutoFit/>
          </a:bodyPr>
          <a:lstStyle/>
          <a:p>
            <a:r>
              <a:rPr lang="en-US" sz="1400" b="1" dirty="0">
                <a:solidFill>
                  <a:schemeClr val="bg2">
                    <a:lumMod val="50000"/>
                  </a:schemeClr>
                </a:solidFill>
                <a:latin typeface="Segoe UI" panose="020B0502040204020203" pitchFamily="34" charset="0"/>
                <a:cs typeface="Segoe UI" panose="020B0502040204020203" pitchFamily="34" charset="0"/>
              </a:rPr>
              <a:t>Safety Awareness Week </a:t>
            </a:r>
          </a:p>
        </p:txBody>
      </p:sp>
      <p:sp>
        <p:nvSpPr>
          <p:cNvPr id="8" name="TextBox 7">
            <a:extLst>
              <a:ext uri="{FF2B5EF4-FFF2-40B4-BE49-F238E27FC236}">
                <a16:creationId xmlns:a16="http://schemas.microsoft.com/office/drawing/2014/main" id="{35E40BFE-45CF-C264-1D64-51FAA3292EF3}"/>
              </a:ext>
            </a:extLst>
          </p:cNvPr>
          <p:cNvSpPr txBox="1"/>
          <p:nvPr/>
        </p:nvSpPr>
        <p:spPr>
          <a:xfrm>
            <a:off x="1998349" y="3795725"/>
            <a:ext cx="1973617" cy="523220"/>
          </a:xfrm>
          <a:prstGeom prst="rect">
            <a:avLst/>
          </a:prstGeom>
          <a:noFill/>
        </p:spPr>
        <p:txBody>
          <a:bodyPr wrap="none" rtlCol="0">
            <a:spAutoFit/>
          </a:bodyPr>
          <a:lstStyle/>
          <a:p>
            <a:r>
              <a:rPr lang="en-US" sz="1400" b="1" dirty="0">
                <a:solidFill>
                  <a:schemeClr val="bg2">
                    <a:lumMod val="50000"/>
                  </a:schemeClr>
                </a:solidFill>
                <a:latin typeface="Segoe UI" panose="020B0502040204020203" pitchFamily="34" charset="0"/>
                <a:cs typeface="Segoe UI" panose="020B0502040204020203" pitchFamily="34" charset="0"/>
              </a:rPr>
              <a:t>Regional Aviation </a:t>
            </a:r>
          </a:p>
          <a:p>
            <a:r>
              <a:rPr lang="en-US" sz="1400" b="1" dirty="0">
                <a:solidFill>
                  <a:schemeClr val="bg2">
                    <a:lumMod val="50000"/>
                  </a:schemeClr>
                </a:solidFill>
                <a:latin typeface="Segoe UI" panose="020B0502040204020203" pitchFamily="34" charset="0"/>
                <a:cs typeface="Segoe UI" panose="020B0502040204020203" pitchFamily="34" charset="0"/>
              </a:rPr>
              <a:t>Safety Plan (SAMSP) </a:t>
            </a:r>
          </a:p>
        </p:txBody>
      </p:sp>
      <p:pic>
        <p:nvPicPr>
          <p:cNvPr id="10" name="Picture 9">
            <a:extLst>
              <a:ext uri="{FF2B5EF4-FFF2-40B4-BE49-F238E27FC236}">
                <a16:creationId xmlns:a16="http://schemas.microsoft.com/office/drawing/2014/main" id="{B7F8A1CC-0098-0133-852D-6294A85C7AA2}"/>
              </a:ext>
            </a:extLst>
          </p:cNvPr>
          <p:cNvPicPr>
            <a:picLocks noChangeAspect="1"/>
          </p:cNvPicPr>
          <p:nvPr/>
        </p:nvPicPr>
        <p:blipFill>
          <a:blip r:embed="rId3"/>
          <a:stretch>
            <a:fillRect/>
          </a:stretch>
        </p:blipFill>
        <p:spPr>
          <a:xfrm>
            <a:off x="1576962" y="565354"/>
            <a:ext cx="3467584" cy="2238687"/>
          </a:xfrm>
          <a:prstGeom prst="rect">
            <a:avLst/>
          </a:prstGeom>
        </p:spPr>
      </p:pic>
      <p:sp>
        <p:nvSpPr>
          <p:cNvPr id="9" name="Rectangle 8">
            <a:extLst>
              <a:ext uri="{FF2B5EF4-FFF2-40B4-BE49-F238E27FC236}">
                <a16:creationId xmlns:a16="http://schemas.microsoft.com/office/drawing/2014/main" id="{3A4153F6-EEC4-5C64-8B09-9AAD31591EB3}"/>
              </a:ext>
            </a:extLst>
          </p:cNvPr>
          <p:cNvSpPr/>
          <p:nvPr/>
        </p:nvSpPr>
        <p:spPr>
          <a:xfrm>
            <a:off x="1203437" y="3693451"/>
            <a:ext cx="3724275" cy="74071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59205686-1778-0D8D-0922-9F4D2D8FC8FF}"/>
              </a:ext>
            </a:extLst>
          </p:cNvPr>
          <p:cNvSpPr txBox="1"/>
          <p:nvPr/>
        </p:nvSpPr>
        <p:spPr>
          <a:xfrm>
            <a:off x="1998348" y="4492653"/>
            <a:ext cx="2245230" cy="523220"/>
          </a:xfrm>
          <a:prstGeom prst="rect">
            <a:avLst/>
          </a:prstGeom>
          <a:noFill/>
        </p:spPr>
        <p:txBody>
          <a:bodyPr wrap="none" rtlCol="0">
            <a:spAutoFit/>
          </a:bodyPr>
          <a:lstStyle/>
          <a:p>
            <a:r>
              <a:rPr lang="en-US" sz="1400" b="1" dirty="0">
                <a:solidFill>
                  <a:schemeClr val="bg2">
                    <a:lumMod val="50000"/>
                  </a:schemeClr>
                </a:solidFill>
                <a:latin typeface="Segoe UI" panose="020B0502040204020203" pitchFamily="34" charset="0"/>
                <a:cs typeface="Segoe UI" panose="020B0502040204020203" pitchFamily="34" charset="0"/>
              </a:rPr>
              <a:t>National Safety Plans &amp; </a:t>
            </a:r>
          </a:p>
          <a:p>
            <a:r>
              <a:rPr lang="en-US" sz="1400" b="1" dirty="0">
                <a:solidFill>
                  <a:schemeClr val="bg2">
                    <a:lumMod val="50000"/>
                  </a:schemeClr>
                </a:solidFill>
                <a:latin typeface="Segoe UI" panose="020B0502040204020203" pitchFamily="34" charset="0"/>
                <a:cs typeface="Segoe UI" panose="020B0502040204020203" pitchFamily="34" charset="0"/>
              </a:rPr>
              <a:t>National Safety Reports </a:t>
            </a:r>
          </a:p>
        </p:txBody>
      </p:sp>
      <p:sp>
        <p:nvSpPr>
          <p:cNvPr id="2" name="TextBox 1">
            <a:extLst>
              <a:ext uri="{FF2B5EF4-FFF2-40B4-BE49-F238E27FC236}">
                <a16:creationId xmlns:a16="http://schemas.microsoft.com/office/drawing/2014/main" id="{81EA9517-A8F2-B4AF-32E5-B5003F6F793D}"/>
              </a:ext>
            </a:extLst>
          </p:cNvPr>
          <p:cNvSpPr txBox="1"/>
          <p:nvPr/>
        </p:nvSpPr>
        <p:spPr>
          <a:xfrm>
            <a:off x="5416262" y="657225"/>
            <a:ext cx="4150110" cy="523220"/>
          </a:xfrm>
          <a:prstGeom prst="rect">
            <a:avLst/>
          </a:prstGeom>
          <a:noFill/>
        </p:spPr>
        <p:txBody>
          <a:bodyPr wrap="none" rtlCol="0">
            <a:spAutoFit/>
          </a:bodyPr>
          <a:lstStyle/>
          <a:p>
            <a:r>
              <a:rPr lang="en-US" sz="2800" dirty="0">
                <a:solidFill>
                  <a:srgbClr val="0070C0"/>
                </a:solidFill>
              </a:rPr>
              <a:t>SAM Safety Plan (SAMSP) </a:t>
            </a:r>
          </a:p>
        </p:txBody>
      </p:sp>
      <p:sp>
        <p:nvSpPr>
          <p:cNvPr id="14" name="TextBox 13">
            <a:extLst>
              <a:ext uri="{FF2B5EF4-FFF2-40B4-BE49-F238E27FC236}">
                <a16:creationId xmlns:a16="http://schemas.microsoft.com/office/drawing/2014/main" id="{5E1E2597-1F19-3D7A-8257-D70C6A51B9C4}"/>
              </a:ext>
            </a:extLst>
          </p:cNvPr>
          <p:cNvSpPr txBox="1"/>
          <p:nvPr/>
        </p:nvSpPr>
        <p:spPr>
          <a:xfrm>
            <a:off x="5416262" y="1269198"/>
            <a:ext cx="6096000" cy="1569660"/>
          </a:xfrm>
          <a:prstGeom prst="rect">
            <a:avLst/>
          </a:prstGeom>
          <a:noFill/>
        </p:spPr>
        <p:txBody>
          <a:bodyPr wrap="square">
            <a:spAutoFit/>
          </a:bodyPr>
          <a:lstStyle/>
          <a:p>
            <a:pPr algn="just"/>
            <a:r>
              <a:rPr lang="en-US" sz="1200" dirty="0"/>
              <a:t>The South American Region Safety Plan (SAM-SP) is the strategic planning instrument through which the ICAO South American (SAM) Regional Office guides, coordinates, and monitors regional actions aimed at strengthening civil aviation safety in South America.</a:t>
            </a:r>
          </a:p>
          <a:p>
            <a:pPr algn="just"/>
            <a:endParaRPr lang="en-US" sz="1200" dirty="0"/>
          </a:p>
          <a:p>
            <a:pPr algn="just"/>
            <a:r>
              <a:rPr lang="en-US" sz="1200" dirty="0"/>
              <a:t>The SAM-SP 2026–2028 is aligned with the ICAO Strategic Plan 2026–2050, the GASP 2026–2028, the SAM 2035 Regional Strategy, and the Declaration for the Transformation of Civil Aviation in South America (RAAC/17), ensuring coherence among global, regional, and national levels, and paving the way for alignment by SAM States.</a:t>
            </a:r>
          </a:p>
        </p:txBody>
      </p:sp>
      <p:sp>
        <p:nvSpPr>
          <p:cNvPr id="15" name="TextBox 14">
            <a:extLst>
              <a:ext uri="{FF2B5EF4-FFF2-40B4-BE49-F238E27FC236}">
                <a16:creationId xmlns:a16="http://schemas.microsoft.com/office/drawing/2014/main" id="{1B5E0CEC-A705-021D-0DCC-4848A745C638}"/>
              </a:ext>
            </a:extLst>
          </p:cNvPr>
          <p:cNvSpPr txBox="1"/>
          <p:nvPr/>
        </p:nvSpPr>
        <p:spPr>
          <a:xfrm>
            <a:off x="5761364" y="3110731"/>
            <a:ext cx="6096000" cy="2062103"/>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sz="1400" b="0" i="0" u="sng" dirty="0">
                <a:solidFill>
                  <a:srgbClr val="0070C0"/>
                </a:solidFill>
                <a:effectLst/>
                <a:latin typeface="Segoe UI" panose="020B0502040204020203" pitchFamily="34" charset="0"/>
                <a:cs typeface="Segoe UI" panose="020B0502040204020203" pitchFamily="34" charset="0"/>
              </a:rPr>
              <a:t>SAM Safety Plan (SAMSP) 2026-2028 – EN</a:t>
            </a:r>
          </a:p>
          <a:p>
            <a:pPr marL="285750" indent="-285750">
              <a:spcAft>
                <a:spcPts val="600"/>
              </a:spcAft>
              <a:buFont typeface="Arial" panose="020B0604020202020204" pitchFamily="34" charset="0"/>
              <a:buChar char="•"/>
            </a:pPr>
            <a:r>
              <a:rPr lang="en-US" sz="1400" u="sng" dirty="0">
                <a:solidFill>
                  <a:srgbClr val="0070C0"/>
                </a:solidFill>
                <a:latin typeface="Segoe UI" panose="020B0502040204020203" pitchFamily="34" charset="0"/>
                <a:cs typeface="Segoe UI" panose="020B0502040204020203" pitchFamily="34" charset="0"/>
              </a:rPr>
              <a:t>Plan de Seguridad Operacional SAM (SAMSP) 2026-2028– ES </a:t>
            </a:r>
          </a:p>
          <a:p>
            <a:pPr>
              <a:spcAft>
                <a:spcPts val="600"/>
              </a:spcAft>
            </a:pPr>
            <a:endParaRPr lang="en-US" sz="1400" u="sng" dirty="0">
              <a:solidFill>
                <a:srgbClr val="0070C0"/>
              </a:solidFill>
              <a:latin typeface="Segoe UI" panose="020B0502040204020203" pitchFamily="34" charset="0"/>
              <a:cs typeface="Segoe UI" panose="020B0502040204020203" pitchFamily="34" charset="0"/>
            </a:endParaRPr>
          </a:p>
          <a:p>
            <a:pPr>
              <a:spcAft>
                <a:spcPts val="600"/>
              </a:spcAft>
            </a:pPr>
            <a:r>
              <a:rPr lang="en-US" sz="1400" b="1" dirty="0">
                <a:latin typeface="Segoe UI" panose="020B0502040204020203" pitchFamily="34" charset="0"/>
                <a:cs typeface="Segoe UI" panose="020B0502040204020203" pitchFamily="34" charset="0"/>
              </a:rPr>
              <a:t>Past editions </a:t>
            </a:r>
          </a:p>
          <a:p>
            <a:pPr>
              <a:spcAft>
                <a:spcPts val="600"/>
              </a:spcAft>
            </a:pPr>
            <a:endParaRPr lang="en-US" sz="1400" u="sng" dirty="0">
              <a:solidFill>
                <a:srgbClr val="0070C0"/>
              </a:solidFill>
              <a:latin typeface="Segoe UI" panose="020B0502040204020203" pitchFamily="34" charset="0"/>
              <a:cs typeface="Segoe UI" panose="020B0502040204020203" pitchFamily="34" charset="0"/>
            </a:endParaRPr>
          </a:p>
          <a:p>
            <a:pPr>
              <a:spcAft>
                <a:spcPts val="600"/>
              </a:spcAft>
            </a:pPr>
            <a:endParaRPr lang="en-US" sz="1400" dirty="0">
              <a:solidFill>
                <a:srgbClr val="0070C0"/>
              </a:solidFill>
              <a:latin typeface="Segoe UI" panose="020B0502040204020203" pitchFamily="34" charset="0"/>
              <a:cs typeface="Segoe UI" panose="020B0502040204020203" pitchFamily="34" charset="0"/>
            </a:endParaRPr>
          </a:p>
          <a:p>
            <a:pPr>
              <a:spcAft>
                <a:spcPts val="600"/>
              </a:spcAft>
            </a:pPr>
            <a:r>
              <a:rPr lang="en-US" sz="1400" dirty="0">
                <a:solidFill>
                  <a:srgbClr val="0070C0"/>
                </a:solidFill>
                <a:latin typeface="Segoe UI" panose="020B0502040204020203" pitchFamily="34" charset="0"/>
                <a:cs typeface="Segoe UI" panose="020B0502040204020203" pitchFamily="34" charset="0"/>
              </a:rPr>
              <a:t> </a:t>
            </a:r>
          </a:p>
        </p:txBody>
      </p:sp>
      <p:sp>
        <p:nvSpPr>
          <p:cNvPr id="17" name="TextBox 16">
            <a:extLst>
              <a:ext uri="{FF2B5EF4-FFF2-40B4-BE49-F238E27FC236}">
                <a16:creationId xmlns:a16="http://schemas.microsoft.com/office/drawing/2014/main" id="{10489B88-4E6B-7DE7-6B04-C234A6807941}"/>
              </a:ext>
            </a:extLst>
          </p:cNvPr>
          <p:cNvSpPr txBox="1"/>
          <p:nvPr/>
        </p:nvSpPr>
        <p:spPr>
          <a:xfrm>
            <a:off x="5761364" y="4338764"/>
            <a:ext cx="6096000" cy="307777"/>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sz="1400" b="0" i="0" u="sng" dirty="0">
                <a:solidFill>
                  <a:srgbClr val="0070C0"/>
                </a:solidFill>
                <a:effectLst/>
                <a:latin typeface="Segoe UI" panose="020B0502040204020203" pitchFamily="34" charset="0"/>
                <a:cs typeface="Segoe UI" panose="020B0502040204020203" pitchFamily="34" charset="0"/>
              </a:rPr>
              <a:t>SAM Safety Plan (SAMSP) 2023-2025 – EN</a:t>
            </a:r>
          </a:p>
        </p:txBody>
      </p:sp>
      <p:sp>
        <p:nvSpPr>
          <p:cNvPr id="18" name="TextBox 17">
            <a:extLst>
              <a:ext uri="{FF2B5EF4-FFF2-40B4-BE49-F238E27FC236}">
                <a16:creationId xmlns:a16="http://schemas.microsoft.com/office/drawing/2014/main" id="{AB4AFAA4-E847-6338-9446-91DA5D7F558E}"/>
              </a:ext>
            </a:extLst>
          </p:cNvPr>
          <p:cNvSpPr txBox="1"/>
          <p:nvPr/>
        </p:nvSpPr>
        <p:spPr>
          <a:xfrm>
            <a:off x="5761364" y="4679521"/>
            <a:ext cx="6096000" cy="307777"/>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sz="1400" b="0" i="0" u="sng" dirty="0">
                <a:solidFill>
                  <a:srgbClr val="0070C0"/>
                </a:solidFill>
                <a:effectLst/>
                <a:latin typeface="Segoe UI" panose="020B0502040204020203" pitchFamily="34" charset="0"/>
                <a:cs typeface="Segoe UI" panose="020B0502040204020203" pitchFamily="34" charset="0"/>
              </a:rPr>
              <a:t>SAM Safety Plan (SAMSP) 2020-202</a:t>
            </a:r>
            <a:r>
              <a:rPr lang="en-US" sz="1400" u="sng" dirty="0">
                <a:solidFill>
                  <a:srgbClr val="0070C0"/>
                </a:solidFill>
                <a:latin typeface="Segoe UI" panose="020B0502040204020203" pitchFamily="34" charset="0"/>
                <a:cs typeface="Segoe UI" panose="020B0502040204020203" pitchFamily="34" charset="0"/>
              </a:rPr>
              <a:t>3</a:t>
            </a:r>
            <a:r>
              <a:rPr lang="en-US" sz="1400" b="0" i="0" u="sng" dirty="0">
                <a:solidFill>
                  <a:srgbClr val="0070C0"/>
                </a:solidFill>
                <a:effectLst/>
                <a:latin typeface="Segoe UI" panose="020B0502040204020203" pitchFamily="34" charset="0"/>
                <a:cs typeface="Segoe UI" panose="020B0502040204020203" pitchFamily="34" charset="0"/>
              </a:rPr>
              <a:t> – EN</a:t>
            </a:r>
          </a:p>
        </p:txBody>
      </p:sp>
    </p:spTree>
    <p:extLst>
      <p:ext uri="{BB962C8B-B14F-4D97-AF65-F5344CB8AC3E}">
        <p14:creationId xmlns:p14="http://schemas.microsoft.com/office/powerpoint/2010/main" val="4209614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F4099-010C-1BB5-C4DC-01631C646BA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EC505F4-47B0-95C9-DDD1-96FE8543C073}"/>
              </a:ext>
            </a:extLst>
          </p:cNvPr>
          <p:cNvSpPr txBox="1"/>
          <p:nvPr/>
        </p:nvSpPr>
        <p:spPr>
          <a:xfrm>
            <a:off x="1887906" y="2876550"/>
            <a:ext cx="715260" cy="307777"/>
          </a:xfrm>
          <a:prstGeom prst="rect">
            <a:avLst/>
          </a:prstGeom>
          <a:noFill/>
        </p:spPr>
        <p:txBody>
          <a:bodyPr wrap="none" rtlCol="0">
            <a:spAutoFit/>
          </a:bodyPr>
          <a:lstStyle/>
          <a:p>
            <a:r>
              <a:rPr lang="en-US" sz="1400" b="1" dirty="0">
                <a:solidFill>
                  <a:srgbClr val="0070C0"/>
                </a:solidFill>
                <a:latin typeface="Segoe UI" panose="020B0502040204020203" pitchFamily="34" charset="0"/>
                <a:cs typeface="Segoe UI" panose="020B0502040204020203" pitchFamily="34" charset="0"/>
              </a:rPr>
              <a:t>Safety</a:t>
            </a:r>
          </a:p>
        </p:txBody>
      </p:sp>
      <p:sp>
        <p:nvSpPr>
          <p:cNvPr id="5" name="TextBox 4">
            <a:extLst>
              <a:ext uri="{FF2B5EF4-FFF2-40B4-BE49-F238E27FC236}">
                <a16:creationId xmlns:a16="http://schemas.microsoft.com/office/drawing/2014/main" id="{93C7370F-EF19-C5C7-C965-3C15BED23E83}"/>
              </a:ext>
            </a:extLst>
          </p:cNvPr>
          <p:cNvSpPr txBox="1"/>
          <p:nvPr/>
        </p:nvSpPr>
        <p:spPr>
          <a:xfrm>
            <a:off x="2014112" y="3343275"/>
            <a:ext cx="979755" cy="307777"/>
          </a:xfrm>
          <a:prstGeom prst="rect">
            <a:avLst/>
          </a:prstGeom>
          <a:noFill/>
        </p:spPr>
        <p:txBody>
          <a:bodyPr wrap="none" rtlCol="0">
            <a:spAutoFit/>
          </a:bodyPr>
          <a:lstStyle/>
          <a:p>
            <a:r>
              <a:rPr lang="en-US" sz="1400" b="1" dirty="0">
                <a:solidFill>
                  <a:schemeClr val="bg2">
                    <a:lumMod val="50000"/>
                  </a:schemeClr>
                </a:solidFill>
                <a:latin typeface="Segoe UI" panose="020B0502040204020203" pitchFamily="34" charset="0"/>
                <a:cs typeface="Segoe UI" panose="020B0502040204020203" pitchFamily="34" charset="0"/>
              </a:rPr>
              <a:t>SSP/RSIG</a:t>
            </a:r>
          </a:p>
        </p:txBody>
      </p:sp>
      <p:sp>
        <p:nvSpPr>
          <p:cNvPr id="6" name="TextBox 5">
            <a:extLst>
              <a:ext uri="{FF2B5EF4-FFF2-40B4-BE49-F238E27FC236}">
                <a16:creationId xmlns:a16="http://schemas.microsoft.com/office/drawing/2014/main" id="{BEA98B12-8D73-4A01-1B83-025BF27EB93A}"/>
              </a:ext>
            </a:extLst>
          </p:cNvPr>
          <p:cNvSpPr txBox="1"/>
          <p:nvPr/>
        </p:nvSpPr>
        <p:spPr>
          <a:xfrm>
            <a:off x="1998348" y="5177047"/>
            <a:ext cx="1384290" cy="307777"/>
          </a:xfrm>
          <a:prstGeom prst="rect">
            <a:avLst/>
          </a:prstGeom>
          <a:noFill/>
        </p:spPr>
        <p:txBody>
          <a:bodyPr wrap="none" rtlCol="0">
            <a:spAutoFit/>
          </a:bodyPr>
          <a:lstStyle/>
          <a:p>
            <a:r>
              <a:rPr lang="en-US" sz="1400" b="1" dirty="0">
                <a:solidFill>
                  <a:schemeClr val="bg2">
                    <a:lumMod val="50000"/>
                  </a:schemeClr>
                </a:solidFill>
                <a:latin typeface="Segoe UI" panose="020B0502040204020203" pitchFamily="34" charset="0"/>
                <a:cs typeface="Segoe UI" panose="020B0502040204020203" pitchFamily="34" charset="0"/>
              </a:rPr>
              <a:t>Project FENIX </a:t>
            </a:r>
          </a:p>
        </p:txBody>
      </p:sp>
      <p:sp>
        <p:nvSpPr>
          <p:cNvPr id="7" name="TextBox 6">
            <a:extLst>
              <a:ext uri="{FF2B5EF4-FFF2-40B4-BE49-F238E27FC236}">
                <a16:creationId xmlns:a16="http://schemas.microsoft.com/office/drawing/2014/main" id="{03B5CD38-D4BB-9FAF-E38C-F3EDA11DA54E}"/>
              </a:ext>
            </a:extLst>
          </p:cNvPr>
          <p:cNvSpPr txBox="1"/>
          <p:nvPr/>
        </p:nvSpPr>
        <p:spPr>
          <a:xfrm>
            <a:off x="1998348" y="5643772"/>
            <a:ext cx="2233112" cy="307777"/>
          </a:xfrm>
          <a:prstGeom prst="rect">
            <a:avLst/>
          </a:prstGeom>
          <a:noFill/>
        </p:spPr>
        <p:txBody>
          <a:bodyPr wrap="none" rtlCol="0">
            <a:spAutoFit/>
          </a:bodyPr>
          <a:lstStyle/>
          <a:p>
            <a:r>
              <a:rPr lang="en-US" sz="1400" b="1" dirty="0">
                <a:solidFill>
                  <a:schemeClr val="bg2">
                    <a:lumMod val="50000"/>
                  </a:schemeClr>
                </a:solidFill>
                <a:latin typeface="Segoe UI" panose="020B0502040204020203" pitchFamily="34" charset="0"/>
                <a:cs typeface="Segoe UI" panose="020B0502040204020203" pitchFamily="34" charset="0"/>
              </a:rPr>
              <a:t>Safety Awareness Week </a:t>
            </a:r>
          </a:p>
        </p:txBody>
      </p:sp>
      <p:sp>
        <p:nvSpPr>
          <p:cNvPr id="8" name="TextBox 7">
            <a:extLst>
              <a:ext uri="{FF2B5EF4-FFF2-40B4-BE49-F238E27FC236}">
                <a16:creationId xmlns:a16="http://schemas.microsoft.com/office/drawing/2014/main" id="{6A7747B6-8AA5-A0BC-8D2B-1633050E753E}"/>
              </a:ext>
            </a:extLst>
          </p:cNvPr>
          <p:cNvSpPr txBox="1"/>
          <p:nvPr/>
        </p:nvSpPr>
        <p:spPr>
          <a:xfrm>
            <a:off x="1998349" y="3795725"/>
            <a:ext cx="1973617" cy="523220"/>
          </a:xfrm>
          <a:prstGeom prst="rect">
            <a:avLst/>
          </a:prstGeom>
          <a:noFill/>
        </p:spPr>
        <p:txBody>
          <a:bodyPr wrap="none" rtlCol="0">
            <a:spAutoFit/>
          </a:bodyPr>
          <a:lstStyle/>
          <a:p>
            <a:r>
              <a:rPr lang="en-US" sz="1400" b="1" dirty="0">
                <a:solidFill>
                  <a:schemeClr val="bg2">
                    <a:lumMod val="50000"/>
                  </a:schemeClr>
                </a:solidFill>
                <a:latin typeface="Segoe UI" panose="020B0502040204020203" pitchFamily="34" charset="0"/>
                <a:cs typeface="Segoe UI" panose="020B0502040204020203" pitchFamily="34" charset="0"/>
              </a:rPr>
              <a:t>Regional Aviation </a:t>
            </a:r>
          </a:p>
          <a:p>
            <a:r>
              <a:rPr lang="en-US" sz="1400" b="1" dirty="0">
                <a:solidFill>
                  <a:schemeClr val="bg2">
                    <a:lumMod val="50000"/>
                  </a:schemeClr>
                </a:solidFill>
                <a:latin typeface="Segoe UI" panose="020B0502040204020203" pitchFamily="34" charset="0"/>
                <a:cs typeface="Segoe UI" panose="020B0502040204020203" pitchFamily="34" charset="0"/>
              </a:rPr>
              <a:t>Safety Plan (SAMSP) </a:t>
            </a:r>
          </a:p>
        </p:txBody>
      </p:sp>
      <p:pic>
        <p:nvPicPr>
          <p:cNvPr id="10" name="Picture 9">
            <a:extLst>
              <a:ext uri="{FF2B5EF4-FFF2-40B4-BE49-F238E27FC236}">
                <a16:creationId xmlns:a16="http://schemas.microsoft.com/office/drawing/2014/main" id="{B16E6898-8EEA-D8F2-4FB0-072778CAEF99}"/>
              </a:ext>
            </a:extLst>
          </p:cNvPr>
          <p:cNvPicPr>
            <a:picLocks noChangeAspect="1"/>
          </p:cNvPicPr>
          <p:nvPr/>
        </p:nvPicPr>
        <p:blipFill>
          <a:blip r:embed="rId3"/>
          <a:stretch>
            <a:fillRect/>
          </a:stretch>
        </p:blipFill>
        <p:spPr>
          <a:xfrm>
            <a:off x="1576962" y="565354"/>
            <a:ext cx="3467584" cy="2238687"/>
          </a:xfrm>
          <a:prstGeom prst="rect">
            <a:avLst/>
          </a:prstGeom>
        </p:spPr>
      </p:pic>
      <p:sp>
        <p:nvSpPr>
          <p:cNvPr id="9" name="Rectangle 8">
            <a:extLst>
              <a:ext uri="{FF2B5EF4-FFF2-40B4-BE49-F238E27FC236}">
                <a16:creationId xmlns:a16="http://schemas.microsoft.com/office/drawing/2014/main" id="{F1E910B2-13A1-6244-059B-BECE5B6FA0CC}"/>
              </a:ext>
            </a:extLst>
          </p:cNvPr>
          <p:cNvSpPr/>
          <p:nvPr/>
        </p:nvSpPr>
        <p:spPr>
          <a:xfrm>
            <a:off x="1142390" y="4383903"/>
            <a:ext cx="3724275" cy="74071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F52E75BB-CD54-1EC1-76C3-8743C679F31C}"/>
              </a:ext>
            </a:extLst>
          </p:cNvPr>
          <p:cNvSpPr txBox="1"/>
          <p:nvPr/>
        </p:nvSpPr>
        <p:spPr>
          <a:xfrm>
            <a:off x="1998348" y="4492653"/>
            <a:ext cx="2245230" cy="523220"/>
          </a:xfrm>
          <a:prstGeom prst="rect">
            <a:avLst/>
          </a:prstGeom>
          <a:noFill/>
        </p:spPr>
        <p:txBody>
          <a:bodyPr wrap="none" rtlCol="0">
            <a:spAutoFit/>
          </a:bodyPr>
          <a:lstStyle/>
          <a:p>
            <a:r>
              <a:rPr lang="en-US" sz="1400" b="1" dirty="0">
                <a:solidFill>
                  <a:schemeClr val="bg2">
                    <a:lumMod val="50000"/>
                  </a:schemeClr>
                </a:solidFill>
                <a:latin typeface="Segoe UI" panose="020B0502040204020203" pitchFamily="34" charset="0"/>
                <a:cs typeface="Segoe UI" panose="020B0502040204020203" pitchFamily="34" charset="0"/>
              </a:rPr>
              <a:t>National Safety Plans &amp; </a:t>
            </a:r>
          </a:p>
          <a:p>
            <a:r>
              <a:rPr lang="en-US" sz="1400" b="1" dirty="0">
                <a:solidFill>
                  <a:schemeClr val="bg2">
                    <a:lumMod val="50000"/>
                  </a:schemeClr>
                </a:solidFill>
                <a:latin typeface="Segoe UI" panose="020B0502040204020203" pitchFamily="34" charset="0"/>
                <a:cs typeface="Segoe UI" panose="020B0502040204020203" pitchFamily="34" charset="0"/>
              </a:rPr>
              <a:t>National Safety Reports </a:t>
            </a:r>
          </a:p>
        </p:txBody>
      </p:sp>
      <p:sp>
        <p:nvSpPr>
          <p:cNvPr id="2" name="TextBox 1">
            <a:extLst>
              <a:ext uri="{FF2B5EF4-FFF2-40B4-BE49-F238E27FC236}">
                <a16:creationId xmlns:a16="http://schemas.microsoft.com/office/drawing/2014/main" id="{FAB8D21B-A5FB-7DF6-B6B0-B72F62813DBF}"/>
              </a:ext>
            </a:extLst>
          </p:cNvPr>
          <p:cNvSpPr txBox="1"/>
          <p:nvPr/>
        </p:nvSpPr>
        <p:spPr>
          <a:xfrm>
            <a:off x="5416262" y="657225"/>
            <a:ext cx="6387005" cy="523220"/>
          </a:xfrm>
          <a:prstGeom prst="rect">
            <a:avLst/>
          </a:prstGeom>
          <a:noFill/>
        </p:spPr>
        <p:txBody>
          <a:bodyPr wrap="none" rtlCol="0">
            <a:spAutoFit/>
          </a:bodyPr>
          <a:lstStyle/>
          <a:p>
            <a:r>
              <a:rPr lang="en-US" sz="2800" dirty="0">
                <a:solidFill>
                  <a:srgbClr val="0070C0"/>
                </a:solidFill>
                <a:latin typeface="Segoe UI" panose="020B0502040204020203" pitchFamily="34" charset="0"/>
                <a:cs typeface="Segoe UI" panose="020B0502040204020203" pitchFamily="34" charset="0"/>
              </a:rPr>
              <a:t>National Safety Plans &amp; Safety Reports </a:t>
            </a:r>
          </a:p>
        </p:txBody>
      </p:sp>
      <p:sp>
        <p:nvSpPr>
          <p:cNvPr id="14" name="TextBox 13">
            <a:extLst>
              <a:ext uri="{FF2B5EF4-FFF2-40B4-BE49-F238E27FC236}">
                <a16:creationId xmlns:a16="http://schemas.microsoft.com/office/drawing/2014/main" id="{656D82E6-8921-5120-87D1-F5D7B5C92148}"/>
              </a:ext>
            </a:extLst>
          </p:cNvPr>
          <p:cNvSpPr txBox="1"/>
          <p:nvPr/>
        </p:nvSpPr>
        <p:spPr>
          <a:xfrm>
            <a:off x="5416262" y="1269198"/>
            <a:ext cx="6096000" cy="1015663"/>
          </a:xfrm>
          <a:prstGeom prst="rect">
            <a:avLst/>
          </a:prstGeom>
          <a:noFill/>
        </p:spPr>
        <p:txBody>
          <a:bodyPr wrap="square">
            <a:spAutoFit/>
          </a:bodyPr>
          <a:lstStyle/>
          <a:p>
            <a:pPr algn="just"/>
            <a:r>
              <a:rPr lang="en-US" sz="1200" dirty="0"/>
              <a:t>This section provides access to the National Aviation Safety Plans (NASPs) and National Safety Reports (NSRs) published by SAM States. NASPs are expected to be updated every three years, in alignment with the GASP and the SAMSP, while NSRs should be published annually to present safety performance results, progress achieved, and key safety priorities for continued action.</a:t>
            </a:r>
          </a:p>
        </p:txBody>
      </p:sp>
      <p:graphicFrame>
        <p:nvGraphicFramePr>
          <p:cNvPr id="3" name="Table 2">
            <a:extLst>
              <a:ext uri="{FF2B5EF4-FFF2-40B4-BE49-F238E27FC236}">
                <a16:creationId xmlns:a16="http://schemas.microsoft.com/office/drawing/2014/main" id="{E6E00F31-3985-688E-A074-A85BBEA4B8BA}"/>
              </a:ext>
            </a:extLst>
          </p:cNvPr>
          <p:cNvGraphicFramePr>
            <a:graphicFrameLocks noGrp="1"/>
          </p:cNvGraphicFramePr>
          <p:nvPr>
            <p:extLst>
              <p:ext uri="{D42A27DB-BD31-4B8C-83A1-F6EECF244321}">
                <p14:modId xmlns:p14="http://schemas.microsoft.com/office/powerpoint/2010/main" val="1088128619"/>
              </p:ext>
            </p:extLst>
          </p:nvPr>
        </p:nvGraphicFramePr>
        <p:xfrm>
          <a:off x="5416261" y="2760307"/>
          <a:ext cx="6387006" cy="1539240"/>
        </p:xfrm>
        <a:graphic>
          <a:graphicData uri="http://schemas.openxmlformats.org/drawingml/2006/table">
            <a:tbl>
              <a:tblPr firstRow="1" bandRow="1">
                <a:tableStyleId>{00A15C55-8517-42AA-B614-E9B94910E393}</a:tableStyleId>
              </a:tblPr>
              <a:tblGrid>
                <a:gridCol w="1064501">
                  <a:extLst>
                    <a:ext uri="{9D8B030D-6E8A-4147-A177-3AD203B41FA5}">
                      <a16:colId xmlns:a16="http://schemas.microsoft.com/office/drawing/2014/main" val="1819920298"/>
                    </a:ext>
                  </a:extLst>
                </a:gridCol>
                <a:gridCol w="1064501">
                  <a:extLst>
                    <a:ext uri="{9D8B030D-6E8A-4147-A177-3AD203B41FA5}">
                      <a16:colId xmlns:a16="http://schemas.microsoft.com/office/drawing/2014/main" val="209636715"/>
                    </a:ext>
                  </a:extLst>
                </a:gridCol>
                <a:gridCol w="1064501">
                  <a:extLst>
                    <a:ext uri="{9D8B030D-6E8A-4147-A177-3AD203B41FA5}">
                      <a16:colId xmlns:a16="http://schemas.microsoft.com/office/drawing/2014/main" val="1079744857"/>
                    </a:ext>
                  </a:extLst>
                </a:gridCol>
                <a:gridCol w="1064501">
                  <a:extLst>
                    <a:ext uri="{9D8B030D-6E8A-4147-A177-3AD203B41FA5}">
                      <a16:colId xmlns:a16="http://schemas.microsoft.com/office/drawing/2014/main" val="274761075"/>
                    </a:ext>
                  </a:extLst>
                </a:gridCol>
                <a:gridCol w="1064501">
                  <a:extLst>
                    <a:ext uri="{9D8B030D-6E8A-4147-A177-3AD203B41FA5}">
                      <a16:colId xmlns:a16="http://schemas.microsoft.com/office/drawing/2014/main" val="1937840868"/>
                    </a:ext>
                  </a:extLst>
                </a:gridCol>
                <a:gridCol w="1064501">
                  <a:extLst>
                    <a:ext uri="{9D8B030D-6E8A-4147-A177-3AD203B41FA5}">
                      <a16:colId xmlns:a16="http://schemas.microsoft.com/office/drawing/2014/main" val="179059127"/>
                    </a:ext>
                  </a:extLst>
                </a:gridCol>
              </a:tblGrid>
              <a:tr h="370840">
                <a:tc>
                  <a:txBody>
                    <a:bodyPr/>
                    <a:lstStyle/>
                    <a:p>
                      <a:pPr algn="ctr"/>
                      <a:r>
                        <a:rPr lang="en-US" sz="1100" dirty="0"/>
                        <a:t>State</a:t>
                      </a:r>
                      <a:endParaRPr lang="en-US" sz="1100" dirty="0">
                        <a:latin typeface="Segoe UI" panose="020B0502040204020203" pitchFamily="34" charset="0"/>
                        <a:cs typeface="Segoe UI" panose="020B0502040204020203" pitchFamily="34" charset="0"/>
                      </a:endParaRPr>
                    </a:p>
                  </a:txBody>
                  <a:tcPr/>
                </a:tc>
                <a:tc>
                  <a:txBody>
                    <a:bodyPr/>
                    <a:lstStyle/>
                    <a:p>
                      <a:pPr algn="ctr"/>
                      <a:r>
                        <a:rPr lang="en-US" sz="1100" dirty="0"/>
                        <a:t>NASP 2026-2028</a:t>
                      </a:r>
                      <a:endParaRPr lang="en-US" sz="1100" dirty="0">
                        <a:latin typeface="Segoe UI" panose="020B0502040204020203" pitchFamily="34" charset="0"/>
                        <a:cs typeface="Segoe UI" panose="020B0502040204020203" pitchFamily="34" charset="0"/>
                      </a:endParaRPr>
                    </a:p>
                  </a:txBody>
                  <a:tcPr/>
                </a:tc>
                <a:tc>
                  <a:txBody>
                    <a:bodyPr/>
                    <a:lstStyle/>
                    <a:p>
                      <a:pPr algn="ctr"/>
                      <a:r>
                        <a:rPr lang="en-US" sz="1100" dirty="0"/>
                        <a:t>NRS 2026</a:t>
                      </a:r>
                      <a:endParaRPr lang="en-US" sz="1100" dirty="0">
                        <a:latin typeface="Segoe UI" panose="020B0502040204020203" pitchFamily="34" charset="0"/>
                        <a:cs typeface="Segoe UI" panose="020B0502040204020203" pitchFamily="34" charset="0"/>
                      </a:endParaRPr>
                    </a:p>
                  </a:txBody>
                  <a:tcPr/>
                </a:tc>
                <a:tc>
                  <a:txBody>
                    <a:bodyPr/>
                    <a:lstStyle/>
                    <a:p>
                      <a:pPr algn="ctr"/>
                      <a:r>
                        <a:rPr lang="en-US" sz="1100" dirty="0"/>
                        <a:t>NSR 2027</a:t>
                      </a:r>
                      <a:endParaRPr lang="en-US" sz="1100" dirty="0">
                        <a:latin typeface="Segoe UI" panose="020B0502040204020203" pitchFamily="34" charset="0"/>
                        <a:cs typeface="Segoe UI" panose="020B0502040204020203" pitchFamily="34" charset="0"/>
                      </a:endParaRPr>
                    </a:p>
                  </a:txBody>
                  <a:tcPr/>
                </a:tc>
                <a:tc>
                  <a:txBody>
                    <a:bodyPr/>
                    <a:lstStyle/>
                    <a:p>
                      <a:pPr algn="ctr"/>
                      <a:r>
                        <a:rPr lang="en-US" sz="1100" dirty="0"/>
                        <a:t>NSR 2028</a:t>
                      </a:r>
                      <a:endParaRPr lang="en-US" sz="1100" dirty="0">
                        <a:latin typeface="Segoe UI" panose="020B0502040204020203" pitchFamily="34" charset="0"/>
                        <a:cs typeface="Segoe UI" panose="020B0502040204020203" pitchFamily="34" charset="0"/>
                      </a:endParaRPr>
                    </a:p>
                  </a:txBody>
                  <a:tcPr/>
                </a:tc>
                <a:tc>
                  <a:txBody>
                    <a:bodyPr/>
                    <a:lstStyle/>
                    <a:p>
                      <a:pPr algn="ctr"/>
                      <a:r>
                        <a:rPr lang="en-US" sz="1100" dirty="0"/>
                        <a:t>Last updated </a:t>
                      </a:r>
                      <a:endParaRPr lang="en-US" sz="11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79461676"/>
                  </a:ext>
                </a:extLst>
              </a:tr>
              <a:tr h="370840">
                <a:tc>
                  <a:txBody>
                    <a:bodyPr/>
                    <a:lstStyle/>
                    <a:p>
                      <a:pPr algn="ctr"/>
                      <a:r>
                        <a:rPr lang="en-US" sz="1100" dirty="0">
                          <a:latin typeface="Segoe UI" panose="020B0502040204020203" pitchFamily="34" charset="0"/>
                          <a:cs typeface="Segoe UI" panose="020B0502040204020203" pitchFamily="34" charset="0"/>
                        </a:rPr>
                        <a:t>Argentina </a:t>
                      </a:r>
                    </a:p>
                  </a:txBody>
                  <a:tcPr/>
                </a:tc>
                <a:tc>
                  <a:txBody>
                    <a:bodyPr/>
                    <a:lstStyle/>
                    <a:p>
                      <a:pPr algn="ctr"/>
                      <a:r>
                        <a:rPr lang="en-US" sz="1100" u="sng" dirty="0">
                          <a:solidFill>
                            <a:srgbClr val="0070C0"/>
                          </a:solidFill>
                          <a:latin typeface="Segoe UI" panose="020B0502040204020203" pitchFamily="34" charset="0"/>
                          <a:cs typeface="Segoe UI" panose="020B0502040204020203" pitchFamily="34" charset="0"/>
                        </a:rPr>
                        <a:t>View PDF</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u="sng" dirty="0">
                          <a:solidFill>
                            <a:srgbClr val="0070C0"/>
                          </a:solidFill>
                          <a:latin typeface="Segoe UI" panose="020B0502040204020203" pitchFamily="34" charset="0"/>
                          <a:cs typeface="Segoe UI" panose="020B0502040204020203" pitchFamily="34" charset="0"/>
                        </a:rPr>
                        <a:t>View PDF</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Segoe UI" panose="020B0502040204020203" pitchFamily="34" charset="0"/>
                          <a:cs typeface="Segoe UI" panose="020B0502040204020203" pitchFamily="34" charset="0"/>
                        </a:rPr>
                        <a:t>Pending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Pending</a:t>
                      </a:r>
                      <a:endParaRPr kumimoji="0" lang="en-US" sz="11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txBody>
                  <a:tcPr/>
                </a:tc>
                <a:tc>
                  <a:txBody>
                    <a:bodyPr/>
                    <a:lstStyle/>
                    <a:p>
                      <a:pPr algn="ctr"/>
                      <a:r>
                        <a:rPr lang="en-US" sz="1100" dirty="0">
                          <a:latin typeface="Segoe UI" panose="020B0502040204020203" pitchFamily="34" charset="0"/>
                          <a:cs typeface="Segoe UI" panose="020B0502040204020203" pitchFamily="34" charset="0"/>
                        </a:rPr>
                        <a:t>DD/MM/YY</a:t>
                      </a:r>
                    </a:p>
                  </a:txBody>
                  <a:tcPr/>
                </a:tc>
                <a:extLst>
                  <a:ext uri="{0D108BD9-81ED-4DB2-BD59-A6C34878D82A}">
                    <a16:rowId xmlns:a16="http://schemas.microsoft.com/office/drawing/2014/main" val="540612962"/>
                  </a:ext>
                </a:extLst>
              </a:tr>
              <a:tr h="370840">
                <a:tc>
                  <a:txBody>
                    <a:bodyPr/>
                    <a:lstStyle/>
                    <a:p>
                      <a:pPr algn="ctr"/>
                      <a:r>
                        <a:rPr lang="en-US" sz="1100" dirty="0">
                          <a:latin typeface="Segoe UI" panose="020B0502040204020203" pitchFamily="34" charset="0"/>
                          <a:cs typeface="Segoe UI" panose="020B0502040204020203" pitchFamily="34" charset="0"/>
                        </a:rPr>
                        <a:t>Bolivia  </a:t>
                      </a:r>
                    </a:p>
                  </a:txBody>
                  <a:tcPr/>
                </a:tc>
                <a:tc>
                  <a:txBody>
                    <a:bodyPr/>
                    <a:lstStyle/>
                    <a:p>
                      <a:pPr algn="ctr"/>
                      <a:r>
                        <a:rPr lang="en-US" sz="1100" u="sng" dirty="0">
                          <a:solidFill>
                            <a:srgbClr val="0070C0"/>
                          </a:solidFill>
                          <a:latin typeface="Segoe UI" panose="020B0502040204020203" pitchFamily="34" charset="0"/>
                          <a:cs typeface="Segoe UI" panose="020B0502040204020203" pitchFamily="34" charset="0"/>
                        </a:rPr>
                        <a:t>View PDF</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u="sng" dirty="0">
                          <a:solidFill>
                            <a:srgbClr val="0070C0"/>
                          </a:solidFill>
                          <a:latin typeface="Segoe UI" panose="020B0502040204020203" pitchFamily="34" charset="0"/>
                          <a:cs typeface="Segoe UI" panose="020B0502040204020203" pitchFamily="34" charset="0"/>
                        </a:rPr>
                        <a:t>View PDF</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Pending</a:t>
                      </a:r>
                      <a:endParaRPr kumimoji="0" lang="en-US" sz="11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Pending</a:t>
                      </a:r>
                      <a:endParaRPr kumimoji="0" lang="en-US" sz="11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txBody>
                  <a:tcPr/>
                </a:tc>
                <a:tc>
                  <a:txBody>
                    <a:bodyPr/>
                    <a:lstStyle/>
                    <a:p>
                      <a:pPr algn="ctr"/>
                      <a:r>
                        <a:rPr lang="en-US" sz="1100" dirty="0">
                          <a:latin typeface="Segoe UI" panose="020B0502040204020203" pitchFamily="34" charset="0"/>
                          <a:cs typeface="Segoe UI" panose="020B0502040204020203" pitchFamily="34" charset="0"/>
                        </a:rPr>
                        <a:t>DD/MM/YY</a:t>
                      </a:r>
                    </a:p>
                  </a:txBody>
                  <a:tcPr/>
                </a:tc>
                <a:extLst>
                  <a:ext uri="{0D108BD9-81ED-4DB2-BD59-A6C34878D82A}">
                    <a16:rowId xmlns:a16="http://schemas.microsoft.com/office/drawing/2014/main" val="344582954"/>
                  </a:ext>
                </a:extLst>
              </a:tr>
              <a:tr h="370840">
                <a:tc>
                  <a:txBody>
                    <a:bodyPr/>
                    <a:lstStyle/>
                    <a:p>
                      <a:pPr algn="ctr"/>
                      <a:r>
                        <a:rPr lang="en-US" sz="1100" dirty="0">
                          <a:latin typeface="Segoe UI" panose="020B0502040204020203" pitchFamily="34" charset="0"/>
                          <a:cs typeface="Segoe UI" panose="020B0502040204020203" pitchFamily="34" charset="0"/>
                        </a:rPr>
                        <a:t>Chile </a:t>
                      </a:r>
                    </a:p>
                  </a:txBody>
                  <a:tcPr/>
                </a:tc>
                <a:tc>
                  <a:txBody>
                    <a:bodyPr/>
                    <a:lstStyle/>
                    <a:p>
                      <a:pPr algn="ctr"/>
                      <a:r>
                        <a:rPr lang="en-US" sz="1100" u="sng" dirty="0">
                          <a:solidFill>
                            <a:srgbClr val="0070C0"/>
                          </a:solidFill>
                          <a:latin typeface="Segoe UI" panose="020B0502040204020203" pitchFamily="34" charset="0"/>
                          <a:cs typeface="Segoe UI" panose="020B0502040204020203" pitchFamily="34" charset="0"/>
                        </a:rPr>
                        <a:t>View PDF</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u="sng" dirty="0">
                          <a:solidFill>
                            <a:srgbClr val="0070C0"/>
                          </a:solidFill>
                          <a:latin typeface="Segoe UI" panose="020B0502040204020203" pitchFamily="34" charset="0"/>
                          <a:cs typeface="Segoe UI" panose="020B0502040204020203" pitchFamily="34" charset="0"/>
                        </a:rPr>
                        <a:t>View PDF</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Pending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Pending</a:t>
                      </a:r>
                    </a:p>
                  </a:txBody>
                  <a:tcPr/>
                </a:tc>
                <a:tc>
                  <a:txBody>
                    <a:bodyPr/>
                    <a:lstStyle/>
                    <a:p>
                      <a:pPr algn="ctr"/>
                      <a:r>
                        <a:rPr lang="en-US" sz="1100" dirty="0">
                          <a:latin typeface="Segoe UI" panose="020B0502040204020203" pitchFamily="34" charset="0"/>
                          <a:cs typeface="Segoe UI" panose="020B0502040204020203" pitchFamily="34" charset="0"/>
                        </a:rPr>
                        <a:t>DD/MM/YY</a:t>
                      </a:r>
                    </a:p>
                  </a:txBody>
                  <a:tcPr/>
                </a:tc>
                <a:extLst>
                  <a:ext uri="{0D108BD9-81ED-4DB2-BD59-A6C34878D82A}">
                    <a16:rowId xmlns:a16="http://schemas.microsoft.com/office/drawing/2014/main" val="2712430533"/>
                  </a:ext>
                </a:extLst>
              </a:tr>
            </a:tbl>
          </a:graphicData>
        </a:graphic>
      </p:graphicFrame>
      <p:sp>
        <p:nvSpPr>
          <p:cNvPr id="11" name="TextBox 10">
            <a:extLst>
              <a:ext uri="{FF2B5EF4-FFF2-40B4-BE49-F238E27FC236}">
                <a16:creationId xmlns:a16="http://schemas.microsoft.com/office/drawing/2014/main" id="{EE9EF9D9-DD84-BD59-52A5-A6030AC27E7E}"/>
              </a:ext>
            </a:extLst>
          </p:cNvPr>
          <p:cNvSpPr txBox="1"/>
          <p:nvPr/>
        </p:nvSpPr>
        <p:spPr>
          <a:xfrm>
            <a:off x="5416261" y="4754262"/>
            <a:ext cx="964110" cy="338554"/>
          </a:xfrm>
          <a:prstGeom prst="rect">
            <a:avLst/>
          </a:prstGeom>
          <a:noFill/>
        </p:spPr>
        <p:txBody>
          <a:bodyPr wrap="none" rtlCol="0">
            <a:spAutoFit/>
          </a:bodyPr>
          <a:lstStyle/>
          <a:p>
            <a:r>
              <a:rPr lang="en-US" sz="1600" b="1" dirty="0">
                <a:latin typeface="Segoe UI" panose="020B0502040204020203" pitchFamily="34" charset="0"/>
                <a:cs typeface="Segoe UI" panose="020B0502040204020203" pitchFamily="34" charset="0"/>
              </a:rPr>
              <a:t>Archive </a:t>
            </a:r>
          </a:p>
        </p:txBody>
      </p:sp>
      <p:graphicFrame>
        <p:nvGraphicFramePr>
          <p:cNvPr id="12" name="Table 11">
            <a:extLst>
              <a:ext uri="{FF2B5EF4-FFF2-40B4-BE49-F238E27FC236}">
                <a16:creationId xmlns:a16="http://schemas.microsoft.com/office/drawing/2014/main" id="{3BCA181E-8CE6-5E78-CFB0-E5D0708AE04C}"/>
              </a:ext>
            </a:extLst>
          </p:cNvPr>
          <p:cNvGraphicFramePr>
            <a:graphicFrameLocks noGrp="1"/>
          </p:cNvGraphicFramePr>
          <p:nvPr>
            <p:extLst>
              <p:ext uri="{D42A27DB-BD31-4B8C-83A1-F6EECF244321}">
                <p14:modId xmlns:p14="http://schemas.microsoft.com/office/powerpoint/2010/main" val="1232259993"/>
              </p:ext>
            </p:extLst>
          </p:nvPr>
        </p:nvGraphicFramePr>
        <p:xfrm>
          <a:off x="5416261" y="5181929"/>
          <a:ext cx="6387006" cy="1539240"/>
        </p:xfrm>
        <a:graphic>
          <a:graphicData uri="http://schemas.openxmlformats.org/drawingml/2006/table">
            <a:tbl>
              <a:tblPr firstRow="1" bandRow="1">
                <a:tableStyleId>{00A15C55-8517-42AA-B614-E9B94910E393}</a:tableStyleId>
              </a:tblPr>
              <a:tblGrid>
                <a:gridCol w="1064501">
                  <a:extLst>
                    <a:ext uri="{9D8B030D-6E8A-4147-A177-3AD203B41FA5}">
                      <a16:colId xmlns:a16="http://schemas.microsoft.com/office/drawing/2014/main" val="1819920298"/>
                    </a:ext>
                  </a:extLst>
                </a:gridCol>
                <a:gridCol w="1064501">
                  <a:extLst>
                    <a:ext uri="{9D8B030D-6E8A-4147-A177-3AD203B41FA5}">
                      <a16:colId xmlns:a16="http://schemas.microsoft.com/office/drawing/2014/main" val="209636715"/>
                    </a:ext>
                  </a:extLst>
                </a:gridCol>
                <a:gridCol w="1064501">
                  <a:extLst>
                    <a:ext uri="{9D8B030D-6E8A-4147-A177-3AD203B41FA5}">
                      <a16:colId xmlns:a16="http://schemas.microsoft.com/office/drawing/2014/main" val="1079744857"/>
                    </a:ext>
                  </a:extLst>
                </a:gridCol>
                <a:gridCol w="1064501">
                  <a:extLst>
                    <a:ext uri="{9D8B030D-6E8A-4147-A177-3AD203B41FA5}">
                      <a16:colId xmlns:a16="http://schemas.microsoft.com/office/drawing/2014/main" val="274761075"/>
                    </a:ext>
                  </a:extLst>
                </a:gridCol>
                <a:gridCol w="1064501">
                  <a:extLst>
                    <a:ext uri="{9D8B030D-6E8A-4147-A177-3AD203B41FA5}">
                      <a16:colId xmlns:a16="http://schemas.microsoft.com/office/drawing/2014/main" val="1937840868"/>
                    </a:ext>
                  </a:extLst>
                </a:gridCol>
                <a:gridCol w="1064501">
                  <a:extLst>
                    <a:ext uri="{9D8B030D-6E8A-4147-A177-3AD203B41FA5}">
                      <a16:colId xmlns:a16="http://schemas.microsoft.com/office/drawing/2014/main" val="179059127"/>
                    </a:ext>
                  </a:extLst>
                </a:gridCol>
              </a:tblGrid>
              <a:tr h="370840">
                <a:tc>
                  <a:txBody>
                    <a:bodyPr/>
                    <a:lstStyle/>
                    <a:p>
                      <a:pPr algn="ctr"/>
                      <a:r>
                        <a:rPr lang="en-US" sz="1100" dirty="0"/>
                        <a:t>State</a:t>
                      </a:r>
                      <a:endParaRPr lang="en-US" sz="1100" dirty="0">
                        <a:latin typeface="Segoe UI" panose="020B0502040204020203" pitchFamily="34" charset="0"/>
                        <a:cs typeface="Segoe UI" panose="020B0502040204020203" pitchFamily="34" charset="0"/>
                      </a:endParaRPr>
                    </a:p>
                  </a:txBody>
                  <a:tcPr/>
                </a:tc>
                <a:tc>
                  <a:txBody>
                    <a:bodyPr/>
                    <a:lstStyle/>
                    <a:p>
                      <a:pPr algn="ctr"/>
                      <a:r>
                        <a:rPr lang="en-US" sz="1100" dirty="0"/>
                        <a:t>NASP 2023-2025</a:t>
                      </a:r>
                      <a:endParaRPr lang="en-US" sz="1100" dirty="0">
                        <a:latin typeface="Segoe UI" panose="020B0502040204020203" pitchFamily="34" charset="0"/>
                        <a:cs typeface="Segoe UI" panose="020B0502040204020203" pitchFamily="34" charset="0"/>
                      </a:endParaRPr>
                    </a:p>
                  </a:txBody>
                  <a:tcPr/>
                </a:tc>
                <a:tc>
                  <a:txBody>
                    <a:bodyPr/>
                    <a:lstStyle/>
                    <a:p>
                      <a:pPr algn="ctr"/>
                      <a:r>
                        <a:rPr lang="en-US" sz="1100" dirty="0"/>
                        <a:t>NRS 2023</a:t>
                      </a:r>
                      <a:endParaRPr lang="en-US" sz="1100" dirty="0">
                        <a:latin typeface="Segoe UI" panose="020B0502040204020203" pitchFamily="34" charset="0"/>
                        <a:cs typeface="Segoe UI" panose="020B0502040204020203" pitchFamily="34" charset="0"/>
                      </a:endParaRPr>
                    </a:p>
                  </a:txBody>
                  <a:tcPr/>
                </a:tc>
                <a:tc>
                  <a:txBody>
                    <a:bodyPr/>
                    <a:lstStyle/>
                    <a:p>
                      <a:pPr algn="ctr"/>
                      <a:r>
                        <a:rPr lang="en-US" sz="1100" dirty="0"/>
                        <a:t>NSR 2024</a:t>
                      </a:r>
                      <a:endParaRPr lang="en-US" sz="1100" dirty="0">
                        <a:latin typeface="Segoe UI" panose="020B0502040204020203" pitchFamily="34" charset="0"/>
                        <a:cs typeface="Segoe UI" panose="020B0502040204020203" pitchFamily="34" charset="0"/>
                      </a:endParaRPr>
                    </a:p>
                  </a:txBody>
                  <a:tcPr/>
                </a:tc>
                <a:tc>
                  <a:txBody>
                    <a:bodyPr/>
                    <a:lstStyle/>
                    <a:p>
                      <a:pPr algn="ctr"/>
                      <a:r>
                        <a:rPr lang="en-US" sz="1100" dirty="0"/>
                        <a:t>NSR 2025</a:t>
                      </a:r>
                      <a:endParaRPr lang="en-US" sz="1100" dirty="0">
                        <a:latin typeface="Segoe UI" panose="020B0502040204020203" pitchFamily="34" charset="0"/>
                        <a:cs typeface="Segoe UI" panose="020B0502040204020203" pitchFamily="34" charset="0"/>
                      </a:endParaRPr>
                    </a:p>
                  </a:txBody>
                  <a:tcPr/>
                </a:tc>
                <a:tc>
                  <a:txBody>
                    <a:bodyPr/>
                    <a:lstStyle/>
                    <a:p>
                      <a:pPr algn="ctr"/>
                      <a:r>
                        <a:rPr lang="en-US" sz="1100" dirty="0"/>
                        <a:t>Last updated </a:t>
                      </a:r>
                      <a:endParaRPr lang="en-US" sz="11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79461676"/>
                  </a:ext>
                </a:extLst>
              </a:tr>
              <a:tr h="370840">
                <a:tc>
                  <a:txBody>
                    <a:bodyPr/>
                    <a:lstStyle/>
                    <a:p>
                      <a:pPr algn="ctr"/>
                      <a:r>
                        <a:rPr lang="en-US" sz="1100" dirty="0">
                          <a:latin typeface="Segoe UI" panose="020B0502040204020203" pitchFamily="34" charset="0"/>
                          <a:cs typeface="Segoe UI" panose="020B0502040204020203" pitchFamily="34" charset="0"/>
                        </a:rPr>
                        <a:t>Argentina </a:t>
                      </a:r>
                    </a:p>
                  </a:txBody>
                  <a:tcPr/>
                </a:tc>
                <a:tc>
                  <a:txBody>
                    <a:bodyPr/>
                    <a:lstStyle/>
                    <a:p>
                      <a:pPr algn="ctr"/>
                      <a:r>
                        <a:rPr lang="en-US" sz="1100" u="sng" dirty="0">
                          <a:solidFill>
                            <a:srgbClr val="0070C0"/>
                          </a:solidFill>
                          <a:latin typeface="Segoe UI" panose="020B0502040204020203" pitchFamily="34" charset="0"/>
                          <a:cs typeface="Segoe UI" panose="020B0502040204020203" pitchFamily="34" charset="0"/>
                        </a:rPr>
                        <a:t>View PDF</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u="sng" dirty="0">
                          <a:solidFill>
                            <a:srgbClr val="0070C0"/>
                          </a:solidFill>
                          <a:latin typeface="Segoe UI" panose="020B0502040204020203" pitchFamily="34" charset="0"/>
                          <a:cs typeface="Segoe UI" panose="020B0502040204020203" pitchFamily="34" charset="0"/>
                        </a:rPr>
                        <a:t>View PDF</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Pending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Pending</a:t>
                      </a:r>
                    </a:p>
                  </a:txBody>
                  <a:tcPr/>
                </a:tc>
                <a:tc>
                  <a:txBody>
                    <a:bodyPr/>
                    <a:lstStyle/>
                    <a:p>
                      <a:pPr algn="ctr"/>
                      <a:r>
                        <a:rPr lang="en-US" sz="1100" dirty="0">
                          <a:latin typeface="Segoe UI" panose="020B0502040204020203" pitchFamily="34" charset="0"/>
                          <a:cs typeface="Segoe UI" panose="020B0502040204020203" pitchFamily="34" charset="0"/>
                        </a:rPr>
                        <a:t>DD/MM/YY</a:t>
                      </a:r>
                    </a:p>
                  </a:txBody>
                  <a:tcPr/>
                </a:tc>
                <a:extLst>
                  <a:ext uri="{0D108BD9-81ED-4DB2-BD59-A6C34878D82A}">
                    <a16:rowId xmlns:a16="http://schemas.microsoft.com/office/drawing/2014/main" val="540612962"/>
                  </a:ext>
                </a:extLst>
              </a:tr>
              <a:tr h="370840">
                <a:tc>
                  <a:txBody>
                    <a:bodyPr/>
                    <a:lstStyle/>
                    <a:p>
                      <a:pPr algn="ctr"/>
                      <a:r>
                        <a:rPr lang="en-US" sz="1100" dirty="0">
                          <a:latin typeface="Segoe UI" panose="020B0502040204020203" pitchFamily="34" charset="0"/>
                          <a:cs typeface="Segoe UI" panose="020B0502040204020203" pitchFamily="34" charset="0"/>
                        </a:rPr>
                        <a:t>Bolivia  </a:t>
                      </a:r>
                    </a:p>
                  </a:txBody>
                  <a:tcPr/>
                </a:tc>
                <a:tc>
                  <a:txBody>
                    <a:bodyPr/>
                    <a:lstStyle/>
                    <a:p>
                      <a:pPr algn="ctr"/>
                      <a:r>
                        <a:rPr lang="en-US" sz="1100" u="sng" dirty="0">
                          <a:solidFill>
                            <a:srgbClr val="0070C0"/>
                          </a:solidFill>
                          <a:latin typeface="Segoe UI" panose="020B0502040204020203" pitchFamily="34" charset="0"/>
                          <a:cs typeface="Segoe UI" panose="020B0502040204020203" pitchFamily="34" charset="0"/>
                        </a:rPr>
                        <a:t>View PDF</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u="sng" dirty="0">
                          <a:solidFill>
                            <a:srgbClr val="0070C0"/>
                          </a:solidFill>
                          <a:latin typeface="Segoe UI" panose="020B0502040204020203" pitchFamily="34" charset="0"/>
                          <a:cs typeface="Segoe UI" panose="020B0502040204020203" pitchFamily="34" charset="0"/>
                        </a:rPr>
                        <a:t>View PDF</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u="sng" dirty="0">
                          <a:solidFill>
                            <a:srgbClr val="0070C0"/>
                          </a:solidFill>
                          <a:latin typeface="Segoe UI" panose="020B0502040204020203" pitchFamily="34" charset="0"/>
                          <a:cs typeface="Segoe UI" panose="020B0502040204020203" pitchFamily="34" charset="0"/>
                        </a:rPr>
                        <a:t>View PDF</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Pending</a:t>
                      </a:r>
                    </a:p>
                  </a:txBody>
                  <a:tcPr/>
                </a:tc>
                <a:tc>
                  <a:txBody>
                    <a:bodyPr/>
                    <a:lstStyle/>
                    <a:p>
                      <a:pPr algn="ctr"/>
                      <a:r>
                        <a:rPr lang="en-US" sz="1100" dirty="0">
                          <a:latin typeface="Segoe UI" panose="020B0502040204020203" pitchFamily="34" charset="0"/>
                          <a:cs typeface="Segoe UI" panose="020B0502040204020203" pitchFamily="34" charset="0"/>
                        </a:rPr>
                        <a:t>DD/MM/YY</a:t>
                      </a:r>
                    </a:p>
                  </a:txBody>
                  <a:tcPr/>
                </a:tc>
                <a:extLst>
                  <a:ext uri="{0D108BD9-81ED-4DB2-BD59-A6C34878D82A}">
                    <a16:rowId xmlns:a16="http://schemas.microsoft.com/office/drawing/2014/main" val="344582954"/>
                  </a:ext>
                </a:extLst>
              </a:tr>
              <a:tr h="370840">
                <a:tc>
                  <a:txBody>
                    <a:bodyPr/>
                    <a:lstStyle/>
                    <a:p>
                      <a:pPr algn="ctr"/>
                      <a:r>
                        <a:rPr lang="en-US" sz="1100" dirty="0">
                          <a:latin typeface="Segoe UI" panose="020B0502040204020203" pitchFamily="34" charset="0"/>
                          <a:cs typeface="Segoe UI" panose="020B0502040204020203" pitchFamily="34" charset="0"/>
                        </a:rPr>
                        <a:t>Chile </a:t>
                      </a:r>
                    </a:p>
                  </a:txBody>
                  <a:tcPr/>
                </a:tc>
                <a:tc>
                  <a:txBody>
                    <a:bodyPr/>
                    <a:lstStyle/>
                    <a:p>
                      <a:pPr algn="ctr"/>
                      <a:r>
                        <a:rPr lang="en-US" sz="1100" u="sng" dirty="0">
                          <a:solidFill>
                            <a:srgbClr val="0070C0"/>
                          </a:solidFill>
                          <a:latin typeface="Segoe UI" panose="020B0502040204020203" pitchFamily="34" charset="0"/>
                          <a:cs typeface="Segoe UI" panose="020B0502040204020203" pitchFamily="34" charset="0"/>
                        </a:rPr>
                        <a:t>View PDF</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u="sng" dirty="0">
                          <a:solidFill>
                            <a:srgbClr val="0070C0"/>
                          </a:solidFill>
                          <a:latin typeface="Segoe UI" panose="020B0502040204020203" pitchFamily="34" charset="0"/>
                          <a:cs typeface="Segoe UI" panose="020B0502040204020203" pitchFamily="34" charset="0"/>
                        </a:rPr>
                        <a:t>View PDF</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u="sng" dirty="0">
                          <a:solidFill>
                            <a:srgbClr val="0070C0"/>
                          </a:solidFill>
                          <a:latin typeface="Segoe UI" panose="020B0502040204020203" pitchFamily="34" charset="0"/>
                          <a:cs typeface="Segoe UI" panose="020B0502040204020203" pitchFamily="34" charset="0"/>
                        </a:rPr>
                        <a:t>View PDF</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u="sng" dirty="0">
                          <a:solidFill>
                            <a:srgbClr val="0070C0"/>
                          </a:solidFill>
                          <a:latin typeface="Segoe UI" panose="020B0502040204020203" pitchFamily="34" charset="0"/>
                          <a:cs typeface="Segoe UI" panose="020B0502040204020203" pitchFamily="34" charset="0"/>
                        </a:rPr>
                        <a:t>View PDF</a:t>
                      </a:r>
                    </a:p>
                  </a:txBody>
                  <a:tcPr/>
                </a:tc>
                <a:tc>
                  <a:txBody>
                    <a:bodyPr/>
                    <a:lstStyle/>
                    <a:p>
                      <a:pPr algn="ctr"/>
                      <a:r>
                        <a:rPr lang="en-US" sz="1100" dirty="0">
                          <a:latin typeface="Segoe UI" panose="020B0502040204020203" pitchFamily="34" charset="0"/>
                          <a:cs typeface="Segoe UI" panose="020B0502040204020203" pitchFamily="34" charset="0"/>
                        </a:rPr>
                        <a:t>DD/MM/YY</a:t>
                      </a:r>
                    </a:p>
                  </a:txBody>
                  <a:tcPr/>
                </a:tc>
                <a:extLst>
                  <a:ext uri="{0D108BD9-81ED-4DB2-BD59-A6C34878D82A}">
                    <a16:rowId xmlns:a16="http://schemas.microsoft.com/office/drawing/2014/main" val="2712430533"/>
                  </a:ext>
                </a:extLst>
              </a:tr>
            </a:tbl>
          </a:graphicData>
        </a:graphic>
      </p:graphicFrame>
    </p:spTree>
    <p:extLst>
      <p:ext uri="{BB962C8B-B14F-4D97-AF65-F5344CB8AC3E}">
        <p14:creationId xmlns:p14="http://schemas.microsoft.com/office/powerpoint/2010/main" val="2867247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11026-8388-E48A-F622-E22810FCB18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76D4656-3914-DCA4-E159-F5476952945D}"/>
              </a:ext>
            </a:extLst>
          </p:cNvPr>
          <p:cNvSpPr txBox="1"/>
          <p:nvPr/>
        </p:nvSpPr>
        <p:spPr>
          <a:xfrm>
            <a:off x="1887906" y="2876550"/>
            <a:ext cx="715260" cy="307777"/>
          </a:xfrm>
          <a:prstGeom prst="rect">
            <a:avLst/>
          </a:prstGeom>
          <a:noFill/>
        </p:spPr>
        <p:txBody>
          <a:bodyPr wrap="none" rtlCol="0">
            <a:spAutoFit/>
          </a:bodyPr>
          <a:lstStyle/>
          <a:p>
            <a:r>
              <a:rPr lang="en-US" sz="1400" b="1" dirty="0">
                <a:solidFill>
                  <a:srgbClr val="0070C0"/>
                </a:solidFill>
                <a:latin typeface="Segoe UI" panose="020B0502040204020203" pitchFamily="34" charset="0"/>
                <a:cs typeface="Segoe UI" panose="020B0502040204020203" pitchFamily="34" charset="0"/>
              </a:rPr>
              <a:t>Safety</a:t>
            </a:r>
          </a:p>
        </p:txBody>
      </p:sp>
      <p:sp>
        <p:nvSpPr>
          <p:cNvPr id="5" name="TextBox 4">
            <a:extLst>
              <a:ext uri="{FF2B5EF4-FFF2-40B4-BE49-F238E27FC236}">
                <a16:creationId xmlns:a16="http://schemas.microsoft.com/office/drawing/2014/main" id="{1C0F1F8C-DD0B-FF0A-2B76-28573CED2E07}"/>
              </a:ext>
            </a:extLst>
          </p:cNvPr>
          <p:cNvSpPr txBox="1"/>
          <p:nvPr/>
        </p:nvSpPr>
        <p:spPr>
          <a:xfrm>
            <a:off x="2014112" y="3343275"/>
            <a:ext cx="979755" cy="307777"/>
          </a:xfrm>
          <a:prstGeom prst="rect">
            <a:avLst/>
          </a:prstGeom>
          <a:noFill/>
        </p:spPr>
        <p:txBody>
          <a:bodyPr wrap="none" rtlCol="0">
            <a:spAutoFit/>
          </a:bodyPr>
          <a:lstStyle/>
          <a:p>
            <a:r>
              <a:rPr lang="en-US" sz="1400" b="1" dirty="0">
                <a:solidFill>
                  <a:schemeClr val="bg2">
                    <a:lumMod val="50000"/>
                  </a:schemeClr>
                </a:solidFill>
                <a:latin typeface="Segoe UI" panose="020B0502040204020203" pitchFamily="34" charset="0"/>
                <a:cs typeface="Segoe UI" panose="020B0502040204020203" pitchFamily="34" charset="0"/>
              </a:rPr>
              <a:t>SSP/RSIG</a:t>
            </a:r>
          </a:p>
        </p:txBody>
      </p:sp>
      <p:sp>
        <p:nvSpPr>
          <p:cNvPr id="6" name="TextBox 5">
            <a:extLst>
              <a:ext uri="{FF2B5EF4-FFF2-40B4-BE49-F238E27FC236}">
                <a16:creationId xmlns:a16="http://schemas.microsoft.com/office/drawing/2014/main" id="{EBAEA661-B25F-F13C-FC4B-D38B4FF0D75D}"/>
              </a:ext>
            </a:extLst>
          </p:cNvPr>
          <p:cNvSpPr txBox="1"/>
          <p:nvPr/>
        </p:nvSpPr>
        <p:spPr>
          <a:xfrm>
            <a:off x="1998348" y="5177047"/>
            <a:ext cx="1384290" cy="307777"/>
          </a:xfrm>
          <a:prstGeom prst="rect">
            <a:avLst/>
          </a:prstGeom>
          <a:noFill/>
        </p:spPr>
        <p:txBody>
          <a:bodyPr wrap="none" rtlCol="0">
            <a:spAutoFit/>
          </a:bodyPr>
          <a:lstStyle/>
          <a:p>
            <a:r>
              <a:rPr lang="en-US" sz="1400" b="1" dirty="0">
                <a:solidFill>
                  <a:schemeClr val="bg2">
                    <a:lumMod val="50000"/>
                  </a:schemeClr>
                </a:solidFill>
                <a:latin typeface="Segoe UI" panose="020B0502040204020203" pitchFamily="34" charset="0"/>
                <a:cs typeface="Segoe UI" panose="020B0502040204020203" pitchFamily="34" charset="0"/>
              </a:rPr>
              <a:t>Project FENIX </a:t>
            </a:r>
          </a:p>
        </p:txBody>
      </p:sp>
      <p:sp>
        <p:nvSpPr>
          <p:cNvPr id="7" name="TextBox 6">
            <a:extLst>
              <a:ext uri="{FF2B5EF4-FFF2-40B4-BE49-F238E27FC236}">
                <a16:creationId xmlns:a16="http://schemas.microsoft.com/office/drawing/2014/main" id="{78108219-A589-5357-6072-B0367BD127FE}"/>
              </a:ext>
            </a:extLst>
          </p:cNvPr>
          <p:cNvSpPr txBox="1"/>
          <p:nvPr/>
        </p:nvSpPr>
        <p:spPr>
          <a:xfrm>
            <a:off x="1998348" y="5643772"/>
            <a:ext cx="2233112" cy="307777"/>
          </a:xfrm>
          <a:prstGeom prst="rect">
            <a:avLst/>
          </a:prstGeom>
          <a:noFill/>
        </p:spPr>
        <p:txBody>
          <a:bodyPr wrap="none" rtlCol="0">
            <a:spAutoFit/>
          </a:bodyPr>
          <a:lstStyle/>
          <a:p>
            <a:r>
              <a:rPr lang="en-US" sz="1400" b="1" dirty="0">
                <a:solidFill>
                  <a:schemeClr val="bg2">
                    <a:lumMod val="50000"/>
                  </a:schemeClr>
                </a:solidFill>
                <a:latin typeface="Segoe UI" panose="020B0502040204020203" pitchFamily="34" charset="0"/>
                <a:cs typeface="Segoe UI" panose="020B0502040204020203" pitchFamily="34" charset="0"/>
              </a:rPr>
              <a:t>Safety Awareness Week </a:t>
            </a:r>
          </a:p>
        </p:txBody>
      </p:sp>
      <p:sp>
        <p:nvSpPr>
          <p:cNvPr id="8" name="TextBox 7">
            <a:extLst>
              <a:ext uri="{FF2B5EF4-FFF2-40B4-BE49-F238E27FC236}">
                <a16:creationId xmlns:a16="http://schemas.microsoft.com/office/drawing/2014/main" id="{1BBC1F71-86D2-093C-2B81-CCE83D37D12D}"/>
              </a:ext>
            </a:extLst>
          </p:cNvPr>
          <p:cNvSpPr txBox="1"/>
          <p:nvPr/>
        </p:nvSpPr>
        <p:spPr>
          <a:xfrm>
            <a:off x="1998349" y="3795725"/>
            <a:ext cx="1973617" cy="523220"/>
          </a:xfrm>
          <a:prstGeom prst="rect">
            <a:avLst/>
          </a:prstGeom>
          <a:noFill/>
        </p:spPr>
        <p:txBody>
          <a:bodyPr wrap="none" rtlCol="0">
            <a:spAutoFit/>
          </a:bodyPr>
          <a:lstStyle/>
          <a:p>
            <a:r>
              <a:rPr lang="en-US" sz="1400" b="1" dirty="0">
                <a:solidFill>
                  <a:schemeClr val="bg2">
                    <a:lumMod val="50000"/>
                  </a:schemeClr>
                </a:solidFill>
                <a:latin typeface="Segoe UI" panose="020B0502040204020203" pitchFamily="34" charset="0"/>
                <a:cs typeface="Segoe UI" panose="020B0502040204020203" pitchFamily="34" charset="0"/>
              </a:rPr>
              <a:t>Regional Aviation </a:t>
            </a:r>
          </a:p>
          <a:p>
            <a:r>
              <a:rPr lang="en-US" sz="1400" b="1" dirty="0">
                <a:solidFill>
                  <a:schemeClr val="bg2">
                    <a:lumMod val="50000"/>
                  </a:schemeClr>
                </a:solidFill>
                <a:latin typeface="Segoe UI" panose="020B0502040204020203" pitchFamily="34" charset="0"/>
                <a:cs typeface="Segoe UI" panose="020B0502040204020203" pitchFamily="34" charset="0"/>
              </a:rPr>
              <a:t>Safety Plan (SAMSP) </a:t>
            </a:r>
          </a:p>
        </p:txBody>
      </p:sp>
      <p:pic>
        <p:nvPicPr>
          <p:cNvPr id="10" name="Picture 9">
            <a:extLst>
              <a:ext uri="{FF2B5EF4-FFF2-40B4-BE49-F238E27FC236}">
                <a16:creationId xmlns:a16="http://schemas.microsoft.com/office/drawing/2014/main" id="{CD46EAC8-B26C-2756-F386-8A803C1CB9FB}"/>
              </a:ext>
            </a:extLst>
          </p:cNvPr>
          <p:cNvPicPr>
            <a:picLocks noChangeAspect="1"/>
          </p:cNvPicPr>
          <p:nvPr/>
        </p:nvPicPr>
        <p:blipFill>
          <a:blip r:embed="rId3"/>
          <a:stretch>
            <a:fillRect/>
          </a:stretch>
        </p:blipFill>
        <p:spPr>
          <a:xfrm>
            <a:off x="1576962" y="565354"/>
            <a:ext cx="3467584" cy="2238687"/>
          </a:xfrm>
          <a:prstGeom prst="rect">
            <a:avLst/>
          </a:prstGeom>
        </p:spPr>
      </p:pic>
      <p:sp>
        <p:nvSpPr>
          <p:cNvPr id="9" name="Rectangle 8">
            <a:extLst>
              <a:ext uri="{FF2B5EF4-FFF2-40B4-BE49-F238E27FC236}">
                <a16:creationId xmlns:a16="http://schemas.microsoft.com/office/drawing/2014/main" id="{A5F70418-E3F5-0B12-FB2C-6888BF29E74B}"/>
              </a:ext>
            </a:extLst>
          </p:cNvPr>
          <p:cNvSpPr/>
          <p:nvPr/>
        </p:nvSpPr>
        <p:spPr>
          <a:xfrm>
            <a:off x="1131729" y="5090438"/>
            <a:ext cx="3724275" cy="52322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1448952F-F956-DDAB-FE0D-570AD33A6771}"/>
              </a:ext>
            </a:extLst>
          </p:cNvPr>
          <p:cNvSpPr txBox="1"/>
          <p:nvPr/>
        </p:nvSpPr>
        <p:spPr>
          <a:xfrm>
            <a:off x="1998348" y="4492653"/>
            <a:ext cx="2245230" cy="523220"/>
          </a:xfrm>
          <a:prstGeom prst="rect">
            <a:avLst/>
          </a:prstGeom>
          <a:noFill/>
        </p:spPr>
        <p:txBody>
          <a:bodyPr wrap="none" rtlCol="0">
            <a:spAutoFit/>
          </a:bodyPr>
          <a:lstStyle/>
          <a:p>
            <a:r>
              <a:rPr lang="en-US" sz="1400" b="1" dirty="0">
                <a:solidFill>
                  <a:schemeClr val="bg2">
                    <a:lumMod val="50000"/>
                  </a:schemeClr>
                </a:solidFill>
                <a:latin typeface="Segoe UI" panose="020B0502040204020203" pitchFamily="34" charset="0"/>
                <a:cs typeface="Segoe UI" panose="020B0502040204020203" pitchFamily="34" charset="0"/>
              </a:rPr>
              <a:t>National Safety Plans &amp; </a:t>
            </a:r>
          </a:p>
          <a:p>
            <a:r>
              <a:rPr lang="en-US" sz="1400" b="1" dirty="0">
                <a:solidFill>
                  <a:schemeClr val="bg2">
                    <a:lumMod val="50000"/>
                  </a:schemeClr>
                </a:solidFill>
                <a:latin typeface="Segoe UI" panose="020B0502040204020203" pitchFamily="34" charset="0"/>
                <a:cs typeface="Segoe UI" panose="020B0502040204020203" pitchFamily="34" charset="0"/>
              </a:rPr>
              <a:t>National Safety Reports </a:t>
            </a:r>
          </a:p>
        </p:txBody>
      </p:sp>
    </p:spTree>
    <p:extLst>
      <p:ext uri="{BB962C8B-B14F-4D97-AF65-F5344CB8AC3E}">
        <p14:creationId xmlns:p14="http://schemas.microsoft.com/office/powerpoint/2010/main" val="2554028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81592-CB69-67E9-A14C-A74EA49ED22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2C6D775-ABFD-C067-430D-5CC27C0DCF1B}"/>
              </a:ext>
            </a:extLst>
          </p:cNvPr>
          <p:cNvSpPr txBox="1"/>
          <p:nvPr/>
        </p:nvSpPr>
        <p:spPr>
          <a:xfrm>
            <a:off x="1887906" y="2876550"/>
            <a:ext cx="715260" cy="307777"/>
          </a:xfrm>
          <a:prstGeom prst="rect">
            <a:avLst/>
          </a:prstGeom>
          <a:noFill/>
        </p:spPr>
        <p:txBody>
          <a:bodyPr wrap="none" rtlCol="0">
            <a:spAutoFit/>
          </a:bodyPr>
          <a:lstStyle/>
          <a:p>
            <a:r>
              <a:rPr lang="en-US" sz="1400" b="1" dirty="0">
                <a:solidFill>
                  <a:srgbClr val="0070C0"/>
                </a:solidFill>
                <a:latin typeface="Segoe UI" panose="020B0502040204020203" pitchFamily="34" charset="0"/>
                <a:cs typeface="Segoe UI" panose="020B0502040204020203" pitchFamily="34" charset="0"/>
              </a:rPr>
              <a:t>Safety</a:t>
            </a:r>
          </a:p>
        </p:txBody>
      </p:sp>
      <p:sp>
        <p:nvSpPr>
          <p:cNvPr id="5" name="TextBox 4">
            <a:extLst>
              <a:ext uri="{FF2B5EF4-FFF2-40B4-BE49-F238E27FC236}">
                <a16:creationId xmlns:a16="http://schemas.microsoft.com/office/drawing/2014/main" id="{1D7E386E-F4AD-65FD-0760-6EDEA3D9EC45}"/>
              </a:ext>
            </a:extLst>
          </p:cNvPr>
          <p:cNvSpPr txBox="1"/>
          <p:nvPr/>
        </p:nvSpPr>
        <p:spPr>
          <a:xfrm>
            <a:off x="2014112" y="3343275"/>
            <a:ext cx="979755" cy="307777"/>
          </a:xfrm>
          <a:prstGeom prst="rect">
            <a:avLst/>
          </a:prstGeom>
          <a:noFill/>
        </p:spPr>
        <p:txBody>
          <a:bodyPr wrap="none" rtlCol="0">
            <a:spAutoFit/>
          </a:bodyPr>
          <a:lstStyle/>
          <a:p>
            <a:r>
              <a:rPr lang="en-US" sz="1400" b="1" dirty="0">
                <a:solidFill>
                  <a:schemeClr val="bg2">
                    <a:lumMod val="50000"/>
                  </a:schemeClr>
                </a:solidFill>
                <a:latin typeface="Segoe UI" panose="020B0502040204020203" pitchFamily="34" charset="0"/>
                <a:cs typeface="Segoe UI" panose="020B0502040204020203" pitchFamily="34" charset="0"/>
              </a:rPr>
              <a:t>SSP/RSIG</a:t>
            </a:r>
          </a:p>
        </p:txBody>
      </p:sp>
      <p:sp>
        <p:nvSpPr>
          <p:cNvPr id="6" name="TextBox 5">
            <a:extLst>
              <a:ext uri="{FF2B5EF4-FFF2-40B4-BE49-F238E27FC236}">
                <a16:creationId xmlns:a16="http://schemas.microsoft.com/office/drawing/2014/main" id="{EB6ECFE2-AFB5-D4E1-5419-D2BF06E1CA87}"/>
              </a:ext>
            </a:extLst>
          </p:cNvPr>
          <p:cNvSpPr txBox="1"/>
          <p:nvPr/>
        </p:nvSpPr>
        <p:spPr>
          <a:xfrm>
            <a:off x="1998348" y="5177047"/>
            <a:ext cx="1384290" cy="307777"/>
          </a:xfrm>
          <a:prstGeom prst="rect">
            <a:avLst/>
          </a:prstGeom>
          <a:noFill/>
        </p:spPr>
        <p:txBody>
          <a:bodyPr wrap="none" rtlCol="0">
            <a:spAutoFit/>
          </a:bodyPr>
          <a:lstStyle/>
          <a:p>
            <a:r>
              <a:rPr lang="en-US" sz="1400" b="1" dirty="0">
                <a:solidFill>
                  <a:schemeClr val="bg2">
                    <a:lumMod val="50000"/>
                  </a:schemeClr>
                </a:solidFill>
                <a:latin typeface="Segoe UI" panose="020B0502040204020203" pitchFamily="34" charset="0"/>
                <a:cs typeface="Segoe UI" panose="020B0502040204020203" pitchFamily="34" charset="0"/>
              </a:rPr>
              <a:t>Project FENIX </a:t>
            </a:r>
          </a:p>
        </p:txBody>
      </p:sp>
      <p:sp>
        <p:nvSpPr>
          <p:cNvPr id="7" name="TextBox 6">
            <a:extLst>
              <a:ext uri="{FF2B5EF4-FFF2-40B4-BE49-F238E27FC236}">
                <a16:creationId xmlns:a16="http://schemas.microsoft.com/office/drawing/2014/main" id="{6841F0C3-4E35-61D8-0617-4DEBC20D8884}"/>
              </a:ext>
            </a:extLst>
          </p:cNvPr>
          <p:cNvSpPr txBox="1"/>
          <p:nvPr/>
        </p:nvSpPr>
        <p:spPr>
          <a:xfrm>
            <a:off x="1998348" y="5643772"/>
            <a:ext cx="2233112" cy="307777"/>
          </a:xfrm>
          <a:prstGeom prst="rect">
            <a:avLst/>
          </a:prstGeom>
          <a:noFill/>
        </p:spPr>
        <p:txBody>
          <a:bodyPr wrap="none" rtlCol="0">
            <a:spAutoFit/>
          </a:bodyPr>
          <a:lstStyle/>
          <a:p>
            <a:r>
              <a:rPr lang="en-US" sz="1400" b="1" dirty="0">
                <a:solidFill>
                  <a:schemeClr val="bg2">
                    <a:lumMod val="50000"/>
                  </a:schemeClr>
                </a:solidFill>
                <a:latin typeface="Segoe UI" panose="020B0502040204020203" pitchFamily="34" charset="0"/>
                <a:cs typeface="Segoe UI" panose="020B0502040204020203" pitchFamily="34" charset="0"/>
              </a:rPr>
              <a:t>Safety Awareness Week </a:t>
            </a:r>
          </a:p>
        </p:txBody>
      </p:sp>
      <p:sp>
        <p:nvSpPr>
          <p:cNvPr id="8" name="TextBox 7">
            <a:extLst>
              <a:ext uri="{FF2B5EF4-FFF2-40B4-BE49-F238E27FC236}">
                <a16:creationId xmlns:a16="http://schemas.microsoft.com/office/drawing/2014/main" id="{317A6EC0-5293-67F3-FA24-B473948D7573}"/>
              </a:ext>
            </a:extLst>
          </p:cNvPr>
          <p:cNvSpPr txBox="1"/>
          <p:nvPr/>
        </p:nvSpPr>
        <p:spPr>
          <a:xfrm>
            <a:off x="1998349" y="3795725"/>
            <a:ext cx="1973617" cy="523220"/>
          </a:xfrm>
          <a:prstGeom prst="rect">
            <a:avLst/>
          </a:prstGeom>
          <a:noFill/>
        </p:spPr>
        <p:txBody>
          <a:bodyPr wrap="none" rtlCol="0">
            <a:spAutoFit/>
          </a:bodyPr>
          <a:lstStyle/>
          <a:p>
            <a:r>
              <a:rPr lang="en-US" sz="1400" b="1" dirty="0">
                <a:solidFill>
                  <a:schemeClr val="bg2">
                    <a:lumMod val="50000"/>
                  </a:schemeClr>
                </a:solidFill>
                <a:latin typeface="Segoe UI" panose="020B0502040204020203" pitchFamily="34" charset="0"/>
                <a:cs typeface="Segoe UI" panose="020B0502040204020203" pitchFamily="34" charset="0"/>
              </a:rPr>
              <a:t>Regional Aviation </a:t>
            </a:r>
          </a:p>
          <a:p>
            <a:r>
              <a:rPr lang="en-US" sz="1400" b="1" dirty="0">
                <a:solidFill>
                  <a:schemeClr val="bg2">
                    <a:lumMod val="50000"/>
                  </a:schemeClr>
                </a:solidFill>
                <a:latin typeface="Segoe UI" panose="020B0502040204020203" pitchFamily="34" charset="0"/>
                <a:cs typeface="Segoe UI" panose="020B0502040204020203" pitchFamily="34" charset="0"/>
              </a:rPr>
              <a:t>Safety Plan (SAMSP) </a:t>
            </a:r>
          </a:p>
        </p:txBody>
      </p:sp>
      <p:pic>
        <p:nvPicPr>
          <p:cNvPr id="10" name="Picture 9">
            <a:extLst>
              <a:ext uri="{FF2B5EF4-FFF2-40B4-BE49-F238E27FC236}">
                <a16:creationId xmlns:a16="http://schemas.microsoft.com/office/drawing/2014/main" id="{AF15AFE8-A924-B309-25FA-E381933B3E2E}"/>
              </a:ext>
            </a:extLst>
          </p:cNvPr>
          <p:cNvPicPr>
            <a:picLocks noChangeAspect="1"/>
          </p:cNvPicPr>
          <p:nvPr/>
        </p:nvPicPr>
        <p:blipFill>
          <a:blip r:embed="rId3"/>
          <a:stretch>
            <a:fillRect/>
          </a:stretch>
        </p:blipFill>
        <p:spPr>
          <a:xfrm>
            <a:off x="1576962" y="565354"/>
            <a:ext cx="3467584" cy="2238687"/>
          </a:xfrm>
          <a:prstGeom prst="rect">
            <a:avLst/>
          </a:prstGeom>
        </p:spPr>
      </p:pic>
      <p:sp>
        <p:nvSpPr>
          <p:cNvPr id="9" name="Rectangle 8">
            <a:extLst>
              <a:ext uri="{FF2B5EF4-FFF2-40B4-BE49-F238E27FC236}">
                <a16:creationId xmlns:a16="http://schemas.microsoft.com/office/drawing/2014/main" id="{5A482979-F644-727C-E915-0240F4ED556E}"/>
              </a:ext>
            </a:extLst>
          </p:cNvPr>
          <p:cNvSpPr/>
          <p:nvPr/>
        </p:nvSpPr>
        <p:spPr>
          <a:xfrm>
            <a:off x="1131729" y="5536050"/>
            <a:ext cx="3724275" cy="52322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F803E614-D209-A458-E111-603BCBFBBAFD}"/>
              </a:ext>
            </a:extLst>
          </p:cNvPr>
          <p:cNvSpPr txBox="1"/>
          <p:nvPr/>
        </p:nvSpPr>
        <p:spPr>
          <a:xfrm>
            <a:off x="1998348" y="4492653"/>
            <a:ext cx="2245230" cy="523220"/>
          </a:xfrm>
          <a:prstGeom prst="rect">
            <a:avLst/>
          </a:prstGeom>
          <a:noFill/>
        </p:spPr>
        <p:txBody>
          <a:bodyPr wrap="none" rtlCol="0">
            <a:spAutoFit/>
          </a:bodyPr>
          <a:lstStyle/>
          <a:p>
            <a:r>
              <a:rPr lang="en-US" sz="1400" b="1" dirty="0">
                <a:solidFill>
                  <a:schemeClr val="bg2">
                    <a:lumMod val="50000"/>
                  </a:schemeClr>
                </a:solidFill>
                <a:latin typeface="Segoe UI" panose="020B0502040204020203" pitchFamily="34" charset="0"/>
                <a:cs typeface="Segoe UI" panose="020B0502040204020203" pitchFamily="34" charset="0"/>
              </a:rPr>
              <a:t>National Safety Plans &amp; </a:t>
            </a:r>
          </a:p>
          <a:p>
            <a:r>
              <a:rPr lang="en-US" sz="1400" b="1" dirty="0">
                <a:solidFill>
                  <a:schemeClr val="bg2">
                    <a:lumMod val="50000"/>
                  </a:schemeClr>
                </a:solidFill>
                <a:latin typeface="Segoe UI" panose="020B0502040204020203" pitchFamily="34" charset="0"/>
                <a:cs typeface="Segoe UI" panose="020B0502040204020203" pitchFamily="34" charset="0"/>
              </a:rPr>
              <a:t>National Safety Reports </a:t>
            </a:r>
          </a:p>
        </p:txBody>
      </p:sp>
      <p:sp>
        <p:nvSpPr>
          <p:cNvPr id="11" name="TextBox 10">
            <a:extLst>
              <a:ext uri="{FF2B5EF4-FFF2-40B4-BE49-F238E27FC236}">
                <a16:creationId xmlns:a16="http://schemas.microsoft.com/office/drawing/2014/main" id="{084A388D-9F26-F2E9-6970-283CE035B065}"/>
              </a:ext>
            </a:extLst>
          </p:cNvPr>
          <p:cNvSpPr txBox="1"/>
          <p:nvPr/>
        </p:nvSpPr>
        <p:spPr>
          <a:xfrm>
            <a:off x="5416262" y="2491829"/>
            <a:ext cx="6096000" cy="3293209"/>
          </a:xfrm>
          <a:prstGeom prst="rect">
            <a:avLst/>
          </a:prstGeom>
          <a:noFill/>
        </p:spPr>
        <p:txBody>
          <a:bodyPr wrap="square">
            <a:spAutoFit/>
          </a:bodyPr>
          <a:lstStyle/>
          <a:p>
            <a:r>
              <a:rPr lang="en-US" sz="1600" b="1" dirty="0">
                <a:latin typeface="Segoe UI" panose="020B0502040204020203" pitchFamily="34" charset="0"/>
                <a:cs typeface="Segoe UI" panose="020B0502040204020203" pitchFamily="34" charset="0"/>
              </a:rPr>
              <a:t>Purpose</a:t>
            </a:r>
          </a:p>
          <a:p>
            <a:endParaRPr lang="en-US" sz="1600" b="1" dirty="0">
              <a:latin typeface="Segoe UI" panose="020B0502040204020203" pitchFamily="34" charset="0"/>
              <a:cs typeface="Segoe UI" panose="020B0502040204020203" pitchFamily="34" charset="0"/>
            </a:endParaRPr>
          </a:p>
          <a:p>
            <a:r>
              <a:rPr lang="en-US" sz="1600" b="1" dirty="0">
                <a:latin typeface="Segoe UI" panose="020B0502040204020203" pitchFamily="34" charset="0"/>
                <a:cs typeface="Segoe UI" panose="020B0502040204020203" pitchFamily="34" charset="0"/>
              </a:rPr>
              <a:t>How to Participate</a:t>
            </a:r>
          </a:p>
          <a:p>
            <a:endParaRPr lang="en-US" sz="1600" b="1" dirty="0">
              <a:latin typeface="Segoe UI" panose="020B0502040204020203" pitchFamily="34" charset="0"/>
              <a:cs typeface="Segoe UI" panose="020B0502040204020203" pitchFamily="34" charset="0"/>
            </a:endParaRPr>
          </a:p>
          <a:p>
            <a:r>
              <a:rPr lang="en-US" sz="1600" b="1" dirty="0">
                <a:latin typeface="Segoe UI" panose="020B0502040204020203" pitchFamily="34" charset="0"/>
                <a:cs typeface="Segoe UI" panose="020B0502040204020203" pitchFamily="34" charset="0"/>
              </a:rPr>
              <a:t>2026 Edition</a:t>
            </a:r>
          </a:p>
          <a:p>
            <a:endParaRPr lang="en-US" sz="1600" b="1" dirty="0">
              <a:latin typeface="Segoe UI" panose="020B0502040204020203" pitchFamily="34" charset="0"/>
              <a:cs typeface="Segoe UI" panose="020B0502040204020203" pitchFamily="34" charset="0"/>
            </a:endParaRPr>
          </a:p>
          <a:p>
            <a:r>
              <a:rPr lang="en-US" sz="1600" b="1" dirty="0">
                <a:latin typeface="Segoe UI" panose="020B0502040204020203" pitchFamily="34" charset="0"/>
                <a:cs typeface="Segoe UI" panose="020B0502040204020203" pitchFamily="34" charset="0"/>
              </a:rPr>
              <a:t>Regional Activity Gallery</a:t>
            </a:r>
          </a:p>
          <a:p>
            <a:endParaRPr lang="en-US" sz="1600" b="1" dirty="0">
              <a:latin typeface="Segoe UI" panose="020B0502040204020203" pitchFamily="34" charset="0"/>
              <a:cs typeface="Segoe UI" panose="020B0502040204020203" pitchFamily="34" charset="0"/>
            </a:endParaRPr>
          </a:p>
          <a:p>
            <a:r>
              <a:rPr lang="en-US" sz="1600" b="1" dirty="0">
                <a:latin typeface="Segoe UI" panose="020B0502040204020203" pitchFamily="34" charset="0"/>
                <a:cs typeface="Segoe UI" panose="020B0502040204020203" pitchFamily="34" charset="0"/>
              </a:rPr>
              <a:t>Resources</a:t>
            </a:r>
          </a:p>
          <a:p>
            <a:endParaRPr lang="en-US" sz="1600" b="1" dirty="0">
              <a:latin typeface="Segoe UI" panose="020B0502040204020203" pitchFamily="34" charset="0"/>
              <a:cs typeface="Segoe UI" panose="020B0502040204020203" pitchFamily="34" charset="0"/>
            </a:endParaRPr>
          </a:p>
          <a:p>
            <a:r>
              <a:rPr lang="en-US" sz="1600" b="1" dirty="0">
                <a:latin typeface="Segoe UI" panose="020B0502040204020203" pitchFamily="34" charset="0"/>
                <a:cs typeface="Segoe UI" panose="020B0502040204020203" pitchFamily="34" charset="0"/>
              </a:rPr>
              <a:t>Previous Editions</a:t>
            </a:r>
          </a:p>
          <a:p>
            <a:endParaRPr lang="en-US" sz="1600" b="1" dirty="0">
              <a:latin typeface="Segoe UI" panose="020B0502040204020203" pitchFamily="34" charset="0"/>
              <a:cs typeface="Segoe UI" panose="020B0502040204020203" pitchFamily="34" charset="0"/>
            </a:endParaRPr>
          </a:p>
          <a:p>
            <a:r>
              <a:rPr lang="en-US" sz="1600" b="1" dirty="0">
                <a:latin typeface="Segoe UI" panose="020B0502040204020203" pitchFamily="34" charset="0"/>
                <a:cs typeface="Segoe UI" panose="020B0502040204020203" pitchFamily="34" charset="0"/>
              </a:rPr>
              <a:t>Contact</a:t>
            </a:r>
          </a:p>
        </p:txBody>
      </p:sp>
      <p:pic>
        <p:nvPicPr>
          <p:cNvPr id="17" name="Picture 16">
            <a:extLst>
              <a:ext uri="{FF2B5EF4-FFF2-40B4-BE49-F238E27FC236}">
                <a16:creationId xmlns:a16="http://schemas.microsoft.com/office/drawing/2014/main" id="{E3FC2C60-3227-BE72-CEAB-22D235704339}"/>
              </a:ext>
            </a:extLst>
          </p:cNvPr>
          <p:cNvPicPr>
            <a:picLocks noChangeAspect="1"/>
          </p:cNvPicPr>
          <p:nvPr/>
        </p:nvPicPr>
        <p:blipFill>
          <a:blip r:embed="rId4"/>
          <a:stretch>
            <a:fillRect/>
          </a:stretch>
        </p:blipFill>
        <p:spPr>
          <a:xfrm>
            <a:off x="5509554" y="565354"/>
            <a:ext cx="5305425" cy="1730539"/>
          </a:xfrm>
          <a:prstGeom prst="rect">
            <a:avLst/>
          </a:prstGeom>
        </p:spPr>
      </p:pic>
    </p:spTree>
    <p:extLst>
      <p:ext uri="{BB962C8B-B14F-4D97-AF65-F5344CB8AC3E}">
        <p14:creationId xmlns:p14="http://schemas.microsoft.com/office/powerpoint/2010/main" val="36073820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90970e2-11f4-42a6-882d-40155ad70dea}" enabled="1" method="Standard" siteId="{e6093642-fb63-48bb-8683-d1d5da2a12ea}" contentBits="0" removed="0"/>
</clbl:labelList>
</file>

<file path=docProps/app.xml><?xml version="1.0" encoding="utf-8"?>
<Properties xmlns="http://schemas.openxmlformats.org/officeDocument/2006/extended-properties" xmlns:vt="http://schemas.openxmlformats.org/officeDocument/2006/docPropsVTypes">
  <TotalTime>2806</TotalTime>
  <Words>1020</Words>
  <Application>Microsoft Office PowerPoint</Application>
  <PresentationFormat>Widescreen</PresentationFormat>
  <Paragraphs>182</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Aptos</vt:lpstr>
      <vt:lpstr>Aptos Display</vt:lpstr>
      <vt:lpstr>Arial</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Puente, Javier</dc:creator>
  <cp:lastModifiedBy>Puente, Javier</cp:lastModifiedBy>
  <cp:revision>1</cp:revision>
  <dcterms:created xsi:type="dcterms:W3CDTF">2026-05-11T15:11:14Z</dcterms:created>
  <dcterms:modified xsi:type="dcterms:W3CDTF">2026-05-14T20:05:13Z</dcterms:modified>
</cp:coreProperties>
</file>