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3" r:id="rId6"/>
    <p:sldMasterId id="2147483693" r:id="rId7"/>
  </p:sldMasterIdLst>
  <p:notesMasterIdLst>
    <p:notesMasterId r:id="rId39"/>
  </p:notesMasterIdLst>
  <p:sldIdLst>
    <p:sldId id="267" r:id="rId8"/>
    <p:sldId id="256" r:id="rId9"/>
    <p:sldId id="2606" r:id="rId10"/>
    <p:sldId id="257" r:id="rId11"/>
    <p:sldId id="2605" r:id="rId12"/>
    <p:sldId id="2594" r:id="rId13"/>
    <p:sldId id="2147373500" r:id="rId14"/>
    <p:sldId id="2147373498" r:id="rId15"/>
    <p:sldId id="2147373499" r:id="rId16"/>
    <p:sldId id="2563" r:id="rId17"/>
    <p:sldId id="2147373501" r:id="rId18"/>
    <p:sldId id="1505" r:id="rId19"/>
    <p:sldId id="329" r:id="rId20"/>
    <p:sldId id="2147373502" r:id="rId21"/>
    <p:sldId id="2147373503" r:id="rId22"/>
    <p:sldId id="2147373506" r:id="rId23"/>
    <p:sldId id="2147373507" r:id="rId24"/>
    <p:sldId id="2147373504" r:id="rId25"/>
    <p:sldId id="1565" r:id="rId26"/>
    <p:sldId id="1566" r:id="rId27"/>
    <p:sldId id="1567" r:id="rId28"/>
    <p:sldId id="2147373505" r:id="rId29"/>
    <p:sldId id="1568" r:id="rId30"/>
    <p:sldId id="1508" r:id="rId31"/>
    <p:sldId id="366" r:id="rId32"/>
    <p:sldId id="1042" r:id="rId33"/>
    <p:sldId id="1572" r:id="rId34"/>
    <p:sldId id="1573" r:id="rId35"/>
    <p:sldId id="2147373512" r:id="rId36"/>
    <p:sldId id="1455" r:id="rId37"/>
    <p:sldId id="268" r:id="rId38"/>
  </p:sldIdLst>
  <p:sldSz cx="12192000" cy="6858000"/>
  <p:notesSz cx="68580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6FB"/>
    <a:srgbClr val="C3D4DD"/>
    <a:srgbClr val="0A324B"/>
    <a:srgbClr val="8496A0"/>
    <a:srgbClr val="546670"/>
    <a:srgbClr val="34454E"/>
    <a:srgbClr val="64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B0FDD-303F-4A0F-BBD9-3F9F4C5901D9}" v="41" dt="2025-11-11T20:03:37.3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44118" autoAdjust="0"/>
  </p:normalViewPr>
  <p:slideViewPr>
    <p:cSldViewPr snapToGrid="0">
      <p:cViewPr varScale="1">
        <p:scale>
          <a:sx n="54" d="100"/>
          <a:sy n="54" d="100"/>
        </p:scale>
        <p:origin x="2370" y="7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CA"/>
              <a:t>Passport Validity Periods</a:t>
            </a:r>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1"/>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CA"/>
              <a:t>Standardized Passport Type Indicator</a:t>
            </a:r>
          </a:p>
        </c:rich>
      </c:tx>
      <c:overlay val="0"/>
    </c:title>
    <c:autoTitleDeleted val="0"/>
    <c:plotArea>
      <c:layout/>
      <c:barChart>
        <c:barDir val="col"/>
        <c:grouping val="clustered"/>
        <c:varyColors val="1"/>
        <c:ser>
          <c:idx val="0"/>
          <c:order val="0"/>
          <c:tx>
            <c:strRef>
              <c:f>Sheet1!$B$1</c:f>
              <c:strCache>
                <c:ptCount val="1"/>
                <c:pt idx="0">
                  <c:v>States</c:v>
                </c:pt>
              </c:strCache>
            </c:strRef>
          </c:tx>
          <c:invertIfNegative val="1"/>
          <c:cat>
            <c:strRef>
              <c:f>Sheet1!$A$2:$A$3</c:f>
              <c:strCache>
                <c:ptCount val="2"/>
                <c:pt idx="0">
                  <c:v>Already Implementing</c:v>
                </c:pt>
                <c:pt idx="1">
                  <c:v>Planned (2026/2028)</c:v>
                </c:pt>
              </c:strCache>
            </c:strRef>
          </c:cat>
          <c:val>
            <c:numRef>
              <c:f>Sheet1!$B$2:$B$3</c:f>
              <c:numCache>
                <c:formatCode>General</c:formatCode>
                <c:ptCount val="2"/>
                <c:pt idx="0">
                  <c:v>29</c:v>
                </c:pt>
                <c:pt idx="1">
                  <c:v>25</c:v>
                </c:pt>
              </c:numCache>
            </c:numRef>
          </c:val>
          <c:extLst>
            <c:ext xmlns:c16="http://schemas.microsoft.com/office/drawing/2014/chart" uri="{C3380CC4-5D6E-409C-BE32-E72D297353CC}">
              <c16:uniqueId val="{00000000-6910-4429-81F8-1B81B15BE438}"/>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r>
              <a:rPr lang="en-CA"/>
              <a:t>Passport Validity Periods</a:t>
            </a:r>
          </a:p>
        </c:rich>
      </c:tx>
      <c:overlay val="0"/>
    </c:title>
    <c:autoTitleDeleted val="0"/>
    <c:plotArea>
      <c:layout/>
      <c:pieChart>
        <c:varyColors val="1"/>
        <c:ser>
          <c:idx val="0"/>
          <c:order val="0"/>
          <c:tx>
            <c:strRef>
              <c:f>Sheet1!$B$1</c:f>
              <c:strCache>
                <c:ptCount val="1"/>
                <c:pt idx="0">
                  <c:v>States</c:v>
                </c:pt>
              </c:strCache>
            </c:strRef>
          </c:tx>
          <c:cat>
            <c:strRef>
              <c:f>Sheet1!$A$2:$A$4</c:f>
              <c:strCache>
                <c:ptCount val="3"/>
                <c:pt idx="0">
                  <c:v>10 years</c:v>
                </c:pt>
                <c:pt idx="1">
                  <c:v>5 years</c:v>
                </c:pt>
                <c:pt idx="2">
                  <c:v>Both</c:v>
                </c:pt>
              </c:strCache>
            </c:strRef>
          </c:cat>
          <c:val>
            <c:numRef>
              <c:f>Sheet1!$B$2:$B$4</c:f>
              <c:numCache>
                <c:formatCode>General</c:formatCode>
                <c:ptCount val="3"/>
                <c:pt idx="0">
                  <c:v>34</c:v>
                </c:pt>
                <c:pt idx="1">
                  <c:v>16</c:v>
                </c:pt>
                <c:pt idx="2">
                  <c:v>4</c:v>
                </c:pt>
              </c:numCache>
            </c:numRef>
          </c:val>
          <c:extLst>
            <c:ext xmlns:c16="http://schemas.microsoft.com/office/drawing/2014/chart" uri="{C3380CC4-5D6E-409C-BE32-E72D297353CC}">
              <c16:uniqueId val="{00000000-B5F0-4BE9-82EC-E60A7957BB46}"/>
            </c:ext>
          </c:extLst>
        </c:ser>
        <c:dLbls>
          <c:showLegendKey val="0"/>
          <c:showVal val="0"/>
          <c:showCatName val="0"/>
          <c:showSerName val="0"/>
          <c:showPercent val="0"/>
          <c:showBubbleSize val="0"/>
          <c:showLeaderLines val="1"/>
        </c:dLbls>
        <c:firstSliceAng val="0"/>
      </c:pieChart>
    </c:plotArea>
    <c:plotVisOnly val="1"/>
    <c:dispBlanksAs val="gap"/>
    <c:showDLblsOverMax val="1"/>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CA"/>
              <a:t>Decoding Facial Image Data (ISO/IEC 39794-5)</a:t>
            </a:r>
          </a:p>
        </c:rich>
      </c:tx>
      <c:overlay val="0"/>
    </c:title>
    <c:autoTitleDeleted val="0"/>
    <c:plotArea>
      <c:layout/>
      <c:barChart>
        <c:barDir val="col"/>
        <c:grouping val="clustered"/>
        <c:varyColors val="1"/>
        <c:ser>
          <c:idx val="0"/>
          <c:order val="0"/>
          <c:tx>
            <c:strRef>
              <c:f>Sheet1!$B$1</c:f>
              <c:strCache>
                <c:ptCount val="1"/>
                <c:pt idx="0">
                  <c:v>States</c:v>
                </c:pt>
              </c:strCache>
            </c:strRef>
          </c:tx>
          <c:invertIfNegative val="1"/>
          <c:cat>
            <c:strRef>
              <c:f>Sheet1!$A$2:$A$4</c:f>
              <c:strCache>
                <c:ptCount val="3"/>
                <c:pt idx="0">
                  <c:v>Applying</c:v>
                </c:pt>
                <c:pt idx="1">
                  <c:v>By 2026</c:v>
                </c:pt>
                <c:pt idx="2">
                  <c:v>Unable to Meet</c:v>
                </c:pt>
              </c:strCache>
            </c:strRef>
          </c:cat>
          <c:val>
            <c:numRef>
              <c:f>Sheet1!$B$2:$B$4</c:f>
              <c:numCache>
                <c:formatCode>General</c:formatCode>
                <c:ptCount val="3"/>
                <c:pt idx="0">
                  <c:v>22</c:v>
                </c:pt>
                <c:pt idx="1">
                  <c:v>27</c:v>
                </c:pt>
                <c:pt idx="2">
                  <c:v>3</c:v>
                </c:pt>
              </c:numCache>
            </c:numRef>
          </c:val>
          <c:extLst>
            <c:ext xmlns:c16="http://schemas.microsoft.com/office/drawing/2014/chart" uri="{C3380CC4-5D6E-409C-BE32-E72D297353CC}">
              <c16:uniqueId val="{00000000-0CED-4083-8833-FF80DBF656DC}"/>
            </c:ext>
          </c:extLst>
        </c:ser>
        <c:dLbls>
          <c:showLegendKey val="0"/>
          <c:showVal val="0"/>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crossAx val="-2113994440"/>
        <c:crosses val="autoZero"/>
        <c:auto val="1"/>
        <c:lblAlgn val="ctr"/>
        <c:lblOffset val="100"/>
        <c:noMultiLvlLbl val="0"/>
      </c:catAx>
      <c:valAx>
        <c:axId val="-2113994440"/>
        <c:scaling>
          <c:orientation val="minMax"/>
        </c:scaling>
        <c:delete val="0"/>
        <c:axPos val="l"/>
        <c:majorGridlines/>
        <c:numFmt formatCode="General" sourceLinked="1"/>
        <c:majorTickMark val="out"/>
        <c:minorTickMark val="none"/>
        <c:tickLblPos val="nextTo"/>
        <c:crossAx val="-2068027336"/>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1988B-8A1C-4101-93B4-9C784A7DB2C1}"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159E7B91-DF66-47B0-9C63-1C031944D0B9}">
      <dgm:prSet custT="1"/>
      <dgm:spPr/>
      <dgm:t>
        <a:bodyPr/>
        <a:lstStyle/>
        <a:p>
          <a:r>
            <a:rPr lang="en-US" sz="2000" b="1" dirty="0">
              <a:effectLst/>
            </a:rPr>
            <a:t>Appendix A</a:t>
          </a:r>
          <a:r>
            <a:rPr lang="en-US" sz="2000" dirty="0">
              <a:effectLst/>
            </a:rPr>
            <a:t>:  Development and implementation of Facilitation provisions</a:t>
          </a:r>
          <a:endParaRPr lang="en-US" sz="2000" dirty="0"/>
        </a:p>
      </dgm:t>
    </dgm:pt>
    <dgm:pt modelId="{3C10C6C4-7482-4FB7-BA93-C5AAD54D315F}" type="parTrans" cxnId="{F7000507-7506-4391-8AF2-783B18D89FBC}">
      <dgm:prSet/>
      <dgm:spPr/>
      <dgm:t>
        <a:bodyPr/>
        <a:lstStyle/>
        <a:p>
          <a:endParaRPr lang="en-CA"/>
        </a:p>
      </dgm:t>
    </dgm:pt>
    <dgm:pt modelId="{026ED1D5-2229-4788-AB75-F4580CC65EC0}" type="sibTrans" cxnId="{F7000507-7506-4391-8AF2-783B18D89FBC}">
      <dgm:prSet/>
      <dgm:spPr/>
      <dgm:t>
        <a:bodyPr/>
        <a:lstStyle/>
        <a:p>
          <a:endParaRPr lang="en-CA"/>
        </a:p>
      </dgm:t>
    </dgm:pt>
    <dgm:pt modelId="{1BE9EF87-BD66-46C7-9774-2275C5A96584}">
      <dgm:prSet custT="1"/>
      <dgm:spPr/>
      <dgm:t>
        <a:bodyPr/>
        <a:lstStyle/>
        <a:p>
          <a:r>
            <a:rPr lang="en-US" sz="2000" b="1" dirty="0">
              <a:effectLst/>
            </a:rPr>
            <a:t>Appendix B</a:t>
          </a:r>
          <a:r>
            <a:rPr lang="en-US" sz="2000" dirty="0">
              <a:effectLst/>
            </a:rPr>
            <a:t>:  National and international action in ensuring the security and integrity of </a:t>
          </a:r>
          <a:r>
            <a:rPr lang="en-US" sz="2000" dirty="0" err="1">
              <a:effectLst/>
            </a:rPr>
            <a:t>traveller</a:t>
          </a:r>
          <a:r>
            <a:rPr lang="en-US" sz="2000" dirty="0">
              <a:effectLst/>
            </a:rPr>
            <a:t> identification and border controls</a:t>
          </a:r>
          <a:endParaRPr lang="en-US" sz="2000" dirty="0"/>
        </a:p>
      </dgm:t>
    </dgm:pt>
    <dgm:pt modelId="{2B8103B9-0D77-470B-82C2-9F9258C4552A}" type="parTrans" cxnId="{E617596F-98A4-4EE3-A48A-E61846904017}">
      <dgm:prSet/>
      <dgm:spPr/>
      <dgm:t>
        <a:bodyPr/>
        <a:lstStyle/>
        <a:p>
          <a:endParaRPr lang="en-US"/>
        </a:p>
      </dgm:t>
    </dgm:pt>
    <dgm:pt modelId="{B8966E81-1BE4-4625-A406-33474FA253C2}" type="sibTrans" cxnId="{E617596F-98A4-4EE3-A48A-E61846904017}">
      <dgm:prSet/>
      <dgm:spPr/>
      <dgm:t>
        <a:bodyPr/>
        <a:lstStyle/>
        <a:p>
          <a:endParaRPr lang="en-US"/>
        </a:p>
      </dgm:t>
    </dgm:pt>
    <dgm:pt modelId="{D62E8B86-6418-4BB3-B141-1975625644B2}">
      <dgm:prSet custT="1"/>
      <dgm:spPr/>
      <dgm:t>
        <a:bodyPr/>
        <a:lstStyle/>
        <a:p>
          <a:r>
            <a:rPr lang="en-US" sz="2000" b="1" dirty="0">
              <a:effectLst/>
            </a:rPr>
            <a:t>Appendix C</a:t>
          </a:r>
          <a:r>
            <a:rPr lang="en-US" sz="2000" dirty="0">
              <a:effectLst/>
            </a:rPr>
            <a:t>:  National and international action and cooperation on Facilitation matters</a:t>
          </a:r>
          <a:endParaRPr lang="en-US" sz="2000" dirty="0"/>
        </a:p>
      </dgm:t>
    </dgm:pt>
    <dgm:pt modelId="{74D9A9BA-5397-4A83-A9C5-972A95A64D9D}" type="parTrans" cxnId="{35AC8AA1-99DA-43BE-973F-CABE7B24E8A0}">
      <dgm:prSet/>
      <dgm:spPr/>
      <dgm:t>
        <a:bodyPr/>
        <a:lstStyle/>
        <a:p>
          <a:endParaRPr lang="en-US"/>
        </a:p>
      </dgm:t>
    </dgm:pt>
    <dgm:pt modelId="{F1A36FA6-18FA-4A94-9B39-0AB36DBC2095}" type="sibTrans" cxnId="{35AC8AA1-99DA-43BE-973F-CABE7B24E8A0}">
      <dgm:prSet/>
      <dgm:spPr/>
      <dgm:t>
        <a:bodyPr/>
        <a:lstStyle/>
        <a:p>
          <a:endParaRPr lang="en-US"/>
        </a:p>
      </dgm:t>
    </dgm:pt>
    <dgm:pt modelId="{8FA5C173-CC9F-46CE-BFA1-7C0CFBB94691}">
      <dgm:prSet custT="1"/>
      <dgm:spPr/>
      <dgm:t>
        <a:bodyPr/>
        <a:lstStyle/>
        <a:p>
          <a:r>
            <a:rPr lang="en-US" sz="2000" b="1" dirty="0">
              <a:effectLst/>
            </a:rPr>
            <a:t>Appendix D</a:t>
          </a:r>
          <a:r>
            <a:rPr lang="en-US" sz="2000" dirty="0">
              <a:effectLst/>
            </a:rPr>
            <a:t>:  Passenger Data Systems</a:t>
          </a:r>
          <a:endParaRPr lang="en-US" sz="2000" dirty="0"/>
        </a:p>
      </dgm:t>
    </dgm:pt>
    <dgm:pt modelId="{6CA3D124-055D-42AC-8481-76D8896990DA}" type="parTrans" cxnId="{197B07AF-B7F7-4106-A6B5-36578B3341A8}">
      <dgm:prSet/>
      <dgm:spPr/>
      <dgm:t>
        <a:bodyPr/>
        <a:lstStyle/>
        <a:p>
          <a:endParaRPr lang="en-US"/>
        </a:p>
      </dgm:t>
    </dgm:pt>
    <dgm:pt modelId="{7F49FCBB-DD91-4648-B2D8-4C5C94396FE7}" type="sibTrans" cxnId="{197B07AF-B7F7-4106-A6B5-36578B3341A8}">
      <dgm:prSet/>
      <dgm:spPr/>
      <dgm:t>
        <a:bodyPr/>
        <a:lstStyle/>
        <a:p>
          <a:endParaRPr lang="en-US"/>
        </a:p>
      </dgm:t>
    </dgm:pt>
    <dgm:pt modelId="{8D5F1C45-4E12-424B-88EE-6E7667B973BE}">
      <dgm:prSet custT="1"/>
      <dgm:spPr/>
      <dgm:t>
        <a:bodyPr/>
        <a:lstStyle/>
        <a:p>
          <a:r>
            <a:rPr lang="en-US" sz="2000" b="1" dirty="0">
              <a:effectLst/>
            </a:rPr>
            <a:t>Appendix E</a:t>
          </a:r>
          <a:r>
            <a:rPr lang="en-US" sz="2000" dirty="0">
              <a:effectLst/>
            </a:rPr>
            <a:t>:  Global Commitment to ensure that aviation delivers, reliable, accessible seamless mobility for all</a:t>
          </a:r>
          <a:endParaRPr lang="en-US" sz="2000" dirty="0"/>
        </a:p>
      </dgm:t>
    </dgm:pt>
    <dgm:pt modelId="{5C441D95-BD8F-4AB0-9D21-7ED22DADF93F}" type="parTrans" cxnId="{B033FAD6-5EDE-4530-A438-2934B0C14DCC}">
      <dgm:prSet/>
      <dgm:spPr/>
      <dgm:t>
        <a:bodyPr/>
        <a:lstStyle/>
        <a:p>
          <a:endParaRPr lang="en-US"/>
        </a:p>
      </dgm:t>
    </dgm:pt>
    <dgm:pt modelId="{DC47EB21-0498-4BCC-9C4A-56F11493C157}" type="sibTrans" cxnId="{B033FAD6-5EDE-4530-A438-2934B0C14DCC}">
      <dgm:prSet/>
      <dgm:spPr/>
      <dgm:t>
        <a:bodyPr/>
        <a:lstStyle/>
        <a:p>
          <a:endParaRPr lang="en-US"/>
        </a:p>
      </dgm:t>
    </dgm:pt>
    <dgm:pt modelId="{75BA1A6D-2349-4A9A-9D19-9707E393189E}" type="pres">
      <dgm:prSet presAssocID="{7821988B-8A1C-4101-93B4-9C784A7DB2C1}" presName="linear" presStyleCnt="0">
        <dgm:presLayoutVars>
          <dgm:animLvl val="lvl"/>
          <dgm:resizeHandles val="exact"/>
        </dgm:presLayoutVars>
      </dgm:prSet>
      <dgm:spPr/>
    </dgm:pt>
    <dgm:pt modelId="{6A07ADAD-1AD8-40B7-8134-9C9DE1561D73}" type="pres">
      <dgm:prSet presAssocID="{159E7B91-DF66-47B0-9C63-1C031944D0B9}" presName="parentText" presStyleLbl="node1" presStyleIdx="0" presStyleCnt="5" custScaleX="100755">
        <dgm:presLayoutVars>
          <dgm:chMax val="0"/>
          <dgm:bulletEnabled val="1"/>
        </dgm:presLayoutVars>
      </dgm:prSet>
      <dgm:spPr/>
    </dgm:pt>
    <dgm:pt modelId="{807067A9-1E6E-4722-8958-8E437891A477}" type="pres">
      <dgm:prSet presAssocID="{026ED1D5-2229-4788-AB75-F4580CC65EC0}" presName="spacer" presStyleCnt="0"/>
      <dgm:spPr/>
    </dgm:pt>
    <dgm:pt modelId="{9677A07B-DE05-47B6-9AA8-11FEA8BE5D4E}" type="pres">
      <dgm:prSet presAssocID="{1BE9EF87-BD66-46C7-9774-2275C5A96584}" presName="parentText" presStyleLbl="node1" presStyleIdx="1" presStyleCnt="5" custScaleX="104789">
        <dgm:presLayoutVars>
          <dgm:chMax val="0"/>
          <dgm:bulletEnabled val="1"/>
        </dgm:presLayoutVars>
      </dgm:prSet>
      <dgm:spPr/>
    </dgm:pt>
    <dgm:pt modelId="{9268BD5D-C002-4EF8-83BD-EF1AD99DF1BA}" type="pres">
      <dgm:prSet presAssocID="{B8966E81-1BE4-4625-A406-33474FA253C2}" presName="spacer" presStyleCnt="0"/>
      <dgm:spPr/>
    </dgm:pt>
    <dgm:pt modelId="{EE85D950-D941-43A3-BB9B-FDFAE31EA901}" type="pres">
      <dgm:prSet presAssocID="{D62E8B86-6418-4BB3-B141-1975625644B2}" presName="parentText" presStyleLbl="node1" presStyleIdx="2" presStyleCnt="5" custScaleX="124866">
        <dgm:presLayoutVars>
          <dgm:chMax val="0"/>
          <dgm:bulletEnabled val="1"/>
        </dgm:presLayoutVars>
      </dgm:prSet>
      <dgm:spPr/>
    </dgm:pt>
    <dgm:pt modelId="{25B00CFC-94AD-4C41-95EB-35BF161F711C}" type="pres">
      <dgm:prSet presAssocID="{F1A36FA6-18FA-4A94-9B39-0AB36DBC2095}" presName="spacer" presStyleCnt="0"/>
      <dgm:spPr/>
    </dgm:pt>
    <dgm:pt modelId="{366BFED2-94D5-407F-B452-53DC0102F988}" type="pres">
      <dgm:prSet presAssocID="{8FA5C173-CC9F-46CE-BFA1-7C0CFBB94691}" presName="parentText" presStyleLbl="node1" presStyleIdx="3" presStyleCnt="5" custScaleX="126035">
        <dgm:presLayoutVars>
          <dgm:chMax val="0"/>
          <dgm:bulletEnabled val="1"/>
        </dgm:presLayoutVars>
      </dgm:prSet>
      <dgm:spPr/>
    </dgm:pt>
    <dgm:pt modelId="{17A64B1C-0AA9-40B6-8F35-2DCEE3375FC7}" type="pres">
      <dgm:prSet presAssocID="{7F49FCBB-DD91-4648-B2D8-4C5C94396FE7}" presName="spacer" presStyleCnt="0"/>
      <dgm:spPr/>
    </dgm:pt>
    <dgm:pt modelId="{3F9AB939-3BA6-4C3F-A3BC-02F98B06A176}" type="pres">
      <dgm:prSet presAssocID="{8D5F1C45-4E12-424B-88EE-6E7667B973BE}" presName="parentText" presStyleLbl="node1" presStyleIdx="4" presStyleCnt="5" custScaleX="126035">
        <dgm:presLayoutVars>
          <dgm:chMax val="0"/>
          <dgm:bulletEnabled val="1"/>
        </dgm:presLayoutVars>
      </dgm:prSet>
      <dgm:spPr/>
    </dgm:pt>
  </dgm:ptLst>
  <dgm:cxnLst>
    <dgm:cxn modelId="{A4228D01-CC69-4803-B725-445A12961E21}" type="presOf" srcId="{159E7B91-DF66-47B0-9C63-1C031944D0B9}" destId="{6A07ADAD-1AD8-40B7-8134-9C9DE1561D73}" srcOrd="0" destOrd="0" presId="urn:microsoft.com/office/officeart/2005/8/layout/vList2"/>
    <dgm:cxn modelId="{F7000507-7506-4391-8AF2-783B18D89FBC}" srcId="{7821988B-8A1C-4101-93B4-9C784A7DB2C1}" destId="{159E7B91-DF66-47B0-9C63-1C031944D0B9}" srcOrd="0" destOrd="0" parTransId="{3C10C6C4-7482-4FB7-BA93-C5AAD54D315F}" sibTransId="{026ED1D5-2229-4788-AB75-F4580CC65EC0}"/>
    <dgm:cxn modelId="{9F93C313-A179-4C9F-A30A-B8F4E383F885}" type="presOf" srcId="{D62E8B86-6418-4BB3-B141-1975625644B2}" destId="{EE85D950-D941-43A3-BB9B-FDFAE31EA901}" srcOrd="0" destOrd="0" presId="urn:microsoft.com/office/officeart/2005/8/layout/vList2"/>
    <dgm:cxn modelId="{326B8E1E-CC4F-4602-B761-F32A1B7F9DE2}" type="presOf" srcId="{8FA5C173-CC9F-46CE-BFA1-7C0CFBB94691}" destId="{366BFED2-94D5-407F-B452-53DC0102F988}" srcOrd="0" destOrd="0" presId="urn:microsoft.com/office/officeart/2005/8/layout/vList2"/>
    <dgm:cxn modelId="{E617596F-98A4-4EE3-A48A-E61846904017}" srcId="{7821988B-8A1C-4101-93B4-9C784A7DB2C1}" destId="{1BE9EF87-BD66-46C7-9774-2275C5A96584}" srcOrd="1" destOrd="0" parTransId="{2B8103B9-0D77-470B-82C2-9F9258C4552A}" sibTransId="{B8966E81-1BE4-4625-A406-33474FA253C2}"/>
    <dgm:cxn modelId="{E35F8C83-2F35-4DB7-A22F-D11D33A88DEB}" type="presOf" srcId="{1BE9EF87-BD66-46C7-9774-2275C5A96584}" destId="{9677A07B-DE05-47B6-9AA8-11FEA8BE5D4E}" srcOrd="0" destOrd="0" presId="urn:microsoft.com/office/officeart/2005/8/layout/vList2"/>
    <dgm:cxn modelId="{DA7FC597-3FE4-4366-AEDF-D1B8B868BBEE}" type="presOf" srcId="{8D5F1C45-4E12-424B-88EE-6E7667B973BE}" destId="{3F9AB939-3BA6-4C3F-A3BC-02F98B06A176}" srcOrd="0" destOrd="0" presId="urn:microsoft.com/office/officeart/2005/8/layout/vList2"/>
    <dgm:cxn modelId="{35AC8AA1-99DA-43BE-973F-CABE7B24E8A0}" srcId="{7821988B-8A1C-4101-93B4-9C784A7DB2C1}" destId="{D62E8B86-6418-4BB3-B141-1975625644B2}" srcOrd="2" destOrd="0" parTransId="{74D9A9BA-5397-4A83-A9C5-972A95A64D9D}" sibTransId="{F1A36FA6-18FA-4A94-9B39-0AB36DBC2095}"/>
    <dgm:cxn modelId="{197B07AF-B7F7-4106-A6B5-36578B3341A8}" srcId="{7821988B-8A1C-4101-93B4-9C784A7DB2C1}" destId="{8FA5C173-CC9F-46CE-BFA1-7C0CFBB94691}" srcOrd="3" destOrd="0" parTransId="{6CA3D124-055D-42AC-8481-76D8896990DA}" sibTransId="{7F49FCBB-DD91-4648-B2D8-4C5C94396FE7}"/>
    <dgm:cxn modelId="{3B8760CC-5EBC-4868-88A6-6CC125F05609}" type="presOf" srcId="{7821988B-8A1C-4101-93B4-9C784A7DB2C1}" destId="{75BA1A6D-2349-4A9A-9D19-9707E393189E}" srcOrd="0" destOrd="0" presId="urn:microsoft.com/office/officeart/2005/8/layout/vList2"/>
    <dgm:cxn modelId="{B033FAD6-5EDE-4530-A438-2934B0C14DCC}" srcId="{7821988B-8A1C-4101-93B4-9C784A7DB2C1}" destId="{8D5F1C45-4E12-424B-88EE-6E7667B973BE}" srcOrd="4" destOrd="0" parTransId="{5C441D95-BD8F-4AB0-9D21-7ED22DADF93F}" sibTransId="{DC47EB21-0498-4BCC-9C4A-56F11493C157}"/>
    <dgm:cxn modelId="{822D89F4-F232-4405-BCE8-A2D572F89239}" type="presParOf" srcId="{75BA1A6D-2349-4A9A-9D19-9707E393189E}" destId="{6A07ADAD-1AD8-40B7-8134-9C9DE1561D73}" srcOrd="0" destOrd="0" presId="urn:microsoft.com/office/officeart/2005/8/layout/vList2"/>
    <dgm:cxn modelId="{561346C5-5E65-4FBA-94F8-D702CE79A31D}" type="presParOf" srcId="{75BA1A6D-2349-4A9A-9D19-9707E393189E}" destId="{807067A9-1E6E-4722-8958-8E437891A477}" srcOrd="1" destOrd="0" presId="urn:microsoft.com/office/officeart/2005/8/layout/vList2"/>
    <dgm:cxn modelId="{8CAD53E5-857C-4DE4-A511-B3C035851E09}" type="presParOf" srcId="{75BA1A6D-2349-4A9A-9D19-9707E393189E}" destId="{9677A07B-DE05-47B6-9AA8-11FEA8BE5D4E}" srcOrd="2" destOrd="0" presId="urn:microsoft.com/office/officeart/2005/8/layout/vList2"/>
    <dgm:cxn modelId="{E7121F5B-0E3E-4C16-BD5C-66B7B58093C1}" type="presParOf" srcId="{75BA1A6D-2349-4A9A-9D19-9707E393189E}" destId="{9268BD5D-C002-4EF8-83BD-EF1AD99DF1BA}" srcOrd="3" destOrd="0" presId="urn:microsoft.com/office/officeart/2005/8/layout/vList2"/>
    <dgm:cxn modelId="{91A3DD02-FA9C-4C5A-A245-6B0CC9AB0D9B}" type="presParOf" srcId="{75BA1A6D-2349-4A9A-9D19-9707E393189E}" destId="{EE85D950-D941-43A3-BB9B-FDFAE31EA901}" srcOrd="4" destOrd="0" presId="urn:microsoft.com/office/officeart/2005/8/layout/vList2"/>
    <dgm:cxn modelId="{A98D25F2-F9C2-4794-8770-5B267097A454}" type="presParOf" srcId="{75BA1A6D-2349-4A9A-9D19-9707E393189E}" destId="{25B00CFC-94AD-4C41-95EB-35BF161F711C}" srcOrd="5" destOrd="0" presId="urn:microsoft.com/office/officeart/2005/8/layout/vList2"/>
    <dgm:cxn modelId="{B54F5D98-B1CA-4CEF-9A79-97EEA337EC7F}" type="presParOf" srcId="{75BA1A6D-2349-4A9A-9D19-9707E393189E}" destId="{366BFED2-94D5-407F-B452-53DC0102F988}" srcOrd="6" destOrd="0" presId="urn:microsoft.com/office/officeart/2005/8/layout/vList2"/>
    <dgm:cxn modelId="{FE7783A7-C255-4F6D-8160-89E129A7A123}" type="presParOf" srcId="{75BA1A6D-2349-4A9A-9D19-9707E393189E}" destId="{17A64B1C-0AA9-40B6-8F35-2DCEE3375FC7}" srcOrd="7" destOrd="0" presId="urn:microsoft.com/office/officeart/2005/8/layout/vList2"/>
    <dgm:cxn modelId="{DCACB273-429E-4D83-ABFF-DFB4CC096404}" type="presParOf" srcId="{75BA1A6D-2349-4A9A-9D19-9707E393189E}" destId="{3F9AB939-3BA6-4C3F-A3BC-02F98B06A176}"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02DD6A-35E8-48EF-B7C1-CB908E155A2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F4071FAA-05E5-47E6-9152-3D2719196343}">
      <dgm:prSet custT="1"/>
      <dgm:spPr>
        <a:solidFill>
          <a:srgbClr val="F37021"/>
        </a:solidFill>
      </dgm:spPr>
      <dgm:t>
        <a:bodyPr/>
        <a:lstStyle/>
        <a:p>
          <a:r>
            <a:rPr lang="en-US" sz="1800" b="1" dirty="0">
              <a:effectLst/>
            </a:rPr>
            <a:t>Appendix B</a:t>
          </a:r>
          <a:r>
            <a:rPr lang="en-US" sz="1800" dirty="0">
              <a:effectLst/>
            </a:rPr>
            <a:t>:  National and international action in ensuring the security and integrity of </a:t>
          </a:r>
          <a:r>
            <a:rPr lang="en-US" sz="1800" dirty="0" err="1">
              <a:effectLst/>
            </a:rPr>
            <a:t>traveller</a:t>
          </a:r>
          <a:r>
            <a:rPr lang="en-US" sz="1800" dirty="0">
              <a:effectLst/>
            </a:rPr>
            <a:t> identification and border controls</a:t>
          </a:r>
          <a:endParaRPr lang="en-US" sz="1800" b="1" dirty="0">
            <a:solidFill>
              <a:schemeClr val="bg1"/>
            </a:solidFill>
          </a:endParaRPr>
        </a:p>
      </dgm:t>
    </dgm:pt>
    <dgm:pt modelId="{C2905AA3-4759-42C7-839F-DF676CC2CD42}" type="parTrans" cxnId="{3523A798-D1CF-45DE-902D-1FDB7914CFE4}">
      <dgm:prSet/>
      <dgm:spPr/>
      <dgm:t>
        <a:bodyPr/>
        <a:lstStyle/>
        <a:p>
          <a:endParaRPr lang="en-GB"/>
        </a:p>
      </dgm:t>
    </dgm:pt>
    <dgm:pt modelId="{4D43444B-170B-4966-9481-952E87C1A111}" type="sibTrans" cxnId="{3523A798-D1CF-45DE-902D-1FDB7914CFE4}">
      <dgm:prSet/>
      <dgm:spPr/>
      <dgm:t>
        <a:bodyPr/>
        <a:lstStyle/>
        <a:p>
          <a:endParaRPr lang="en-GB"/>
        </a:p>
      </dgm:t>
    </dgm:pt>
    <dgm:pt modelId="{8CF8A3B5-2290-46C2-BB7E-FA9FEBAD3634}" type="pres">
      <dgm:prSet presAssocID="{2602DD6A-35E8-48EF-B7C1-CB908E155A25}" presName="linear" presStyleCnt="0">
        <dgm:presLayoutVars>
          <dgm:animLvl val="lvl"/>
          <dgm:resizeHandles val="exact"/>
        </dgm:presLayoutVars>
      </dgm:prSet>
      <dgm:spPr/>
    </dgm:pt>
    <dgm:pt modelId="{94A16DD6-98DE-4141-A3FD-1A9E1D563210}" type="pres">
      <dgm:prSet presAssocID="{F4071FAA-05E5-47E6-9152-3D2719196343}" presName="parentText" presStyleLbl="node1" presStyleIdx="0" presStyleCnt="1" custScaleX="100000" custScaleY="72272" custLinFactY="-34448" custLinFactNeighborX="0" custLinFactNeighborY="-100000">
        <dgm:presLayoutVars>
          <dgm:chMax val="0"/>
          <dgm:bulletEnabled val="1"/>
        </dgm:presLayoutVars>
      </dgm:prSet>
      <dgm:spPr/>
    </dgm:pt>
  </dgm:ptLst>
  <dgm:cxnLst>
    <dgm:cxn modelId="{76683E2E-9AFE-4D3A-BB0C-CC86377AF5AF}" type="presOf" srcId="{F4071FAA-05E5-47E6-9152-3D2719196343}" destId="{94A16DD6-98DE-4141-A3FD-1A9E1D563210}" srcOrd="0" destOrd="0" presId="urn:microsoft.com/office/officeart/2005/8/layout/vList2"/>
    <dgm:cxn modelId="{3E483D96-A2F4-4C07-B487-1CB8FC2F6AF2}" type="presOf" srcId="{2602DD6A-35E8-48EF-B7C1-CB908E155A25}" destId="{8CF8A3B5-2290-46C2-BB7E-FA9FEBAD3634}" srcOrd="0" destOrd="0" presId="urn:microsoft.com/office/officeart/2005/8/layout/vList2"/>
    <dgm:cxn modelId="{3523A798-D1CF-45DE-902D-1FDB7914CFE4}" srcId="{2602DD6A-35E8-48EF-B7C1-CB908E155A25}" destId="{F4071FAA-05E5-47E6-9152-3D2719196343}" srcOrd="0" destOrd="0" parTransId="{C2905AA3-4759-42C7-839F-DF676CC2CD42}" sibTransId="{4D43444B-170B-4966-9481-952E87C1A111}"/>
    <dgm:cxn modelId="{3D88BF2E-7908-4F99-9C99-435CCFF7B015}" type="presParOf" srcId="{8CF8A3B5-2290-46C2-BB7E-FA9FEBAD3634}" destId="{94A16DD6-98DE-4141-A3FD-1A9E1D563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02DD6A-35E8-48EF-B7C1-CB908E155A2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F4071FAA-05E5-47E6-9152-3D2719196343}">
      <dgm:prSet custT="1"/>
      <dgm:spPr>
        <a:solidFill>
          <a:srgbClr val="F37021"/>
        </a:solidFill>
      </dgm:spPr>
      <dgm:t>
        <a:bodyPr/>
        <a:lstStyle/>
        <a:p>
          <a:r>
            <a:rPr lang="en-US" sz="1800" b="1" dirty="0">
              <a:solidFill>
                <a:schemeClr val="bg1"/>
              </a:solidFill>
            </a:rPr>
            <a:t>E: </a:t>
          </a:r>
          <a:r>
            <a:rPr lang="en-GB" sz="1800" b="1" dirty="0"/>
            <a:t>Global commitment to ensure that aviation delivers reliable, accessible and seamless mobility for all</a:t>
          </a:r>
          <a:endParaRPr lang="en-US" sz="1800" b="1" dirty="0">
            <a:solidFill>
              <a:schemeClr val="bg1"/>
            </a:solidFill>
          </a:endParaRPr>
        </a:p>
      </dgm:t>
    </dgm:pt>
    <dgm:pt modelId="{C2905AA3-4759-42C7-839F-DF676CC2CD42}" type="parTrans" cxnId="{3523A798-D1CF-45DE-902D-1FDB7914CFE4}">
      <dgm:prSet/>
      <dgm:spPr/>
      <dgm:t>
        <a:bodyPr/>
        <a:lstStyle/>
        <a:p>
          <a:endParaRPr lang="en-GB"/>
        </a:p>
      </dgm:t>
    </dgm:pt>
    <dgm:pt modelId="{4D43444B-170B-4966-9481-952E87C1A111}" type="sibTrans" cxnId="{3523A798-D1CF-45DE-902D-1FDB7914CFE4}">
      <dgm:prSet/>
      <dgm:spPr/>
      <dgm:t>
        <a:bodyPr/>
        <a:lstStyle/>
        <a:p>
          <a:endParaRPr lang="en-GB"/>
        </a:p>
      </dgm:t>
    </dgm:pt>
    <dgm:pt modelId="{8CF8A3B5-2290-46C2-BB7E-FA9FEBAD3634}" type="pres">
      <dgm:prSet presAssocID="{2602DD6A-35E8-48EF-B7C1-CB908E155A25}" presName="linear" presStyleCnt="0">
        <dgm:presLayoutVars>
          <dgm:animLvl val="lvl"/>
          <dgm:resizeHandles val="exact"/>
        </dgm:presLayoutVars>
      </dgm:prSet>
      <dgm:spPr/>
    </dgm:pt>
    <dgm:pt modelId="{94A16DD6-98DE-4141-A3FD-1A9E1D563210}" type="pres">
      <dgm:prSet presAssocID="{F4071FAA-05E5-47E6-9152-3D2719196343}" presName="parentText" presStyleLbl="node1" presStyleIdx="0" presStyleCnt="1" custScaleX="100000" custScaleY="72272" custLinFactY="-34448" custLinFactNeighborX="0" custLinFactNeighborY="-100000">
        <dgm:presLayoutVars>
          <dgm:chMax val="0"/>
          <dgm:bulletEnabled val="1"/>
        </dgm:presLayoutVars>
      </dgm:prSet>
      <dgm:spPr/>
    </dgm:pt>
  </dgm:ptLst>
  <dgm:cxnLst>
    <dgm:cxn modelId="{76683E2E-9AFE-4D3A-BB0C-CC86377AF5AF}" type="presOf" srcId="{F4071FAA-05E5-47E6-9152-3D2719196343}" destId="{94A16DD6-98DE-4141-A3FD-1A9E1D563210}" srcOrd="0" destOrd="0" presId="urn:microsoft.com/office/officeart/2005/8/layout/vList2"/>
    <dgm:cxn modelId="{3E483D96-A2F4-4C07-B487-1CB8FC2F6AF2}" type="presOf" srcId="{2602DD6A-35E8-48EF-B7C1-CB908E155A25}" destId="{8CF8A3B5-2290-46C2-BB7E-FA9FEBAD3634}" srcOrd="0" destOrd="0" presId="urn:microsoft.com/office/officeart/2005/8/layout/vList2"/>
    <dgm:cxn modelId="{3523A798-D1CF-45DE-902D-1FDB7914CFE4}" srcId="{2602DD6A-35E8-48EF-B7C1-CB908E155A25}" destId="{F4071FAA-05E5-47E6-9152-3D2719196343}" srcOrd="0" destOrd="0" parTransId="{C2905AA3-4759-42C7-839F-DF676CC2CD42}" sibTransId="{4D43444B-170B-4966-9481-952E87C1A111}"/>
    <dgm:cxn modelId="{3D88BF2E-7908-4F99-9C99-435CCFF7B015}" type="presParOf" srcId="{8CF8A3B5-2290-46C2-BB7E-FA9FEBAD3634}" destId="{94A16DD6-98DE-4141-A3FD-1A9E1D563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02DD6A-35E8-48EF-B7C1-CB908E155A2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F4071FAA-05E5-47E6-9152-3D2719196343}">
      <dgm:prSet custT="1"/>
      <dgm:spPr>
        <a:solidFill>
          <a:srgbClr val="F37021"/>
        </a:solidFill>
      </dgm:spPr>
      <dgm:t>
        <a:bodyPr/>
        <a:lstStyle/>
        <a:p>
          <a:r>
            <a:rPr lang="en-US" sz="1800" b="1" dirty="0">
              <a:solidFill>
                <a:schemeClr val="bg1"/>
              </a:solidFill>
            </a:rPr>
            <a:t>E: </a:t>
          </a:r>
          <a:r>
            <a:rPr lang="en-GB" sz="1800" b="1" dirty="0"/>
            <a:t>Global commitment to ensure that aviation delivers reliable, accessible and seamless mobility for all</a:t>
          </a:r>
          <a:endParaRPr lang="en-US" sz="1800" b="1" dirty="0">
            <a:solidFill>
              <a:schemeClr val="bg1"/>
            </a:solidFill>
          </a:endParaRPr>
        </a:p>
      </dgm:t>
    </dgm:pt>
    <dgm:pt modelId="{C2905AA3-4759-42C7-839F-DF676CC2CD42}" type="parTrans" cxnId="{3523A798-D1CF-45DE-902D-1FDB7914CFE4}">
      <dgm:prSet/>
      <dgm:spPr/>
      <dgm:t>
        <a:bodyPr/>
        <a:lstStyle/>
        <a:p>
          <a:endParaRPr lang="en-GB"/>
        </a:p>
      </dgm:t>
    </dgm:pt>
    <dgm:pt modelId="{4D43444B-170B-4966-9481-952E87C1A111}" type="sibTrans" cxnId="{3523A798-D1CF-45DE-902D-1FDB7914CFE4}">
      <dgm:prSet/>
      <dgm:spPr/>
      <dgm:t>
        <a:bodyPr/>
        <a:lstStyle/>
        <a:p>
          <a:endParaRPr lang="en-GB"/>
        </a:p>
      </dgm:t>
    </dgm:pt>
    <dgm:pt modelId="{8CF8A3B5-2290-46C2-BB7E-FA9FEBAD3634}" type="pres">
      <dgm:prSet presAssocID="{2602DD6A-35E8-48EF-B7C1-CB908E155A25}" presName="linear" presStyleCnt="0">
        <dgm:presLayoutVars>
          <dgm:animLvl val="lvl"/>
          <dgm:resizeHandles val="exact"/>
        </dgm:presLayoutVars>
      </dgm:prSet>
      <dgm:spPr/>
    </dgm:pt>
    <dgm:pt modelId="{94A16DD6-98DE-4141-A3FD-1A9E1D563210}" type="pres">
      <dgm:prSet presAssocID="{F4071FAA-05E5-47E6-9152-3D2719196343}" presName="parentText" presStyleLbl="node1" presStyleIdx="0" presStyleCnt="1" custScaleX="100000" custScaleY="72272" custLinFactNeighborX="184" custLinFactNeighborY="6619">
        <dgm:presLayoutVars>
          <dgm:chMax val="0"/>
          <dgm:bulletEnabled val="1"/>
        </dgm:presLayoutVars>
      </dgm:prSet>
      <dgm:spPr/>
    </dgm:pt>
  </dgm:ptLst>
  <dgm:cxnLst>
    <dgm:cxn modelId="{76683E2E-9AFE-4D3A-BB0C-CC86377AF5AF}" type="presOf" srcId="{F4071FAA-05E5-47E6-9152-3D2719196343}" destId="{94A16DD6-98DE-4141-A3FD-1A9E1D563210}" srcOrd="0" destOrd="0" presId="urn:microsoft.com/office/officeart/2005/8/layout/vList2"/>
    <dgm:cxn modelId="{3E483D96-A2F4-4C07-B487-1CB8FC2F6AF2}" type="presOf" srcId="{2602DD6A-35E8-48EF-B7C1-CB908E155A25}" destId="{8CF8A3B5-2290-46C2-BB7E-FA9FEBAD3634}" srcOrd="0" destOrd="0" presId="urn:microsoft.com/office/officeart/2005/8/layout/vList2"/>
    <dgm:cxn modelId="{3523A798-D1CF-45DE-902D-1FDB7914CFE4}" srcId="{2602DD6A-35E8-48EF-B7C1-CB908E155A25}" destId="{F4071FAA-05E5-47E6-9152-3D2719196343}" srcOrd="0" destOrd="0" parTransId="{C2905AA3-4759-42C7-839F-DF676CC2CD42}" sibTransId="{4D43444B-170B-4966-9481-952E87C1A111}"/>
    <dgm:cxn modelId="{3D88BF2E-7908-4F99-9C99-435CCFF7B015}" type="presParOf" srcId="{8CF8A3B5-2290-46C2-BB7E-FA9FEBAD3634}" destId="{94A16DD6-98DE-4141-A3FD-1A9E1D563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7ADAD-1AD8-40B7-8134-9C9DE1561D73}">
      <dsp:nvSpPr>
        <dsp:cNvPr id="0" name=""/>
        <dsp:cNvSpPr/>
      </dsp:nvSpPr>
      <dsp:spPr>
        <a:xfrm>
          <a:off x="0" y="435531"/>
          <a:ext cx="6172199" cy="109838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rPr>
            <a:t>Appendix A</a:t>
          </a:r>
          <a:r>
            <a:rPr lang="en-US" sz="2000" kern="1200" dirty="0">
              <a:effectLst/>
            </a:rPr>
            <a:t>:  Development and implementation of Facilitation provisions</a:t>
          </a:r>
          <a:endParaRPr lang="en-US" sz="2000" kern="1200" dirty="0"/>
        </a:p>
      </dsp:txBody>
      <dsp:txXfrm>
        <a:off x="53619" y="489150"/>
        <a:ext cx="6064961" cy="991144"/>
      </dsp:txXfrm>
    </dsp:sp>
    <dsp:sp modelId="{9677A07B-DE05-47B6-9AA8-11FEA8BE5D4E}">
      <dsp:nvSpPr>
        <dsp:cNvPr id="0" name=""/>
        <dsp:cNvSpPr/>
      </dsp:nvSpPr>
      <dsp:spPr>
        <a:xfrm>
          <a:off x="0" y="1548285"/>
          <a:ext cx="6172199" cy="109838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rPr>
            <a:t>Appendix B</a:t>
          </a:r>
          <a:r>
            <a:rPr lang="en-US" sz="2000" kern="1200" dirty="0">
              <a:effectLst/>
            </a:rPr>
            <a:t>:  National and international action in ensuring the security and integrity of </a:t>
          </a:r>
          <a:r>
            <a:rPr lang="en-US" sz="2000" kern="1200" dirty="0" err="1">
              <a:effectLst/>
            </a:rPr>
            <a:t>traveller</a:t>
          </a:r>
          <a:r>
            <a:rPr lang="en-US" sz="2000" kern="1200" dirty="0">
              <a:effectLst/>
            </a:rPr>
            <a:t> identification and border controls</a:t>
          </a:r>
          <a:endParaRPr lang="en-US" sz="2000" kern="1200" dirty="0"/>
        </a:p>
      </dsp:txBody>
      <dsp:txXfrm>
        <a:off x="53619" y="1601904"/>
        <a:ext cx="6064961" cy="991144"/>
      </dsp:txXfrm>
    </dsp:sp>
    <dsp:sp modelId="{EE85D950-D941-43A3-BB9B-FDFAE31EA901}">
      <dsp:nvSpPr>
        <dsp:cNvPr id="0" name=""/>
        <dsp:cNvSpPr/>
      </dsp:nvSpPr>
      <dsp:spPr>
        <a:xfrm>
          <a:off x="0" y="2661040"/>
          <a:ext cx="6172199" cy="109838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rPr>
            <a:t>Appendix C</a:t>
          </a:r>
          <a:r>
            <a:rPr lang="en-US" sz="2000" kern="1200" dirty="0">
              <a:effectLst/>
            </a:rPr>
            <a:t>:  National and international action and cooperation on Facilitation matters</a:t>
          </a:r>
          <a:endParaRPr lang="en-US" sz="2000" kern="1200" dirty="0"/>
        </a:p>
      </dsp:txBody>
      <dsp:txXfrm>
        <a:off x="53619" y="2714659"/>
        <a:ext cx="6064961" cy="991144"/>
      </dsp:txXfrm>
    </dsp:sp>
    <dsp:sp modelId="{366BFED2-94D5-407F-B452-53DC0102F988}">
      <dsp:nvSpPr>
        <dsp:cNvPr id="0" name=""/>
        <dsp:cNvSpPr/>
      </dsp:nvSpPr>
      <dsp:spPr>
        <a:xfrm>
          <a:off x="0" y="3773795"/>
          <a:ext cx="6172199" cy="109838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rPr>
            <a:t>Appendix D</a:t>
          </a:r>
          <a:r>
            <a:rPr lang="en-US" sz="2000" kern="1200" dirty="0">
              <a:effectLst/>
            </a:rPr>
            <a:t>:  Passenger Data Systems</a:t>
          </a:r>
          <a:endParaRPr lang="en-US" sz="2000" kern="1200" dirty="0"/>
        </a:p>
      </dsp:txBody>
      <dsp:txXfrm>
        <a:off x="53619" y="3827414"/>
        <a:ext cx="6064961" cy="991144"/>
      </dsp:txXfrm>
    </dsp:sp>
    <dsp:sp modelId="{3F9AB939-3BA6-4C3F-A3BC-02F98B06A176}">
      <dsp:nvSpPr>
        <dsp:cNvPr id="0" name=""/>
        <dsp:cNvSpPr/>
      </dsp:nvSpPr>
      <dsp:spPr>
        <a:xfrm>
          <a:off x="0" y="4886550"/>
          <a:ext cx="6172199" cy="109838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rPr>
            <a:t>Appendix E</a:t>
          </a:r>
          <a:r>
            <a:rPr lang="en-US" sz="2000" kern="1200" dirty="0">
              <a:effectLst/>
            </a:rPr>
            <a:t>:  Global Commitment to ensure that aviation delivers, reliable, accessible seamless mobility for all</a:t>
          </a:r>
          <a:endParaRPr lang="en-US" sz="2000" kern="1200" dirty="0"/>
        </a:p>
      </dsp:txBody>
      <dsp:txXfrm>
        <a:off x="53619" y="4940169"/>
        <a:ext cx="6064961" cy="991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16DD6-98DE-4141-A3FD-1A9E1D563210}">
      <dsp:nvSpPr>
        <dsp:cNvPr id="0" name=""/>
        <dsp:cNvSpPr/>
      </dsp:nvSpPr>
      <dsp:spPr>
        <a:xfrm>
          <a:off x="0" y="324599"/>
          <a:ext cx="6564875" cy="879405"/>
        </a:xfrm>
        <a:prstGeom prst="roundRect">
          <a:avLst/>
        </a:prstGeom>
        <a:solidFill>
          <a:srgbClr val="F370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rPr>
            <a:t>Appendix B</a:t>
          </a:r>
          <a:r>
            <a:rPr lang="en-US" sz="1800" kern="1200" dirty="0">
              <a:effectLst/>
            </a:rPr>
            <a:t>:  National and international action in ensuring the security and integrity of </a:t>
          </a:r>
          <a:r>
            <a:rPr lang="en-US" sz="1800" kern="1200" dirty="0" err="1">
              <a:effectLst/>
            </a:rPr>
            <a:t>traveller</a:t>
          </a:r>
          <a:r>
            <a:rPr lang="en-US" sz="1800" kern="1200" dirty="0">
              <a:effectLst/>
            </a:rPr>
            <a:t> identification and border controls</a:t>
          </a:r>
          <a:endParaRPr lang="en-US" sz="1800" b="1" kern="1200" dirty="0">
            <a:solidFill>
              <a:schemeClr val="bg1"/>
            </a:solidFill>
          </a:endParaRPr>
        </a:p>
      </dsp:txBody>
      <dsp:txXfrm>
        <a:off x="42929" y="367528"/>
        <a:ext cx="6479017" cy="7935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16DD6-98DE-4141-A3FD-1A9E1D563210}">
      <dsp:nvSpPr>
        <dsp:cNvPr id="0" name=""/>
        <dsp:cNvSpPr/>
      </dsp:nvSpPr>
      <dsp:spPr>
        <a:xfrm>
          <a:off x="0" y="324599"/>
          <a:ext cx="6564875" cy="879405"/>
        </a:xfrm>
        <a:prstGeom prst="roundRect">
          <a:avLst/>
        </a:prstGeom>
        <a:solidFill>
          <a:srgbClr val="F370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E: </a:t>
          </a:r>
          <a:r>
            <a:rPr lang="en-GB" sz="1800" b="1" kern="1200" dirty="0"/>
            <a:t>Global commitment to ensure that aviation delivers reliable, accessible and seamless mobility for all</a:t>
          </a:r>
          <a:endParaRPr lang="en-US" sz="1800" b="1" kern="1200" dirty="0">
            <a:solidFill>
              <a:schemeClr val="bg1"/>
            </a:solidFill>
          </a:endParaRPr>
        </a:p>
      </dsp:txBody>
      <dsp:txXfrm>
        <a:off x="42929" y="367528"/>
        <a:ext cx="6479017" cy="7935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16DD6-98DE-4141-A3FD-1A9E1D563210}">
      <dsp:nvSpPr>
        <dsp:cNvPr id="0" name=""/>
        <dsp:cNvSpPr/>
      </dsp:nvSpPr>
      <dsp:spPr>
        <a:xfrm>
          <a:off x="0" y="232641"/>
          <a:ext cx="7314887" cy="879405"/>
        </a:xfrm>
        <a:prstGeom prst="roundRect">
          <a:avLst/>
        </a:prstGeom>
        <a:solidFill>
          <a:srgbClr val="F370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E: </a:t>
          </a:r>
          <a:r>
            <a:rPr lang="en-GB" sz="1800" b="1" kern="1200" dirty="0"/>
            <a:t>Global commitment to ensure that aviation delivers reliable, accessible and seamless mobility for all</a:t>
          </a:r>
          <a:endParaRPr lang="en-US" sz="1800" b="1" kern="1200" dirty="0">
            <a:solidFill>
              <a:schemeClr val="bg1"/>
            </a:solidFill>
          </a:endParaRPr>
        </a:p>
      </dsp:txBody>
      <dsp:txXfrm>
        <a:off x="42929" y="275570"/>
        <a:ext cx="7229029" cy="7935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6"/>
          </a:xfrm>
          <a:prstGeom prst="rect">
            <a:avLst/>
          </a:prstGeom>
        </p:spPr>
        <p:txBody>
          <a:bodyPr vert="horz" lIns="91984" tIns="45993" rIns="91984" bIns="45993" rtlCol="0"/>
          <a:lstStyle>
            <a:lvl1pPr algn="l">
              <a:defRPr sz="1200"/>
            </a:lvl1pPr>
          </a:lstStyle>
          <a:p>
            <a:endParaRPr lang="en-CA"/>
          </a:p>
        </p:txBody>
      </p:sp>
      <p:sp>
        <p:nvSpPr>
          <p:cNvPr id="3" name="Date Placeholder 2"/>
          <p:cNvSpPr>
            <a:spLocks noGrp="1"/>
          </p:cNvSpPr>
          <p:nvPr>
            <p:ph type="dt" idx="1"/>
          </p:nvPr>
        </p:nvSpPr>
        <p:spPr>
          <a:xfrm>
            <a:off x="3884613" y="0"/>
            <a:ext cx="2971800" cy="463646"/>
          </a:xfrm>
          <a:prstGeom prst="rect">
            <a:avLst/>
          </a:prstGeom>
        </p:spPr>
        <p:txBody>
          <a:bodyPr vert="horz" lIns="91984" tIns="45993" rIns="91984" bIns="45993" rtlCol="0"/>
          <a:lstStyle>
            <a:lvl1pPr algn="r">
              <a:defRPr sz="1200"/>
            </a:lvl1pPr>
          </a:lstStyle>
          <a:p>
            <a:fld id="{203D1BA9-5541-4849-85A3-42955BB9F1F0}" type="datetimeFigureOut">
              <a:rPr lang="en-CA" smtClean="0"/>
              <a:t>12/11/2025</a:t>
            </a:fld>
            <a:endParaRPr lang="en-CA"/>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984" tIns="45993" rIns="91984" bIns="45993" rtlCol="0" anchor="ctr"/>
          <a:lstStyle/>
          <a:p>
            <a:endParaRPr lang="en-CA"/>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91984" tIns="45993" rIns="91984" bIns="459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7193"/>
            <a:ext cx="2971800" cy="463645"/>
          </a:xfrm>
          <a:prstGeom prst="rect">
            <a:avLst/>
          </a:prstGeom>
        </p:spPr>
        <p:txBody>
          <a:bodyPr vert="horz" lIns="91984" tIns="45993" rIns="91984" bIns="45993"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777193"/>
            <a:ext cx="2971800" cy="463645"/>
          </a:xfrm>
          <a:prstGeom prst="rect">
            <a:avLst/>
          </a:prstGeom>
        </p:spPr>
        <p:txBody>
          <a:bodyPr vert="horz" lIns="91984" tIns="45993" rIns="91984" bIns="45993" rtlCol="0" anchor="b"/>
          <a:lstStyle>
            <a:lvl1pPr algn="r">
              <a:defRPr sz="1200"/>
            </a:lvl1pPr>
          </a:lstStyle>
          <a:p>
            <a:fld id="{79B71455-0D0E-4B4C-9F23-39A9BFF2A74F}" type="slidenum">
              <a:rPr lang="en-CA" smtClean="0"/>
              <a:t>‹#›</a:t>
            </a:fld>
            <a:endParaRPr lang="en-CA"/>
          </a:p>
        </p:txBody>
      </p:sp>
    </p:spTree>
    <p:extLst>
      <p:ext uri="{BB962C8B-B14F-4D97-AF65-F5344CB8AC3E}">
        <p14:creationId xmlns:p14="http://schemas.microsoft.com/office/powerpoint/2010/main" val="265193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9B71455-0D0E-4B4C-9F23-39A9BFF2A74F}" type="slidenum">
              <a:rPr lang="en-CA" smtClean="0"/>
              <a:t>1</a:t>
            </a:fld>
            <a:endParaRPr lang="en-CA"/>
          </a:p>
        </p:txBody>
      </p:sp>
    </p:spTree>
    <p:extLst>
      <p:ext uri="{BB962C8B-B14F-4D97-AF65-F5344CB8AC3E}">
        <p14:creationId xmlns:p14="http://schemas.microsoft.com/office/powerpoint/2010/main" val="962551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299288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59162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D3527-93ED-3EAD-2083-CA65E7B51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6BFCF-D7EC-7C23-39DC-28319B8078E1}"/>
              </a:ext>
            </a:extLst>
          </p:cNvPr>
          <p:cNvSpPr txBox="1">
            <a:spLocks noGrp="1"/>
          </p:cNvSpPr>
          <p:nvPr>
            <p:ph type="body" sz="quarter" idx="1"/>
          </p:nvPr>
        </p:nvSpPr>
        <p:spPr>
          <a:xfrm>
            <a:off x="715617" y="4533314"/>
            <a:ext cx="5724939" cy="4294717"/>
          </a:xfrm>
        </p:spPr>
        <p:txBody>
          <a:bodyPr/>
          <a:lstStyle/>
          <a:p>
            <a:endParaRPr lang="en-CA" dirty="0"/>
          </a:p>
        </p:txBody>
      </p:sp>
      <p:sp>
        <p:nvSpPr>
          <p:cNvPr id="4" name="Slide Number Placeholder 3">
            <a:extLst>
              <a:ext uri="{FF2B5EF4-FFF2-40B4-BE49-F238E27FC236}">
                <a16:creationId xmlns:a16="http://schemas.microsoft.com/office/drawing/2014/main" id="{3536FCD2-4A75-7061-5694-8383B0AAFED0}"/>
              </a:ext>
            </a:extLst>
          </p:cNvPr>
          <p:cNvSpPr txBox="1"/>
          <p:nvPr/>
        </p:nvSpPr>
        <p:spPr>
          <a:xfrm>
            <a:off x="4053505" y="9064965"/>
            <a:ext cx="3101009" cy="478851"/>
          </a:xfrm>
          <a:prstGeom prst="rect">
            <a:avLst/>
          </a:prstGeom>
          <a:noFill/>
          <a:ln cap="flat">
            <a:noFill/>
          </a:ln>
        </p:spPr>
        <p:txBody>
          <a:bodyPr vert="horz" wrap="square" lIns="95416" tIns="47707" rIns="95416" bIns="47707" anchor="b" anchorCtr="0" compatLnSpc="1">
            <a:noAutofit/>
          </a:bodyPr>
          <a:lstStyle/>
          <a:p>
            <a:pPr algn="r" defTabSz="954157">
              <a:defRPr sz="1800" b="0" i="0" u="none" strike="noStrike" kern="0" cap="none" spc="0" baseline="0">
                <a:solidFill>
                  <a:srgbClr val="000000"/>
                </a:solidFill>
                <a:uFillTx/>
              </a:defRPr>
            </a:pPr>
            <a:fld id="{DD6A68DC-6597-4705-9939-8B1F0F89A507}" type="slidenum">
              <a:pPr algn="r" defTabSz="954157">
                <a:defRPr sz="1800" b="0" i="0" u="none" strike="noStrike" kern="0" cap="none" spc="0" baseline="0">
                  <a:solidFill>
                    <a:srgbClr val="000000"/>
                  </a:solidFill>
                  <a:uFillTx/>
                </a:defRPr>
              </a:pPr>
              <a:t>12</a:t>
            </a:fld>
            <a:endParaRPr lang="en-US" sz="1200">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266" y="4533966"/>
            <a:ext cx="5723643" cy="4294391"/>
          </a:xfrm>
          <a:prstGeom prst="rect">
            <a:avLst/>
          </a:prstGeom>
        </p:spPr>
        <p:txBody>
          <a:bodyPr lIns="93631" tIns="46815" rIns="93631" bIns="46815"/>
          <a:lstStyle/>
          <a:p>
            <a:endParaRPr lang="en-GB" dirty="0"/>
          </a:p>
        </p:txBody>
      </p:sp>
      <p:sp>
        <p:nvSpPr>
          <p:cNvPr id="4" name="Slide Number Placeholder 3"/>
          <p:cNvSpPr>
            <a:spLocks noGrp="1"/>
          </p:cNvSpPr>
          <p:nvPr>
            <p:ph type="sldNum" sz="quarter" idx="10"/>
          </p:nvPr>
        </p:nvSpPr>
        <p:spPr/>
        <p:txBody>
          <a:bodyPr/>
          <a:lstStyle/>
          <a:p>
            <a:pPr defTabSz="954157">
              <a:defRPr/>
            </a:pPr>
            <a:fld id="{709DCCA1-D100-4DCC-B1B2-51B0D6A6C958}" type="slidenum">
              <a:rPr lang="en-GB">
                <a:solidFill>
                  <a:prstClr val="black"/>
                </a:solidFill>
                <a:latin typeface="Calibri"/>
              </a:rPr>
              <a:pPr defTabSz="954157">
                <a:defRPr/>
              </a:pPr>
              <a:t>13</a:t>
            </a:fld>
            <a:endParaRPr lang="en-GB">
              <a:solidFill>
                <a:prstClr val="black"/>
              </a:solidFill>
              <a:latin typeface="Calibri"/>
            </a:endParaRPr>
          </a:p>
        </p:txBody>
      </p:sp>
    </p:spTree>
    <p:extLst>
      <p:ext uri="{BB962C8B-B14F-4D97-AF65-F5344CB8AC3E}">
        <p14:creationId xmlns:p14="http://schemas.microsoft.com/office/powerpoint/2010/main" val="124945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9B71455-0D0E-4B4C-9F23-39A9BFF2A74F}" type="slidenum">
              <a:rPr lang="en-CA" smtClean="0"/>
              <a:t>14</a:t>
            </a:fld>
            <a:endParaRPr lang="en-CA"/>
          </a:p>
        </p:txBody>
      </p:sp>
    </p:spTree>
    <p:extLst>
      <p:ext uri="{BB962C8B-B14F-4D97-AF65-F5344CB8AC3E}">
        <p14:creationId xmlns:p14="http://schemas.microsoft.com/office/powerpoint/2010/main" val="610904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9B71455-0D0E-4B4C-9F23-39A9BFF2A74F}" type="slidenum">
              <a:rPr lang="en-CA" smtClean="0"/>
              <a:t>15</a:t>
            </a:fld>
            <a:endParaRPr lang="en-CA"/>
          </a:p>
        </p:txBody>
      </p:sp>
    </p:spTree>
    <p:extLst>
      <p:ext uri="{BB962C8B-B14F-4D97-AF65-F5344CB8AC3E}">
        <p14:creationId xmlns:p14="http://schemas.microsoft.com/office/powerpoint/2010/main" val="1153333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9B71455-0D0E-4B4C-9F23-39A9BFF2A74F}" type="slidenum">
              <a:rPr lang="en-CA" smtClean="0"/>
              <a:t>16</a:t>
            </a:fld>
            <a:endParaRPr lang="en-CA"/>
          </a:p>
        </p:txBody>
      </p:sp>
    </p:spTree>
    <p:extLst>
      <p:ext uri="{BB962C8B-B14F-4D97-AF65-F5344CB8AC3E}">
        <p14:creationId xmlns:p14="http://schemas.microsoft.com/office/powerpoint/2010/main" val="331871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9B71455-0D0E-4B4C-9F23-39A9BFF2A74F}" type="slidenum">
              <a:rPr lang="en-CA" smtClean="0"/>
              <a:t>17</a:t>
            </a:fld>
            <a:endParaRPr lang="en-CA"/>
          </a:p>
        </p:txBody>
      </p:sp>
    </p:spTree>
    <p:extLst>
      <p:ext uri="{BB962C8B-B14F-4D97-AF65-F5344CB8AC3E}">
        <p14:creationId xmlns:p14="http://schemas.microsoft.com/office/powerpoint/2010/main" val="341915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A762E-9E0E-31D3-C77D-82E3AD3B0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71D36-CEB8-543A-E819-2EC9A505E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72EFE-28CF-EFFA-7D00-1E789DBD6F1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A5CA9DA-5C8C-4608-9036-FEA20F54A348}"/>
              </a:ext>
            </a:extLst>
          </p:cNvPr>
          <p:cNvSpPr>
            <a:spLocks noGrp="1"/>
          </p:cNvSpPr>
          <p:nvPr>
            <p:ph type="sldNum" sz="quarter" idx="5"/>
          </p:nvPr>
        </p:nvSpPr>
        <p:spPr/>
        <p:txBody>
          <a:bodyPr/>
          <a:lstStyle/>
          <a:p>
            <a:fld id="{2B0856E0-E207-43F1-8E20-F02534830A19}" type="slidenum">
              <a:rPr lang="en-CA" smtClean="0"/>
              <a:t>18</a:t>
            </a:fld>
            <a:endParaRPr lang="en-CA"/>
          </a:p>
        </p:txBody>
      </p:sp>
    </p:spTree>
    <p:extLst>
      <p:ext uri="{BB962C8B-B14F-4D97-AF65-F5344CB8AC3E}">
        <p14:creationId xmlns:p14="http://schemas.microsoft.com/office/powerpoint/2010/main" val="3765847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68C54-941B-37ED-0A88-BAC19AB46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F70C7-8B36-0E3F-91DD-F462943A1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A188A-7DFD-14B5-F630-C406661F846C}"/>
              </a:ext>
            </a:extLst>
          </p:cNvPr>
          <p:cNvSpPr>
            <a:spLocks noGrp="1"/>
          </p:cNvSpPr>
          <p:nvPr>
            <p:ph type="body" idx="1"/>
          </p:nvPr>
        </p:nvSpPr>
        <p:spPr/>
        <p:txBody>
          <a:bodyPr/>
          <a:lstStyle/>
          <a:p>
            <a:endParaRPr lang="en-CA" sz="1000" dirty="0"/>
          </a:p>
        </p:txBody>
      </p:sp>
      <p:sp>
        <p:nvSpPr>
          <p:cNvPr id="4" name="Slide Number Placeholder 3">
            <a:extLst>
              <a:ext uri="{FF2B5EF4-FFF2-40B4-BE49-F238E27FC236}">
                <a16:creationId xmlns:a16="http://schemas.microsoft.com/office/drawing/2014/main" id="{C10EFF2D-E98A-6435-C927-B806FA815E45}"/>
              </a:ext>
            </a:extLst>
          </p:cNvPr>
          <p:cNvSpPr>
            <a:spLocks noGrp="1"/>
          </p:cNvSpPr>
          <p:nvPr>
            <p:ph type="sldNum" sz="quarter" idx="10"/>
          </p:nvPr>
        </p:nvSpPr>
        <p:spPr/>
        <p:txBody>
          <a:bodyPr/>
          <a:lstStyle/>
          <a:p>
            <a:fld id="{85F92742-880B-4ADE-857B-792776C9CD76}" type="slidenum">
              <a:rPr lang="en-CA" smtClean="0"/>
              <a:t>19</a:t>
            </a:fld>
            <a:endParaRPr lang="en-CA"/>
          </a:p>
        </p:txBody>
      </p:sp>
    </p:spTree>
    <p:extLst>
      <p:ext uri="{BB962C8B-B14F-4D97-AF65-F5344CB8AC3E}">
        <p14:creationId xmlns:p14="http://schemas.microsoft.com/office/powerpoint/2010/main" val="47744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9B71455-0D0E-4B4C-9F23-39A9BFF2A74F}" type="slidenum">
              <a:rPr lang="en-CA" smtClean="0"/>
              <a:t>2</a:t>
            </a:fld>
            <a:endParaRPr lang="en-CA"/>
          </a:p>
        </p:txBody>
      </p:sp>
    </p:spTree>
    <p:extLst>
      <p:ext uri="{BB962C8B-B14F-4D97-AF65-F5344CB8AC3E}">
        <p14:creationId xmlns:p14="http://schemas.microsoft.com/office/powerpoint/2010/main" val="3431255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5E7C-D711-AAFC-FDFD-2BDB0C1D0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E923F-7D01-321F-81EC-8725DDC7B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8A256-0BC4-1C3D-CA7F-C829E69E3FA7}"/>
              </a:ext>
            </a:extLst>
          </p:cNvPr>
          <p:cNvSpPr>
            <a:spLocks noGrp="1"/>
          </p:cNvSpPr>
          <p:nvPr>
            <p:ph type="body" idx="1"/>
          </p:nvPr>
        </p:nvSpPr>
        <p:spPr/>
        <p:txBody>
          <a:bodyPr/>
          <a:lstStyle/>
          <a:p>
            <a:endParaRPr lang="en-CA" sz="1000" dirty="0"/>
          </a:p>
        </p:txBody>
      </p:sp>
      <p:sp>
        <p:nvSpPr>
          <p:cNvPr id="4" name="Slide Number Placeholder 3">
            <a:extLst>
              <a:ext uri="{FF2B5EF4-FFF2-40B4-BE49-F238E27FC236}">
                <a16:creationId xmlns:a16="http://schemas.microsoft.com/office/drawing/2014/main" id="{BE32690E-ED26-B315-CDE1-F4720951E0E2}"/>
              </a:ext>
            </a:extLst>
          </p:cNvPr>
          <p:cNvSpPr>
            <a:spLocks noGrp="1"/>
          </p:cNvSpPr>
          <p:nvPr>
            <p:ph type="sldNum" sz="quarter" idx="10"/>
          </p:nvPr>
        </p:nvSpPr>
        <p:spPr/>
        <p:txBody>
          <a:bodyPr/>
          <a:lstStyle/>
          <a:p>
            <a:fld id="{85F92742-880B-4ADE-857B-792776C9CD76}" type="slidenum">
              <a:rPr lang="en-CA" smtClean="0"/>
              <a:t>20</a:t>
            </a:fld>
            <a:endParaRPr lang="en-CA"/>
          </a:p>
        </p:txBody>
      </p:sp>
    </p:spTree>
    <p:extLst>
      <p:ext uri="{BB962C8B-B14F-4D97-AF65-F5344CB8AC3E}">
        <p14:creationId xmlns:p14="http://schemas.microsoft.com/office/powerpoint/2010/main" val="3850236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F9C21-0BAD-8282-C1CE-1F2DCB918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A13E6-98AD-A033-111B-C7AB05443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259B3-6E0A-7BA5-DCC1-E0E58BC69459}"/>
              </a:ext>
            </a:extLst>
          </p:cNvPr>
          <p:cNvSpPr>
            <a:spLocks noGrp="1"/>
          </p:cNvSpPr>
          <p:nvPr>
            <p:ph type="body" idx="1"/>
          </p:nvPr>
        </p:nvSpPr>
        <p:spPr/>
        <p:txBody>
          <a:bodyPr/>
          <a:lstStyle/>
          <a:p>
            <a:endParaRPr lang="en-CA" sz="1000" dirty="0"/>
          </a:p>
        </p:txBody>
      </p:sp>
      <p:sp>
        <p:nvSpPr>
          <p:cNvPr id="4" name="Slide Number Placeholder 3">
            <a:extLst>
              <a:ext uri="{FF2B5EF4-FFF2-40B4-BE49-F238E27FC236}">
                <a16:creationId xmlns:a16="http://schemas.microsoft.com/office/drawing/2014/main" id="{24229A3F-E562-9B6D-CF4B-C36A9E87ED2B}"/>
              </a:ext>
            </a:extLst>
          </p:cNvPr>
          <p:cNvSpPr>
            <a:spLocks noGrp="1"/>
          </p:cNvSpPr>
          <p:nvPr>
            <p:ph type="sldNum" sz="quarter" idx="10"/>
          </p:nvPr>
        </p:nvSpPr>
        <p:spPr/>
        <p:txBody>
          <a:bodyPr/>
          <a:lstStyle/>
          <a:p>
            <a:fld id="{85F92742-880B-4ADE-857B-792776C9CD76}" type="slidenum">
              <a:rPr lang="en-CA" smtClean="0"/>
              <a:t>21</a:t>
            </a:fld>
            <a:endParaRPr lang="en-CA"/>
          </a:p>
        </p:txBody>
      </p:sp>
    </p:spTree>
    <p:extLst>
      <p:ext uri="{BB962C8B-B14F-4D97-AF65-F5344CB8AC3E}">
        <p14:creationId xmlns:p14="http://schemas.microsoft.com/office/powerpoint/2010/main" val="3424384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D3E5B-0A03-CAC9-A255-858EF575C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F2517-465E-4462-08C7-762197DD9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55A8F-5CDE-1CC9-BB7B-C1521AF468E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247CE1F-231B-1F1B-796F-4AF208294075}"/>
              </a:ext>
            </a:extLst>
          </p:cNvPr>
          <p:cNvSpPr>
            <a:spLocks noGrp="1"/>
          </p:cNvSpPr>
          <p:nvPr>
            <p:ph type="sldNum" sz="quarter" idx="5"/>
          </p:nvPr>
        </p:nvSpPr>
        <p:spPr/>
        <p:txBody>
          <a:bodyPr/>
          <a:lstStyle/>
          <a:p>
            <a:fld id="{2B0856E0-E207-43F1-8E20-F02534830A19}" type="slidenum">
              <a:rPr lang="en-CA" smtClean="0"/>
              <a:t>22</a:t>
            </a:fld>
            <a:endParaRPr lang="en-CA"/>
          </a:p>
        </p:txBody>
      </p:sp>
    </p:spTree>
    <p:extLst>
      <p:ext uri="{BB962C8B-B14F-4D97-AF65-F5344CB8AC3E}">
        <p14:creationId xmlns:p14="http://schemas.microsoft.com/office/powerpoint/2010/main" val="1291434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8F8F9-F18D-0C3D-2953-75FBE8ED4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A9960-DB46-399B-AAD9-48E79B8A3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A949C-D06B-B7D6-F4CA-4A85095FE8F1}"/>
              </a:ext>
            </a:extLst>
          </p:cNvPr>
          <p:cNvSpPr>
            <a:spLocks noGrp="1"/>
          </p:cNvSpPr>
          <p:nvPr>
            <p:ph type="body" idx="1"/>
          </p:nvPr>
        </p:nvSpPr>
        <p:spPr/>
        <p:txBody>
          <a:bodyPr/>
          <a:lstStyle/>
          <a:p>
            <a:r>
              <a:rPr lang="en-US" dirty="0"/>
              <a:t> </a:t>
            </a:r>
            <a:endParaRPr lang="en-CA" sz="1000" dirty="0"/>
          </a:p>
        </p:txBody>
      </p:sp>
      <p:sp>
        <p:nvSpPr>
          <p:cNvPr id="4" name="Slide Number Placeholder 3">
            <a:extLst>
              <a:ext uri="{FF2B5EF4-FFF2-40B4-BE49-F238E27FC236}">
                <a16:creationId xmlns:a16="http://schemas.microsoft.com/office/drawing/2014/main" id="{19D10260-4172-4F15-7D00-779E3969F427}"/>
              </a:ext>
            </a:extLst>
          </p:cNvPr>
          <p:cNvSpPr>
            <a:spLocks noGrp="1"/>
          </p:cNvSpPr>
          <p:nvPr>
            <p:ph type="sldNum" sz="quarter" idx="10"/>
          </p:nvPr>
        </p:nvSpPr>
        <p:spPr/>
        <p:txBody>
          <a:bodyPr/>
          <a:lstStyle/>
          <a:p>
            <a:fld id="{85F92742-880B-4ADE-857B-792776C9CD76}" type="slidenum">
              <a:rPr lang="en-CA" smtClean="0"/>
              <a:t>23</a:t>
            </a:fld>
            <a:endParaRPr lang="en-CA"/>
          </a:p>
        </p:txBody>
      </p:sp>
    </p:spTree>
    <p:extLst>
      <p:ext uri="{BB962C8B-B14F-4D97-AF65-F5344CB8AC3E}">
        <p14:creationId xmlns:p14="http://schemas.microsoft.com/office/powerpoint/2010/main" val="219989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90030"/>
            <a:ext cx="5485158" cy="4158062"/>
          </a:xfrm>
          <a:prstGeom prst="rect">
            <a:avLst/>
          </a:prstGeom>
        </p:spPr>
        <p:txBody>
          <a:bodyPr lIns="90265" tIns="45132" rIns="90265" bIns="45132"/>
          <a:lstStyle/>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9EB1646F-A2CC-4C78-8117-980B7CA0BDFA}" type="slidenum">
              <a:rPr lang="en-GB" smtClean="0"/>
              <a:t>24</a:t>
            </a:fld>
            <a:endParaRPr lang="en-GB"/>
          </a:p>
        </p:txBody>
      </p:sp>
    </p:spTree>
    <p:extLst>
      <p:ext uri="{BB962C8B-B14F-4D97-AF65-F5344CB8AC3E}">
        <p14:creationId xmlns:p14="http://schemas.microsoft.com/office/powerpoint/2010/main" val="3574362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defTabSz="902696">
              <a:defRPr/>
            </a:pPr>
            <a:fld id="{2B0856E0-E207-43F1-8E20-F02534830A19}" type="slidenum">
              <a:rPr lang="en-CA">
                <a:solidFill>
                  <a:prstClr val="black"/>
                </a:solidFill>
                <a:latin typeface="Calibri" panose="020F0502020204030204"/>
              </a:rPr>
              <a:pPr defTabSz="902696">
                <a:defRPr/>
              </a:pPr>
              <a:t>25</a:t>
            </a:fld>
            <a:endParaRPr lang="en-CA">
              <a:solidFill>
                <a:prstClr val="black"/>
              </a:solidFill>
              <a:latin typeface="Calibri" panose="020F0502020204030204"/>
            </a:endParaRPr>
          </a:p>
        </p:txBody>
      </p:sp>
    </p:spTree>
    <p:extLst>
      <p:ext uri="{BB962C8B-B14F-4D97-AF65-F5344CB8AC3E}">
        <p14:creationId xmlns:p14="http://schemas.microsoft.com/office/powerpoint/2010/main" val="4179929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CE1C0D-1650-457F-B58A-799B79A8FB92}" type="slidenum">
              <a:rPr lang="en-CA" smtClean="0"/>
              <a:t>26</a:t>
            </a:fld>
            <a:endParaRPr lang="en-CA"/>
          </a:p>
        </p:txBody>
      </p:sp>
    </p:spTree>
    <p:extLst>
      <p:ext uri="{BB962C8B-B14F-4D97-AF65-F5344CB8AC3E}">
        <p14:creationId xmlns:p14="http://schemas.microsoft.com/office/powerpoint/2010/main" val="330601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CB653-5790-CB29-4D16-93083C97A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DD7C2-08E2-C3AB-2B6C-E602E522F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BCC89-1CF7-B852-87C7-02520117D66C}"/>
              </a:ext>
            </a:extLst>
          </p:cNvPr>
          <p:cNvSpPr>
            <a:spLocks noGrp="1"/>
          </p:cNvSpPr>
          <p:nvPr>
            <p:ph type="body" idx="1"/>
          </p:nvPr>
        </p:nvSpPr>
        <p:spPr/>
        <p:txBody>
          <a:bodyPr/>
          <a:lstStyle/>
          <a:p>
            <a:endParaRPr lang="en-CA" sz="1000" dirty="0"/>
          </a:p>
        </p:txBody>
      </p:sp>
      <p:sp>
        <p:nvSpPr>
          <p:cNvPr id="4" name="Slide Number Placeholder 3">
            <a:extLst>
              <a:ext uri="{FF2B5EF4-FFF2-40B4-BE49-F238E27FC236}">
                <a16:creationId xmlns:a16="http://schemas.microsoft.com/office/drawing/2014/main" id="{F4AEE063-39A4-C495-57BF-3759B1117643}"/>
              </a:ext>
            </a:extLst>
          </p:cNvPr>
          <p:cNvSpPr>
            <a:spLocks noGrp="1"/>
          </p:cNvSpPr>
          <p:nvPr>
            <p:ph type="sldNum" sz="quarter" idx="10"/>
          </p:nvPr>
        </p:nvSpPr>
        <p:spPr/>
        <p:txBody>
          <a:bodyPr/>
          <a:lstStyle/>
          <a:p>
            <a:fld id="{85F92742-880B-4ADE-857B-792776C9CD76}" type="slidenum">
              <a:rPr lang="en-CA" smtClean="0"/>
              <a:t>27</a:t>
            </a:fld>
            <a:endParaRPr lang="en-CA"/>
          </a:p>
        </p:txBody>
      </p:sp>
    </p:spTree>
    <p:extLst>
      <p:ext uri="{BB962C8B-B14F-4D97-AF65-F5344CB8AC3E}">
        <p14:creationId xmlns:p14="http://schemas.microsoft.com/office/powerpoint/2010/main" val="2130570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FB137-BF53-83E4-FCDA-F6048836D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7AB3B-EDC0-9A10-1910-B6D84A0C6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81842-24F3-F4A1-8295-C20E4C2FE13D}"/>
              </a:ext>
            </a:extLst>
          </p:cNvPr>
          <p:cNvSpPr>
            <a:spLocks noGrp="1"/>
          </p:cNvSpPr>
          <p:nvPr>
            <p:ph type="body" idx="1"/>
          </p:nvPr>
        </p:nvSpPr>
        <p:spPr/>
        <p:txBody>
          <a:bodyPr/>
          <a:lstStyle/>
          <a:p>
            <a:endParaRPr lang="en-CA" sz="1000" dirty="0"/>
          </a:p>
        </p:txBody>
      </p:sp>
      <p:sp>
        <p:nvSpPr>
          <p:cNvPr id="4" name="Slide Number Placeholder 3">
            <a:extLst>
              <a:ext uri="{FF2B5EF4-FFF2-40B4-BE49-F238E27FC236}">
                <a16:creationId xmlns:a16="http://schemas.microsoft.com/office/drawing/2014/main" id="{B4267698-7560-7197-9B84-30D0E55FD028}"/>
              </a:ext>
            </a:extLst>
          </p:cNvPr>
          <p:cNvSpPr>
            <a:spLocks noGrp="1"/>
          </p:cNvSpPr>
          <p:nvPr>
            <p:ph type="sldNum" sz="quarter" idx="10"/>
          </p:nvPr>
        </p:nvSpPr>
        <p:spPr/>
        <p:txBody>
          <a:bodyPr/>
          <a:lstStyle/>
          <a:p>
            <a:fld id="{85F92742-880B-4ADE-857B-792776C9CD76}" type="slidenum">
              <a:rPr lang="en-CA" smtClean="0"/>
              <a:t>28</a:t>
            </a:fld>
            <a:endParaRPr lang="en-CA"/>
          </a:p>
        </p:txBody>
      </p:sp>
    </p:spTree>
    <p:extLst>
      <p:ext uri="{BB962C8B-B14F-4D97-AF65-F5344CB8AC3E}">
        <p14:creationId xmlns:p14="http://schemas.microsoft.com/office/powerpoint/2010/main" val="3468967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6C701-ECBE-0881-7CAE-28FADF7CD1C5}"/>
            </a:ext>
          </a:extLst>
        </p:cNvPr>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A147B77-8D93-181D-1F1E-26D28EBBF2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CC4C9DA0-2D9B-04E2-BE8E-E48F2CDF9F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62468" name="Slide Number Placeholder 3">
            <a:extLst>
              <a:ext uri="{FF2B5EF4-FFF2-40B4-BE49-F238E27FC236}">
                <a16:creationId xmlns:a16="http://schemas.microsoft.com/office/drawing/2014/main" id="{12889E34-72AB-78EE-0169-6BC382065B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5134" indent="-298127">
              <a:spcBef>
                <a:spcPct val="30000"/>
              </a:spcBef>
              <a:defRPr sz="1200">
                <a:solidFill>
                  <a:schemeClr val="tx1"/>
                </a:solidFill>
                <a:latin typeface="Calibri" panose="020F0502020204030204" pitchFamily="34" charset="0"/>
              </a:defRPr>
            </a:lvl2pPr>
            <a:lvl3pPr marL="1192513" indent="-238503">
              <a:spcBef>
                <a:spcPct val="30000"/>
              </a:spcBef>
              <a:defRPr sz="1200">
                <a:solidFill>
                  <a:schemeClr val="tx1"/>
                </a:solidFill>
                <a:latin typeface="Calibri" panose="020F0502020204030204" pitchFamily="34" charset="0"/>
              </a:defRPr>
            </a:lvl3pPr>
            <a:lvl4pPr marL="1669519" indent="-238503">
              <a:spcBef>
                <a:spcPct val="30000"/>
              </a:spcBef>
              <a:defRPr sz="1200">
                <a:solidFill>
                  <a:schemeClr val="tx1"/>
                </a:solidFill>
                <a:latin typeface="Calibri" panose="020F0502020204030204" pitchFamily="34" charset="0"/>
              </a:defRPr>
            </a:lvl4pPr>
            <a:lvl5pPr marL="2146523" indent="-238503">
              <a:spcBef>
                <a:spcPct val="30000"/>
              </a:spcBef>
              <a:defRPr sz="1200">
                <a:solidFill>
                  <a:schemeClr val="tx1"/>
                </a:solidFill>
                <a:latin typeface="Calibri" panose="020F0502020204030204" pitchFamily="34" charset="0"/>
              </a:defRPr>
            </a:lvl5pPr>
            <a:lvl6pPr marL="2623528" indent="-238503" eaLnBrk="0" fontAlgn="base" hangingPunct="0">
              <a:spcBef>
                <a:spcPct val="30000"/>
              </a:spcBef>
              <a:spcAft>
                <a:spcPct val="0"/>
              </a:spcAft>
              <a:defRPr sz="1200">
                <a:solidFill>
                  <a:schemeClr val="tx1"/>
                </a:solidFill>
                <a:latin typeface="Calibri" panose="020F0502020204030204" pitchFamily="34" charset="0"/>
              </a:defRPr>
            </a:lvl6pPr>
            <a:lvl7pPr marL="3100534" indent="-238503" eaLnBrk="0" fontAlgn="base" hangingPunct="0">
              <a:spcBef>
                <a:spcPct val="30000"/>
              </a:spcBef>
              <a:spcAft>
                <a:spcPct val="0"/>
              </a:spcAft>
              <a:defRPr sz="1200">
                <a:solidFill>
                  <a:schemeClr val="tx1"/>
                </a:solidFill>
                <a:latin typeface="Calibri" panose="020F0502020204030204" pitchFamily="34" charset="0"/>
              </a:defRPr>
            </a:lvl7pPr>
            <a:lvl8pPr marL="3577539" indent="-238503" eaLnBrk="0" fontAlgn="base" hangingPunct="0">
              <a:spcBef>
                <a:spcPct val="30000"/>
              </a:spcBef>
              <a:spcAft>
                <a:spcPct val="0"/>
              </a:spcAft>
              <a:defRPr sz="1200">
                <a:solidFill>
                  <a:schemeClr val="tx1"/>
                </a:solidFill>
                <a:latin typeface="Calibri" panose="020F0502020204030204" pitchFamily="34" charset="0"/>
              </a:defRPr>
            </a:lvl8pPr>
            <a:lvl9pPr marL="4054544" indent="-23850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474490-6CBA-4CF3-A937-23A6D1251800}" type="slidenum">
              <a:rPr lang="en-CA" altLang="en-US" smtClean="0"/>
              <a:pPr>
                <a:spcBef>
                  <a:spcPct val="0"/>
                </a:spcBef>
              </a:pPr>
              <a:t>29</a:t>
            </a:fld>
            <a:endParaRPr lang="en-CA" altLang="en-US"/>
          </a:p>
        </p:txBody>
      </p:sp>
    </p:spTree>
    <p:extLst>
      <p:ext uri="{BB962C8B-B14F-4D97-AF65-F5344CB8AC3E}">
        <p14:creationId xmlns:p14="http://schemas.microsoft.com/office/powerpoint/2010/main" val="377787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463550" y="771525"/>
            <a:ext cx="6813550" cy="3833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xfrm>
            <a:off x="774056" y="4858732"/>
            <a:ext cx="6185406" cy="4601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061" tIns="50032" rIns="100061" bIns="50032" numCol="1" anchor="t" anchorCtr="0" compatLnSpc="1">
            <a:prstTxWarp prst="textNoShape">
              <a:avLst/>
            </a:prstTxWarp>
          </a:bodyPr>
          <a:lstStyle/>
          <a:p>
            <a:pPr defTabSz="1027334">
              <a:spcBef>
                <a:spcPct val="0"/>
              </a:spcBef>
            </a:pPr>
            <a:endParaRPr lang="en-US" altLang="en-US" dirty="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820465" indent="-315564" eaLnBrk="0" hangingPunct="0">
              <a:defRPr>
                <a:solidFill>
                  <a:schemeClr val="tx1"/>
                </a:solidFill>
                <a:latin typeface="Calibri" pitchFamily="34" charset="0"/>
                <a:cs typeface="Arial" pitchFamily="34" charset="0"/>
              </a:defRPr>
            </a:lvl2pPr>
            <a:lvl3pPr marL="1262255" indent="-252451" eaLnBrk="0" hangingPunct="0">
              <a:defRPr>
                <a:solidFill>
                  <a:schemeClr val="tx1"/>
                </a:solidFill>
                <a:latin typeface="Calibri" pitchFamily="34" charset="0"/>
                <a:cs typeface="Arial" pitchFamily="34" charset="0"/>
              </a:defRPr>
            </a:lvl3pPr>
            <a:lvl4pPr marL="1767156" indent="-252451" eaLnBrk="0" hangingPunct="0">
              <a:defRPr>
                <a:solidFill>
                  <a:schemeClr val="tx1"/>
                </a:solidFill>
                <a:latin typeface="Calibri" pitchFamily="34" charset="0"/>
                <a:cs typeface="Arial" pitchFamily="34" charset="0"/>
              </a:defRPr>
            </a:lvl4pPr>
            <a:lvl5pPr marL="2272056" indent="-252451" eaLnBrk="0" hangingPunct="0">
              <a:defRPr>
                <a:solidFill>
                  <a:schemeClr val="tx1"/>
                </a:solidFill>
                <a:latin typeface="Calibri" pitchFamily="34" charset="0"/>
                <a:cs typeface="Arial" pitchFamily="34" charset="0"/>
              </a:defRPr>
            </a:lvl5pPr>
            <a:lvl6pPr marL="2776957" indent="-252451" eaLnBrk="0" fontAlgn="base" hangingPunct="0">
              <a:spcBef>
                <a:spcPct val="0"/>
              </a:spcBef>
              <a:spcAft>
                <a:spcPct val="0"/>
              </a:spcAft>
              <a:defRPr>
                <a:solidFill>
                  <a:schemeClr val="tx1"/>
                </a:solidFill>
                <a:latin typeface="Calibri" pitchFamily="34" charset="0"/>
                <a:cs typeface="Arial" pitchFamily="34" charset="0"/>
              </a:defRPr>
            </a:lvl6pPr>
            <a:lvl7pPr marL="3281859" indent="-252451" eaLnBrk="0" fontAlgn="base" hangingPunct="0">
              <a:spcBef>
                <a:spcPct val="0"/>
              </a:spcBef>
              <a:spcAft>
                <a:spcPct val="0"/>
              </a:spcAft>
              <a:defRPr>
                <a:solidFill>
                  <a:schemeClr val="tx1"/>
                </a:solidFill>
                <a:latin typeface="Calibri" pitchFamily="34" charset="0"/>
                <a:cs typeface="Arial" pitchFamily="34" charset="0"/>
              </a:defRPr>
            </a:lvl7pPr>
            <a:lvl8pPr marL="3786763" indent="-252451" eaLnBrk="0" fontAlgn="base" hangingPunct="0">
              <a:spcBef>
                <a:spcPct val="0"/>
              </a:spcBef>
              <a:spcAft>
                <a:spcPct val="0"/>
              </a:spcAft>
              <a:defRPr>
                <a:solidFill>
                  <a:schemeClr val="tx1"/>
                </a:solidFill>
                <a:latin typeface="Calibri" pitchFamily="34" charset="0"/>
                <a:cs typeface="Arial" pitchFamily="34" charset="0"/>
              </a:defRPr>
            </a:lvl8pPr>
            <a:lvl9pPr marL="4291660" indent="-252451"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493BAA46-94FE-4FDB-AD52-3EDF3AA9A520}" type="slidenum">
              <a:rPr lang="en-GB" altLang="en-US" smtClean="0"/>
              <a:pPr eaLnBrk="1" hangingPunct="1"/>
              <a:t>3</a:t>
            </a:fld>
            <a:endParaRPr lang="en-GB" altLang="en-US"/>
          </a:p>
        </p:txBody>
      </p:sp>
    </p:spTree>
    <p:extLst>
      <p:ext uri="{BB962C8B-B14F-4D97-AF65-F5344CB8AC3E}">
        <p14:creationId xmlns:p14="http://schemas.microsoft.com/office/powerpoint/2010/main" val="3752145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4"/>
          </p:nvPr>
        </p:nvSpPr>
        <p:spPr/>
        <p:txBody>
          <a:bodyPr/>
          <a:lstStyle/>
          <a:p>
            <a:r>
              <a:rPr lang="en-CA"/>
              <a:t>Version Number/Revision Date</a:t>
            </a:r>
            <a:endParaRPr lang="en-CA" dirty="0"/>
          </a:p>
        </p:txBody>
      </p:sp>
      <p:sp>
        <p:nvSpPr>
          <p:cNvPr id="5" name="Slide Number Placeholder 4"/>
          <p:cNvSpPr>
            <a:spLocks noGrp="1"/>
          </p:cNvSpPr>
          <p:nvPr>
            <p:ph type="sldNum" sz="quarter" idx="5"/>
          </p:nvPr>
        </p:nvSpPr>
        <p:spPr/>
        <p:txBody>
          <a:bodyPr/>
          <a:lstStyle/>
          <a:p>
            <a:fld id="{61E1B24F-F84C-4AEF-B853-E4E5957EFE21}" type="slidenum">
              <a:rPr lang="en-CA" smtClean="0"/>
              <a:pPr/>
              <a:t>30</a:t>
            </a:fld>
            <a:endParaRPr lang="en-CA" dirty="0"/>
          </a:p>
        </p:txBody>
      </p:sp>
    </p:spTree>
    <p:extLst>
      <p:ext uri="{BB962C8B-B14F-4D97-AF65-F5344CB8AC3E}">
        <p14:creationId xmlns:p14="http://schemas.microsoft.com/office/powerpoint/2010/main" val="1991652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9B71455-0D0E-4B4C-9F23-39A9BFF2A74F}" type="slidenum">
              <a:rPr lang="en-CA" smtClean="0"/>
              <a:t>31</a:t>
            </a:fld>
            <a:endParaRPr lang="en-CA"/>
          </a:p>
        </p:txBody>
      </p:sp>
    </p:spTree>
    <p:extLst>
      <p:ext uri="{BB962C8B-B14F-4D97-AF65-F5344CB8AC3E}">
        <p14:creationId xmlns:p14="http://schemas.microsoft.com/office/powerpoint/2010/main" val="320432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9B71455-0D0E-4B4C-9F23-39A9BFF2A74F}" type="slidenum">
              <a:rPr lang="en-CA" smtClean="0"/>
              <a:t>4</a:t>
            </a:fld>
            <a:endParaRPr lang="en-CA"/>
          </a:p>
        </p:txBody>
      </p:sp>
    </p:spTree>
    <p:extLst>
      <p:ext uri="{BB962C8B-B14F-4D97-AF65-F5344CB8AC3E}">
        <p14:creationId xmlns:p14="http://schemas.microsoft.com/office/powerpoint/2010/main" val="279030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900A7-8887-B6E9-1E03-F6A97C608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AB353-5BBA-C6A6-7467-7876740B6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4449B-884A-403D-0B8F-0CD70C965CA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BBF683D-218A-8BD4-DC83-4FF7F572F6AE}"/>
              </a:ext>
            </a:extLst>
          </p:cNvPr>
          <p:cNvSpPr>
            <a:spLocks noGrp="1"/>
          </p:cNvSpPr>
          <p:nvPr>
            <p:ph type="sldNum" sz="quarter" idx="5"/>
          </p:nvPr>
        </p:nvSpPr>
        <p:spPr/>
        <p:txBody>
          <a:bodyPr/>
          <a:lstStyle/>
          <a:p>
            <a:pPr defTabSz="902696"/>
            <a:fld id="{17419266-245D-49F2-88AD-17BAE8092FB4}" type="slidenum">
              <a:rPr lang="en-CA">
                <a:solidFill>
                  <a:prstClr val="black"/>
                </a:solidFill>
                <a:latin typeface="Aptos" panose="02110004020202020204"/>
              </a:rPr>
              <a:pPr defTabSz="902696"/>
              <a:t>5</a:t>
            </a:fld>
            <a:endParaRPr lang="en-CA">
              <a:solidFill>
                <a:prstClr val="black"/>
              </a:solidFill>
              <a:latin typeface="Aptos" panose="02110004020202020204"/>
            </a:endParaRPr>
          </a:p>
        </p:txBody>
      </p:sp>
    </p:spTree>
    <p:extLst>
      <p:ext uri="{BB962C8B-B14F-4D97-AF65-F5344CB8AC3E}">
        <p14:creationId xmlns:p14="http://schemas.microsoft.com/office/powerpoint/2010/main" val="198526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AB22C-1F15-B1CF-A225-719303857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9ED59-14FB-D60A-8FBB-F925C5AD7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7AE72-DE7A-B159-ADCE-2948F101985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80A54EB-D943-5A45-9F3A-80E0C48AC580}"/>
              </a:ext>
            </a:extLst>
          </p:cNvPr>
          <p:cNvSpPr>
            <a:spLocks noGrp="1"/>
          </p:cNvSpPr>
          <p:nvPr>
            <p:ph type="sldNum" sz="quarter" idx="5"/>
          </p:nvPr>
        </p:nvSpPr>
        <p:spPr/>
        <p:txBody>
          <a:bodyPr/>
          <a:lstStyle/>
          <a:p>
            <a:fld id="{17419266-245D-49F2-88AD-17BAE8092FB4}" type="slidenum">
              <a:rPr lang="en-CA" smtClean="0"/>
              <a:t>6</a:t>
            </a:fld>
            <a:endParaRPr lang="en-CA"/>
          </a:p>
        </p:txBody>
      </p:sp>
    </p:spTree>
    <p:extLst>
      <p:ext uri="{BB962C8B-B14F-4D97-AF65-F5344CB8AC3E}">
        <p14:creationId xmlns:p14="http://schemas.microsoft.com/office/powerpoint/2010/main" val="20454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53F1-8B31-E325-A587-C1656B9876BE}"/>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775E00EB-A9F9-342E-2C91-FA064BB1394E}"/>
              </a:ext>
            </a:extLst>
          </p:cNvPr>
          <p:cNvSpPr>
            <a:spLocks noGrp="1" noRot="1" noChangeAspect="1" noTextEdit="1"/>
          </p:cNvSpPr>
          <p:nvPr>
            <p:ph type="sldImg"/>
          </p:nvPr>
        </p:nvSpPr>
        <p:spPr bwMode="auto">
          <a:xfrm>
            <a:off x="463550" y="771525"/>
            <a:ext cx="6813550" cy="3833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390F94C0-1026-C3AF-92EE-8D4963ADCE23}"/>
              </a:ext>
            </a:extLst>
          </p:cNvPr>
          <p:cNvSpPr>
            <a:spLocks noGrp="1"/>
          </p:cNvSpPr>
          <p:nvPr>
            <p:ph type="body" idx="1"/>
          </p:nvPr>
        </p:nvSpPr>
        <p:spPr bwMode="auto">
          <a:xfrm>
            <a:off x="774056" y="4858732"/>
            <a:ext cx="6185406" cy="4601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061" tIns="50032" rIns="100061" bIns="50032" numCol="1" anchor="t" anchorCtr="0" compatLnSpc="1">
            <a:prstTxWarp prst="textNoShape">
              <a:avLst/>
            </a:prstTxWarp>
          </a:bodyPr>
          <a:lstStyle/>
          <a:p>
            <a:pPr defTabSz="1027334">
              <a:spcBef>
                <a:spcPct val="0"/>
              </a:spcBef>
            </a:pPr>
            <a:endParaRPr lang="en-US" altLang="en-US" dirty="0"/>
          </a:p>
        </p:txBody>
      </p:sp>
      <p:sp>
        <p:nvSpPr>
          <p:cNvPr id="113668" name="Slide Number Placeholder 3">
            <a:extLst>
              <a:ext uri="{FF2B5EF4-FFF2-40B4-BE49-F238E27FC236}">
                <a16:creationId xmlns:a16="http://schemas.microsoft.com/office/drawing/2014/main" id="{F497AADF-CFF0-2EDC-54BF-D73CC72B5D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820465" indent="-315564" eaLnBrk="0" hangingPunct="0">
              <a:defRPr>
                <a:solidFill>
                  <a:schemeClr val="tx1"/>
                </a:solidFill>
                <a:latin typeface="Calibri" pitchFamily="34" charset="0"/>
                <a:cs typeface="Arial" pitchFamily="34" charset="0"/>
              </a:defRPr>
            </a:lvl2pPr>
            <a:lvl3pPr marL="1262255" indent="-252451" eaLnBrk="0" hangingPunct="0">
              <a:defRPr>
                <a:solidFill>
                  <a:schemeClr val="tx1"/>
                </a:solidFill>
                <a:latin typeface="Calibri" pitchFamily="34" charset="0"/>
                <a:cs typeface="Arial" pitchFamily="34" charset="0"/>
              </a:defRPr>
            </a:lvl3pPr>
            <a:lvl4pPr marL="1767156" indent="-252451" eaLnBrk="0" hangingPunct="0">
              <a:defRPr>
                <a:solidFill>
                  <a:schemeClr val="tx1"/>
                </a:solidFill>
                <a:latin typeface="Calibri" pitchFamily="34" charset="0"/>
                <a:cs typeface="Arial" pitchFamily="34" charset="0"/>
              </a:defRPr>
            </a:lvl4pPr>
            <a:lvl5pPr marL="2272056" indent="-252451" eaLnBrk="0" hangingPunct="0">
              <a:defRPr>
                <a:solidFill>
                  <a:schemeClr val="tx1"/>
                </a:solidFill>
                <a:latin typeface="Calibri" pitchFamily="34" charset="0"/>
                <a:cs typeface="Arial" pitchFamily="34" charset="0"/>
              </a:defRPr>
            </a:lvl5pPr>
            <a:lvl6pPr marL="2776957" indent="-252451" eaLnBrk="0" fontAlgn="base" hangingPunct="0">
              <a:spcBef>
                <a:spcPct val="0"/>
              </a:spcBef>
              <a:spcAft>
                <a:spcPct val="0"/>
              </a:spcAft>
              <a:defRPr>
                <a:solidFill>
                  <a:schemeClr val="tx1"/>
                </a:solidFill>
                <a:latin typeface="Calibri" pitchFamily="34" charset="0"/>
                <a:cs typeface="Arial" pitchFamily="34" charset="0"/>
              </a:defRPr>
            </a:lvl6pPr>
            <a:lvl7pPr marL="3281859" indent="-252451" eaLnBrk="0" fontAlgn="base" hangingPunct="0">
              <a:spcBef>
                <a:spcPct val="0"/>
              </a:spcBef>
              <a:spcAft>
                <a:spcPct val="0"/>
              </a:spcAft>
              <a:defRPr>
                <a:solidFill>
                  <a:schemeClr val="tx1"/>
                </a:solidFill>
                <a:latin typeface="Calibri" pitchFamily="34" charset="0"/>
                <a:cs typeface="Arial" pitchFamily="34" charset="0"/>
              </a:defRPr>
            </a:lvl7pPr>
            <a:lvl8pPr marL="3786763" indent="-252451" eaLnBrk="0" fontAlgn="base" hangingPunct="0">
              <a:spcBef>
                <a:spcPct val="0"/>
              </a:spcBef>
              <a:spcAft>
                <a:spcPct val="0"/>
              </a:spcAft>
              <a:defRPr>
                <a:solidFill>
                  <a:schemeClr val="tx1"/>
                </a:solidFill>
                <a:latin typeface="Calibri" pitchFamily="34" charset="0"/>
                <a:cs typeface="Arial" pitchFamily="34" charset="0"/>
              </a:defRPr>
            </a:lvl8pPr>
            <a:lvl9pPr marL="4291660" indent="-252451"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493BAA46-94FE-4FDB-AD52-3EDF3AA9A520}" type="slidenum">
              <a:rPr lang="en-GB" altLang="en-US" smtClean="0"/>
              <a:pPr eaLnBrk="1" hangingPunct="1"/>
              <a:t>7</a:t>
            </a:fld>
            <a:endParaRPr lang="en-GB" altLang="en-US"/>
          </a:p>
        </p:txBody>
      </p:sp>
    </p:spTree>
    <p:extLst>
      <p:ext uri="{BB962C8B-B14F-4D97-AF65-F5344CB8AC3E}">
        <p14:creationId xmlns:p14="http://schemas.microsoft.com/office/powerpoint/2010/main" val="3467116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463550" y="771525"/>
            <a:ext cx="6813550" cy="3833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xfrm>
            <a:off x="774056" y="4858732"/>
            <a:ext cx="6185406" cy="4601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061" tIns="50032" rIns="100061" bIns="50032" numCol="1" anchor="t" anchorCtr="0" compatLnSpc="1">
            <a:prstTxWarp prst="textNoShape">
              <a:avLst/>
            </a:prstTxWarp>
          </a:bodyPr>
          <a:lstStyle/>
          <a:p>
            <a:pPr defTabSz="1027334">
              <a:spcBef>
                <a:spcPct val="0"/>
              </a:spcBef>
            </a:pPr>
            <a:endParaRPr lang="en-US" altLang="en-US" dirty="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820465" indent="-315564" eaLnBrk="0" hangingPunct="0">
              <a:defRPr>
                <a:solidFill>
                  <a:schemeClr val="tx1"/>
                </a:solidFill>
                <a:latin typeface="Calibri" pitchFamily="34" charset="0"/>
                <a:cs typeface="Arial" pitchFamily="34" charset="0"/>
              </a:defRPr>
            </a:lvl2pPr>
            <a:lvl3pPr marL="1262255" indent="-252451" eaLnBrk="0" hangingPunct="0">
              <a:defRPr>
                <a:solidFill>
                  <a:schemeClr val="tx1"/>
                </a:solidFill>
                <a:latin typeface="Calibri" pitchFamily="34" charset="0"/>
                <a:cs typeface="Arial" pitchFamily="34" charset="0"/>
              </a:defRPr>
            </a:lvl3pPr>
            <a:lvl4pPr marL="1767156" indent="-252451" eaLnBrk="0" hangingPunct="0">
              <a:defRPr>
                <a:solidFill>
                  <a:schemeClr val="tx1"/>
                </a:solidFill>
                <a:latin typeface="Calibri" pitchFamily="34" charset="0"/>
                <a:cs typeface="Arial" pitchFamily="34" charset="0"/>
              </a:defRPr>
            </a:lvl4pPr>
            <a:lvl5pPr marL="2272056" indent="-252451" eaLnBrk="0" hangingPunct="0">
              <a:defRPr>
                <a:solidFill>
                  <a:schemeClr val="tx1"/>
                </a:solidFill>
                <a:latin typeface="Calibri" pitchFamily="34" charset="0"/>
                <a:cs typeface="Arial" pitchFamily="34" charset="0"/>
              </a:defRPr>
            </a:lvl5pPr>
            <a:lvl6pPr marL="2776957" indent="-252451" eaLnBrk="0" fontAlgn="base" hangingPunct="0">
              <a:spcBef>
                <a:spcPct val="0"/>
              </a:spcBef>
              <a:spcAft>
                <a:spcPct val="0"/>
              </a:spcAft>
              <a:defRPr>
                <a:solidFill>
                  <a:schemeClr val="tx1"/>
                </a:solidFill>
                <a:latin typeface="Calibri" pitchFamily="34" charset="0"/>
                <a:cs typeface="Arial" pitchFamily="34" charset="0"/>
              </a:defRPr>
            </a:lvl6pPr>
            <a:lvl7pPr marL="3281859" indent="-252451" eaLnBrk="0" fontAlgn="base" hangingPunct="0">
              <a:spcBef>
                <a:spcPct val="0"/>
              </a:spcBef>
              <a:spcAft>
                <a:spcPct val="0"/>
              </a:spcAft>
              <a:defRPr>
                <a:solidFill>
                  <a:schemeClr val="tx1"/>
                </a:solidFill>
                <a:latin typeface="Calibri" pitchFamily="34" charset="0"/>
                <a:cs typeface="Arial" pitchFamily="34" charset="0"/>
              </a:defRPr>
            </a:lvl7pPr>
            <a:lvl8pPr marL="3786763" indent="-252451" eaLnBrk="0" fontAlgn="base" hangingPunct="0">
              <a:spcBef>
                <a:spcPct val="0"/>
              </a:spcBef>
              <a:spcAft>
                <a:spcPct val="0"/>
              </a:spcAft>
              <a:defRPr>
                <a:solidFill>
                  <a:schemeClr val="tx1"/>
                </a:solidFill>
                <a:latin typeface="Calibri" pitchFamily="34" charset="0"/>
                <a:cs typeface="Arial" pitchFamily="34" charset="0"/>
              </a:defRPr>
            </a:lvl8pPr>
            <a:lvl9pPr marL="4291660" indent="-252451"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493BAA46-94FE-4FDB-AD52-3EDF3AA9A520}" type="slidenum">
              <a:rPr lang="en-GB" altLang="en-US" smtClean="0"/>
              <a:pPr eaLnBrk="1" hangingPunct="1"/>
              <a:t>8</a:t>
            </a:fld>
            <a:endParaRPr lang="en-GB" altLang="en-US"/>
          </a:p>
        </p:txBody>
      </p:sp>
    </p:spTree>
    <p:extLst>
      <p:ext uri="{BB962C8B-B14F-4D97-AF65-F5344CB8AC3E}">
        <p14:creationId xmlns:p14="http://schemas.microsoft.com/office/powerpoint/2010/main" val="375214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02DB9-EED3-FC6B-51DA-317649222365}"/>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771CD1C8-BFAB-D3C2-0C3A-4DC605909A99}"/>
              </a:ext>
            </a:extLst>
          </p:cNvPr>
          <p:cNvSpPr>
            <a:spLocks noGrp="1" noRot="1" noChangeAspect="1" noTextEdit="1"/>
          </p:cNvSpPr>
          <p:nvPr>
            <p:ph type="sldImg"/>
          </p:nvPr>
        </p:nvSpPr>
        <p:spPr bwMode="auto">
          <a:xfrm>
            <a:off x="463550" y="771525"/>
            <a:ext cx="6813550" cy="3833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E41109C3-1B5A-E831-5D65-4DFAE82E90CC}"/>
              </a:ext>
            </a:extLst>
          </p:cNvPr>
          <p:cNvSpPr>
            <a:spLocks noGrp="1"/>
          </p:cNvSpPr>
          <p:nvPr>
            <p:ph type="body" idx="1"/>
          </p:nvPr>
        </p:nvSpPr>
        <p:spPr bwMode="auto">
          <a:xfrm>
            <a:off x="774056" y="4858732"/>
            <a:ext cx="6185406" cy="4601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061" tIns="50032" rIns="100061" bIns="50032" numCol="1" anchor="t" anchorCtr="0" compatLnSpc="1">
            <a:prstTxWarp prst="textNoShape">
              <a:avLst/>
            </a:prstTxWarp>
          </a:bodyPr>
          <a:lstStyle/>
          <a:p>
            <a:pPr defTabSz="1027334">
              <a:spcBef>
                <a:spcPct val="0"/>
              </a:spcBef>
            </a:pPr>
            <a:endParaRPr lang="en-US" altLang="en-US" dirty="0"/>
          </a:p>
        </p:txBody>
      </p:sp>
      <p:sp>
        <p:nvSpPr>
          <p:cNvPr id="113668" name="Slide Number Placeholder 3">
            <a:extLst>
              <a:ext uri="{FF2B5EF4-FFF2-40B4-BE49-F238E27FC236}">
                <a16:creationId xmlns:a16="http://schemas.microsoft.com/office/drawing/2014/main" id="{3E1D95C9-611F-5A5D-1084-3ABD29E9FD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820465" indent="-315564" eaLnBrk="0" hangingPunct="0">
              <a:defRPr>
                <a:solidFill>
                  <a:schemeClr val="tx1"/>
                </a:solidFill>
                <a:latin typeface="Calibri" pitchFamily="34" charset="0"/>
                <a:cs typeface="Arial" pitchFamily="34" charset="0"/>
              </a:defRPr>
            </a:lvl2pPr>
            <a:lvl3pPr marL="1262255" indent="-252451" eaLnBrk="0" hangingPunct="0">
              <a:defRPr>
                <a:solidFill>
                  <a:schemeClr val="tx1"/>
                </a:solidFill>
                <a:latin typeface="Calibri" pitchFamily="34" charset="0"/>
                <a:cs typeface="Arial" pitchFamily="34" charset="0"/>
              </a:defRPr>
            </a:lvl3pPr>
            <a:lvl4pPr marL="1767156" indent="-252451" eaLnBrk="0" hangingPunct="0">
              <a:defRPr>
                <a:solidFill>
                  <a:schemeClr val="tx1"/>
                </a:solidFill>
                <a:latin typeface="Calibri" pitchFamily="34" charset="0"/>
                <a:cs typeface="Arial" pitchFamily="34" charset="0"/>
              </a:defRPr>
            </a:lvl4pPr>
            <a:lvl5pPr marL="2272056" indent="-252451" eaLnBrk="0" hangingPunct="0">
              <a:defRPr>
                <a:solidFill>
                  <a:schemeClr val="tx1"/>
                </a:solidFill>
                <a:latin typeface="Calibri" pitchFamily="34" charset="0"/>
                <a:cs typeface="Arial" pitchFamily="34" charset="0"/>
              </a:defRPr>
            </a:lvl5pPr>
            <a:lvl6pPr marL="2776957" indent="-252451" eaLnBrk="0" fontAlgn="base" hangingPunct="0">
              <a:spcBef>
                <a:spcPct val="0"/>
              </a:spcBef>
              <a:spcAft>
                <a:spcPct val="0"/>
              </a:spcAft>
              <a:defRPr>
                <a:solidFill>
                  <a:schemeClr val="tx1"/>
                </a:solidFill>
                <a:latin typeface="Calibri" pitchFamily="34" charset="0"/>
                <a:cs typeface="Arial" pitchFamily="34" charset="0"/>
              </a:defRPr>
            </a:lvl6pPr>
            <a:lvl7pPr marL="3281859" indent="-252451" eaLnBrk="0" fontAlgn="base" hangingPunct="0">
              <a:spcBef>
                <a:spcPct val="0"/>
              </a:spcBef>
              <a:spcAft>
                <a:spcPct val="0"/>
              </a:spcAft>
              <a:defRPr>
                <a:solidFill>
                  <a:schemeClr val="tx1"/>
                </a:solidFill>
                <a:latin typeface="Calibri" pitchFamily="34" charset="0"/>
                <a:cs typeface="Arial" pitchFamily="34" charset="0"/>
              </a:defRPr>
            </a:lvl7pPr>
            <a:lvl8pPr marL="3786763" indent="-252451" eaLnBrk="0" fontAlgn="base" hangingPunct="0">
              <a:spcBef>
                <a:spcPct val="0"/>
              </a:spcBef>
              <a:spcAft>
                <a:spcPct val="0"/>
              </a:spcAft>
              <a:defRPr>
                <a:solidFill>
                  <a:schemeClr val="tx1"/>
                </a:solidFill>
                <a:latin typeface="Calibri" pitchFamily="34" charset="0"/>
                <a:cs typeface="Arial" pitchFamily="34" charset="0"/>
              </a:defRPr>
            </a:lvl8pPr>
            <a:lvl9pPr marL="4291660" indent="-252451"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493BAA46-94FE-4FDB-AD52-3EDF3AA9A520}" type="slidenum">
              <a:rPr lang="en-GB" altLang="en-US" smtClean="0"/>
              <a:pPr eaLnBrk="1" hangingPunct="1"/>
              <a:t>9</a:t>
            </a:fld>
            <a:endParaRPr lang="en-GB" altLang="en-US"/>
          </a:p>
        </p:txBody>
      </p:sp>
    </p:spTree>
    <p:extLst>
      <p:ext uri="{BB962C8B-B14F-4D97-AF65-F5344CB8AC3E}">
        <p14:creationId xmlns:p14="http://schemas.microsoft.com/office/powerpoint/2010/main" val="4011734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AO 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03090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1">
    <p:spTree>
      <p:nvGrpSpPr>
        <p:cNvPr id="1" name=""/>
        <p:cNvGrpSpPr/>
        <p:nvPr/>
      </p:nvGrpSpPr>
      <p:grpSpPr>
        <a:xfrm>
          <a:off x="0" y="0"/>
          <a:ext cx="0" cy="0"/>
          <a:chOff x="0" y="0"/>
          <a:chExt cx="0" cy="0"/>
        </a:xfrm>
      </p:grpSpPr>
      <p:sp>
        <p:nvSpPr>
          <p:cNvPr id="7" name="Title 1"/>
          <p:cNvSpPr>
            <a:spLocks noGrp="1"/>
          </p:cNvSpPr>
          <p:nvPr>
            <p:ph type="ctrTitle"/>
          </p:nvPr>
        </p:nvSpPr>
        <p:spPr>
          <a:xfrm>
            <a:off x="5302434" y="2194371"/>
            <a:ext cx="5554934" cy="566569"/>
          </a:xfrm>
          <a:prstGeom prst="rect">
            <a:avLst/>
          </a:prstGeom>
        </p:spPr>
        <p:txBody>
          <a:bodyPr anchor="b">
            <a:normAutofit/>
          </a:bodyPr>
          <a:lstStyle>
            <a:lvl1pPr algn="l">
              <a:defRPr sz="2800">
                <a:solidFill>
                  <a:srgbClr val="0A324B"/>
                </a:solidFill>
              </a:defRPr>
            </a:lvl1pPr>
          </a:lstStyle>
          <a:p>
            <a:r>
              <a:rPr lang="en-US" dirty="0"/>
              <a:t>Click to edit Master title style</a:t>
            </a:r>
            <a:endParaRPr lang="en-CA" dirty="0"/>
          </a:p>
        </p:txBody>
      </p:sp>
      <p:sp>
        <p:nvSpPr>
          <p:cNvPr id="9" name="Line"/>
          <p:cNvSpPr/>
          <p:nvPr userDrawn="1"/>
        </p:nvSpPr>
        <p:spPr>
          <a:xfrm>
            <a:off x="5302434" y="1921137"/>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Picture Placeholder 2"/>
          <p:cNvSpPr>
            <a:spLocks noGrp="1"/>
          </p:cNvSpPr>
          <p:nvPr>
            <p:ph type="pic" idx="10"/>
          </p:nvPr>
        </p:nvSpPr>
        <p:spPr>
          <a:xfrm>
            <a:off x="1415787" y="0"/>
            <a:ext cx="3459209" cy="5257798"/>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3" name="Content Placeholder 3"/>
          <p:cNvSpPr>
            <a:spLocks noGrp="1"/>
          </p:cNvSpPr>
          <p:nvPr>
            <p:ph sz="half" idx="2" hasCustomPrompt="1"/>
          </p:nvPr>
        </p:nvSpPr>
        <p:spPr>
          <a:xfrm>
            <a:off x="5302434" y="3451994"/>
            <a:ext cx="5554934" cy="18058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Subtitle 2"/>
          <p:cNvSpPr>
            <a:spLocks noGrp="1"/>
          </p:cNvSpPr>
          <p:nvPr>
            <p:ph type="subTitle" idx="1"/>
          </p:nvPr>
        </p:nvSpPr>
        <p:spPr>
          <a:xfrm>
            <a:off x="5302434" y="2825610"/>
            <a:ext cx="5554934"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302132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2">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7206987" y="0"/>
            <a:ext cx="4985013" cy="685800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6" name="Content Placeholder 3"/>
          <p:cNvSpPr>
            <a:spLocks noGrp="1"/>
          </p:cNvSpPr>
          <p:nvPr>
            <p:ph sz="half" idx="2" hasCustomPrompt="1"/>
          </p:nvPr>
        </p:nvSpPr>
        <p:spPr>
          <a:xfrm>
            <a:off x="1493114" y="1942425"/>
            <a:ext cx="5005077" cy="400388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7" name="Title 1"/>
          <p:cNvSpPr>
            <a:spLocks noGrp="1"/>
          </p:cNvSpPr>
          <p:nvPr>
            <p:ph type="title"/>
          </p:nvPr>
        </p:nvSpPr>
        <p:spPr>
          <a:xfrm>
            <a:off x="1493114" y="893372"/>
            <a:ext cx="5005077" cy="421416"/>
          </a:xfrm>
          <a:prstGeom prst="rect">
            <a:avLst/>
          </a:prstGeom>
        </p:spPr>
        <p:txBody>
          <a:bodyPr/>
          <a:lstStyle>
            <a:lvl1pPr>
              <a:defRPr sz="2800">
                <a:solidFill>
                  <a:srgbClr val="0A324B"/>
                </a:solidFill>
              </a:defRPr>
            </a:lvl1pPr>
          </a:lstStyle>
          <a:p>
            <a:endParaRPr lang="en-CA" sz="2800" dirty="0"/>
          </a:p>
        </p:txBody>
      </p:sp>
      <p:sp>
        <p:nvSpPr>
          <p:cNvPr id="8" name="Subtitle 2"/>
          <p:cNvSpPr>
            <a:spLocks noGrp="1"/>
          </p:cNvSpPr>
          <p:nvPr>
            <p:ph type="subTitle" idx="1"/>
          </p:nvPr>
        </p:nvSpPr>
        <p:spPr>
          <a:xfrm>
            <a:off x="1493114" y="1394489"/>
            <a:ext cx="5005077"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2138163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2"/>
          <p:cNvSpPr>
            <a:spLocks noGrp="1"/>
          </p:cNvSpPr>
          <p:nvPr>
            <p:ph type="pic" idx="10"/>
          </p:nvPr>
        </p:nvSpPr>
        <p:spPr>
          <a:xfrm>
            <a:off x="1239941" y="894110"/>
            <a:ext cx="9712119" cy="506978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Tree>
    <p:extLst>
      <p:ext uri="{BB962C8B-B14F-4D97-AF65-F5344CB8AC3E}">
        <p14:creationId xmlns:p14="http://schemas.microsoft.com/office/powerpoint/2010/main" val="294442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Freeform 1089"/>
          <p:cNvSpPr>
            <a:spLocks noEditPoints="1"/>
          </p:cNvSpPr>
          <p:nvPr userDrawn="1"/>
        </p:nvSpPr>
        <p:spPr bwMode="auto">
          <a:xfrm>
            <a:off x="6588429" y="900918"/>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
        <p:nvSpPr>
          <p:cNvPr id="8" name="Title 1"/>
          <p:cNvSpPr>
            <a:spLocks noGrp="1"/>
          </p:cNvSpPr>
          <p:nvPr>
            <p:ph type="title"/>
          </p:nvPr>
        </p:nvSpPr>
        <p:spPr>
          <a:xfrm>
            <a:off x="1493114" y="933066"/>
            <a:ext cx="3912125" cy="421416"/>
          </a:xfrm>
          <a:prstGeom prst="rect">
            <a:avLst/>
          </a:prstGeom>
        </p:spPr>
        <p:txBody>
          <a:bodyPr/>
          <a:lstStyle>
            <a:lvl1pPr>
              <a:defRPr sz="2800">
                <a:solidFill>
                  <a:srgbClr val="0A324B"/>
                </a:solidFill>
              </a:defRPr>
            </a:lvl1pPr>
          </a:lstStyle>
          <a:p>
            <a:endParaRPr lang="en-CA" sz="2800" dirty="0"/>
          </a:p>
        </p:txBody>
      </p:sp>
      <p:sp>
        <p:nvSpPr>
          <p:cNvPr id="9" name="Subtitle 2"/>
          <p:cNvSpPr>
            <a:spLocks noGrp="1"/>
          </p:cNvSpPr>
          <p:nvPr>
            <p:ph type="subTitle" idx="1"/>
          </p:nvPr>
        </p:nvSpPr>
        <p:spPr>
          <a:xfrm>
            <a:off x="1493114" y="2757274"/>
            <a:ext cx="3868841"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10" name="Content Placeholder 3"/>
          <p:cNvSpPr>
            <a:spLocks noGrp="1"/>
          </p:cNvSpPr>
          <p:nvPr>
            <p:ph sz="half" idx="2" hasCustomPrompt="1"/>
          </p:nvPr>
        </p:nvSpPr>
        <p:spPr>
          <a:xfrm>
            <a:off x="1493115" y="3257212"/>
            <a:ext cx="3868840" cy="268909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1" name="Content Placeholder 3"/>
          <p:cNvSpPr>
            <a:spLocks noGrp="1"/>
          </p:cNvSpPr>
          <p:nvPr>
            <p:ph sz="half" idx="10" hasCustomPrompt="1"/>
          </p:nvPr>
        </p:nvSpPr>
        <p:spPr>
          <a:xfrm>
            <a:off x="7363671" y="914016"/>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Content Placeholder 3"/>
          <p:cNvSpPr>
            <a:spLocks noGrp="1"/>
          </p:cNvSpPr>
          <p:nvPr>
            <p:ph sz="half" idx="11" hasCustomPrompt="1"/>
          </p:nvPr>
        </p:nvSpPr>
        <p:spPr>
          <a:xfrm>
            <a:off x="7363671" y="2295122"/>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3" name="Content Placeholder 3"/>
          <p:cNvSpPr>
            <a:spLocks noGrp="1"/>
          </p:cNvSpPr>
          <p:nvPr>
            <p:ph sz="half" idx="12" hasCustomPrompt="1"/>
          </p:nvPr>
        </p:nvSpPr>
        <p:spPr>
          <a:xfrm>
            <a:off x="7363671" y="3695947"/>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Content Placeholder 3"/>
          <p:cNvSpPr>
            <a:spLocks noGrp="1"/>
          </p:cNvSpPr>
          <p:nvPr>
            <p:ph sz="half" idx="13" hasCustomPrompt="1"/>
          </p:nvPr>
        </p:nvSpPr>
        <p:spPr>
          <a:xfrm>
            <a:off x="7363671" y="5065374"/>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5" name="Freeform 1089">
            <a:extLst>
              <a:ext uri="{FF2B5EF4-FFF2-40B4-BE49-F238E27FC236}">
                <a16:creationId xmlns:a16="http://schemas.microsoft.com/office/drawing/2014/main" id="{FAF7F5B0-A5BA-620A-199F-C7419CEAE828}"/>
              </a:ext>
            </a:extLst>
          </p:cNvPr>
          <p:cNvSpPr>
            <a:spLocks noEditPoints="1"/>
          </p:cNvSpPr>
          <p:nvPr userDrawn="1"/>
        </p:nvSpPr>
        <p:spPr bwMode="auto">
          <a:xfrm>
            <a:off x="6588429" y="2281850"/>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
        <p:nvSpPr>
          <p:cNvPr id="16" name="Freeform 1089">
            <a:extLst>
              <a:ext uri="{FF2B5EF4-FFF2-40B4-BE49-F238E27FC236}">
                <a16:creationId xmlns:a16="http://schemas.microsoft.com/office/drawing/2014/main" id="{3849506F-5D52-9631-9D51-8D9690BCD5B5}"/>
              </a:ext>
            </a:extLst>
          </p:cNvPr>
          <p:cNvSpPr>
            <a:spLocks noEditPoints="1"/>
          </p:cNvSpPr>
          <p:nvPr userDrawn="1"/>
        </p:nvSpPr>
        <p:spPr bwMode="auto">
          <a:xfrm>
            <a:off x="6588429" y="3700104"/>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
        <p:nvSpPr>
          <p:cNvPr id="17" name="Freeform 1089">
            <a:extLst>
              <a:ext uri="{FF2B5EF4-FFF2-40B4-BE49-F238E27FC236}">
                <a16:creationId xmlns:a16="http://schemas.microsoft.com/office/drawing/2014/main" id="{6AE208B5-0D1B-728E-F196-7455548E21A8}"/>
              </a:ext>
            </a:extLst>
          </p:cNvPr>
          <p:cNvSpPr>
            <a:spLocks noEditPoints="1"/>
          </p:cNvSpPr>
          <p:nvPr userDrawn="1"/>
        </p:nvSpPr>
        <p:spPr bwMode="auto">
          <a:xfrm>
            <a:off x="6588429" y="5043712"/>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Tree>
    <p:extLst>
      <p:ext uri="{BB962C8B-B14F-4D97-AF65-F5344CB8AC3E}">
        <p14:creationId xmlns:p14="http://schemas.microsoft.com/office/powerpoint/2010/main" val="3313372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14" name="Group 13"/>
          <p:cNvGrpSpPr/>
          <p:nvPr userDrawn="1"/>
        </p:nvGrpSpPr>
        <p:grpSpPr>
          <a:xfrm>
            <a:off x="6007843" y="2093922"/>
            <a:ext cx="176314" cy="4807634"/>
            <a:chOff x="6007843" y="2104743"/>
            <a:chExt cx="176314" cy="4807634"/>
          </a:xfrm>
        </p:grpSpPr>
        <p:sp>
          <p:nvSpPr>
            <p:cNvPr id="7" name="Line">
              <a:extLst>
                <a:ext uri="{FF2B5EF4-FFF2-40B4-BE49-F238E27FC236}">
                  <a16:creationId xmlns:a16="http://schemas.microsoft.com/office/drawing/2014/main" id="{ED0CA709-B4DA-42A4-A65A-DD90CC70944F}"/>
                </a:ext>
              </a:extLst>
            </p:cNvPr>
            <p:cNvSpPr/>
            <p:nvPr userDrawn="1"/>
          </p:nvSpPr>
          <p:spPr>
            <a:xfrm flipH="1" flipV="1">
              <a:off x="6096000" y="2298688"/>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a:extLst>
                <a:ext uri="{FF2B5EF4-FFF2-40B4-BE49-F238E27FC236}">
                  <a16:creationId xmlns:a16="http://schemas.microsoft.com/office/drawing/2014/main" id="{4C6F293B-B127-4661-AFF9-E2A26C4EA91A}"/>
                </a:ext>
              </a:extLst>
            </p:cNvPr>
            <p:cNvSpPr/>
            <p:nvPr userDrawn="1"/>
          </p:nvSpPr>
          <p:spPr>
            <a:xfrm flipH="1" flipV="1">
              <a:off x="6096000" y="3856420"/>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cle">
              <a:extLst>
                <a:ext uri="{FF2B5EF4-FFF2-40B4-BE49-F238E27FC236}">
                  <a16:creationId xmlns:a16="http://schemas.microsoft.com/office/drawing/2014/main" id="{BDFF0B1B-931C-4414-AA34-39D4A346322F}"/>
                </a:ext>
              </a:extLst>
            </p:cNvPr>
            <p:cNvSpPr/>
            <p:nvPr userDrawn="1"/>
          </p:nvSpPr>
          <p:spPr>
            <a:xfrm flipH="1">
              <a:off x="6007843" y="2104743"/>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ircle">
              <a:extLst>
                <a:ext uri="{FF2B5EF4-FFF2-40B4-BE49-F238E27FC236}">
                  <a16:creationId xmlns:a16="http://schemas.microsoft.com/office/drawing/2014/main" id="{40232A07-956E-4919-BB59-458C85A4695F}"/>
                </a:ext>
              </a:extLst>
            </p:cNvPr>
            <p:cNvSpPr/>
            <p:nvPr userDrawn="1"/>
          </p:nvSpPr>
          <p:spPr>
            <a:xfrm flipH="1">
              <a:off x="6007843" y="3671731"/>
              <a:ext cx="176314" cy="176314"/>
            </a:xfrm>
            <a:prstGeom prst="ellips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Circle">
              <a:extLst>
                <a:ext uri="{FF2B5EF4-FFF2-40B4-BE49-F238E27FC236}">
                  <a16:creationId xmlns:a16="http://schemas.microsoft.com/office/drawing/2014/main" id="{092E8249-2175-4D1D-8844-3827F3997C3B}"/>
                </a:ext>
              </a:extLst>
            </p:cNvPr>
            <p:cNvSpPr/>
            <p:nvPr userDrawn="1"/>
          </p:nvSpPr>
          <p:spPr>
            <a:xfrm flipH="1">
              <a:off x="6007843" y="523871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Line">
              <a:extLst>
                <a:ext uri="{FF2B5EF4-FFF2-40B4-BE49-F238E27FC236}">
                  <a16:creationId xmlns:a16="http://schemas.microsoft.com/office/drawing/2014/main" id="{C2451783-88C0-4D58-8C3F-407E9FF913BE}"/>
                </a:ext>
              </a:extLst>
            </p:cNvPr>
            <p:cNvSpPr/>
            <p:nvPr userDrawn="1"/>
          </p:nvSpPr>
          <p:spPr>
            <a:xfrm flipH="1" flipV="1">
              <a:off x="6096000" y="5442068"/>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sp>
        <p:nvSpPr>
          <p:cNvPr id="17" name="Content Placeholder 3"/>
          <p:cNvSpPr>
            <a:spLocks noGrp="1"/>
          </p:cNvSpPr>
          <p:nvPr>
            <p:ph sz="half" idx="10" hasCustomPrompt="1"/>
          </p:nvPr>
        </p:nvSpPr>
        <p:spPr>
          <a:xfrm>
            <a:off x="2522039" y="3631448"/>
            <a:ext cx="3100279" cy="697973"/>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9" name="Content Placeholder 3"/>
          <p:cNvSpPr>
            <a:spLocks noGrp="1"/>
          </p:cNvSpPr>
          <p:nvPr>
            <p:ph sz="half" idx="11" hasCustomPrompt="1"/>
          </p:nvPr>
        </p:nvSpPr>
        <p:spPr>
          <a:xfrm>
            <a:off x="6562894" y="5335798"/>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0" name="Text Placeholder 12"/>
          <p:cNvSpPr>
            <a:spLocks noGrp="1"/>
          </p:cNvSpPr>
          <p:nvPr>
            <p:ph type="body" sz="quarter" idx="13" hasCustomPrompt="1"/>
          </p:nvPr>
        </p:nvSpPr>
        <p:spPr>
          <a:xfrm>
            <a:off x="6562893" y="4890981"/>
            <a:ext cx="3100279" cy="353150"/>
          </a:xfrm>
          <a:prstGeom prst="rect">
            <a:avLst/>
          </a:prstGeom>
        </p:spPr>
        <p:txBody>
          <a:bodyPr/>
          <a:lstStyle>
            <a:lvl1pPr marL="0" indent="0">
              <a:buNone/>
              <a:defRPr sz="2000" b="0">
                <a:solidFill>
                  <a:srgbClr val="0A324B"/>
                </a:solidFill>
              </a:defRPr>
            </a:lvl1pPr>
          </a:lstStyle>
          <a:p>
            <a:pPr lvl="0"/>
            <a:r>
              <a:rPr lang="en-US" dirty="0"/>
              <a:t>2019</a:t>
            </a:r>
            <a:endParaRPr lang="en-CA" dirty="0"/>
          </a:p>
        </p:txBody>
      </p:sp>
      <p:sp>
        <p:nvSpPr>
          <p:cNvPr id="32" name="Text Placeholder 12"/>
          <p:cNvSpPr>
            <a:spLocks noGrp="1"/>
          </p:cNvSpPr>
          <p:nvPr>
            <p:ph type="body" sz="quarter" idx="14" hasCustomPrompt="1"/>
          </p:nvPr>
        </p:nvSpPr>
        <p:spPr>
          <a:xfrm>
            <a:off x="2522038" y="3186317"/>
            <a:ext cx="3100279" cy="353150"/>
          </a:xfrm>
          <a:prstGeom prst="rect">
            <a:avLst/>
          </a:prstGeom>
        </p:spPr>
        <p:txBody>
          <a:bodyPr/>
          <a:lstStyle>
            <a:lvl1pPr marL="0" indent="0" algn="r">
              <a:buNone/>
              <a:defRPr sz="2000" b="0">
                <a:solidFill>
                  <a:srgbClr val="0A324B"/>
                </a:solidFill>
              </a:defRPr>
            </a:lvl1pPr>
          </a:lstStyle>
          <a:p>
            <a:pPr lvl="0"/>
            <a:r>
              <a:rPr lang="en-US" dirty="0"/>
              <a:t>2018</a:t>
            </a:r>
            <a:endParaRPr lang="en-CA" dirty="0"/>
          </a:p>
        </p:txBody>
      </p:sp>
      <p:sp>
        <p:nvSpPr>
          <p:cNvPr id="34" name="Content Placeholder 3"/>
          <p:cNvSpPr>
            <a:spLocks noGrp="1"/>
          </p:cNvSpPr>
          <p:nvPr>
            <p:ph sz="half" idx="15" hasCustomPrompt="1"/>
          </p:nvPr>
        </p:nvSpPr>
        <p:spPr>
          <a:xfrm>
            <a:off x="6562893" y="1987506"/>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5" name="Text Placeholder 12"/>
          <p:cNvSpPr>
            <a:spLocks noGrp="1"/>
          </p:cNvSpPr>
          <p:nvPr>
            <p:ph type="body" sz="quarter" idx="16" hasCustomPrompt="1"/>
          </p:nvPr>
        </p:nvSpPr>
        <p:spPr>
          <a:xfrm>
            <a:off x="6562892" y="1542689"/>
            <a:ext cx="3100279" cy="353150"/>
          </a:xfrm>
          <a:prstGeom prst="rect">
            <a:avLst/>
          </a:prstGeom>
        </p:spPr>
        <p:txBody>
          <a:bodyPr/>
          <a:lstStyle>
            <a:lvl1pPr marL="0" indent="0">
              <a:buNone/>
              <a:defRPr sz="2000" b="0">
                <a:solidFill>
                  <a:srgbClr val="0A324B"/>
                </a:solidFill>
              </a:defRPr>
            </a:lvl1pPr>
          </a:lstStyle>
          <a:p>
            <a:pPr lvl="0"/>
            <a:r>
              <a:rPr lang="en-US" dirty="0"/>
              <a:t>2017</a:t>
            </a:r>
            <a:endParaRPr lang="en-CA" dirty="0"/>
          </a:p>
        </p:txBody>
      </p:sp>
      <p:sp>
        <p:nvSpPr>
          <p:cNvPr id="36" name="Title 1"/>
          <p:cNvSpPr>
            <a:spLocks noGrp="1"/>
          </p:cNvSpPr>
          <p:nvPr>
            <p:ph type="title"/>
          </p:nvPr>
        </p:nvSpPr>
        <p:spPr>
          <a:xfrm>
            <a:off x="1493114" y="933066"/>
            <a:ext cx="3912125" cy="421416"/>
          </a:xfrm>
          <a:prstGeom prst="rect">
            <a:avLst/>
          </a:prstGeom>
        </p:spPr>
        <p:txBody>
          <a:bodyPr/>
          <a:lstStyle>
            <a:lvl1pPr>
              <a:defRPr sz="2800">
                <a:solidFill>
                  <a:srgbClr val="0A324B"/>
                </a:solidFill>
              </a:defRPr>
            </a:lvl1pPr>
          </a:lstStyle>
          <a:p>
            <a:endParaRPr lang="en-CA" sz="2800" dirty="0"/>
          </a:p>
        </p:txBody>
      </p:sp>
    </p:spTree>
    <p:extLst>
      <p:ext uri="{BB962C8B-B14F-4D97-AF65-F5344CB8AC3E}">
        <p14:creationId xmlns:p14="http://schemas.microsoft.com/office/powerpoint/2010/main" val="1836956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14" name="Group 13"/>
          <p:cNvGrpSpPr/>
          <p:nvPr userDrawn="1"/>
        </p:nvGrpSpPr>
        <p:grpSpPr>
          <a:xfrm>
            <a:off x="6007843" y="-200194"/>
            <a:ext cx="176314" cy="4807634"/>
            <a:chOff x="6007843" y="-200194"/>
            <a:chExt cx="176314" cy="4807634"/>
          </a:xfrm>
        </p:grpSpPr>
        <p:sp>
          <p:nvSpPr>
            <p:cNvPr id="8" name="Line">
              <a:extLst>
                <a:ext uri="{FF2B5EF4-FFF2-40B4-BE49-F238E27FC236}">
                  <a16:creationId xmlns:a16="http://schemas.microsoft.com/office/drawing/2014/main" id="{ED0CA709-B4DA-42A4-A65A-DD90CC70944F}"/>
                </a:ext>
              </a:extLst>
            </p:cNvPr>
            <p:cNvSpPr/>
            <p:nvPr userDrawn="1"/>
          </p:nvSpPr>
          <p:spPr>
            <a:xfrm flipH="1">
              <a:off x="6096000" y="3058083"/>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Line">
              <a:extLst>
                <a:ext uri="{FF2B5EF4-FFF2-40B4-BE49-F238E27FC236}">
                  <a16:creationId xmlns:a16="http://schemas.microsoft.com/office/drawing/2014/main" id="{4C6F293B-B127-4661-AFF9-E2A26C4EA91A}"/>
                </a:ext>
              </a:extLst>
            </p:cNvPr>
            <p:cNvSpPr/>
            <p:nvPr userDrawn="1"/>
          </p:nvSpPr>
          <p:spPr>
            <a:xfrm flipH="1">
              <a:off x="6096000" y="1481839"/>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ircle">
              <a:extLst>
                <a:ext uri="{FF2B5EF4-FFF2-40B4-BE49-F238E27FC236}">
                  <a16:creationId xmlns:a16="http://schemas.microsoft.com/office/drawing/2014/main" id="{BDFF0B1B-931C-4414-AA34-39D4A346322F}"/>
                </a:ext>
              </a:extLst>
            </p:cNvPr>
            <p:cNvSpPr/>
            <p:nvPr userDrawn="1"/>
          </p:nvSpPr>
          <p:spPr>
            <a:xfrm flipH="1" flipV="1">
              <a:off x="6007843" y="4431126"/>
              <a:ext cx="176314" cy="176314"/>
            </a:xfrm>
            <a:prstGeom prst="ellips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Circle">
              <a:extLst>
                <a:ext uri="{FF2B5EF4-FFF2-40B4-BE49-F238E27FC236}">
                  <a16:creationId xmlns:a16="http://schemas.microsoft.com/office/drawing/2014/main" id="{40232A07-956E-4919-BB59-458C85A4695F}"/>
                </a:ext>
              </a:extLst>
            </p:cNvPr>
            <p:cNvSpPr/>
            <p:nvPr userDrawn="1"/>
          </p:nvSpPr>
          <p:spPr>
            <a:xfrm flipH="1" flipV="1">
              <a:off x="6007843" y="2864138"/>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Circle">
              <a:extLst>
                <a:ext uri="{FF2B5EF4-FFF2-40B4-BE49-F238E27FC236}">
                  <a16:creationId xmlns:a16="http://schemas.microsoft.com/office/drawing/2014/main" id="{092E8249-2175-4D1D-8844-3827F3997C3B}"/>
                </a:ext>
              </a:extLst>
            </p:cNvPr>
            <p:cNvSpPr/>
            <p:nvPr userDrawn="1"/>
          </p:nvSpPr>
          <p:spPr>
            <a:xfrm flipH="1" flipV="1">
              <a:off x="6007843" y="129173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Line">
              <a:extLst>
                <a:ext uri="{FF2B5EF4-FFF2-40B4-BE49-F238E27FC236}">
                  <a16:creationId xmlns:a16="http://schemas.microsoft.com/office/drawing/2014/main" id="{C2451783-88C0-4D58-8C3F-407E9FF913BE}"/>
                </a:ext>
              </a:extLst>
            </p:cNvPr>
            <p:cNvSpPr/>
            <p:nvPr userDrawn="1"/>
          </p:nvSpPr>
          <p:spPr>
            <a:xfrm flipH="1">
              <a:off x="6096000" y="-200194"/>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sp>
        <p:nvSpPr>
          <p:cNvPr id="22" name="Content Placeholder 3"/>
          <p:cNvSpPr>
            <a:spLocks noGrp="1"/>
          </p:cNvSpPr>
          <p:nvPr>
            <p:ph sz="half" idx="10" hasCustomPrompt="1"/>
          </p:nvPr>
        </p:nvSpPr>
        <p:spPr>
          <a:xfrm>
            <a:off x="2522039" y="2906420"/>
            <a:ext cx="3100279" cy="697973"/>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3" name="Content Placeholder 3"/>
          <p:cNvSpPr>
            <a:spLocks noGrp="1"/>
          </p:cNvSpPr>
          <p:nvPr>
            <p:ph sz="half" idx="11" hasCustomPrompt="1"/>
          </p:nvPr>
        </p:nvSpPr>
        <p:spPr>
          <a:xfrm>
            <a:off x="6562894" y="4610770"/>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4" name="Text Placeholder 12"/>
          <p:cNvSpPr>
            <a:spLocks noGrp="1"/>
          </p:cNvSpPr>
          <p:nvPr>
            <p:ph type="body" sz="quarter" idx="13" hasCustomPrompt="1"/>
          </p:nvPr>
        </p:nvSpPr>
        <p:spPr>
          <a:xfrm>
            <a:off x="6562893" y="4165953"/>
            <a:ext cx="3100279" cy="353150"/>
          </a:xfrm>
          <a:prstGeom prst="rect">
            <a:avLst/>
          </a:prstGeom>
        </p:spPr>
        <p:txBody>
          <a:bodyPr/>
          <a:lstStyle>
            <a:lvl1pPr marL="0" indent="0">
              <a:buNone/>
              <a:defRPr sz="2000" b="0">
                <a:solidFill>
                  <a:srgbClr val="0A324B"/>
                </a:solidFill>
              </a:defRPr>
            </a:lvl1pPr>
          </a:lstStyle>
          <a:p>
            <a:pPr lvl="0"/>
            <a:r>
              <a:rPr lang="en-US" dirty="0"/>
              <a:t>2022</a:t>
            </a:r>
            <a:endParaRPr lang="en-CA" dirty="0"/>
          </a:p>
        </p:txBody>
      </p:sp>
      <p:sp>
        <p:nvSpPr>
          <p:cNvPr id="25" name="Text Placeholder 12"/>
          <p:cNvSpPr>
            <a:spLocks noGrp="1"/>
          </p:cNvSpPr>
          <p:nvPr>
            <p:ph type="body" sz="quarter" idx="14" hasCustomPrompt="1"/>
          </p:nvPr>
        </p:nvSpPr>
        <p:spPr>
          <a:xfrm>
            <a:off x="2522038" y="2461289"/>
            <a:ext cx="3100279" cy="353150"/>
          </a:xfrm>
          <a:prstGeom prst="rect">
            <a:avLst/>
          </a:prstGeom>
        </p:spPr>
        <p:txBody>
          <a:bodyPr/>
          <a:lstStyle>
            <a:lvl1pPr marL="0" indent="0" algn="r">
              <a:buNone/>
              <a:defRPr sz="2000" b="0">
                <a:solidFill>
                  <a:srgbClr val="0A324B"/>
                </a:solidFill>
              </a:defRPr>
            </a:lvl1pPr>
          </a:lstStyle>
          <a:p>
            <a:pPr lvl="0"/>
            <a:r>
              <a:rPr lang="en-US" dirty="0"/>
              <a:t>2021</a:t>
            </a:r>
            <a:endParaRPr lang="en-CA" dirty="0"/>
          </a:p>
        </p:txBody>
      </p:sp>
      <p:sp>
        <p:nvSpPr>
          <p:cNvPr id="26" name="Content Placeholder 3"/>
          <p:cNvSpPr>
            <a:spLocks noGrp="1"/>
          </p:cNvSpPr>
          <p:nvPr>
            <p:ph sz="half" idx="15" hasCustomPrompt="1"/>
          </p:nvPr>
        </p:nvSpPr>
        <p:spPr>
          <a:xfrm>
            <a:off x="6562893" y="1262478"/>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7" name="Text Placeholder 12"/>
          <p:cNvSpPr>
            <a:spLocks noGrp="1"/>
          </p:cNvSpPr>
          <p:nvPr>
            <p:ph type="body" sz="quarter" idx="16" hasCustomPrompt="1"/>
          </p:nvPr>
        </p:nvSpPr>
        <p:spPr>
          <a:xfrm>
            <a:off x="6562892" y="817661"/>
            <a:ext cx="3100279" cy="353150"/>
          </a:xfrm>
          <a:prstGeom prst="rect">
            <a:avLst/>
          </a:prstGeom>
        </p:spPr>
        <p:txBody>
          <a:bodyPr/>
          <a:lstStyle>
            <a:lvl1pPr marL="0" indent="0">
              <a:buNone/>
              <a:defRPr sz="2000" b="0">
                <a:solidFill>
                  <a:srgbClr val="0A324B"/>
                </a:solidFill>
              </a:defRPr>
            </a:lvl1pPr>
          </a:lstStyle>
          <a:p>
            <a:pPr lvl="0"/>
            <a:r>
              <a:rPr lang="en-US" dirty="0"/>
              <a:t>2020</a:t>
            </a:r>
            <a:endParaRPr lang="en-CA" dirty="0"/>
          </a:p>
        </p:txBody>
      </p:sp>
    </p:spTree>
    <p:extLst>
      <p:ext uri="{BB962C8B-B14F-4D97-AF65-F5344CB8AC3E}">
        <p14:creationId xmlns:p14="http://schemas.microsoft.com/office/powerpoint/2010/main" val="2384807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3" name="Title 1"/>
          <p:cNvSpPr>
            <a:spLocks noGrp="1"/>
          </p:cNvSpPr>
          <p:nvPr>
            <p:ph type="title"/>
          </p:nvPr>
        </p:nvSpPr>
        <p:spPr>
          <a:xfrm>
            <a:off x="1493114" y="933066"/>
            <a:ext cx="3047677" cy="421416"/>
          </a:xfrm>
          <a:prstGeom prst="rect">
            <a:avLst/>
          </a:prstGeom>
        </p:spPr>
        <p:txBody>
          <a:bodyPr/>
          <a:lstStyle>
            <a:lvl1pPr>
              <a:defRPr sz="2800">
                <a:solidFill>
                  <a:srgbClr val="0A324B"/>
                </a:solidFill>
              </a:defRPr>
            </a:lvl1pPr>
          </a:lstStyle>
          <a:p>
            <a:endParaRPr lang="en-CA" sz="2800" dirty="0"/>
          </a:p>
        </p:txBody>
      </p:sp>
      <p:sp>
        <p:nvSpPr>
          <p:cNvPr id="11" name="Content Placeholder 3"/>
          <p:cNvSpPr>
            <a:spLocks noGrp="1"/>
          </p:cNvSpPr>
          <p:nvPr>
            <p:ph sz="half" idx="15" hasCustomPrompt="1"/>
          </p:nvPr>
        </p:nvSpPr>
        <p:spPr>
          <a:xfrm>
            <a:off x="1493114" y="1446441"/>
            <a:ext cx="3047677" cy="15997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Line"/>
          <p:cNvSpPr/>
          <p:nvPr userDrawn="1"/>
        </p:nvSpPr>
        <p:spPr>
          <a:xfrm>
            <a:off x="1590505" y="890388"/>
            <a:ext cx="483351"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2571272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A3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ine"/>
          <p:cNvSpPr/>
          <p:nvPr userDrawn="1"/>
        </p:nvSpPr>
        <p:spPr>
          <a:xfrm>
            <a:off x="5854325" y="5699962"/>
            <a:ext cx="483351" cy="0"/>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p:cNvSpPr/>
          <p:nvPr userDrawn="1"/>
        </p:nvSpPr>
        <p:spPr>
          <a:xfrm>
            <a:off x="605545" y="6193103"/>
            <a:ext cx="0" cy="664897"/>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20495" y="5324462"/>
            <a:ext cx="1002633" cy="500504"/>
          </a:xfrm>
          <a:prstGeom prst="rect">
            <a:avLst/>
          </a:prstGeom>
        </p:spPr>
      </p:pic>
      <p:sp>
        <p:nvSpPr>
          <p:cNvPr id="12" name="TextBox 11"/>
          <p:cNvSpPr txBox="1"/>
          <p:nvPr userDrawn="1"/>
        </p:nvSpPr>
        <p:spPr>
          <a:xfrm>
            <a:off x="3417727" y="5783643"/>
            <a:ext cx="5356545" cy="584775"/>
          </a:xfrm>
          <a:prstGeom prst="rect">
            <a:avLst/>
          </a:prstGeom>
          <a:noFill/>
        </p:spPr>
        <p:txBody>
          <a:bodyPr wrap="square" rtlCol="0">
            <a:spAutoFit/>
          </a:bodyPr>
          <a:lstStyle/>
          <a:p>
            <a:pPr algn="ctr"/>
            <a:r>
              <a:rPr lang="en-US" sz="3200" dirty="0">
                <a:solidFill>
                  <a:schemeClr val="bg1"/>
                </a:solidFill>
                <a:latin typeface="+mj-lt"/>
              </a:rPr>
              <a:t>Thank You</a:t>
            </a:r>
            <a:endParaRPr lang="en-CA" sz="3200" dirty="0">
              <a:solidFill>
                <a:schemeClr val="bg1"/>
              </a:solidFill>
              <a:latin typeface="+mj-lt"/>
            </a:endParaRPr>
          </a:p>
        </p:txBody>
      </p:sp>
      <p:pic>
        <p:nvPicPr>
          <p:cNvPr id="2" name="Picture 1">
            <a:extLst>
              <a:ext uri="{FF2B5EF4-FFF2-40B4-BE49-F238E27FC236}">
                <a16:creationId xmlns:a16="http://schemas.microsoft.com/office/drawing/2014/main" id="{BF70E803-284C-059F-5AAD-ECED92E060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81501" y="1972"/>
            <a:ext cx="8484097" cy="5726765"/>
          </a:xfrm>
          <a:prstGeom prst="rect">
            <a:avLst/>
          </a:prstGeom>
        </p:spPr>
      </p:pic>
      <p:sp>
        <p:nvSpPr>
          <p:cNvPr id="10" name="Title Placeholder 1"/>
          <p:cNvSpPr txBox="1">
            <a:spLocks/>
          </p:cNvSpPr>
          <p:nvPr userDrawn="1"/>
        </p:nvSpPr>
        <p:spPr>
          <a:xfrm rot="16200000">
            <a:off x="-49138" y="4290572"/>
            <a:ext cx="1335503" cy="21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300" b="0" dirty="0">
                <a:solidFill>
                  <a:srgbClr val="F58220"/>
                </a:solidFill>
                <a:latin typeface="DINOT"/>
              </a:rPr>
              <a:t>TAG/TRIP/4</a:t>
            </a:r>
            <a:endParaRPr lang="en-CA" sz="1300" b="0" dirty="0">
              <a:solidFill>
                <a:srgbClr val="F58220"/>
              </a:solidFill>
              <a:latin typeface="DINOT"/>
            </a:endParaRPr>
          </a:p>
        </p:txBody>
      </p:sp>
    </p:spTree>
    <p:extLst>
      <p:ext uri="{BB962C8B-B14F-4D97-AF65-F5344CB8AC3E}">
        <p14:creationId xmlns:p14="http://schemas.microsoft.com/office/powerpoint/2010/main" val="2801803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nfographic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06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Date Placeholder 2"/>
          <p:cNvSpPr txBox="1">
            <a:spLocks/>
          </p:cNvSpPr>
          <p:nvPr userDrawn="1"/>
        </p:nvSpPr>
        <p:spPr bwMode="auto">
          <a:xfrm>
            <a:off x="609600" y="6525686"/>
            <a:ext cx="2844800" cy="33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endParaRPr lang="en-CA" altLang="en-US" sz="1000">
              <a:solidFill>
                <a:schemeClr val="bg1"/>
              </a:solidFill>
              <a:latin typeface="Arial" charset="0"/>
            </a:endParaRPr>
          </a:p>
        </p:txBody>
      </p:sp>
      <p:sp>
        <p:nvSpPr>
          <p:cNvPr id="3" name="Footer Placeholder 3"/>
          <p:cNvSpPr txBox="1">
            <a:spLocks/>
          </p:cNvSpPr>
          <p:nvPr userDrawn="1"/>
        </p:nvSpPr>
        <p:spPr bwMode="auto">
          <a:xfrm>
            <a:off x="4165600" y="6525686"/>
            <a:ext cx="3860800" cy="33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en-CA" altLang="en-US" sz="1000">
              <a:solidFill>
                <a:schemeClr val="bg1"/>
              </a:solidFill>
              <a:latin typeface="Arial" charset="0"/>
            </a:endParaRPr>
          </a:p>
        </p:txBody>
      </p:sp>
      <p:sp>
        <p:nvSpPr>
          <p:cNvPr id="4" name="Slide Number Placeholder 4"/>
          <p:cNvSpPr txBox="1">
            <a:spLocks/>
          </p:cNvSpPr>
          <p:nvPr userDrawn="1"/>
        </p:nvSpPr>
        <p:spPr bwMode="auto">
          <a:xfrm>
            <a:off x="8737600" y="6525686"/>
            <a:ext cx="2844800" cy="33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defRPr/>
            </a:pPr>
            <a:fld id="{399F7095-E670-4FAC-8757-3D9C55F45D27}" type="slidenum">
              <a:rPr lang="en-CA" altLang="en-US" sz="1000" smtClean="0">
                <a:solidFill>
                  <a:schemeClr val="bg1"/>
                </a:solidFill>
                <a:latin typeface="Arial" charset="0"/>
              </a:rPr>
              <a:pPr algn="r" eaLnBrk="1" hangingPunct="1">
                <a:defRPr/>
              </a:pPr>
              <a:t>‹#›</a:t>
            </a:fld>
            <a:endParaRPr lang="en-CA" altLang="en-US" sz="1000">
              <a:solidFill>
                <a:schemeClr val="bg1"/>
              </a:solidFill>
              <a:latin typeface="Arial" charset="0"/>
            </a:endParaRPr>
          </a:p>
        </p:txBody>
      </p:sp>
    </p:spTree>
    <p:extLst>
      <p:ext uri="{BB962C8B-B14F-4D97-AF65-F5344CB8AC3E}">
        <p14:creationId xmlns:p14="http://schemas.microsoft.com/office/powerpoint/2010/main" val="75787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9673" y="1276396"/>
            <a:ext cx="9899164" cy="2414899"/>
          </a:xfrm>
          <a:prstGeom prst="rect">
            <a:avLst/>
          </a:prstGeom>
        </p:spPr>
        <p:txBody>
          <a:bodyPr anchor="b">
            <a:noAutofit/>
          </a:bodyPr>
          <a:lstStyle>
            <a:lvl1pPr algn="ctr">
              <a:defRPr sz="7200">
                <a:solidFill>
                  <a:srgbClr val="0A324B"/>
                </a:solidFill>
              </a:defRPr>
            </a:lvl1pPr>
          </a:lstStyle>
          <a:p>
            <a:r>
              <a:rPr lang="en-US" dirty="0"/>
              <a:t>Presentation Name</a:t>
            </a:r>
            <a:endParaRPr lang="en-CA" dirty="0"/>
          </a:p>
        </p:txBody>
      </p:sp>
      <p:sp>
        <p:nvSpPr>
          <p:cNvPr id="3" name="Subtitle 2"/>
          <p:cNvSpPr>
            <a:spLocks noGrp="1"/>
          </p:cNvSpPr>
          <p:nvPr>
            <p:ph type="subTitle" idx="1" hasCustomPrompt="1"/>
          </p:nvPr>
        </p:nvSpPr>
        <p:spPr>
          <a:xfrm>
            <a:off x="3470031" y="4963394"/>
            <a:ext cx="5251938" cy="745214"/>
          </a:xfrm>
          <a:prstGeom prst="rect">
            <a:avLst/>
          </a:prstGeom>
        </p:spPr>
        <p:txBody>
          <a:bodyPr>
            <a:normAutofit/>
          </a:bodyPr>
          <a:lstStyle>
            <a:lvl1pPr marL="0" indent="0" algn="ctr">
              <a:buNone/>
              <a:defRPr sz="2000" baseline="0">
                <a:solidFill>
                  <a:srgbClr val="849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Title and/or Company Name</a:t>
            </a:r>
            <a:endParaRPr lang="en-CA" dirty="0"/>
          </a:p>
        </p:txBody>
      </p:sp>
      <p:sp>
        <p:nvSpPr>
          <p:cNvPr id="8" name="Line"/>
          <p:cNvSpPr/>
          <p:nvPr userDrawn="1"/>
        </p:nvSpPr>
        <p:spPr>
          <a:xfrm>
            <a:off x="5844994" y="4055014"/>
            <a:ext cx="483351"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Text Placeholder 11">
            <a:extLst>
              <a:ext uri="{FF2B5EF4-FFF2-40B4-BE49-F238E27FC236}">
                <a16:creationId xmlns:a16="http://schemas.microsoft.com/office/drawing/2014/main" id="{6747EB65-37DC-1143-CDEE-E8BE1DAFCBA0}"/>
              </a:ext>
            </a:extLst>
          </p:cNvPr>
          <p:cNvSpPr>
            <a:spLocks noGrp="1"/>
          </p:cNvSpPr>
          <p:nvPr>
            <p:ph type="body" sz="quarter" idx="10" hasCustomPrompt="1"/>
          </p:nvPr>
        </p:nvSpPr>
        <p:spPr>
          <a:xfrm>
            <a:off x="3470275" y="4170363"/>
            <a:ext cx="5251450" cy="746125"/>
          </a:xfrm>
          <a:prstGeom prst="rect">
            <a:avLst/>
          </a:prstGeom>
        </p:spPr>
        <p:txBody>
          <a:bodyPr/>
          <a:lstStyle>
            <a:lvl1pPr marL="0" indent="0" algn="ctr">
              <a:buNone/>
              <a:defRPr sz="2800">
                <a:solidFill>
                  <a:srgbClr val="8496A0"/>
                </a:solidFill>
              </a:defRPr>
            </a:lvl1pPr>
          </a:lstStyle>
          <a:p>
            <a:pPr lvl="0"/>
            <a:r>
              <a:rPr lang="en-US" dirty="0"/>
              <a:t>Presenter Name</a:t>
            </a:r>
          </a:p>
        </p:txBody>
      </p:sp>
    </p:spTree>
    <p:extLst>
      <p:ext uri="{BB962C8B-B14F-4D97-AF65-F5344CB8AC3E}">
        <p14:creationId xmlns:p14="http://schemas.microsoft.com/office/powerpoint/2010/main" val="4070909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solidFill>
                  <a:srgbClr val="F37021"/>
                </a:solidFill>
                <a:latin typeface="Arial" pitchFamily="34" charset="0"/>
                <a:cs typeface="Arial" pitchFamily="34" charset="0"/>
              </a:defRPr>
            </a:lvl1pPr>
          </a:lstStyle>
          <a:p>
            <a:r>
              <a:rPr lang="en-US"/>
              <a:t>Click to edit Master title style</a:t>
            </a:r>
            <a:endParaRPr lang="en-CA"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5A687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CA" dirty="0"/>
          </a:p>
        </p:txBody>
      </p:sp>
    </p:spTree>
    <p:extLst>
      <p:ext uri="{BB962C8B-B14F-4D97-AF65-F5344CB8AC3E}">
        <p14:creationId xmlns:p14="http://schemas.microsoft.com/office/powerpoint/2010/main" val="2008408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868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E67B-29F0-9ACA-E05A-33CBE49136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F93461C-044E-FD85-AFDB-EA4056E037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A408C69-7E06-8837-4997-5106B57E7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A5BECC-491A-7CDA-EB5D-C111A96FF849}"/>
              </a:ext>
            </a:extLst>
          </p:cNvPr>
          <p:cNvSpPr>
            <a:spLocks noGrp="1"/>
          </p:cNvSpPr>
          <p:nvPr>
            <p:ph type="dt" sz="half" idx="10"/>
          </p:nvPr>
        </p:nvSpPr>
        <p:spPr/>
        <p:txBody>
          <a:bodyPr/>
          <a:lstStyle/>
          <a:p>
            <a:fld id="{05C68B11-C5A8-448C-8CE9-B1A273C79CFC}" type="datetimeFigureOut">
              <a:rPr lang="en-US" smtClean="0"/>
              <a:t>11/12/2025</a:t>
            </a:fld>
            <a:endParaRPr lang="en-US" dirty="0"/>
          </a:p>
        </p:txBody>
      </p:sp>
      <p:sp>
        <p:nvSpPr>
          <p:cNvPr id="6" name="Footer Placeholder 5">
            <a:extLst>
              <a:ext uri="{FF2B5EF4-FFF2-40B4-BE49-F238E27FC236}">
                <a16:creationId xmlns:a16="http://schemas.microsoft.com/office/drawing/2014/main" id="{664484D3-869D-DCD4-5049-5599B7AF80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F029BC-E954-EED9-7A0E-4D7DB1023FAF}"/>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92920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59164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86399"/>
            <a:ext cx="12192000" cy="5537200"/>
          </a:xfrm>
          <a:prstGeom prst="rect">
            <a:avLst/>
          </a:prstGeom>
        </p:spPr>
      </p:pic>
      <p:sp>
        <p:nvSpPr>
          <p:cNvPr id="10" name="Rectangle 9"/>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135305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86399"/>
            <a:ext cx="12192000" cy="5537199"/>
          </a:xfrm>
          <a:prstGeom prst="rect">
            <a:avLst/>
          </a:prstGeom>
        </p:spPr>
      </p:pic>
      <p:sp>
        <p:nvSpPr>
          <p:cNvPr id="10" name="Rectangle 9"/>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939177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86399"/>
            <a:ext cx="12192000" cy="5537200"/>
          </a:xfrm>
          <a:prstGeom prst="rect">
            <a:avLst/>
          </a:prstGeom>
        </p:spPr>
      </p:pic>
      <p:sp>
        <p:nvSpPr>
          <p:cNvPr id="11" name="Rectangle 10"/>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897493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1485"/>
            <a:ext cx="12192000" cy="5537200"/>
          </a:xfrm>
          <a:prstGeom prst="rect">
            <a:avLst/>
          </a:prstGeom>
        </p:spPr>
      </p:pic>
      <p:sp>
        <p:nvSpPr>
          <p:cNvPr id="8" name="Rectangle 7"/>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598733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0158"/>
            <a:ext cx="12192000" cy="5537199"/>
          </a:xfrm>
          <a:prstGeom prst="rect">
            <a:avLst/>
          </a:prstGeom>
        </p:spPr>
      </p:pic>
      <p:sp>
        <p:nvSpPr>
          <p:cNvPr id="8" name="Rectangle 7"/>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8146"/>
            <a:ext cx="12192000" cy="5537199"/>
          </a:xfrm>
          <a:prstGeom prst="rect">
            <a:avLst/>
          </a:prstGeom>
        </p:spPr>
      </p:pic>
    </p:spTree>
    <p:extLst>
      <p:ext uri="{BB962C8B-B14F-4D97-AF65-F5344CB8AC3E}">
        <p14:creationId xmlns:p14="http://schemas.microsoft.com/office/powerpoint/2010/main" val="2730249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86399"/>
            <a:ext cx="12192000" cy="5537200"/>
          </a:xfrm>
          <a:prstGeom prst="rect">
            <a:avLst/>
          </a:prstGeom>
        </p:spPr>
      </p:pic>
      <p:sp>
        <p:nvSpPr>
          <p:cNvPr id="11" name="Rectangle 10"/>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84149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1493114" y="893372"/>
            <a:ext cx="9205772" cy="594557"/>
          </a:xfrm>
          <a:prstGeom prst="rect">
            <a:avLst/>
          </a:prstGeom>
        </p:spPr>
        <p:txBody>
          <a:bodyPr vert="horz" lIns="91440" tIns="45720" rIns="91440" bIns="45720" rtlCol="0" anchor="ctr">
            <a:normAutofit/>
          </a:bodyPr>
          <a:lstStyle>
            <a:lvl1pPr>
              <a:defRPr sz="2800" baseline="0"/>
            </a:lvl1pPr>
          </a:lstStyle>
          <a:p>
            <a:r>
              <a:rPr lang="en-US" dirty="0"/>
              <a:t>Presentation Overview</a:t>
            </a:r>
            <a:endParaRPr lang="en-CA" dirty="0"/>
          </a:p>
        </p:txBody>
      </p:sp>
      <p:sp>
        <p:nvSpPr>
          <p:cNvPr id="5" name="Text Placeholder 12"/>
          <p:cNvSpPr>
            <a:spLocks noGrp="1"/>
          </p:cNvSpPr>
          <p:nvPr>
            <p:ph type="body" sz="quarter" idx="11" hasCustomPrompt="1"/>
          </p:nvPr>
        </p:nvSpPr>
        <p:spPr>
          <a:xfrm>
            <a:off x="1493113" y="2217842"/>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01</a:t>
            </a:r>
            <a:endParaRPr lang="en-CA" dirty="0"/>
          </a:p>
        </p:txBody>
      </p:sp>
      <p:sp>
        <p:nvSpPr>
          <p:cNvPr id="6" name="Content Placeholder 3"/>
          <p:cNvSpPr>
            <a:spLocks noGrp="1"/>
          </p:cNvSpPr>
          <p:nvPr>
            <p:ph sz="half" idx="2" hasCustomPrompt="1"/>
          </p:nvPr>
        </p:nvSpPr>
        <p:spPr>
          <a:xfrm>
            <a:off x="2635777" y="2596210"/>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8" name="Text Placeholder 12"/>
          <p:cNvSpPr>
            <a:spLocks noGrp="1"/>
          </p:cNvSpPr>
          <p:nvPr>
            <p:ph type="body" sz="quarter" idx="12" hasCustomPrompt="1"/>
          </p:nvPr>
        </p:nvSpPr>
        <p:spPr>
          <a:xfrm>
            <a:off x="1493113" y="3652567"/>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03</a:t>
            </a:r>
            <a:endParaRPr lang="en-CA" dirty="0"/>
          </a:p>
        </p:txBody>
      </p:sp>
      <p:sp>
        <p:nvSpPr>
          <p:cNvPr id="9" name="Content Placeholder 3"/>
          <p:cNvSpPr>
            <a:spLocks noGrp="1"/>
          </p:cNvSpPr>
          <p:nvPr>
            <p:ph sz="half" idx="13" hasCustomPrompt="1"/>
          </p:nvPr>
        </p:nvSpPr>
        <p:spPr>
          <a:xfrm>
            <a:off x="2635777" y="4030935"/>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Text Placeholder 12"/>
          <p:cNvSpPr>
            <a:spLocks noGrp="1"/>
          </p:cNvSpPr>
          <p:nvPr>
            <p:ph type="body" sz="quarter" idx="14" hasCustomPrompt="1"/>
          </p:nvPr>
        </p:nvSpPr>
        <p:spPr>
          <a:xfrm>
            <a:off x="6445888" y="2122515"/>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02</a:t>
            </a:r>
            <a:endParaRPr lang="en-CA" dirty="0"/>
          </a:p>
        </p:txBody>
      </p:sp>
      <p:sp>
        <p:nvSpPr>
          <p:cNvPr id="15" name="Content Placeholder 3"/>
          <p:cNvSpPr>
            <a:spLocks noGrp="1"/>
          </p:cNvSpPr>
          <p:nvPr>
            <p:ph sz="half" idx="15" hasCustomPrompt="1"/>
          </p:nvPr>
        </p:nvSpPr>
        <p:spPr>
          <a:xfrm>
            <a:off x="7588552" y="2500883"/>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7" name="Text Placeholder 12"/>
          <p:cNvSpPr>
            <a:spLocks noGrp="1"/>
          </p:cNvSpPr>
          <p:nvPr>
            <p:ph type="body" sz="quarter" idx="16" hasCustomPrompt="1"/>
          </p:nvPr>
        </p:nvSpPr>
        <p:spPr>
          <a:xfrm>
            <a:off x="6445888" y="3557240"/>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04</a:t>
            </a:r>
            <a:endParaRPr lang="en-CA" dirty="0"/>
          </a:p>
        </p:txBody>
      </p:sp>
      <p:sp>
        <p:nvSpPr>
          <p:cNvPr id="18" name="Content Placeholder 3"/>
          <p:cNvSpPr>
            <a:spLocks noGrp="1"/>
          </p:cNvSpPr>
          <p:nvPr>
            <p:ph sz="half" idx="17" hasCustomPrompt="1"/>
          </p:nvPr>
        </p:nvSpPr>
        <p:spPr>
          <a:xfrm>
            <a:off x="7588552" y="3935608"/>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0" name="Text Placeholder 12"/>
          <p:cNvSpPr>
            <a:spLocks noGrp="1"/>
          </p:cNvSpPr>
          <p:nvPr>
            <p:ph type="body" sz="quarter" idx="18" hasCustomPrompt="1"/>
          </p:nvPr>
        </p:nvSpPr>
        <p:spPr>
          <a:xfrm>
            <a:off x="1493113" y="5087292"/>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05</a:t>
            </a:r>
            <a:endParaRPr lang="en-CA" dirty="0"/>
          </a:p>
        </p:txBody>
      </p:sp>
      <p:sp>
        <p:nvSpPr>
          <p:cNvPr id="21" name="Content Placeholder 3"/>
          <p:cNvSpPr>
            <a:spLocks noGrp="1"/>
          </p:cNvSpPr>
          <p:nvPr>
            <p:ph sz="half" idx="19" hasCustomPrompt="1"/>
          </p:nvPr>
        </p:nvSpPr>
        <p:spPr>
          <a:xfrm>
            <a:off x="2635777" y="5465660"/>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3" name="Text Placeholder 12"/>
          <p:cNvSpPr>
            <a:spLocks noGrp="1"/>
          </p:cNvSpPr>
          <p:nvPr>
            <p:ph type="body" sz="quarter" idx="20" hasCustomPrompt="1"/>
          </p:nvPr>
        </p:nvSpPr>
        <p:spPr>
          <a:xfrm>
            <a:off x="6445888" y="4991965"/>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06</a:t>
            </a:r>
            <a:endParaRPr lang="en-CA" dirty="0"/>
          </a:p>
        </p:txBody>
      </p:sp>
      <p:sp>
        <p:nvSpPr>
          <p:cNvPr id="24" name="Content Placeholder 3"/>
          <p:cNvSpPr>
            <a:spLocks noGrp="1"/>
          </p:cNvSpPr>
          <p:nvPr>
            <p:ph sz="half" idx="21" hasCustomPrompt="1"/>
          </p:nvPr>
        </p:nvSpPr>
        <p:spPr>
          <a:xfrm>
            <a:off x="7588552" y="5370333"/>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5" name="Line"/>
          <p:cNvSpPr/>
          <p:nvPr userDrawn="1"/>
        </p:nvSpPr>
        <p:spPr>
          <a:xfrm>
            <a:off x="1623191" y="1520751"/>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Text Placeholder 12"/>
          <p:cNvSpPr>
            <a:spLocks noGrp="1"/>
          </p:cNvSpPr>
          <p:nvPr>
            <p:ph type="body" sz="quarter" idx="22" hasCustomPrompt="1"/>
          </p:nvPr>
        </p:nvSpPr>
        <p:spPr>
          <a:xfrm>
            <a:off x="2635778" y="2217842"/>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28" name="Text Placeholder 12"/>
          <p:cNvSpPr>
            <a:spLocks noGrp="1"/>
          </p:cNvSpPr>
          <p:nvPr>
            <p:ph type="body" sz="quarter" idx="23" hasCustomPrompt="1"/>
          </p:nvPr>
        </p:nvSpPr>
        <p:spPr>
          <a:xfrm>
            <a:off x="7588552" y="2122515"/>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1" name="Text Placeholder 12"/>
          <p:cNvSpPr>
            <a:spLocks noGrp="1"/>
          </p:cNvSpPr>
          <p:nvPr>
            <p:ph type="body" sz="quarter" idx="24" hasCustomPrompt="1"/>
          </p:nvPr>
        </p:nvSpPr>
        <p:spPr>
          <a:xfrm>
            <a:off x="2635778" y="3648435"/>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2" name="Text Placeholder 12"/>
          <p:cNvSpPr>
            <a:spLocks noGrp="1"/>
          </p:cNvSpPr>
          <p:nvPr>
            <p:ph type="body" sz="quarter" idx="25" hasCustomPrompt="1"/>
          </p:nvPr>
        </p:nvSpPr>
        <p:spPr>
          <a:xfrm>
            <a:off x="7588552" y="3553108"/>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5" name="Text Placeholder 12"/>
          <p:cNvSpPr>
            <a:spLocks noGrp="1"/>
          </p:cNvSpPr>
          <p:nvPr>
            <p:ph type="body" sz="quarter" idx="26" hasCustomPrompt="1"/>
          </p:nvPr>
        </p:nvSpPr>
        <p:spPr>
          <a:xfrm>
            <a:off x="2662831" y="5075157"/>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6" name="Text Placeholder 12"/>
          <p:cNvSpPr>
            <a:spLocks noGrp="1"/>
          </p:cNvSpPr>
          <p:nvPr>
            <p:ph type="body" sz="quarter" idx="27" hasCustomPrompt="1"/>
          </p:nvPr>
        </p:nvSpPr>
        <p:spPr>
          <a:xfrm>
            <a:off x="7615605" y="4979830"/>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Tree>
    <p:extLst>
      <p:ext uri="{BB962C8B-B14F-4D97-AF65-F5344CB8AC3E}">
        <p14:creationId xmlns:p14="http://schemas.microsoft.com/office/powerpoint/2010/main" val="419448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86399"/>
            <a:ext cx="12192000" cy="5537200"/>
          </a:xfrm>
          <a:prstGeom prst="rect">
            <a:avLst/>
          </a:prstGeom>
        </p:spPr>
      </p:pic>
      <p:sp>
        <p:nvSpPr>
          <p:cNvPr id="13" name="Rectangle 12"/>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8438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0" name="Rectangle 9"/>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6211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6475"/>
            <a:ext cx="12192000" cy="5568620"/>
          </a:xfrm>
          <a:prstGeom prst="rect">
            <a:avLst/>
          </a:prstGeom>
        </p:spPr>
      </p:pic>
      <p:sp>
        <p:nvSpPr>
          <p:cNvPr id="10" name="Rectangle 9"/>
          <p:cNvSpPr/>
          <p:nvPr userDrawn="1"/>
        </p:nvSpPr>
        <p:spPr>
          <a:xfrm>
            <a:off x="0" y="6525344"/>
            <a:ext cx="12192000" cy="332656"/>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648617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928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solidFill>
                  <a:srgbClr val="0054A4"/>
                </a:solidFill>
                <a:latin typeface="Arial" pitchFamily="34" charset="0"/>
                <a:cs typeface="Arial" pitchFamily="34" charset="0"/>
              </a:defRPr>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rgbClr val="5A6870"/>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849644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2080" y="836714"/>
            <a:ext cx="10102432" cy="969537"/>
          </a:xfrm>
          <a:prstGeom prst="rect">
            <a:avLst/>
          </a:prstGeom>
        </p:spPr>
        <p:txBody>
          <a:bodyPr/>
          <a:lstStyle>
            <a:lvl1pPr algn="l">
              <a:defRPr sz="4800"/>
            </a:lvl1pPr>
          </a:lstStyle>
          <a:p>
            <a:r>
              <a:rPr kumimoji="0" lang="en-US" sz="5867" b="0" i="0" u="none" strike="noStrike" kern="1200" cap="none" spc="0" normalizeH="0" baseline="0" noProof="0" dirty="0">
                <a:ln>
                  <a:noFill/>
                </a:ln>
                <a:solidFill>
                  <a:srgbClr val="0054A4"/>
                </a:solidFill>
                <a:effectLst/>
                <a:uLnTx/>
                <a:uFillTx/>
                <a:latin typeface="+mj-lt"/>
                <a:ea typeface="+mj-ea"/>
                <a:cs typeface="+mj-cs"/>
              </a:rPr>
              <a:t>Agenda Item 1</a:t>
            </a:r>
            <a:endParaRPr lang="en-CA" dirty="0"/>
          </a:p>
        </p:txBody>
      </p:sp>
      <p:sp>
        <p:nvSpPr>
          <p:cNvPr id="6" name="Rectangle 5"/>
          <p:cNvSpPr/>
          <p:nvPr userDrawn="1"/>
        </p:nvSpPr>
        <p:spPr>
          <a:xfrm>
            <a:off x="0" y="6309320"/>
            <a:ext cx="1219200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87536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hapter Divider">
    <p:spTree>
      <p:nvGrpSpPr>
        <p:cNvPr id="1" name=""/>
        <p:cNvGrpSpPr/>
        <p:nvPr/>
      </p:nvGrpSpPr>
      <p:grpSpPr>
        <a:xfrm>
          <a:off x="0" y="0"/>
          <a:ext cx="0" cy="0"/>
          <a:chOff x="0" y="0"/>
          <a:chExt cx="0" cy="0"/>
        </a:xfrm>
      </p:grpSpPr>
      <p:sp>
        <p:nvSpPr>
          <p:cNvPr id="8" name="Rectangle 7"/>
          <p:cNvSpPr/>
          <p:nvPr userDrawn="1"/>
        </p:nvSpPr>
        <p:spPr>
          <a:xfrm>
            <a:off x="1244173" y="2415821"/>
            <a:ext cx="2802716" cy="444217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 name="Picture Placeholder 2"/>
          <p:cNvSpPr>
            <a:spLocks noGrp="1"/>
          </p:cNvSpPr>
          <p:nvPr>
            <p:ph type="pic" idx="10"/>
          </p:nvPr>
        </p:nvSpPr>
        <p:spPr>
          <a:xfrm>
            <a:off x="4074220" y="2415821"/>
            <a:ext cx="6877840" cy="4442179"/>
          </a:xfrm>
          <a:prstGeom prst="rect">
            <a:avLst/>
          </a:prstGeom>
          <a:solidFill>
            <a:schemeClr val="bg1">
              <a:lumMod val="95000"/>
            </a:schemeClr>
          </a:solidFill>
        </p:spPr>
        <p:txBody>
          <a:bodyPr anchor="ctr"/>
          <a:lstStyle>
            <a:lvl1pPr marL="0" indent="0" algn="ctr">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10" name="Title 1"/>
          <p:cNvSpPr>
            <a:spLocks noGrp="1"/>
          </p:cNvSpPr>
          <p:nvPr>
            <p:ph type="title" hasCustomPrompt="1"/>
          </p:nvPr>
        </p:nvSpPr>
        <p:spPr>
          <a:xfrm>
            <a:off x="1609557" y="3465689"/>
            <a:ext cx="2126611" cy="979331"/>
          </a:xfrm>
          <a:prstGeom prst="rect">
            <a:avLst/>
          </a:prstGeom>
        </p:spPr>
        <p:txBody>
          <a:bodyPr/>
          <a:lstStyle>
            <a:lvl1pPr algn="ctr">
              <a:defRPr sz="2800" baseline="0">
                <a:solidFill>
                  <a:schemeClr val="bg1"/>
                </a:solidFill>
              </a:defRPr>
            </a:lvl1pPr>
          </a:lstStyle>
          <a:p>
            <a:r>
              <a:rPr lang="en-US" sz="2800" dirty="0"/>
              <a:t>Chapter Title</a:t>
            </a:r>
            <a:endParaRPr lang="en-CA" sz="2800" dirty="0"/>
          </a:p>
        </p:txBody>
      </p:sp>
      <p:sp>
        <p:nvSpPr>
          <p:cNvPr id="11" name="Subtitle 2"/>
          <p:cNvSpPr>
            <a:spLocks noGrp="1"/>
          </p:cNvSpPr>
          <p:nvPr>
            <p:ph type="subTitle" idx="1" hasCustomPrompt="1"/>
          </p:nvPr>
        </p:nvSpPr>
        <p:spPr>
          <a:xfrm>
            <a:off x="1609557" y="4630904"/>
            <a:ext cx="2126611" cy="1051125"/>
          </a:xfrm>
          <a:prstGeom prst="rect">
            <a:avLst/>
          </a:prstGeom>
        </p:spPr>
        <p:txBody>
          <a:bodyPr>
            <a:normAutofit/>
          </a:bodyPr>
          <a:lstStyle>
            <a:lvl1pPr marL="0" indent="0" algn="ctr">
              <a:buNone/>
              <a:defRPr sz="18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Double click to edit text</a:t>
            </a:r>
            <a:endParaRPr lang="en-CA"/>
          </a:p>
        </p:txBody>
      </p:sp>
      <p:sp>
        <p:nvSpPr>
          <p:cNvPr id="13" name="Text Placeholder 12"/>
          <p:cNvSpPr>
            <a:spLocks noGrp="1"/>
          </p:cNvSpPr>
          <p:nvPr>
            <p:ph type="body" sz="quarter" idx="11" hasCustomPrompt="1"/>
          </p:nvPr>
        </p:nvSpPr>
        <p:spPr>
          <a:xfrm>
            <a:off x="2315407" y="2848157"/>
            <a:ext cx="714911" cy="558020"/>
          </a:xfrm>
          <a:prstGeom prst="rect">
            <a:avLst/>
          </a:prstGeom>
        </p:spPr>
        <p:txBody>
          <a:bodyPr/>
          <a:lstStyle>
            <a:lvl1pPr marL="0" indent="0" algn="ctr">
              <a:buNone/>
              <a:defRPr sz="2800" b="1">
                <a:solidFill>
                  <a:schemeClr val="bg1"/>
                </a:solidFill>
                <a:latin typeface="+mj-lt"/>
              </a:defRPr>
            </a:lvl1pPr>
          </a:lstStyle>
          <a:p>
            <a:pPr lvl="0"/>
            <a:r>
              <a:rPr lang="en-US" dirty="0"/>
              <a:t>01</a:t>
            </a:r>
            <a:endParaRPr lang="en-CA" dirty="0"/>
          </a:p>
        </p:txBody>
      </p:sp>
    </p:spTree>
    <p:extLst>
      <p:ext uri="{BB962C8B-B14F-4D97-AF65-F5344CB8AC3E}">
        <p14:creationId xmlns:p14="http://schemas.microsoft.com/office/powerpoint/2010/main" val="1782218997"/>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solidFill>
                  <a:srgbClr val="F37021"/>
                </a:solidFill>
                <a:latin typeface="Arial" pitchFamily="34" charset="0"/>
                <a:cs typeface="Arial" pitchFamily="34"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5A687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609600" y="6597352"/>
            <a:ext cx="2844800" cy="365125"/>
          </a:xfrm>
        </p:spPr>
        <p:txBody>
          <a:bodyPr/>
          <a:lstStyle/>
          <a:p>
            <a:fld id="{60D3C204-BFC8-40DF-BCA5-4BA5280D0F4D}" type="datetimeFigureOut">
              <a:rPr lang="en-CA" smtClean="0"/>
              <a:t>12/11/2025</a:t>
            </a:fld>
            <a:endParaRPr lang="en-CA"/>
          </a:p>
        </p:txBody>
      </p:sp>
      <p:sp>
        <p:nvSpPr>
          <p:cNvPr id="5" name="Footer Placeholder 4"/>
          <p:cNvSpPr>
            <a:spLocks noGrp="1"/>
          </p:cNvSpPr>
          <p:nvPr>
            <p:ph type="ftr" sz="quarter" idx="11"/>
          </p:nvPr>
        </p:nvSpPr>
        <p:spPr>
          <a:xfrm>
            <a:off x="4165600" y="6597352"/>
            <a:ext cx="3860800" cy="365125"/>
          </a:xfrm>
        </p:spPr>
        <p:txBody>
          <a:bodyPr/>
          <a:lstStyle/>
          <a:p>
            <a:endParaRPr lang="en-CA"/>
          </a:p>
        </p:txBody>
      </p:sp>
      <p:sp>
        <p:nvSpPr>
          <p:cNvPr id="6" name="Slide Number Placeholder 5"/>
          <p:cNvSpPr>
            <a:spLocks noGrp="1"/>
          </p:cNvSpPr>
          <p:nvPr>
            <p:ph type="sldNum" sz="quarter" idx="12"/>
          </p:nvPr>
        </p:nvSpPr>
        <p:spPr>
          <a:xfrm>
            <a:off x="8737600" y="6597352"/>
            <a:ext cx="2844800" cy="365125"/>
          </a:xfrm>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3615994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371" y="1316765"/>
            <a:ext cx="9422837" cy="1143000"/>
          </a:xfrm>
          <a:prstGeom prst="rect">
            <a:avLst/>
          </a:prstGeom>
        </p:spPr>
        <p:txBody>
          <a:bodyPr/>
          <a:lstStyle>
            <a:lvl1pPr algn="l">
              <a:defRPr>
                <a:solidFill>
                  <a:schemeClr val="tx2">
                    <a:lumMod val="50000"/>
                  </a:schemeClr>
                </a:solidFill>
              </a:defRPr>
            </a:lvl1pPr>
          </a:lstStyle>
          <a:p>
            <a:r>
              <a:rPr lang="en-US" dirty="0"/>
              <a:t>Click to edit Master title style</a:t>
            </a:r>
            <a:endParaRPr lang="en-CA" dirty="0"/>
          </a:p>
        </p:txBody>
      </p:sp>
      <p:sp>
        <p:nvSpPr>
          <p:cNvPr id="3" name="Content Placeholder 2"/>
          <p:cNvSpPr>
            <a:spLocks noGrp="1"/>
          </p:cNvSpPr>
          <p:nvPr>
            <p:ph idx="1"/>
          </p:nvPr>
        </p:nvSpPr>
        <p:spPr>
          <a:xfrm>
            <a:off x="431371" y="2540903"/>
            <a:ext cx="9422837" cy="38492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a:xfrm>
            <a:off x="609600" y="6525344"/>
            <a:ext cx="2798101" cy="332656"/>
          </a:xfrm>
          <a:prstGeom prst="rect">
            <a:avLst/>
          </a:prstGeom>
        </p:spPr>
        <p:txBody>
          <a:bodyPr/>
          <a:lstStyle/>
          <a:p>
            <a:fld id="{60D3C204-BFC8-40DF-BCA5-4BA5280D0F4D}" type="datetimeFigureOut">
              <a:rPr lang="en-CA" smtClean="0"/>
              <a:t>12/11/2025</a:t>
            </a:fld>
            <a:endParaRPr lang="en-CA" dirty="0"/>
          </a:p>
        </p:txBody>
      </p:sp>
      <p:sp>
        <p:nvSpPr>
          <p:cNvPr id="5" name="Footer Placeholder 4"/>
          <p:cNvSpPr>
            <a:spLocks noGrp="1"/>
          </p:cNvSpPr>
          <p:nvPr>
            <p:ph type="ftr" sz="quarter" idx="11"/>
          </p:nvPr>
        </p:nvSpPr>
        <p:spPr>
          <a:xfrm>
            <a:off x="4165600" y="6525344"/>
            <a:ext cx="3860800" cy="332656"/>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525344"/>
            <a:ext cx="2844800" cy="332656"/>
          </a:xfrm>
          <a:prstGeom prst="rect">
            <a:avLst/>
          </a:prstGeom>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256527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3BE43-2927-6149-B069-102062FC7B5C}"/>
              </a:ext>
            </a:extLst>
          </p:cNvPr>
          <p:cNvSpPr>
            <a:spLocks noGrp="1"/>
          </p:cNvSpPr>
          <p:nvPr>
            <p:ph type="dt" sz="half" idx="10"/>
          </p:nvPr>
        </p:nvSpPr>
        <p:spPr/>
        <p:txBody>
          <a:bodyPr/>
          <a:lstStyle/>
          <a:p>
            <a:fld id="{CA2B8815-33EA-6949-BC0B-00E0D059D18B}" type="datetimeFigureOut">
              <a:rPr lang="en-US" smtClean="0"/>
              <a:t>11/12/2025</a:t>
            </a:fld>
            <a:endParaRPr lang="en-US"/>
          </a:p>
        </p:txBody>
      </p:sp>
      <p:sp>
        <p:nvSpPr>
          <p:cNvPr id="3" name="Footer Placeholder 2">
            <a:extLst>
              <a:ext uri="{FF2B5EF4-FFF2-40B4-BE49-F238E27FC236}">
                <a16:creationId xmlns:a16="http://schemas.microsoft.com/office/drawing/2014/main" id="{64D8C81D-AD30-DA49-9AFE-90FE1B7351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F9E130-6C88-624D-9452-DDEA2977E408}"/>
              </a:ext>
            </a:extLst>
          </p:cNvPr>
          <p:cNvSpPr>
            <a:spLocks noGrp="1"/>
          </p:cNvSpPr>
          <p:nvPr>
            <p:ph type="sldNum" sz="quarter" idx="12"/>
          </p:nvPr>
        </p:nvSpPr>
        <p:spPr/>
        <p:txBody>
          <a:bodyPr/>
          <a:lstStyle/>
          <a:p>
            <a:fld id="{8F3952BE-D948-0D4D-9F78-796E008531EF}" type="slidenum">
              <a:rPr lang="en-US" smtClean="0"/>
              <a:t>‹#›</a:t>
            </a:fld>
            <a:endParaRPr lang="en-US"/>
          </a:p>
        </p:txBody>
      </p:sp>
    </p:spTree>
    <p:extLst>
      <p:ext uri="{BB962C8B-B14F-4D97-AF65-F5344CB8AC3E}">
        <p14:creationId xmlns:p14="http://schemas.microsoft.com/office/powerpoint/2010/main" val="85831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8" name="Rectangle 7"/>
          <p:cNvSpPr/>
          <p:nvPr userDrawn="1"/>
        </p:nvSpPr>
        <p:spPr>
          <a:xfrm>
            <a:off x="1271504" y="894110"/>
            <a:ext cx="2802716" cy="5069780"/>
          </a:xfrm>
          <a:prstGeom prst="rect">
            <a:avLst/>
          </a:prstGeom>
          <a:solidFill>
            <a:srgbClr val="0A3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p:cNvSpPr>
            <a:spLocks noGrp="1"/>
          </p:cNvSpPr>
          <p:nvPr>
            <p:ph type="title" hasCustomPrompt="1"/>
          </p:nvPr>
        </p:nvSpPr>
        <p:spPr>
          <a:xfrm>
            <a:off x="1609557" y="2743200"/>
            <a:ext cx="2126611" cy="979330"/>
          </a:xfrm>
          <a:prstGeom prst="rect">
            <a:avLst/>
          </a:prstGeom>
        </p:spPr>
        <p:txBody>
          <a:bodyPr/>
          <a:lstStyle>
            <a:lvl1pPr algn="ctr">
              <a:defRPr sz="2800" baseline="0">
                <a:solidFill>
                  <a:schemeClr val="bg1"/>
                </a:solidFill>
              </a:defRPr>
            </a:lvl1pPr>
          </a:lstStyle>
          <a:p>
            <a:r>
              <a:rPr lang="en-US" sz="2800" dirty="0"/>
              <a:t>Chapter Title</a:t>
            </a:r>
            <a:endParaRPr lang="en-CA" sz="2800" dirty="0"/>
          </a:p>
        </p:txBody>
      </p:sp>
      <p:sp>
        <p:nvSpPr>
          <p:cNvPr id="11" name="Subtitle 2"/>
          <p:cNvSpPr>
            <a:spLocks noGrp="1"/>
          </p:cNvSpPr>
          <p:nvPr>
            <p:ph type="subTitle" idx="1" hasCustomPrompt="1"/>
          </p:nvPr>
        </p:nvSpPr>
        <p:spPr>
          <a:xfrm>
            <a:off x="1609557" y="3908414"/>
            <a:ext cx="2126611" cy="1051125"/>
          </a:xfrm>
          <a:prstGeom prst="rect">
            <a:avLst/>
          </a:prstGeom>
        </p:spPr>
        <p:txBody>
          <a:bodyPr>
            <a:normAutofit/>
          </a:bodyPr>
          <a:lstStyle>
            <a:lvl1pPr marL="0" indent="0" algn="ctr">
              <a:buNone/>
              <a:defRPr sz="1800" baseline="0">
                <a:solidFill>
                  <a:srgbClr val="64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Double click to edit text</a:t>
            </a:r>
            <a:endParaRPr lang="en-CA" dirty="0"/>
          </a:p>
        </p:txBody>
      </p:sp>
      <p:sp>
        <p:nvSpPr>
          <p:cNvPr id="13" name="Text Placeholder 12"/>
          <p:cNvSpPr>
            <a:spLocks noGrp="1"/>
          </p:cNvSpPr>
          <p:nvPr>
            <p:ph type="body" sz="quarter" idx="11" hasCustomPrompt="1"/>
          </p:nvPr>
        </p:nvSpPr>
        <p:spPr>
          <a:xfrm>
            <a:off x="2315407" y="2125666"/>
            <a:ext cx="714910" cy="558020"/>
          </a:xfrm>
          <a:prstGeom prst="rect">
            <a:avLst/>
          </a:prstGeom>
        </p:spPr>
        <p:txBody>
          <a:bodyPr/>
          <a:lstStyle>
            <a:lvl1pPr marL="0" indent="0" algn="ctr">
              <a:buNone/>
              <a:defRPr sz="2800" b="1">
                <a:solidFill>
                  <a:srgbClr val="64FFFF"/>
                </a:solidFill>
                <a:latin typeface="+mj-lt"/>
              </a:defRPr>
            </a:lvl1pPr>
          </a:lstStyle>
          <a:p>
            <a:pPr lvl="0"/>
            <a:r>
              <a:rPr lang="en-US" dirty="0"/>
              <a:t>01</a:t>
            </a:r>
            <a:endParaRPr lang="en-CA" dirty="0"/>
          </a:p>
        </p:txBody>
      </p:sp>
      <p:sp>
        <p:nvSpPr>
          <p:cNvPr id="7" name="Picture Placeholder 6">
            <a:extLst>
              <a:ext uri="{FF2B5EF4-FFF2-40B4-BE49-F238E27FC236}">
                <a16:creationId xmlns:a16="http://schemas.microsoft.com/office/drawing/2014/main" id="{B7E19967-13FC-03C6-5277-7A9C97FDE17E}"/>
              </a:ext>
            </a:extLst>
          </p:cNvPr>
          <p:cNvSpPr>
            <a:spLocks noGrp="1"/>
          </p:cNvSpPr>
          <p:nvPr>
            <p:ph type="pic" sz="quarter" idx="12" hasCustomPrompt="1"/>
          </p:nvPr>
        </p:nvSpPr>
        <p:spPr>
          <a:xfrm>
            <a:off x="4073525" y="893763"/>
            <a:ext cx="6954838" cy="5070475"/>
          </a:xfrm>
          <a:prstGeom prst="rect">
            <a:avLst/>
          </a:prstGeom>
          <a:solidFill>
            <a:srgbClr val="C3D4DD">
              <a:alpha val="14000"/>
            </a:srgbClr>
          </a:solidFill>
        </p:spPr>
        <p:txBody>
          <a:bodyPr/>
          <a:lstStyle>
            <a:lvl1pPr>
              <a:defRPr>
                <a:solidFill>
                  <a:srgbClr val="C3D4DD"/>
                </a:solidFill>
              </a:defRPr>
            </a:lvl1pPr>
          </a:lstStyle>
          <a:p>
            <a:r>
              <a:rPr lang="en-CA" dirty="0"/>
              <a:t>Click on icon (center of box) to import image</a:t>
            </a:r>
          </a:p>
        </p:txBody>
      </p:sp>
    </p:spTree>
    <p:extLst>
      <p:ext uri="{BB962C8B-B14F-4D97-AF65-F5344CB8AC3E}">
        <p14:creationId xmlns:p14="http://schemas.microsoft.com/office/powerpoint/2010/main" val="2468846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and Image 2">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6498192" y="1108365"/>
            <a:ext cx="5347445" cy="5140036"/>
          </a:xfrm>
          <a:prstGeom prst="rect">
            <a:avLst/>
          </a:prstGeom>
          <a:solidFill>
            <a:schemeClr val="bg1">
              <a:lumMod val="95000"/>
            </a:schemeClr>
          </a:solidFill>
        </p:spPr>
        <p:txBody>
          <a:bodyPr anchor="ctr"/>
          <a:lstStyle>
            <a:lvl1pPr marL="0" indent="0" algn="ctr">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CA" dirty="0"/>
          </a:p>
        </p:txBody>
      </p:sp>
      <p:sp>
        <p:nvSpPr>
          <p:cNvPr id="6" name="Content Placeholder 3"/>
          <p:cNvSpPr>
            <a:spLocks noGrp="1"/>
          </p:cNvSpPr>
          <p:nvPr>
            <p:ph sz="half" idx="2" hasCustomPrompt="1"/>
          </p:nvPr>
        </p:nvSpPr>
        <p:spPr>
          <a:xfrm>
            <a:off x="1717965" y="2385771"/>
            <a:ext cx="4780227" cy="400388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7" name="Title 1"/>
          <p:cNvSpPr>
            <a:spLocks noGrp="1"/>
          </p:cNvSpPr>
          <p:nvPr>
            <p:ph type="title"/>
          </p:nvPr>
        </p:nvSpPr>
        <p:spPr>
          <a:xfrm>
            <a:off x="1717965" y="1336717"/>
            <a:ext cx="4780227" cy="421416"/>
          </a:xfrm>
          <a:prstGeom prst="rect">
            <a:avLst/>
          </a:prstGeom>
        </p:spPr>
        <p:txBody>
          <a:bodyPr/>
          <a:lstStyle>
            <a:lvl1pPr>
              <a:defRPr sz="2800"/>
            </a:lvl1pPr>
          </a:lstStyle>
          <a:p>
            <a:r>
              <a:rPr lang="en-US" sz="2800"/>
              <a:t>Click to edit Master title style</a:t>
            </a:r>
            <a:endParaRPr lang="en-CA" sz="2800" dirty="0"/>
          </a:p>
        </p:txBody>
      </p:sp>
      <p:sp>
        <p:nvSpPr>
          <p:cNvPr id="8" name="Subtitle 2"/>
          <p:cNvSpPr>
            <a:spLocks noGrp="1"/>
          </p:cNvSpPr>
          <p:nvPr>
            <p:ph type="subTitle" idx="1"/>
          </p:nvPr>
        </p:nvSpPr>
        <p:spPr>
          <a:xfrm>
            <a:off x="1717965" y="1837834"/>
            <a:ext cx="4780227" cy="353151"/>
          </a:xfrm>
          <a:prstGeom prst="rect">
            <a:avLst/>
          </a:prstGeo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dirty="0"/>
          </a:p>
        </p:txBody>
      </p:sp>
    </p:spTree>
    <p:extLst>
      <p:ext uri="{BB962C8B-B14F-4D97-AF65-F5344CB8AC3E}">
        <p14:creationId xmlns:p14="http://schemas.microsoft.com/office/powerpoint/2010/main" val="3602692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36" tIns="45718" rIns="91436" bIns="45718"/>
          <a:lstStyle/>
          <a:p>
            <a:r>
              <a:rPr lang="en-US"/>
              <a:t>Click to edit Master title style</a:t>
            </a:r>
            <a:endParaRPr lang="es-E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BDB04A7F-ACD5-4F86-ABB3-085516E422CB}" type="datetime1">
              <a:rPr lang="en-CA" smtClean="0">
                <a:solidFill>
                  <a:prstClr val="white"/>
                </a:solidFill>
              </a:rPr>
              <a:pPr/>
              <a:t>12/11/2025</a:t>
            </a:fld>
            <a:endParaRPr lang="es-ES">
              <a:solidFill>
                <a:prstClr val="white"/>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s-ES">
              <a:solidFill>
                <a:prstClr val="white"/>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2A85F443-2D0A-4A21-94D2-048F041CEC33}" type="slidenum">
              <a:rPr lang="es-ES" smtClean="0">
                <a:solidFill>
                  <a:prstClr val="white"/>
                </a:solidFill>
              </a:rPr>
              <a:pPr/>
              <a:t>‹#›</a:t>
            </a:fld>
            <a:endParaRPr lang="es-ES">
              <a:solidFill>
                <a:prstClr val="white"/>
              </a:solidFill>
            </a:endParaRPr>
          </a:p>
        </p:txBody>
      </p:sp>
    </p:spTree>
    <p:extLst>
      <p:ext uri="{BB962C8B-B14F-4D97-AF65-F5344CB8AC3E}">
        <p14:creationId xmlns:p14="http://schemas.microsoft.com/office/powerpoint/2010/main" val="3891341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AO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86AEF-646C-7BE8-BB82-76D8FDA92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936" y="0"/>
            <a:ext cx="12114126" cy="6857997"/>
          </a:xfrm>
          <a:prstGeom prst="rect">
            <a:avLst/>
          </a:prstGeom>
        </p:spPr>
      </p:pic>
    </p:spTree>
    <p:extLst>
      <p:ext uri="{BB962C8B-B14F-4D97-AF65-F5344CB8AC3E}">
        <p14:creationId xmlns:p14="http://schemas.microsoft.com/office/powerpoint/2010/main" val="2354409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0031" y="2683986"/>
            <a:ext cx="5251938" cy="533496"/>
          </a:xfrm>
          <a:prstGeom prst="rect">
            <a:avLst/>
          </a:prstGeom>
        </p:spPr>
        <p:txBody>
          <a:bodyPr anchor="b">
            <a:normAutofit/>
          </a:bodyPr>
          <a:lstStyle>
            <a:lvl1pPr algn="ctr">
              <a:defRPr sz="3200">
                <a:solidFill>
                  <a:schemeClr val="tx2"/>
                </a:solidFill>
              </a:defRPr>
            </a:lvl1pPr>
          </a:lstStyle>
          <a:p>
            <a:r>
              <a:rPr lang="en-US" dirty="0"/>
              <a:t>Presenter Name</a:t>
            </a:r>
            <a:endParaRPr lang="en-CA" dirty="0"/>
          </a:p>
        </p:txBody>
      </p:sp>
      <p:sp>
        <p:nvSpPr>
          <p:cNvPr id="8" name="Line"/>
          <p:cNvSpPr/>
          <p:nvPr userDrawn="1"/>
        </p:nvSpPr>
        <p:spPr>
          <a:xfrm>
            <a:off x="5854325" y="2440813"/>
            <a:ext cx="483351"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ext Placeholder 8"/>
          <p:cNvSpPr>
            <a:spLocks noGrp="1"/>
          </p:cNvSpPr>
          <p:nvPr>
            <p:ph type="body" sz="quarter" idx="10" hasCustomPrompt="1"/>
          </p:nvPr>
        </p:nvSpPr>
        <p:spPr>
          <a:xfrm>
            <a:off x="3470031" y="3370551"/>
            <a:ext cx="5251937" cy="657225"/>
          </a:xfrm>
          <a:prstGeom prst="rect">
            <a:avLst/>
          </a:prstGeom>
        </p:spPr>
        <p:txBody>
          <a:bodyPr/>
          <a:lstStyle>
            <a:lvl1pPr marL="0" indent="0" algn="ctr">
              <a:buNone/>
              <a:defRPr baseline="0">
                <a:solidFill>
                  <a:schemeClr val="bg1">
                    <a:lumMod val="50000"/>
                  </a:schemeClr>
                </a:solidFill>
              </a:defRPr>
            </a:lvl1pPr>
          </a:lstStyle>
          <a:p>
            <a:pPr lvl="0"/>
            <a:r>
              <a:rPr lang="en-US" dirty="0"/>
              <a:t>Presenter title and/or company name</a:t>
            </a:r>
            <a:endParaRPr lang="en-CA" dirty="0"/>
          </a:p>
        </p:txBody>
      </p:sp>
    </p:spTree>
    <p:extLst>
      <p:ext uri="{BB962C8B-B14F-4D97-AF65-F5344CB8AC3E}">
        <p14:creationId xmlns:p14="http://schemas.microsoft.com/office/powerpoint/2010/main" val="1262402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Line"/>
          <p:cNvSpPr/>
          <p:nvPr userDrawn="1"/>
        </p:nvSpPr>
        <p:spPr>
          <a:xfrm>
            <a:off x="5854325" y="1854404"/>
            <a:ext cx="483351"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 name="Content Placeholder 3">
            <a:extLst>
              <a:ext uri="{FF2B5EF4-FFF2-40B4-BE49-F238E27FC236}">
                <a16:creationId xmlns:a16="http://schemas.microsoft.com/office/drawing/2014/main" id="{0F739710-8D5D-AA6E-76D5-55428F9F610F}"/>
              </a:ext>
            </a:extLst>
          </p:cNvPr>
          <p:cNvSpPr>
            <a:spLocks noGrp="1"/>
          </p:cNvSpPr>
          <p:nvPr>
            <p:ph sz="half" idx="2" hasCustomPrompt="1"/>
          </p:nvPr>
        </p:nvSpPr>
        <p:spPr>
          <a:xfrm>
            <a:off x="1286386" y="2988372"/>
            <a:ext cx="9865318" cy="304850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 name="Subtitle 2">
            <a:extLst>
              <a:ext uri="{FF2B5EF4-FFF2-40B4-BE49-F238E27FC236}">
                <a16:creationId xmlns:a16="http://schemas.microsoft.com/office/drawing/2014/main" id="{34E99200-9956-9056-E031-88AAFE5B0C07}"/>
              </a:ext>
            </a:extLst>
          </p:cNvPr>
          <p:cNvSpPr>
            <a:spLocks noGrp="1"/>
          </p:cNvSpPr>
          <p:nvPr>
            <p:ph type="subTitle" idx="1"/>
          </p:nvPr>
        </p:nvSpPr>
        <p:spPr>
          <a:xfrm>
            <a:off x="1286386" y="2506374"/>
            <a:ext cx="9865318" cy="410712"/>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5" name="Title 1">
            <a:extLst>
              <a:ext uri="{FF2B5EF4-FFF2-40B4-BE49-F238E27FC236}">
                <a16:creationId xmlns:a16="http://schemas.microsoft.com/office/drawing/2014/main" id="{5266FFA2-36EA-86F1-7329-DDB07AAB9C42}"/>
              </a:ext>
            </a:extLst>
          </p:cNvPr>
          <p:cNvSpPr>
            <a:spLocks noGrp="1"/>
          </p:cNvSpPr>
          <p:nvPr>
            <p:ph type="title"/>
          </p:nvPr>
        </p:nvSpPr>
        <p:spPr>
          <a:xfrm>
            <a:off x="1286386" y="2024376"/>
            <a:ext cx="9865318" cy="410712"/>
          </a:xfrm>
          <a:prstGeom prst="rect">
            <a:avLst/>
          </a:prstGeom>
        </p:spPr>
        <p:txBody>
          <a:bodyPr/>
          <a:lstStyle>
            <a:lvl1pPr>
              <a:defRPr sz="2800"/>
            </a:lvl1pPr>
          </a:lstStyle>
          <a:p>
            <a:endParaRPr lang="en-CA" sz="2800" dirty="0"/>
          </a:p>
        </p:txBody>
      </p:sp>
      <p:pic>
        <p:nvPicPr>
          <p:cNvPr id="7" name="Picture 6">
            <a:extLst>
              <a:ext uri="{FF2B5EF4-FFF2-40B4-BE49-F238E27FC236}">
                <a16:creationId xmlns:a16="http://schemas.microsoft.com/office/drawing/2014/main" id="{4936A837-40D1-1986-F8E3-FF35680E5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 y="0"/>
            <a:ext cx="12191987" cy="1360263"/>
          </a:xfrm>
          <a:prstGeom prst="rect">
            <a:avLst/>
          </a:prstGeom>
        </p:spPr>
      </p:pic>
    </p:spTree>
    <p:extLst>
      <p:ext uri="{BB962C8B-B14F-4D97-AF65-F5344CB8AC3E}">
        <p14:creationId xmlns:p14="http://schemas.microsoft.com/office/powerpoint/2010/main" val="183391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1493114" y="893372"/>
            <a:ext cx="9205772" cy="594557"/>
          </a:xfrm>
          <a:prstGeom prst="rect">
            <a:avLst/>
          </a:prstGeom>
        </p:spPr>
        <p:txBody>
          <a:bodyPr vert="horz" lIns="91440" tIns="45720" rIns="91440" bIns="45720" rtlCol="0" anchor="ctr">
            <a:normAutofit/>
          </a:bodyPr>
          <a:lstStyle>
            <a:lvl1pPr>
              <a:defRPr sz="2800" baseline="0"/>
            </a:lvl1pPr>
          </a:lstStyle>
          <a:p>
            <a:r>
              <a:rPr lang="en-US" dirty="0"/>
              <a:t>Presentation Overview</a:t>
            </a:r>
            <a:endParaRPr lang="en-CA" dirty="0"/>
          </a:p>
        </p:txBody>
      </p:sp>
      <p:sp>
        <p:nvSpPr>
          <p:cNvPr id="5" name="Text Placeholder 12"/>
          <p:cNvSpPr>
            <a:spLocks noGrp="1"/>
          </p:cNvSpPr>
          <p:nvPr>
            <p:ph type="body" sz="quarter" idx="11" hasCustomPrompt="1"/>
          </p:nvPr>
        </p:nvSpPr>
        <p:spPr>
          <a:xfrm>
            <a:off x="1493113" y="2217842"/>
            <a:ext cx="1088557" cy="947389"/>
          </a:xfrm>
          <a:prstGeom prst="rect">
            <a:avLst/>
          </a:prstGeom>
        </p:spPr>
        <p:txBody>
          <a:bodyPr/>
          <a:lstStyle>
            <a:lvl1pPr marL="0" indent="0" algn="ctr">
              <a:buNone/>
              <a:defRPr sz="6000" b="1">
                <a:solidFill>
                  <a:schemeClr val="tx2"/>
                </a:solidFill>
                <a:latin typeface="+mj-lt"/>
              </a:defRPr>
            </a:lvl1pPr>
          </a:lstStyle>
          <a:p>
            <a:pPr lvl="0"/>
            <a:r>
              <a:rPr lang="en-US" dirty="0"/>
              <a:t>01</a:t>
            </a:r>
            <a:endParaRPr lang="en-CA" dirty="0"/>
          </a:p>
        </p:txBody>
      </p:sp>
      <p:sp>
        <p:nvSpPr>
          <p:cNvPr id="6" name="Content Placeholder 3"/>
          <p:cNvSpPr>
            <a:spLocks noGrp="1"/>
          </p:cNvSpPr>
          <p:nvPr>
            <p:ph sz="half" idx="2" hasCustomPrompt="1"/>
          </p:nvPr>
        </p:nvSpPr>
        <p:spPr>
          <a:xfrm>
            <a:off x="2635777" y="2596210"/>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8" name="Text Placeholder 12"/>
          <p:cNvSpPr>
            <a:spLocks noGrp="1"/>
          </p:cNvSpPr>
          <p:nvPr>
            <p:ph type="body" sz="quarter" idx="12" hasCustomPrompt="1"/>
          </p:nvPr>
        </p:nvSpPr>
        <p:spPr>
          <a:xfrm>
            <a:off x="1493113" y="3652567"/>
            <a:ext cx="1088557" cy="947389"/>
          </a:xfrm>
          <a:prstGeom prst="rect">
            <a:avLst/>
          </a:prstGeom>
        </p:spPr>
        <p:txBody>
          <a:bodyPr/>
          <a:lstStyle>
            <a:lvl1pPr marL="0" indent="0" algn="ctr">
              <a:buNone/>
              <a:defRPr sz="6000" b="1">
                <a:solidFill>
                  <a:schemeClr val="tx2"/>
                </a:solidFill>
                <a:latin typeface="+mj-lt"/>
              </a:defRPr>
            </a:lvl1pPr>
          </a:lstStyle>
          <a:p>
            <a:pPr lvl="0"/>
            <a:r>
              <a:rPr lang="en-US" dirty="0"/>
              <a:t>03</a:t>
            </a:r>
            <a:endParaRPr lang="en-CA" dirty="0"/>
          </a:p>
        </p:txBody>
      </p:sp>
      <p:sp>
        <p:nvSpPr>
          <p:cNvPr id="9" name="Content Placeholder 3"/>
          <p:cNvSpPr>
            <a:spLocks noGrp="1"/>
          </p:cNvSpPr>
          <p:nvPr>
            <p:ph sz="half" idx="13" hasCustomPrompt="1"/>
          </p:nvPr>
        </p:nvSpPr>
        <p:spPr>
          <a:xfrm>
            <a:off x="2635777" y="4030935"/>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Text Placeholder 12"/>
          <p:cNvSpPr>
            <a:spLocks noGrp="1"/>
          </p:cNvSpPr>
          <p:nvPr>
            <p:ph type="body" sz="quarter" idx="14" hasCustomPrompt="1"/>
          </p:nvPr>
        </p:nvSpPr>
        <p:spPr>
          <a:xfrm>
            <a:off x="6445888" y="2122515"/>
            <a:ext cx="1088557" cy="947389"/>
          </a:xfrm>
          <a:prstGeom prst="rect">
            <a:avLst/>
          </a:prstGeom>
        </p:spPr>
        <p:txBody>
          <a:bodyPr/>
          <a:lstStyle>
            <a:lvl1pPr marL="0" indent="0" algn="ctr">
              <a:buNone/>
              <a:defRPr sz="6000" b="1">
                <a:solidFill>
                  <a:schemeClr val="tx2"/>
                </a:solidFill>
                <a:latin typeface="+mj-lt"/>
              </a:defRPr>
            </a:lvl1pPr>
          </a:lstStyle>
          <a:p>
            <a:pPr lvl="0"/>
            <a:r>
              <a:rPr lang="en-US" dirty="0"/>
              <a:t>02</a:t>
            </a:r>
            <a:endParaRPr lang="en-CA" dirty="0"/>
          </a:p>
        </p:txBody>
      </p:sp>
      <p:sp>
        <p:nvSpPr>
          <p:cNvPr id="15" name="Content Placeholder 3"/>
          <p:cNvSpPr>
            <a:spLocks noGrp="1"/>
          </p:cNvSpPr>
          <p:nvPr>
            <p:ph sz="half" idx="15" hasCustomPrompt="1"/>
          </p:nvPr>
        </p:nvSpPr>
        <p:spPr>
          <a:xfrm>
            <a:off x="7588552" y="2500883"/>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7" name="Text Placeholder 12"/>
          <p:cNvSpPr>
            <a:spLocks noGrp="1"/>
          </p:cNvSpPr>
          <p:nvPr>
            <p:ph type="body" sz="quarter" idx="16" hasCustomPrompt="1"/>
          </p:nvPr>
        </p:nvSpPr>
        <p:spPr>
          <a:xfrm>
            <a:off x="6445888" y="3557240"/>
            <a:ext cx="1088557" cy="947389"/>
          </a:xfrm>
          <a:prstGeom prst="rect">
            <a:avLst/>
          </a:prstGeom>
        </p:spPr>
        <p:txBody>
          <a:bodyPr/>
          <a:lstStyle>
            <a:lvl1pPr marL="0" indent="0" algn="ctr">
              <a:buNone/>
              <a:defRPr sz="6000" b="1">
                <a:solidFill>
                  <a:schemeClr val="tx2"/>
                </a:solidFill>
                <a:latin typeface="+mj-lt"/>
              </a:defRPr>
            </a:lvl1pPr>
          </a:lstStyle>
          <a:p>
            <a:pPr lvl="0"/>
            <a:r>
              <a:rPr lang="en-US" dirty="0"/>
              <a:t>04</a:t>
            </a:r>
            <a:endParaRPr lang="en-CA" dirty="0"/>
          </a:p>
        </p:txBody>
      </p:sp>
      <p:sp>
        <p:nvSpPr>
          <p:cNvPr id="18" name="Content Placeholder 3"/>
          <p:cNvSpPr>
            <a:spLocks noGrp="1"/>
          </p:cNvSpPr>
          <p:nvPr>
            <p:ph sz="half" idx="17" hasCustomPrompt="1"/>
          </p:nvPr>
        </p:nvSpPr>
        <p:spPr>
          <a:xfrm>
            <a:off x="7588552" y="3935608"/>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0" name="Text Placeholder 12"/>
          <p:cNvSpPr>
            <a:spLocks noGrp="1"/>
          </p:cNvSpPr>
          <p:nvPr>
            <p:ph type="body" sz="quarter" idx="18" hasCustomPrompt="1"/>
          </p:nvPr>
        </p:nvSpPr>
        <p:spPr>
          <a:xfrm>
            <a:off x="1493113" y="5087292"/>
            <a:ext cx="1088557" cy="947389"/>
          </a:xfrm>
          <a:prstGeom prst="rect">
            <a:avLst/>
          </a:prstGeom>
        </p:spPr>
        <p:txBody>
          <a:bodyPr/>
          <a:lstStyle>
            <a:lvl1pPr marL="0" indent="0" algn="ctr">
              <a:buNone/>
              <a:defRPr sz="6000" b="1">
                <a:solidFill>
                  <a:schemeClr val="tx2"/>
                </a:solidFill>
                <a:latin typeface="+mj-lt"/>
              </a:defRPr>
            </a:lvl1pPr>
          </a:lstStyle>
          <a:p>
            <a:pPr lvl="0"/>
            <a:r>
              <a:rPr lang="en-US" dirty="0"/>
              <a:t>05</a:t>
            </a:r>
            <a:endParaRPr lang="en-CA" dirty="0"/>
          </a:p>
        </p:txBody>
      </p:sp>
      <p:sp>
        <p:nvSpPr>
          <p:cNvPr id="21" name="Content Placeholder 3"/>
          <p:cNvSpPr>
            <a:spLocks noGrp="1"/>
          </p:cNvSpPr>
          <p:nvPr>
            <p:ph sz="half" idx="19" hasCustomPrompt="1"/>
          </p:nvPr>
        </p:nvSpPr>
        <p:spPr>
          <a:xfrm>
            <a:off x="2635777" y="5465660"/>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3" name="Text Placeholder 12"/>
          <p:cNvSpPr>
            <a:spLocks noGrp="1"/>
          </p:cNvSpPr>
          <p:nvPr>
            <p:ph type="body" sz="quarter" idx="20" hasCustomPrompt="1"/>
          </p:nvPr>
        </p:nvSpPr>
        <p:spPr>
          <a:xfrm>
            <a:off x="6445888" y="4991965"/>
            <a:ext cx="1088557" cy="947389"/>
          </a:xfrm>
          <a:prstGeom prst="rect">
            <a:avLst/>
          </a:prstGeom>
        </p:spPr>
        <p:txBody>
          <a:bodyPr/>
          <a:lstStyle>
            <a:lvl1pPr marL="0" indent="0" algn="ctr">
              <a:buNone/>
              <a:defRPr sz="6000" b="1">
                <a:solidFill>
                  <a:schemeClr val="tx2"/>
                </a:solidFill>
                <a:latin typeface="+mj-lt"/>
              </a:defRPr>
            </a:lvl1pPr>
          </a:lstStyle>
          <a:p>
            <a:pPr lvl="0"/>
            <a:r>
              <a:rPr lang="en-US" dirty="0"/>
              <a:t>06</a:t>
            </a:r>
            <a:endParaRPr lang="en-CA" dirty="0"/>
          </a:p>
        </p:txBody>
      </p:sp>
      <p:sp>
        <p:nvSpPr>
          <p:cNvPr id="24" name="Content Placeholder 3"/>
          <p:cNvSpPr>
            <a:spLocks noGrp="1"/>
          </p:cNvSpPr>
          <p:nvPr>
            <p:ph sz="half" idx="21" hasCustomPrompt="1"/>
          </p:nvPr>
        </p:nvSpPr>
        <p:spPr>
          <a:xfrm>
            <a:off x="7588552" y="5370333"/>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5" name="Line"/>
          <p:cNvSpPr/>
          <p:nvPr userDrawn="1"/>
        </p:nvSpPr>
        <p:spPr>
          <a:xfrm>
            <a:off x="1623191" y="1520751"/>
            <a:ext cx="463920"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Text Placeholder 12"/>
          <p:cNvSpPr>
            <a:spLocks noGrp="1"/>
          </p:cNvSpPr>
          <p:nvPr>
            <p:ph type="body" sz="quarter" idx="22" hasCustomPrompt="1"/>
          </p:nvPr>
        </p:nvSpPr>
        <p:spPr>
          <a:xfrm>
            <a:off x="2635778" y="2217842"/>
            <a:ext cx="3110334" cy="283041"/>
          </a:xfrm>
          <a:prstGeom prst="rect">
            <a:avLst/>
          </a:prstGeom>
        </p:spPr>
        <p:txBody>
          <a:bodyPr/>
          <a:lstStyle>
            <a:lvl1pPr marL="0" indent="0" algn="l">
              <a:buNone/>
              <a:defRPr sz="2000" b="1" baseline="0">
                <a:solidFill>
                  <a:schemeClr val="tx2"/>
                </a:solidFill>
                <a:latin typeface="+mj-lt"/>
              </a:defRPr>
            </a:lvl1pPr>
          </a:lstStyle>
          <a:p>
            <a:pPr lvl="0"/>
            <a:r>
              <a:rPr lang="en-US" dirty="0"/>
              <a:t>Chapter Title</a:t>
            </a:r>
            <a:endParaRPr lang="en-CA" dirty="0"/>
          </a:p>
        </p:txBody>
      </p:sp>
      <p:sp>
        <p:nvSpPr>
          <p:cNvPr id="28" name="Text Placeholder 12"/>
          <p:cNvSpPr>
            <a:spLocks noGrp="1"/>
          </p:cNvSpPr>
          <p:nvPr>
            <p:ph type="body" sz="quarter" idx="23" hasCustomPrompt="1"/>
          </p:nvPr>
        </p:nvSpPr>
        <p:spPr>
          <a:xfrm>
            <a:off x="7588552" y="2122515"/>
            <a:ext cx="3110334" cy="283041"/>
          </a:xfrm>
          <a:prstGeom prst="rect">
            <a:avLst/>
          </a:prstGeom>
        </p:spPr>
        <p:txBody>
          <a:bodyPr/>
          <a:lstStyle>
            <a:lvl1pPr marL="0" indent="0" algn="l">
              <a:buNone/>
              <a:defRPr sz="2000" b="1" baseline="0">
                <a:solidFill>
                  <a:schemeClr val="tx2"/>
                </a:solidFill>
                <a:latin typeface="+mj-lt"/>
              </a:defRPr>
            </a:lvl1pPr>
          </a:lstStyle>
          <a:p>
            <a:pPr lvl="0"/>
            <a:r>
              <a:rPr lang="en-US" dirty="0"/>
              <a:t>Chapter Title</a:t>
            </a:r>
            <a:endParaRPr lang="en-CA" dirty="0"/>
          </a:p>
        </p:txBody>
      </p:sp>
      <p:sp>
        <p:nvSpPr>
          <p:cNvPr id="31" name="Text Placeholder 12"/>
          <p:cNvSpPr>
            <a:spLocks noGrp="1"/>
          </p:cNvSpPr>
          <p:nvPr>
            <p:ph type="body" sz="quarter" idx="24" hasCustomPrompt="1"/>
          </p:nvPr>
        </p:nvSpPr>
        <p:spPr>
          <a:xfrm>
            <a:off x="2635778" y="3648435"/>
            <a:ext cx="3110334" cy="283041"/>
          </a:xfrm>
          <a:prstGeom prst="rect">
            <a:avLst/>
          </a:prstGeom>
        </p:spPr>
        <p:txBody>
          <a:bodyPr/>
          <a:lstStyle>
            <a:lvl1pPr marL="0" indent="0" algn="l">
              <a:buNone/>
              <a:defRPr sz="2000" b="1" baseline="0">
                <a:solidFill>
                  <a:schemeClr val="tx2"/>
                </a:solidFill>
                <a:latin typeface="+mj-lt"/>
              </a:defRPr>
            </a:lvl1pPr>
          </a:lstStyle>
          <a:p>
            <a:pPr lvl="0"/>
            <a:r>
              <a:rPr lang="en-US" dirty="0"/>
              <a:t>Chapter Title</a:t>
            </a:r>
            <a:endParaRPr lang="en-CA" dirty="0"/>
          </a:p>
        </p:txBody>
      </p:sp>
      <p:sp>
        <p:nvSpPr>
          <p:cNvPr id="32" name="Text Placeholder 12"/>
          <p:cNvSpPr>
            <a:spLocks noGrp="1"/>
          </p:cNvSpPr>
          <p:nvPr>
            <p:ph type="body" sz="quarter" idx="25" hasCustomPrompt="1"/>
          </p:nvPr>
        </p:nvSpPr>
        <p:spPr>
          <a:xfrm>
            <a:off x="7588552" y="3553108"/>
            <a:ext cx="3110334" cy="283041"/>
          </a:xfrm>
          <a:prstGeom prst="rect">
            <a:avLst/>
          </a:prstGeom>
        </p:spPr>
        <p:txBody>
          <a:bodyPr/>
          <a:lstStyle>
            <a:lvl1pPr marL="0" indent="0" algn="l">
              <a:buNone/>
              <a:defRPr sz="2000" b="1" baseline="0">
                <a:solidFill>
                  <a:schemeClr val="tx2"/>
                </a:solidFill>
                <a:latin typeface="+mj-lt"/>
              </a:defRPr>
            </a:lvl1pPr>
          </a:lstStyle>
          <a:p>
            <a:pPr lvl="0"/>
            <a:r>
              <a:rPr lang="en-US" dirty="0"/>
              <a:t>Chapter Title</a:t>
            </a:r>
            <a:endParaRPr lang="en-CA" dirty="0"/>
          </a:p>
        </p:txBody>
      </p:sp>
      <p:sp>
        <p:nvSpPr>
          <p:cNvPr id="35" name="Text Placeholder 12"/>
          <p:cNvSpPr>
            <a:spLocks noGrp="1"/>
          </p:cNvSpPr>
          <p:nvPr>
            <p:ph type="body" sz="quarter" idx="26" hasCustomPrompt="1"/>
          </p:nvPr>
        </p:nvSpPr>
        <p:spPr>
          <a:xfrm>
            <a:off x="2662831" y="5075157"/>
            <a:ext cx="3110334" cy="283041"/>
          </a:xfrm>
          <a:prstGeom prst="rect">
            <a:avLst/>
          </a:prstGeom>
        </p:spPr>
        <p:txBody>
          <a:bodyPr/>
          <a:lstStyle>
            <a:lvl1pPr marL="0" indent="0" algn="l">
              <a:buNone/>
              <a:defRPr sz="2000" b="1" baseline="0">
                <a:solidFill>
                  <a:schemeClr val="tx2"/>
                </a:solidFill>
                <a:latin typeface="+mj-lt"/>
              </a:defRPr>
            </a:lvl1pPr>
          </a:lstStyle>
          <a:p>
            <a:pPr lvl="0"/>
            <a:r>
              <a:rPr lang="en-US" dirty="0"/>
              <a:t>Chapter Title</a:t>
            </a:r>
            <a:endParaRPr lang="en-CA" dirty="0"/>
          </a:p>
        </p:txBody>
      </p:sp>
      <p:sp>
        <p:nvSpPr>
          <p:cNvPr id="36" name="Text Placeholder 12"/>
          <p:cNvSpPr>
            <a:spLocks noGrp="1"/>
          </p:cNvSpPr>
          <p:nvPr>
            <p:ph type="body" sz="quarter" idx="27" hasCustomPrompt="1"/>
          </p:nvPr>
        </p:nvSpPr>
        <p:spPr>
          <a:xfrm>
            <a:off x="7615605" y="4979830"/>
            <a:ext cx="3110334" cy="283041"/>
          </a:xfrm>
          <a:prstGeom prst="rect">
            <a:avLst/>
          </a:prstGeom>
        </p:spPr>
        <p:txBody>
          <a:bodyPr/>
          <a:lstStyle>
            <a:lvl1pPr marL="0" indent="0" algn="l">
              <a:buNone/>
              <a:defRPr sz="2000" b="1" baseline="0">
                <a:solidFill>
                  <a:schemeClr val="tx2"/>
                </a:solidFill>
                <a:latin typeface="+mj-lt"/>
              </a:defRPr>
            </a:lvl1pPr>
          </a:lstStyle>
          <a:p>
            <a:pPr lvl="0"/>
            <a:r>
              <a:rPr lang="en-US" dirty="0"/>
              <a:t>Chapter Title</a:t>
            </a:r>
            <a:endParaRPr lang="en-CA" dirty="0"/>
          </a:p>
        </p:txBody>
      </p:sp>
    </p:spTree>
    <p:extLst>
      <p:ext uri="{BB962C8B-B14F-4D97-AF65-F5344CB8AC3E}">
        <p14:creationId xmlns:p14="http://schemas.microsoft.com/office/powerpoint/2010/main" val="639680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8" name="Rectangle 7"/>
          <p:cNvSpPr/>
          <p:nvPr userDrawn="1"/>
        </p:nvSpPr>
        <p:spPr>
          <a:xfrm>
            <a:off x="1271504" y="894110"/>
            <a:ext cx="2802716" cy="5069780"/>
          </a:xfrm>
          <a:prstGeom prst="rect">
            <a:avLst/>
          </a:prstGeom>
          <a:solidFill>
            <a:srgbClr val="006E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Picture Placeholder 2"/>
          <p:cNvSpPr>
            <a:spLocks noGrp="1"/>
          </p:cNvSpPr>
          <p:nvPr>
            <p:ph type="pic" idx="10"/>
          </p:nvPr>
        </p:nvSpPr>
        <p:spPr>
          <a:xfrm>
            <a:off x="4074220" y="894110"/>
            <a:ext cx="6877840" cy="506978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0" name="Title 1"/>
          <p:cNvSpPr>
            <a:spLocks noGrp="1"/>
          </p:cNvSpPr>
          <p:nvPr>
            <p:ph type="title" hasCustomPrompt="1"/>
          </p:nvPr>
        </p:nvSpPr>
        <p:spPr>
          <a:xfrm>
            <a:off x="1609557" y="2743200"/>
            <a:ext cx="2126611" cy="979330"/>
          </a:xfrm>
          <a:prstGeom prst="rect">
            <a:avLst/>
          </a:prstGeom>
        </p:spPr>
        <p:txBody>
          <a:bodyPr/>
          <a:lstStyle>
            <a:lvl1pPr algn="ctr">
              <a:defRPr sz="2800" baseline="0">
                <a:solidFill>
                  <a:schemeClr val="bg1"/>
                </a:solidFill>
              </a:defRPr>
            </a:lvl1pPr>
          </a:lstStyle>
          <a:p>
            <a:r>
              <a:rPr lang="en-US" sz="2800" dirty="0"/>
              <a:t>Chapter Title</a:t>
            </a:r>
            <a:endParaRPr lang="en-CA" sz="2800" dirty="0"/>
          </a:p>
        </p:txBody>
      </p:sp>
      <p:sp>
        <p:nvSpPr>
          <p:cNvPr id="11" name="Subtitle 2"/>
          <p:cNvSpPr>
            <a:spLocks noGrp="1"/>
          </p:cNvSpPr>
          <p:nvPr>
            <p:ph type="subTitle" idx="1" hasCustomPrompt="1"/>
          </p:nvPr>
        </p:nvSpPr>
        <p:spPr>
          <a:xfrm>
            <a:off x="1609557" y="3908414"/>
            <a:ext cx="2126611" cy="1051125"/>
          </a:xfrm>
          <a:prstGeom prst="rect">
            <a:avLst/>
          </a:prstGeom>
        </p:spPr>
        <p:txBody>
          <a:bodyPr>
            <a:normAutofit/>
          </a:bodyPr>
          <a:lstStyle>
            <a:lvl1pPr marL="0" indent="0" algn="ctr">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Double click to edit text</a:t>
            </a:r>
            <a:endParaRPr lang="en-CA" dirty="0"/>
          </a:p>
        </p:txBody>
      </p:sp>
      <p:sp>
        <p:nvSpPr>
          <p:cNvPr id="13" name="Text Placeholder 12"/>
          <p:cNvSpPr>
            <a:spLocks noGrp="1"/>
          </p:cNvSpPr>
          <p:nvPr>
            <p:ph type="body" sz="quarter" idx="11" hasCustomPrompt="1"/>
          </p:nvPr>
        </p:nvSpPr>
        <p:spPr>
          <a:xfrm>
            <a:off x="2315407" y="2125666"/>
            <a:ext cx="714910" cy="558020"/>
          </a:xfrm>
          <a:prstGeom prst="rect">
            <a:avLst/>
          </a:prstGeom>
        </p:spPr>
        <p:txBody>
          <a:bodyPr/>
          <a:lstStyle>
            <a:lvl1pPr marL="0" indent="0" algn="ctr">
              <a:buNone/>
              <a:defRPr sz="2800" b="1">
                <a:solidFill>
                  <a:schemeClr val="bg1"/>
                </a:solidFill>
                <a:latin typeface="+mj-lt"/>
              </a:defRPr>
            </a:lvl1pPr>
          </a:lstStyle>
          <a:p>
            <a:pPr lvl="0"/>
            <a:r>
              <a:rPr lang="en-US" dirty="0"/>
              <a:t>01</a:t>
            </a:r>
            <a:endParaRPr lang="en-CA" dirty="0"/>
          </a:p>
        </p:txBody>
      </p:sp>
    </p:spTree>
    <p:extLst>
      <p:ext uri="{BB962C8B-B14F-4D97-AF65-F5344CB8AC3E}">
        <p14:creationId xmlns:p14="http://schemas.microsoft.com/office/powerpoint/2010/main" val="3441531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6" name="Line"/>
          <p:cNvSpPr/>
          <p:nvPr userDrawn="1"/>
        </p:nvSpPr>
        <p:spPr>
          <a:xfrm>
            <a:off x="7001386" y="898521"/>
            <a:ext cx="463920"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ontent Placeholder 3"/>
          <p:cNvSpPr>
            <a:spLocks noGrp="1"/>
          </p:cNvSpPr>
          <p:nvPr>
            <p:ph sz="half" idx="2" hasCustomPrompt="1"/>
          </p:nvPr>
        </p:nvSpPr>
        <p:spPr>
          <a:xfrm>
            <a:off x="7001386" y="2129791"/>
            <a:ext cx="3868615" cy="148553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9" name="Subtitle 2"/>
          <p:cNvSpPr>
            <a:spLocks noGrp="1"/>
          </p:cNvSpPr>
          <p:nvPr>
            <p:ph type="subTitle" idx="1"/>
          </p:nvPr>
        </p:nvSpPr>
        <p:spPr>
          <a:xfrm>
            <a:off x="7001386" y="1591975"/>
            <a:ext cx="3868615"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10" name="Picture Placeholder 2"/>
          <p:cNvSpPr>
            <a:spLocks noGrp="1"/>
          </p:cNvSpPr>
          <p:nvPr>
            <p:ph type="pic" idx="12"/>
          </p:nvPr>
        </p:nvSpPr>
        <p:spPr>
          <a:xfrm>
            <a:off x="1086817" y="882288"/>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1" name="Picture Placeholder 2"/>
          <p:cNvSpPr>
            <a:spLocks noGrp="1"/>
          </p:cNvSpPr>
          <p:nvPr>
            <p:ph type="pic" idx="13"/>
          </p:nvPr>
        </p:nvSpPr>
        <p:spPr>
          <a:xfrm>
            <a:off x="3730035" y="882287"/>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4" name="Picture Placeholder 2"/>
          <p:cNvSpPr>
            <a:spLocks noGrp="1"/>
          </p:cNvSpPr>
          <p:nvPr>
            <p:ph type="pic" idx="14"/>
          </p:nvPr>
        </p:nvSpPr>
        <p:spPr>
          <a:xfrm>
            <a:off x="1086817" y="3504288"/>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5" name="Picture Placeholder 2"/>
          <p:cNvSpPr>
            <a:spLocks noGrp="1"/>
          </p:cNvSpPr>
          <p:nvPr>
            <p:ph type="pic" idx="15"/>
          </p:nvPr>
        </p:nvSpPr>
        <p:spPr>
          <a:xfrm>
            <a:off x="3730035" y="3504287"/>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24" name="Title 1"/>
          <p:cNvSpPr>
            <a:spLocks noGrp="1"/>
          </p:cNvSpPr>
          <p:nvPr>
            <p:ph type="title"/>
          </p:nvPr>
        </p:nvSpPr>
        <p:spPr>
          <a:xfrm>
            <a:off x="7001386" y="1109977"/>
            <a:ext cx="3868615" cy="421416"/>
          </a:xfrm>
          <a:prstGeom prst="rect">
            <a:avLst/>
          </a:prstGeom>
        </p:spPr>
        <p:txBody>
          <a:bodyPr/>
          <a:lstStyle>
            <a:lvl1pPr>
              <a:defRPr sz="2800"/>
            </a:lvl1pPr>
          </a:lstStyle>
          <a:p>
            <a:endParaRPr lang="en-CA" sz="2800" dirty="0"/>
          </a:p>
        </p:txBody>
      </p:sp>
    </p:spTree>
    <p:extLst>
      <p:ext uri="{BB962C8B-B14F-4D97-AF65-F5344CB8AC3E}">
        <p14:creationId xmlns:p14="http://schemas.microsoft.com/office/powerpoint/2010/main" val="2862166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hart Layout">
    <p:spTree>
      <p:nvGrpSpPr>
        <p:cNvPr id="1" name=""/>
        <p:cNvGrpSpPr/>
        <p:nvPr/>
      </p:nvGrpSpPr>
      <p:grpSpPr>
        <a:xfrm>
          <a:off x="0" y="0"/>
          <a:ext cx="0" cy="0"/>
          <a:chOff x="0" y="0"/>
          <a:chExt cx="0" cy="0"/>
        </a:xfrm>
      </p:grpSpPr>
      <p:sp>
        <p:nvSpPr>
          <p:cNvPr id="6" name="Line"/>
          <p:cNvSpPr/>
          <p:nvPr userDrawn="1"/>
        </p:nvSpPr>
        <p:spPr>
          <a:xfrm>
            <a:off x="1330258" y="898521"/>
            <a:ext cx="463920"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ontent Placeholder 3"/>
          <p:cNvSpPr>
            <a:spLocks noGrp="1"/>
          </p:cNvSpPr>
          <p:nvPr>
            <p:ph sz="half" idx="2" hasCustomPrompt="1"/>
          </p:nvPr>
        </p:nvSpPr>
        <p:spPr>
          <a:xfrm>
            <a:off x="1330258" y="2129791"/>
            <a:ext cx="9346978" cy="331042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9" name="Subtitle 2"/>
          <p:cNvSpPr>
            <a:spLocks noGrp="1"/>
          </p:cNvSpPr>
          <p:nvPr>
            <p:ph type="subTitle" idx="1"/>
          </p:nvPr>
        </p:nvSpPr>
        <p:spPr>
          <a:xfrm>
            <a:off x="1330258" y="1591975"/>
            <a:ext cx="9346978"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24" name="Title 1"/>
          <p:cNvSpPr>
            <a:spLocks noGrp="1"/>
          </p:cNvSpPr>
          <p:nvPr>
            <p:ph type="title"/>
          </p:nvPr>
        </p:nvSpPr>
        <p:spPr>
          <a:xfrm>
            <a:off x="1330258" y="1109977"/>
            <a:ext cx="9346978" cy="421416"/>
          </a:xfrm>
          <a:prstGeom prst="rect">
            <a:avLst/>
          </a:prstGeom>
        </p:spPr>
        <p:txBody>
          <a:bodyPr/>
          <a:lstStyle>
            <a:lvl1pPr>
              <a:defRPr sz="2800"/>
            </a:lvl1pPr>
          </a:lstStyle>
          <a:p>
            <a:endParaRPr lang="en-CA" sz="2800" dirty="0"/>
          </a:p>
        </p:txBody>
      </p:sp>
    </p:spTree>
    <p:extLst>
      <p:ext uri="{BB962C8B-B14F-4D97-AF65-F5344CB8AC3E}">
        <p14:creationId xmlns:p14="http://schemas.microsoft.com/office/powerpoint/2010/main" val="586201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Picture Placeholder 2"/>
          <p:cNvSpPr>
            <a:spLocks noGrp="1"/>
          </p:cNvSpPr>
          <p:nvPr>
            <p:ph type="pic" idx="10"/>
          </p:nvPr>
        </p:nvSpPr>
        <p:spPr>
          <a:xfrm>
            <a:off x="1493114" y="0"/>
            <a:ext cx="9205772" cy="3554798"/>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3" name="Content Placeholder 3"/>
          <p:cNvSpPr>
            <a:spLocks noGrp="1"/>
          </p:cNvSpPr>
          <p:nvPr>
            <p:ph sz="half" idx="2" hasCustomPrompt="1"/>
          </p:nvPr>
        </p:nvSpPr>
        <p:spPr>
          <a:xfrm>
            <a:off x="1493114" y="3884847"/>
            <a:ext cx="9205771" cy="206145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Tree>
    <p:extLst>
      <p:ext uri="{BB962C8B-B14F-4D97-AF65-F5344CB8AC3E}">
        <p14:creationId xmlns:p14="http://schemas.microsoft.com/office/powerpoint/2010/main" val="3756688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6" name="Line"/>
          <p:cNvSpPr/>
          <p:nvPr userDrawn="1"/>
        </p:nvSpPr>
        <p:spPr>
          <a:xfrm>
            <a:off x="7001386" y="898521"/>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ontent Placeholder 3"/>
          <p:cNvSpPr>
            <a:spLocks noGrp="1"/>
          </p:cNvSpPr>
          <p:nvPr>
            <p:ph sz="half" idx="2" hasCustomPrompt="1"/>
          </p:nvPr>
        </p:nvSpPr>
        <p:spPr>
          <a:xfrm>
            <a:off x="7001386" y="2129791"/>
            <a:ext cx="3868615" cy="148553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9" name="Subtitle 2"/>
          <p:cNvSpPr>
            <a:spLocks noGrp="1"/>
          </p:cNvSpPr>
          <p:nvPr>
            <p:ph type="subTitle" idx="1"/>
          </p:nvPr>
        </p:nvSpPr>
        <p:spPr>
          <a:xfrm>
            <a:off x="7001386" y="1591975"/>
            <a:ext cx="3868615"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10" name="Picture Placeholder 2"/>
          <p:cNvSpPr>
            <a:spLocks noGrp="1"/>
          </p:cNvSpPr>
          <p:nvPr>
            <p:ph type="pic" idx="12"/>
          </p:nvPr>
        </p:nvSpPr>
        <p:spPr>
          <a:xfrm>
            <a:off x="1086817" y="882288"/>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1" name="Picture Placeholder 2"/>
          <p:cNvSpPr>
            <a:spLocks noGrp="1"/>
          </p:cNvSpPr>
          <p:nvPr>
            <p:ph type="pic" idx="13"/>
          </p:nvPr>
        </p:nvSpPr>
        <p:spPr>
          <a:xfrm>
            <a:off x="3730035" y="882287"/>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4" name="Picture Placeholder 2"/>
          <p:cNvSpPr>
            <a:spLocks noGrp="1"/>
          </p:cNvSpPr>
          <p:nvPr>
            <p:ph type="pic" idx="14"/>
          </p:nvPr>
        </p:nvSpPr>
        <p:spPr>
          <a:xfrm>
            <a:off x="1086817" y="3504288"/>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5" name="Picture Placeholder 2"/>
          <p:cNvSpPr>
            <a:spLocks noGrp="1"/>
          </p:cNvSpPr>
          <p:nvPr>
            <p:ph type="pic" idx="15"/>
          </p:nvPr>
        </p:nvSpPr>
        <p:spPr>
          <a:xfrm>
            <a:off x="3730035" y="3504287"/>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24" name="Title 1"/>
          <p:cNvSpPr>
            <a:spLocks noGrp="1"/>
          </p:cNvSpPr>
          <p:nvPr>
            <p:ph type="title"/>
          </p:nvPr>
        </p:nvSpPr>
        <p:spPr>
          <a:xfrm>
            <a:off x="7001386" y="1109977"/>
            <a:ext cx="3868615" cy="421416"/>
          </a:xfrm>
          <a:prstGeom prst="rect">
            <a:avLst/>
          </a:prstGeom>
        </p:spPr>
        <p:txBody>
          <a:bodyPr/>
          <a:lstStyle>
            <a:lvl1pPr>
              <a:defRPr sz="2800">
                <a:solidFill>
                  <a:srgbClr val="0A324B"/>
                </a:solidFill>
              </a:defRPr>
            </a:lvl1pPr>
          </a:lstStyle>
          <a:p>
            <a:endParaRPr lang="en-CA" sz="2800" dirty="0"/>
          </a:p>
        </p:txBody>
      </p:sp>
    </p:spTree>
    <p:extLst>
      <p:ext uri="{BB962C8B-B14F-4D97-AF65-F5344CB8AC3E}">
        <p14:creationId xmlns:p14="http://schemas.microsoft.com/office/powerpoint/2010/main" val="4163262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p:cNvSpPr>
            <a:spLocks noGrp="1"/>
          </p:cNvSpPr>
          <p:nvPr>
            <p:ph type="title"/>
          </p:nvPr>
        </p:nvSpPr>
        <p:spPr>
          <a:xfrm>
            <a:off x="1493114" y="893372"/>
            <a:ext cx="9205772" cy="497166"/>
          </a:xfrm>
          <a:prstGeom prst="rect">
            <a:avLst/>
          </a:prstGeom>
        </p:spPr>
        <p:txBody>
          <a:bodyPr/>
          <a:lstStyle>
            <a:lvl1pPr>
              <a:defRPr sz="2800"/>
            </a:lvl1pPr>
          </a:lstStyle>
          <a:p>
            <a:endParaRPr lang="en-CA" sz="2800" dirty="0"/>
          </a:p>
        </p:txBody>
      </p:sp>
      <p:sp>
        <p:nvSpPr>
          <p:cNvPr id="10" name="Content Placeholder 3"/>
          <p:cNvSpPr>
            <a:spLocks noGrp="1"/>
          </p:cNvSpPr>
          <p:nvPr>
            <p:ph sz="half" idx="2" hasCustomPrompt="1"/>
          </p:nvPr>
        </p:nvSpPr>
        <p:spPr>
          <a:xfrm>
            <a:off x="1493115" y="4485428"/>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1" name="Content Placeholder 3"/>
          <p:cNvSpPr>
            <a:spLocks noGrp="1"/>
          </p:cNvSpPr>
          <p:nvPr>
            <p:ph sz="half" idx="10" hasCustomPrompt="1"/>
          </p:nvPr>
        </p:nvSpPr>
        <p:spPr>
          <a:xfrm>
            <a:off x="4729698" y="4485428"/>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Content Placeholder 3"/>
          <p:cNvSpPr>
            <a:spLocks noGrp="1"/>
          </p:cNvSpPr>
          <p:nvPr>
            <p:ph sz="half" idx="11" hasCustomPrompt="1"/>
          </p:nvPr>
        </p:nvSpPr>
        <p:spPr>
          <a:xfrm>
            <a:off x="7966282" y="4485427"/>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3" name="Picture Placeholder 2"/>
          <p:cNvSpPr>
            <a:spLocks noGrp="1"/>
          </p:cNvSpPr>
          <p:nvPr>
            <p:ph type="pic" idx="12"/>
          </p:nvPr>
        </p:nvSpPr>
        <p:spPr>
          <a:xfrm>
            <a:off x="1493114"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4" name="Picture Placeholder 2"/>
          <p:cNvSpPr>
            <a:spLocks noGrp="1"/>
          </p:cNvSpPr>
          <p:nvPr>
            <p:ph type="pic" idx="13"/>
          </p:nvPr>
        </p:nvSpPr>
        <p:spPr>
          <a:xfrm>
            <a:off x="4729698"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5" name="Picture Placeholder 2"/>
          <p:cNvSpPr>
            <a:spLocks noGrp="1"/>
          </p:cNvSpPr>
          <p:nvPr>
            <p:ph type="pic" idx="14"/>
          </p:nvPr>
        </p:nvSpPr>
        <p:spPr>
          <a:xfrm>
            <a:off x="7966281"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7" name="Subtitle 2"/>
          <p:cNvSpPr>
            <a:spLocks noGrp="1"/>
          </p:cNvSpPr>
          <p:nvPr>
            <p:ph type="subTitle" idx="1"/>
          </p:nvPr>
        </p:nvSpPr>
        <p:spPr>
          <a:xfrm>
            <a:off x="1493114" y="1390538"/>
            <a:ext cx="9205772"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4010300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7" name="Rectangle 36"/>
          <p:cNvSpPr/>
          <p:nvPr userDrawn="1"/>
        </p:nvSpPr>
        <p:spPr>
          <a:xfrm>
            <a:off x="0" y="0"/>
            <a:ext cx="5908431" cy="6858000"/>
          </a:xfrm>
          <a:prstGeom prst="rect">
            <a:avLst/>
          </a:prstGeom>
          <a:solidFill>
            <a:srgbClr val="006E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title" hasCustomPrompt="1"/>
          </p:nvPr>
        </p:nvSpPr>
        <p:spPr>
          <a:xfrm>
            <a:off x="6839065" y="898783"/>
            <a:ext cx="3895668" cy="497166"/>
          </a:xfrm>
          <a:prstGeom prst="rect">
            <a:avLst/>
          </a:prstGeom>
        </p:spPr>
        <p:txBody>
          <a:bodyPr/>
          <a:lstStyle>
            <a:lvl1pPr>
              <a:defRPr sz="2800" baseline="0">
                <a:solidFill>
                  <a:schemeClr val="tx2"/>
                </a:solidFill>
              </a:defRPr>
            </a:lvl1pPr>
          </a:lstStyle>
          <a:p>
            <a:r>
              <a:rPr lang="en-US" sz="2800" dirty="0"/>
              <a:t>Title 2</a:t>
            </a:r>
            <a:endParaRPr lang="en-CA" sz="2800" dirty="0"/>
          </a:p>
        </p:txBody>
      </p:sp>
      <p:sp>
        <p:nvSpPr>
          <p:cNvPr id="31" name="Content Placeholder 3"/>
          <p:cNvSpPr>
            <a:spLocks noGrp="1"/>
          </p:cNvSpPr>
          <p:nvPr>
            <p:ph sz="half" idx="14" hasCustomPrompt="1"/>
          </p:nvPr>
        </p:nvSpPr>
        <p:spPr>
          <a:xfrm>
            <a:off x="2474090" y="2549873"/>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8" name="Line"/>
          <p:cNvSpPr/>
          <p:nvPr userDrawn="1"/>
        </p:nvSpPr>
        <p:spPr>
          <a:xfrm>
            <a:off x="605545" y="6193103"/>
            <a:ext cx="0" cy="664897"/>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20495" y="5324462"/>
            <a:ext cx="1002633" cy="500504"/>
          </a:xfrm>
          <a:prstGeom prst="rect">
            <a:avLst/>
          </a:prstGeom>
        </p:spPr>
      </p:pic>
      <p:sp>
        <p:nvSpPr>
          <p:cNvPr id="40" name="Content Placeholder 3"/>
          <p:cNvSpPr>
            <a:spLocks noGrp="1"/>
          </p:cNvSpPr>
          <p:nvPr>
            <p:ph sz="half" idx="15" hasCustomPrompt="1"/>
          </p:nvPr>
        </p:nvSpPr>
        <p:spPr>
          <a:xfrm>
            <a:off x="2474090" y="3800091"/>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1" name="Content Placeholder 3"/>
          <p:cNvSpPr>
            <a:spLocks noGrp="1"/>
          </p:cNvSpPr>
          <p:nvPr>
            <p:ph sz="half" idx="16" hasCustomPrompt="1"/>
          </p:nvPr>
        </p:nvSpPr>
        <p:spPr>
          <a:xfrm>
            <a:off x="2474090" y="5050309"/>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2" name="Content Placeholder 3"/>
          <p:cNvSpPr>
            <a:spLocks noGrp="1"/>
          </p:cNvSpPr>
          <p:nvPr>
            <p:ph sz="half" idx="17" hasCustomPrompt="1"/>
          </p:nvPr>
        </p:nvSpPr>
        <p:spPr>
          <a:xfrm>
            <a:off x="7657589" y="2552729"/>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3" name="Content Placeholder 3"/>
          <p:cNvSpPr>
            <a:spLocks noGrp="1"/>
          </p:cNvSpPr>
          <p:nvPr>
            <p:ph sz="half" idx="18" hasCustomPrompt="1"/>
          </p:nvPr>
        </p:nvSpPr>
        <p:spPr>
          <a:xfrm>
            <a:off x="7657589" y="3802947"/>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4" name="Content Placeholder 3"/>
          <p:cNvSpPr>
            <a:spLocks noGrp="1"/>
          </p:cNvSpPr>
          <p:nvPr>
            <p:ph sz="half" idx="19" hasCustomPrompt="1"/>
          </p:nvPr>
        </p:nvSpPr>
        <p:spPr>
          <a:xfrm>
            <a:off x="7657589" y="5053165"/>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51" name="Text Placeholder 12"/>
          <p:cNvSpPr>
            <a:spLocks noGrp="1"/>
          </p:cNvSpPr>
          <p:nvPr>
            <p:ph type="body" sz="quarter" idx="22" hasCustomPrompt="1"/>
          </p:nvPr>
        </p:nvSpPr>
        <p:spPr>
          <a:xfrm>
            <a:off x="1694340" y="898783"/>
            <a:ext cx="3895670" cy="507736"/>
          </a:xfrm>
          <a:prstGeom prst="rect">
            <a:avLst/>
          </a:prstGeom>
        </p:spPr>
        <p:txBody>
          <a:bodyPr/>
          <a:lstStyle>
            <a:lvl1pPr marL="0" indent="0" algn="l">
              <a:buNone/>
              <a:defRPr sz="2800" b="1" baseline="0">
                <a:solidFill>
                  <a:schemeClr val="accent1"/>
                </a:solidFill>
                <a:latin typeface="+mj-lt"/>
              </a:defRPr>
            </a:lvl1pPr>
          </a:lstStyle>
          <a:p>
            <a:pPr lvl="0"/>
            <a:r>
              <a:rPr lang="en-US" dirty="0"/>
              <a:t>Title 1</a:t>
            </a:r>
            <a:endParaRPr lang="en-CA" dirty="0"/>
          </a:p>
        </p:txBody>
      </p:sp>
      <p:sp>
        <p:nvSpPr>
          <p:cNvPr id="53" name="Text Placeholder 12"/>
          <p:cNvSpPr>
            <a:spLocks noGrp="1"/>
          </p:cNvSpPr>
          <p:nvPr>
            <p:ph type="body" sz="quarter" idx="23"/>
          </p:nvPr>
        </p:nvSpPr>
        <p:spPr>
          <a:xfrm>
            <a:off x="1694340" y="1458537"/>
            <a:ext cx="3895670" cy="283041"/>
          </a:xfrm>
          <a:prstGeom prst="rect">
            <a:avLst/>
          </a:prstGeom>
        </p:spPr>
        <p:txBody>
          <a:bodyPr/>
          <a:lstStyle>
            <a:lvl1pPr marL="0" indent="0" algn="l">
              <a:buNone/>
              <a:defRPr sz="1800" b="1" baseline="0">
                <a:solidFill>
                  <a:schemeClr val="bg1"/>
                </a:solidFill>
                <a:latin typeface="+mn-lt"/>
              </a:defRPr>
            </a:lvl1pPr>
          </a:lstStyle>
          <a:p>
            <a:pPr lvl="0"/>
            <a:endParaRPr lang="en-CA" dirty="0"/>
          </a:p>
        </p:txBody>
      </p:sp>
      <p:sp>
        <p:nvSpPr>
          <p:cNvPr id="54" name="Text Placeholder 12"/>
          <p:cNvSpPr>
            <a:spLocks noGrp="1"/>
          </p:cNvSpPr>
          <p:nvPr>
            <p:ph type="body" sz="quarter" idx="24"/>
          </p:nvPr>
        </p:nvSpPr>
        <p:spPr>
          <a:xfrm>
            <a:off x="6845283" y="1458537"/>
            <a:ext cx="3889450" cy="283041"/>
          </a:xfrm>
          <a:prstGeom prst="rect">
            <a:avLst/>
          </a:prstGeom>
        </p:spPr>
        <p:txBody>
          <a:bodyPr/>
          <a:lstStyle>
            <a:lvl1pPr marL="0" indent="0" algn="l">
              <a:buNone/>
              <a:defRPr sz="1800" b="1" baseline="0">
                <a:solidFill>
                  <a:schemeClr val="tx2"/>
                </a:solidFill>
                <a:latin typeface="+mn-lt"/>
              </a:defRPr>
            </a:lvl1pPr>
          </a:lstStyle>
          <a:p>
            <a:pPr lvl="0"/>
            <a:endParaRPr lang="en-CA" dirty="0"/>
          </a:p>
        </p:txBody>
      </p:sp>
      <p:sp>
        <p:nvSpPr>
          <p:cNvPr id="16" name="Subtitle 2">
            <a:extLst>
              <a:ext uri="{FF2B5EF4-FFF2-40B4-BE49-F238E27FC236}">
                <a16:creationId xmlns:a16="http://schemas.microsoft.com/office/drawing/2014/main" id="{0CE66117-72BF-1E45-B9D0-9AE888C6F446}"/>
              </a:ext>
            </a:extLst>
          </p:cNvPr>
          <p:cNvSpPr txBox="1">
            <a:spLocks/>
          </p:cNvSpPr>
          <p:nvPr userDrawn="1"/>
        </p:nvSpPr>
        <p:spPr>
          <a:xfrm rot="16200000">
            <a:off x="-1901139" y="2465028"/>
            <a:ext cx="5037110" cy="2899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300" b="1" dirty="0">
                <a:solidFill>
                  <a:schemeClr val="bg1"/>
                </a:solidFill>
              </a:rPr>
              <a:t>Green Airports 2024</a:t>
            </a:r>
          </a:p>
        </p:txBody>
      </p:sp>
    </p:spTree>
    <p:extLst>
      <p:ext uri="{BB962C8B-B14F-4D97-AF65-F5344CB8AC3E}">
        <p14:creationId xmlns:p14="http://schemas.microsoft.com/office/powerpoint/2010/main" val="2861539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Image 1">
    <p:spTree>
      <p:nvGrpSpPr>
        <p:cNvPr id="1" name=""/>
        <p:cNvGrpSpPr/>
        <p:nvPr/>
      </p:nvGrpSpPr>
      <p:grpSpPr>
        <a:xfrm>
          <a:off x="0" y="0"/>
          <a:ext cx="0" cy="0"/>
          <a:chOff x="0" y="0"/>
          <a:chExt cx="0" cy="0"/>
        </a:xfrm>
      </p:grpSpPr>
      <p:sp>
        <p:nvSpPr>
          <p:cNvPr id="7" name="Title 1"/>
          <p:cNvSpPr>
            <a:spLocks noGrp="1"/>
          </p:cNvSpPr>
          <p:nvPr>
            <p:ph type="ctrTitle"/>
          </p:nvPr>
        </p:nvSpPr>
        <p:spPr>
          <a:xfrm>
            <a:off x="5302434" y="2194371"/>
            <a:ext cx="5554934" cy="566569"/>
          </a:xfrm>
          <a:prstGeom prst="rect">
            <a:avLst/>
          </a:prstGeom>
        </p:spPr>
        <p:txBody>
          <a:bodyPr anchor="b">
            <a:normAutofit/>
          </a:bodyPr>
          <a:lstStyle>
            <a:lvl1pPr algn="l">
              <a:defRPr sz="2800"/>
            </a:lvl1pPr>
          </a:lstStyle>
          <a:p>
            <a:r>
              <a:rPr lang="en-US" dirty="0"/>
              <a:t>Click to edit Master title style</a:t>
            </a:r>
            <a:endParaRPr lang="en-CA" dirty="0"/>
          </a:p>
        </p:txBody>
      </p:sp>
      <p:sp>
        <p:nvSpPr>
          <p:cNvPr id="9" name="Line"/>
          <p:cNvSpPr/>
          <p:nvPr userDrawn="1"/>
        </p:nvSpPr>
        <p:spPr>
          <a:xfrm>
            <a:off x="5302434" y="1921137"/>
            <a:ext cx="463920"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Picture Placeholder 2"/>
          <p:cNvSpPr>
            <a:spLocks noGrp="1"/>
          </p:cNvSpPr>
          <p:nvPr>
            <p:ph type="pic" idx="10"/>
          </p:nvPr>
        </p:nvSpPr>
        <p:spPr>
          <a:xfrm>
            <a:off x="1415787" y="0"/>
            <a:ext cx="3459209" cy="5257798"/>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3" name="Content Placeholder 3"/>
          <p:cNvSpPr>
            <a:spLocks noGrp="1"/>
          </p:cNvSpPr>
          <p:nvPr>
            <p:ph sz="half" idx="2" hasCustomPrompt="1"/>
          </p:nvPr>
        </p:nvSpPr>
        <p:spPr>
          <a:xfrm>
            <a:off x="5302434" y="3451994"/>
            <a:ext cx="5554934" cy="18058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Subtitle 2"/>
          <p:cNvSpPr>
            <a:spLocks noGrp="1"/>
          </p:cNvSpPr>
          <p:nvPr>
            <p:ph type="subTitle" idx="1"/>
          </p:nvPr>
        </p:nvSpPr>
        <p:spPr>
          <a:xfrm>
            <a:off x="5302434" y="2825610"/>
            <a:ext cx="5554934"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3026352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Image 2">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7206987" y="0"/>
            <a:ext cx="4985013" cy="685800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6" name="Content Placeholder 3"/>
          <p:cNvSpPr>
            <a:spLocks noGrp="1"/>
          </p:cNvSpPr>
          <p:nvPr>
            <p:ph sz="half" idx="2" hasCustomPrompt="1"/>
          </p:nvPr>
        </p:nvSpPr>
        <p:spPr>
          <a:xfrm>
            <a:off x="1493114" y="1942425"/>
            <a:ext cx="5005077" cy="400388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7" name="Title 1"/>
          <p:cNvSpPr>
            <a:spLocks noGrp="1"/>
          </p:cNvSpPr>
          <p:nvPr>
            <p:ph type="title"/>
          </p:nvPr>
        </p:nvSpPr>
        <p:spPr>
          <a:xfrm>
            <a:off x="1493114" y="893372"/>
            <a:ext cx="5005077" cy="421416"/>
          </a:xfrm>
          <a:prstGeom prst="rect">
            <a:avLst/>
          </a:prstGeom>
        </p:spPr>
        <p:txBody>
          <a:bodyPr/>
          <a:lstStyle>
            <a:lvl1pPr>
              <a:defRPr sz="2800"/>
            </a:lvl1pPr>
          </a:lstStyle>
          <a:p>
            <a:endParaRPr lang="en-CA" sz="2800" dirty="0"/>
          </a:p>
        </p:txBody>
      </p:sp>
      <p:sp>
        <p:nvSpPr>
          <p:cNvPr id="8" name="Subtitle 2"/>
          <p:cNvSpPr>
            <a:spLocks noGrp="1"/>
          </p:cNvSpPr>
          <p:nvPr>
            <p:ph type="subTitle" idx="1"/>
          </p:nvPr>
        </p:nvSpPr>
        <p:spPr>
          <a:xfrm>
            <a:off x="1493114" y="1394489"/>
            <a:ext cx="5005077"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972139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2"/>
          <p:cNvSpPr>
            <a:spLocks noGrp="1"/>
          </p:cNvSpPr>
          <p:nvPr>
            <p:ph type="pic" idx="10"/>
          </p:nvPr>
        </p:nvSpPr>
        <p:spPr>
          <a:xfrm>
            <a:off x="1239941" y="894110"/>
            <a:ext cx="9712119" cy="506978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Tree>
    <p:extLst>
      <p:ext uri="{BB962C8B-B14F-4D97-AF65-F5344CB8AC3E}">
        <p14:creationId xmlns:p14="http://schemas.microsoft.com/office/powerpoint/2010/main" val="147664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Freeform 1089"/>
          <p:cNvSpPr>
            <a:spLocks noEditPoints="1"/>
          </p:cNvSpPr>
          <p:nvPr userDrawn="1"/>
        </p:nvSpPr>
        <p:spPr bwMode="auto">
          <a:xfrm>
            <a:off x="6588429" y="938242"/>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1089"/>
          <p:cNvSpPr>
            <a:spLocks noEditPoints="1"/>
          </p:cNvSpPr>
          <p:nvPr userDrawn="1"/>
        </p:nvSpPr>
        <p:spPr bwMode="auto">
          <a:xfrm>
            <a:off x="6588429" y="2300298"/>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089"/>
          <p:cNvSpPr>
            <a:spLocks noEditPoints="1"/>
          </p:cNvSpPr>
          <p:nvPr userDrawn="1"/>
        </p:nvSpPr>
        <p:spPr bwMode="auto">
          <a:xfrm>
            <a:off x="6588429" y="3701123"/>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089"/>
          <p:cNvSpPr>
            <a:spLocks noEditPoints="1"/>
          </p:cNvSpPr>
          <p:nvPr userDrawn="1"/>
        </p:nvSpPr>
        <p:spPr bwMode="auto">
          <a:xfrm>
            <a:off x="6588429" y="5070551"/>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1"/>
          <p:cNvSpPr>
            <a:spLocks noGrp="1"/>
          </p:cNvSpPr>
          <p:nvPr>
            <p:ph type="title"/>
          </p:nvPr>
        </p:nvSpPr>
        <p:spPr>
          <a:xfrm>
            <a:off x="1493114" y="933066"/>
            <a:ext cx="3912125" cy="421416"/>
          </a:xfrm>
          <a:prstGeom prst="rect">
            <a:avLst/>
          </a:prstGeom>
        </p:spPr>
        <p:txBody>
          <a:bodyPr/>
          <a:lstStyle>
            <a:lvl1pPr>
              <a:defRPr sz="2800"/>
            </a:lvl1pPr>
          </a:lstStyle>
          <a:p>
            <a:endParaRPr lang="en-CA" sz="2800" dirty="0"/>
          </a:p>
        </p:txBody>
      </p:sp>
      <p:sp>
        <p:nvSpPr>
          <p:cNvPr id="9" name="Subtitle 2"/>
          <p:cNvSpPr>
            <a:spLocks noGrp="1"/>
          </p:cNvSpPr>
          <p:nvPr>
            <p:ph type="subTitle" idx="1"/>
          </p:nvPr>
        </p:nvSpPr>
        <p:spPr>
          <a:xfrm>
            <a:off x="1493114" y="2757274"/>
            <a:ext cx="3868841"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10" name="Content Placeholder 3"/>
          <p:cNvSpPr>
            <a:spLocks noGrp="1"/>
          </p:cNvSpPr>
          <p:nvPr>
            <p:ph sz="half" idx="2" hasCustomPrompt="1"/>
          </p:nvPr>
        </p:nvSpPr>
        <p:spPr>
          <a:xfrm>
            <a:off x="1493115" y="3257212"/>
            <a:ext cx="3868840" cy="268909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1" name="Content Placeholder 3"/>
          <p:cNvSpPr>
            <a:spLocks noGrp="1"/>
          </p:cNvSpPr>
          <p:nvPr>
            <p:ph sz="half" idx="10" hasCustomPrompt="1"/>
          </p:nvPr>
        </p:nvSpPr>
        <p:spPr>
          <a:xfrm>
            <a:off x="7363671" y="914016"/>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Content Placeholder 3"/>
          <p:cNvSpPr>
            <a:spLocks noGrp="1"/>
          </p:cNvSpPr>
          <p:nvPr>
            <p:ph sz="half" idx="11" hasCustomPrompt="1"/>
          </p:nvPr>
        </p:nvSpPr>
        <p:spPr>
          <a:xfrm>
            <a:off x="7363671" y="2295122"/>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3" name="Content Placeholder 3"/>
          <p:cNvSpPr>
            <a:spLocks noGrp="1"/>
          </p:cNvSpPr>
          <p:nvPr>
            <p:ph sz="half" idx="12" hasCustomPrompt="1"/>
          </p:nvPr>
        </p:nvSpPr>
        <p:spPr>
          <a:xfrm>
            <a:off x="7363671" y="3695947"/>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Content Placeholder 3"/>
          <p:cNvSpPr>
            <a:spLocks noGrp="1"/>
          </p:cNvSpPr>
          <p:nvPr>
            <p:ph sz="half" idx="13" hasCustomPrompt="1"/>
          </p:nvPr>
        </p:nvSpPr>
        <p:spPr>
          <a:xfrm>
            <a:off x="7363671" y="5065374"/>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Tree>
    <p:extLst>
      <p:ext uri="{BB962C8B-B14F-4D97-AF65-F5344CB8AC3E}">
        <p14:creationId xmlns:p14="http://schemas.microsoft.com/office/powerpoint/2010/main" val="1247956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14" name="Group 13"/>
          <p:cNvGrpSpPr/>
          <p:nvPr userDrawn="1"/>
        </p:nvGrpSpPr>
        <p:grpSpPr>
          <a:xfrm>
            <a:off x="6007843" y="2093922"/>
            <a:ext cx="176314" cy="4807634"/>
            <a:chOff x="6007843" y="2104743"/>
            <a:chExt cx="176314" cy="4807634"/>
          </a:xfrm>
        </p:grpSpPr>
        <p:sp>
          <p:nvSpPr>
            <p:cNvPr id="7" name="Line">
              <a:extLst>
                <a:ext uri="{FF2B5EF4-FFF2-40B4-BE49-F238E27FC236}">
                  <a16:creationId xmlns:a16="http://schemas.microsoft.com/office/drawing/2014/main" id="{ED0CA709-B4DA-42A4-A65A-DD90CC70944F}"/>
                </a:ext>
              </a:extLst>
            </p:cNvPr>
            <p:cNvSpPr/>
            <p:nvPr userDrawn="1"/>
          </p:nvSpPr>
          <p:spPr>
            <a:xfrm flipH="1" flipV="1">
              <a:off x="6096000" y="2298688"/>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a:extLst>
                <a:ext uri="{FF2B5EF4-FFF2-40B4-BE49-F238E27FC236}">
                  <a16:creationId xmlns:a16="http://schemas.microsoft.com/office/drawing/2014/main" id="{4C6F293B-B127-4661-AFF9-E2A26C4EA91A}"/>
                </a:ext>
              </a:extLst>
            </p:cNvPr>
            <p:cNvSpPr/>
            <p:nvPr userDrawn="1"/>
          </p:nvSpPr>
          <p:spPr>
            <a:xfrm flipH="1" flipV="1">
              <a:off x="6096000" y="3856420"/>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cle">
              <a:extLst>
                <a:ext uri="{FF2B5EF4-FFF2-40B4-BE49-F238E27FC236}">
                  <a16:creationId xmlns:a16="http://schemas.microsoft.com/office/drawing/2014/main" id="{BDFF0B1B-931C-4414-AA34-39D4A346322F}"/>
                </a:ext>
              </a:extLst>
            </p:cNvPr>
            <p:cNvSpPr/>
            <p:nvPr userDrawn="1"/>
          </p:nvSpPr>
          <p:spPr>
            <a:xfrm flipH="1">
              <a:off x="6007843" y="2104743"/>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ircle">
              <a:extLst>
                <a:ext uri="{FF2B5EF4-FFF2-40B4-BE49-F238E27FC236}">
                  <a16:creationId xmlns:a16="http://schemas.microsoft.com/office/drawing/2014/main" id="{40232A07-956E-4919-BB59-458C85A4695F}"/>
                </a:ext>
              </a:extLst>
            </p:cNvPr>
            <p:cNvSpPr/>
            <p:nvPr userDrawn="1"/>
          </p:nvSpPr>
          <p:spPr>
            <a:xfrm flipH="1">
              <a:off x="6007843" y="3671731"/>
              <a:ext cx="176314" cy="176314"/>
            </a:xfrm>
            <a:prstGeom prst="ellips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Circle">
              <a:extLst>
                <a:ext uri="{FF2B5EF4-FFF2-40B4-BE49-F238E27FC236}">
                  <a16:creationId xmlns:a16="http://schemas.microsoft.com/office/drawing/2014/main" id="{092E8249-2175-4D1D-8844-3827F3997C3B}"/>
                </a:ext>
              </a:extLst>
            </p:cNvPr>
            <p:cNvSpPr/>
            <p:nvPr userDrawn="1"/>
          </p:nvSpPr>
          <p:spPr>
            <a:xfrm flipH="1">
              <a:off x="6007843" y="523871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Line">
              <a:extLst>
                <a:ext uri="{FF2B5EF4-FFF2-40B4-BE49-F238E27FC236}">
                  <a16:creationId xmlns:a16="http://schemas.microsoft.com/office/drawing/2014/main" id="{C2451783-88C0-4D58-8C3F-407E9FF913BE}"/>
                </a:ext>
              </a:extLst>
            </p:cNvPr>
            <p:cNvSpPr/>
            <p:nvPr userDrawn="1"/>
          </p:nvSpPr>
          <p:spPr>
            <a:xfrm flipH="1" flipV="1">
              <a:off x="6096000" y="5442068"/>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sp>
        <p:nvSpPr>
          <p:cNvPr id="17" name="Content Placeholder 3"/>
          <p:cNvSpPr>
            <a:spLocks noGrp="1"/>
          </p:cNvSpPr>
          <p:nvPr>
            <p:ph sz="half" idx="10" hasCustomPrompt="1"/>
          </p:nvPr>
        </p:nvSpPr>
        <p:spPr>
          <a:xfrm>
            <a:off x="2522039" y="3631448"/>
            <a:ext cx="3100279" cy="697973"/>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9" name="Content Placeholder 3"/>
          <p:cNvSpPr>
            <a:spLocks noGrp="1"/>
          </p:cNvSpPr>
          <p:nvPr>
            <p:ph sz="half" idx="11" hasCustomPrompt="1"/>
          </p:nvPr>
        </p:nvSpPr>
        <p:spPr>
          <a:xfrm>
            <a:off x="6562894" y="5335798"/>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0" name="Text Placeholder 12"/>
          <p:cNvSpPr>
            <a:spLocks noGrp="1"/>
          </p:cNvSpPr>
          <p:nvPr>
            <p:ph type="body" sz="quarter" idx="13" hasCustomPrompt="1"/>
          </p:nvPr>
        </p:nvSpPr>
        <p:spPr>
          <a:xfrm>
            <a:off x="6562893" y="4890981"/>
            <a:ext cx="3100279" cy="353150"/>
          </a:xfrm>
          <a:prstGeom prst="rect">
            <a:avLst/>
          </a:prstGeom>
        </p:spPr>
        <p:txBody>
          <a:bodyPr/>
          <a:lstStyle>
            <a:lvl1pPr marL="0" indent="0">
              <a:buNone/>
              <a:defRPr sz="2000" b="0">
                <a:solidFill>
                  <a:schemeClr val="tx1"/>
                </a:solidFill>
              </a:defRPr>
            </a:lvl1pPr>
          </a:lstStyle>
          <a:p>
            <a:pPr lvl="0"/>
            <a:r>
              <a:rPr lang="en-US" dirty="0"/>
              <a:t>2017</a:t>
            </a:r>
            <a:endParaRPr lang="en-CA" dirty="0"/>
          </a:p>
        </p:txBody>
      </p:sp>
      <p:sp>
        <p:nvSpPr>
          <p:cNvPr id="32" name="Text Placeholder 12"/>
          <p:cNvSpPr>
            <a:spLocks noGrp="1"/>
          </p:cNvSpPr>
          <p:nvPr>
            <p:ph type="body" sz="quarter" idx="14" hasCustomPrompt="1"/>
          </p:nvPr>
        </p:nvSpPr>
        <p:spPr>
          <a:xfrm>
            <a:off x="2522038" y="3186317"/>
            <a:ext cx="3100279" cy="353150"/>
          </a:xfrm>
          <a:prstGeom prst="rect">
            <a:avLst/>
          </a:prstGeom>
        </p:spPr>
        <p:txBody>
          <a:bodyPr/>
          <a:lstStyle>
            <a:lvl1pPr marL="0" indent="0" algn="r">
              <a:buNone/>
              <a:defRPr sz="2000" b="0">
                <a:solidFill>
                  <a:schemeClr val="tx2"/>
                </a:solidFill>
              </a:defRPr>
            </a:lvl1pPr>
          </a:lstStyle>
          <a:p>
            <a:pPr lvl="0"/>
            <a:r>
              <a:rPr lang="en-US" dirty="0"/>
              <a:t>2016</a:t>
            </a:r>
            <a:endParaRPr lang="en-CA" dirty="0"/>
          </a:p>
        </p:txBody>
      </p:sp>
      <p:sp>
        <p:nvSpPr>
          <p:cNvPr id="34" name="Content Placeholder 3"/>
          <p:cNvSpPr>
            <a:spLocks noGrp="1"/>
          </p:cNvSpPr>
          <p:nvPr>
            <p:ph sz="half" idx="15" hasCustomPrompt="1"/>
          </p:nvPr>
        </p:nvSpPr>
        <p:spPr>
          <a:xfrm>
            <a:off x="6562893" y="1987506"/>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5" name="Text Placeholder 12"/>
          <p:cNvSpPr>
            <a:spLocks noGrp="1"/>
          </p:cNvSpPr>
          <p:nvPr>
            <p:ph type="body" sz="quarter" idx="16" hasCustomPrompt="1"/>
          </p:nvPr>
        </p:nvSpPr>
        <p:spPr>
          <a:xfrm>
            <a:off x="6562892" y="1542689"/>
            <a:ext cx="3100279" cy="353150"/>
          </a:xfrm>
          <a:prstGeom prst="rect">
            <a:avLst/>
          </a:prstGeom>
        </p:spPr>
        <p:txBody>
          <a:bodyPr/>
          <a:lstStyle>
            <a:lvl1pPr marL="0" indent="0">
              <a:buNone/>
              <a:defRPr sz="2000" b="0">
                <a:solidFill>
                  <a:schemeClr val="tx1"/>
                </a:solidFill>
              </a:defRPr>
            </a:lvl1pPr>
          </a:lstStyle>
          <a:p>
            <a:pPr lvl="0"/>
            <a:r>
              <a:rPr lang="en-US" dirty="0"/>
              <a:t>2015</a:t>
            </a:r>
            <a:endParaRPr lang="en-CA" dirty="0"/>
          </a:p>
        </p:txBody>
      </p:sp>
      <p:sp>
        <p:nvSpPr>
          <p:cNvPr id="36" name="Title 1"/>
          <p:cNvSpPr>
            <a:spLocks noGrp="1"/>
          </p:cNvSpPr>
          <p:nvPr>
            <p:ph type="title"/>
          </p:nvPr>
        </p:nvSpPr>
        <p:spPr>
          <a:xfrm>
            <a:off x="1493114" y="933066"/>
            <a:ext cx="3912125" cy="421416"/>
          </a:xfrm>
          <a:prstGeom prst="rect">
            <a:avLst/>
          </a:prstGeom>
        </p:spPr>
        <p:txBody>
          <a:bodyPr/>
          <a:lstStyle>
            <a:lvl1pPr>
              <a:defRPr sz="2800"/>
            </a:lvl1pPr>
          </a:lstStyle>
          <a:p>
            <a:endParaRPr lang="en-CA" sz="2800" dirty="0"/>
          </a:p>
        </p:txBody>
      </p:sp>
    </p:spTree>
    <p:extLst>
      <p:ext uri="{BB962C8B-B14F-4D97-AF65-F5344CB8AC3E}">
        <p14:creationId xmlns:p14="http://schemas.microsoft.com/office/powerpoint/2010/main" val="3816676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14" name="Group 13"/>
          <p:cNvGrpSpPr/>
          <p:nvPr userDrawn="1"/>
        </p:nvGrpSpPr>
        <p:grpSpPr>
          <a:xfrm>
            <a:off x="6007843" y="-200194"/>
            <a:ext cx="176314" cy="4807634"/>
            <a:chOff x="6007843" y="-200194"/>
            <a:chExt cx="176314" cy="4807634"/>
          </a:xfrm>
        </p:grpSpPr>
        <p:sp>
          <p:nvSpPr>
            <p:cNvPr id="8" name="Line">
              <a:extLst>
                <a:ext uri="{FF2B5EF4-FFF2-40B4-BE49-F238E27FC236}">
                  <a16:creationId xmlns:a16="http://schemas.microsoft.com/office/drawing/2014/main" id="{ED0CA709-B4DA-42A4-A65A-DD90CC70944F}"/>
                </a:ext>
              </a:extLst>
            </p:cNvPr>
            <p:cNvSpPr/>
            <p:nvPr userDrawn="1"/>
          </p:nvSpPr>
          <p:spPr>
            <a:xfrm flipH="1">
              <a:off x="6096000" y="3058083"/>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Line">
              <a:extLst>
                <a:ext uri="{FF2B5EF4-FFF2-40B4-BE49-F238E27FC236}">
                  <a16:creationId xmlns:a16="http://schemas.microsoft.com/office/drawing/2014/main" id="{4C6F293B-B127-4661-AFF9-E2A26C4EA91A}"/>
                </a:ext>
              </a:extLst>
            </p:cNvPr>
            <p:cNvSpPr/>
            <p:nvPr userDrawn="1"/>
          </p:nvSpPr>
          <p:spPr>
            <a:xfrm flipH="1">
              <a:off x="6096000" y="1481839"/>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ircle">
              <a:extLst>
                <a:ext uri="{FF2B5EF4-FFF2-40B4-BE49-F238E27FC236}">
                  <a16:creationId xmlns:a16="http://schemas.microsoft.com/office/drawing/2014/main" id="{BDFF0B1B-931C-4414-AA34-39D4A346322F}"/>
                </a:ext>
              </a:extLst>
            </p:cNvPr>
            <p:cNvSpPr/>
            <p:nvPr userDrawn="1"/>
          </p:nvSpPr>
          <p:spPr>
            <a:xfrm flipH="1" flipV="1">
              <a:off x="6007843" y="4431126"/>
              <a:ext cx="176314" cy="176314"/>
            </a:xfrm>
            <a:prstGeom prst="ellips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Circle">
              <a:extLst>
                <a:ext uri="{FF2B5EF4-FFF2-40B4-BE49-F238E27FC236}">
                  <a16:creationId xmlns:a16="http://schemas.microsoft.com/office/drawing/2014/main" id="{40232A07-956E-4919-BB59-458C85A4695F}"/>
                </a:ext>
              </a:extLst>
            </p:cNvPr>
            <p:cNvSpPr/>
            <p:nvPr userDrawn="1"/>
          </p:nvSpPr>
          <p:spPr>
            <a:xfrm flipH="1" flipV="1">
              <a:off x="6007843" y="2864138"/>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Circle">
              <a:extLst>
                <a:ext uri="{FF2B5EF4-FFF2-40B4-BE49-F238E27FC236}">
                  <a16:creationId xmlns:a16="http://schemas.microsoft.com/office/drawing/2014/main" id="{092E8249-2175-4D1D-8844-3827F3997C3B}"/>
                </a:ext>
              </a:extLst>
            </p:cNvPr>
            <p:cNvSpPr/>
            <p:nvPr userDrawn="1"/>
          </p:nvSpPr>
          <p:spPr>
            <a:xfrm flipH="1" flipV="1">
              <a:off x="6007843" y="129173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Line">
              <a:extLst>
                <a:ext uri="{FF2B5EF4-FFF2-40B4-BE49-F238E27FC236}">
                  <a16:creationId xmlns:a16="http://schemas.microsoft.com/office/drawing/2014/main" id="{C2451783-88C0-4D58-8C3F-407E9FF913BE}"/>
                </a:ext>
              </a:extLst>
            </p:cNvPr>
            <p:cNvSpPr/>
            <p:nvPr userDrawn="1"/>
          </p:nvSpPr>
          <p:spPr>
            <a:xfrm flipH="1">
              <a:off x="6096000" y="-200194"/>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sp>
        <p:nvSpPr>
          <p:cNvPr id="22" name="Content Placeholder 3"/>
          <p:cNvSpPr>
            <a:spLocks noGrp="1"/>
          </p:cNvSpPr>
          <p:nvPr>
            <p:ph sz="half" idx="10" hasCustomPrompt="1"/>
          </p:nvPr>
        </p:nvSpPr>
        <p:spPr>
          <a:xfrm>
            <a:off x="2522039" y="2906420"/>
            <a:ext cx="3100279" cy="697973"/>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3" name="Content Placeholder 3"/>
          <p:cNvSpPr>
            <a:spLocks noGrp="1"/>
          </p:cNvSpPr>
          <p:nvPr>
            <p:ph sz="half" idx="11" hasCustomPrompt="1"/>
          </p:nvPr>
        </p:nvSpPr>
        <p:spPr>
          <a:xfrm>
            <a:off x="6562894" y="4610770"/>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4" name="Text Placeholder 12"/>
          <p:cNvSpPr>
            <a:spLocks noGrp="1"/>
          </p:cNvSpPr>
          <p:nvPr>
            <p:ph type="body" sz="quarter" idx="13" hasCustomPrompt="1"/>
          </p:nvPr>
        </p:nvSpPr>
        <p:spPr>
          <a:xfrm>
            <a:off x="6562893" y="4165953"/>
            <a:ext cx="3100279" cy="353150"/>
          </a:xfrm>
          <a:prstGeom prst="rect">
            <a:avLst/>
          </a:prstGeom>
        </p:spPr>
        <p:txBody>
          <a:bodyPr/>
          <a:lstStyle>
            <a:lvl1pPr marL="0" indent="0">
              <a:buNone/>
              <a:defRPr sz="2000" b="0">
                <a:solidFill>
                  <a:schemeClr val="tx2"/>
                </a:solidFill>
              </a:defRPr>
            </a:lvl1pPr>
          </a:lstStyle>
          <a:p>
            <a:pPr lvl="0"/>
            <a:r>
              <a:rPr lang="en-US" dirty="0"/>
              <a:t>2020</a:t>
            </a:r>
            <a:endParaRPr lang="en-CA" dirty="0"/>
          </a:p>
        </p:txBody>
      </p:sp>
      <p:sp>
        <p:nvSpPr>
          <p:cNvPr id="25" name="Text Placeholder 12"/>
          <p:cNvSpPr>
            <a:spLocks noGrp="1"/>
          </p:cNvSpPr>
          <p:nvPr>
            <p:ph type="body" sz="quarter" idx="14" hasCustomPrompt="1"/>
          </p:nvPr>
        </p:nvSpPr>
        <p:spPr>
          <a:xfrm>
            <a:off x="2522038" y="2461289"/>
            <a:ext cx="3100279" cy="353150"/>
          </a:xfrm>
          <a:prstGeom prst="rect">
            <a:avLst/>
          </a:prstGeom>
        </p:spPr>
        <p:txBody>
          <a:bodyPr/>
          <a:lstStyle>
            <a:lvl1pPr marL="0" indent="0" algn="r">
              <a:buNone/>
              <a:defRPr sz="2000" b="0">
                <a:solidFill>
                  <a:schemeClr val="tx1"/>
                </a:solidFill>
              </a:defRPr>
            </a:lvl1pPr>
          </a:lstStyle>
          <a:p>
            <a:pPr lvl="0"/>
            <a:r>
              <a:rPr lang="en-US" dirty="0"/>
              <a:t>2019</a:t>
            </a:r>
            <a:endParaRPr lang="en-CA" dirty="0"/>
          </a:p>
        </p:txBody>
      </p:sp>
      <p:sp>
        <p:nvSpPr>
          <p:cNvPr id="26" name="Content Placeholder 3"/>
          <p:cNvSpPr>
            <a:spLocks noGrp="1"/>
          </p:cNvSpPr>
          <p:nvPr>
            <p:ph sz="half" idx="15" hasCustomPrompt="1"/>
          </p:nvPr>
        </p:nvSpPr>
        <p:spPr>
          <a:xfrm>
            <a:off x="6562893" y="1262478"/>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7" name="Text Placeholder 12"/>
          <p:cNvSpPr>
            <a:spLocks noGrp="1"/>
          </p:cNvSpPr>
          <p:nvPr>
            <p:ph type="body" sz="quarter" idx="16" hasCustomPrompt="1"/>
          </p:nvPr>
        </p:nvSpPr>
        <p:spPr>
          <a:xfrm>
            <a:off x="6562892" y="817661"/>
            <a:ext cx="3100279" cy="353150"/>
          </a:xfrm>
          <a:prstGeom prst="rect">
            <a:avLst/>
          </a:prstGeom>
        </p:spPr>
        <p:txBody>
          <a:bodyPr/>
          <a:lstStyle>
            <a:lvl1pPr marL="0" indent="0">
              <a:buNone/>
              <a:defRPr sz="2000" b="0">
                <a:solidFill>
                  <a:schemeClr val="tx1"/>
                </a:solidFill>
              </a:defRPr>
            </a:lvl1pPr>
          </a:lstStyle>
          <a:p>
            <a:pPr lvl="0"/>
            <a:r>
              <a:rPr lang="en-US" dirty="0"/>
              <a:t>2018</a:t>
            </a:r>
            <a:endParaRPr lang="en-CA" dirty="0"/>
          </a:p>
        </p:txBody>
      </p:sp>
    </p:spTree>
    <p:extLst>
      <p:ext uri="{BB962C8B-B14F-4D97-AF65-F5344CB8AC3E}">
        <p14:creationId xmlns:p14="http://schemas.microsoft.com/office/powerpoint/2010/main" val="1122914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3" name="Title 1"/>
          <p:cNvSpPr>
            <a:spLocks noGrp="1"/>
          </p:cNvSpPr>
          <p:nvPr>
            <p:ph type="title"/>
          </p:nvPr>
        </p:nvSpPr>
        <p:spPr>
          <a:xfrm>
            <a:off x="1493114" y="933066"/>
            <a:ext cx="3047677" cy="421416"/>
          </a:xfrm>
          <a:prstGeom prst="rect">
            <a:avLst/>
          </a:prstGeom>
        </p:spPr>
        <p:txBody>
          <a:bodyPr/>
          <a:lstStyle>
            <a:lvl1pPr>
              <a:defRPr sz="2800"/>
            </a:lvl1pPr>
          </a:lstStyle>
          <a:p>
            <a:endParaRPr lang="en-CA" sz="2800" dirty="0"/>
          </a:p>
        </p:txBody>
      </p:sp>
      <p:sp>
        <p:nvSpPr>
          <p:cNvPr id="11" name="Content Placeholder 3"/>
          <p:cNvSpPr>
            <a:spLocks noGrp="1"/>
          </p:cNvSpPr>
          <p:nvPr>
            <p:ph sz="half" idx="15" hasCustomPrompt="1"/>
          </p:nvPr>
        </p:nvSpPr>
        <p:spPr>
          <a:xfrm>
            <a:off x="1493114" y="1446441"/>
            <a:ext cx="3047677" cy="15997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Line"/>
          <p:cNvSpPr/>
          <p:nvPr userDrawn="1"/>
        </p:nvSpPr>
        <p:spPr>
          <a:xfrm>
            <a:off x="1590505" y="890388"/>
            <a:ext cx="483351"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079767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ine"/>
          <p:cNvSpPr/>
          <p:nvPr userDrawn="1"/>
        </p:nvSpPr>
        <p:spPr>
          <a:xfrm>
            <a:off x="5854325" y="817606"/>
            <a:ext cx="483351" cy="0"/>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p:cNvSpPr/>
          <p:nvPr userDrawn="1"/>
        </p:nvSpPr>
        <p:spPr>
          <a:xfrm>
            <a:off x="605545" y="6193103"/>
            <a:ext cx="0" cy="664897"/>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20495" y="5324462"/>
            <a:ext cx="1002633" cy="500504"/>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84172" y="459960"/>
            <a:ext cx="9223653" cy="6230254"/>
          </a:xfrm>
          <a:prstGeom prst="rect">
            <a:avLst/>
          </a:prstGeom>
        </p:spPr>
      </p:pic>
      <p:sp>
        <p:nvSpPr>
          <p:cNvPr id="12" name="TextBox 11"/>
          <p:cNvSpPr txBox="1"/>
          <p:nvPr userDrawn="1"/>
        </p:nvSpPr>
        <p:spPr>
          <a:xfrm>
            <a:off x="3417727" y="901287"/>
            <a:ext cx="5356545" cy="584775"/>
          </a:xfrm>
          <a:prstGeom prst="rect">
            <a:avLst/>
          </a:prstGeom>
          <a:noFill/>
        </p:spPr>
        <p:txBody>
          <a:bodyPr wrap="square" rtlCol="0">
            <a:spAutoFit/>
          </a:bodyPr>
          <a:lstStyle/>
          <a:p>
            <a:pPr algn="ctr"/>
            <a:r>
              <a:rPr lang="en-US" sz="3200" dirty="0">
                <a:solidFill>
                  <a:schemeClr val="bg1"/>
                </a:solidFill>
                <a:latin typeface="+mj-lt"/>
              </a:rPr>
              <a:t>Thank You</a:t>
            </a:r>
            <a:endParaRPr lang="en-CA" sz="3200" dirty="0">
              <a:solidFill>
                <a:schemeClr val="bg1"/>
              </a:solidFill>
              <a:latin typeface="+mj-lt"/>
            </a:endParaRPr>
          </a:p>
        </p:txBody>
      </p:sp>
    </p:spTree>
    <p:extLst>
      <p:ext uri="{BB962C8B-B14F-4D97-AF65-F5344CB8AC3E}">
        <p14:creationId xmlns:p14="http://schemas.microsoft.com/office/powerpoint/2010/main" val="244445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Layout">
    <p:spTree>
      <p:nvGrpSpPr>
        <p:cNvPr id="1" name=""/>
        <p:cNvGrpSpPr/>
        <p:nvPr/>
      </p:nvGrpSpPr>
      <p:grpSpPr>
        <a:xfrm>
          <a:off x="0" y="0"/>
          <a:ext cx="0" cy="0"/>
          <a:chOff x="0" y="0"/>
          <a:chExt cx="0" cy="0"/>
        </a:xfrm>
      </p:grpSpPr>
      <p:sp>
        <p:nvSpPr>
          <p:cNvPr id="6" name="Line"/>
          <p:cNvSpPr/>
          <p:nvPr userDrawn="1"/>
        </p:nvSpPr>
        <p:spPr>
          <a:xfrm>
            <a:off x="1330258" y="898521"/>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ontent Placeholder 3"/>
          <p:cNvSpPr>
            <a:spLocks noGrp="1"/>
          </p:cNvSpPr>
          <p:nvPr>
            <p:ph sz="half" idx="2" hasCustomPrompt="1"/>
          </p:nvPr>
        </p:nvSpPr>
        <p:spPr>
          <a:xfrm>
            <a:off x="1330258" y="2129791"/>
            <a:ext cx="9346978" cy="331042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9" name="Subtitle 2"/>
          <p:cNvSpPr>
            <a:spLocks noGrp="1"/>
          </p:cNvSpPr>
          <p:nvPr>
            <p:ph type="subTitle" idx="1"/>
          </p:nvPr>
        </p:nvSpPr>
        <p:spPr>
          <a:xfrm>
            <a:off x="1330258" y="1591975"/>
            <a:ext cx="9346978"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24" name="Title 1"/>
          <p:cNvSpPr>
            <a:spLocks noGrp="1"/>
          </p:cNvSpPr>
          <p:nvPr>
            <p:ph type="title"/>
          </p:nvPr>
        </p:nvSpPr>
        <p:spPr>
          <a:xfrm>
            <a:off x="1330258" y="1109977"/>
            <a:ext cx="9346978" cy="421416"/>
          </a:xfrm>
          <a:prstGeom prst="rect">
            <a:avLst/>
          </a:prstGeom>
        </p:spPr>
        <p:txBody>
          <a:bodyPr/>
          <a:lstStyle>
            <a:lvl1pPr>
              <a:defRPr sz="2800">
                <a:solidFill>
                  <a:srgbClr val="0A324B"/>
                </a:solidFill>
              </a:defRPr>
            </a:lvl1pPr>
          </a:lstStyle>
          <a:p>
            <a:endParaRPr lang="en-CA" sz="2800" dirty="0"/>
          </a:p>
        </p:txBody>
      </p:sp>
      <p:sp>
        <p:nvSpPr>
          <p:cNvPr id="12" name="Rectangle 11"/>
          <p:cNvSpPr/>
          <p:nvPr userDrawn="1"/>
        </p:nvSpPr>
        <p:spPr>
          <a:xfrm>
            <a:off x="237031" y="5043053"/>
            <a:ext cx="621951" cy="1814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Line"/>
          <p:cNvSpPr/>
          <p:nvPr userDrawn="1"/>
        </p:nvSpPr>
        <p:spPr>
          <a:xfrm rot="5400000">
            <a:off x="328956" y="6091503"/>
            <a:ext cx="0" cy="664897"/>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22537" y="6240833"/>
            <a:ext cx="1015442" cy="366236"/>
          </a:xfrm>
          <a:prstGeom prst="rect">
            <a:avLst/>
          </a:prstGeom>
        </p:spPr>
      </p:pic>
    </p:spTree>
    <p:extLst>
      <p:ext uri="{BB962C8B-B14F-4D97-AF65-F5344CB8AC3E}">
        <p14:creationId xmlns:p14="http://schemas.microsoft.com/office/powerpoint/2010/main" val="3644453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E67B-29F0-9ACA-E05A-33CBE49136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F93461C-044E-FD85-AFDB-EA4056E037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A408C69-7E06-8837-4997-5106B57E7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A5BECC-491A-7CDA-EB5D-C111A96FF849}"/>
              </a:ext>
            </a:extLst>
          </p:cNvPr>
          <p:cNvSpPr>
            <a:spLocks noGrp="1"/>
          </p:cNvSpPr>
          <p:nvPr>
            <p:ph type="dt" sz="half" idx="10"/>
          </p:nvPr>
        </p:nvSpPr>
        <p:spPr/>
        <p:txBody>
          <a:bodyPr/>
          <a:lstStyle/>
          <a:p>
            <a:fld id="{05C68B11-C5A8-448C-8CE9-B1A273C79CFC}" type="datetimeFigureOut">
              <a:rPr lang="en-US" smtClean="0"/>
              <a:t>11/12/2025</a:t>
            </a:fld>
            <a:endParaRPr lang="en-US" dirty="0"/>
          </a:p>
        </p:txBody>
      </p:sp>
      <p:sp>
        <p:nvSpPr>
          <p:cNvPr id="6" name="Footer Placeholder 5">
            <a:extLst>
              <a:ext uri="{FF2B5EF4-FFF2-40B4-BE49-F238E27FC236}">
                <a16:creationId xmlns:a16="http://schemas.microsoft.com/office/drawing/2014/main" id="{664484D3-869D-DCD4-5049-5599B7AF80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F029BC-E954-EED9-7A0E-4D7DB1023FAF}"/>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18510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16765"/>
            <a:ext cx="10972800" cy="1143000"/>
          </a:xfrm>
          <a:prstGeom prst="rect">
            <a:avLst/>
          </a:prstGeom>
        </p:spPr>
        <p:txBody>
          <a:bodyPr/>
          <a:lstStyle>
            <a:lvl1pPr>
              <a:defRPr>
                <a:solidFill>
                  <a:srgbClr val="0054A4"/>
                </a:solidFill>
              </a:defRPr>
            </a:lvl1pPr>
          </a:lstStyle>
          <a:p>
            <a:r>
              <a:rPr lang="en-US"/>
              <a:t>Click to edit Master title style</a:t>
            </a:r>
            <a:endParaRPr lang="en-CA"/>
          </a:p>
        </p:txBody>
      </p:sp>
      <p:sp>
        <p:nvSpPr>
          <p:cNvPr id="3" name="Content Placeholder 2"/>
          <p:cNvSpPr>
            <a:spLocks noGrp="1"/>
          </p:cNvSpPr>
          <p:nvPr>
            <p:ph idx="1"/>
          </p:nvPr>
        </p:nvSpPr>
        <p:spPr>
          <a:xfrm>
            <a:off x="609600" y="2540906"/>
            <a:ext cx="10972800" cy="38492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4F32900-4161-4CD5-A2D7-2A23C9B6DB91}" type="datetime3">
              <a:rPr lang="en-CA" smtClean="0">
                <a:solidFill>
                  <a:prstClr val="white"/>
                </a:solidFill>
              </a:rPr>
              <a:pPr/>
              <a:t>12 November 2025</a:t>
            </a:fld>
            <a:endParaRPr lang="en-CA">
              <a:solidFill>
                <a:prstClr val="white"/>
              </a:solidFill>
            </a:endParaRPr>
          </a:p>
        </p:txBody>
      </p:sp>
      <p:sp>
        <p:nvSpPr>
          <p:cNvPr id="5" name="Footer Placeholder 4"/>
          <p:cNvSpPr>
            <a:spLocks noGrp="1"/>
          </p:cNvSpPr>
          <p:nvPr>
            <p:ph type="ftr" sz="quarter" idx="11"/>
          </p:nvPr>
        </p:nvSpPr>
        <p:spPr/>
        <p:txBody>
          <a:bodyPr/>
          <a:lstStyle/>
          <a:p>
            <a:endParaRPr lang="en-CA">
              <a:solidFill>
                <a:prstClr val="white"/>
              </a:solidFill>
            </a:endParaRPr>
          </a:p>
        </p:txBody>
      </p:sp>
      <p:sp>
        <p:nvSpPr>
          <p:cNvPr id="6" name="Slide Number Placeholder 5"/>
          <p:cNvSpPr>
            <a:spLocks noGrp="1"/>
          </p:cNvSpPr>
          <p:nvPr>
            <p:ph type="sldNum" sz="quarter" idx="12"/>
          </p:nvPr>
        </p:nvSpPr>
        <p:spPr/>
        <p:txBody>
          <a:bodyPr/>
          <a:lstStyle/>
          <a:p>
            <a:fld id="{3FF909EE-2C65-48BC-95E5-26F3591A45A6}"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95404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86031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4672584" cy="1453896"/>
          </a:xfrm>
        </p:spPr>
        <p:txBody>
          <a:bodyPr>
            <a:normAutofit/>
          </a:bodyPr>
          <a:lstStyle>
            <a:lvl1pPr>
              <a:defRPr sz="3600"/>
            </a:lvl1pPr>
          </a:lstStyle>
          <a:p>
            <a:r>
              <a:rPr lang="en-US" dirty="0"/>
              <a:t>Click to edit Master title style</a:t>
            </a:r>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hasCustomPrompt="1"/>
          </p:nvPr>
        </p:nvSpPr>
        <p:spPr>
          <a:xfrm>
            <a:off x="349324" y="2423719"/>
            <a:ext cx="5175504" cy="4069080"/>
          </a:xfrm>
          <a:blipFill>
            <a:blip r:embed="rId2">
              <a:alphaModFix amt="50000"/>
              <a:extLst>
                <a:ext uri="{28A0092B-C50C-407E-A947-70E740481C1C}">
                  <a14:useLocalDpi xmlns:a14="http://schemas.microsoft.com/office/drawing/2010/main" val="0"/>
                </a:ext>
              </a:extLst>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37402" y="599600"/>
            <a:ext cx="5633165" cy="56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EE8507B-3789-49BC-A5B5-D3B2B10E5F24}" type="datetime1">
              <a:rPr lang="en-US" smtClean="0"/>
              <a:t>11/12/2025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9"/>
            <a:ext cx="5199238"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4643D3-05AA-D000-6F70-B39D3E837EF5}"/>
              </a:ext>
            </a:extLst>
          </p:cNvPr>
          <p:cNvSpPr/>
          <p:nvPr userDrawn="1"/>
        </p:nvSpPr>
        <p:spPr>
          <a:xfrm>
            <a:off x="5665293" y="351065"/>
            <a:ext cx="618924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5199238"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8590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ontent with Picture 18">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45108" y="786384"/>
            <a:ext cx="4023360" cy="1280160"/>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20455" y="2396086"/>
            <a:ext cx="4070907" cy="3637825"/>
          </a:xfrm>
          <a:blipFill dpi="0" rotWithShape="1">
            <a:blip r:embed="rId2">
              <a:alphaModFix amt="20000"/>
              <a:extLst>
                <a:ext uri="{BEBA8EAE-BF5A-486C-A8C5-ECC9F3942E4B}">
                  <a14:imgProps xmlns:a14="http://schemas.microsoft.com/office/drawing/2010/main">
                    <a14:imgLayer r:embed="rId3">
                      <a14:imgEffect>
                        <a14:saturation sat="0"/>
                      </a14:imgEffect>
                      <a14:imgEffect>
                        <a14:brightnessContrast bright="-27000" contrast="59000"/>
                      </a14:imgEffect>
                    </a14:imgLayer>
                  </a14:imgProps>
                </a:ext>
              </a:extLst>
            </a:blip>
            <a:srcRect/>
            <a:stretch>
              <a:fillRect t="-1" b="-11100"/>
            </a:stretch>
          </a:blipFill>
          <a:ln w="6350">
            <a:solidFill>
              <a:schemeClr val="tx1"/>
            </a:solidFill>
          </a:ln>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669280" y="786384"/>
            <a:ext cx="5303520" cy="5303520"/>
          </a:xfrm>
        </p:spPr>
        <p:txBody>
          <a:bodyPr>
            <a:normAutofit/>
          </a:bodyPr>
          <a:lstStyle>
            <a:lvl1pPr marL="285750" indent="-285750">
              <a:buFont typeface="Arial" panose="020B0604020202020204" pitchFamily="34" charset="0"/>
              <a:buChar char="•"/>
              <a:defRPr sz="1400">
                <a:solidFill>
                  <a:schemeClr val="tx1"/>
                </a:solidFill>
              </a:defRPr>
            </a:lvl1pPr>
            <a:lvl2pPr marL="514350" indent="-285750">
              <a:buFont typeface="Arial" panose="020B0604020202020204" pitchFamily="34" charset="0"/>
              <a:buChar char="•"/>
              <a:defRPr sz="1400">
                <a:solidFill>
                  <a:schemeClr val="tx1"/>
                </a:solidFill>
              </a:defRPr>
            </a:lvl2pPr>
            <a:lvl3pPr marL="742950" indent="-285750">
              <a:buFont typeface="Arial" panose="020B0604020202020204" pitchFamily="34" charset="0"/>
              <a:buChar char="•"/>
              <a:defRPr sz="1400">
                <a:solidFill>
                  <a:schemeClr val="tx1"/>
                </a:solidFill>
              </a:defRPr>
            </a:lvl3pPr>
            <a:lvl4pPr marL="971550" indent="-285750">
              <a:buFont typeface="Arial" panose="020B0604020202020204" pitchFamily="34" charset="0"/>
              <a:buChar char="•"/>
              <a:defRPr sz="1400">
                <a:solidFill>
                  <a:schemeClr val="tx1"/>
                </a:solidFill>
              </a:defRPr>
            </a:lvl4pPr>
            <a:lvl5pPr marL="1200150" indent="-285750">
              <a:buFont typeface="Arial" panose="020B0604020202020204" pitchFamily="34" charset="0"/>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378A9400-0F8A-40AD-9C7D-D04C05A686BB}" type="datetime1">
              <a:rPr lang="en-US" smtClean="0"/>
              <a:t>11/12/2025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grpSp>
        <p:nvGrpSpPr>
          <p:cNvPr id="3" name="Group 2">
            <a:extLst>
              <a:ext uri="{FF2B5EF4-FFF2-40B4-BE49-F238E27FC236}">
                <a16:creationId xmlns:a16="http://schemas.microsoft.com/office/drawing/2014/main" id="{0349E27E-A638-3E50-4392-58116C1AACD3}"/>
              </a:ext>
            </a:extLst>
          </p:cNvPr>
          <p:cNvGrpSpPr/>
          <p:nvPr/>
        </p:nvGrpSpPr>
        <p:grpSpPr>
          <a:xfrm>
            <a:off x="803185" y="0"/>
            <a:ext cx="10585629" cy="6858000"/>
            <a:chOff x="803185" y="0"/>
            <a:chExt cx="10585629" cy="6858000"/>
          </a:xfrm>
        </p:grpSpPr>
        <p:cxnSp>
          <p:nvCxnSpPr>
            <p:cNvPr id="4" name="Straight Connector 3">
              <a:extLst>
                <a:ext uri="{FF2B5EF4-FFF2-40B4-BE49-F238E27FC236}">
                  <a16:creationId xmlns:a16="http://schemas.microsoft.com/office/drawing/2014/main" id="{522E0D86-7613-34C8-CDC4-C77532A2263C}"/>
                </a:ext>
              </a:extLst>
            </p:cNvPr>
            <p:cNvCxnSpPr/>
            <p:nvPr/>
          </p:nvCxnSpPr>
          <p:spPr>
            <a:xfrm>
              <a:off x="80467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B29EB0-E237-1D57-CA8E-EAD308E9C0C6}"/>
                </a:ext>
              </a:extLst>
            </p:cNvPr>
            <p:cNvCxnSpPr>
              <a:cxnSpLocks/>
            </p:cNvCxnSpPr>
            <p:nvPr/>
          </p:nvCxnSpPr>
          <p:spPr>
            <a:xfrm>
              <a:off x="803185" y="393192"/>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6316C5-C89C-53D5-EDF8-06B3752F88A5}"/>
                </a:ext>
              </a:extLst>
            </p:cNvPr>
            <p:cNvCxnSpPr>
              <a:cxnSpLocks/>
            </p:cNvCxnSpPr>
            <p:nvPr/>
          </p:nvCxnSpPr>
          <p:spPr>
            <a:xfrm>
              <a:off x="1138881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22B727D-16F7-192C-BDC7-987EE4A4BF92}"/>
                </a:ext>
              </a:extLst>
            </p:cNvPr>
            <p:cNvCxnSpPr>
              <a:cxnSpLocks/>
            </p:cNvCxnSpPr>
            <p:nvPr/>
          </p:nvCxnSpPr>
          <p:spPr>
            <a:xfrm>
              <a:off x="803185" y="6452119"/>
              <a:ext cx="10584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83110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Picture Placeholder 2"/>
          <p:cNvSpPr>
            <a:spLocks noGrp="1"/>
          </p:cNvSpPr>
          <p:nvPr>
            <p:ph type="pic" idx="10"/>
          </p:nvPr>
        </p:nvSpPr>
        <p:spPr>
          <a:xfrm>
            <a:off x="1" y="0"/>
            <a:ext cx="12191999" cy="3554798"/>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3" name="Content Placeholder 3"/>
          <p:cNvSpPr>
            <a:spLocks noGrp="1"/>
          </p:cNvSpPr>
          <p:nvPr>
            <p:ph sz="half" idx="2" hasCustomPrompt="1"/>
          </p:nvPr>
        </p:nvSpPr>
        <p:spPr>
          <a:xfrm>
            <a:off x="1493114" y="3884847"/>
            <a:ext cx="9205771" cy="206145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rgbClr val="0A324B"/>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Tree>
    <p:extLst>
      <p:ext uri="{BB962C8B-B14F-4D97-AF65-F5344CB8AC3E}">
        <p14:creationId xmlns:p14="http://schemas.microsoft.com/office/powerpoint/2010/main" val="242588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p:cNvSpPr>
            <a:spLocks noGrp="1"/>
          </p:cNvSpPr>
          <p:nvPr>
            <p:ph type="title"/>
          </p:nvPr>
        </p:nvSpPr>
        <p:spPr>
          <a:xfrm>
            <a:off x="1493114" y="893372"/>
            <a:ext cx="9205772" cy="497166"/>
          </a:xfrm>
          <a:prstGeom prst="rect">
            <a:avLst/>
          </a:prstGeom>
        </p:spPr>
        <p:txBody>
          <a:bodyPr/>
          <a:lstStyle>
            <a:lvl1pPr>
              <a:defRPr sz="2800">
                <a:solidFill>
                  <a:srgbClr val="0A324B"/>
                </a:solidFill>
              </a:defRPr>
            </a:lvl1pPr>
          </a:lstStyle>
          <a:p>
            <a:endParaRPr lang="en-CA" sz="2800" dirty="0"/>
          </a:p>
        </p:txBody>
      </p:sp>
      <p:sp>
        <p:nvSpPr>
          <p:cNvPr id="10" name="Content Placeholder 3"/>
          <p:cNvSpPr>
            <a:spLocks noGrp="1"/>
          </p:cNvSpPr>
          <p:nvPr>
            <p:ph sz="half" idx="2" hasCustomPrompt="1"/>
          </p:nvPr>
        </p:nvSpPr>
        <p:spPr>
          <a:xfrm>
            <a:off x="1493115" y="4485428"/>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1" name="Content Placeholder 3"/>
          <p:cNvSpPr>
            <a:spLocks noGrp="1"/>
          </p:cNvSpPr>
          <p:nvPr>
            <p:ph sz="half" idx="10" hasCustomPrompt="1"/>
          </p:nvPr>
        </p:nvSpPr>
        <p:spPr>
          <a:xfrm>
            <a:off x="4729698" y="4485428"/>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Content Placeholder 3"/>
          <p:cNvSpPr>
            <a:spLocks noGrp="1"/>
          </p:cNvSpPr>
          <p:nvPr>
            <p:ph sz="half" idx="11" hasCustomPrompt="1"/>
          </p:nvPr>
        </p:nvSpPr>
        <p:spPr>
          <a:xfrm>
            <a:off x="7966282" y="4485427"/>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3" name="Picture Placeholder 2"/>
          <p:cNvSpPr>
            <a:spLocks noGrp="1"/>
          </p:cNvSpPr>
          <p:nvPr>
            <p:ph type="pic" idx="12"/>
          </p:nvPr>
        </p:nvSpPr>
        <p:spPr>
          <a:xfrm>
            <a:off x="1493114"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4" name="Picture Placeholder 2"/>
          <p:cNvSpPr>
            <a:spLocks noGrp="1"/>
          </p:cNvSpPr>
          <p:nvPr>
            <p:ph type="pic" idx="13"/>
          </p:nvPr>
        </p:nvSpPr>
        <p:spPr>
          <a:xfrm>
            <a:off x="4729698"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5" name="Picture Placeholder 2"/>
          <p:cNvSpPr>
            <a:spLocks noGrp="1"/>
          </p:cNvSpPr>
          <p:nvPr>
            <p:ph type="pic" idx="14"/>
          </p:nvPr>
        </p:nvSpPr>
        <p:spPr>
          <a:xfrm>
            <a:off x="7966281"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7" name="Subtitle 2"/>
          <p:cNvSpPr>
            <a:spLocks noGrp="1"/>
          </p:cNvSpPr>
          <p:nvPr>
            <p:ph type="subTitle" idx="1"/>
          </p:nvPr>
        </p:nvSpPr>
        <p:spPr>
          <a:xfrm>
            <a:off x="1493114" y="1390538"/>
            <a:ext cx="9205772"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191881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7" name="Rectangle 36"/>
          <p:cNvSpPr/>
          <p:nvPr userDrawn="1"/>
        </p:nvSpPr>
        <p:spPr>
          <a:xfrm>
            <a:off x="0" y="0"/>
            <a:ext cx="5908431" cy="6858000"/>
          </a:xfrm>
          <a:prstGeom prst="rect">
            <a:avLst/>
          </a:prstGeom>
          <a:solidFill>
            <a:srgbClr val="0A32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title" hasCustomPrompt="1"/>
          </p:nvPr>
        </p:nvSpPr>
        <p:spPr>
          <a:xfrm>
            <a:off x="6839065" y="898783"/>
            <a:ext cx="3895668" cy="497166"/>
          </a:xfrm>
          <a:prstGeom prst="rect">
            <a:avLst/>
          </a:prstGeom>
        </p:spPr>
        <p:txBody>
          <a:bodyPr/>
          <a:lstStyle>
            <a:lvl1pPr>
              <a:defRPr sz="2800" baseline="0">
                <a:solidFill>
                  <a:srgbClr val="0A324B"/>
                </a:solidFill>
              </a:defRPr>
            </a:lvl1pPr>
          </a:lstStyle>
          <a:p>
            <a:r>
              <a:rPr lang="en-US" sz="2800" dirty="0"/>
              <a:t>Title 2</a:t>
            </a:r>
            <a:endParaRPr lang="en-CA" sz="2800" dirty="0"/>
          </a:p>
        </p:txBody>
      </p:sp>
      <p:sp>
        <p:nvSpPr>
          <p:cNvPr id="31" name="Content Placeholder 3"/>
          <p:cNvSpPr>
            <a:spLocks noGrp="1"/>
          </p:cNvSpPr>
          <p:nvPr>
            <p:ph sz="half" idx="14" hasCustomPrompt="1"/>
          </p:nvPr>
        </p:nvSpPr>
        <p:spPr>
          <a:xfrm>
            <a:off x="2474090" y="2549873"/>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8" name="Line"/>
          <p:cNvSpPr/>
          <p:nvPr userDrawn="1"/>
        </p:nvSpPr>
        <p:spPr>
          <a:xfrm>
            <a:off x="605545" y="6193103"/>
            <a:ext cx="0" cy="664897"/>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20495" y="5324462"/>
            <a:ext cx="1002633" cy="500504"/>
          </a:xfrm>
          <a:prstGeom prst="rect">
            <a:avLst/>
          </a:prstGeom>
        </p:spPr>
      </p:pic>
      <p:sp>
        <p:nvSpPr>
          <p:cNvPr id="40" name="Content Placeholder 3"/>
          <p:cNvSpPr>
            <a:spLocks noGrp="1"/>
          </p:cNvSpPr>
          <p:nvPr>
            <p:ph sz="half" idx="15" hasCustomPrompt="1"/>
          </p:nvPr>
        </p:nvSpPr>
        <p:spPr>
          <a:xfrm>
            <a:off x="2474090" y="3800091"/>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1" name="Content Placeholder 3"/>
          <p:cNvSpPr>
            <a:spLocks noGrp="1"/>
          </p:cNvSpPr>
          <p:nvPr>
            <p:ph sz="half" idx="16" hasCustomPrompt="1"/>
          </p:nvPr>
        </p:nvSpPr>
        <p:spPr>
          <a:xfrm>
            <a:off x="2474090" y="5050309"/>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2" name="Content Placeholder 3"/>
          <p:cNvSpPr>
            <a:spLocks noGrp="1"/>
          </p:cNvSpPr>
          <p:nvPr>
            <p:ph sz="half" idx="17" hasCustomPrompt="1"/>
          </p:nvPr>
        </p:nvSpPr>
        <p:spPr>
          <a:xfrm>
            <a:off x="7657589" y="2552729"/>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3" name="Content Placeholder 3"/>
          <p:cNvSpPr>
            <a:spLocks noGrp="1"/>
          </p:cNvSpPr>
          <p:nvPr>
            <p:ph sz="half" idx="18" hasCustomPrompt="1"/>
          </p:nvPr>
        </p:nvSpPr>
        <p:spPr>
          <a:xfrm>
            <a:off x="7657589" y="3802947"/>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4" name="Content Placeholder 3"/>
          <p:cNvSpPr>
            <a:spLocks noGrp="1"/>
          </p:cNvSpPr>
          <p:nvPr>
            <p:ph sz="half" idx="19" hasCustomPrompt="1"/>
          </p:nvPr>
        </p:nvSpPr>
        <p:spPr>
          <a:xfrm>
            <a:off x="7657589" y="5053165"/>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51" name="Text Placeholder 12"/>
          <p:cNvSpPr>
            <a:spLocks noGrp="1"/>
          </p:cNvSpPr>
          <p:nvPr>
            <p:ph type="body" sz="quarter" idx="22" hasCustomPrompt="1"/>
          </p:nvPr>
        </p:nvSpPr>
        <p:spPr>
          <a:xfrm>
            <a:off x="1694340" y="898783"/>
            <a:ext cx="3895670" cy="507736"/>
          </a:xfrm>
          <a:prstGeom prst="rect">
            <a:avLst/>
          </a:prstGeom>
        </p:spPr>
        <p:txBody>
          <a:bodyPr/>
          <a:lstStyle>
            <a:lvl1pPr marL="0" indent="0" algn="l">
              <a:buNone/>
              <a:defRPr sz="2800" b="1" baseline="0">
                <a:solidFill>
                  <a:srgbClr val="64FFFF"/>
                </a:solidFill>
                <a:latin typeface="+mj-lt"/>
              </a:defRPr>
            </a:lvl1pPr>
          </a:lstStyle>
          <a:p>
            <a:pPr lvl="0"/>
            <a:r>
              <a:rPr lang="en-US" dirty="0"/>
              <a:t>Title 1</a:t>
            </a:r>
            <a:endParaRPr lang="en-CA" dirty="0"/>
          </a:p>
        </p:txBody>
      </p:sp>
      <p:sp>
        <p:nvSpPr>
          <p:cNvPr id="53" name="Text Placeholder 12"/>
          <p:cNvSpPr>
            <a:spLocks noGrp="1"/>
          </p:cNvSpPr>
          <p:nvPr>
            <p:ph type="body" sz="quarter" idx="23"/>
          </p:nvPr>
        </p:nvSpPr>
        <p:spPr>
          <a:xfrm>
            <a:off x="1694340" y="1458537"/>
            <a:ext cx="3895670" cy="283041"/>
          </a:xfrm>
          <a:prstGeom prst="rect">
            <a:avLst/>
          </a:prstGeom>
        </p:spPr>
        <p:txBody>
          <a:bodyPr/>
          <a:lstStyle>
            <a:lvl1pPr marL="0" indent="0" algn="l">
              <a:buNone/>
              <a:defRPr sz="1800" b="1" baseline="0">
                <a:solidFill>
                  <a:srgbClr val="64FFFF"/>
                </a:solidFill>
                <a:latin typeface="+mn-lt"/>
              </a:defRPr>
            </a:lvl1pPr>
          </a:lstStyle>
          <a:p>
            <a:pPr lvl="0"/>
            <a:endParaRPr lang="en-CA" dirty="0"/>
          </a:p>
        </p:txBody>
      </p:sp>
      <p:sp>
        <p:nvSpPr>
          <p:cNvPr id="54" name="Text Placeholder 12"/>
          <p:cNvSpPr>
            <a:spLocks noGrp="1"/>
          </p:cNvSpPr>
          <p:nvPr>
            <p:ph type="body" sz="quarter" idx="24"/>
          </p:nvPr>
        </p:nvSpPr>
        <p:spPr>
          <a:xfrm>
            <a:off x="6845283" y="1458537"/>
            <a:ext cx="3889450" cy="283041"/>
          </a:xfrm>
          <a:prstGeom prst="rect">
            <a:avLst/>
          </a:prstGeom>
        </p:spPr>
        <p:txBody>
          <a:bodyPr/>
          <a:lstStyle>
            <a:lvl1pPr marL="0" indent="0" algn="l">
              <a:buNone/>
              <a:defRPr sz="1800" b="1" baseline="0">
                <a:solidFill>
                  <a:srgbClr val="0A324B"/>
                </a:solidFill>
                <a:latin typeface="+mn-lt"/>
              </a:defRPr>
            </a:lvl1pPr>
          </a:lstStyle>
          <a:p>
            <a:pPr lvl="0"/>
            <a:endParaRPr lang="en-CA" dirty="0"/>
          </a:p>
        </p:txBody>
      </p:sp>
      <p:sp>
        <p:nvSpPr>
          <p:cNvPr id="16" name="Title Placeholder 1"/>
          <p:cNvSpPr txBox="1">
            <a:spLocks/>
          </p:cNvSpPr>
          <p:nvPr userDrawn="1"/>
        </p:nvSpPr>
        <p:spPr>
          <a:xfrm rot="16200000">
            <a:off x="-49138" y="4290572"/>
            <a:ext cx="1335503" cy="21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300" b="0" dirty="0">
                <a:solidFill>
                  <a:srgbClr val="F58220"/>
                </a:solidFill>
                <a:latin typeface="DINOT"/>
              </a:rPr>
              <a:t>TAG/TRIP/5</a:t>
            </a:r>
            <a:endParaRPr lang="en-CA" sz="1300" b="0" dirty="0">
              <a:solidFill>
                <a:srgbClr val="F58220"/>
              </a:solidFill>
              <a:latin typeface="DINOT"/>
            </a:endParaRPr>
          </a:p>
        </p:txBody>
      </p:sp>
    </p:spTree>
    <p:extLst>
      <p:ext uri="{BB962C8B-B14F-4D97-AF65-F5344CB8AC3E}">
        <p14:creationId xmlns:p14="http://schemas.microsoft.com/office/powerpoint/2010/main" val="1347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6.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15.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Line"/>
          <p:cNvSpPr/>
          <p:nvPr userDrawn="1"/>
        </p:nvSpPr>
        <p:spPr>
          <a:xfrm>
            <a:off x="11448936" y="893371"/>
            <a:ext cx="743063"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Slide Number">
            <a:extLst>
              <a:ext uri="{FF2B5EF4-FFF2-40B4-BE49-F238E27FC236}">
                <a16:creationId xmlns:a16="http://schemas.microsoft.com/office/drawing/2014/main" id="{F9D19220-74F6-4303-AD53-4CB1872D5307}"/>
              </a:ext>
            </a:extLst>
          </p:cNvPr>
          <p:cNvSpPr txBox="1">
            <a:spLocks/>
          </p:cNvSpPr>
          <p:nvPr userDrawn="1"/>
        </p:nvSpPr>
        <p:spPr>
          <a:xfrm>
            <a:off x="10970589" y="588573"/>
            <a:ext cx="1099676" cy="304798"/>
          </a:xfrm>
          <a:prstGeom prst="rect">
            <a:avLst/>
          </a:prstGeom>
        </p:spPr>
        <p:txBody>
          <a:bodyPr wrap="none" lIns="0" tIns="0" rIns="0" bIns="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5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lnSpc>
                <a:spcPct val="100000"/>
              </a:lnSpc>
            </a:pPr>
            <a:fld id="{86CB4B4D-7CA3-9044-876B-883B54F8677D}" type="slidenum">
              <a:rPr lang="en-US" sz="1400" b="0" smtClean="0">
                <a:solidFill>
                  <a:srgbClr val="0A324B"/>
                </a:solidFill>
                <a:latin typeface="+mn-lt"/>
                <a:ea typeface="Roboto Light" pitchFamily="2" charset="0"/>
                <a:cs typeface="Adobe Naskh Medium" panose="01010101010101010101" pitchFamily="50" charset="-78"/>
              </a:rPr>
              <a:pPr algn="ctr">
                <a:lnSpc>
                  <a:spcPct val="100000"/>
                </a:lnSpc>
              </a:pPr>
              <a:t>‹#›</a:t>
            </a:fld>
            <a:endParaRPr lang="en-US" sz="1600" b="0" dirty="0">
              <a:solidFill>
                <a:srgbClr val="0A324B"/>
              </a:solidFill>
              <a:latin typeface="+mn-lt"/>
              <a:ea typeface="Roboto Light" pitchFamily="2" charset="0"/>
              <a:cs typeface="Adobe Naskh Medium" panose="01010101010101010101" pitchFamily="50" charset="-78"/>
            </a:endParaRPr>
          </a:p>
        </p:txBody>
      </p:sp>
      <p:sp>
        <p:nvSpPr>
          <p:cNvPr id="13" name="Line"/>
          <p:cNvSpPr/>
          <p:nvPr userDrawn="1"/>
        </p:nvSpPr>
        <p:spPr>
          <a:xfrm>
            <a:off x="605545" y="6193103"/>
            <a:ext cx="0" cy="664897"/>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 name="Picture 13"/>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rot="16200000">
            <a:off x="110893" y="5391935"/>
            <a:ext cx="1015442" cy="365559"/>
          </a:xfrm>
          <a:prstGeom prst="rect">
            <a:avLst/>
          </a:prstGeom>
        </p:spPr>
      </p:pic>
      <p:sp>
        <p:nvSpPr>
          <p:cNvPr id="6" name="Title Placeholder 1"/>
          <p:cNvSpPr txBox="1">
            <a:spLocks/>
          </p:cNvSpPr>
          <p:nvPr userDrawn="1"/>
        </p:nvSpPr>
        <p:spPr>
          <a:xfrm rot="16200000">
            <a:off x="-49138" y="4290572"/>
            <a:ext cx="1335503" cy="21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300" b="0" dirty="0">
                <a:solidFill>
                  <a:srgbClr val="F58220"/>
                </a:solidFill>
                <a:latin typeface="DINOT"/>
              </a:rPr>
              <a:t>TAG/TRIP/5</a:t>
            </a:r>
            <a:endParaRPr lang="en-CA" sz="1300" b="0" dirty="0">
              <a:solidFill>
                <a:srgbClr val="F58220"/>
              </a:solidFill>
              <a:latin typeface="DINOT"/>
            </a:endParaRPr>
          </a:p>
        </p:txBody>
      </p:sp>
    </p:spTree>
    <p:extLst>
      <p:ext uri="{BB962C8B-B14F-4D97-AF65-F5344CB8AC3E}">
        <p14:creationId xmlns:p14="http://schemas.microsoft.com/office/powerpoint/2010/main" val="267530256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3" r:id="rId3"/>
    <p:sldLayoutId id="2147483657" r:id="rId4"/>
    <p:sldLayoutId id="2147483651" r:id="rId5"/>
    <p:sldLayoutId id="2147483665" r:id="rId6"/>
    <p:sldLayoutId id="2147483653" r:id="rId7"/>
    <p:sldLayoutId id="2147483652" r:id="rId8"/>
    <p:sldLayoutId id="2147483654" r:id="rId9"/>
    <p:sldLayoutId id="2147483650" r:id="rId10"/>
    <p:sldLayoutId id="2147483655" r:id="rId11"/>
    <p:sldLayoutId id="2147483656" r:id="rId12"/>
    <p:sldLayoutId id="2147483662" r:id="rId13"/>
    <p:sldLayoutId id="2147483658" r:id="rId14"/>
    <p:sldLayoutId id="2147483659" r:id="rId15"/>
    <p:sldLayoutId id="2147483664" r:id="rId16"/>
    <p:sldLayoutId id="2147483661" r:id="rId17"/>
    <p:sldLayoutId id="2147483666" r:id="rId18"/>
    <p:sldLayoutId id="2147483667" r:id="rId19"/>
    <p:sldLayoutId id="2147483668" r:id="rId20"/>
    <p:sldLayoutId id="2147483669" r:id="rId21"/>
    <p:sldLayoutId id="2147483715" r:id="rId22"/>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13" y="-1"/>
            <a:ext cx="12191975" cy="1308096"/>
          </a:xfrm>
          <a:prstGeom prst="rect">
            <a:avLst/>
          </a:prstGeom>
        </p:spPr>
      </p:pic>
    </p:spTree>
    <p:extLst>
      <p:ext uri="{BB962C8B-B14F-4D97-AF65-F5344CB8AC3E}">
        <p14:creationId xmlns:p14="http://schemas.microsoft.com/office/powerpoint/2010/main" val="501930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rgbClr val="0054A4"/>
          </a:solidFill>
          <a:latin typeface="Arial" pitchFamily="34" charset="0"/>
          <a:ea typeface="+mn-ea"/>
          <a:cs typeface="Arial" pitchFamily="34" charset="0"/>
        </a:defRPr>
      </a:lvl1pPr>
      <a:lvl2pPr marL="990575" indent="-380990" algn="l" defTabSz="1219170" rtl="0" eaLnBrk="1" latinLnBrk="0" hangingPunct="1">
        <a:spcBef>
          <a:spcPct val="20000"/>
        </a:spcBef>
        <a:buFont typeface="Arial" pitchFamily="34" charset="0"/>
        <a:buChar char="–"/>
        <a:defRPr sz="3733" kern="1200">
          <a:solidFill>
            <a:srgbClr val="279DD9"/>
          </a:solidFill>
          <a:latin typeface="Arial" pitchFamily="34" charset="0"/>
          <a:ea typeface="+mn-ea"/>
          <a:cs typeface="Arial" pitchFamily="34" charset="0"/>
        </a:defRPr>
      </a:lvl2pPr>
      <a:lvl3pPr marL="1523962" indent="-304792" algn="l" defTabSz="1219170" rtl="0" eaLnBrk="1" latinLnBrk="0" hangingPunct="1">
        <a:spcBef>
          <a:spcPct val="20000"/>
        </a:spcBef>
        <a:buFont typeface="Arial" pitchFamily="34" charset="0"/>
        <a:buChar char="•"/>
        <a:defRPr sz="3200" kern="1200">
          <a:solidFill>
            <a:srgbClr val="5A6870"/>
          </a:solidFill>
          <a:latin typeface="Arial" pitchFamily="34" charset="0"/>
          <a:ea typeface="+mn-ea"/>
          <a:cs typeface="Arial" pitchFamily="34" charset="0"/>
        </a:defRPr>
      </a:lvl3pPr>
      <a:lvl4pPr marL="2133547" indent="-304792" algn="l" defTabSz="1219170" rtl="0" eaLnBrk="1" latinLnBrk="0" hangingPunct="1">
        <a:spcBef>
          <a:spcPct val="20000"/>
        </a:spcBef>
        <a:buFont typeface="Arial" pitchFamily="34" charset="0"/>
        <a:buChar char="–"/>
        <a:defRPr sz="2667" kern="1200">
          <a:solidFill>
            <a:srgbClr val="5A6870"/>
          </a:solidFill>
          <a:latin typeface="Arial" pitchFamily="34" charset="0"/>
          <a:ea typeface="+mn-ea"/>
          <a:cs typeface="Arial" pitchFamily="34" charset="0"/>
        </a:defRPr>
      </a:lvl4pPr>
      <a:lvl5pPr marL="2743131" indent="-304792" algn="l" defTabSz="1219170" rtl="0" eaLnBrk="1" latinLnBrk="0" hangingPunct="1">
        <a:spcBef>
          <a:spcPct val="20000"/>
        </a:spcBef>
        <a:buFont typeface="Arial" pitchFamily="34" charset="0"/>
        <a:buChar char="»"/>
        <a:defRPr sz="2667" kern="1200">
          <a:solidFill>
            <a:srgbClr val="5A6870"/>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Line"/>
          <p:cNvSpPr/>
          <p:nvPr userDrawn="1"/>
        </p:nvSpPr>
        <p:spPr>
          <a:xfrm>
            <a:off x="11448936" y="6396022"/>
            <a:ext cx="743063"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Slide Number">
            <a:extLst>
              <a:ext uri="{FF2B5EF4-FFF2-40B4-BE49-F238E27FC236}">
                <a16:creationId xmlns:a16="http://schemas.microsoft.com/office/drawing/2014/main" id="{F9D19220-74F6-4303-AD53-4CB1872D5307}"/>
              </a:ext>
            </a:extLst>
          </p:cNvPr>
          <p:cNvSpPr txBox="1">
            <a:spLocks/>
          </p:cNvSpPr>
          <p:nvPr userDrawn="1"/>
        </p:nvSpPr>
        <p:spPr>
          <a:xfrm>
            <a:off x="10970589" y="6091224"/>
            <a:ext cx="1099676" cy="304798"/>
          </a:xfrm>
          <a:prstGeom prst="rect">
            <a:avLst/>
          </a:prstGeom>
        </p:spPr>
        <p:txBody>
          <a:bodyPr wrap="none" lIns="0" tIns="0" rIns="0" bIns="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5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lnSpc>
                <a:spcPct val="100000"/>
              </a:lnSpc>
            </a:pPr>
            <a:fld id="{86CB4B4D-7CA3-9044-876B-883B54F8677D}" type="slidenum">
              <a:rPr lang="en-US" sz="1400" b="0" smtClean="0">
                <a:solidFill>
                  <a:schemeClr val="tx2"/>
                </a:solidFill>
                <a:latin typeface="+mn-lt"/>
                <a:ea typeface="Roboto Light" pitchFamily="2" charset="0"/>
                <a:cs typeface="Adobe Naskh Medium" panose="01010101010101010101" pitchFamily="50" charset="-78"/>
              </a:rPr>
              <a:pPr algn="ctr">
                <a:lnSpc>
                  <a:spcPct val="100000"/>
                </a:lnSpc>
              </a:pPr>
              <a:t>‹#›</a:t>
            </a:fld>
            <a:endParaRPr lang="en-US" sz="1600" b="0" dirty="0">
              <a:solidFill>
                <a:schemeClr val="tx2"/>
              </a:solidFill>
              <a:latin typeface="+mn-lt"/>
              <a:ea typeface="Roboto Light" pitchFamily="2" charset="0"/>
              <a:cs typeface="Adobe Naskh Medium" panose="01010101010101010101" pitchFamily="50" charset="-78"/>
            </a:endParaRPr>
          </a:p>
        </p:txBody>
      </p:sp>
      <p:sp>
        <p:nvSpPr>
          <p:cNvPr id="13" name="Line"/>
          <p:cNvSpPr/>
          <p:nvPr userDrawn="1"/>
        </p:nvSpPr>
        <p:spPr>
          <a:xfrm>
            <a:off x="605545" y="6193103"/>
            <a:ext cx="0" cy="664897"/>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Subtitle 2"/>
          <p:cNvSpPr txBox="1">
            <a:spLocks/>
          </p:cNvSpPr>
          <p:nvPr userDrawn="1"/>
        </p:nvSpPr>
        <p:spPr>
          <a:xfrm rot="16200000">
            <a:off x="-1733512" y="2588345"/>
            <a:ext cx="4701854" cy="2899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a:solidFill>
                  <a:schemeClr val="tx2"/>
                </a:solidFill>
              </a:rPr>
              <a:t>TRIP 2025</a:t>
            </a:r>
            <a:endParaRPr lang="en-CA" sz="1400" b="1" dirty="0">
              <a:solidFill>
                <a:schemeClr val="tx2"/>
              </a:solidFill>
            </a:endParaRPr>
          </a:p>
        </p:txBody>
      </p:sp>
      <p:pic>
        <p:nvPicPr>
          <p:cNvPr id="3" name="Picture 2">
            <a:extLst>
              <a:ext uri="{FF2B5EF4-FFF2-40B4-BE49-F238E27FC236}">
                <a16:creationId xmlns:a16="http://schemas.microsoft.com/office/drawing/2014/main" id="{3EAB11DD-A85E-766B-ADAE-8E3157E97DF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rot="16200000">
            <a:off x="110893" y="5321266"/>
            <a:ext cx="1015442" cy="506898"/>
          </a:xfrm>
          <a:prstGeom prst="rect">
            <a:avLst/>
          </a:prstGeom>
        </p:spPr>
      </p:pic>
    </p:spTree>
    <p:extLst>
      <p:ext uri="{BB962C8B-B14F-4D97-AF65-F5344CB8AC3E}">
        <p14:creationId xmlns:p14="http://schemas.microsoft.com/office/powerpoint/2010/main" val="27786761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6" r:id="rId22"/>
    <p:sldLayoutId id="2147483717" r:id="rId23"/>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chart" Target="../charts/chart3.xml"/><Relationship Id="rId5" Type="http://schemas.openxmlformats.org/officeDocument/2006/relationships/image" Target="../media/image32.emf"/><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8" Type="http://schemas.openxmlformats.org/officeDocument/2006/relationships/hyperlink" Target="https://igat.icao.int/ated/TrainingCatalogue/Course/5571" TargetMode="Externa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hyperlink" Target="https://igat.icao.int/ated/TrainingCatalogue/Course/5615" TargetMode="External"/><Relationship Id="rId11" Type="http://schemas.openxmlformats.org/officeDocument/2006/relationships/hyperlink" Target="https://igat.icao.int/ated/TrainingCatalogue/Browse?TrainingAreaId=11&amp;TrainingSubareaId=27" TargetMode="External"/><Relationship Id="rId5" Type="http://schemas.openxmlformats.org/officeDocument/2006/relationships/image" Target="../media/image38.png"/><Relationship Id="rId10" Type="http://schemas.openxmlformats.org/officeDocument/2006/relationships/hyperlink" Target="https://igat.icao.int/ated/TrainingCatalogue/Course/5556" TargetMode="External"/><Relationship Id="rId4" Type="http://schemas.openxmlformats.org/officeDocument/2006/relationships/hyperlink" Target="https://igat.icao.int/ated/TrainingCatalogue/Course/5094" TargetMode="External"/><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hyperlink" Target="https://www.icao.int/Security/FAL/TRIP/Pages/Publications.aspx" TargetMode="External"/><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hyperlink" Target="https://pngimg.com/download/51081" TargetMode="Externa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836246" y="3845169"/>
            <a:ext cx="8518770" cy="2368062"/>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1000" dirty="0">
                <a:solidFill>
                  <a:srgbClr val="F58220"/>
                </a:solidFill>
                <a:latin typeface="DINOT"/>
              </a:rPr>
              <a:t>TAG/TRIP/5</a:t>
            </a:r>
            <a:endParaRPr lang="en-CA" sz="11000" dirty="0">
              <a:solidFill>
                <a:srgbClr val="F58220"/>
              </a:solidFill>
              <a:latin typeface="DINOT"/>
            </a:endParaRPr>
          </a:p>
        </p:txBody>
      </p:sp>
    </p:spTree>
    <p:extLst>
      <p:ext uri="{BB962C8B-B14F-4D97-AF65-F5344CB8AC3E}">
        <p14:creationId xmlns:p14="http://schemas.microsoft.com/office/powerpoint/2010/main" val="309970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1DD4-DE38-965E-C66A-6CCC0BDF508A}"/>
              </a:ext>
            </a:extLst>
          </p:cNvPr>
          <p:cNvSpPr>
            <a:spLocks noGrp="1"/>
          </p:cNvSpPr>
          <p:nvPr>
            <p:ph type="title"/>
          </p:nvPr>
        </p:nvSpPr>
        <p:spPr>
          <a:xfrm>
            <a:off x="612648" y="599599"/>
            <a:ext cx="4672584" cy="1453896"/>
          </a:xfrm>
        </p:spPr>
        <p:txBody>
          <a:bodyPr>
            <a:normAutofit/>
          </a:bodyPr>
          <a:lstStyle/>
          <a:p>
            <a:r>
              <a:rPr lang="en-US" sz="3300"/>
              <a:t>Key Highlights from WP/325 by Airports Council International (ACI)</a:t>
            </a:r>
          </a:p>
        </p:txBody>
      </p:sp>
      <p:pic>
        <p:nvPicPr>
          <p:cNvPr id="8" name="Picture 7">
            <a:extLst>
              <a:ext uri="{FF2B5EF4-FFF2-40B4-BE49-F238E27FC236}">
                <a16:creationId xmlns:a16="http://schemas.microsoft.com/office/drawing/2014/main" id="{1743B5AE-3813-92C3-4995-5907E0978D1E}"/>
              </a:ext>
            </a:extLst>
          </p:cNvPr>
          <p:cNvPicPr>
            <a:picLocks noChangeAspect="1"/>
          </p:cNvPicPr>
          <p:nvPr/>
        </p:nvPicPr>
        <p:blipFill>
          <a:blip r:embed="rId3"/>
          <a:srcRect t="11625" b="8582"/>
          <a:stretch>
            <a:fillRect/>
          </a:stretch>
        </p:blipFill>
        <p:spPr>
          <a:xfrm>
            <a:off x="349324" y="2423719"/>
            <a:ext cx="5175504" cy="4069080"/>
          </a:xfrm>
          <a:prstGeom prst="rect">
            <a:avLst/>
          </a:prstGeom>
          <a:noFill/>
        </p:spPr>
      </p:pic>
      <p:sp>
        <p:nvSpPr>
          <p:cNvPr id="4" name="Content Placeholder 3">
            <a:extLst>
              <a:ext uri="{FF2B5EF4-FFF2-40B4-BE49-F238E27FC236}">
                <a16:creationId xmlns:a16="http://schemas.microsoft.com/office/drawing/2014/main" id="{8F58D176-AAD8-7C5F-3B54-15CC539896F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37402" y="599600"/>
            <a:ext cx="5633165" cy="5623360"/>
          </a:xfrm>
        </p:spPr>
        <p:txBody>
          <a:bodyPr>
            <a:normAutofit/>
          </a:bodyPr>
          <a:lstStyle/>
          <a:p>
            <a:pPr marL="0" indent="0">
              <a:spcBef>
                <a:spcPts val="2500"/>
              </a:spcBef>
              <a:buFont typeface="Arial" panose="020B0604020202020204" pitchFamily="34" charset="0"/>
              <a:buNone/>
            </a:pPr>
            <a:r>
              <a:rPr lang="en-CA" sz="1400" b="1" dirty="0"/>
              <a:t>Challenges in Border Management</a:t>
            </a:r>
          </a:p>
          <a:p>
            <a:pPr marL="0" lvl="1" indent="0">
              <a:buFont typeface="Arial" panose="020B0604020202020204" pitchFamily="34" charset="0"/>
              <a:buNone/>
            </a:pPr>
            <a:r>
              <a:rPr lang="en-CA" sz="1400" dirty="0"/>
              <a:t>ACI highlighted fragmented border processes causing inefficiencies and inconsistent passenger handling and security.</a:t>
            </a:r>
          </a:p>
          <a:p>
            <a:pPr marL="0" indent="0">
              <a:spcBef>
                <a:spcPts val="2500"/>
              </a:spcBef>
              <a:buFont typeface="Arial" panose="020B0604020202020204" pitchFamily="34" charset="0"/>
              <a:buNone/>
            </a:pPr>
            <a:r>
              <a:rPr lang="en-CA" sz="1400" b="1" dirty="0"/>
              <a:t>Digital Integration Barriers</a:t>
            </a:r>
          </a:p>
          <a:p>
            <a:pPr marL="0" lvl="1" indent="0">
              <a:buFont typeface="Arial" panose="020B0604020202020204" pitchFamily="34" charset="0"/>
              <a:buNone/>
            </a:pPr>
            <a:r>
              <a:rPr lang="en-CA" sz="1400" dirty="0"/>
              <a:t>Uneven adoption of digital tools among states hinders seamless and secure travel experiences worldwide.</a:t>
            </a:r>
          </a:p>
          <a:p>
            <a:pPr marL="0" indent="0">
              <a:spcBef>
                <a:spcPts val="2500"/>
              </a:spcBef>
              <a:buFont typeface="Arial" panose="020B0604020202020204" pitchFamily="34" charset="0"/>
              <a:buNone/>
            </a:pPr>
            <a:r>
              <a:rPr lang="en-CA" sz="1400" b="1" dirty="0"/>
              <a:t>Recommendations for Digital Travel</a:t>
            </a:r>
          </a:p>
          <a:p>
            <a:pPr marL="0" lvl="1" indent="0">
              <a:buFont typeface="Arial" panose="020B0604020202020204" pitchFamily="34" charset="0"/>
              <a:buNone/>
            </a:pPr>
            <a:r>
              <a:rPr lang="en-CA" sz="1400" dirty="0"/>
              <a:t>ACI urges accelerated implementation of Digital Travel Credentials and interoperable frameworks across borders.</a:t>
            </a:r>
          </a:p>
          <a:p>
            <a:pPr marL="0" indent="0">
              <a:spcBef>
                <a:spcPts val="2500"/>
              </a:spcBef>
              <a:buFont typeface="Arial" panose="020B0604020202020204" pitchFamily="34" charset="0"/>
              <a:buNone/>
            </a:pPr>
            <a:r>
              <a:rPr lang="en-CA" sz="1400" b="1" dirty="0"/>
              <a:t>Collaborative Multi-Stakeholder Task Force</a:t>
            </a:r>
          </a:p>
          <a:p>
            <a:pPr marL="0" lvl="1" indent="0">
              <a:buFont typeface="Arial" panose="020B0604020202020204" pitchFamily="34" charset="0"/>
              <a:buNone/>
            </a:pPr>
            <a:r>
              <a:rPr lang="en-CA" sz="1400" dirty="0"/>
              <a:t>Proposal for a task force to align stakeholders, share best practices, and innovate digital travel solutions.</a:t>
            </a:r>
          </a:p>
          <a:p>
            <a:pPr marL="0" indent="0">
              <a:buNone/>
              <a:defRPr sz="1800">
                <a:latin typeface="Calibri"/>
              </a:defRPr>
            </a:pPr>
            <a:endParaRPr lang="en-CA" dirty="0"/>
          </a:p>
          <a:p>
            <a:pPr marL="0" indent="0">
              <a:buNone/>
              <a:defRPr sz="1800">
                <a:latin typeface="Calibri"/>
              </a:defRPr>
            </a:pPr>
            <a:r>
              <a:rPr lang="en-CA" b="1" dirty="0"/>
              <a:t>Assembly referred ACI’s proposed actions to TAG/TRIP for further consideration and follow-up</a:t>
            </a:r>
          </a:p>
          <a:p>
            <a:pPr marL="0" lvl="1" indent="0">
              <a:buFont typeface="Arial" panose="020B0604020202020204" pitchFamily="34" charset="0"/>
              <a:buNone/>
            </a:pPr>
            <a:endParaRPr lang="en-CA" sz="1400" dirty="0"/>
          </a:p>
        </p:txBody>
      </p:sp>
      <p:sp>
        <p:nvSpPr>
          <p:cNvPr id="10" name="TextBox 9">
            <a:extLst>
              <a:ext uri="{FF2B5EF4-FFF2-40B4-BE49-F238E27FC236}">
                <a16:creationId xmlns:a16="http://schemas.microsoft.com/office/drawing/2014/main" id="{00FD2B35-7992-50FE-97A0-06C2BCBA228B}"/>
              </a:ext>
            </a:extLst>
          </p:cNvPr>
          <p:cNvSpPr txBox="1"/>
          <p:nvPr/>
        </p:nvSpPr>
        <p:spPr>
          <a:xfrm>
            <a:off x="3055208" y="3256691"/>
            <a:ext cx="6110416" cy="369332"/>
          </a:xfrm>
          <a:prstGeom prst="rect">
            <a:avLst/>
          </a:prstGeom>
          <a:noFill/>
        </p:spPr>
        <p:txBody>
          <a:bodyPr wrap="square">
            <a:spAutoFit/>
          </a:bodyPr>
          <a:lstStyle/>
          <a:p>
            <a:r>
              <a:rPr lang="en-CA" dirty="0"/>
              <a:t> </a:t>
            </a:r>
          </a:p>
        </p:txBody>
      </p:sp>
    </p:spTree>
    <p:extLst>
      <p:ext uri="{BB962C8B-B14F-4D97-AF65-F5344CB8AC3E}">
        <p14:creationId xmlns:p14="http://schemas.microsoft.com/office/powerpoint/2010/main" val="136112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5A9E-29C5-E317-457A-B76AD6CCEAB4}"/>
              </a:ext>
            </a:extLst>
          </p:cNvPr>
          <p:cNvSpPr>
            <a:spLocks noGrp="1"/>
          </p:cNvSpPr>
          <p:nvPr>
            <p:ph type="title"/>
          </p:nvPr>
        </p:nvSpPr>
        <p:spPr>
          <a:xfrm>
            <a:off x="1245108" y="786384"/>
            <a:ext cx="4023360" cy="1280160"/>
          </a:xfrm>
        </p:spPr>
        <p:txBody>
          <a:bodyPr anchor="t">
            <a:normAutofit/>
          </a:bodyPr>
          <a:lstStyle/>
          <a:p>
            <a:pPr>
              <a:lnSpc>
                <a:spcPct val="90000"/>
              </a:lnSpc>
            </a:pPr>
            <a:r>
              <a:rPr lang="en-US" sz="2700" dirty="0"/>
              <a:t>Challenges and Recommendations from WP/285</a:t>
            </a:r>
          </a:p>
        </p:txBody>
      </p:sp>
      <p:pic>
        <p:nvPicPr>
          <p:cNvPr id="7" name="Content Placeholder 6" descr="Plane Symbol on Pixelated Background">
            <a:extLst>
              <a:ext uri="{FF2B5EF4-FFF2-40B4-BE49-F238E27FC236}">
                <a16:creationId xmlns:a16="http://schemas.microsoft.com/office/drawing/2014/main" id="{E50945D9-B94E-4571-B795-5C2490631F0F}"/>
              </a:ext>
            </a:extLst>
          </p:cNvPr>
          <p:cNvPicPr>
            <a:picLocks noGrp="1" noChangeAspect="1"/>
          </p:cNvPicPr>
          <p:nvPr>
            <p:ph type="pic" sz="quarter" idx="13"/>
          </p:nvPr>
        </p:nvPicPr>
        <p:blipFill>
          <a:blip r:embed="rId3"/>
          <a:srcRect l="5780" r="16726"/>
          <a:stretch>
            <a:fillRect/>
          </a:stretch>
        </p:blipFill>
        <p:spPr>
          <a:xfrm>
            <a:off x="1220455" y="2396086"/>
            <a:ext cx="4070907" cy="3637825"/>
          </a:xfrm>
          <a:prstGeom prst="rect">
            <a:avLst/>
          </a:prstGeom>
          <a:noFill/>
        </p:spPr>
      </p:pic>
      <p:sp>
        <p:nvSpPr>
          <p:cNvPr id="5" name="Content Placeholder 4">
            <a:extLst>
              <a:ext uri="{FF2B5EF4-FFF2-40B4-BE49-F238E27FC236}">
                <a16:creationId xmlns:a16="http://schemas.microsoft.com/office/drawing/2014/main" id="{AD87C947-1E6C-CD3E-CE11-22AF0D44F1A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35827" y="667265"/>
            <a:ext cx="5436973" cy="5422639"/>
          </a:xfrm>
        </p:spPr>
        <p:txBody>
          <a:bodyPr>
            <a:normAutofit fontScale="92500" lnSpcReduction="10000"/>
          </a:bodyPr>
          <a:lstStyle/>
          <a:p>
            <a:pPr marL="0" indent="0">
              <a:spcBef>
                <a:spcPts val="2500"/>
              </a:spcBef>
              <a:buFont typeface="Arial" panose="020B0604020202020204" pitchFamily="34" charset="0"/>
              <a:buNone/>
            </a:pPr>
            <a:r>
              <a:rPr lang="en-US" b="1" dirty="0"/>
              <a:t>Challenges in Crew Identification</a:t>
            </a:r>
          </a:p>
          <a:p>
            <a:pPr marL="0" lvl="1" indent="0">
              <a:buFont typeface="Arial" panose="020B0604020202020204" pitchFamily="34" charset="0"/>
              <a:buNone/>
            </a:pPr>
            <a:r>
              <a:rPr dirty="0"/>
              <a:t>Crew identification lacks standardized procedures and consistent certificate recognition, causing delays and inefficiencies.</a:t>
            </a:r>
            <a:endParaRPr lang="en-US" dirty="0"/>
          </a:p>
          <a:p>
            <a:pPr marL="0" indent="0">
              <a:spcBef>
                <a:spcPts val="2500"/>
              </a:spcBef>
              <a:buFont typeface="Arial" panose="020B0604020202020204" pitchFamily="34" charset="0"/>
              <a:buNone/>
            </a:pPr>
            <a:r>
              <a:rPr lang="en-US" b="1" dirty="0"/>
              <a:t>Need for Harmonized Approach</a:t>
            </a:r>
          </a:p>
          <a:p>
            <a:pPr marL="0" lvl="1" indent="0">
              <a:buFont typeface="Arial" panose="020B0604020202020204" pitchFamily="34" charset="0"/>
              <a:buNone/>
            </a:pPr>
            <a:r>
              <a:rPr dirty="0"/>
              <a:t>IATA advocates for a unified, digital approach to crew identification aligning with ICAO standards for efficiency and security.</a:t>
            </a:r>
            <a:endParaRPr lang="en-US" dirty="0"/>
          </a:p>
          <a:p>
            <a:pPr marL="0" indent="0">
              <a:spcBef>
                <a:spcPts val="2500"/>
              </a:spcBef>
              <a:buFont typeface="Arial" panose="020B0604020202020204" pitchFamily="34" charset="0"/>
              <a:buNone/>
            </a:pPr>
            <a:r>
              <a:rPr lang="en-US" b="1" dirty="0"/>
              <a:t>ICAO's Leadership Role</a:t>
            </a:r>
          </a:p>
          <a:p>
            <a:pPr marL="0" lvl="1" indent="0">
              <a:buFont typeface="Arial" panose="020B0604020202020204" pitchFamily="34" charset="0"/>
              <a:buNone/>
            </a:pPr>
            <a:r>
              <a:rPr dirty="0"/>
              <a:t>ICAO is encouraged to lead adoption of digital crew member certificates and integrate them into border management systems.</a:t>
            </a:r>
            <a:endParaRPr lang="en-US" dirty="0"/>
          </a:p>
          <a:p>
            <a:pPr marL="0" indent="0">
              <a:spcBef>
                <a:spcPts val="2500"/>
              </a:spcBef>
              <a:buFont typeface="Arial" panose="020B0604020202020204" pitchFamily="34" charset="0"/>
              <a:buNone/>
            </a:pPr>
            <a:r>
              <a:rPr lang="en-US" b="1" dirty="0"/>
              <a:t>Collaboration and Implementation</a:t>
            </a:r>
          </a:p>
          <a:p>
            <a:pPr marL="0" lvl="1" indent="0">
              <a:buFont typeface="Arial" panose="020B0604020202020204" pitchFamily="34" charset="0"/>
              <a:buNone/>
            </a:pPr>
            <a:r>
              <a:rPr dirty="0"/>
              <a:t>Recommendations referred to TAG/TRIP for evaluation, promoting cooperation among states and stakeholders for secure digital IDs.</a:t>
            </a:r>
            <a:endParaRPr lang="en-US" dirty="0"/>
          </a:p>
          <a:p>
            <a:pPr marL="0" lvl="1" indent="0">
              <a:buFont typeface="Arial" panose="020B0604020202020204" pitchFamily="34" charset="0"/>
              <a:buNone/>
            </a:pPr>
            <a:endParaRPr lang="en-CA" dirty="0"/>
          </a:p>
          <a:p>
            <a:pPr marL="0" lvl="1" indent="0">
              <a:buNone/>
            </a:pPr>
            <a:r>
              <a:rPr lang="en-US" sz="1600" b="1" dirty="0"/>
              <a:t>The Assembly acknowledged the importance of these recommendations and referred the proposed actions to the Facilitation Panel and the Technical Advisory Group on the </a:t>
            </a:r>
            <a:r>
              <a:rPr lang="en-US" sz="1600" b="1" dirty="0" err="1"/>
              <a:t>Traveller</a:t>
            </a:r>
            <a:r>
              <a:rPr lang="en-US" sz="1600" b="1" dirty="0"/>
              <a:t> Identification </a:t>
            </a:r>
            <a:r>
              <a:rPr lang="en-US" sz="1600" b="1" dirty="0" err="1"/>
              <a:t>Programme</a:t>
            </a:r>
            <a:r>
              <a:rPr lang="en-US" sz="1600" b="1" dirty="0"/>
              <a:t> (TAG/TRIP) for further evaluation and implementation. </a:t>
            </a:r>
          </a:p>
          <a:p>
            <a:pPr marL="0" lvl="1" indent="0">
              <a:buNone/>
            </a:pPr>
            <a:r>
              <a:rPr lang="en-US" sz="1600" b="1" dirty="0"/>
              <a:t>This referral signifies ICAO’s commitment to addressing crew identification challenges and fostering collaboration among member States and industry stakeholders to develop interoperable and secure digital identification frameworks.</a:t>
            </a:r>
          </a:p>
        </p:txBody>
      </p:sp>
      <p:sp>
        <p:nvSpPr>
          <p:cNvPr id="6" name="Slide Number Placeholder 5">
            <a:extLst>
              <a:ext uri="{FF2B5EF4-FFF2-40B4-BE49-F238E27FC236}">
                <a16:creationId xmlns:a16="http://schemas.microsoft.com/office/drawing/2014/main" id="{C4E9E31E-E7B1-1A2E-22E9-963BB97D6770}"/>
              </a:ext>
            </a:extLst>
          </p:cNvPr>
          <p:cNvSpPr>
            <a:spLocks noGrp="1"/>
          </p:cNvSpPr>
          <p:nvPr>
            <p:ph type="sldNum" sz="quarter" idx="12"/>
          </p:nvPr>
        </p:nvSpPr>
        <p:spPr>
          <a:xfrm>
            <a:off x="11573385" y="6229552"/>
            <a:ext cx="429207" cy="365125"/>
          </a:xfrm>
        </p:spPr>
        <p:txBody>
          <a:bodyPr anchor="ctr">
            <a:normAutofit lnSpcReduction="10000"/>
          </a:bodyPr>
          <a:lstStyle/>
          <a:p>
            <a:pPr>
              <a:spcAft>
                <a:spcPts val="600"/>
              </a:spcAft>
            </a:pPr>
            <a:fld id="{CC057153-B650-4DEB-B370-79DDCFDCE934}" type="slidenum">
              <a:rPr lang="en-US" smtClean="0"/>
              <a:pPr>
                <a:spcAft>
                  <a:spcPts val="600"/>
                </a:spcAft>
              </a:pPr>
              <a:t>11</a:t>
            </a:fld>
            <a:endParaRPr lang="en-US"/>
          </a:p>
        </p:txBody>
      </p:sp>
    </p:spTree>
    <p:extLst>
      <p:ext uri="{BB962C8B-B14F-4D97-AF65-F5344CB8AC3E}">
        <p14:creationId xmlns:p14="http://schemas.microsoft.com/office/powerpoint/2010/main" val="1973077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a:extLst>
              <a:ext uri="{FF2B5EF4-FFF2-40B4-BE49-F238E27FC236}">
                <a16:creationId xmlns:a16="http://schemas.microsoft.com/office/drawing/2014/main" id="{69E190E5-BD93-D419-9ABB-12B38D47E27F}"/>
              </a:ext>
            </a:extLst>
          </p:cNvPr>
          <p:cNvGrpSpPr/>
          <p:nvPr/>
        </p:nvGrpSpPr>
        <p:grpSpPr>
          <a:xfrm>
            <a:off x="250784" y="1892828"/>
            <a:ext cx="11701869" cy="1056113"/>
            <a:chOff x="250783" y="1892826"/>
            <a:chExt cx="11701869" cy="1056113"/>
          </a:xfrm>
        </p:grpSpPr>
        <p:sp>
          <p:nvSpPr>
            <p:cNvPr id="3" name="Freihandform: Form 2">
              <a:extLst>
                <a:ext uri="{FF2B5EF4-FFF2-40B4-BE49-F238E27FC236}">
                  <a16:creationId xmlns:a16="http://schemas.microsoft.com/office/drawing/2014/main" id="{AEE42AC3-CE29-B9BB-ADDE-796C218622D9}"/>
                </a:ext>
              </a:extLst>
            </p:cNvPr>
            <p:cNvSpPr/>
            <p:nvPr/>
          </p:nvSpPr>
          <p:spPr>
            <a:xfrm>
              <a:off x="250783" y="1892826"/>
              <a:ext cx="1773012" cy="1056113"/>
            </a:xfrm>
            <a:custGeom>
              <a:avLst/>
              <a:gdLst>
                <a:gd name="f0" fmla="val 10800000"/>
                <a:gd name="f1" fmla="val 5400000"/>
                <a:gd name="f2" fmla="val 180"/>
                <a:gd name="f3" fmla="val w"/>
                <a:gd name="f4" fmla="val h"/>
                <a:gd name="f5" fmla="val 0"/>
                <a:gd name="f6" fmla="val 1773009"/>
                <a:gd name="f7" fmla="val 1056117"/>
                <a:gd name="f8" fmla="val 105612"/>
                <a:gd name="f9" fmla="val 47284"/>
                <a:gd name="f10" fmla="val 1667397"/>
                <a:gd name="f11" fmla="val 1725725"/>
                <a:gd name="f12" fmla="val 950505"/>
                <a:gd name="f13" fmla="val 1008833"/>
                <a:gd name="f14" fmla="+- 0 0 -90"/>
                <a:gd name="f15" fmla="*/ f3 1 1773009"/>
                <a:gd name="f16" fmla="*/ f4 1 1056117"/>
                <a:gd name="f17" fmla="+- f7 0 f5"/>
                <a:gd name="f18" fmla="+- f6 0 f5"/>
                <a:gd name="f19" fmla="*/ f14 f0 1"/>
                <a:gd name="f20" fmla="*/ f18 1 1773009"/>
                <a:gd name="f21" fmla="*/ f17 1 1056117"/>
                <a:gd name="f22" fmla="*/ 0 f18 1"/>
                <a:gd name="f23" fmla="*/ 105612 f17 1"/>
                <a:gd name="f24" fmla="*/ 105612 f18 1"/>
                <a:gd name="f25" fmla="*/ 0 f17 1"/>
                <a:gd name="f26" fmla="*/ 1667397 f18 1"/>
                <a:gd name="f27" fmla="*/ 1773009 f18 1"/>
                <a:gd name="f28" fmla="*/ 950505 f17 1"/>
                <a:gd name="f29" fmla="*/ 1056117 f17 1"/>
                <a:gd name="f30" fmla="*/ f19 1 f2"/>
                <a:gd name="f31" fmla="*/ f22 1 1773009"/>
                <a:gd name="f32" fmla="*/ f23 1 1056117"/>
                <a:gd name="f33" fmla="*/ f24 1 1773009"/>
                <a:gd name="f34" fmla="*/ f25 1 1056117"/>
                <a:gd name="f35" fmla="*/ f26 1 1773009"/>
                <a:gd name="f36" fmla="*/ f27 1 1773009"/>
                <a:gd name="f37" fmla="*/ f28 1 1056117"/>
                <a:gd name="f38" fmla="*/ f29 1 105611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773009" h="105611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w="12701" cap="flat">
              <a:solidFill>
                <a:srgbClr val="FFFFFF"/>
              </a:solidFill>
              <a:prstDash val="solid"/>
              <a:miter/>
            </a:ln>
          </p:spPr>
          <p:txBody>
            <a:bodyPr vert="horz" wrap="square" lIns="107131" tIns="107131" rIns="107131" bIns="10713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en-GB" sz="2000">
                  <a:solidFill>
                    <a:srgbClr val="FFFFFF"/>
                  </a:solidFill>
                  <a:latin typeface="Calibri"/>
                </a:rPr>
                <a:t>Evidence of Identity</a:t>
              </a:r>
            </a:p>
          </p:txBody>
        </p:sp>
        <p:sp>
          <p:nvSpPr>
            <p:cNvPr id="4" name="Freihandform: Form 3">
              <a:extLst>
                <a:ext uri="{FF2B5EF4-FFF2-40B4-BE49-F238E27FC236}">
                  <a16:creationId xmlns:a16="http://schemas.microsoft.com/office/drawing/2014/main" id="{EB2A6A7D-FC0E-3A98-A01A-9704FE3BA728}"/>
                </a:ext>
              </a:extLst>
            </p:cNvPr>
            <p:cNvSpPr/>
            <p:nvPr/>
          </p:nvSpPr>
          <p:spPr>
            <a:xfrm>
              <a:off x="2201097" y="2201033"/>
              <a:ext cx="375873" cy="439707"/>
            </a:xfrm>
            <a:custGeom>
              <a:avLst/>
              <a:gdLst>
                <a:gd name="f0" fmla="val 10800000"/>
                <a:gd name="f1" fmla="val 5400000"/>
                <a:gd name="f2" fmla="val 180"/>
                <a:gd name="f3" fmla="val w"/>
                <a:gd name="f4" fmla="val h"/>
                <a:gd name="f5" fmla="val 0"/>
                <a:gd name="f6" fmla="val 375877"/>
                <a:gd name="f7" fmla="val 439706"/>
                <a:gd name="f8" fmla="val 87941"/>
                <a:gd name="f9" fmla="val 187939"/>
                <a:gd name="f10" fmla="val 219853"/>
                <a:gd name="f11" fmla="val 351765"/>
                <a:gd name="f12" fmla="+- 0 0 -90"/>
                <a:gd name="f13" fmla="*/ f3 1 375877"/>
                <a:gd name="f14" fmla="*/ f4 1 439706"/>
                <a:gd name="f15" fmla="+- f7 0 f5"/>
                <a:gd name="f16" fmla="+- f6 0 f5"/>
                <a:gd name="f17" fmla="*/ f12 f0 1"/>
                <a:gd name="f18" fmla="*/ f16 1 375877"/>
                <a:gd name="f19" fmla="*/ f15 1 439706"/>
                <a:gd name="f20" fmla="*/ 0 f16 1"/>
                <a:gd name="f21" fmla="*/ 87941 f15 1"/>
                <a:gd name="f22" fmla="*/ 187939 f16 1"/>
                <a:gd name="f23" fmla="*/ 0 f15 1"/>
                <a:gd name="f24" fmla="*/ 375877 f16 1"/>
                <a:gd name="f25" fmla="*/ 219853 f15 1"/>
                <a:gd name="f26" fmla="*/ 439706 f15 1"/>
                <a:gd name="f27" fmla="*/ 351765 f15 1"/>
                <a:gd name="f28" fmla="*/ f17 1 f2"/>
                <a:gd name="f29" fmla="*/ f20 1 375877"/>
                <a:gd name="f30" fmla="*/ f21 1 439706"/>
                <a:gd name="f31" fmla="*/ f22 1 375877"/>
                <a:gd name="f32" fmla="*/ f23 1 439706"/>
                <a:gd name="f33" fmla="*/ f24 1 375877"/>
                <a:gd name="f34" fmla="*/ f25 1 439706"/>
                <a:gd name="f35" fmla="*/ f26 1 439706"/>
                <a:gd name="f36" fmla="*/ f27 1 439706"/>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75877" h="439706">
                  <a:moveTo>
                    <a:pt x="f5" y="f8"/>
                  </a:moveTo>
                  <a:lnTo>
                    <a:pt x="f9" y="f8"/>
                  </a:lnTo>
                  <a:lnTo>
                    <a:pt x="f9" y="f5"/>
                  </a:lnTo>
                  <a:lnTo>
                    <a:pt x="f6" y="f10"/>
                  </a:lnTo>
                  <a:lnTo>
                    <a:pt x="f9" y="f7"/>
                  </a:lnTo>
                  <a:lnTo>
                    <a:pt x="f9" y="f11"/>
                  </a:lnTo>
                  <a:lnTo>
                    <a:pt x="f5" y="f11"/>
                  </a:lnTo>
                  <a:lnTo>
                    <a:pt x="f5" y="f8"/>
                  </a:lnTo>
                  <a:close/>
                </a:path>
              </a:pathLst>
            </a:custGeom>
            <a:solidFill>
              <a:srgbClr val="B0BCDE"/>
            </a:solidFill>
            <a:ln cap="flat">
              <a:noFill/>
              <a:prstDash val="solid"/>
            </a:ln>
          </p:spPr>
          <p:txBody>
            <a:bodyPr vert="horz" wrap="square" lIns="0" tIns="87937" rIns="112763" bIns="87937" anchor="ctr" anchorCtr="1" compatLnSpc="1">
              <a:noAutofit/>
            </a:bodyPr>
            <a:lstStyle/>
            <a:p>
              <a:pPr algn="ctr" defTabSz="711185">
                <a:lnSpc>
                  <a:spcPct val="90000"/>
                </a:lnSpc>
                <a:spcAft>
                  <a:spcPts val="700"/>
                </a:spcAft>
                <a:defRPr sz="1800" b="0" i="0" u="none" strike="noStrike" kern="0" cap="none" spc="0" baseline="0">
                  <a:solidFill>
                    <a:srgbClr val="000000"/>
                  </a:solidFill>
                  <a:uFillTx/>
                </a:defRPr>
              </a:pPr>
              <a:endParaRPr lang="en-GB" sz="1600">
                <a:solidFill>
                  <a:srgbClr val="FFFFFF"/>
                </a:solidFill>
                <a:latin typeface="Calibri"/>
              </a:endParaRPr>
            </a:p>
          </p:txBody>
        </p:sp>
        <p:sp>
          <p:nvSpPr>
            <p:cNvPr id="5" name="Freihandform: Form 4">
              <a:extLst>
                <a:ext uri="{FF2B5EF4-FFF2-40B4-BE49-F238E27FC236}">
                  <a16:creationId xmlns:a16="http://schemas.microsoft.com/office/drawing/2014/main" id="{F33D181A-0E36-3B34-6743-6AD9DB9B52EE}"/>
                </a:ext>
              </a:extLst>
            </p:cNvPr>
            <p:cNvSpPr/>
            <p:nvPr/>
          </p:nvSpPr>
          <p:spPr>
            <a:xfrm>
              <a:off x="2732995" y="1892826"/>
              <a:ext cx="1773012" cy="1056113"/>
            </a:xfrm>
            <a:custGeom>
              <a:avLst/>
              <a:gdLst>
                <a:gd name="f0" fmla="val 10800000"/>
                <a:gd name="f1" fmla="val 5400000"/>
                <a:gd name="f2" fmla="val 180"/>
                <a:gd name="f3" fmla="val w"/>
                <a:gd name="f4" fmla="val h"/>
                <a:gd name="f5" fmla="val 0"/>
                <a:gd name="f6" fmla="val 1773009"/>
                <a:gd name="f7" fmla="val 1056117"/>
                <a:gd name="f8" fmla="val 105612"/>
                <a:gd name="f9" fmla="val 47284"/>
                <a:gd name="f10" fmla="val 1667397"/>
                <a:gd name="f11" fmla="val 1725725"/>
                <a:gd name="f12" fmla="val 950505"/>
                <a:gd name="f13" fmla="val 1008833"/>
                <a:gd name="f14" fmla="+- 0 0 -90"/>
                <a:gd name="f15" fmla="*/ f3 1 1773009"/>
                <a:gd name="f16" fmla="*/ f4 1 1056117"/>
                <a:gd name="f17" fmla="+- f7 0 f5"/>
                <a:gd name="f18" fmla="+- f6 0 f5"/>
                <a:gd name="f19" fmla="*/ f14 f0 1"/>
                <a:gd name="f20" fmla="*/ f18 1 1773009"/>
                <a:gd name="f21" fmla="*/ f17 1 1056117"/>
                <a:gd name="f22" fmla="*/ 0 f18 1"/>
                <a:gd name="f23" fmla="*/ 105612 f17 1"/>
                <a:gd name="f24" fmla="*/ 105612 f18 1"/>
                <a:gd name="f25" fmla="*/ 0 f17 1"/>
                <a:gd name="f26" fmla="*/ 1667397 f18 1"/>
                <a:gd name="f27" fmla="*/ 1773009 f18 1"/>
                <a:gd name="f28" fmla="*/ 950505 f17 1"/>
                <a:gd name="f29" fmla="*/ 1056117 f17 1"/>
                <a:gd name="f30" fmla="*/ f19 1 f2"/>
                <a:gd name="f31" fmla="*/ f22 1 1773009"/>
                <a:gd name="f32" fmla="*/ f23 1 1056117"/>
                <a:gd name="f33" fmla="*/ f24 1 1773009"/>
                <a:gd name="f34" fmla="*/ f25 1 1056117"/>
                <a:gd name="f35" fmla="*/ f26 1 1773009"/>
                <a:gd name="f36" fmla="*/ f27 1 1773009"/>
                <a:gd name="f37" fmla="*/ f28 1 1056117"/>
                <a:gd name="f38" fmla="*/ f29 1 105611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773009" h="105611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w="12701" cap="flat">
              <a:solidFill>
                <a:srgbClr val="FFFFFF"/>
              </a:solidFill>
              <a:prstDash val="solid"/>
              <a:miter/>
            </a:ln>
          </p:spPr>
          <p:txBody>
            <a:bodyPr vert="horz" wrap="square" lIns="107131" tIns="107131" rIns="107131" bIns="10713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en-GB" sz="2000">
                  <a:solidFill>
                    <a:srgbClr val="FFFFFF"/>
                  </a:solidFill>
                  <a:latin typeface="Calibri"/>
                </a:rPr>
                <a:t>MRTDs</a:t>
              </a:r>
            </a:p>
          </p:txBody>
        </p:sp>
        <p:sp>
          <p:nvSpPr>
            <p:cNvPr id="6" name="Freihandform: Form 5">
              <a:extLst>
                <a:ext uri="{FF2B5EF4-FFF2-40B4-BE49-F238E27FC236}">
                  <a16:creationId xmlns:a16="http://schemas.microsoft.com/office/drawing/2014/main" id="{86F8E0B7-A58A-FE47-4C9D-65FDF68F23E6}"/>
                </a:ext>
              </a:extLst>
            </p:cNvPr>
            <p:cNvSpPr/>
            <p:nvPr/>
          </p:nvSpPr>
          <p:spPr>
            <a:xfrm>
              <a:off x="4687479" y="2201033"/>
              <a:ext cx="384724" cy="439707"/>
            </a:xfrm>
            <a:custGeom>
              <a:avLst/>
              <a:gdLst>
                <a:gd name="f0" fmla="val 10800000"/>
                <a:gd name="f1" fmla="val 5400000"/>
                <a:gd name="f2" fmla="val 180"/>
                <a:gd name="f3" fmla="val w"/>
                <a:gd name="f4" fmla="val h"/>
                <a:gd name="f5" fmla="val 0"/>
                <a:gd name="f6" fmla="val 384726"/>
                <a:gd name="f7" fmla="val 439706"/>
                <a:gd name="f8" fmla="val 87941"/>
                <a:gd name="f9" fmla="val 192363"/>
                <a:gd name="f10" fmla="val 219853"/>
                <a:gd name="f11" fmla="val 351765"/>
                <a:gd name="f12" fmla="+- 0 0 -90"/>
                <a:gd name="f13" fmla="*/ f3 1 384726"/>
                <a:gd name="f14" fmla="*/ f4 1 439706"/>
                <a:gd name="f15" fmla="+- f7 0 f5"/>
                <a:gd name="f16" fmla="+- f6 0 f5"/>
                <a:gd name="f17" fmla="*/ f12 f0 1"/>
                <a:gd name="f18" fmla="*/ f16 1 384726"/>
                <a:gd name="f19" fmla="*/ f15 1 439706"/>
                <a:gd name="f20" fmla="*/ 0 f16 1"/>
                <a:gd name="f21" fmla="*/ 87941 f15 1"/>
                <a:gd name="f22" fmla="*/ 192363 f16 1"/>
                <a:gd name="f23" fmla="*/ 0 f15 1"/>
                <a:gd name="f24" fmla="*/ 384726 f16 1"/>
                <a:gd name="f25" fmla="*/ 219853 f15 1"/>
                <a:gd name="f26" fmla="*/ 439706 f15 1"/>
                <a:gd name="f27" fmla="*/ 351765 f15 1"/>
                <a:gd name="f28" fmla="*/ f17 1 f2"/>
                <a:gd name="f29" fmla="*/ f20 1 384726"/>
                <a:gd name="f30" fmla="*/ f21 1 439706"/>
                <a:gd name="f31" fmla="*/ f22 1 384726"/>
                <a:gd name="f32" fmla="*/ f23 1 439706"/>
                <a:gd name="f33" fmla="*/ f24 1 384726"/>
                <a:gd name="f34" fmla="*/ f25 1 439706"/>
                <a:gd name="f35" fmla="*/ f26 1 439706"/>
                <a:gd name="f36" fmla="*/ f27 1 439706"/>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84726" h="439706">
                  <a:moveTo>
                    <a:pt x="f5" y="f8"/>
                  </a:moveTo>
                  <a:lnTo>
                    <a:pt x="f9" y="f8"/>
                  </a:lnTo>
                  <a:lnTo>
                    <a:pt x="f9" y="f5"/>
                  </a:lnTo>
                  <a:lnTo>
                    <a:pt x="f6" y="f10"/>
                  </a:lnTo>
                  <a:lnTo>
                    <a:pt x="f9" y="f7"/>
                  </a:lnTo>
                  <a:lnTo>
                    <a:pt x="f9" y="f11"/>
                  </a:lnTo>
                  <a:lnTo>
                    <a:pt x="f5" y="f11"/>
                  </a:lnTo>
                  <a:lnTo>
                    <a:pt x="f5" y="f8"/>
                  </a:lnTo>
                  <a:close/>
                </a:path>
              </a:pathLst>
            </a:custGeom>
            <a:solidFill>
              <a:srgbClr val="B0BCDE"/>
            </a:solidFill>
            <a:ln cap="flat">
              <a:noFill/>
              <a:prstDash val="solid"/>
            </a:ln>
          </p:spPr>
          <p:txBody>
            <a:bodyPr vert="horz" wrap="square" lIns="0" tIns="87937" rIns="115415" bIns="87937" anchor="ctr" anchorCtr="1" compatLnSpc="1">
              <a:noAutofit/>
            </a:bodyPr>
            <a:lstStyle/>
            <a:p>
              <a:pPr algn="ctr" defTabSz="711185">
                <a:lnSpc>
                  <a:spcPct val="90000"/>
                </a:lnSpc>
                <a:spcAft>
                  <a:spcPts val="700"/>
                </a:spcAft>
                <a:defRPr sz="1800" b="0" i="0" u="none" strike="noStrike" kern="0" cap="none" spc="0" baseline="0">
                  <a:solidFill>
                    <a:srgbClr val="000000"/>
                  </a:solidFill>
                  <a:uFillTx/>
                </a:defRPr>
              </a:pPr>
              <a:endParaRPr lang="en-US" sz="1600">
                <a:solidFill>
                  <a:srgbClr val="FFFFFF"/>
                </a:solidFill>
                <a:latin typeface="Calibri"/>
              </a:endParaRPr>
            </a:p>
          </p:txBody>
        </p:sp>
        <p:sp>
          <p:nvSpPr>
            <p:cNvPr id="7" name="Freihandform: Form 6">
              <a:extLst>
                <a:ext uri="{FF2B5EF4-FFF2-40B4-BE49-F238E27FC236}">
                  <a16:creationId xmlns:a16="http://schemas.microsoft.com/office/drawing/2014/main" id="{CCC94A2F-77D8-C938-ECAE-73FEDE3EAD42}"/>
                </a:ext>
              </a:extLst>
            </p:cNvPr>
            <p:cNvSpPr/>
            <p:nvPr/>
          </p:nvSpPr>
          <p:spPr>
            <a:xfrm>
              <a:off x="5231904" y="1892826"/>
              <a:ext cx="1773012" cy="1056113"/>
            </a:xfrm>
            <a:custGeom>
              <a:avLst/>
              <a:gdLst>
                <a:gd name="f0" fmla="val 10800000"/>
                <a:gd name="f1" fmla="val 5400000"/>
                <a:gd name="f2" fmla="val 180"/>
                <a:gd name="f3" fmla="val w"/>
                <a:gd name="f4" fmla="val h"/>
                <a:gd name="f5" fmla="val 0"/>
                <a:gd name="f6" fmla="val 1773009"/>
                <a:gd name="f7" fmla="val 1056117"/>
                <a:gd name="f8" fmla="val 105612"/>
                <a:gd name="f9" fmla="val 47284"/>
                <a:gd name="f10" fmla="val 1667397"/>
                <a:gd name="f11" fmla="val 1725725"/>
                <a:gd name="f12" fmla="val 950505"/>
                <a:gd name="f13" fmla="val 1008833"/>
                <a:gd name="f14" fmla="+- 0 0 -90"/>
                <a:gd name="f15" fmla="*/ f3 1 1773009"/>
                <a:gd name="f16" fmla="*/ f4 1 1056117"/>
                <a:gd name="f17" fmla="+- f7 0 f5"/>
                <a:gd name="f18" fmla="+- f6 0 f5"/>
                <a:gd name="f19" fmla="*/ f14 f0 1"/>
                <a:gd name="f20" fmla="*/ f18 1 1773009"/>
                <a:gd name="f21" fmla="*/ f17 1 1056117"/>
                <a:gd name="f22" fmla="*/ 0 f18 1"/>
                <a:gd name="f23" fmla="*/ 105612 f17 1"/>
                <a:gd name="f24" fmla="*/ 105612 f18 1"/>
                <a:gd name="f25" fmla="*/ 0 f17 1"/>
                <a:gd name="f26" fmla="*/ 1667397 f18 1"/>
                <a:gd name="f27" fmla="*/ 1773009 f18 1"/>
                <a:gd name="f28" fmla="*/ 950505 f17 1"/>
                <a:gd name="f29" fmla="*/ 1056117 f17 1"/>
                <a:gd name="f30" fmla="*/ f19 1 f2"/>
                <a:gd name="f31" fmla="*/ f22 1 1773009"/>
                <a:gd name="f32" fmla="*/ f23 1 1056117"/>
                <a:gd name="f33" fmla="*/ f24 1 1773009"/>
                <a:gd name="f34" fmla="*/ f25 1 1056117"/>
                <a:gd name="f35" fmla="*/ f26 1 1773009"/>
                <a:gd name="f36" fmla="*/ f27 1 1773009"/>
                <a:gd name="f37" fmla="*/ f28 1 1056117"/>
                <a:gd name="f38" fmla="*/ f29 1 105611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773009" h="105611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w="12701" cap="flat">
              <a:solidFill>
                <a:srgbClr val="FFFFFF"/>
              </a:solidFill>
              <a:prstDash val="solid"/>
              <a:miter/>
            </a:ln>
          </p:spPr>
          <p:txBody>
            <a:bodyPr vert="horz" wrap="square" lIns="107131" tIns="107131" rIns="107131" bIns="10713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en-GB" sz="2000">
                  <a:solidFill>
                    <a:srgbClr val="FFFFFF"/>
                  </a:solidFill>
                  <a:latin typeface="Calibri"/>
                </a:rPr>
                <a:t>Document Issuance and Control</a:t>
              </a:r>
            </a:p>
          </p:txBody>
        </p:sp>
        <p:sp>
          <p:nvSpPr>
            <p:cNvPr id="8" name="Freihandform: Form 7">
              <a:extLst>
                <a:ext uri="{FF2B5EF4-FFF2-40B4-BE49-F238E27FC236}">
                  <a16:creationId xmlns:a16="http://schemas.microsoft.com/office/drawing/2014/main" id="{6F4C2D77-3F8A-0487-E957-15DE7106D791}"/>
                </a:ext>
              </a:extLst>
            </p:cNvPr>
            <p:cNvSpPr/>
            <p:nvPr/>
          </p:nvSpPr>
          <p:spPr>
            <a:xfrm>
              <a:off x="7178040" y="2201033"/>
              <a:ext cx="367031" cy="439707"/>
            </a:xfrm>
            <a:custGeom>
              <a:avLst/>
              <a:gdLst>
                <a:gd name="f0" fmla="val 10800000"/>
                <a:gd name="f1" fmla="val 5400000"/>
                <a:gd name="f2" fmla="val 180"/>
                <a:gd name="f3" fmla="val w"/>
                <a:gd name="f4" fmla="val h"/>
                <a:gd name="f5" fmla="val 0"/>
                <a:gd name="f6" fmla="val 367029"/>
                <a:gd name="f7" fmla="val 439706"/>
                <a:gd name="f8" fmla="val 87941"/>
                <a:gd name="f9" fmla="val 183515"/>
                <a:gd name="f10" fmla="val 219853"/>
                <a:gd name="f11" fmla="val 351765"/>
                <a:gd name="f12" fmla="+- 0 0 -90"/>
                <a:gd name="f13" fmla="*/ f3 1 367029"/>
                <a:gd name="f14" fmla="*/ f4 1 439706"/>
                <a:gd name="f15" fmla="+- f7 0 f5"/>
                <a:gd name="f16" fmla="+- f6 0 f5"/>
                <a:gd name="f17" fmla="*/ f12 f0 1"/>
                <a:gd name="f18" fmla="*/ f16 1 367029"/>
                <a:gd name="f19" fmla="*/ f15 1 439706"/>
                <a:gd name="f20" fmla="*/ 0 f16 1"/>
                <a:gd name="f21" fmla="*/ 87941 f15 1"/>
                <a:gd name="f22" fmla="*/ 183515 f16 1"/>
                <a:gd name="f23" fmla="*/ 0 f15 1"/>
                <a:gd name="f24" fmla="*/ 367029 f16 1"/>
                <a:gd name="f25" fmla="*/ 219853 f15 1"/>
                <a:gd name="f26" fmla="*/ 439706 f15 1"/>
                <a:gd name="f27" fmla="*/ 351765 f15 1"/>
                <a:gd name="f28" fmla="*/ f17 1 f2"/>
                <a:gd name="f29" fmla="*/ f20 1 367029"/>
                <a:gd name="f30" fmla="*/ f21 1 439706"/>
                <a:gd name="f31" fmla="*/ f22 1 367029"/>
                <a:gd name="f32" fmla="*/ f23 1 439706"/>
                <a:gd name="f33" fmla="*/ f24 1 367029"/>
                <a:gd name="f34" fmla="*/ f25 1 439706"/>
                <a:gd name="f35" fmla="*/ f26 1 439706"/>
                <a:gd name="f36" fmla="*/ f27 1 439706"/>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67029" h="439706">
                  <a:moveTo>
                    <a:pt x="f5" y="f8"/>
                  </a:moveTo>
                  <a:lnTo>
                    <a:pt x="f9" y="f8"/>
                  </a:lnTo>
                  <a:lnTo>
                    <a:pt x="f9" y="f5"/>
                  </a:lnTo>
                  <a:lnTo>
                    <a:pt x="f6" y="f10"/>
                  </a:lnTo>
                  <a:lnTo>
                    <a:pt x="f9" y="f7"/>
                  </a:lnTo>
                  <a:lnTo>
                    <a:pt x="f9" y="f11"/>
                  </a:lnTo>
                  <a:lnTo>
                    <a:pt x="f5" y="f11"/>
                  </a:lnTo>
                  <a:lnTo>
                    <a:pt x="f5" y="f8"/>
                  </a:lnTo>
                  <a:close/>
                </a:path>
              </a:pathLst>
            </a:custGeom>
            <a:solidFill>
              <a:srgbClr val="B0BCDE"/>
            </a:solidFill>
            <a:ln cap="flat">
              <a:noFill/>
              <a:prstDash val="solid"/>
            </a:ln>
          </p:spPr>
          <p:txBody>
            <a:bodyPr vert="horz" wrap="square" lIns="0" tIns="87937" rIns="110112" bIns="87937" anchor="ctr" anchorCtr="1" compatLnSpc="1">
              <a:noAutofit/>
            </a:bodyPr>
            <a:lstStyle/>
            <a:p>
              <a:pPr algn="ctr" defTabSz="711185">
                <a:lnSpc>
                  <a:spcPct val="90000"/>
                </a:lnSpc>
                <a:spcAft>
                  <a:spcPts val="700"/>
                </a:spcAft>
                <a:defRPr sz="1800" b="0" i="0" u="none" strike="noStrike" kern="0" cap="none" spc="0" baseline="0">
                  <a:solidFill>
                    <a:srgbClr val="000000"/>
                  </a:solidFill>
                  <a:uFillTx/>
                </a:defRPr>
              </a:pPr>
              <a:endParaRPr lang="en-US" sz="1600">
                <a:solidFill>
                  <a:srgbClr val="FFFFFF"/>
                </a:solidFill>
                <a:latin typeface="Calibri"/>
              </a:endParaRPr>
            </a:p>
          </p:txBody>
        </p:sp>
        <p:sp>
          <p:nvSpPr>
            <p:cNvPr id="9" name="Freihandform: Form 8">
              <a:extLst>
                <a:ext uri="{FF2B5EF4-FFF2-40B4-BE49-F238E27FC236}">
                  <a16:creationId xmlns:a16="http://schemas.microsoft.com/office/drawing/2014/main" id="{048FD526-4ADF-4667-B633-E17492FA56BE}"/>
                </a:ext>
              </a:extLst>
            </p:cNvPr>
            <p:cNvSpPr/>
            <p:nvPr/>
          </p:nvSpPr>
          <p:spPr>
            <a:xfrm>
              <a:off x="7697428" y="1892826"/>
              <a:ext cx="1773012" cy="1056113"/>
            </a:xfrm>
            <a:custGeom>
              <a:avLst/>
              <a:gdLst>
                <a:gd name="f0" fmla="val 10800000"/>
                <a:gd name="f1" fmla="val 5400000"/>
                <a:gd name="f2" fmla="val 180"/>
                <a:gd name="f3" fmla="val w"/>
                <a:gd name="f4" fmla="val h"/>
                <a:gd name="f5" fmla="val 0"/>
                <a:gd name="f6" fmla="val 1773009"/>
                <a:gd name="f7" fmla="val 1056117"/>
                <a:gd name="f8" fmla="val 105612"/>
                <a:gd name="f9" fmla="val 47284"/>
                <a:gd name="f10" fmla="val 1667397"/>
                <a:gd name="f11" fmla="val 1725725"/>
                <a:gd name="f12" fmla="val 950505"/>
                <a:gd name="f13" fmla="val 1008833"/>
                <a:gd name="f14" fmla="+- 0 0 -90"/>
                <a:gd name="f15" fmla="*/ f3 1 1773009"/>
                <a:gd name="f16" fmla="*/ f4 1 1056117"/>
                <a:gd name="f17" fmla="+- f7 0 f5"/>
                <a:gd name="f18" fmla="+- f6 0 f5"/>
                <a:gd name="f19" fmla="*/ f14 f0 1"/>
                <a:gd name="f20" fmla="*/ f18 1 1773009"/>
                <a:gd name="f21" fmla="*/ f17 1 1056117"/>
                <a:gd name="f22" fmla="*/ 0 f18 1"/>
                <a:gd name="f23" fmla="*/ 105612 f17 1"/>
                <a:gd name="f24" fmla="*/ 105612 f18 1"/>
                <a:gd name="f25" fmla="*/ 0 f17 1"/>
                <a:gd name="f26" fmla="*/ 1667397 f18 1"/>
                <a:gd name="f27" fmla="*/ 1773009 f18 1"/>
                <a:gd name="f28" fmla="*/ 950505 f17 1"/>
                <a:gd name="f29" fmla="*/ 1056117 f17 1"/>
                <a:gd name="f30" fmla="*/ f19 1 f2"/>
                <a:gd name="f31" fmla="*/ f22 1 1773009"/>
                <a:gd name="f32" fmla="*/ f23 1 1056117"/>
                <a:gd name="f33" fmla="*/ f24 1 1773009"/>
                <a:gd name="f34" fmla="*/ f25 1 1056117"/>
                <a:gd name="f35" fmla="*/ f26 1 1773009"/>
                <a:gd name="f36" fmla="*/ f27 1 1773009"/>
                <a:gd name="f37" fmla="*/ f28 1 1056117"/>
                <a:gd name="f38" fmla="*/ f29 1 105611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773009" h="105611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w="12701" cap="flat">
              <a:solidFill>
                <a:srgbClr val="FFFFFF"/>
              </a:solidFill>
              <a:prstDash val="solid"/>
              <a:miter/>
            </a:ln>
          </p:spPr>
          <p:txBody>
            <a:bodyPr vert="horz" wrap="square" lIns="107131" tIns="107131" rIns="107131" bIns="10713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en-GB" sz="2000">
                  <a:solidFill>
                    <a:srgbClr val="FFFFFF"/>
                  </a:solidFill>
                  <a:latin typeface="Calibri"/>
                </a:rPr>
                <a:t>Inspection Systems and Tools</a:t>
              </a:r>
            </a:p>
          </p:txBody>
        </p:sp>
        <p:sp>
          <p:nvSpPr>
            <p:cNvPr id="10" name="Freihandform: Form 9">
              <a:extLst>
                <a:ext uri="{FF2B5EF4-FFF2-40B4-BE49-F238E27FC236}">
                  <a16:creationId xmlns:a16="http://schemas.microsoft.com/office/drawing/2014/main" id="{2A4DAB16-33B6-3510-9566-A2CAA98BE30F}"/>
                </a:ext>
              </a:extLst>
            </p:cNvPr>
            <p:cNvSpPr/>
            <p:nvPr/>
          </p:nvSpPr>
          <p:spPr>
            <a:xfrm>
              <a:off x="9647733" y="2201033"/>
              <a:ext cx="375873" cy="439707"/>
            </a:xfrm>
            <a:custGeom>
              <a:avLst/>
              <a:gdLst>
                <a:gd name="f0" fmla="val 10800000"/>
                <a:gd name="f1" fmla="val 5400000"/>
                <a:gd name="f2" fmla="val 180"/>
                <a:gd name="f3" fmla="val w"/>
                <a:gd name="f4" fmla="val h"/>
                <a:gd name="f5" fmla="val 0"/>
                <a:gd name="f6" fmla="val 375877"/>
                <a:gd name="f7" fmla="val 439706"/>
                <a:gd name="f8" fmla="val 87941"/>
                <a:gd name="f9" fmla="val 187939"/>
                <a:gd name="f10" fmla="val 219853"/>
                <a:gd name="f11" fmla="val 351765"/>
                <a:gd name="f12" fmla="+- 0 0 -90"/>
                <a:gd name="f13" fmla="*/ f3 1 375877"/>
                <a:gd name="f14" fmla="*/ f4 1 439706"/>
                <a:gd name="f15" fmla="+- f7 0 f5"/>
                <a:gd name="f16" fmla="+- f6 0 f5"/>
                <a:gd name="f17" fmla="*/ f12 f0 1"/>
                <a:gd name="f18" fmla="*/ f16 1 375877"/>
                <a:gd name="f19" fmla="*/ f15 1 439706"/>
                <a:gd name="f20" fmla="*/ 0 f16 1"/>
                <a:gd name="f21" fmla="*/ 87941 f15 1"/>
                <a:gd name="f22" fmla="*/ 187939 f16 1"/>
                <a:gd name="f23" fmla="*/ 0 f15 1"/>
                <a:gd name="f24" fmla="*/ 375877 f16 1"/>
                <a:gd name="f25" fmla="*/ 219853 f15 1"/>
                <a:gd name="f26" fmla="*/ 439706 f15 1"/>
                <a:gd name="f27" fmla="*/ 351765 f15 1"/>
                <a:gd name="f28" fmla="*/ f17 1 f2"/>
                <a:gd name="f29" fmla="*/ f20 1 375877"/>
                <a:gd name="f30" fmla="*/ f21 1 439706"/>
                <a:gd name="f31" fmla="*/ f22 1 375877"/>
                <a:gd name="f32" fmla="*/ f23 1 439706"/>
                <a:gd name="f33" fmla="*/ f24 1 375877"/>
                <a:gd name="f34" fmla="*/ f25 1 439706"/>
                <a:gd name="f35" fmla="*/ f26 1 439706"/>
                <a:gd name="f36" fmla="*/ f27 1 439706"/>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375877" h="439706">
                  <a:moveTo>
                    <a:pt x="f5" y="f8"/>
                  </a:moveTo>
                  <a:lnTo>
                    <a:pt x="f9" y="f8"/>
                  </a:lnTo>
                  <a:lnTo>
                    <a:pt x="f9" y="f5"/>
                  </a:lnTo>
                  <a:lnTo>
                    <a:pt x="f6" y="f10"/>
                  </a:lnTo>
                  <a:lnTo>
                    <a:pt x="f9" y="f7"/>
                  </a:lnTo>
                  <a:lnTo>
                    <a:pt x="f9" y="f11"/>
                  </a:lnTo>
                  <a:lnTo>
                    <a:pt x="f5" y="f11"/>
                  </a:lnTo>
                  <a:lnTo>
                    <a:pt x="f5" y="f8"/>
                  </a:lnTo>
                  <a:close/>
                </a:path>
              </a:pathLst>
            </a:custGeom>
            <a:solidFill>
              <a:srgbClr val="B0BCDE"/>
            </a:solidFill>
            <a:ln cap="flat">
              <a:noFill/>
              <a:prstDash val="solid"/>
            </a:ln>
          </p:spPr>
          <p:txBody>
            <a:bodyPr vert="horz" wrap="square" lIns="0" tIns="87937" rIns="112763" bIns="87937" anchor="ctr" anchorCtr="1" compatLnSpc="1">
              <a:noAutofit/>
            </a:bodyPr>
            <a:lstStyle/>
            <a:p>
              <a:pPr algn="ctr" defTabSz="711185">
                <a:lnSpc>
                  <a:spcPct val="90000"/>
                </a:lnSpc>
                <a:spcAft>
                  <a:spcPts val="700"/>
                </a:spcAft>
                <a:defRPr sz="1800" b="0" i="0" u="none" strike="noStrike" kern="0" cap="none" spc="0" baseline="0">
                  <a:solidFill>
                    <a:srgbClr val="000000"/>
                  </a:solidFill>
                  <a:uFillTx/>
                </a:defRPr>
              </a:pPr>
              <a:endParaRPr lang="en-US" sz="1600">
                <a:solidFill>
                  <a:srgbClr val="FFFFFF"/>
                </a:solidFill>
                <a:latin typeface="Calibri"/>
              </a:endParaRPr>
            </a:p>
          </p:txBody>
        </p:sp>
        <p:sp>
          <p:nvSpPr>
            <p:cNvPr id="11" name="Freihandform: Form 10">
              <a:extLst>
                <a:ext uri="{FF2B5EF4-FFF2-40B4-BE49-F238E27FC236}">
                  <a16:creationId xmlns:a16="http://schemas.microsoft.com/office/drawing/2014/main" id="{F29A8942-58DA-CCF8-F7FA-432E6656B64A}"/>
                </a:ext>
              </a:extLst>
            </p:cNvPr>
            <p:cNvSpPr/>
            <p:nvPr/>
          </p:nvSpPr>
          <p:spPr>
            <a:xfrm>
              <a:off x="10179640" y="1892826"/>
              <a:ext cx="1773012" cy="1056113"/>
            </a:xfrm>
            <a:custGeom>
              <a:avLst/>
              <a:gdLst>
                <a:gd name="f0" fmla="val 10800000"/>
                <a:gd name="f1" fmla="val 5400000"/>
                <a:gd name="f2" fmla="val 180"/>
                <a:gd name="f3" fmla="val w"/>
                <a:gd name="f4" fmla="val h"/>
                <a:gd name="f5" fmla="val 0"/>
                <a:gd name="f6" fmla="val 1773009"/>
                <a:gd name="f7" fmla="val 1056117"/>
                <a:gd name="f8" fmla="val 105612"/>
                <a:gd name="f9" fmla="val 47284"/>
                <a:gd name="f10" fmla="val 1667397"/>
                <a:gd name="f11" fmla="val 1725725"/>
                <a:gd name="f12" fmla="val 950505"/>
                <a:gd name="f13" fmla="val 1008833"/>
                <a:gd name="f14" fmla="+- 0 0 -90"/>
                <a:gd name="f15" fmla="*/ f3 1 1773009"/>
                <a:gd name="f16" fmla="*/ f4 1 1056117"/>
                <a:gd name="f17" fmla="+- f7 0 f5"/>
                <a:gd name="f18" fmla="+- f6 0 f5"/>
                <a:gd name="f19" fmla="*/ f14 f0 1"/>
                <a:gd name="f20" fmla="*/ f18 1 1773009"/>
                <a:gd name="f21" fmla="*/ f17 1 1056117"/>
                <a:gd name="f22" fmla="*/ 0 f18 1"/>
                <a:gd name="f23" fmla="*/ 105612 f17 1"/>
                <a:gd name="f24" fmla="*/ 105612 f18 1"/>
                <a:gd name="f25" fmla="*/ 0 f17 1"/>
                <a:gd name="f26" fmla="*/ 1667397 f18 1"/>
                <a:gd name="f27" fmla="*/ 1773009 f18 1"/>
                <a:gd name="f28" fmla="*/ 950505 f17 1"/>
                <a:gd name="f29" fmla="*/ 1056117 f17 1"/>
                <a:gd name="f30" fmla="*/ f19 1 f2"/>
                <a:gd name="f31" fmla="*/ f22 1 1773009"/>
                <a:gd name="f32" fmla="*/ f23 1 1056117"/>
                <a:gd name="f33" fmla="*/ f24 1 1773009"/>
                <a:gd name="f34" fmla="*/ f25 1 1056117"/>
                <a:gd name="f35" fmla="*/ f26 1 1773009"/>
                <a:gd name="f36" fmla="*/ f27 1 1773009"/>
                <a:gd name="f37" fmla="*/ f28 1 1056117"/>
                <a:gd name="f38" fmla="*/ f29 1 105611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773009" h="105611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w="12701" cap="flat">
              <a:solidFill>
                <a:srgbClr val="FFFFFF"/>
              </a:solidFill>
              <a:prstDash val="solid"/>
              <a:miter/>
            </a:ln>
          </p:spPr>
          <p:txBody>
            <a:bodyPr vert="horz" wrap="square" lIns="107131" tIns="107131" rIns="107131" bIns="10713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en-GB" sz="2000">
                  <a:solidFill>
                    <a:srgbClr val="FFFFFF"/>
                  </a:solidFill>
                  <a:latin typeface="Calibri"/>
                </a:rPr>
                <a:t>Interoperable Applications </a:t>
              </a:r>
            </a:p>
          </p:txBody>
        </p:sp>
      </p:grpSp>
      <p:sp>
        <p:nvSpPr>
          <p:cNvPr id="12" name="Content Placeholder 2">
            <a:extLst>
              <a:ext uri="{FF2B5EF4-FFF2-40B4-BE49-F238E27FC236}">
                <a16:creationId xmlns:a16="http://schemas.microsoft.com/office/drawing/2014/main" id="{948BE623-AFFF-393E-6C56-DE85BF11937D}"/>
              </a:ext>
            </a:extLst>
          </p:cNvPr>
          <p:cNvSpPr txBox="1"/>
          <p:nvPr/>
        </p:nvSpPr>
        <p:spPr>
          <a:xfrm>
            <a:off x="719405" y="3140974"/>
            <a:ext cx="10753188" cy="792089"/>
          </a:xfrm>
          <a:prstGeom prst="rect">
            <a:avLst/>
          </a:prstGeom>
          <a:noFill/>
          <a:ln cap="flat">
            <a:noFill/>
          </a:ln>
        </p:spPr>
        <p:txBody>
          <a:bodyPr vert="horz" wrap="square" lIns="91440" tIns="45720" rIns="91440" bIns="45720" anchor="t" anchorCtr="1" compatLnSpc="1">
            <a:noAutofit/>
          </a:bodyPr>
          <a:lstStyle/>
          <a:p>
            <a:pPr algn="ctr" defTabSz="914377">
              <a:spcBef>
                <a:spcPts val="500"/>
              </a:spcBef>
              <a:defRPr sz="1800" b="0" i="0" u="none" strike="noStrike" kern="0" cap="none" spc="0" baseline="0">
                <a:solidFill>
                  <a:srgbClr val="000000"/>
                </a:solidFill>
                <a:uFillTx/>
              </a:defRPr>
            </a:pPr>
            <a:r>
              <a:rPr lang="en-US" sz="2133" b="1">
                <a:solidFill>
                  <a:srgbClr val="C00000"/>
                </a:solidFill>
                <a:latin typeface="Arial" pitchFamily="34"/>
                <a:cs typeface="Arial" pitchFamily="34"/>
              </a:rPr>
              <a:t>Regulatory Framework set up by Annex 9 – </a:t>
            </a:r>
            <a:r>
              <a:rPr lang="en-US" sz="2133" b="1" i="1">
                <a:solidFill>
                  <a:srgbClr val="C00000"/>
                </a:solidFill>
                <a:latin typeface="Arial" pitchFamily="34"/>
                <a:cs typeface="Arial" pitchFamily="34"/>
              </a:rPr>
              <a:t>Facilitation (Chapters 3, 5, 8, 9</a:t>
            </a:r>
            <a:r>
              <a:rPr lang="en-US" sz="2133" b="1" i="1" kern="0">
                <a:solidFill>
                  <a:srgbClr val="C00000"/>
                </a:solidFill>
                <a:latin typeface="Arial" pitchFamily="34"/>
                <a:cs typeface="Arial" pitchFamily="34"/>
              </a:rPr>
              <a:t> and 10)</a:t>
            </a:r>
            <a:endParaRPr lang="en-US" sz="2133" b="1" i="1">
              <a:solidFill>
                <a:srgbClr val="C00000"/>
              </a:solidFill>
              <a:latin typeface="Arial" pitchFamily="34"/>
              <a:cs typeface="Arial" pitchFamily="34"/>
            </a:endParaRPr>
          </a:p>
          <a:p>
            <a:pPr algn="ctr" defTabSz="914377">
              <a:spcBef>
                <a:spcPts val="500"/>
              </a:spcBef>
              <a:defRPr sz="1800" b="0" i="0" u="none" strike="noStrike" kern="0" cap="none" spc="0" baseline="0">
                <a:solidFill>
                  <a:srgbClr val="000000"/>
                </a:solidFill>
                <a:uFillTx/>
              </a:defRPr>
            </a:pPr>
            <a:r>
              <a:rPr lang="en-US" sz="2133" b="1">
                <a:solidFill>
                  <a:srgbClr val="C00000"/>
                </a:solidFill>
                <a:latin typeface="Arial" pitchFamily="34"/>
                <a:cs typeface="Arial" pitchFamily="34"/>
              </a:rPr>
              <a:t>All TRIP elements are enhancing both Facilitation and Security</a:t>
            </a:r>
          </a:p>
          <a:p>
            <a:pPr algn="ctr" defTabSz="914377">
              <a:spcBef>
                <a:spcPts val="500"/>
              </a:spcBef>
              <a:defRPr sz="1800" b="0" i="0" u="none" strike="noStrike" kern="0" cap="none" spc="0" baseline="0">
                <a:solidFill>
                  <a:srgbClr val="000000"/>
                </a:solidFill>
                <a:uFillTx/>
              </a:defRPr>
            </a:pPr>
            <a:endParaRPr lang="en-CA" sz="2133" b="1" i="1">
              <a:solidFill>
                <a:srgbClr val="C00000"/>
              </a:solidFill>
              <a:latin typeface="Arial" pitchFamily="34"/>
              <a:cs typeface="Arial" pitchFamily="34"/>
            </a:endParaRPr>
          </a:p>
        </p:txBody>
      </p:sp>
      <p:sp>
        <p:nvSpPr>
          <p:cNvPr id="13" name="Rectangle 2">
            <a:extLst>
              <a:ext uri="{FF2B5EF4-FFF2-40B4-BE49-F238E27FC236}">
                <a16:creationId xmlns:a16="http://schemas.microsoft.com/office/drawing/2014/main" id="{F8035DC2-E188-8789-66BC-2028D17FDFB7}"/>
              </a:ext>
            </a:extLst>
          </p:cNvPr>
          <p:cNvSpPr txBox="1"/>
          <p:nvPr/>
        </p:nvSpPr>
        <p:spPr>
          <a:xfrm>
            <a:off x="250783" y="325984"/>
            <a:ext cx="11425272" cy="783403"/>
          </a:xfrm>
          <a:prstGeom prst="rect">
            <a:avLst/>
          </a:prstGeom>
          <a:noFill/>
          <a:ln cap="flat">
            <a:noFill/>
          </a:ln>
        </p:spPr>
        <p:txBody>
          <a:bodyPr vert="horz" wrap="square" lIns="121916" tIns="60963" rIns="121916" bIns="60963" anchor="t" anchorCtr="1" compatLnSpc="1">
            <a:noAutofit/>
          </a:bodyPr>
          <a:lstStyle/>
          <a:p>
            <a:pPr algn="ctr" defTabSz="914377">
              <a:defRPr sz="1800" b="0" i="0" u="none" strike="noStrike" kern="0" cap="none" spc="0" baseline="0">
                <a:solidFill>
                  <a:srgbClr val="000000"/>
                </a:solidFill>
                <a:uFillTx/>
              </a:defRPr>
            </a:pPr>
            <a:r>
              <a:rPr lang="fr-CA" sz="4267" b="1" dirty="0">
                <a:solidFill>
                  <a:srgbClr val="002060"/>
                </a:solidFill>
                <a:latin typeface="Calibri Light"/>
              </a:rPr>
              <a:t>Annex 9:  39 Standards &amp; 20 </a:t>
            </a:r>
            <a:r>
              <a:rPr lang="fr-CA" sz="4267" b="1" dirty="0" err="1">
                <a:solidFill>
                  <a:srgbClr val="002060"/>
                </a:solidFill>
                <a:latin typeface="Calibri Light"/>
              </a:rPr>
              <a:t>RPs</a:t>
            </a:r>
            <a:r>
              <a:rPr lang="fr-CA" sz="4267" b="1" dirty="0">
                <a:solidFill>
                  <a:srgbClr val="002060"/>
                </a:solidFill>
                <a:latin typeface="Calibri Light"/>
              </a:rPr>
              <a:t> </a:t>
            </a:r>
          </a:p>
          <a:p>
            <a:pPr algn="ctr" defTabSz="914377">
              <a:defRPr sz="1800" b="0" i="0" u="none" strike="noStrike" kern="0" cap="none" spc="0" baseline="0">
                <a:solidFill>
                  <a:srgbClr val="000000"/>
                </a:solidFill>
                <a:uFillTx/>
              </a:defRPr>
            </a:pPr>
            <a:r>
              <a:rPr lang="fr-CA" sz="4267" b="1" dirty="0" err="1">
                <a:solidFill>
                  <a:srgbClr val="002060"/>
                </a:solidFill>
                <a:latin typeface="Calibri Light"/>
              </a:rPr>
              <a:t>behind</a:t>
            </a:r>
            <a:r>
              <a:rPr lang="fr-CA" sz="4267" b="1" dirty="0">
                <a:solidFill>
                  <a:srgbClr val="002060"/>
                </a:solidFill>
                <a:latin typeface="Calibri Light"/>
              </a:rPr>
              <a:t> the TRIP </a:t>
            </a:r>
            <a:r>
              <a:rPr lang="fr-CA" sz="4267" b="1" dirty="0" err="1">
                <a:solidFill>
                  <a:srgbClr val="002060"/>
                </a:solidFill>
                <a:latin typeface="Calibri Light"/>
              </a:rPr>
              <a:t>Strategy</a:t>
            </a:r>
            <a:endParaRPr lang="en-CA" sz="4267" b="1" dirty="0">
              <a:solidFill>
                <a:srgbClr val="002060"/>
              </a:solidFill>
              <a:latin typeface="Calibri Light"/>
            </a:endParaRPr>
          </a:p>
        </p:txBody>
      </p:sp>
      <p:sp>
        <p:nvSpPr>
          <p:cNvPr id="14" name="TextBox 6">
            <a:extLst>
              <a:ext uri="{FF2B5EF4-FFF2-40B4-BE49-F238E27FC236}">
                <a16:creationId xmlns:a16="http://schemas.microsoft.com/office/drawing/2014/main" id="{3D2EB3CA-AB33-BA3A-2CA0-55013D54BDC3}"/>
              </a:ext>
            </a:extLst>
          </p:cNvPr>
          <p:cNvSpPr txBox="1"/>
          <p:nvPr/>
        </p:nvSpPr>
        <p:spPr>
          <a:xfrm>
            <a:off x="719405" y="3909052"/>
            <a:ext cx="11137236" cy="2585714"/>
          </a:xfrm>
          <a:prstGeom prst="rect">
            <a:avLst/>
          </a:prstGeom>
          <a:noFill/>
          <a:ln cap="flat">
            <a:noFill/>
          </a:ln>
        </p:spPr>
        <p:txBody>
          <a:bodyPr vert="horz" wrap="square" lIns="121916" tIns="60963" rIns="121916" bIns="60963" anchor="t" anchorCtr="0" compatLnSpc="1">
            <a:spAutoFit/>
          </a:bodyPr>
          <a:lstStyle/>
          <a:p>
            <a:pPr marL="342882" indent="-342882" defTabSz="914377">
              <a:buSzPct val="100000"/>
              <a:buFont typeface="Arial" pitchFamily="34"/>
              <a:buChar char="•"/>
              <a:defRPr sz="1800" b="0" i="0" u="none" strike="noStrike" kern="0" cap="none" spc="0" baseline="0">
                <a:solidFill>
                  <a:srgbClr val="000000"/>
                </a:solidFill>
                <a:uFillTx/>
              </a:defRPr>
            </a:pPr>
            <a:r>
              <a:rPr lang="en-GB" sz="2667" dirty="0">
                <a:solidFill>
                  <a:srgbClr val="2F5597"/>
                </a:solidFill>
                <a:latin typeface="Calibri" pitchFamily="34"/>
                <a:cs typeface="Arial"/>
              </a:rPr>
              <a:t>All TRIP elements: 				2 STD + 0 RPs (2 audited)</a:t>
            </a:r>
          </a:p>
          <a:p>
            <a:pPr marL="342882" indent="-342882" defTabSz="914377">
              <a:buSzPct val="100000"/>
              <a:buFont typeface="Arial" pitchFamily="34"/>
              <a:buChar char="•"/>
              <a:defRPr sz="1800" b="0" i="0" u="none" strike="noStrike" kern="0" cap="none" spc="0" baseline="0">
                <a:solidFill>
                  <a:srgbClr val="000000"/>
                </a:solidFill>
                <a:uFillTx/>
              </a:defRPr>
            </a:pPr>
            <a:r>
              <a:rPr lang="en-GB" sz="2667" dirty="0">
                <a:solidFill>
                  <a:srgbClr val="2F5597"/>
                </a:solidFill>
                <a:latin typeface="Calibri" pitchFamily="34"/>
                <a:cs typeface="Arial"/>
              </a:rPr>
              <a:t>Evidence of Identity:				0STD + 1 RP</a:t>
            </a:r>
          </a:p>
          <a:p>
            <a:pPr marL="342882" indent="-342882" defTabSz="914377">
              <a:buSzPct val="100000"/>
              <a:buFont typeface="Arial" pitchFamily="34"/>
              <a:buChar char="•"/>
              <a:defRPr sz="1800" b="0" i="0" u="none" strike="noStrike" kern="0" cap="none" spc="0" baseline="0">
                <a:solidFill>
                  <a:srgbClr val="000000"/>
                </a:solidFill>
                <a:uFillTx/>
              </a:defRPr>
            </a:pPr>
            <a:r>
              <a:rPr lang="en-GB" sz="2667" dirty="0">
                <a:solidFill>
                  <a:srgbClr val="2F5597"/>
                </a:solidFill>
                <a:latin typeface="Calibri" pitchFamily="34"/>
                <a:cs typeface="Arial"/>
              </a:rPr>
              <a:t>MRTDs:					 	6 STD + 1 RPs (3 audited)</a:t>
            </a:r>
          </a:p>
          <a:p>
            <a:pPr marL="342882" indent="-342882" defTabSz="914377">
              <a:buSzPct val="100000"/>
              <a:buFont typeface="Arial" pitchFamily="34"/>
              <a:buChar char="•"/>
              <a:defRPr sz="1800" b="0" i="0" u="none" strike="noStrike" kern="0" cap="none" spc="0" baseline="0">
                <a:solidFill>
                  <a:srgbClr val="000000"/>
                </a:solidFill>
                <a:uFillTx/>
              </a:defRPr>
            </a:pPr>
            <a:r>
              <a:rPr lang="en-US" sz="2667" dirty="0">
                <a:solidFill>
                  <a:srgbClr val="2F5597"/>
                </a:solidFill>
                <a:latin typeface="Calibri" pitchFamily="34"/>
                <a:cs typeface="Arial"/>
              </a:rPr>
              <a:t>Document Issuance and Control: 		11 STD + 0 RPs (5 audited)</a:t>
            </a:r>
          </a:p>
          <a:p>
            <a:pPr marL="342882" indent="-342882" defTabSz="914377">
              <a:buSzPct val="100000"/>
              <a:buFont typeface="Arial" pitchFamily="34"/>
              <a:buChar char="•"/>
              <a:defRPr sz="1800" b="0" i="0" u="none" strike="noStrike" kern="0" cap="none" spc="0" baseline="0">
                <a:solidFill>
                  <a:srgbClr val="000000"/>
                </a:solidFill>
                <a:uFillTx/>
              </a:defRPr>
            </a:pPr>
            <a:r>
              <a:rPr lang="en-US" sz="2667" dirty="0">
                <a:solidFill>
                  <a:srgbClr val="2F5597"/>
                </a:solidFill>
                <a:latin typeface="Calibri" pitchFamily="34"/>
                <a:cs typeface="Arial"/>
              </a:rPr>
              <a:t>Inspection Systems and Tools: 			1 STD + 6 RPs (1 audited)</a:t>
            </a:r>
          </a:p>
          <a:p>
            <a:pPr marL="342882" indent="-342882" defTabSz="914377">
              <a:buSzPct val="100000"/>
              <a:buFont typeface="Arial" pitchFamily="34"/>
              <a:buChar char="•"/>
              <a:defRPr sz="1800" b="0" i="0" u="none" strike="noStrike" kern="0" cap="none" spc="0" baseline="0">
                <a:solidFill>
                  <a:srgbClr val="000000"/>
                </a:solidFill>
                <a:uFillTx/>
              </a:defRPr>
            </a:pPr>
            <a:r>
              <a:rPr lang="en-US" sz="2667" dirty="0">
                <a:solidFill>
                  <a:srgbClr val="2F5597"/>
                </a:solidFill>
                <a:latin typeface="Calibri" pitchFamily="34"/>
                <a:cs typeface="Arial"/>
              </a:rPr>
              <a:t>Interoperable Applications: 		</a:t>
            </a:r>
            <a:r>
              <a:rPr lang="en-US" sz="2667">
                <a:solidFill>
                  <a:srgbClr val="2F5597"/>
                </a:solidFill>
                <a:latin typeface="Calibri" pitchFamily="34"/>
                <a:cs typeface="Arial"/>
              </a:rPr>
              <a:t>	19 </a:t>
            </a:r>
            <a:r>
              <a:rPr lang="en-US" sz="2667" dirty="0">
                <a:solidFill>
                  <a:srgbClr val="2F5597"/>
                </a:solidFill>
                <a:latin typeface="Calibri" pitchFamily="34"/>
                <a:cs typeface="Arial"/>
              </a:rPr>
              <a:t>STD </a:t>
            </a:r>
            <a:r>
              <a:rPr lang="en-US" sz="2667">
                <a:solidFill>
                  <a:srgbClr val="2F5597"/>
                </a:solidFill>
                <a:latin typeface="Calibri" pitchFamily="34"/>
                <a:cs typeface="Arial"/>
              </a:rPr>
              <a:t>+ 12 </a:t>
            </a:r>
            <a:r>
              <a:rPr lang="en-US" sz="2667" dirty="0">
                <a:solidFill>
                  <a:srgbClr val="2F5597"/>
                </a:solidFill>
                <a:latin typeface="Calibri" pitchFamily="34"/>
                <a:cs typeface="Arial"/>
              </a:rPr>
              <a:t>RPs (10 audited)</a:t>
            </a:r>
            <a:endParaRPr lang="en-GB" sz="2667" dirty="0">
              <a:solidFill>
                <a:srgbClr val="2F5597"/>
              </a:solidFill>
              <a:latin typeface="Calibri" pitchFamily="34"/>
              <a:cs typeface="Arial"/>
            </a:endParaRPr>
          </a:p>
        </p:txBody>
      </p:sp>
      <p:sp>
        <p:nvSpPr>
          <p:cNvPr id="15" name="Slide Number Placeholder 1">
            <a:extLst>
              <a:ext uri="{FF2B5EF4-FFF2-40B4-BE49-F238E27FC236}">
                <a16:creationId xmlns:a16="http://schemas.microsoft.com/office/drawing/2014/main" id="{849D6818-6E66-9C6E-C7E7-B92231A425EA}"/>
              </a:ext>
            </a:extLst>
          </p:cNvPr>
          <p:cNvSpPr txBox="1"/>
          <p:nvPr/>
        </p:nvSpPr>
        <p:spPr>
          <a:xfrm>
            <a:off x="8610603" y="6356353"/>
            <a:ext cx="2743200" cy="365129"/>
          </a:xfrm>
          <a:prstGeom prst="rect">
            <a:avLst/>
          </a:prstGeom>
          <a:noFill/>
          <a:ln cap="flat">
            <a:noFill/>
          </a:ln>
        </p:spPr>
        <p:txBody>
          <a:bodyPr vert="horz" wrap="square" lIns="121916" tIns="60963" rIns="121916" bIns="60963" anchor="ctr" anchorCtr="0" compatLnSpc="1">
            <a:noAutofit/>
          </a:bodyPr>
          <a:lstStyle/>
          <a:p>
            <a:pPr algn="r" defTabSz="1219139">
              <a:defRPr sz="1800" b="0" i="0" u="none" strike="noStrike" kern="0" cap="none" spc="0" baseline="0">
                <a:solidFill>
                  <a:srgbClr val="000000"/>
                </a:solidFill>
                <a:uFillTx/>
              </a:defRPr>
            </a:pPr>
            <a:fld id="{F86197CF-9255-4DC4-9792-D6CBEEC4942F}" type="slidenum">
              <a:rPr lang="en-CA" sz="1200">
                <a:solidFill>
                  <a:srgbClr val="898989"/>
                </a:solidFill>
                <a:latin typeface="Calibri"/>
              </a:rPr>
              <a:pPr algn="r" defTabSz="1219139">
                <a:defRPr sz="1800" b="0" i="0" u="none" strike="noStrike" kern="0" cap="none" spc="0" baseline="0">
                  <a:solidFill>
                    <a:srgbClr val="000000"/>
                  </a:solidFill>
                  <a:uFillTx/>
                </a:defRPr>
              </a:pPr>
              <a:t>12</a:t>
            </a:fld>
            <a:endParaRPr lang="en-CA" sz="1200">
              <a:solidFill>
                <a:srgbClr val="898989"/>
              </a:solidFill>
              <a:latin typeface="Calibri"/>
            </a:endParaRPr>
          </a:p>
        </p:txBody>
      </p:sp>
    </p:spTree>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96857" y="407498"/>
            <a:ext cx="9003275" cy="8185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40">
              <a:defRPr/>
            </a:pPr>
            <a:r>
              <a:rPr lang="en-US" sz="3200" b="1" dirty="0">
                <a:solidFill>
                  <a:schemeClr val="bg1"/>
                </a:solidFill>
                <a:latin typeface="Calibri"/>
              </a:rPr>
              <a:t>TRIP Roadmap </a:t>
            </a:r>
            <a:r>
              <a:rPr lang="en-US" sz="3733" b="1" dirty="0">
                <a:solidFill>
                  <a:schemeClr val="bg1"/>
                </a:solidFill>
                <a:latin typeface="Calibri"/>
              </a:rPr>
              <a:t>Overview</a:t>
            </a:r>
            <a:endParaRPr lang="en-GB" sz="3733" b="1" dirty="0">
              <a:solidFill>
                <a:schemeClr val="bg1"/>
              </a:solidFill>
              <a:latin typeface="Calibri"/>
            </a:endParaRPr>
          </a:p>
        </p:txBody>
      </p:sp>
      <p:sp>
        <p:nvSpPr>
          <p:cNvPr id="4" name="TextBox 3"/>
          <p:cNvSpPr txBox="1"/>
          <p:nvPr/>
        </p:nvSpPr>
        <p:spPr>
          <a:xfrm>
            <a:off x="586539" y="1712217"/>
            <a:ext cx="5893505" cy="4524315"/>
          </a:xfrm>
          <a:prstGeom prst="rect">
            <a:avLst/>
          </a:prstGeom>
          <a:noFill/>
        </p:spPr>
        <p:txBody>
          <a:bodyPr wrap="square" rtlCol="0">
            <a:spAutoFit/>
          </a:bodyPr>
          <a:lstStyle/>
          <a:p>
            <a:pPr marL="380981" indent="-380981" defTabSz="1219140">
              <a:buFont typeface="Arial" panose="020B0604020202020204" pitchFamily="34" charset="0"/>
              <a:buChar char="•"/>
              <a:defRPr/>
            </a:pPr>
            <a:r>
              <a:rPr lang="en-GB" sz="2400" dirty="0">
                <a:solidFill>
                  <a:schemeClr val="accent1">
                    <a:lumMod val="75000"/>
                  </a:schemeClr>
                </a:solidFill>
                <a:latin typeface="Calibri"/>
              </a:rPr>
              <a:t>ICAO TRIP roadmap aims to provide target milestones for the implementation by States of the ICAO TRIP Strategy.</a:t>
            </a:r>
          </a:p>
          <a:p>
            <a:pPr marL="380981" indent="-380981" defTabSz="1219140">
              <a:buFont typeface="Arial" panose="020B0604020202020204" pitchFamily="34" charset="0"/>
              <a:buChar char="•"/>
              <a:defRPr/>
            </a:pPr>
            <a:endParaRPr lang="en-GB" sz="2400" dirty="0">
              <a:solidFill>
                <a:schemeClr val="accent1">
                  <a:lumMod val="75000"/>
                </a:schemeClr>
              </a:solidFill>
              <a:latin typeface="Calibri"/>
            </a:endParaRPr>
          </a:p>
          <a:p>
            <a:pPr marL="380981" indent="-380981" defTabSz="1219140">
              <a:buFont typeface="Arial" panose="020B0604020202020204" pitchFamily="34" charset="0"/>
              <a:buChar char="•"/>
              <a:defRPr/>
            </a:pPr>
            <a:r>
              <a:rPr lang="en-GB" sz="2400" dirty="0">
                <a:solidFill>
                  <a:schemeClr val="accent1">
                    <a:lumMod val="75000"/>
                  </a:schemeClr>
                </a:solidFill>
                <a:latin typeface="Calibri"/>
              </a:rPr>
              <a:t>At the national level, coordinated  action would be required between many government and industry entities.</a:t>
            </a:r>
          </a:p>
          <a:p>
            <a:pPr marL="380981" indent="-380981" defTabSz="1219140">
              <a:buFont typeface="Arial" panose="020B0604020202020204" pitchFamily="34" charset="0"/>
              <a:buChar char="•"/>
              <a:defRPr/>
            </a:pPr>
            <a:endParaRPr lang="en-GB" sz="2400" dirty="0">
              <a:solidFill>
                <a:schemeClr val="accent1">
                  <a:lumMod val="75000"/>
                </a:schemeClr>
              </a:solidFill>
              <a:latin typeface="Calibri"/>
            </a:endParaRPr>
          </a:p>
          <a:p>
            <a:pPr marL="380981" indent="-380981" defTabSz="1219140">
              <a:buFont typeface="Arial" panose="020B0604020202020204" pitchFamily="34" charset="0"/>
              <a:buChar char="•"/>
              <a:defRPr/>
            </a:pPr>
            <a:r>
              <a:rPr lang="en-GB" sz="2400" dirty="0">
                <a:solidFill>
                  <a:schemeClr val="accent1">
                    <a:lumMod val="75000"/>
                  </a:schemeClr>
                </a:solidFill>
                <a:latin typeface="Calibri"/>
              </a:rPr>
              <a:t>In the international context, the aim is to systematically collaborate with all interested stakeholders to implement each element of the TRIP Strategy.</a:t>
            </a:r>
          </a:p>
        </p:txBody>
      </p:sp>
      <p:pic>
        <p:nvPicPr>
          <p:cNvPr id="6" name="Picture 5"/>
          <p:cNvPicPr>
            <a:picLocks noChangeAspect="1"/>
          </p:cNvPicPr>
          <p:nvPr/>
        </p:nvPicPr>
        <p:blipFill>
          <a:blip r:embed="rId3"/>
          <a:stretch>
            <a:fillRect/>
          </a:stretch>
        </p:blipFill>
        <p:spPr>
          <a:xfrm>
            <a:off x="6298497" y="758788"/>
            <a:ext cx="5893505" cy="5951973"/>
          </a:xfrm>
          <a:prstGeom prst="rect">
            <a:avLst/>
          </a:prstGeom>
        </p:spPr>
      </p:pic>
      <p:sp>
        <p:nvSpPr>
          <p:cNvPr id="7" name="Rectangle 6"/>
          <p:cNvSpPr/>
          <p:nvPr/>
        </p:nvSpPr>
        <p:spPr>
          <a:xfrm>
            <a:off x="5911933" y="6076025"/>
            <a:ext cx="6463431" cy="369332"/>
          </a:xfrm>
          <a:prstGeom prst="rect">
            <a:avLst/>
          </a:prstGeom>
        </p:spPr>
        <p:txBody>
          <a:bodyPr wrap="square">
            <a:spAutoFit/>
          </a:bodyPr>
          <a:lstStyle/>
          <a:p>
            <a:pPr>
              <a:defRPr/>
            </a:pPr>
            <a:r>
              <a:rPr lang="en-US" dirty="0">
                <a:solidFill>
                  <a:srgbClr val="FF0000"/>
                </a:solidFill>
                <a:cs typeface="Arial" charset="0"/>
              </a:rPr>
              <a:t>https://www.icao.int/Security/FAL/TRIP/Pages/Publications.aspx</a:t>
            </a:r>
          </a:p>
        </p:txBody>
      </p:sp>
      <p:sp>
        <p:nvSpPr>
          <p:cNvPr id="11" name="Rectangle 10"/>
          <p:cNvSpPr/>
          <p:nvPr/>
        </p:nvSpPr>
        <p:spPr>
          <a:xfrm>
            <a:off x="2460535" y="518133"/>
            <a:ext cx="5518544" cy="707886"/>
          </a:xfrm>
          <a:prstGeom prst="rect">
            <a:avLst/>
          </a:prstGeom>
        </p:spPr>
        <p:txBody>
          <a:bodyPr wrap="square">
            <a:spAutoFit/>
          </a:bodyPr>
          <a:lstStyle/>
          <a:p>
            <a:r>
              <a:rPr lang="en-CA" sz="4000" dirty="0">
                <a:solidFill>
                  <a:srgbClr val="002060"/>
                </a:solidFill>
              </a:rPr>
              <a:t>TRIP Roadmap Overview</a:t>
            </a:r>
          </a:p>
        </p:txBody>
      </p:sp>
    </p:spTree>
    <p:extLst>
      <p:ext uri="{BB962C8B-B14F-4D97-AF65-F5344CB8AC3E}">
        <p14:creationId xmlns:p14="http://schemas.microsoft.com/office/powerpoint/2010/main" val="415011005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C74B-BBE6-8161-FEBC-3EFCC2DCB10D}"/>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9576799E-3622-1953-C7B6-5BF08BE2E975}"/>
              </a:ext>
            </a:extLst>
          </p:cNvPr>
          <p:cNvSpPr>
            <a:spLocks noGrp="1"/>
          </p:cNvSpPr>
          <p:nvPr>
            <p:ph type="subTitle" idx="1"/>
          </p:nvPr>
        </p:nvSpPr>
        <p:spPr/>
        <p:txBody>
          <a:bodyPr/>
          <a:lstStyle/>
          <a:p>
            <a:endParaRPr lang="en-CA"/>
          </a:p>
        </p:txBody>
      </p:sp>
      <p:graphicFrame>
        <p:nvGraphicFramePr>
          <p:cNvPr id="4" name="Table 3">
            <a:extLst>
              <a:ext uri="{FF2B5EF4-FFF2-40B4-BE49-F238E27FC236}">
                <a16:creationId xmlns:a16="http://schemas.microsoft.com/office/drawing/2014/main" id="{4FCA2B56-81FD-34CF-1FE0-6A8D2DE00CD6}"/>
              </a:ext>
            </a:extLst>
          </p:cNvPr>
          <p:cNvGraphicFramePr>
            <a:graphicFrameLocks noGrp="1"/>
          </p:cNvGraphicFramePr>
          <p:nvPr>
            <p:extLst>
              <p:ext uri="{D42A27DB-BD31-4B8C-83A1-F6EECF244321}">
                <p14:modId xmlns:p14="http://schemas.microsoft.com/office/powerpoint/2010/main" val="1175299401"/>
              </p:ext>
            </p:extLst>
          </p:nvPr>
        </p:nvGraphicFramePr>
        <p:xfrm>
          <a:off x="162747" y="700345"/>
          <a:ext cx="11866505" cy="5609362"/>
        </p:xfrm>
        <a:graphic>
          <a:graphicData uri="http://schemas.openxmlformats.org/drawingml/2006/table">
            <a:tbl>
              <a:tblPr firstRow="1" firstCol="1" bandRow="1">
                <a:tableStyleId>{5C22544A-7EE6-4342-B048-85BDC9FD1C3A}</a:tableStyleId>
              </a:tblPr>
              <a:tblGrid>
                <a:gridCol w="2071227">
                  <a:extLst>
                    <a:ext uri="{9D8B030D-6E8A-4147-A177-3AD203B41FA5}">
                      <a16:colId xmlns:a16="http://schemas.microsoft.com/office/drawing/2014/main" val="266783488"/>
                    </a:ext>
                  </a:extLst>
                </a:gridCol>
                <a:gridCol w="1969770">
                  <a:extLst>
                    <a:ext uri="{9D8B030D-6E8A-4147-A177-3AD203B41FA5}">
                      <a16:colId xmlns:a16="http://schemas.microsoft.com/office/drawing/2014/main" val="1897817342"/>
                    </a:ext>
                  </a:extLst>
                </a:gridCol>
                <a:gridCol w="7825508">
                  <a:extLst>
                    <a:ext uri="{9D8B030D-6E8A-4147-A177-3AD203B41FA5}">
                      <a16:colId xmlns:a16="http://schemas.microsoft.com/office/drawing/2014/main" val="3998630549"/>
                    </a:ext>
                  </a:extLst>
                </a:gridCol>
              </a:tblGrid>
              <a:tr h="627883">
                <a:tc>
                  <a:txBody>
                    <a:bodyPr/>
                    <a:lstStyle/>
                    <a:p>
                      <a:pPr algn="ctr">
                        <a:spcBef>
                          <a:spcPts val="1300"/>
                        </a:spcBef>
                        <a:spcAft>
                          <a:spcPts val="1300"/>
                        </a:spcAft>
                        <a:buNone/>
                      </a:pPr>
                      <a:r>
                        <a:rPr lang="en-GB" sz="2000">
                          <a:effectLst/>
                        </a:rPr>
                        <a:t>Sub-Area</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a:effectLst/>
                        </a:rPr>
                        <a:t>Annex 9 Standards</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dirty="0">
                          <a:effectLst/>
                        </a:rPr>
                        <a:t>Results for the audited States</a:t>
                      </a:r>
                      <a:endParaRPr lang="en-CA" sz="2000" dirty="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3288421235"/>
                  </a:ext>
                </a:extLst>
              </a:tr>
              <a:tr h="998949">
                <a:tc>
                  <a:txBody>
                    <a:bodyPr/>
                    <a:lstStyle/>
                    <a:p>
                      <a:pPr algn="ctr">
                        <a:spcBef>
                          <a:spcPts val="1300"/>
                        </a:spcBef>
                        <a:spcAft>
                          <a:spcPts val="1300"/>
                        </a:spcAft>
                        <a:buNone/>
                      </a:pPr>
                      <a:r>
                        <a:rPr lang="en-GB" sz="1800" dirty="0">
                          <a:effectLst/>
                        </a:rPr>
                        <a:t>Programme and Coordination</a:t>
                      </a:r>
                      <a:endParaRPr lang="en-CA" sz="1800" dirty="0">
                        <a:effectLst/>
                        <a:latin typeface="Times New Roman" panose="02020603050405020304" pitchFamily="18" charset="0"/>
                        <a:ea typeface="Times New Roman" panose="02020603050405020304" pitchFamily="18" charset="0"/>
                      </a:endParaRPr>
                    </a:p>
                  </a:txBody>
                  <a:tcPr marL="17876" marR="17876" marT="0" marB="0"/>
                </a:tc>
                <a:tc>
                  <a:txBody>
                    <a:bodyPr/>
                    <a:lstStyle/>
                    <a:p>
                      <a:pPr marL="457200" indent="-228600" algn="l" rtl="0">
                        <a:buNone/>
                      </a:pPr>
                      <a:r>
                        <a:rPr lang="en-GB" sz="1800" dirty="0">
                          <a:effectLst/>
                        </a:rPr>
                        <a:t>8.13</a:t>
                      </a:r>
                      <a:endParaRPr lang="en-CA" sz="1800" dirty="0">
                        <a:effectLst/>
                      </a:endParaRPr>
                    </a:p>
                    <a:p>
                      <a:pPr marL="457200" algn="l">
                        <a:buNone/>
                      </a:pPr>
                      <a:r>
                        <a:rPr lang="en-GB" sz="1800" dirty="0">
                          <a:effectLst/>
                        </a:rPr>
                        <a:t> </a:t>
                      </a:r>
                      <a:endParaRPr lang="en-CA" sz="1800" dirty="0">
                        <a:effectLst/>
                      </a:endParaRPr>
                    </a:p>
                    <a:p>
                      <a:pPr marL="457200" algn="l">
                        <a:buNone/>
                      </a:pPr>
                      <a:r>
                        <a:rPr lang="en-GB" sz="1800" dirty="0">
                          <a:effectLst/>
                        </a:rPr>
                        <a:t> </a:t>
                      </a:r>
                      <a:endParaRPr lang="en-CA" sz="1800" dirty="0">
                        <a:effectLst/>
                      </a:endParaRPr>
                    </a:p>
                    <a:p>
                      <a:pPr marL="457200" indent="-228600" algn="l">
                        <a:buNone/>
                      </a:pPr>
                      <a:r>
                        <a:rPr lang="en-GB" sz="1800" dirty="0">
                          <a:effectLst/>
                        </a:rPr>
                        <a:t>8.15</a:t>
                      </a:r>
                      <a:endParaRPr lang="en-CA" sz="1800" dirty="0">
                        <a:effectLst/>
                      </a:endParaRPr>
                    </a:p>
                    <a:p>
                      <a:pPr algn="l">
                        <a:spcBef>
                          <a:spcPts val="1300"/>
                        </a:spcBef>
                        <a:spcAft>
                          <a:spcPts val="1300"/>
                        </a:spcAft>
                        <a:buNone/>
                      </a:pPr>
                      <a:r>
                        <a:rPr lang="en-GB" sz="1800" dirty="0">
                          <a:effectLst/>
                        </a:rPr>
                        <a:t> </a:t>
                      </a:r>
                      <a:endParaRPr lang="en-CA" sz="1800" dirty="0">
                        <a:effectLst/>
                        <a:latin typeface="Times New Roman" panose="02020603050405020304" pitchFamily="18" charset="0"/>
                        <a:ea typeface="Times New Roman" panose="02020603050405020304" pitchFamily="18" charset="0"/>
                      </a:endParaRPr>
                    </a:p>
                  </a:txBody>
                  <a:tcPr marL="17876" marR="17876" marT="0" marB="0"/>
                </a:tc>
                <a:tc>
                  <a:txBody>
                    <a:bodyPr/>
                    <a:lstStyle/>
                    <a:p>
                      <a:pPr marL="571500" indent="-342900" algn="l" rtl="0">
                        <a:buFont typeface="+mj-lt"/>
                        <a:buAutoNum type="arabicParenR"/>
                      </a:pPr>
                      <a:r>
                        <a:rPr lang="en-GB" sz="1800" dirty="0">
                          <a:effectLst/>
                        </a:rPr>
                        <a:t>62% have approved National Air Transport Facilitation Programme (NATFP) based on the requirements of Annex 9 (of 181 States audited); and </a:t>
                      </a:r>
                    </a:p>
                    <a:p>
                      <a:pPr marL="571500" indent="-342900" algn="l" rtl="0">
                        <a:buFont typeface="+mj-lt"/>
                        <a:buAutoNum type="arabicParenR"/>
                      </a:pPr>
                      <a:r>
                        <a:rPr lang="en-GB" sz="1800" dirty="0">
                          <a:effectLst/>
                        </a:rPr>
                        <a:t>40% have an established and functioning NATF Committee and/or Airport Facilitation Committees, or similar coordinating bodies (of 181 States audited).</a:t>
                      </a:r>
                      <a:endParaRPr lang="en-CA" sz="1800" dirty="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1491564523"/>
                  </a:ext>
                </a:extLst>
              </a:tr>
              <a:tr h="1749495">
                <a:tc>
                  <a:txBody>
                    <a:bodyPr/>
                    <a:lstStyle/>
                    <a:p>
                      <a:pPr algn="ctr">
                        <a:spcBef>
                          <a:spcPts val="1300"/>
                        </a:spcBef>
                        <a:spcAft>
                          <a:spcPts val="1300"/>
                        </a:spcAft>
                        <a:buNone/>
                      </a:pPr>
                      <a:r>
                        <a:rPr lang="en-GB" sz="1800" dirty="0">
                          <a:effectLst/>
                        </a:rPr>
                        <a:t>Security of Travel Documents</a:t>
                      </a:r>
                      <a:endParaRPr lang="en-CA" sz="1800" dirty="0">
                        <a:effectLst/>
                        <a:latin typeface="Times New Roman" panose="02020603050405020304" pitchFamily="18" charset="0"/>
                        <a:ea typeface="Times New Roman" panose="02020603050405020304" pitchFamily="18" charset="0"/>
                      </a:endParaRPr>
                    </a:p>
                  </a:txBody>
                  <a:tcPr marL="17876" marR="17876" marT="0" marB="0"/>
                </a:tc>
                <a:tc>
                  <a:txBody>
                    <a:bodyPr/>
                    <a:lstStyle/>
                    <a:p>
                      <a:pPr marL="342900" lvl="0" indent="-342900" algn="l" rtl="0">
                        <a:buFont typeface="+mj-lt"/>
                        <a:buAutoNum type="arabicParenR"/>
                      </a:pPr>
                      <a:r>
                        <a:rPr lang="en-GB" sz="1800">
                          <a:effectLst/>
                        </a:rPr>
                        <a:t>3.7</a:t>
                      </a:r>
                      <a:endParaRPr lang="en-CA" sz="1800">
                        <a:effectLst/>
                      </a:endParaRPr>
                    </a:p>
                    <a:p>
                      <a:pPr marL="342900" lvl="0" indent="-342900" algn="l">
                        <a:buFont typeface="+mj-lt"/>
                        <a:buAutoNum type="arabicParenR"/>
                      </a:pPr>
                      <a:r>
                        <a:rPr lang="en-GB" sz="1800">
                          <a:effectLst/>
                        </a:rPr>
                        <a:t>3.6</a:t>
                      </a:r>
                      <a:endParaRPr lang="en-CA" sz="1800">
                        <a:effectLst/>
                      </a:endParaRPr>
                    </a:p>
                    <a:p>
                      <a:pPr marL="342900" lvl="0" indent="-342900" algn="l">
                        <a:buFont typeface="+mj-lt"/>
                        <a:buAutoNum type="arabicParenR" startAt="3"/>
                      </a:pPr>
                      <a:r>
                        <a:rPr lang="en-GB" sz="1800">
                          <a:effectLst/>
                        </a:rPr>
                        <a:t>3.5</a:t>
                      </a:r>
                      <a:endParaRPr lang="en-CA" sz="1800">
                        <a:effectLst/>
                        <a:latin typeface="Times New Roman" panose="02020603050405020304" pitchFamily="18" charset="0"/>
                        <a:ea typeface="Times New Roman" panose="02020603050405020304" pitchFamily="18" charset="0"/>
                      </a:endParaRPr>
                    </a:p>
                  </a:txBody>
                  <a:tcPr marL="17876" marR="17876" marT="0" marB="0"/>
                </a:tc>
                <a:tc>
                  <a:txBody>
                    <a:bodyPr/>
                    <a:lstStyle/>
                    <a:p>
                      <a:pPr marL="571500" indent="-342900" algn="l" rtl="0">
                        <a:buFont typeface="+mj-lt"/>
                        <a:buAutoNum type="arabicParenR"/>
                      </a:pPr>
                      <a:r>
                        <a:rPr lang="en-GB" sz="1800" dirty="0">
                          <a:effectLst/>
                        </a:rPr>
                        <a:t>89% have incorporated security features in current travel documents that are regularly updated (of 180 States audited); </a:t>
                      </a:r>
                      <a:endParaRPr lang="en-CA" sz="1800" dirty="0">
                        <a:effectLst/>
                      </a:endParaRPr>
                    </a:p>
                    <a:p>
                      <a:pPr marL="571500" indent="-342900" algn="l">
                        <a:buFont typeface="+mj-lt"/>
                        <a:buAutoNum type="arabicParenR"/>
                      </a:pPr>
                      <a:r>
                        <a:rPr lang="en-GB" sz="1800" dirty="0">
                          <a:effectLst/>
                        </a:rPr>
                        <a:t>79% have effective safeguards against theft of blank travel documents (of 178 States audited); and </a:t>
                      </a:r>
                    </a:p>
                    <a:p>
                      <a:pPr marL="571500" indent="-342900" algn="l">
                        <a:buFont typeface="+mj-lt"/>
                        <a:buAutoNum type="arabicParenR"/>
                      </a:pPr>
                      <a:r>
                        <a:rPr lang="en-GB" sz="1800" dirty="0">
                          <a:effectLst/>
                        </a:rPr>
                        <a:t>88% have established appropriate controls over the entire travel document application, adjudication and issuance processes (of 179 States audited).</a:t>
                      </a:r>
                      <a:endParaRPr lang="en-CA" sz="1800" dirty="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1292856344"/>
                  </a:ext>
                </a:extLst>
              </a:tr>
              <a:tr h="1695284">
                <a:tc>
                  <a:txBody>
                    <a:bodyPr/>
                    <a:lstStyle/>
                    <a:p>
                      <a:pPr algn="ctr">
                        <a:spcBef>
                          <a:spcPts val="1300"/>
                        </a:spcBef>
                        <a:spcAft>
                          <a:spcPts val="1300"/>
                        </a:spcAft>
                        <a:buNone/>
                      </a:pPr>
                      <a:r>
                        <a:rPr lang="en-GB" sz="1800">
                          <a:effectLst/>
                        </a:rPr>
                        <a:t>Security of Travel Documents</a:t>
                      </a:r>
                      <a:endParaRPr lang="en-CA" sz="18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1800">
                          <a:effectLst/>
                        </a:rPr>
                        <a:t>3.8</a:t>
                      </a:r>
                      <a:endParaRPr lang="en-CA" sz="1800">
                        <a:effectLst/>
                        <a:latin typeface="Times New Roman" panose="02020603050405020304" pitchFamily="18" charset="0"/>
                        <a:ea typeface="Times New Roman" panose="02020603050405020304" pitchFamily="18" charset="0"/>
                      </a:endParaRPr>
                    </a:p>
                  </a:txBody>
                  <a:tcPr marL="17876" marR="17876" marT="0" marB="0"/>
                </a:tc>
                <a:tc>
                  <a:txBody>
                    <a:bodyPr/>
                    <a:lstStyle/>
                    <a:p>
                      <a:pPr marL="457200" indent="-228600" algn="l" rtl="0">
                        <a:buNone/>
                      </a:pPr>
                      <a:r>
                        <a:rPr lang="en-GB" sz="1800" dirty="0">
                          <a:effectLst/>
                        </a:rPr>
                        <a:t>82% have established a policy to report to INTERPOL (of 171 States audited);</a:t>
                      </a:r>
                    </a:p>
                    <a:p>
                      <a:pPr marL="457200" indent="-228600" algn="l" rtl="0">
                        <a:buNone/>
                      </a:pPr>
                      <a:r>
                        <a:rPr lang="en-GB" sz="1800" dirty="0">
                          <a:effectLst/>
                        </a:rPr>
                        <a:t>73% developed guidelines for reporting information about stolen, lost, and revoked travel documents to INTERPOL (of 171 States audited); and</a:t>
                      </a:r>
                    </a:p>
                    <a:p>
                      <a:pPr marL="457200" indent="-228600" algn="l">
                        <a:buNone/>
                      </a:pPr>
                      <a:r>
                        <a:rPr lang="en-GB" sz="1800" dirty="0">
                          <a:effectLst/>
                        </a:rPr>
                        <a:t>68% have reported stolen, lost, and revoked travel documents to INTERPOL for inclusion in the SLTD database (of 167 States audited).</a:t>
                      </a:r>
                      <a:endParaRPr lang="en-CA" sz="1800" dirty="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1358564810"/>
                  </a:ext>
                </a:extLst>
              </a:tr>
            </a:tbl>
          </a:graphicData>
        </a:graphic>
      </p:graphicFrame>
      <p:sp>
        <p:nvSpPr>
          <p:cNvPr id="7" name="TextBox 6">
            <a:extLst>
              <a:ext uri="{FF2B5EF4-FFF2-40B4-BE49-F238E27FC236}">
                <a16:creationId xmlns:a16="http://schemas.microsoft.com/office/drawing/2014/main" id="{2A04CDBC-35B8-02C1-6508-7B4467DB968A}"/>
              </a:ext>
            </a:extLst>
          </p:cNvPr>
          <p:cNvSpPr txBox="1"/>
          <p:nvPr/>
        </p:nvSpPr>
        <p:spPr>
          <a:xfrm>
            <a:off x="3673046" y="115570"/>
            <a:ext cx="6110416" cy="584775"/>
          </a:xfrm>
          <a:prstGeom prst="rect">
            <a:avLst/>
          </a:prstGeom>
          <a:noFill/>
        </p:spPr>
        <p:txBody>
          <a:bodyPr wrap="square">
            <a:spAutoFit/>
          </a:bodyPr>
          <a:lstStyle/>
          <a:p>
            <a:r>
              <a:rPr lang="en-US" sz="3200" dirty="0">
                <a:solidFill>
                  <a:srgbClr val="002060"/>
                </a:solidFill>
                <a:latin typeface="+mn-lt"/>
                <a:cs typeface="Arial" charset="0"/>
              </a:rPr>
              <a:t>Audited TRIP-related Standards</a:t>
            </a:r>
            <a:endParaRPr lang="en-CA" sz="3200" dirty="0"/>
          </a:p>
        </p:txBody>
      </p:sp>
    </p:spTree>
    <p:extLst>
      <p:ext uri="{BB962C8B-B14F-4D97-AF65-F5344CB8AC3E}">
        <p14:creationId xmlns:p14="http://schemas.microsoft.com/office/powerpoint/2010/main" val="208983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00AC1D-48A3-C11A-6E0D-5A7E9FC55C27}"/>
              </a:ext>
            </a:extLst>
          </p:cNvPr>
          <p:cNvSpPr>
            <a:spLocks noGrp="1"/>
          </p:cNvSpPr>
          <p:nvPr>
            <p:ph type="subTitle" idx="1"/>
          </p:nvPr>
        </p:nvSpPr>
        <p:spPr/>
        <p:txBody>
          <a:bodyPr/>
          <a:lstStyle/>
          <a:p>
            <a:endParaRPr lang="en-CA" dirty="0"/>
          </a:p>
        </p:txBody>
      </p:sp>
      <p:graphicFrame>
        <p:nvGraphicFramePr>
          <p:cNvPr id="4" name="Table 3">
            <a:extLst>
              <a:ext uri="{FF2B5EF4-FFF2-40B4-BE49-F238E27FC236}">
                <a16:creationId xmlns:a16="http://schemas.microsoft.com/office/drawing/2014/main" id="{6C452D20-E4FB-7CAD-07F8-7FA4D231B854}"/>
              </a:ext>
            </a:extLst>
          </p:cNvPr>
          <p:cNvGraphicFramePr>
            <a:graphicFrameLocks noGrp="1"/>
          </p:cNvGraphicFramePr>
          <p:nvPr>
            <p:extLst>
              <p:ext uri="{D42A27DB-BD31-4B8C-83A1-F6EECF244321}">
                <p14:modId xmlns:p14="http://schemas.microsoft.com/office/powerpoint/2010/main" val="215251811"/>
              </p:ext>
            </p:extLst>
          </p:nvPr>
        </p:nvGraphicFramePr>
        <p:xfrm>
          <a:off x="197708" y="123568"/>
          <a:ext cx="11850129" cy="6178379"/>
        </p:xfrm>
        <a:graphic>
          <a:graphicData uri="http://schemas.openxmlformats.org/drawingml/2006/table">
            <a:tbl>
              <a:tblPr firstRow="1" firstCol="1" bandRow="1">
                <a:tableStyleId>{5C22544A-7EE6-4342-B048-85BDC9FD1C3A}</a:tableStyleId>
              </a:tblPr>
              <a:tblGrid>
                <a:gridCol w="2068369">
                  <a:extLst>
                    <a:ext uri="{9D8B030D-6E8A-4147-A177-3AD203B41FA5}">
                      <a16:colId xmlns:a16="http://schemas.microsoft.com/office/drawing/2014/main" val="266783488"/>
                    </a:ext>
                  </a:extLst>
                </a:gridCol>
                <a:gridCol w="1967051">
                  <a:extLst>
                    <a:ext uri="{9D8B030D-6E8A-4147-A177-3AD203B41FA5}">
                      <a16:colId xmlns:a16="http://schemas.microsoft.com/office/drawing/2014/main" val="1897817342"/>
                    </a:ext>
                  </a:extLst>
                </a:gridCol>
                <a:gridCol w="7814709">
                  <a:extLst>
                    <a:ext uri="{9D8B030D-6E8A-4147-A177-3AD203B41FA5}">
                      <a16:colId xmlns:a16="http://schemas.microsoft.com/office/drawing/2014/main" val="3998630549"/>
                    </a:ext>
                  </a:extLst>
                </a:gridCol>
              </a:tblGrid>
              <a:tr h="650356">
                <a:tc>
                  <a:txBody>
                    <a:bodyPr/>
                    <a:lstStyle/>
                    <a:p>
                      <a:pPr algn="ctr">
                        <a:spcBef>
                          <a:spcPts val="1300"/>
                        </a:spcBef>
                        <a:spcAft>
                          <a:spcPts val="1300"/>
                        </a:spcAft>
                        <a:buNone/>
                      </a:pPr>
                      <a:r>
                        <a:rPr lang="en-GB" sz="2000">
                          <a:effectLst/>
                        </a:rPr>
                        <a:t>Sub-Area</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a:effectLst/>
                        </a:rPr>
                        <a:t>Annex 9 Standards</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a:effectLst/>
                        </a:rPr>
                        <a:t>Results for the audited States</a:t>
                      </a:r>
                      <a:endParaRPr lang="en-CA" sz="200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3288421235"/>
                  </a:ext>
                </a:extLst>
              </a:tr>
              <a:tr h="3251778">
                <a:tc>
                  <a:txBody>
                    <a:bodyPr/>
                    <a:lstStyle/>
                    <a:p>
                      <a:pPr algn="ctr">
                        <a:spcBef>
                          <a:spcPts val="1300"/>
                        </a:spcBef>
                        <a:spcAft>
                          <a:spcPts val="1300"/>
                        </a:spcAft>
                        <a:buNone/>
                      </a:pPr>
                      <a:r>
                        <a:rPr lang="en-GB" sz="2000">
                          <a:effectLst/>
                        </a:rPr>
                        <a:t>Security of Travel Documents</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marL="342900" lvl="0" indent="-342900" algn="l" rtl="0">
                        <a:spcBef>
                          <a:spcPts val="1300"/>
                        </a:spcBef>
                        <a:buFont typeface="+mj-lt"/>
                        <a:buAutoNum type="arabicParenR"/>
                      </a:pPr>
                      <a:r>
                        <a:rPr lang="en-GB" sz="2000" dirty="0">
                          <a:effectLst/>
                        </a:rPr>
                        <a:t>3.10</a:t>
                      </a:r>
                    </a:p>
                    <a:p>
                      <a:pPr marL="342900" lvl="0" indent="-342900" algn="l" rtl="0">
                        <a:spcBef>
                          <a:spcPts val="1300"/>
                        </a:spcBef>
                        <a:buFont typeface="+mj-lt"/>
                        <a:buAutoNum type="arabicParenR"/>
                      </a:pPr>
                      <a:r>
                        <a:rPr lang="en-GB" sz="2000" dirty="0">
                          <a:effectLst/>
                        </a:rPr>
                        <a:t>3.11</a:t>
                      </a:r>
                    </a:p>
                    <a:p>
                      <a:pPr marL="342900" lvl="0" indent="-342900" algn="l" rtl="0">
                        <a:spcBef>
                          <a:spcPts val="1300"/>
                        </a:spcBef>
                        <a:buFont typeface="+mj-lt"/>
                        <a:buAutoNum type="arabicParenR"/>
                      </a:pPr>
                      <a:r>
                        <a:rPr lang="en-GB" sz="2000" dirty="0">
                          <a:effectLst/>
                        </a:rPr>
                        <a:t>3.68</a:t>
                      </a:r>
                    </a:p>
                    <a:p>
                      <a:pPr marL="342900" lvl="0" indent="-342900" algn="l" rtl="0">
                        <a:spcBef>
                          <a:spcPts val="1300"/>
                        </a:spcBef>
                        <a:buFont typeface="+mj-lt"/>
                        <a:buAutoNum type="arabicParenR"/>
                      </a:pPr>
                      <a:r>
                        <a:rPr lang="en-GB" sz="2000" dirty="0">
                          <a:effectLst/>
                        </a:rPr>
                        <a:t>3.70</a:t>
                      </a:r>
                      <a:endParaRPr lang="en-CA" sz="2000" dirty="0">
                        <a:effectLst/>
                        <a:latin typeface="Times New Roman" panose="02020603050405020304" pitchFamily="18" charset="0"/>
                        <a:ea typeface="Times New Roman" panose="02020603050405020304" pitchFamily="18" charset="0"/>
                      </a:endParaRPr>
                    </a:p>
                  </a:txBody>
                  <a:tcPr marL="17876" marR="17876" marT="0" marB="0"/>
                </a:tc>
                <a:tc>
                  <a:txBody>
                    <a:bodyPr/>
                    <a:lstStyle/>
                    <a:p>
                      <a:pPr marL="342900" lvl="0" indent="-342900" algn="l" rtl="0">
                        <a:buFont typeface="+mj-lt"/>
                        <a:buAutoNum type="arabicParenR"/>
                      </a:pPr>
                      <a:r>
                        <a:rPr lang="en-GB" sz="2000" dirty="0">
                          <a:effectLst/>
                        </a:rPr>
                        <a:t>97% issue only machine readable passports (of 180 States audited); and</a:t>
                      </a:r>
                      <a:endParaRPr lang="en-CA" sz="2000" dirty="0">
                        <a:effectLst/>
                      </a:endParaRPr>
                    </a:p>
                    <a:p>
                      <a:pPr marL="342900" lvl="0" indent="-342900" algn="l">
                        <a:buFont typeface="+mj-lt"/>
                        <a:buAutoNum type="arabicParenR"/>
                      </a:pPr>
                      <a:r>
                        <a:rPr lang="en-GB" sz="2000" dirty="0">
                          <a:effectLst/>
                        </a:rPr>
                        <a:t>84% (based on USAP-CMA results only) issue Convention Travel Documents (“CTDs”) for refugees and stateless persons in machine readable form (of 116 audited States where it was applicable).</a:t>
                      </a:r>
                      <a:endParaRPr lang="en-CA" sz="2000" dirty="0">
                        <a:effectLst/>
                      </a:endParaRPr>
                    </a:p>
                    <a:p>
                      <a:pPr marL="342900" lvl="0" indent="-342900" algn="l">
                        <a:buFont typeface="+mj-lt"/>
                        <a:buAutoNum type="arabicParenR"/>
                      </a:pPr>
                      <a:r>
                        <a:rPr lang="en-GB" sz="2000" dirty="0">
                          <a:effectLst/>
                        </a:rPr>
                        <a:t>Of 181 States audited, 34 States are applicable. From these 24 States are issuing standardized </a:t>
                      </a:r>
                      <a:r>
                        <a:rPr lang="en-GB" sz="2000" b="1" dirty="0">
                          <a:effectLst/>
                        </a:rPr>
                        <a:t>CMCs</a:t>
                      </a:r>
                      <a:r>
                        <a:rPr lang="en-GB" sz="2000" dirty="0">
                          <a:effectLst/>
                        </a:rPr>
                        <a:t>, a compliance rate of 70.59%.</a:t>
                      </a:r>
                      <a:endParaRPr lang="en-CA" sz="2000" dirty="0">
                        <a:effectLst/>
                      </a:endParaRPr>
                    </a:p>
                    <a:p>
                      <a:pPr marL="342900" lvl="0" indent="-342900" algn="l">
                        <a:buFont typeface="+mj-lt"/>
                        <a:buAutoNum type="arabicParenR"/>
                      </a:pPr>
                      <a:r>
                        <a:rPr lang="en-GB" sz="2000" dirty="0">
                          <a:effectLst/>
                        </a:rPr>
                        <a:t>Of 181 States audited, 34 States are applicable. From these, 30 States are conducting background checks on </a:t>
                      </a:r>
                      <a:r>
                        <a:rPr lang="en-GB" sz="2000" b="1" dirty="0">
                          <a:effectLst/>
                        </a:rPr>
                        <a:t>CMC</a:t>
                      </a:r>
                      <a:r>
                        <a:rPr lang="en-GB" sz="2000" dirty="0">
                          <a:effectLst/>
                        </a:rPr>
                        <a:t> applicants and maintaining integrity of the CMC issuance process, a compliance rate of 88.24%.</a:t>
                      </a:r>
                      <a:endParaRPr lang="en-CA" sz="2000" dirty="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934360011"/>
                  </a:ext>
                </a:extLst>
              </a:tr>
              <a:tr h="2276245">
                <a:tc>
                  <a:txBody>
                    <a:bodyPr/>
                    <a:lstStyle/>
                    <a:p>
                      <a:pPr algn="ctr">
                        <a:spcBef>
                          <a:spcPts val="1300"/>
                        </a:spcBef>
                        <a:spcAft>
                          <a:spcPts val="1300"/>
                        </a:spcAft>
                        <a:buNone/>
                      </a:pPr>
                      <a:r>
                        <a:rPr lang="en-GB" sz="2000">
                          <a:effectLst/>
                        </a:rPr>
                        <a:t>Entry Procedures and Responsibilities</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marL="342900" lvl="0" indent="-342900" algn="l" rtl="0">
                        <a:buFont typeface="+mj-lt"/>
                        <a:buAutoNum type="arabicParenR"/>
                      </a:pPr>
                      <a:r>
                        <a:rPr lang="en-GB" sz="2000" dirty="0">
                          <a:effectLst/>
                        </a:rPr>
                        <a:t>9.7</a:t>
                      </a:r>
                      <a:endParaRPr lang="en-CA" sz="2000" dirty="0">
                        <a:effectLst/>
                      </a:endParaRPr>
                    </a:p>
                    <a:p>
                      <a:pPr marL="342900" lvl="0" indent="-342900" algn="l">
                        <a:buFont typeface="+mj-lt"/>
                        <a:buAutoNum type="arabicParenR"/>
                      </a:pPr>
                      <a:r>
                        <a:rPr lang="en-GB" sz="2000" dirty="0">
                          <a:effectLst/>
                        </a:rPr>
                        <a:t>9.9</a:t>
                      </a:r>
                    </a:p>
                    <a:p>
                      <a:pPr marL="342900" lvl="0" indent="-342900" algn="l">
                        <a:buFont typeface="+mj-lt"/>
                        <a:buAutoNum type="arabicParenR"/>
                      </a:pPr>
                      <a:r>
                        <a:rPr lang="en-GB" sz="2000" dirty="0">
                          <a:effectLst/>
                        </a:rPr>
                        <a:t>9.10</a:t>
                      </a:r>
                      <a:endParaRPr lang="en-CA" sz="2000" dirty="0">
                        <a:effectLst/>
                        <a:latin typeface="Times New Roman" panose="02020603050405020304" pitchFamily="18" charset="0"/>
                        <a:ea typeface="Times New Roman" panose="02020603050405020304" pitchFamily="18" charset="0"/>
                      </a:endParaRPr>
                    </a:p>
                  </a:txBody>
                  <a:tcPr marL="17876" marR="17876" marT="0" marB="0"/>
                </a:tc>
                <a:tc>
                  <a:txBody>
                    <a:bodyPr/>
                    <a:lstStyle/>
                    <a:p>
                      <a:pPr marL="342900" lvl="0" indent="-342900" algn="l" rtl="0">
                        <a:buFont typeface="+mj-lt"/>
                        <a:buAutoNum type="arabicParenR"/>
                      </a:pPr>
                      <a:r>
                        <a:rPr lang="en-GB" sz="2000" dirty="0">
                          <a:effectLst/>
                        </a:rPr>
                        <a:t>54%t have introduced an Advance Passenger Information (API) system (of 162 audited States where it was applicable); </a:t>
                      </a:r>
                      <a:endParaRPr lang="en-CA" sz="2000" dirty="0">
                        <a:effectLst/>
                      </a:endParaRPr>
                    </a:p>
                    <a:p>
                      <a:pPr marL="342900" lvl="0" indent="-342900" algn="l">
                        <a:buFont typeface="+mj-lt"/>
                        <a:buAutoNum type="arabicParenR"/>
                      </a:pPr>
                      <a:r>
                        <a:rPr lang="en-GB" sz="2000" dirty="0">
                          <a:effectLst/>
                        </a:rPr>
                        <a:t>66% have established appropriate legal authority consistent with internationally recognized standards for API (of 157 audited States where it was applicable); and</a:t>
                      </a:r>
                    </a:p>
                    <a:p>
                      <a:pPr marL="342900" lvl="0" indent="-342900" algn="l">
                        <a:buFont typeface="+mj-lt"/>
                        <a:buAutoNum type="arabicParenR"/>
                      </a:pPr>
                      <a:r>
                        <a:rPr lang="en-GB" sz="2000" dirty="0">
                          <a:effectLst/>
                        </a:rPr>
                        <a:t>52% implementing API follow UN/EDIFACT PAXLST format (of 160 audited States where it was applicable).</a:t>
                      </a:r>
                      <a:endParaRPr lang="en-CA" sz="2000" dirty="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3006224523"/>
                  </a:ext>
                </a:extLst>
              </a:tr>
            </a:tbl>
          </a:graphicData>
        </a:graphic>
      </p:graphicFrame>
    </p:spTree>
    <p:extLst>
      <p:ext uri="{BB962C8B-B14F-4D97-AF65-F5344CB8AC3E}">
        <p14:creationId xmlns:p14="http://schemas.microsoft.com/office/powerpoint/2010/main" val="913414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48E0-CCD8-D861-5172-F2118D5A5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B85D1-5F83-038C-3BC9-8EC575B1A966}"/>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1019C91A-8793-B2D1-EE86-035E87716A9C}"/>
              </a:ext>
            </a:extLst>
          </p:cNvPr>
          <p:cNvSpPr>
            <a:spLocks noGrp="1"/>
          </p:cNvSpPr>
          <p:nvPr>
            <p:ph type="subTitle" idx="1"/>
          </p:nvPr>
        </p:nvSpPr>
        <p:spPr/>
        <p:txBody>
          <a:bodyPr/>
          <a:lstStyle/>
          <a:p>
            <a:endParaRPr lang="en-CA"/>
          </a:p>
        </p:txBody>
      </p:sp>
      <p:graphicFrame>
        <p:nvGraphicFramePr>
          <p:cNvPr id="4" name="Table 3">
            <a:extLst>
              <a:ext uri="{FF2B5EF4-FFF2-40B4-BE49-F238E27FC236}">
                <a16:creationId xmlns:a16="http://schemas.microsoft.com/office/drawing/2014/main" id="{7658FF1D-E0E0-4EFF-53CA-2B1A1BE6599D}"/>
              </a:ext>
            </a:extLst>
          </p:cNvPr>
          <p:cNvGraphicFramePr>
            <a:graphicFrameLocks noGrp="1"/>
          </p:cNvGraphicFramePr>
          <p:nvPr>
            <p:extLst>
              <p:ext uri="{D42A27DB-BD31-4B8C-83A1-F6EECF244321}">
                <p14:modId xmlns:p14="http://schemas.microsoft.com/office/powerpoint/2010/main" val="2557518681"/>
              </p:ext>
            </p:extLst>
          </p:nvPr>
        </p:nvGraphicFramePr>
        <p:xfrm>
          <a:off x="197708" y="123568"/>
          <a:ext cx="11775988" cy="5849749"/>
        </p:xfrm>
        <a:graphic>
          <a:graphicData uri="http://schemas.openxmlformats.org/drawingml/2006/table">
            <a:tbl>
              <a:tblPr firstRow="1" firstCol="1" bandRow="1">
                <a:tableStyleId>{5C22544A-7EE6-4342-B048-85BDC9FD1C3A}</a:tableStyleId>
              </a:tblPr>
              <a:tblGrid>
                <a:gridCol w="2055428">
                  <a:extLst>
                    <a:ext uri="{9D8B030D-6E8A-4147-A177-3AD203B41FA5}">
                      <a16:colId xmlns:a16="http://schemas.microsoft.com/office/drawing/2014/main" val="266783488"/>
                    </a:ext>
                  </a:extLst>
                </a:gridCol>
                <a:gridCol w="1954744">
                  <a:extLst>
                    <a:ext uri="{9D8B030D-6E8A-4147-A177-3AD203B41FA5}">
                      <a16:colId xmlns:a16="http://schemas.microsoft.com/office/drawing/2014/main" val="1897817342"/>
                    </a:ext>
                  </a:extLst>
                </a:gridCol>
                <a:gridCol w="7765816">
                  <a:extLst>
                    <a:ext uri="{9D8B030D-6E8A-4147-A177-3AD203B41FA5}">
                      <a16:colId xmlns:a16="http://schemas.microsoft.com/office/drawing/2014/main" val="3998630549"/>
                    </a:ext>
                  </a:extLst>
                </a:gridCol>
              </a:tblGrid>
              <a:tr h="632339">
                <a:tc>
                  <a:txBody>
                    <a:bodyPr/>
                    <a:lstStyle/>
                    <a:p>
                      <a:pPr algn="ctr">
                        <a:spcBef>
                          <a:spcPts val="1300"/>
                        </a:spcBef>
                        <a:spcAft>
                          <a:spcPts val="1300"/>
                        </a:spcAft>
                        <a:buNone/>
                      </a:pPr>
                      <a:r>
                        <a:rPr lang="en-GB" sz="2000">
                          <a:effectLst/>
                        </a:rPr>
                        <a:t>Sub-Area</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a:effectLst/>
                        </a:rPr>
                        <a:t>Annex 9 Standards</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a:effectLst/>
                        </a:rPr>
                        <a:t>Results for the audited States</a:t>
                      </a:r>
                      <a:endParaRPr lang="en-CA" sz="200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3288421235"/>
                  </a:ext>
                </a:extLst>
              </a:tr>
              <a:tr h="994834">
                <a:tc>
                  <a:txBody>
                    <a:bodyPr/>
                    <a:lstStyle/>
                    <a:p>
                      <a:pPr algn="ctr">
                        <a:spcBef>
                          <a:spcPts val="1300"/>
                        </a:spcBef>
                        <a:spcAft>
                          <a:spcPts val="1300"/>
                        </a:spcAft>
                        <a:buNone/>
                      </a:pPr>
                      <a:r>
                        <a:rPr lang="en-GB" sz="2000">
                          <a:effectLst/>
                        </a:rPr>
                        <a:t>PKD</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dirty="0">
                          <a:effectLst/>
                        </a:rPr>
                        <a:t>3.15</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 </a:t>
                      </a:r>
                      <a:endParaRPr lang="en-CA" sz="2000" dirty="0">
                        <a:effectLst/>
                      </a:endParaRPr>
                    </a:p>
                    <a:p>
                      <a:pPr algn="l">
                        <a:spcBef>
                          <a:spcPts val="1300"/>
                        </a:spcBef>
                        <a:spcAft>
                          <a:spcPts val="1300"/>
                        </a:spcAft>
                        <a:buNone/>
                      </a:pPr>
                      <a:r>
                        <a:rPr lang="en-GB" sz="2000" dirty="0">
                          <a:effectLst/>
                        </a:rPr>
                        <a:t>Audit data is not representative and may be out dated compared to the information in the PKD system.</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3595022993"/>
                  </a:ext>
                </a:extLst>
              </a:tr>
              <a:tr h="1588365">
                <a:tc>
                  <a:txBody>
                    <a:bodyPr/>
                    <a:lstStyle/>
                    <a:p>
                      <a:pPr algn="ctr">
                        <a:spcBef>
                          <a:spcPts val="1300"/>
                        </a:spcBef>
                        <a:spcAft>
                          <a:spcPts val="1300"/>
                        </a:spcAft>
                        <a:buNone/>
                      </a:pPr>
                      <a:r>
                        <a:rPr lang="en-GB" sz="2000">
                          <a:effectLst/>
                        </a:rPr>
                        <a:t>Single Window Facility</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a:effectLst/>
                        </a:rPr>
                        <a:t>9.1</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Of 107 States audited:</a:t>
                      </a:r>
                      <a:endParaRPr lang="en-CA" sz="2000" dirty="0">
                        <a:effectLst/>
                      </a:endParaRPr>
                    </a:p>
                    <a:p>
                      <a:pPr marL="457200" indent="-228600" algn="l">
                        <a:buNone/>
                      </a:pPr>
                      <a:r>
                        <a:rPr lang="en-GB" sz="2000" dirty="0">
                          <a:effectLst/>
                        </a:rPr>
                        <a:t>57% have created a Passenger Data Single Window facility for API; and </a:t>
                      </a:r>
                      <a:endParaRPr lang="en-CA" sz="2000" dirty="0">
                        <a:effectLst/>
                      </a:endParaRPr>
                    </a:p>
                    <a:p>
                      <a:pPr marL="457200" indent="-228600" algn="l">
                        <a:buNone/>
                      </a:pPr>
                      <a:r>
                        <a:rPr lang="en-GB" sz="2000" dirty="0">
                          <a:effectLst/>
                        </a:rPr>
                        <a:t>46% have created a Passenger Data Single Window facility for PNR data.</a:t>
                      </a:r>
                      <a:endParaRPr lang="en-CA" sz="2000" dirty="0">
                        <a:effectLst/>
                      </a:endParaRPr>
                    </a:p>
                    <a:p>
                      <a:pPr marL="457200" algn="l">
                        <a:buNone/>
                      </a:pPr>
                      <a:r>
                        <a:rPr lang="en-GB" sz="2000" dirty="0">
                          <a:effectLst/>
                        </a:rPr>
                        <a:t> </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2708371109"/>
                  </a:ext>
                </a:extLst>
              </a:tr>
              <a:tr h="2384445">
                <a:tc>
                  <a:txBody>
                    <a:bodyPr/>
                    <a:lstStyle/>
                    <a:p>
                      <a:pPr algn="ctr">
                        <a:spcBef>
                          <a:spcPts val="1300"/>
                        </a:spcBef>
                        <a:spcAft>
                          <a:spcPts val="1300"/>
                        </a:spcAft>
                        <a:buNone/>
                      </a:pPr>
                      <a:r>
                        <a:rPr lang="en-GB" sz="2000" dirty="0">
                          <a:effectLst/>
                        </a:rPr>
                        <a:t>PNR data</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a:effectLst/>
                        </a:rPr>
                        <a:t>9.22</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Of 107 States audited:</a:t>
                      </a:r>
                      <a:endParaRPr lang="en-CA" sz="2000" dirty="0">
                        <a:effectLst/>
                      </a:endParaRPr>
                    </a:p>
                    <a:p>
                      <a:pPr marL="685800" indent="-457200" algn="l">
                        <a:buFont typeface="+mj-lt"/>
                        <a:buAutoNum type="arabicParenR"/>
                      </a:pPr>
                      <a:r>
                        <a:rPr lang="en-GB" sz="2000" dirty="0">
                          <a:effectLst/>
                        </a:rPr>
                        <a:t>48% have established an appropriate legal and administrative framework for the collection, use, processing and protection of PNR data for flights to and from their territory; and</a:t>
                      </a:r>
                    </a:p>
                    <a:p>
                      <a:pPr marL="685800" indent="-457200" algn="l">
                        <a:buFont typeface="+mj-lt"/>
                        <a:buAutoNum type="arabicParenR"/>
                      </a:pPr>
                      <a:r>
                        <a:rPr lang="en-GB" sz="2000" dirty="0">
                          <a:effectLst/>
                        </a:rPr>
                        <a:t>41% have defined and implemented PNR data requirements in accordance with ICAO Doc 9944 and PNRGOV message implementation guidance materials.</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36497354"/>
                  </a:ext>
                </a:extLst>
              </a:tr>
            </a:tbl>
          </a:graphicData>
        </a:graphic>
      </p:graphicFrame>
    </p:spTree>
    <p:extLst>
      <p:ext uri="{BB962C8B-B14F-4D97-AF65-F5344CB8AC3E}">
        <p14:creationId xmlns:p14="http://schemas.microsoft.com/office/powerpoint/2010/main" val="520723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9C182-32BE-A0E1-019E-769E76625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0AA8E-94DC-D8EA-647B-28A150D37C8D}"/>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0DC9FBCE-7086-40EB-57D4-28545526C86D}"/>
              </a:ext>
            </a:extLst>
          </p:cNvPr>
          <p:cNvSpPr>
            <a:spLocks noGrp="1"/>
          </p:cNvSpPr>
          <p:nvPr>
            <p:ph type="subTitle" idx="1"/>
          </p:nvPr>
        </p:nvSpPr>
        <p:spPr/>
        <p:txBody>
          <a:bodyPr/>
          <a:lstStyle/>
          <a:p>
            <a:endParaRPr lang="en-CA"/>
          </a:p>
        </p:txBody>
      </p:sp>
      <p:graphicFrame>
        <p:nvGraphicFramePr>
          <p:cNvPr id="4" name="Table 3">
            <a:extLst>
              <a:ext uri="{FF2B5EF4-FFF2-40B4-BE49-F238E27FC236}">
                <a16:creationId xmlns:a16="http://schemas.microsoft.com/office/drawing/2014/main" id="{9EF96E54-2241-0FEE-8B19-CB232CBD5493}"/>
              </a:ext>
            </a:extLst>
          </p:cNvPr>
          <p:cNvGraphicFramePr>
            <a:graphicFrameLocks noGrp="1"/>
          </p:cNvGraphicFramePr>
          <p:nvPr>
            <p:extLst>
              <p:ext uri="{D42A27DB-BD31-4B8C-83A1-F6EECF244321}">
                <p14:modId xmlns:p14="http://schemas.microsoft.com/office/powerpoint/2010/main" val="888050429"/>
              </p:ext>
            </p:extLst>
          </p:nvPr>
        </p:nvGraphicFramePr>
        <p:xfrm>
          <a:off x="0" y="5435"/>
          <a:ext cx="12047837" cy="7024001"/>
        </p:xfrm>
        <a:graphic>
          <a:graphicData uri="http://schemas.openxmlformats.org/drawingml/2006/table">
            <a:tbl>
              <a:tblPr firstRow="1" firstCol="1" bandRow="1">
                <a:tableStyleId>{5C22544A-7EE6-4342-B048-85BDC9FD1C3A}</a:tableStyleId>
              </a:tblPr>
              <a:tblGrid>
                <a:gridCol w="2102878">
                  <a:extLst>
                    <a:ext uri="{9D8B030D-6E8A-4147-A177-3AD203B41FA5}">
                      <a16:colId xmlns:a16="http://schemas.microsoft.com/office/drawing/2014/main" val="266783488"/>
                    </a:ext>
                  </a:extLst>
                </a:gridCol>
                <a:gridCol w="1999869">
                  <a:extLst>
                    <a:ext uri="{9D8B030D-6E8A-4147-A177-3AD203B41FA5}">
                      <a16:colId xmlns:a16="http://schemas.microsoft.com/office/drawing/2014/main" val="1897817342"/>
                    </a:ext>
                  </a:extLst>
                </a:gridCol>
                <a:gridCol w="7945090">
                  <a:extLst>
                    <a:ext uri="{9D8B030D-6E8A-4147-A177-3AD203B41FA5}">
                      <a16:colId xmlns:a16="http://schemas.microsoft.com/office/drawing/2014/main" val="3998630549"/>
                    </a:ext>
                  </a:extLst>
                </a:gridCol>
              </a:tblGrid>
              <a:tr h="597510">
                <a:tc>
                  <a:txBody>
                    <a:bodyPr/>
                    <a:lstStyle/>
                    <a:p>
                      <a:pPr algn="ctr">
                        <a:spcBef>
                          <a:spcPts val="1300"/>
                        </a:spcBef>
                        <a:spcAft>
                          <a:spcPts val="1300"/>
                        </a:spcAft>
                        <a:buNone/>
                      </a:pPr>
                      <a:r>
                        <a:rPr lang="en-GB" sz="2000">
                          <a:effectLst/>
                        </a:rPr>
                        <a:t>Sub-Area</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a:effectLst/>
                        </a:rPr>
                        <a:t>Annex 9 Standards</a:t>
                      </a:r>
                      <a:endParaRPr lang="en-CA" sz="2000">
                        <a:effectLst/>
                        <a:latin typeface="Times New Roman" panose="02020603050405020304" pitchFamily="18" charset="0"/>
                        <a:ea typeface="Times New Roman" panose="02020603050405020304" pitchFamily="18" charset="0"/>
                      </a:endParaRPr>
                    </a:p>
                  </a:txBody>
                  <a:tcPr marL="17876" marR="17876" marT="0" marB="0"/>
                </a:tc>
                <a:tc>
                  <a:txBody>
                    <a:bodyPr/>
                    <a:lstStyle/>
                    <a:p>
                      <a:pPr algn="ctr">
                        <a:spcBef>
                          <a:spcPts val="1300"/>
                        </a:spcBef>
                        <a:spcAft>
                          <a:spcPts val="1300"/>
                        </a:spcAft>
                        <a:buNone/>
                      </a:pPr>
                      <a:r>
                        <a:rPr lang="en-GB" sz="2000">
                          <a:effectLst/>
                        </a:rPr>
                        <a:t>Results for the audited States</a:t>
                      </a:r>
                      <a:endParaRPr lang="en-CA" sz="2000">
                        <a:effectLst/>
                        <a:latin typeface="Times New Roman" panose="02020603050405020304" pitchFamily="18" charset="0"/>
                        <a:ea typeface="Times New Roman" panose="02020603050405020304" pitchFamily="18" charset="0"/>
                      </a:endParaRPr>
                    </a:p>
                  </a:txBody>
                  <a:tcPr marL="17876" marR="17876" marT="0" marB="0"/>
                </a:tc>
                <a:extLst>
                  <a:ext uri="{0D108BD9-81ED-4DB2-BD59-A6C34878D82A}">
                    <a16:rowId xmlns:a16="http://schemas.microsoft.com/office/drawing/2014/main" val="3288421235"/>
                  </a:ext>
                </a:extLst>
              </a:tr>
              <a:tr h="896265">
                <a:tc>
                  <a:txBody>
                    <a:bodyPr/>
                    <a:lstStyle/>
                    <a:p>
                      <a:pPr algn="ctr">
                        <a:spcBef>
                          <a:spcPts val="1300"/>
                        </a:spcBef>
                        <a:spcAft>
                          <a:spcPts val="1300"/>
                        </a:spcAft>
                        <a:buNone/>
                      </a:pPr>
                      <a:r>
                        <a:rPr lang="en-GB" sz="2000">
                          <a:effectLst/>
                        </a:rPr>
                        <a:t>PNR data</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dirty="0">
                          <a:effectLst/>
                        </a:rPr>
                        <a:t>9.23</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Of 107 States audited, 42% have identified in its legal and administrative framework the PNR data to be used in its operations, including the purposes for which PNR data may be used.</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3406134635"/>
                  </a:ext>
                </a:extLst>
              </a:tr>
              <a:tr h="2075759">
                <a:tc>
                  <a:txBody>
                    <a:bodyPr/>
                    <a:lstStyle/>
                    <a:p>
                      <a:pPr algn="ctr">
                        <a:spcBef>
                          <a:spcPts val="1300"/>
                        </a:spcBef>
                        <a:spcAft>
                          <a:spcPts val="1300"/>
                        </a:spcAft>
                        <a:buNone/>
                      </a:pPr>
                      <a:r>
                        <a:rPr lang="en-GB" sz="2000">
                          <a:effectLst/>
                        </a:rPr>
                        <a:t>PNR data</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a:effectLst/>
                        </a:rPr>
                        <a:t>9.24</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Of 107 States audited:</a:t>
                      </a:r>
                      <a:endParaRPr lang="en-CA" sz="2000" dirty="0">
                        <a:effectLst/>
                      </a:endParaRPr>
                    </a:p>
                    <a:p>
                      <a:pPr marL="457200" indent="-457200" algn="l">
                        <a:spcBef>
                          <a:spcPts val="1300"/>
                        </a:spcBef>
                        <a:spcAft>
                          <a:spcPts val="1300"/>
                        </a:spcAft>
                        <a:buFont typeface="+mj-lt"/>
                        <a:buAutoNum type="arabicParenR"/>
                      </a:pPr>
                      <a:r>
                        <a:rPr lang="en-GB" sz="2000" dirty="0">
                          <a:effectLst/>
                        </a:rPr>
                        <a:t>45% have established in its legal and administrative framework penalties for misuse, unauthorized access, and unauthorized disclosure of PNR data; and</a:t>
                      </a:r>
                      <a:endParaRPr lang="en-CA" sz="2000" dirty="0">
                        <a:effectLst/>
                      </a:endParaRPr>
                    </a:p>
                    <a:p>
                      <a:pPr marL="342900" lvl="0" indent="-342900" algn="l">
                        <a:buFont typeface="+mj-lt"/>
                        <a:buAutoNum type="arabicParenR" startAt="2"/>
                      </a:pPr>
                      <a:r>
                        <a:rPr lang="en-GB" sz="2000" dirty="0">
                          <a:effectLst/>
                        </a:rPr>
                        <a:t>38% have established in its legal and administrative framework mechanisms to prevent unauthorized access, disclosure and use of PNR data.</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2477868758"/>
                  </a:ext>
                </a:extLst>
              </a:tr>
              <a:tr h="1060436">
                <a:tc>
                  <a:txBody>
                    <a:bodyPr/>
                    <a:lstStyle/>
                    <a:p>
                      <a:pPr algn="ctr">
                        <a:spcBef>
                          <a:spcPts val="1300"/>
                        </a:spcBef>
                        <a:spcAft>
                          <a:spcPts val="1300"/>
                        </a:spcAft>
                        <a:buNone/>
                      </a:pPr>
                      <a:r>
                        <a:rPr lang="en-GB" sz="2000">
                          <a:effectLst/>
                        </a:rPr>
                        <a:t>PNR data</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a:effectLst/>
                        </a:rPr>
                        <a:t>9.26</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Of 107 States audited, 40% have ensured that the automated processing of PNR data is based on objective, precise and reliable criteria that effectively indicate the existence of a risk, without leading to unlawful differentiation.</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2587591942"/>
                  </a:ext>
                </a:extLst>
              </a:tr>
              <a:tr h="828589">
                <a:tc>
                  <a:txBody>
                    <a:bodyPr/>
                    <a:lstStyle/>
                    <a:p>
                      <a:pPr algn="ctr">
                        <a:spcBef>
                          <a:spcPts val="1300"/>
                        </a:spcBef>
                        <a:spcAft>
                          <a:spcPts val="1300"/>
                        </a:spcAft>
                        <a:buNone/>
                      </a:pPr>
                      <a:r>
                        <a:rPr lang="en-GB" sz="2000">
                          <a:effectLst/>
                        </a:rPr>
                        <a:t>PNR data</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a:effectLst/>
                        </a:rPr>
                        <a:t>9.27</a:t>
                      </a:r>
                      <a:endParaRPr lang="en-CA" sz="200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Of 107 States audited, 41% have designated one or more office(s) or entity(</a:t>
                      </a:r>
                      <a:r>
                        <a:rPr lang="en-GB" sz="2000" dirty="0" err="1">
                          <a:effectLst/>
                        </a:rPr>
                        <a:t>ies</a:t>
                      </a:r>
                      <a:r>
                        <a:rPr lang="en-GB" sz="2000" dirty="0">
                          <a:effectLst/>
                        </a:rPr>
                        <a:t>) as responsible for the independent oversight of PNR data protection.</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846413591"/>
                  </a:ext>
                </a:extLst>
              </a:tr>
              <a:tr h="896265">
                <a:tc>
                  <a:txBody>
                    <a:bodyPr/>
                    <a:lstStyle/>
                    <a:p>
                      <a:pPr algn="ctr">
                        <a:spcBef>
                          <a:spcPts val="1300"/>
                        </a:spcBef>
                        <a:spcAft>
                          <a:spcPts val="1300"/>
                        </a:spcAft>
                        <a:buNone/>
                      </a:pPr>
                      <a:r>
                        <a:rPr lang="en-GB" sz="2000" dirty="0">
                          <a:effectLst/>
                        </a:rPr>
                        <a:t>PNR data</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ctr">
                        <a:spcBef>
                          <a:spcPts val="1300"/>
                        </a:spcBef>
                        <a:spcAft>
                          <a:spcPts val="1300"/>
                        </a:spcAft>
                        <a:buNone/>
                      </a:pPr>
                      <a:r>
                        <a:rPr lang="en-GB" sz="2000" dirty="0">
                          <a:effectLst/>
                        </a:rPr>
                        <a:t>9.29</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tc>
                  <a:txBody>
                    <a:bodyPr/>
                    <a:lstStyle/>
                    <a:p>
                      <a:pPr algn="l">
                        <a:spcBef>
                          <a:spcPts val="1300"/>
                        </a:spcBef>
                        <a:spcAft>
                          <a:spcPts val="1300"/>
                        </a:spcAft>
                        <a:buNone/>
                      </a:pPr>
                      <a:r>
                        <a:rPr lang="en-GB" sz="2000" dirty="0">
                          <a:effectLst/>
                        </a:rPr>
                        <a:t>Of 107 States audited, 42% have established, in their legal and administrative framework mechanisms related to the retention of PNR data.</a:t>
                      </a:r>
                      <a:endParaRPr lang="en-CA" sz="2000" dirty="0">
                        <a:effectLst/>
                        <a:latin typeface="Times New Roman" panose="02020603050405020304" pitchFamily="18" charset="0"/>
                        <a:ea typeface="Times New Roman" panose="02020603050405020304" pitchFamily="18" charset="0"/>
                      </a:endParaRPr>
                    </a:p>
                  </a:txBody>
                  <a:tcPr marL="17876" marR="17876" marT="0" marB="0" anchor="ctr"/>
                </a:tc>
                <a:extLst>
                  <a:ext uri="{0D108BD9-81ED-4DB2-BD59-A6C34878D82A}">
                    <a16:rowId xmlns:a16="http://schemas.microsoft.com/office/drawing/2014/main" val="1981207464"/>
                  </a:ext>
                </a:extLst>
              </a:tr>
            </a:tbl>
          </a:graphicData>
        </a:graphic>
      </p:graphicFrame>
    </p:spTree>
    <p:extLst>
      <p:ext uri="{BB962C8B-B14F-4D97-AF65-F5344CB8AC3E}">
        <p14:creationId xmlns:p14="http://schemas.microsoft.com/office/powerpoint/2010/main" val="2051457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3E0EE-AE85-E65F-1727-51B51D4863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3DDAD8A-E3C6-393A-2CC1-767775E1DF57}"/>
              </a:ext>
            </a:extLst>
          </p:cNvPr>
          <p:cNvSpPr txBox="1"/>
          <p:nvPr/>
        </p:nvSpPr>
        <p:spPr>
          <a:xfrm>
            <a:off x="71670" y="1"/>
            <a:ext cx="12048661" cy="461665"/>
          </a:xfrm>
          <a:prstGeom prst="rect">
            <a:avLst/>
          </a:prstGeom>
          <a:noFill/>
        </p:spPr>
        <p:txBody>
          <a:bodyPr wrap="square">
            <a:spAutoFit/>
          </a:bodyPr>
          <a:lstStyle/>
          <a:p>
            <a:pPr defTabSz="1116455">
              <a:defRPr/>
            </a:pPr>
            <a:endParaRPr lang="en-CA" sz="2400" b="1" dirty="0">
              <a:solidFill>
                <a:srgbClr val="FAA61A">
                  <a:lumMod val="10000"/>
                </a:srgbClr>
              </a:solidFill>
              <a:latin typeface="Calibri Light" panose="020F0302020204030204"/>
            </a:endParaRPr>
          </a:p>
        </p:txBody>
      </p:sp>
      <p:pic>
        <p:nvPicPr>
          <p:cNvPr id="3" name="Picture 2" descr="A qr code on a white background&#10;&#10;AI-generated content may be incorrect.">
            <a:extLst>
              <a:ext uri="{FF2B5EF4-FFF2-40B4-BE49-F238E27FC236}">
                <a16:creationId xmlns:a16="http://schemas.microsoft.com/office/drawing/2014/main" id="{2A252B03-794C-5A40-0284-E891A62A4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60" y="2084851"/>
            <a:ext cx="4704523" cy="4704523"/>
          </a:xfrm>
          <a:prstGeom prst="rect">
            <a:avLst/>
          </a:prstGeom>
        </p:spPr>
      </p:pic>
      <p:sp>
        <p:nvSpPr>
          <p:cNvPr id="5" name="TextBox 4">
            <a:extLst>
              <a:ext uri="{FF2B5EF4-FFF2-40B4-BE49-F238E27FC236}">
                <a16:creationId xmlns:a16="http://schemas.microsoft.com/office/drawing/2014/main" id="{87105F27-03F3-5C04-CB0D-44E21A1A14B8}"/>
              </a:ext>
            </a:extLst>
          </p:cNvPr>
          <p:cNvSpPr txBox="1"/>
          <p:nvPr/>
        </p:nvSpPr>
        <p:spPr>
          <a:xfrm>
            <a:off x="635704" y="246567"/>
            <a:ext cx="10932904" cy="1569660"/>
          </a:xfrm>
          <a:prstGeom prst="rect">
            <a:avLst/>
          </a:prstGeom>
          <a:solidFill>
            <a:srgbClr val="0054A4"/>
          </a:solidFill>
        </p:spPr>
        <p:txBody>
          <a:bodyPr wrap="square">
            <a:spAutoFit/>
          </a:bodyPr>
          <a:lstStyle/>
          <a:p>
            <a:pPr defTabSz="1219170">
              <a:defRPr/>
            </a:pPr>
            <a:r>
              <a:rPr lang="en-US" sz="2400" b="1" dirty="0">
                <a:solidFill>
                  <a:schemeClr val="bg1"/>
                </a:solidFill>
                <a:latin typeface="Arial" panose="020B0604020202020204" pitchFamily="34" charset="0"/>
              </a:rPr>
              <a:t>QUESTIONNAIRE ON THE IMPLEMENTATION OF NEWLY ADOPTED ANNEX 9 STANDARDS AND RELATED IMPLEMENTATION TIMELINES AND DEADLINES CONCERNING DOC 9303, MACHINE READABLE TRAVEL DOCUMENTS (MRTDS) </a:t>
            </a:r>
            <a:endParaRPr lang="en-CA" sz="2400" dirty="0"/>
          </a:p>
        </p:txBody>
      </p:sp>
      <p:sp>
        <p:nvSpPr>
          <p:cNvPr id="9" name="TextBox 8">
            <a:extLst>
              <a:ext uri="{FF2B5EF4-FFF2-40B4-BE49-F238E27FC236}">
                <a16:creationId xmlns:a16="http://schemas.microsoft.com/office/drawing/2014/main" id="{E2EEAD53-4A9A-4E42-5123-123CAED10141}"/>
              </a:ext>
            </a:extLst>
          </p:cNvPr>
          <p:cNvSpPr txBox="1"/>
          <p:nvPr/>
        </p:nvSpPr>
        <p:spPr>
          <a:xfrm>
            <a:off x="1103445" y="2276872"/>
            <a:ext cx="8443451" cy="3683060"/>
          </a:xfrm>
          <a:prstGeom prst="rect">
            <a:avLst/>
          </a:prstGeom>
          <a:noFill/>
        </p:spPr>
        <p:txBody>
          <a:bodyPr wrap="square">
            <a:spAutoFit/>
          </a:bodyPr>
          <a:lstStyle/>
          <a:p>
            <a:pPr marL="457189" indent="-457189" algn="just">
              <a:spcBef>
                <a:spcPts val="1733"/>
              </a:spcBef>
              <a:spcAft>
                <a:spcPts val="1733"/>
              </a:spcAft>
              <a:buFont typeface="+mj-lt"/>
              <a:buAutoNum type="alphaLcParenR"/>
              <a:tabLst>
                <a:tab pos="1219170" algn="l"/>
                <a:tab pos="1219170" algn="l"/>
                <a:tab pos="6121247" algn="l"/>
              </a:tabLst>
            </a:pPr>
            <a:r>
              <a:rPr lang="en-GB" sz="2400" dirty="0">
                <a:ea typeface="Times New Roman" panose="02020603050405020304" pitchFamily="18" charset="0"/>
              </a:rPr>
              <a:t>2 questions on harmonized second letter  </a:t>
            </a:r>
          </a:p>
          <a:p>
            <a:pPr marL="457189" indent="-457189" algn="just">
              <a:spcBef>
                <a:spcPts val="1733"/>
              </a:spcBef>
              <a:spcAft>
                <a:spcPts val="1733"/>
              </a:spcAft>
              <a:buFont typeface="+mj-lt"/>
              <a:buAutoNum type="alphaLcParenR"/>
              <a:tabLst>
                <a:tab pos="1219170" algn="l"/>
                <a:tab pos="1219170" algn="l"/>
                <a:tab pos="6121247" algn="l"/>
              </a:tabLst>
            </a:pPr>
            <a:r>
              <a:rPr lang="en-GB" sz="2400" dirty="0">
                <a:ea typeface="Times New Roman" panose="02020603050405020304" pitchFamily="18" charset="0"/>
              </a:rPr>
              <a:t>3 questions on BAC vs PACE</a:t>
            </a:r>
          </a:p>
          <a:p>
            <a:pPr marL="457189" indent="-457189" algn="just">
              <a:spcBef>
                <a:spcPts val="1733"/>
              </a:spcBef>
              <a:spcAft>
                <a:spcPts val="1733"/>
              </a:spcAft>
              <a:buFont typeface="+mj-lt"/>
              <a:buAutoNum type="alphaLcParenR"/>
              <a:tabLst>
                <a:tab pos="1219170" algn="l"/>
                <a:tab pos="1219170" algn="l"/>
                <a:tab pos="6121247" algn="l"/>
              </a:tabLst>
            </a:pPr>
            <a:r>
              <a:rPr lang="en-GB" sz="2400" dirty="0">
                <a:ea typeface="Times New Roman" panose="02020603050405020304" pitchFamily="18" charset="0"/>
              </a:rPr>
              <a:t>4 questions on ISO 39794</a:t>
            </a:r>
          </a:p>
          <a:p>
            <a:pPr marL="457189" indent="-457189" algn="just">
              <a:spcBef>
                <a:spcPts val="1733"/>
              </a:spcBef>
              <a:spcAft>
                <a:spcPts val="1733"/>
              </a:spcAft>
              <a:buFont typeface="+mj-lt"/>
              <a:buAutoNum type="alphaLcParenR"/>
              <a:tabLst>
                <a:tab pos="1219170" algn="l"/>
                <a:tab pos="1219170" algn="l"/>
                <a:tab pos="6121247" algn="l"/>
              </a:tabLst>
            </a:pPr>
            <a:r>
              <a:rPr lang="en-GB" sz="2400" dirty="0">
                <a:ea typeface="Times New Roman" panose="02020603050405020304" pitchFamily="18" charset="0"/>
              </a:rPr>
              <a:t>As of 20 October 54 States replied</a:t>
            </a:r>
          </a:p>
          <a:p>
            <a:pPr algn="just">
              <a:spcBef>
                <a:spcPts val="1733"/>
              </a:spcBef>
              <a:spcAft>
                <a:spcPts val="1733"/>
              </a:spcAft>
              <a:tabLst>
                <a:tab pos="1219170" algn="l"/>
                <a:tab pos="1219170" algn="l"/>
                <a:tab pos="6121247" algn="l"/>
              </a:tabLst>
            </a:pPr>
            <a:endParaRPr lang="en-GB" sz="2400" dirty="0">
              <a:ea typeface="Times New Roman" panose="02020603050405020304" pitchFamily="18" charset="0"/>
            </a:endParaRPr>
          </a:p>
        </p:txBody>
      </p:sp>
    </p:spTree>
    <p:extLst>
      <p:ext uri="{BB962C8B-B14F-4D97-AF65-F5344CB8AC3E}">
        <p14:creationId xmlns:p14="http://schemas.microsoft.com/office/powerpoint/2010/main" val="115185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058CC-4F00-3C2D-AE74-DFA5A14190F7}"/>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6BA438AC-A580-EB2B-0BBC-714F7D67D417}"/>
              </a:ext>
            </a:extLst>
          </p:cNvPr>
          <p:cNvSpPr>
            <a:spLocks noGrp="1"/>
          </p:cNvSpPr>
          <p:nvPr>
            <p:ph type="title"/>
          </p:nvPr>
        </p:nvSpPr>
        <p:spPr>
          <a:xfrm>
            <a:off x="1493114" y="893372"/>
            <a:ext cx="9174886" cy="421416"/>
          </a:xfrm>
        </p:spPr>
        <p:txBody>
          <a:bodyPr/>
          <a:lstStyle/>
          <a:p>
            <a:r>
              <a:rPr lang="en-US" sz="3200" dirty="0">
                <a:solidFill>
                  <a:schemeClr val="tx2"/>
                </a:solidFill>
              </a:rPr>
              <a:t>State Letters and Questionnaires</a:t>
            </a:r>
            <a:endParaRPr lang="en-CA" sz="3200" dirty="0">
              <a:solidFill>
                <a:schemeClr val="tx2"/>
              </a:solidFill>
            </a:endParaRPr>
          </a:p>
        </p:txBody>
      </p:sp>
      <p:sp>
        <p:nvSpPr>
          <p:cNvPr id="5" name="TextBox 4">
            <a:extLst>
              <a:ext uri="{FF2B5EF4-FFF2-40B4-BE49-F238E27FC236}">
                <a16:creationId xmlns:a16="http://schemas.microsoft.com/office/drawing/2014/main" id="{A1105DCA-0D1D-5213-CEBA-6BA6D516AC6C}"/>
              </a:ext>
            </a:extLst>
          </p:cNvPr>
          <p:cNvSpPr txBox="1"/>
          <p:nvPr/>
        </p:nvSpPr>
        <p:spPr>
          <a:xfrm>
            <a:off x="1257300" y="1544887"/>
            <a:ext cx="10180449" cy="523220"/>
          </a:xfrm>
          <a:prstGeom prst="rect">
            <a:avLst/>
          </a:prstGeom>
          <a:noFill/>
        </p:spPr>
        <p:txBody>
          <a:bodyPr wrap="square" rtlCol="0">
            <a:spAutoFit/>
          </a:bodyPr>
          <a:lstStyle/>
          <a:p>
            <a:pPr marL="228594" marR="0" lvl="0" indent="-228594" algn="l" defTabSz="914377" rtl="0" eaLnBrk="1" fontAlgn="auto" latinLnBrk="0" hangingPunct="1">
              <a:buClrTx/>
              <a:buSzTx/>
              <a:buFont typeface="Arial" panose="020B0604020202020204" pitchFamily="34" charset="0"/>
              <a:buChar char="•"/>
              <a:tabLst/>
              <a:defRPr/>
            </a:pPr>
            <a:r>
              <a:rPr lang="en-US" sz="2800" dirty="0"/>
              <a:t>Passport Type Indicators</a:t>
            </a:r>
          </a:p>
        </p:txBody>
      </p:sp>
      <p:graphicFrame>
        <p:nvGraphicFramePr>
          <p:cNvPr id="2" name="Chart 1">
            <a:extLst>
              <a:ext uri="{FF2B5EF4-FFF2-40B4-BE49-F238E27FC236}">
                <a16:creationId xmlns:a16="http://schemas.microsoft.com/office/drawing/2014/main" id="{C2A9DE27-D65A-D237-7110-8447D807E9D5}"/>
              </a:ext>
            </a:extLst>
          </p:cNvPr>
          <p:cNvGraphicFramePr/>
          <p:nvPr/>
        </p:nvGraphicFramePr>
        <p:xfrm>
          <a:off x="1776248" y="2383221"/>
          <a:ext cx="3657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180BF19-5940-CDB3-343A-21E28595A5F2}"/>
              </a:ext>
            </a:extLst>
          </p:cNvPr>
          <p:cNvGraphicFramePr/>
          <p:nvPr/>
        </p:nvGraphicFramePr>
        <p:xfrm>
          <a:off x="6663558" y="2391300"/>
          <a:ext cx="36576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D42A210F-1CEC-E61C-EB83-7DF8BD6A9B18}"/>
              </a:ext>
            </a:extLst>
          </p:cNvPr>
          <p:cNvPicPr>
            <a:picLocks noChangeAspect="1"/>
          </p:cNvPicPr>
          <p:nvPr/>
        </p:nvPicPr>
        <p:blipFill>
          <a:blip r:embed="rId5"/>
          <a:stretch>
            <a:fillRect/>
          </a:stretch>
        </p:blipFill>
        <p:spPr>
          <a:xfrm>
            <a:off x="-2870268" y="4974771"/>
            <a:ext cx="8398711" cy="1611086"/>
          </a:xfrm>
          <a:prstGeom prst="rect">
            <a:avLst/>
          </a:prstGeom>
        </p:spPr>
      </p:pic>
      <p:graphicFrame>
        <p:nvGraphicFramePr>
          <p:cNvPr id="8" name="Chart 7">
            <a:extLst>
              <a:ext uri="{FF2B5EF4-FFF2-40B4-BE49-F238E27FC236}">
                <a16:creationId xmlns:a16="http://schemas.microsoft.com/office/drawing/2014/main" id="{75C39310-1D64-C7D7-E61D-23726F2A9CD5}"/>
              </a:ext>
            </a:extLst>
          </p:cNvPr>
          <p:cNvGraphicFramePr/>
          <p:nvPr/>
        </p:nvGraphicFramePr>
        <p:xfrm>
          <a:off x="1776248" y="2298206"/>
          <a:ext cx="36576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146F48A2-A7D2-F46B-EC32-DAE18CF796F7}"/>
              </a:ext>
            </a:extLst>
          </p:cNvPr>
          <p:cNvSpPr txBox="1"/>
          <p:nvPr/>
        </p:nvSpPr>
        <p:spPr>
          <a:xfrm>
            <a:off x="6425608" y="5426371"/>
            <a:ext cx="5012141" cy="707886"/>
          </a:xfrm>
          <a:prstGeom prst="rect">
            <a:avLst/>
          </a:prstGeom>
          <a:noFill/>
        </p:spPr>
        <p:txBody>
          <a:bodyPr wrap="square" rtlCol="0">
            <a:spAutoFit/>
          </a:bodyPr>
          <a:lstStyle/>
          <a:p>
            <a:pPr marR="0" lvl="0" algn="ctr" defTabSz="914377" rtl="0" eaLnBrk="1" fontAlgn="auto" latinLnBrk="0" hangingPunct="1">
              <a:buClrTx/>
              <a:buSzTx/>
              <a:tabLst/>
              <a:defRPr/>
            </a:pPr>
            <a:r>
              <a:rPr lang="en-US" sz="2000" dirty="0"/>
              <a:t>29 States already implementing</a:t>
            </a:r>
          </a:p>
          <a:p>
            <a:pPr marR="0" lvl="0" algn="ctr" defTabSz="914377" rtl="0" eaLnBrk="1" fontAlgn="auto" latinLnBrk="0" hangingPunct="1">
              <a:buClrTx/>
              <a:buSzTx/>
              <a:tabLst/>
              <a:defRPr/>
            </a:pPr>
            <a:r>
              <a:rPr lang="en-US" sz="2000" dirty="0"/>
              <a:t>25 States plan to meet the deadlines</a:t>
            </a:r>
          </a:p>
        </p:txBody>
      </p:sp>
    </p:spTree>
    <p:extLst>
      <p:ext uri="{BB962C8B-B14F-4D97-AF65-F5344CB8AC3E}">
        <p14:creationId xmlns:p14="http://schemas.microsoft.com/office/powerpoint/2010/main" val="3380241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ctrTitle"/>
          </p:nvPr>
        </p:nvSpPr>
        <p:spPr>
          <a:xfrm>
            <a:off x="1146418" y="2483230"/>
            <a:ext cx="9899164" cy="2414899"/>
          </a:xfrm>
        </p:spPr>
        <p:txBody>
          <a:bodyPr/>
          <a:lstStyle/>
          <a:p>
            <a:pPr marL="0" indent="0">
              <a:buNone/>
            </a:pPr>
            <a:r>
              <a:rPr lang="en-US" sz="6000" dirty="0">
                <a:solidFill>
                  <a:schemeClr val="accent6">
                    <a:lumMod val="50000"/>
                  </a:schemeClr>
                </a:solidFill>
                <a:latin typeface="+mj-lt"/>
              </a:rPr>
              <a:t>ICAO TRIP Developments Update</a:t>
            </a:r>
            <a:br>
              <a:rPr lang="en-US" sz="6000" dirty="0">
                <a:solidFill>
                  <a:schemeClr val="accent6">
                    <a:lumMod val="50000"/>
                  </a:schemeClr>
                </a:solidFill>
                <a:latin typeface="+mj-lt"/>
              </a:rPr>
            </a:br>
            <a:br>
              <a:rPr lang="en-US" sz="6000" dirty="0">
                <a:solidFill>
                  <a:schemeClr val="accent6">
                    <a:lumMod val="50000"/>
                  </a:schemeClr>
                </a:solidFill>
                <a:latin typeface="+mj-lt"/>
              </a:rPr>
            </a:br>
            <a:r>
              <a:rPr lang="en-US" sz="6000" dirty="0">
                <a:solidFill>
                  <a:srgbClr val="A74233"/>
                </a:solidFill>
                <a:latin typeface="+mj-lt"/>
              </a:rPr>
              <a:t>TAG/TRIP/</a:t>
            </a:r>
            <a:r>
              <a:rPr lang="en-US" sz="6000" dirty="0">
                <a:solidFill>
                  <a:srgbClr val="A74233"/>
                </a:solidFill>
              </a:rPr>
              <a:t>5</a:t>
            </a:r>
            <a:r>
              <a:rPr lang="en-US" sz="6000" dirty="0">
                <a:solidFill>
                  <a:srgbClr val="A74233"/>
                </a:solidFill>
                <a:latin typeface="+mj-lt"/>
              </a:rPr>
              <a:t>-IP/5</a:t>
            </a:r>
            <a:br>
              <a:rPr lang="en-US" sz="6000" dirty="0">
                <a:solidFill>
                  <a:srgbClr val="A74233"/>
                </a:solidFill>
                <a:latin typeface="+mj-lt"/>
              </a:rPr>
            </a:br>
            <a:endParaRPr lang="en-CA" sz="6000" dirty="0"/>
          </a:p>
        </p:txBody>
      </p:sp>
      <p:sp>
        <p:nvSpPr>
          <p:cNvPr id="2" name="Subtitle 1">
            <a:extLst>
              <a:ext uri="{FF2B5EF4-FFF2-40B4-BE49-F238E27FC236}">
                <a16:creationId xmlns:a16="http://schemas.microsoft.com/office/drawing/2014/main" id="{0CE0D57F-E1F2-55AB-AE61-1CD83F9031D1}"/>
              </a:ext>
            </a:extLst>
          </p:cNvPr>
          <p:cNvSpPr>
            <a:spLocks noGrp="1"/>
          </p:cNvSpPr>
          <p:nvPr>
            <p:ph type="subTitle" idx="1"/>
          </p:nvPr>
        </p:nvSpPr>
        <p:spPr>
          <a:xfrm>
            <a:off x="3470031" y="5840048"/>
            <a:ext cx="5251938" cy="745214"/>
          </a:xfrm>
        </p:spPr>
        <p:txBody>
          <a:bodyPr/>
          <a:lstStyle/>
          <a:p>
            <a:r>
              <a:rPr lang="en-US" dirty="0"/>
              <a:t>12 November 2025</a:t>
            </a:r>
            <a:endParaRPr lang="en-CA" dirty="0"/>
          </a:p>
        </p:txBody>
      </p:sp>
      <p:sp>
        <p:nvSpPr>
          <p:cNvPr id="3" name="Text Placeholder 2">
            <a:extLst>
              <a:ext uri="{FF2B5EF4-FFF2-40B4-BE49-F238E27FC236}">
                <a16:creationId xmlns:a16="http://schemas.microsoft.com/office/drawing/2014/main" id="{EFAB74DD-47DA-4CF9-9430-A288B03D9A3D}"/>
              </a:ext>
            </a:extLst>
          </p:cNvPr>
          <p:cNvSpPr>
            <a:spLocks noGrp="1"/>
          </p:cNvSpPr>
          <p:nvPr>
            <p:ph type="body" sz="quarter" idx="10"/>
          </p:nvPr>
        </p:nvSpPr>
        <p:spPr>
          <a:xfrm>
            <a:off x="1660124" y="4963394"/>
            <a:ext cx="8984202" cy="746125"/>
          </a:xfrm>
        </p:spPr>
        <p:txBody>
          <a:bodyPr/>
          <a:lstStyle/>
          <a:p>
            <a:r>
              <a:rPr lang="en-US" dirty="0"/>
              <a:t>Christiane </a:t>
            </a:r>
            <a:r>
              <a:rPr lang="en-US" dirty="0" err="1"/>
              <a:t>DerMarkar,</a:t>
            </a:r>
            <a:r>
              <a:rPr lang="en-US" dirty="0"/>
              <a:t> TRIP Officer</a:t>
            </a:r>
            <a:endParaRPr lang="en-CA" dirty="0"/>
          </a:p>
        </p:txBody>
      </p:sp>
    </p:spTree>
    <p:extLst>
      <p:ext uri="{BB962C8B-B14F-4D97-AF65-F5344CB8AC3E}">
        <p14:creationId xmlns:p14="http://schemas.microsoft.com/office/powerpoint/2010/main" val="352501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7A64D-5E94-8F4C-8D62-9062DDAAD3CA}"/>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74F04DC9-5405-E355-60D9-EFBCF8EBF4A8}"/>
              </a:ext>
            </a:extLst>
          </p:cNvPr>
          <p:cNvSpPr>
            <a:spLocks noGrp="1"/>
          </p:cNvSpPr>
          <p:nvPr>
            <p:ph type="title"/>
          </p:nvPr>
        </p:nvSpPr>
        <p:spPr>
          <a:xfrm>
            <a:off x="1493114" y="893372"/>
            <a:ext cx="9174886" cy="421416"/>
          </a:xfrm>
        </p:spPr>
        <p:txBody>
          <a:bodyPr/>
          <a:lstStyle/>
          <a:p>
            <a:r>
              <a:rPr lang="en-US" sz="3200" dirty="0">
                <a:solidFill>
                  <a:schemeClr val="tx2"/>
                </a:solidFill>
              </a:rPr>
              <a:t>State Letters and Questionnaires</a:t>
            </a:r>
            <a:endParaRPr lang="en-CA" sz="3200" dirty="0">
              <a:solidFill>
                <a:schemeClr val="tx2"/>
              </a:solidFill>
            </a:endParaRPr>
          </a:p>
        </p:txBody>
      </p:sp>
      <p:sp>
        <p:nvSpPr>
          <p:cNvPr id="5" name="TextBox 4">
            <a:extLst>
              <a:ext uri="{FF2B5EF4-FFF2-40B4-BE49-F238E27FC236}">
                <a16:creationId xmlns:a16="http://schemas.microsoft.com/office/drawing/2014/main" id="{C2C75E12-3699-DBF4-033D-DEBC0043028E}"/>
              </a:ext>
            </a:extLst>
          </p:cNvPr>
          <p:cNvSpPr txBox="1"/>
          <p:nvPr/>
        </p:nvSpPr>
        <p:spPr>
          <a:xfrm>
            <a:off x="1257300" y="1544887"/>
            <a:ext cx="10180449" cy="523220"/>
          </a:xfrm>
          <a:prstGeom prst="rect">
            <a:avLst/>
          </a:prstGeom>
          <a:noFill/>
        </p:spPr>
        <p:txBody>
          <a:bodyPr wrap="square" rtlCol="0">
            <a:spAutoFit/>
          </a:bodyPr>
          <a:lstStyle/>
          <a:p>
            <a:pPr marL="228594" marR="0" lvl="0" indent="-228594" algn="l" defTabSz="914377" rtl="0" eaLnBrk="1" fontAlgn="auto" latinLnBrk="0" hangingPunct="1">
              <a:buClrTx/>
              <a:buSzTx/>
              <a:buFont typeface="Arial" panose="020B0604020202020204" pitchFamily="34" charset="0"/>
              <a:buChar char="•"/>
              <a:tabLst/>
              <a:defRPr/>
            </a:pPr>
            <a:r>
              <a:rPr lang="en-US" sz="2800" dirty="0"/>
              <a:t>Deprecation of BAC</a:t>
            </a:r>
          </a:p>
        </p:txBody>
      </p:sp>
      <p:pic>
        <p:nvPicPr>
          <p:cNvPr id="2" name="Picture 1" descr="A graph with a red and blue line&#10;&#10;AI-generated content may be incorrect.">
            <a:extLst>
              <a:ext uri="{FF2B5EF4-FFF2-40B4-BE49-F238E27FC236}">
                <a16:creationId xmlns:a16="http://schemas.microsoft.com/office/drawing/2014/main" id="{EC3E1129-44A7-2D0F-F82D-B8EEDF8622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1552" y="2548417"/>
            <a:ext cx="4015862" cy="2463062"/>
          </a:xfrm>
          <a:prstGeom prst="rect">
            <a:avLst/>
          </a:prstGeom>
          <a:noFill/>
        </p:spPr>
      </p:pic>
      <p:graphicFrame>
        <p:nvGraphicFramePr>
          <p:cNvPr id="3" name="Table 2">
            <a:extLst>
              <a:ext uri="{FF2B5EF4-FFF2-40B4-BE49-F238E27FC236}">
                <a16:creationId xmlns:a16="http://schemas.microsoft.com/office/drawing/2014/main" id="{DC5BAA0B-3FE2-6365-D0EB-017ED7A39305}"/>
              </a:ext>
            </a:extLst>
          </p:cNvPr>
          <p:cNvGraphicFramePr>
            <a:graphicFrameLocks noGrp="1"/>
          </p:cNvGraphicFramePr>
          <p:nvPr/>
        </p:nvGraphicFramePr>
        <p:xfrm>
          <a:off x="4383915" y="5408512"/>
          <a:ext cx="3562150" cy="680400"/>
        </p:xfrm>
        <a:graphic>
          <a:graphicData uri="http://schemas.openxmlformats.org/drawingml/2006/table">
            <a:tbl>
              <a:tblPr firstRow="1" firstCol="1" bandRow="1">
                <a:tableStyleId>{5C22544A-7EE6-4342-B048-85BDC9FD1C3A}</a:tableStyleId>
              </a:tblPr>
              <a:tblGrid>
                <a:gridCol w="1935537">
                  <a:extLst>
                    <a:ext uri="{9D8B030D-6E8A-4147-A177-3AD203B41FA5}">
                      <a16:colId xmlns:a16="http://schemas.microsoft.com/office/drawing/2014/main" val="2303185190"/>
                    </a:ext>
                  </a:extLst>
                </a:gridCol>
                <a:gridCol w="1626613">
                  <a:extLst>
                    <a:ext uri="{9D8B030D-6E8A-4147-A177-3AD203B41FA5}">
                      <a16:colId xmlns:a16="http://schemas.microsoft.com/office/drawing/2014/main" val="3033858517"/>
                    </a:ext>
                  </a:extLst>
                </a:gridCol>
              </a:tblGrid>
              <a:tr h="226800">
                <a:tc>
                  <a:txBody>
                    <a:bodyPr/>
                    <a:lstStyle/>
                    <a:p>
                      <a:pPr marL="0" marR="0" algn="just">
                        <a:buNone/>
                      </a:pPr>
                      <a:r>
                        <a:rPr lang="en-GB" sz="1100">
                          <a:effectLst/>
                        </a:rPr>
                        <a:t>Status</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a:effectLst/>
                        </a:rPr>
                        <a:t>Number of States</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372413537"/>
                  </a:ext>
                </a:extLst>
              </a:tr>
              <a:tr h="226800">
                <a:tc>
                  <a:txBody>
                    <a:bodyPr/>
                    <a:lstStyle/>
                    <a:p>
                      <a:pPr marL="0" marR="0" algn="just">
                        <a:buNone/>
                      </a:pPr>
                      <a:r>
                        <a:rPr lang="en-GB" sz="1100">
                          <a:effectLst/>
                        </a:rPr>
                        <a:t>Already implemented</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a:effectLst/>
                        </a:rPr>
                        <a:t>38</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808628745"/>
                  </a:ext>
                </a:extLst>
              </a:tr>
              <a:tr h="226800">
                <a:tc>
                  <a:txBody>
                    <a:bodyPr/>
                    <a:lstStyle/>
                    <a:p>
                      <a:pPr marL="0" marR="0" algn="just">
                        <a:buNone/>
                      </a:pPr>
                      <a:r>
                        <a:rPr lang="en-GB" sz="1100">
                          <a:effectLst/>
                        </a:rPr>
                        <a:t>To meet by 1 Jan 2027</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dirty="0">
                          <a:effectLst/>
                        </a:rPr>
                        <a:t>14</a:t>
                      </a:r>
                      <a:endParaRPr lang="en-US"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305059219"/>
                  </a:ext>
                </a:extLst>
              </a:tr>
            </a:tbl>
          </a:graphicData>
        </a:graphic>
      </p:graphicFrame>
    </p:spTree>
    <p:extLst>
      <p:ext uri="{BB962C8B-B14F-4D97-AF65-F5344CB8AC3E}">
        <p14:creationId xmlns:p14="http://schemas.microsoft.com/office/powerpoint/2010/main" val="2644721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4C3F-87EC-6FDC-342D-DB7F027D39BB}"/>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297E8FC1-9577-8C7B-F777-3AA52C411BA2}"/>
              </a:ext>
            </a:extLst>
          </p:cNvPr>
          <p:cNvSpPr>
            <a:spLocks noGrp="1"/>
          </p:cNvSpPr>
          <p:nvPr>
            <p:ph type="title"/>
          </p:nvPr>
        </p:nvSpPr>
        <p:spPr>
          <a:xfrm>
            <a:off x="1493114" y="893372"/>
            <a:ext cx="9174886" cy="421416"/>
          </a:xfrm>
        </p:spPr>
        <p:txBody>
          <a:bodyPr/>
          <a:lstStyle/>
          <a:p>
            <a:r>
              <a:rPr lang="en-US" sz="3200" dirty="0">
                <a:solidFill>
                  <a:schemeClr val="tx2"/>
                </a:solidFill>
              </a:rPr>
              <a:t>State Letters and Questionnaires</a:t>
            </a:r>
            <a:endParaRPr lang="en-CA" sz="3200" dirty="0">
              <a:solidFill>
                <a:schemeClr val="tx2"/>
              </a:solidFill>
            </a:endParaRPr>
          </a:p>
        </p:txBody>
      </p:sp>
      <p:sp>
        <p:nvSpPr>
          <p:cNvPr id="5" name="TextBox 4">
            <a:extLst>
              <a:ext uri="{FF2B5EF4-FFF2-40B4-BE49-F238E27FC236}">
                <a16:creationId xmlns:a16="http://schemas.microsoft.com/office/drawing/2014/main" id="{A96D6C5C-98F7-B423-7413-89D1AD3E66EB}"/>
              </a:ext>
            </a:extLst>
          </p:cNvPr>
          <p:cNvSpPr txBox="1"/>
          <p:nvPr/>
        </p:nvSpPr>
        <p:spPr>
          <a:xfrm>
            <a:off x="1257300" y="1544887"/>
            <a:ext cx="10180449" cy="523220"/>
          </a:xfrm>
          <a:prstGeom prst="rect">
            <a:avLst/>
          </a:prstGeom>
          <a:noFill/>
        </p:spPr>
        <p:txBody>
          <a:bodyPr wrap="square" rtlCol="0">
            <a:spAutoFit/>
          </a:bodyPr>
          <a:lstStyle/>
          <a:p>
            <a:pPr marL="228594" marR="0" lvl="0" indent="-228594" algn="l" defTabSz="914377" rtl="0" eaLnBrk="1" fontAlgn="auto" latinLnBrk="0" hangingPunct="1">
              <a:buClrTx/>
              <a:buSzTx/>
              <a:buFont typeface="Arial" panose="020B0604020202020204" pitchFamily="34" charset="0"/>
              <a:buChar char="•"/>
              <a:tabLst/>
              <a:defRPr/>
            </a:pPr>
            <a:r>
              <a:rPr lang="en-US" sz="2800" dirty="0"/>
              <a:t>Facial image encoding and decoding</a:t>
            </a:r>
          </a:p>
        </p:txBody>
      </p:sp>
      <p:pic>
        <p:nvPicPr>
          <p:cNvPr id="2" name="Picture 1">
            <a:extLst>
              <a:ext uri="{FF2B5EF4-FFF2-40B4-BE49-F238E27FC236}">
                <a16:creationId xmlns:a16="http://schemas.microsoft.com/office/drawing/2014/main" id="{3AD2C356-6864-4994-005E-C908B9450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5610" y="2320925"/>
            <a:ext cx="3637915" cy="2216150"/>
          </a:xfrm>
          <a:prstGeom prst="rect">
            <a:avLst/>
          </a:prstGeom>
          <a:noFill/>
        </p:spPr>
      </p:pic>
      <p:graphicFrame>
        <p:nvGraphicFramePr>
          <p:cNvPr id="3" name="Table 2">
            <a:extLst>
              <a:ext uri="{FF2B5EF4-FFF2-40B4-BE49-F238E27FC236}">
                <a16:creationId xmlns:a16="http://schemas.microsoft.com/office/drawing/2014/main" id="{A5D2ACDC-DF1E-203C-718D-DD1439A54A8E}"/>
              </a:ext>
            </a:extLst>
          </p:cNvPr>
          <p:cNvGraphicFramePr>
            <a:graphicFrameLocks noGrp="1"/>
          </p:cNvGraphicFramePr>
          <p:nvPr/>
        </p:nvGraphicFramePr>
        <p:xfrm>
          <a:off x="1899015" y="5546217"/>
          <a:ext cx="3414510" cy="989262"/>
        </p:xfrm>
        <a:graphic>
          <a:graphicData uri="http://schemas.openxmlformats.org/drawingml/2006/table">
            <a:tbl>
              <a:tblPr firstRow="1" firstCol="1" bandRow="1">
                <a:tableStyleId>{5C22544A-7EE6-4342-B048-85BDC9FD1C3A}</a:tableStyleId>
              </a:tblPr>
              <a:tblGrid>
                <a:gridCol w="1906506">
                  <a:extLst>
                    <a:ext uri="{9D8B030D-6E8A-4147-A177-3AD203B41FA5}">
                      <a16:colId xmlns:a16="http://schemas.microsoft.com/office/drawing/2014/main" val="3046993906"/>
                    </a:ext>
                  </a:extLst>
                </a:gridCol>
                <a:gridCol w="1508004">
                  <a:extLst>
                    <a:ext uri="{9D8B030D-6E8A-4147-A177-3AD203B41FA5}">
                      <a16:colId xmlns:a16="http://schemas.microsoft.com/office/drawing/2014/main" val="290036334"/>
                    </a:ext>
                  </a:extLst>
                </a:gridCol>
              </a:tblGrid>
              <a:tr h="329754">
                <a:tc>
                  <a:txBody>
                    <a:bodyPr/>
                    <a:lstStyle/>
                    <a:p>
                      <a:pPr marL="0" marR="0" algn="just">
                        <a:buNone/>
                      </a:pPr>
                      <a:r>
                        <a:rPr lang="en-GB" sz="1100">
                          <a:effectLst/>
                        </a:rPr>
                        <a:t>Status</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a:effectLst/>
                        </a:rPr>
                        <a:t>Number of States</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702650593"/>
                  </a:ext>
                </a:extLst>
              </a:tr>
              <a:tr h="329754">
                <a:tc>
                  <a:txBody>
                    <a:bodyPr/>
                    <a:lstStyle/>
                    <a:p>
                      <a:pPr marL="0" marR="0" algn="just">
                        <a:buNone/>
                      </a:pPr>
                      <a:r>
                        <a:rPr lang="en-GB" sz="1100">
                          <a:effectLst/>
                        </a:rPr>
                        <a:t>Already using</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a:effectLst/>
                        </a:rPr>
                        <a:t>18</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133721840"/>
                  </a:ext>
                </a:extLst>
              </a:tr>
              <a:tr h="329754">
                <a:tc>
                  <a:txBody>
                    <a:bodyPr/>
                    <a:lstStyle/>
                    <a:p>
                      <a:pPr marL="0" marR="0" algn="just">
                        <a:buNone/>
                      </a:pPr>
                      <a:r>
                        <a:rPr lang="en-GB" sz="1100">
                          <a:effectLst/>
                        </a:rPr>
                        <a:t>Will meet by 1 Jan 2030</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dirty="0">
                          <a:effectLst/>
                        </a:rPr>
                        <a:t>34</a:t>
                      </a:r>
                      <a:endParaRPr lang="en-US"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954941608"/>
                  </a:ext>
                </a:extLst>
              </a:tr>
            </a:tbl>
          </a:graphicData>
        </a:graphic>
      </p:graphicFrame>
      <p:graphicFrame>
        <p:nvGraphicFramePr>
          <p:cNvPr id="4" name="Chart 3">
            <a:extLst>
              <a:ext uri="{FF2B5EF4-FFF2-40B4-BE49-F238E27FC236}">
                <a16:creationId xmlns:a16="http://schemas.microsoft.com/office/drawing/2014/main" id="{8425EC96-C46E-9013-76AA-A9E345BD0717}"/>
              </a:ext>
            </a:extLst>
          </p:cNvPr>
          <p:cNvGraphicFramePr/>
          <p:nvPr/>
        </p:nvGraphicFramePr>
        <p:xfrm>
          <a:off x="6028734" y="2298206"/>
          <a:ext cx="3536950" cy="31115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a:extLst>
              <a:ext uri="{FF2B5EF4-FFF2-40B4-BE49-F238E27FC236}">
                <a16:creationId xmlns:a16="http://schemas.microsoft.com/office/drawing/2014/main" id="{361B3361-9FA9-8C27-2C6F-9511829245DD}"/>
              </a:ext>
            </a:extLst>
          </p:cNvPr>
          <p:cNvGraphicFramePr>
            <a:graphicFrameLocks noGrp="1"/>
          </p:cNvGraphicFramePr>
          <p:nvPr/>
        </p:nvGraphicFramePr>
        <p:xfrm>
          <a:off x="6315740" y="5546218"/>
          <a:ext cx="3593803" cy="1059672"/>
        </p:xfrm>
        <a:graphic>
          <a:graphicData uri="http://schemas.openxmlformats.org/drawingml/2006/table">
            <a:tbl>
              <a:tblPr firstRow="1" firstCol="1" bandRow="1">
                <a:tableStyleId>{5C22544A-7EE6-4342-B048-85BDC9FD1C3A}</a:tableStyleId>
              </a:tblPr>
              <a:tblGrid>
                <a:gridCol w="2032668">
                  <a:extLst>
                    <a:ext uri="{9D8B030D-6E8A-4147-A177-3AD203B41FA5}">
                      <a16:colId xmlns:a16="http://schemas.microsoft.com/office/drawing/2014/main" val="2160464688"/>
                    </a:ext>
                  </a:extLst>
                </a:gridCol>
                <a:gridCol w="1561135">
                  <a:extLst>
                    <a:ext uri="{9D8B030D-6E8A-4147-A177-3AD203B41FA5}">
                      <a16:colId xmlns:a16="http://schemas.microsoft.com/office/drawing/2014/main" val="1164569082"/>
                    </a:ext>
                  </a:extLst>
                </a:gridCol>
              </a:tblGrid>
              <a:tr h="264918">
                <a:tc>
                  <a:txBody>
                    <a:bodyPr/>
                    <a:lstStyle/>
                    <a:p>
                      <a:pPr marL="0" marR="0" algn="just">
                        <a:buNone/>
                      </a:pPr>
                      <a:r>
                        <a:rPr lang="en-GB" sz="1100">
                          <a:effectLst/>
                        </a:rPr>
                        <a:t>Status</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a:effectLst/>
                        </a:rPr>
                        <a:t>Number of States</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25908846"/>
                  </a:ext>
                </a:extLst>
              </a:tr>
              <a:tr h="264918">
                <a:tc>
                  <a:txBody>
                    <a:bodyPr/>
                    <a:lstStyle/>
                    <a:p>
                      <a:pPr marL="0" marR="0" algn="just">
                        <a:buNone/>
                      </a:pPr>
                      <a:r>
                        <a:rPr lang="en-GB" sz="1100">
                          <a:effectLst/>
                        </a:rPr>
                        <a:t>Already applying</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a:effectLst/>
                        </a:rPr>
                        <a:t>22</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23445650"/>
                  </a:ext>
                </a:extLst>
              </a:tr>
              <a:tr h="264918">
                <a:tc>
                  <a:txBody>
                    <a:bodyPr/>
                    <a:lstStyle/>
                    <a:p>
                      <a:pPr marL="0" marR="0" algn="just">
                        <a:buNone/>
                      </a:pPr>
                      <a:r>
                        <a:rPr lang="en-GB" sz="1100">
                          <a:effectLst/>
                        </a:rPr>
                        <a:t>Will meet by 1 Jan 2026</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a:effectLst/>
                        </a:rPr>
                        <a:t>27</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550718756"/>
                  </a:ext>
                </a:extLst>
              </a:tr>
              <a:tr h="264918">
                <a:tc>
                  <a:txBody>
                    <a:bodyPr/>
                    <a:lstStyle/>
                    <a:p>
                      <a:pPr marL="0" marR="0" algn="just">
                        <a:buNone/>
                      </a:pPr>
                      <a:r>
                        <a:rPr lang="en-GB" sz="1100">
                          <a:effectLst/>
                        </a:rPr>
                        <a:t>Unable to meet</a:t>
                      </a:r>
                      <a:endParaRPr lang="en-US" sz="12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just">
                        <a:buNone/>
                      </a:pPr>
                      <a:r>
                        <a:rPr lang="en-GB" sz="1100" dirty="0">
                          <a:effectLst/>
                        </a:rPr>
                        <a:t>3</a:t>
                      </a:r>
                      <a:endParaRPr lang="en-US"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059707172"/>
                  </a:ext>
                </a:extLst>
              </a:tr>
            </a:tbl>
          </a:graphicData>
        </a:graphic>
      </p:graphicFrame>
    </p:spTree>
    <p:extLst>
      <p:ext uri="{BB962C8B-B14F-4D97-AF65-F5344CB8AC3E}">
        <p14:creationId xmlns:p14="http://schemas.microsoft.com/office/powerpoint/2010/main" val="2586613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1A928-364A-7DC5-CE86-9E39A2663B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BF1CDD-B0AB-5745-B03A-B4CEDA23D663}"/>
              </a:ext>
            </a:extLst>
          </p:cNvPr>
          <p:cNvSpPr txBox="1"/>
          <p:nvPr/>
        </p:nvSpPr>
        <p:spPr>
          <a:xfrm>
            <a:off x="71670" y="1"/>
            <a:ext cx="12048661" cy="461665"/>
          </a:xfrm>
          <a:prstGeom prst="rect">
            <a:avLst/>
          </a:prstGeom>
          <a:noFill/>
        </p:spPr>
        <p:txBody>
          <a:bodyPr wrap="square">
            <a:spAutoFit/>
          </a:bodyPr>
          <a:lstStyle/>
          <a:p>
            <a:pPr defTabSz="1116455">
              <a:defRPr/>
            </a:pPr>
            <a:endParaRPr lang="en-CA" sz="2400" b="1" dirty="0">
              <a:solidFill>
                <a:srgbClr val="FAA61A">
                  <a:lumMod val="10000"/>
                </a:srgbClr>
              </a:solidFill>
              <a:latin typeface="Calibri Light" panose="020F0302020204030204"/>
            </a:endParaRPr>
          </a:p>
        </p:txBody>
      </p:sp>
      <p:sp>
        <p:nvSpPr>
          <p:cNvPr id="5" name="TextBox 4">
            <a:extLst>
              <a:ext uri="{FF2B5EF4-FFF2-40B4-BE49-F238E27FC236}">
                <a16:creationId xmlns:a16="http://schemas.microsoft.com/office/drawing/2014/main" id="{5F86B9DD-3897-933F-CAF4-15857F3400F3}"/>
              </a:ext>
            </a:extLst>
          </p:cNvPr>
          <p:cNvSpPr txBox="1"/>
          <p:nvPr/>
        </p:nvSpPr>
        <p:spPr>
          <a:xfrm>
            <a:off x="635704" y="246567"/>
            <a:ext cx="10932904" cy="830997"/>
          </a:xfrm>
          <a:prstGeom prst="rect">
            <a:avLst/>
          </a:prstGeom>
          <a:solidFill>
            <a:srgbClr val="0054A4"/>
          </a:solidFill>
        </p:spPr>
        <p:txBody>
          <a:bodyPr wrap="square">
            <a:spAutoFit/>
          </a:bodyPr>
          <a:lstStyle/>
          <a:p>
            <a:pPr defTabSz="1219170">
              <a:defRPr/>
            </a:pPr>
            <a:r>
              <a:rPr lang="en-US" sz="2400" b="1" dirty="0">
                <a:solidFill>
                  <a:schemeClr val="bg1"/>
                </a:solidFill>
                <a:latin typeface="Arial" panose="020B0604020202020204" pitchFamily="34" charset="0"/>
              </a:rPr>
              <a:t>QUESTIONNAIRE ON MACHINE READABLE TRAVEL DOCUMENTS (MRTDS) FOR REFUGEES AND STATELESS PERSONS</a:t>
            </a:r>
          </a:p>
        </p:txBody>
      </p:sp>
      <p:sp>
        <p:nvSpPr>
          <p:cNvPr id="9" name="TextBox 8">
            <a:extLst>
              <a:ext uri="{FF2B5EF4-FFF2-40B4-BE49-F238E27FC236}">
                <a16:creationId xmlns:a16="http://schemas.microsoft.com/office/drawing/2014/main" id="{CDC40709-763B-9CE0-1C9F-CFCB36E8C691}"/>
              </a:ext>
            </a:extLst>
          </p:cNvPr>
          <p:cNvSpPr txBox="1"/>
          <p:nvPr/>
        </p:nvSpPr>
        <p:spPr>
          <a:xfrm>
            <a:off x="1103445" y="2276873"/>
            <a:ext cx="8443451" cy="584775"/>
          </a:xfrm>
          <a:prstGeom prst="rect">
            <a:avLst/>
          </a:prstGeom>
          <a:noFill/>
        </p:spPr>
        <p:txBody>
          <a:bodyPr wrap="square">
            <a:spAutoFit/>
          </a:bodyPr>
          <a:lstStyle/>
          <a:p>
            <a:pPr algn="just">
              <a:spcBef>
                <a:spcPts val="1733"/>
              </a:spcBef>
              <a:spcAft>
                <a:spcPts val="1733"/>
              </a:spcAft>
              <a:tabLst>
                <a:tab pos="1219170" algn="l"/>
                <a:tab pos="1219170" algn="l"/>
                <a:tab pos="6121247" algn="l"/>
              </a:tabLst>
            </a:pPr>
            <a:r>
              <a:rPr lang="en-GB" sz="3200" dirty="0">
                <a:ea typeface="Times New Roman" panose="02020603050405020304" pitchFamily="18" charset="0"/>
              </a:rPr>
              <a:t>As of 20 October, 51 States replied</a:t>
            </a:r>
          </a:p>
        </p:txBody>
      </p:sp>
      <p:pic>
        <p:nvPicPr>
          <p:cNvPr id="6" name="Picture 5" descr="A qr code on a white background&#10;&#10;AI-generated content may be incorrect.">
            <a:extLst>
              <a:ext uri="{FF2B5EF4-FFF2-40B4-BE49-F238E27FC236}">
                <a16:creationId xmlns:a16="http://schemas.microsoft.com/office/drawing/2014/main" id="{34E2056F-46D6-036E-624B-01EA906768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8354" y="1827822"/>
            <a:ext cx="4197085" cy="4197085"/>
          </a:xfrm>
          <a:prstGeom prst="rect">
            <a:avLst/>
          </a:prstGeom>
        </p:spPr>
      </p:pic>
    </p:spTree>
    <p:extLst>
      <p:ext uri="{BB962C8B-B14F-4D97-AF65-F5344CB8AC3E}">
        <p14:creationId xmlns:p14="http://schemas.microsoft.com/office/powerpoint/2010/main" val="254455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5575-8E90-F8F6-293B-78FFAE957467}"/>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E908C269-5ED8-3774-B114-BDCF95A4453F}"/>
              </a:ext>
            </a:extLst>
          </p:cNvPr>
          <p:cNvSpPr>
            <a:spLocks noGrp="1"/>
          </p:cNvSpPr>
          <p:nvPr>
            <p:ph type="title"/>
          </p:nvPr>
        </p:nvSpPr>
        <p:spPr>
          <a:xfrm>
            <a:off x="1493114" y="893372"/>
            <a:ext cx="9174886" cy="421416"/>
          </a:xfrm>
        </p:spPr>
        <p:txBody>
          <a:bodyPr/>
          <a:lstStyle/>
          <a:p>
            <a:r>
              <a:rPr lang="en-US" sz="3200" dirty="0">
                <a:solidFill>
                  <a:schemeClr val="tx2"/>
                </a:solidFill>
              </a:rPr>
              <a:t>State Letters and Questionnaires</a:t>
            </a:r>
            <a:endParaRPr lang="en-CA" sz="3200" dirty="0">
              <a:solidFill>
                <a:schemeClr val="tx2"/>
              </a:solidFill>
            </a:endParaRPr>
          </a:p>
        </p:txBody>
      </p:sp>
      <p:sp>
        <p:nvSpPr>
          <p:cNvPr id="5" name="TextBox 4">
            <a:extLst>
              <a:ext uri="{FF2B5EF4-FFF2-40B4-BE49-F238E27FC236}">
                <a16:creationId xmlns:a16="http://schemas.microsoft.com/office/drawing/2014/main" id="{C982ECF7-8D3D-8B8D-3648-8308F815493C}"/>
              </a:ext>
            </a:extLst>
          </p:cNvPr>
          <p:cNvSpPr txBox="1"/>
          <p:nvPr/>
        </p:nvSpPr>
        <p:spPr>
          <a:xfrm>
            <a:off x="1257300" y="1544887"/>
            <a:ext cx="10180449" cy="523220"/>
          </a:xfrm>
          <a:prstGeom prst="rect">
            <a:avLst/>
          </a:prstGeom>
          <a:noFill/>
        </p:spPr>
        <p:txBody>
          <a:bodyPr wrap="square" rtlCol="0">
            <a:spAutoFit/>
          </a:bodyPr>
          <a:lstStyle/>
          <a:p>
            <a:pPr marL="228594" marR="0" lvl="0" indent="-228594" algn="l" defTabSz="914377" rtl="0" eaLnBrk="1" fontAlgn="auto" latinLnBrk="0" hangingPunct="1">
              <a:buClrTx/>
              <a:buSzTx/>
              <a:buFont typeface="Arial" panose="020B0604020202020204" pitchFamily="34" charset="0"/>
              <a:buChar char="•"/>
              <a:tabLst/>
              <a:defRPr/>
            </a:pPr>
            <a:r>
              <a:rPr lang="en-US" sz="2800" dirty="0"/>
              <a:t>MRTDs for refugees and stateless persons</a:t>
            </a:r>
          </a:p>
        </p:txBody>
      </p:sp>
      <p:pic>
        <p:nvPicPr>
          <p:cNvPr id="2" name="Picture 1" descr="A close-up of a document&#10;&#10;AI-generated content may be incorrect.">
            <a:extLst>
              <a:ext uri="{FF2B5EF4-FFF2-40B4-BE49-F238E27FC236}">
                <a16:creationId xmlns:a16="http://schemas.microsoft.com/office/drawing/2014/main" id="{07BA8DFE-20FC-BD60-38BE-4AB74941A5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7144" y="2068106"/>
            <a:ext cx="8612371" cy="4970647"/>
          </a:xfrm>
          <a:prstGeom prst="rect">
            <a:avLst/>
          </a:prstGeom>
          <a:noFill/>
          <a:ln>
            <a:noFill/>
          </a:ln>
        </p:spPr>
      </p:pic>
    </p:spTree>
    <p:extLst>
      <p:ext uri="{BB962C8B-B14F-4D97-AF65-F5344CB8AC3E}">
        <p14:creationId xmlns:p14="http://schemas.microsoft.com/office/powerpoint/2010/main" val="858408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606698" y="145786"/>
            <a:ext cx="13106400" cy="762000"/>
          </a:xfrm>
          <a:prstGeom prst="rect">
            <a:avLst/>
          </a:prstGeom>
        </p:spPr>
        <p:txBody>
          <a:bodyPr/>
          <a:lstStyle>
            <a:lvl1pPr algn="ctr" defTabSz="914400" rtl="0" eaLnBrk="1" latinLnBrk="0" hangingPunct="1">
              <a:spcBef>
                <a:spcPct val="0"/>
              </a:spcBef>
              <a:buNone/>
              <a:defRPr sz="4400" kern="1200">
                <a:solidFill>
                  <a:srgbClr val="0054A4"/>
                </a:solidFill>
                <a:latin typeface="Arial" pitchFamily="34" charset="0"/>
                <a:ea typeface="+mj-ea"/>
                <a:cs typeface="Arial" pitchFamily="34" charset="0"/>
              </a:defRPr>
            </a:lvl1pPr>
          </a:lstStyle>
          <a:p>
            <a:pPr marL="425440"/>
            <a:r>
              <a:rPr lang="en-GB" altLang="en-US" sz="3733" b="1" dirty="0">
                <a:solidFill>
                  <a:srgbClr val="FF0000"/>
                </a:solidFill>
                <a:latin typeface="+mn-lt"/>
              </a:rPr>
              <a:t>API/</a:t>
            </a:r>
            <a:r>
              <a:rPr lang="en-GB" altLang="en-US" sz="3733" b="1" dirty="0" err="1">
                <a:solidFill>
                  <a:srgbClr val="FF0000"/>
                </a:solidFill>
                <a:latin typeface="+mn-lt"/>
              </a:rPr>
              <a:t>iAPI</a:t>
            </a:r>
            <a:r>
              <a:rPr lang="en-GB" altLang="en-US" sz="3733" b="1" dirty="0">
                <a:solidFill>
                  <a:srgbClr val="FF0000"/>
                </a:solidFill>
                <a:latin typeface="+mn-lt"/>
              </a:rPr>
              <a:t>/PNR status by region</a:t>
            </a:r>
          </a:p>
        </p:txBody>
      </p:sp>
      <p:cxnSp>
        <p:nvCxnSpPr>
          <p:cNvPr id="2056" name="Straight Connector 2055"/>
          <p:cNvCxnSpPr/>
          <p:nvPr/>
        </p:nvCxnSpPr>
        <p:spPr>
          <a:xfrm>
            <a:off x="1574800" y="3733800"/>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811896348"/>
              </p:ext>
            </p:extLst>
          </p:nvPr>
        </p:nvGraphicFramePr>
        <p:xfrm>
          <a:off x="815413" y="934333"/>
          <a:ext cx="10771341" cy="4657591"/>
        </p:xfrm>
        <a:graphic>
          <a:graphicData uri="http://schemas.openxmlformats.org/drawingml/2006/table">
            <a:tbl>
              <a:tblPr firstRow="1" firstCol="1" bandRow="1">
                <a:tableStyleId>{5C22544A-7EE6-4342-B048-85BDC9FD1C3A}</a:tableStyleId>
              </a:tblPr>
              <a:tblGrid>
                <a:gridCol w="4191485">
                  <a:extLst>
                    <a:ext uri="{9D8B030D-6E8A-4147-A177-3AD203B41FA5}">
                      <a16:colId xmlns:a16="http://schemas.microsoft.com/office/drawing/2014/main" val="20000"/>
                    </a:ext>
                  </a:extLst>
                </a:gridCol>
                <a:gridCol w="3445726">
                  <a:extLst>
                    <a:ext uri="{9D8B030D-6E8A-4147-A177-3AD203B41FA5}">
                      <a16:colId xmlns:a16="http://schemas.microsoft.com/office/drawing/2014/main" val="20001"/>
                    </a:ext>
                  </a:extLst>
                </a:gridCol>
                <a:gridCol w="3134130">
                  <a:extLst>
                    <a:ext uri="{9D8B030D-6E8A-4147-A177-3AD203B41FA5}">
                      <a16:colId xmlns:a16="http://schemas.microsoft.com/office/drawing/2014/main" val="20002"/>
                    </a:ext>
                  </a:extLst>
                </a:gridCol>
              </a:tblGrid>
              <a:tr h="693745">
                <a:tc>
                  <a:txBody>
                    <a:bodyPr/>
                    <a:lstStyle/>
                    <a:p>
                      <a:pPr algn="ctr">
                        <a:spcAft>
                          <a:spcPts val="0"/>
                        </a:spcAft>
                      </a:pPr>
                      <a:r>
                        <a:rPr lang="en-GB" sz="1900" dirty="0">
                          <a:effectLst/>
                        </a:rPr>
                        <a:t>Region</a:t>
                      </a:r>
                      <a:endParaRPr lang="en-GB" sz="1900" dirty="0">
                        <a:effectLst/>
                        <a:latin typeface="Times New Roman"/>
                        <a:ea typeface="Times New Roman"/>
                      </a:endParaRPr>
                    </a:p>
                  </a:txBody>
                  <a:tcPr marT="0" marB="0"/>
                </a:tc>
                <a:tc>
                  <a:txBody>
                    <a:bodyPr/>
                    <a:lstStyle/>
                    <a:p>
                      <a:pPr algn="ctr">
                        <a:spcAft>
                          <a:spcPts val="0"/>
                        </a:spcAft>
                      </a:pPr>
                      <a:r>
                        <a:rPr lang="en-GB" sz="1900" dirty="0">
                          <a:effectLst/>
                        </a:rPr>
                        <a:t>API/</a:t>
                      </a:r>
                      <a:r>
                        <a:rPr lang="en-GB" sz="1900" dirty="0" err="1">
                          <a:effectLst/>
                        </a:rPr>
                        <a:t>iAPI</a:t>
                      </a:r>
                      <a:endParaRPr lang="en-GB" sz="1900" dirty="0">
                        <a:effectLst/>
                        <a:latin typeface="Times New Roman"/>
                        <a:ea typeface="Times New Roman"/>
                      </a:endParaRPr>
                    </a:p>
                  </a:txBody>
                  <a:tcPr marT="0" marB="0"/>
                </a:tc>
                <a:tc>
                  <a:txBody>
                    <a:bodyPr/>
                    <a:lstStyle/>
                    <a:p>
                      <a:pPr algn="ctr">
                        <a:spcAft>
                          <a:spcPts val="0"/>
                        </a:spcAft>
                      </a:pPr>
                      <a:r>
                        <a:rPr lang="en-GB" sz="1900" dirty="0">
                          <a:effectLst/>
                        </a:rPr>
                        <a:t>PNR</a:t>
                      </a:r>
                      <a:endParaRPr lang="en-GB" sz="1900" dirty="0">
                        <a:effectLst/>
                        <a:latin typeface="Times New Roman"/>
                        <a:ea typeface="Times New Roman"/>
                      </a:endParaRPr>
                    </a:p>
                  </a:txBody>
                  <a:tcPr marT="0" marB="0"/>
                </a:tc>
                <a:extLst>
                  <a:ext uri="{0D108BD9-81ED-4DB2-BD59-A6C34878D82A}">
                    <a16:rowId xmlns:a16="http://schemas.microsoft.com/office/drawing/2014/main" val="10000"/>
                  </a:ext>
                </a:extLst>
              </a:tr>
              <a:tr h="334026">
                <a:tc>
                  <a:txBody>
                    <a:bodyPr/>
                    <a:lstStyle/>
                    <a:p>
                      <a:pPr algn="ctr">
                        <a:spcAft>
                          <a:spcPts val="0"/>
                        </a:spcAft>
                      </a:pPr>
                      <a:r>
                        <a:rPr lang="en-GB" sz="1900" dirty="0">
                          <a:effectLst/>
                        </a:rPr>
                        <a:t>Asia and Pacific (APAC)</a:t>
                      </a:r>
                      <a:r>
                        <a:rPr lang="en-GB" sz="1900" dirty="0">
                          <a:solidFill>
                            <a:srgbClr val="C00000"/>
                          </a:solidFill>
                          <a:effectLst/>
                        </a:rPr>
                        <a:t>*</a:t>
                      </a:r>
                      <a:endParaRPr lang="en-GB" sz="1900" dirty="0">
                        <a:solidFill>
                          <a:srgbClr val="C00000"/>
                        </a:solidFill>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rPr>
                        <a:t>16</a:t>
                      </a:r>
                      <a:endParaRPr lang="en-GB" sz="1900" dirty="0">
                        <a:solidFill>
                          <a:srgbClr val="002060"/>
                        </a:solidFill>
                        <a:effectLst/>
                        <a:latin typeface="+mn-lt"/>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12</a:t>
                      </a:r>
                    </a:p>
                  </a:txBody>
                  <a:tcPr marT="0" marB="0"/>
                </a:tc>
                <a:extLst>
                  <a:ext uri="{0D108BD9-81ED-4DB2-BD59-A6C34878D82A}">
                    <a16:rowId xmlns:a16="http://schemas.microsoft.com/office/drawing/2014/main" val="10001"/>
                  </a:ext>
                </a:extLst>
              </a:tr>
              <a:tr h="668052">
                <a:tc>
                  <a:txBody>
                    <a:bodyPr/>
                    <a:lstStyle/>
                    <a:p>
                      <a:pPr algn="ctr">
                        <a:spcAft>
                          <a:spcPts val="0"/>
                        </a:spcAft>
                      </a:pPr>
                      <a:r>
                        <a:rPr lang="en-GB" sz="1900" dirty="0">
                          <a:effectLst/>
                        </a:rPr>
                        <a:t>Eastern and Southern African Office (ESAF)</a:t>
                      </a:r>
                      <a:endParaRPr lang="en-GB" sz="1900" dirty="0">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8</a:t>
                      </a:r>
                    </a:p>
                  </a:txBody>
                  <a:tcPr marT="0" marB="0"/>
                </a:tc>
                <a:tc>
                  <a:txBody>
                    <a:bodyPr/>
                    <a:lstStyle/>
                    <a:p>
                      <a:pPr algn="ctr">
                        <a:spcAft>
                          <a:spcPts val="0"/>
                        </a:spcAft>
                      </a:pPr>
                      <a:r>
                        <a:rPr lang="en-GB" sz="1900" dirty="0">
                          <a:solidFill>
                            <a:srgbClr val="002060"/>
                          </a:solidFill>
                          <a:effectLst/>
                          <a:latin typeface="+mn-lt"/>
                          <a:ea typeface="Times New Roman"/>
                        </a:rPr>
                        <a:t>3</a:t>
                      </a:r>
                    </a:p>
                  </a:txBody>
                  <a:tcPr marT="0" marB="0"/>
                </a:tc>
                <a:extLst>
                  <a:ext uri="{0D108BD9-81ED-4DB2-BD59-A6C34878D82A}">
                    <a16:rowId xmlns:a16="http://schemas.microsoft.com/office/drawing/2014/main" val="10002"/>
                  </a:ext>
                </a:extLst>
              </a:tr>
              <a:tr h="668052">
                <a:tc>
                  <a:txBody>
                    <a:bodyPr/>
                    <a:lstStyle/>
                    <a:p>
                      <a:pPr algn="ctr">
                        <a:spcAft>
                          <a:spcPts val="0"/>
                        </a:spcAft>
                      </a:pPr>
                      <a:r>
                        <a:rPr lang="en-GB" sz="1900">
                          <a:effectLst/>
                        </a:rPr>
                        <a:t>European and North Atlantic (EUR/NAT)</a:t>
                      </a:r>
                      <a:endParaRPr lang="en-GB" sz="1900">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39</a:t>
                      </a:r>
                    </a:p>
                  </a:txBody>
                  <a:tcPr marT="0" marB="0"/>
                </a:tc>
                <a:tc>
                  <a:txBody>
                    <a:bodyPr/>
                    <a:lstStyle/>
                    <a:p>
                      <a:pPr algn="ctr">
                        <a:spcAft>
                          <a:spcPts val="0"/>
                        </a:spcAft>
                      </a:pPr>
                      <a:r>
                        <a:rPr lang="en-GB" sz="1900" dirty="0">
                          <a:solidFill>
                            <a:srgbClr val="002060"/>
                          </a:solidFill>
                          <a:effectLst/>
                          <a:latin typeface="+mn-lt"/>
                          <a:ea typeface="Times New Roman"/>
                        </a:rPr>
                        <a:t>37</a:t>
                      </a:r>
                    </a:p>
                  </a:txBody>
                  <a:tcPr marT="0" marB="0"/>
                </a:tc>
                <a:extLst>
                  <a:ext uri="{0D108BD9-81ED-4DB2-BD59-A6C34878D82A}">
                    <a16:rowId xmlns:a16="http://schemas.microsoft.com/office/drawing/2014/main" val="10003"/>
                  </a:ext>
                </a:extLst>
              </a:tr>
              <a:tr h="334026">
                <a:tc>
                  <a:txBody>
                    <a:bodyPr/>
                    <a:lstStyle/>
                    <a:p>
                      <a:pPr algn="ctr">
                        <a:spcAft>
                          <a:spcPts val="0"/>
                        </a:spcAft>
                      </a:pPr>
                      <a:r>
                        <a:rPr lang="en-GB" sz="1900" dirty="0">
                          <a:effectLst/>
                        </a:rPr>
                        <a:t>Middle East (MID)</a:t>
                      </a:r>
                      <a:endParaRPr lang="en-GB" sz="1900" dirty="0">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9</a:t>
                      </a:r>
                    </a:p>
                  </a:txBody>
                  <a:tcPr marT="0" marB="0"/>
                </a:tc>
                <a:tc>
                  <a:txBody>
                    <a:bodyPr/>
                    <a:lstStyle/>
                    <a:p>
                      <a:pPr algn="ctr">
                        <a:spcAft>
                          <a:spcPts val="0"/>
                        </a:spcAft>
                      </a:pPr>
                      <a:r>
                        <a:rPr lang="en-GB" sz="1900" dirty="0">
                          <a:solidFill>
                            <a:srgbClr val="002060"/>
                          </a:solidFill>
                          <a:effectLst/>
                          <a:latin typeface="+mn-lt"/>
                          <a:ea typeface="Times New Roman"/>
                        </a:rPr>
                        <a:t>6</a:t>
                      </a:r>
                    </a:p>
                  </a:txBody>
                  <a:tcPr marT="0" marB="0"/>
                </a:tc>
                <a:extLst>
                  <a:ext uri="{0D108BD9-81ED-4DB2-BD59-A6C34878D82A}">
                    <a16:rowId xmlns:a16="http://schemas.microsoft.com/office/drawing/2014/main" val="10004"/>
                  </a:ext>
                </a:extLst>
              </a:tr>
              <a:tr h="668052">
                <a:tc>
                  <a:txBody>
                    <a:bodyPr/>
                    <a:lstStyle/>
                    <a:p>
                      <a:pPr algn="ctr">
                        <a:spcAft>
                          <a:spcPts val="0"/>
                        </a:spcAft>
                      </a:pPr>
                      <a:r>
                        <a:rPr lang="en-GB" sz="1900">
                          <a:effectLst/>
                        </a:rPr>
                        <a:t>North American, Central American and Caribbean (NACC)</a:t>
                      </a:r>
                      <a:endParaRPr lang="en-GB" sz="1900">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21</a:t>
                      </a:r>
                    </a:p>
                  </a:txBody>
                  <a:tcPr marT="0" marB="0"/>
                </a:tc>
                <a:tc>
                  <a:txBody>
                    <a:bodyPr/>
                    <a:lstStyle/>
                    <a:p>
                      <a:pPr algn="ctr">
                        <a:spcAft>
                          <a:spcPts val="0"/>
                        </a:spcAft>
                      </a:pPr>
                      <a:r>
                        <a:rPr lang="en-GB" sz="1900" dirty="0">
                          <a:solidFill>
                            <a:srgbClr val="002060"/>
                          </a:solidFill>
                          <a:effectLst/>
                          <a:latin typeface="+mn-lt"/>
                          <a:ea typeface="Times New Roman"/>
                        </a:rPr>
                        <a:t>5</a:t>
                      </a:r>
                    </a:p>
                  </a:txBody>
                  <a:tcPr marT="0" marB="0"/>
                </a:tc>
                <a:extLst>
                  <a:ext uri="{0D108BD9-81ED-4DB2-BD59-A6C34878D82A}">
                    <a16:rowId xmlns:a16="http://schemas.microsoft.com/office/drawing/2014/main" val="10005"/>
                  </a:ext>
                </a:extLst>
              </a:tr>
              <a:tr h="334026">
                <a:tc>
                  <a:txBody>
                    <a:bodyPr/>
                    <a:lstStyle/>
                    <a:p>
                      <a:pPr algn="ctr">
                        <a:spcAft>
                          <a:spcPts val="0"/>
                        </a:spcAft>
                      </a:pPr>
                      <a:r>
                        <a:rPr lang="en-GB" sz="1900">
                          <a:effectLst/>
                        </a:rPr>
                        <a:t>South American (SAM)</a:t>
                      </a:r>
                      <a:endParaRPr lang="en-GB" sz="1900">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10</a:t>
                      </a:r>
                    </a:p>
                  </a:txBody>
                  <a:tcPr marT="0" marB="0"/>
                </a:tc>
                <a:tc>
                  <a:txBody>
                    <a:bodyPr/>
                    <a:lstStyle/>
                    <a:p>
                      <a:pPr algn="ctr">
                        <a:spcAft>
                          <a:spcPts val="0"/>
                        </a:spcAft>
                      </a:pPr>
                      <a:r>
                        <a:rPr lang="en-GB" sz="1900" dirty="0">
                          <a:solidFill>
                            <a:srgbClr val="002060"/>
                          </a:solidFill>
                          <a:effectLst/>
                          <a:latin typeface="+mn-lt"/>
                          <a:ea typeface="Times New Roman"/>
                        </a:rPr>
                        <a:t>5</a:t>
                      </a:r>
                    </a:p>
                  </a:txBody>
                  <a:tcPr marT="0" marB="0"/>
                </a:tc>
                <a:extLst>
                  <a:ext uri="{0D108BD9-81ED-4DB2-BD59-A6C34878D82A}">
                    <a16:rowId xmlns:a16="http://schemas.microsoft.com/office/drawing/2014/main" val="10006"/>
                  </a:ext>
                </a:extLst>
              </a:tr>
              <a:tr h="0">
                <a:tc>
                  <a:txBody>
                    <a:bodyPr/>
                    <a:lstStyle/>
                    <a:p>
                      <a:pPr algn="ctr">
                        <a:spcAft>
                          <a:spcPts val="0"/>
                        </a:spcAft>
                      </a:pPr>
                      <a:r>
                        <a:rPr lang="en-GB" sz="1900">
                          <a:effectLst/>
                        </a:rPr>
                        <a:t>Western and Central African (WACAF)</a:t>
                      </a:r>
                      <a:endParaRPr lang="en-GB" sz="1900">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4</a:t>
                      </a:r>
                    </a:p>
                  </a:txBody>
                  <a:tcPr marT="0" marB="0"/>
                </a:tc>
                <a:tc>
                  <a:txBody>
                    <a:bodyPr/>
                    <a:lstStyle/>
                    <a:p>
                      <a:pPr algn="ctr">
                        <a:spcAft>
                          <a:spcPts val="0"/>
                        </a:spcAft>
                      </a:pPr>
                      <a:r>
                        <a:rPr lang="en-GB" sz="1900" dirty="0">
                          <a:solidFill>
                            <a:srgbClr val="002060"/>
                          </a:solidFill>
                          <a:effectLst/>
                          <a:latin typeface="+mn-lt"/>
                          <a:ea typeface="Times New Roman"/>
                        </a:rPr>
                        <a:t>3</a:t>
                      </a:r>
                    </a:p>
                  </a:txBody>
                  <a:tcPr marT="0" marB="0"/>
                </a:tc>
                <a:extLst>
                  <a:ext uri="{0D108BD9-81ED-4DB2-BD59-A6C34878D82A}">
                    <a16:rowId xmlns:a16="http://schemas.microsoft.com/office/drawing/2014/main" val="10007"/>
                  </a:ext>
                </a:extLst>
              </a:tr>
              <a:tr h="668052">
                <a:tc>
                  <a:txBody>
                    <a:bodyPr/>
                    <a:lstStyle/>
                    <a:p>
                      <a:pPr algn="ctr">
                        <a:spcAft>
                          <a:spcPts val="0"/>
                        </a:spcAft>
                      </a:pPr>
                      <a:r>
                        <a:rPr lang="en-GB" sz="1900" dirty="0">
                          <a:effectLst/>
                        </a:rPr>
                        <a:t>Total</a:t>
                      </a:r>
                    </a:p>
                    <a:p>
                      <a:pPr algn="ctr">
                        <a:spcAft>
                          <a:spcPts val="0"/>
                        </a:spcAft>
                      </a:pPr>
                      <a:r>
                        <a:rPr lang="en-GB" sz="1900" dirty="0">
                          <a:effectLst/>
                        </a:rPr>
                        <a:t> </a:t>
                      </a:r>
                      <a:endParaRPr lang="en-GB" sz="1900" dirty="0">
                        <a:effectLst/>
                        <a:latin typeface="Times New Roman"/>
                        <a:ea typeface="Times New Roman"/>
                      </a:endParaRPr>
                    </a:p>
                  </a:txBody>
                  <a:tcPr marT="0" marB="0"/>
                </a:tc>
                <a:tc>
                  <a:txBody>
                    <a:bodyPr/>
                    <a:lstStyle/>
                    <a:p>
                      <a:pPr algn="ctr">
                        <a:spcAft>
                          <a:spcPts val="0"/>
                        </a:spcAft>
                      </a:pPr>
                      <a:r>
                        <a:rPr lang="en-GB" sz="1900" dirty="0">
                          <a:solidFill>
                            <a:srgbClr val="002060"/>
                          </a:solidFill>
                          <a:effectLst/>
                          <a:latin typeface="+mn-lt"/>
                        </a:rPr>
                        <a:t>107</a:t>
                      </a:r>
                      <a:endParaRPr lang="en-GB" sz="1900" dirty="0">
                        <a:solidFill>
                          <a:srgbClr val="002060"/>
                        </a:solidFill>
                        <a:effectLst/>
                        <a:latin typeface="+mn-lt"/>
                        <a:ea typeface="Times New Roman"/>
                      </a:endParaRPr>
                    </a:p>
                  </a:txBody>
                  <a:tcPr marT="0" marB="0"/>
                </a:tc>
                <a:tc>
                  <a:txBody>
                    <a:bodyPr/>
                    <a:lstStyle/>
                    <a:p>
                      <a:pPr algn="ctr">
                        <a:spcAft>
                          <a:spcPts val="0"/>
                        </a:spcAft>
                      </a:pPr>
                      <a:r>
                        <a:rPr lang="en-GB" sz="1900" dirty="0">
                          <a:solidFill>
                            <a:srgbClr val="002060"/>
                          </a:solidFill>
                          <a:effectLst/>
                          <a:latin typeface="+mn-lt"/>
                          <a:ea typeface="Times New Roman"/>
                        </a:rPr>
                        <a:t>71</a:t>
                      </a:r>
                    </a:p>
                  </a:txBody>
                  <a:tcPr marT="0" marB="0"/>
                </a:tc>
                <a:extLst>
                  <a:ext uri="{0D108BD9-81ED-4DB2-BD59-A6C34878D82A}">
                    <a16:rowId xmlns:a16="http://schemas.microsoft.com/office/drawing/2014/main" val="10008"/>
                  </a:ext>
                </a:extLst>
              </a:tr>
            </a:tbl>
          </a:graphicData>
        </a:graphic>
      </p:graphicFrame>
      <p:sp>
        <p:nvSpPr>
          <p:cNvPr id="5" name="Rectangle 1"/>
          <p:cNvSpPr>
            <a:spLocks noChangeArrowheads="1"/>
          </p:cNvSpPr>
          <p:nvPr/>
        </p:nvSpPr>
        <p:spPr bwMode="auto">
          <a:xfrm>
            <a:off x="2448985" y="1848765"/>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br>
              <a:rPr lang="en-GB" altLang="en-US" sz="2400">
                <a:latin typeface="Arial" pitchFamily="34" charset="0"/>
                <a:cs typeface="Arial" pitchFamily="34" charset="0"/>
              </a:rPr>
            </a:br>
            <a:endParaRPr lang="en-GB" altLang="en-US" sz="2400">
              <a:latin typeface="Arial" pitchFamily="34" charset="0"/>
              <a:cs typeface="Arial" pitchFamily="34" charset="0"/>
            </a:endParaRPr>
          </a:p>
        </p:txBody>
      </p:sp>
      <p:sp>
        <p:nvSpPr>
          <p:cNvPr id="7" name="Rectangle 3"/>
          <p:cNvSpPr>
            <a:spLocks noChangeArrowheads="1"/>
          </p:cNvSpPr>
          <p:nvPr/>
        </p:nvSpPr>
        <p:spPr bwMode="auto">
          <a:xfrm>
            <a:off x="561924" y="6238246"/>
            <a:ext cx="9978053" cy="34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justLow" defTabSz="1219170" fontAlgn="base">
              <a:spcBef>
                <a:spcPct val="0"/>
              </a:spcBef>
              <a:spcAft>
                <a:spcPct val="0"/>
              </a:spcAft>
            </a:pPr>
            <a:r>
              <a:rPr lang="en-GB" altLang="en-US" sz="1467" i="1" baseline="30000" dirty="0">
                <a:solidFill>
                  <a:srgbClr val="C00000"/>
                </a:solidFill>
                <a:latin typeface="Arial" pitchFamily="34" charset="0"/>
                <a:ea typeface="Times New Roman" pitchFamily="18" charset="0"/>
                <a:cs typeface="Arial" pitchFamily="34" charset="0"/>
              </a:rPr>
              <a:t>*</a:t>
            </a:r>
            <a:r>
              <a:rPr lang="en-US" altLang="en-US" sz="1467" i="1" dirty="0">
                <a:solidFill>
                  <a:srgbClr val="C00000"/>
                </a:solidFill>
                <a:latin typeface="Arial" pitchFamily="34" charset="0"/>
                <a:ea typeface="Times New Roman" pitchFamily="18" charset="0"/>
                <a:cs typeface="Arial" pitchFamily="34" charset="0"/>
              </a:rPr>
              <a:t>Hong Kong (China) and Macao (China) are not counted as ICAO Member States, however they do issue </a:t>
            </a:r>
            <a:r>
              <a:rPr lang="en-US" altLang="en-US" sz="1467" i="1" dirty="0" err="1">
                <a:solidFill>
                  <a:srgbClr val="C00000"/>
                </a:solidFill>
                <a:latin typeface="Arial" pitchFamily="34" charset="0"/>
                <a:ea typeface="Times New Roman" pitchFamily="18" charset="0"/>
                <a:cs typeface="Arial" pitchFamily="34" charset="0"/>
              </a:rPr>
              <a:t>ePassports</a:t>
            </a:r>
            <a:endParaRPr lang="en-US" altLang="en-US" sz="1467" i="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442009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Promotion, </a:t>
            </a:r>
            <a:br>
              <a:rPr lang="en-US" dirty="0"/>
            </a:br>
            <a:r>
              <a:rPr lang="en-US" dirty="0"/>
              <a:t>Capacity Building,</a:t>
            </a:r>
            <a:br>
              <a:rPr lang="en-US" dirty="0"/>
            </a:br>
            <a:r>
              <a:rPr lang="en-US" dirty="0"/>
              <a:t>Guidance and</a:t>
            </a:r>
            <a:br>
              <a:rPr lang="en-US" dirty="0"/>
            </a:br>
            <a:r>
              <a:rPr lang="en-US" dirty="0"/>
              <a:t>Training courses </a:t>
            </a:r>
            <a:endParaRPr lang="en-CA" dirty="0"/>
          </a:p>
        </p:txBody>
      </p:sp>
      <p:sp>
        <p:nvSpPr>
          <p:cNvPr id="4" name="Slide Number Placeholder 3"/>
          <p:cNvSpPr>
            <a:spLocks noGrp="1"/>
          </p:cNvSpPr>
          <p:nvPr>
            <p:ph type="sldNum" sz="quarter" idx="12"/>
          </p:nvPr>
        </p:nvSpPr>
        <p:spPr/>
        <p:txBody>
          <a:bodyPr/>
          <a:lstStyle/>
          <a:p>
            <a:pPr defTabSz="1219170"/>
            <a:fld id="{3FF909EE-2C65-48BC-95E5-26F3591A45A6}" type="slidenum">
              <a:rPr lang="en-CA" sz="2400">
                <a:solidFill>
                  <a:srgbClr val="279DD9"/>
                </a:solidFill>
                <a:latin typeface="Calibri"/>
              </a:rPr>
              <a:pPr defTabSz="1219170"/>
              <a:t>25</a:t>
            </a:fld>
            <a:endParaRPr lang="en-CA" sz="2400">
              <a:solidFill>
                <a:srgbClr val="279DD9"/>
              </a:solidFill>
              <a:latin typeface="Calibri"/>
            </a:endParaRPr>
          </a:p>
        </p:txBody>
      </p:sp>
    </p:spTree>
    <p:extLst>
      <p:ext uri="{BB962C8B-B14F-4D97-AF65-F5344CB8AC3E}">
        <p14:creationId xmlns:p14="http://schemas.microsoft.com/office/powerpoint/2010/main" val="366714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65" y="471519"/>
            <a:ext cx="2498747" cy="2915203"/>
          </a:xfrm>
          <a:prstGeom prst="rect">
            <a:avLst/>
          </a:prstGeom>
        </p:spPr>
      </p:pic>
      <p:sp>
        <p:nvSpPr>
          <p:cNvPr id="5" name="TextBox 4"/>
          <p:cNvSpPr txBox="1"/>
          <p:nvPr/>
        </p:nvSpPr>
        <p:spPr>
          <a:xfrm>
            <a:off x="607554" y="3498042"/>
            <a:ext cx="2620463" cy="1815882"/>
          </a:xfrm>
          <a:prstGeom prst="rect">
            <a:avLst/>
          </a:prstGeom>
          <a:noFill/>
        </p:spPr>
        <p:txBody>
          <a:bodyPr wrap="square" rtlCol="0">
            <a:spAutoFit/>
          </a:bodyPr>
          <a:lstStyle/>
          <a:p>
            <a:r>
              <a:rPr lang="en-US" sz="1600" b="1" dirty="0">
                <a:hlinkClick r:id="rId4"/>
              </a:rPr>
              <a:t>ICAO Annex 9 - Facilitation</a:t>
            </a:r>
            <a:r>
              <a:rPr lang="en-US" sz="1600" b="1" dirty="0"/>
              <a:t> </a:t>
            </a:r>
          </a:p>
          <a:p>
            <a:endParaRPr lang="en-US" sz="1200" b="1" dirty="0"/>
          </a:p>
          <a:p>
            <a:r>
              <a:rPr lang="en-US" sz="1200" dirty="0"/>
              <a:t>The ICAO Annex 9 – Facilitation is virtual classroom course that develops competencies relevant to staff from Civil Aviation Authorities (CAA) and border control authorities to deal collectively, in an inter-agency manner, with Annex 9’s facilitation provisions.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593" y="471519"/>
            <a:ext cx="2498747" cy="2915203"/>
          </a:xfrm>
          <a:prstGeom prst="rect">
            <a:avLst/>
          </a:prstGeom>
        </p:spPr>
      </p:pic>
      <p:sp>
        <p:nvSpPr>
          <p:cNvPr id="8" name="TextBox 7"/>
          <p:cNvSpPr txBox="1"/>
          <p:nvPr/>
        </p:nvSpPr>
        <p:spPr>
          <a:xfrm>
            <a:off x="3455082" y="3498040"/>
            <a:ext cx="2620463" cy="2492990"/>
          </a:xfrm>
          <a:prstGeom prst="rect">
            <a:avLst/>
          </a:prstGeom>
          <a:noFill/>
        </p:spPr>
        <p:txBody>
          <a:bodyPr wrap="square" rtlCol="0">
            <a:spAutoFit/>
          </a:bodyPr>
          <a:lstStyle/>
          <a:p>
            <a:r>
              <a:rPr lang="en-US" sz="1600" b="1" dirty="0">
                <a:hlinkClick r:id="rId6"/>
              </a:rPr>
              <a:t>Assistance to Aircraft Accident Victims and their Families</a:t>
            </a:r>
            <a:endParaRPr lang="en-US" sz="1600" b="1" dirty="0"/>
          </a:p>
          <a:p>
            <a:endParaRPr lang="en-US" sz="1200" b="1" dirty="0"/>
          </a:p>
          <a:p>
            <a:r>
              <a:rPr lang="en-US" sz="1200" dirty="0"/>
              <a:t>This course will provide CAA representatives, other government officials, aircraft and airport operators and non-governmental organization with the competencies to effectively support aircraft accident victims and their family assistance efforts, in accordance with ICAO Policy. </a:t>
            </a:r>
            <a:endParaRPr lang="en-CA" sz="12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847" y="471517"/>
            <a:ext cx="2498747" cy="2915203"/>
          </a:xfrm>
          <a:prstGeom prst="rect">
            <a:avLst/>
          </a:prstGeom>
        </p:spPr>
      </p:pic>
      <p:sp>
        <p:nvSpPr>
          <p:cNvPr id="10" name="TextBox 9"/>
          <p:cNvSpPr txBox="1"/>
          <p:nvPr/>
        </p:nvSpPr>
        <p:spPr>
          <a:xfrm>
            <a:off x="6290337" y="3498040"/>
            <a:ext cx="2620463" cy="2492990"/>
          </a:xfrm>
          <a:prstGeom prst="rect">
            <a:avLst/>
          </a:prstGeom>
          <a:noFill/>
        </p:spPr>
        <p:txBody>
          <a:bodyPr wrap="square" rtlCol="0">
            <a:spAutoFit/>
          </a:bodyPr>
          <a:lstStyle/>
          <a:p>
            <a:r>
              <a:rPr lang="en-US" sz="1600" b="1" dirty="0">
                <a:hlinkClick r:id="rId8"/>
              </a:rPr>
              <a:t>Visible Digital Seals for Travel-Related Public Health Proofs</a:t>
            </a:r>
            <a:endParaRPr lang="en-US" sz="1600" b="1" dirty="0"/>
          </a:p>
          <a:p>
            <a:endParaRPr lang="en-US" sz="1200" b="1" dirty="0"/>
          </a:p>
          <a:p>
            <a:r>
              <a:rPr lang="en-US" sz="1200" dirty="0"/>
              <a:t>This course provides State authorities with the competencies required to implement a national Visible Digital Seal for Non-Constrained Environments (VDS-NC) solution for travel health proof, in accordance with ICAO Doc 9303, Machine Readable Travel Documents, Parts 9-13.</a:t>
            </a:r>
            <a:endParaRPr lang="en-CA" sz="1200" dirty="0"/>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1827" y="471517"/>
            <a:ext cx="2498747" cy="2915203"/>
          </a:xfrm>
          <a:prstGeom prst="rect">
            <a:avLst/>
          </a:prstGeom>
        </p:spPr>
      </p:pic>
      <p:sp>
        <p:nvSpPr>
          <p:cNvPr id="12" name="TextBox 11"/>
          <p:cNvSpPr txBox="1"/>
          <p:nvPr/>
        </p:nvSpPr>
        <p:spPr>
          <a:xfrm>
            <a:off x="9113317" y="3498041"/>
            <a:ext cx="2552955" cy="2062103"/>
          </a:xfrm>
          <a:prstGeom prst="rect">
            <a:avLst/>
          </a:prstGeom>
          <a:noFill/>
        </p:spPr>
        <p:txBody>
          <a:bodyPr wrap="square" rtlCol="0">
            <a:spAutoFit/>
          </a:bodyPr>
          <a:lstStyle/>
          <a:p>
            <a:r>
              <a:rPr lang="en-CA" sz="1600" b="1" dirty="0">
                <a:hlinkClick r:id="rId10"/>
              </a:rPr>
              <a:t>Traveler Identification Programme (TRIP) Strategy</a:t>
            </a:r>
            <a:endParaRPr lang="en-CA" sz="1600" b="1" dirty="0"/>
          </a:p>
          <a:p>
            <a:endParaRPr lang="en-US" sz="1200" b="1" dirty="0"/>
          </a:p>
          <a:p>
            <a:r>
              <a:rPr lang="en-US" sz="1200" dirty="0"/>
              <a:t>The course provides to the target audience the competencies to implement the five key elements of the ICAO TRIP strategy, ensuring interoperability and internal cooperation, in accordance with Annex 9.</a:t>
            </a:r>
            <a:endParaRPr lang="en-CA" sz="1200" dirty="0"/>
          </a:p>
        </p:txBody>
      </p:sp>
      <p:sp>
        <p:nvSpPr>
          <p:cNvPr id="13" name="TextBox 12">
            <a:extLst>
              <a:ext uri="{FF2B5EF4-FFF2-40B4-BE49-F238E27FC236}">
                <a16:creationId xmlns:a16="http://schemas.microsoft.com/office/drawing/2014/main" id="{2056F725-E50C-F709-6A08-3B9B2AF27904}"/>
              </a:ext>
            </a:extLst>
          </p:cNvPr>
          <p:cNvSpPr txBox="1"/>
          <p:nvPr/>
        </p:nvSpPr>
        <p:spPr>
          <a:xfrm>
            <a:off x="719403" y="6167912"/>
            <a:ext cx="12285632" cy="420564"/>
          </a:xfrm>
          <a:prstGeom prst="rect">
            <a:avLst/>
          </a:prstGeom>
          <a:noFill/>
        </p:spPr>
        <p:txBody>
          <a:bodyPr wrap="square">
            <a:spAutoFit/>
          </a:bodyPr>
          <a:lstStyle/>
          <a:p>
            <a:r>
              <a:rPr lang="en-CA" sz="2133" dirty="0">
                <a:hlinkClick r:id="rId11"/>
              </a:rPr>
              <a:t>https://igat.icao.int/ated/TrainingCatalogue/Browse?TrainingAreaId=11&amp;TrainingSubareaId=27</a:t>
            </a:r>
            <a:endParaRPr lang="en-CA" sz="2133" dirty="0"/>
          </a:p>
        </p:txBody>
      </p:sp>
    </p:spTree>
    <p:extLst>
      <p:ext uri="{BB962C8B-B14F-4D97-AF65-F5344CB8AC3E}">
        <p14:creationId xmlns:p14="http://schemas.microsoft.com/office/powerpoint/2010/main" val="194694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D2DCB-2295-3659-A99B-9D5C294C0F56}"/>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3C2E0EC2-6F7F-C887-2225-BAC91B31F614}"/>
              </a:ext>
            </a:extLst>
          </p:cNvPr>
          <p:cNvSpPr>
            <a:spLocks noGrp="1"/>
          </p:cNvSpPr>
          <p:nvPr>
            <p:ph type="title"/>
          </p:nvPr>
        </p:nvSpPr>
        <p:spPr>
          <a:xfrm>
            <a:off x="1493114" y="893372"/>
            <a:ext cx="9470542" cy="377644"/>
          </a:xfrm>
        </p:spPr>
        <p:txBody>
          <a:bodyPr/>
          <a:lstStyle/>
          <a:p>
            <a:r>
              <a:rPr lang="en-US" sz="3200" dirty="0">
                <a:solidFill>
                  <a:schemeClr val="tx2"/>
                </a:solidFill>
              </a:rPr>
              <a:t>Capacity Building since TAG/TRIP/4</a:t>
            </a:r>
            <a:endParaRPr lang="en-CA" sz="3200" dirty="0">
              <a:solidFill>
                <a:schemeClr val="tx2"/>
              </a:solidFill>
            </a:endParaRPr>
          </a:p>
        </p:txBody>
      </p:sp>
      <p:sp>
        <p:nvSpPr>
          <p:cNvPr id="5" name="TextBox 4">
            <a:extLst>
              <a:ext uri="{FF2B5EF4-FFF2-40B4-BE49-F238E27FC236}">
                <a16:creationId xmlns:a16="http://schemas.microsoft.com/office/drawing/2014/main" id="{6DC68269-D76B-6632-9CE2-A2F4095C3FD7}"/>
              </a:ext>
            </a:extLst>
          </p:cNvPr>
          <p:cNvSpPr txBox="1"/>
          <p:nvPr/>
        </p:nvSpPr>
        <p:spPr>
          <a:xfrm>
            <a:off x="1493114" y="1544887"/>
            <a:ext cx="10006628" cy="3970318"/>
          </a:xfrm>
          <a:prstGeom prst="rect">
            <a:avLst/>
          </a:prstGeom>
          <a:noFill/>
        </p:spPr>
        <p:txBody>
          <a:bodyPr wrap="square" rtlCol="0">
            <a:spAutoFit/>
          </a:bodyPr>
          <a:lstStyle/>
          <a:p>
            <a:pPr marL="228594" indent="-228594" defTabSz="914377">
              <a:buFont typeface="Arial" panose="020B0604020202020204" pitchFamily="34" charset="0"/>
              <a:buChar char="•"/>
              <a:defRPr/>
            </a:pPr>
            <a:r>
              <a:rPr lang="en-US" sz="2800" dirty="0"/>
              <a:t>8 TRIP Strategy Courses in physical and virtual formats</a:t>
            </a:r>
          </a:p>
          <a:p>
            <a:pPr marL="228594" indent="-228594" defTabSz="914377">
              <a:buFont typeface="Arial" panose="020B0604020202020204" pitchFamily="34" charset="0"/>
              <a:buChar char="•"/>
              <a:defRPr/>
            </a:pPr>
            <a:endParaRPr lang="en-US" sz="2800" dirty="0"/>
          </a:p>
          <a:p>
            <a:pPr marL="685794" lvl="1" indent="-228594" defTabSz="914377">
              <a:buFont typeface="Arial" panose="020B0604020202020204" pitchFamily="34" charset="0"/>
              <a:buChar char="•"/>
              <a:defRPr/>
            </a:pPr>
            <a:r>
              <a:rPr lang="en-US" sz="2800" dirty="0"/>
              <a:t>National specific for Sri Lanka (twice), Nigeria and Uganda</a:t>
            </a:r>
          </a:p>
          <a:p>
            <a:pPr marL="685794" lvl="1" indent="-228594" defTabSz="914377">
              <a:buFont typeface="Arial" panose="020B0604020202020204" pitchFamily="34" charset="0"/>
              <a:buChar char="•"/>
              <a:defRPr/>
            </a:pPr>
            <a:endParaRPr lang="en-US" sz="2800" dirty="0"/>
          </a:p>
          <a:p>
            <a:pPr marL="685794" lvl="1" indent="-228594" defTabSz="914377">
              <a:buFont typeface="Arial" panose="020B0604020202020204" pitchFamily="34" charset="0"/>
              <a:buChar char="•"/>
              <a:defRPr/>
            </a:pPr>
            <a:r>
              <a:rPr lang="en-US" sz="2800" dirty="0"/>
              <a:t>Regional formats hosted by</a:t>
            </a:r>
          </a:p>
          <a:p>
            <a:pPr marL="1142994" lvl="2" indent="-228594" defTabSz="914377">
              <a:buFont typeface="Arial" panose="020B0604020202020204" pitchFamily="34" charset="0"/>
              <a:buChar char="•"/>
              <a:defRPr/>
            </a:pPr>
            <a:r>
              <a:rPr lang="en-US" sz="2800" dirty="0"/>
              <a:t>ICAO Secretariat</a:t>
            </a:r>
          </a:p>
          <a:p>
            <a:pPr marL="1142994" lvl="2" indent="-228594" defTabSz="914377">
              <a:buFont typeface="Arial" panose="020B0604020202020204" pitchFamily="34" charset="0"/>
              <a:buChar char="•"/>
              <a:defRPr/>
            </a:pPr>
            <a:r>
              <a:rPr lang="en-US" sz="2800" dirty="0"/>
              <a:t>ICAO North American Central American &amp; Caribbean (NACC)</a:t>
            </a:r>
          </a:p>
          <a:p>
            <a:pPr marL="1142994" lvl="2" indent="-228594" defTabSz="914377">
              <a:buFont typeface="Arial" panose="020B0604020202020204" pitchFamily="34" charset="0"/>
              <a:buChar char="•"/>
              <a:defRPr/>
            </a:pPr>
            <a:r>
              <a:rPr lang="en-US" sz="2800" dirty="0"/>
              <a:t>ICAO European and North Atlantic (EUR/NAT) and </a:t>
            </a:r>
          </a:p>
          <a:p>
            <a:pPr marL="1142994" lvl="2" indent="-228594" defTabSz="914377">
              <a:buFont typeface="Arial" panose="020B0604020202020204" pitchFamily="34" charset="0"/>
              <a:buChar char="•"/>
              <a:defRPr/>
            </a:pPr>
            <a:r>
              <a:rPr lang="en-US" sz="2800" dirty="0"/>
              <a:t>ICAO Asia and Pacific (APAC) offices.</a:t>
            </a:r>
          </a:p>
        </p:txBody>
      </p:sp>
    </p:spTree>
    <p:extLst>
      <p:ext uri="{BB962C8B-B14F-4D97-AF65-F5344CB8AC3E}">
        <p14:creationId xmlns:p14="http://schemas.microsoft.com/office/powerpoint/2010/main" val="1868141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0CE0E-F842-1ADC-8FBA-0CE9531C27EA}"/>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C23C0E44-4CBD-1383-280C-CB6D3745C7F7}"/>
              </a:ext>
            </a:extLst>
          </p:cNvPr>
          <p:cNvSpPr>
            <a:spLocks noGrp="1"/>
          </p:cNvSpPr>
          <p:nvPr>
            <p:ph type="title"/>
          </p:nvPr>
        </p:nvSpPr>
        <p:spPr>
          <a:xfrm>
            <a:off x="1493114" y="419239"/>
            <a:ext cx="9470542" cy="377644"/>
          </a:xfrm>
        </p:spPr>
        <p:txBody>
          <a:bodyPr/>
          <a:lstStyle/>
          <a:p>
            <a:r>
              <a:rPr lang="en-US" sz="3200" dirty="0">
                <a:solidFill>
                  <a:schemeClr val="tx2"/>
                </a:solidFill>
              </a:rPr>
              <a:t>Capacity Building since TAG/TRIP/4</a:t>
            </a:r>
            <a:endParaRPr lang="en-CA" sz="3200" dirty="0">
              <a:solidFill>
                <a:schemeClr val="tx2"/>
              </a:solidFill>
            </a:endParaRPr>
          </a:p>
        </p:txBody>
      </p:sp>
      <p:sp>
        <p:nvSpPr>
          <p:cNvPr id="5" name="TextBox 4">
            <a:extLst>
              <a:ext uri="{FF2B5EF4-FFF2-40B4-BE49-F238E27FC236}">
                <a16:creationId xmlns:a16="http://schemas.microsoft.com/office/drawing/2014/main" id="{E208A41B-FBB4-74F5-CD42-E6AE5DB4D322}"/>
              </a:ext>
            </a:extLst>
          </p:cNvPr>
          <p:cNvSpPr txBox="1"/>
          <p:nvPr/>
        </p:nvSpPr>
        <p:spPr>
          <a:xfrm>
            <a:off x="1493114" y="1164134"/>
            <a:ext cx="10257452" cy="5693866"/>
          </a:xfrm>
          <a:prstGeom prst="rect">
            <a:avLst/>
          </a:prstGeom>
          <a:noFill/>
        </p:spPr>
        <p:txBody>
          <a:bodyPr wrap="square" rtlCol="0">
            <a:spAutoFit/>
          </a:bodyPr>
          <a:lstStyle/>
          <a:p>
            <a:pPr marL="228594" indent="-228594" defTabSz="914377">
              <a:buFont typeface="Arial" panose="020B0604020202020204" pitchFamily="34" charset="0"/>
              <a:buChar char="•"/>
              <a:defRPr/>
            </a:pPr>
            <a:r>
              <a:rPr lang="en-US" sz="2800" dirty="0"/>
              <a:t>ICAO Facilitation Conference (FALC 2025) took place under the theme “Facilitating the Future of Air Transport: Collaboration, Efficiency, Inclusivity” in Doha, Qatar, from 14 to 17 April 2025.</a:t>
            </a:r>
          </a:p>
          <a:p>
            <a:pPr marL="685794" lvl="1" indent="-228594" defTabSz="914377">
              <a:buFont typeface="Arial" panose="020B0604020202020204" pitchFamily="34" charset="0"/>
              <a:buChar char="•"/>
              <a:defRPr/>
            </a:pPr>
            <a:r>
              <a:rPr lang="en-US" sz="2800" dirty="0"/>
              <a:t>Doha Declaration in line with ICAO’s new Strategic Goal: Aviation Delivers Reliable, Accessible and Seamless Mobility for All</a:t>
            </a:r>
          </a:p>
          <a:p>
            <a:pPr marL="228594" indent="-228594" defTabSz="914377">
              <a:buFont typeface="Arial" panose="020B0604020202020204" pitchFamily="34" charset="0"/>
              <a:buChar char="•"/>
              <a:defRPr/>
            </a:pPr>
            <a:endParaRPr lang="en-US" sz="2800" dirty="0"/>
          </a:p>
          <a:p>
            <a:pPr marL="228594" indent="-228594" defTabSz="914377">
              <a:buFont typeface="Arial" panose="020B0604020202020204" pitchFamily="34" charset="0"/>
              <a:buChar char="•"/>
              <a:defRPr/>
            </a:pPr>
            <a:r>
              <a:rPr lang="en-US" sz="2800" dirty="0"/>
              <a:t>Regional TRIP Symposia in Kazakhstan (December 2023).</a:t>
            </a:r>
          </a:p>
          <a:p>
            <a:pPr marL="228594" indent="-228594" defTabSz="914377">
              <a:buFont typeface="Arial" panose="020B0604020202020204" pitchFamily="34" charset="0"/>
              <a:buChar char="•"/>
              <a:defRPr/>
            </a:pPr>
            <a:endParaRPr lang="en-US" sz="2800" dirty="0"/>
          </a:p>
          <a:p>
            <a:pPr marL="228594" indent="-228594" defTabSz="914377">
              <a:buFont typeface="Arial" panose="020B0604020202020204" pitchFamily="34" charset="0"/>
              <a:buChar char="•"/>
              <a:defRPr/>
            </a:pPr>
            <a:r>
              <a:rPr lang="en-US" sz="2800" dirty="0"/>
              <a:t>TRIP briefings were also delivered during the ICAO Facilitation 2024 Global Summit in Saudi Arabia (May 2024) and the ICAO Facilitation Global Forum 2024 in Colombia (October 2024), Cameroon (March 2025) and Mongolia (July 2025)</a:t>
            </a:r>
          </a:p>
          <a:p>
            <a:pPr marL="228594" indent="-228594" defTabSz="914377">
              <a:buFont typeface="Arial" panose="020B0604020202020204" pitchFamily="34" charset="0"/>
              <a:buChar char="•"/>
              <a:defRPr/>
            </a:pPr>
            <a:endParaRPr lang="en-US" sz="2800" dirty="0"/>
          </a:p>
        </p:txBody>
      </p:sp>
    </p:spTree>
    <p:extLst>
      <p:ext uri="{BB962C8B-B14F-4D97-AF65-F5344CB8AC3E}">
        <p14:creationId xmlns:p14="http://schemas.microsoft.com/office/powerpoint/2010/main" val="3233819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CCAEF-6EDB-AB29-5C10-710C1A235834}"/>
            </a:ext>
          </a:extLst>
        </p:cNvPr>
        <p:cNvGrpSpPr/>
        <p:nvPr/>
      </p:nvGrpSpPr>
      <p:grpSpPr>
        <a:xfrm>
          <a:off x="0" y="0"/>
          <a:ext cx="0" cy="0"/>
          <a:chOff x="0" y="0"/>
          <a:chExt cx="0" cy="0"/>
        </a:xfrm>
      </p:grpSpPr>
      <p:sp>
        <p:nvSpPr>
          <p:cNvPr id="61442" name="Slide Number Placeholder 2">
            <a:extLst>
              <a:ext uri="{FF2B5EF4-FFF2-40B4-BE49-F238E27FC236}">
                <a16:creationId xmlns:a16="http://schemas.microsoft.com/office/drawing/2014/main" id="{5A5E1D42-63EF-8854-D505-F83A5F08F2DD}"/>
              </a:ext>
            </a:extLst>
          </p:cNvPr>
          <p:cNvSpPr txBox="1">
            <a:spLocks/>
          </p:cNvSpPr>
          <p:nvPr/>
        </p:nvSpPr>
        <p:spPr bwMode="auto">
          <a:xfrm>
            <a:off x="8737600" y="6500285"/>
            <a:ext cx="2844800"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lstStyle>
            <a:lvl1pPr>
              <a:spcBef>
                <a:spcPct val="20000"/>
              </a:spcBef>
              <a:buFont typeface="Arial" panose="020B0604020202020204" pitchFamily="34" charset="0"/>
              <a:buChar char="•"/>
              <a:defRPr sz="3200">
                <a:solidFill>
                  <a:srgbClr val="F3702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A74233"/>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5A687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5A687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5A687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A687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A687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A687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A687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CA" altLang="en-US" sz="2400">
              <a:solidFill>
                <a:srgbClr val="002060"/>
              </a:solidFill>
              <a:latin typeface="Calibri" panose="020F0502020204030204" pitchFamily="34" charset="0"/>
            </a:endParaRPr>
          </a:p>
        </p:txBody>
      </p:sp>
      <p:sp>
        <p:nvSpPr>
          <p:cNvPr id="61443" name="Slide Number Placeholder 2">
            <a:extLst>
              <a:ext uri="{FF2B5EF4-FFF2-40B4-BE49-F238E27FC236}">
                <a16:creationId xmlns:a16="http://schemas.microsoft.com/office/drawing/2014/main" id="{7DFB3241-6C30-F3D2-2FCF-72479D0298A3}"/>
              </a:ext>
            </a:extLst>
          </p:cNvPr>
          <p:cNvSpPr>
            <a:spLocks noGrp="1"/>
          </p:cNvSpPr>
          <p:nvPr>
            <p:ph type="sldNum" sz="quarter" idx="4294967295"/>
          </p:nvPr>
        </p:nvSpPr>
        <p:spPr bwMode="auto">
          <a:xfrm>
            <a:off x="9347200" y="6502400"/>
            <a:ext cx="2844800" cy="364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F37021"/>
                </a:solidFill>
                <a:latin typeface="Arial" panose="020B0604020202020204" pitchFamily="34" charset="0"/>
                <a:cs typeface="Arial" panose="020B0604020202020204" pitchFamily="34" charset="0"/>
              </a:defRPr>
            </a:lvl1pPr>
            <a:lvl2pPr marL="988459" indent="-378875">
              <a:spcBef>
                <a:spcPct val="20000"/>
              </a:spcBef>
              <a:buFont typeface="Arial" panose="020B0604020202020204" pitchFamily="34" charset="0"/>
              <a:buChar char="–"/>
              <a:defRPr sz="3733">
                <a:solidFill>
                  <a:srgbClr val="A74233"/>
                </a:solidFill>
                <a:latin typeface="Arial" panose="020B0604020202020204" pitchFamily="34" charset="0"/>
                <a:cs typeface="Arial" panose="020B0604020202020204" pitchFamily="34" charset="0"/>
              </a:defRPr>
            </a:lvl2pPr>
            <a:lvl3pPr marL="1521846" indent="-302676">
              <a:spcBef>
                <a:spcPct val="20000"/>
              </a:spcBef>
              <a:buFont typeface="Arial" panose="020B0604020202020204" pitchFamily="34" charset="0"/>
              <a:buChar char="•"/>
              <a:defRPr sz="3200">
                <a:solidFill>
                  <a:srgbClr val="5A6870"/>
                </a:solidFill>
                <a:latin typeface="Arial" panose="020B0604020202020204" pitchFamily="34" charset="0"/>
                <a:cs typeface="Arial" panose="020B0604020202020204" pitchFamily="34" charset="0"/>
              </a:defRPr>
            </a:lvl3pPr>
            <a:lvl4pPr marL="2131431" indent="-302676">
              <a:spcBef>
                <a:spcPct val="20000"/>
              </a:spcBef>
              <a:buFont typeface="Arial" panose="020B0604020202020204" pitchFamily="34" charset="0"/>
              <a:buChar char="–"/>
              <a:defRPr sz="2667">
                <a:solidFill>
                  <a:srgbClr val="5A6870"/>
                </a:solidFill>
                <a:latin typeface="Arial" panose="020B0604020202020204" pitchFamily="34" charset="0"/>
                <a:cs typeface="Arial" panose="020B0604020202020204" pitchFamily="34" charset="0"/>
              </a:defRPr>
            </a:lvl4pPr>
            <a:lvl5pPr marL="2741015" indent="-302676">
              <a:spcBef>
                <a:spcPct val="20000"/>
              </a:spcBef>
              <a:buFont typeface="Arial" panose="020B0604020202020204" pitchFamily="34" charset="0"/>
              <a:buChar char="»"/>
              <a:defRPr sz="2667">
                <a:solidFill>
                  <a:srgbClr val="5A6870"/>
                </a:solidFill>
                <a:latin typeface="Arial" panose="020B0604020202020204" pitchFamily="34" charset="0"/>
                <a:cs typeface="Arial" panose="020B0604020202020204" pitchFamily="34" charset="0"/>
              </a:defRPr>
            </a:lvl5pPr>
            <a:lvl6pPr marL="3350600" indent="-302676" eaLnBrk="0" fontAlgn="base" hangingPunct="0">
              <a:spcBef>
                <a:spcPct val="20000"/>
              </a:spcBef>
              <a:spcAft>
                <a:spcPct val="0"/>
              </a:spcAft>
              <a:buFont typeface="Arial" panose="020B0604020202020204" pitchFamily="34" charset="0"/>
              <a:buChar char="»"/>
              <a:defRPr sz="2667">
                <a:solidFill>
                  <a:srgbClr val="5A6870"/>
                </a:solidFill>
                <a:latin typeface="Arial" panose="020B0604020202020204" pitchFamily="34" charset="0"/>
                <a:cs typeface="Arial" panose="020B0604020202020204" pitchFamily="34" charset="0"/>
              </a:defRPr>
            </a:lvl6pPr>
            <a:lvl7pPr marL="3960185" indent="-302676" eaLnBrk="0" fontAlgn="base" hangingPunct="0">
              <a:spcBef>
                <a:spcPct val="20000"/>
              </a:spcBef>
              <a:spcAft>
                <a:spcPct val="0"/>
              </a:spcAft>
              <a:buFont typeface="Arial" panose="020B0604020202020204" pitchFamily="34" charset="0"/>
              <a:buChar char="»"/>
              <a:defRPr sz="2667">
                <a:solidFill>
                  <a:srgbClr val="5A6870"/>
                </a:solidFill>
                <a:latin typeface="Arial" panose="020B0604020202020204" pitchFamily="34" charset="0"/>
                <a:cs typeface="Arial" panose="020B0604020202020204" pitchFamily="34" charset="0"/>
              </a:defRPr>
            </a:lvl7pPr>
            <a:lvl8pPr marL="4569770" indent="-302676" eaLnBrk="0" fontAlgn="base" hangingPunct="0">
              <a:spcBef>
                <a:spcPct val="20000"/>
              </a:spcBef>
              <a:spcAft>
                <a:spcPct val="0"/>
              </a:spcAft>
              <a:buFont typeface="Arial" panose="020B0604020202020204" pitchFamily="34" charset="0"/>
              <a:buChar char="»"/>
              <a:defRPr sz="2667">
                <a:solidFill>
                  <a:srgbClr val="5A6870"/>
                </a:solidFill>
                <a:latin typeface="Arial" panose="020B0604020202020204" pitchFamily="34" charset="0"/>
                <a:cs typeface="Arial" panose="020B0604020202020204" pitchFamily="34" charset="0"/>
              </a:defRPr>
            </a:lvl8pPr>
            <a:lvl9pPr marL="5179355" indent="-302676" eaLnBrk="0" fontAlgn="base" hangingPunct="0">
              <a:spcBef>
                <a:spcPct val="20000"/>
              </a:spcBef>
              <a:spcAft>
                <a:spcPct val="0"/>
              </a:spcAft>
              <a:buFont typeface="Arial" panose="020B0604020202020204" pitchFamily="34" charset="0"/>
              <a:buChar char="»"/>
              <a:defRPr sz="2667">
                <a:solidFill>
                  <a:srgbClr val="5A6870"/>
                </a:solidFill>
                <a:latin typeface="Arial" panose="020B0604020202020204" pitchFamily="34" charset="0"/>
                <a:cs typeface="Arial" panose="020B0604020202020204" pitchFamily="34" charset="0"/>
              </a:defRPr>
            </a:lvl9pPr>
          </a:lstStyle>
          <a:p>
            <a:pPr>
              <a:spcBef>
                <a:spcPct val="0"/>
              </a:spcBef>
              <a:buFontTx/>
              <a:buNone/>
            </a:pPr>
            <a:fld id="{7CCD36D5-50B6-4ED4-8C0B-21543961072C}" type="slidenum">
              <a:rPr lang="es-ES" altLang="ko-KR" sz="1600">
                <a:solidFill>
                  <a:schemeClr val="bg1"/>
                </a:solidFill>
                <a:latin typeface="Calibri" panose="020F0502020204030204" pitchFamily="34" charset="0"/>
                <a:ea typeface="MS PGothic" panose="020B0600070205080204" pitchFamily="34" charset="-128"/>
              </a:rPr>
              <a:pPr>
                <a:spcBef>
                  <a:spcPct val="0"/>
                </a:spcBef>
                <a:buFontTx/>
                <a:buNone/>
              </a:pPr>
              <a:t>29</a:t>
            </a:fld>
            <a:endParaRPr lang="es-ES" altLang="ko-KR" sz="1600">
              <a:solidFill>
                <a:schemeClr val="bg1"/>
              </a:solidFill>
              <a:latin typeface="Calibri" panose="020F0502020204030204" pitchFamily="34" charset="0"/>
              <a:ea typeface="MS PGothic" panose="020B0600070205080204" pitchFamily="34" charset="-128"/>
            </a:endParaRPr>
          </a:p>
        </p:txBody>
      </p:sp>
      <p:sp>
        <p:nvSpPr>
          <p:cNvPr id="2" name="Rectangle 1">
            <a:extLst>
              <a:ext uri="{FF2B5EF4-FFF2-40B4-BE49-F238E27FC236}">
                <a16:creationId xmlns:a16="http://schemas.microsoft.com/office/drawing/2014/main" id="{105EA236-C1D9-3021-7CC9-6C09A6D39A04}"/>
              </a:ext>
            </a:extLst>
          </p:cNvPr>
          <p:cNvSpPr/>
          <p:nvPr/>
        </p:nvSpPr>
        <p:spPr>
          <a:xfrm>
            <a:off x="2159563" y="164638"/>
            <a:ext cx="6927474" cy="584775"/>
          </a:xfrm>
          <a:prstGeom prst="rect">
            <a:avLst/>
          </a:prstGeom>
        </p:spPr>
        <p:txBody>
          <a:bodyPr wrap="none">
            <a:spAutoFit/>
          </a:bodyPr>
          <a:lstStyle/>
          <a:p>
            <a:r>
              <a:rPr lang="en-US" sz="3200" b="1" dirty="0"/>
              <a:t>TENTATIVE PROGRAMME OF MEETINGS</a:t>
            </a:r>
            <a:endParaRPr lang="en-CA" sz="3200" dirty="0"/>
          </a:p>
        </p:txBody>
      </p:sp>
      <p:sp>
        <p:nvSpPr>
          <p:cNvPr id="20" name="Rectangle 19">
            <a:extLst>
              <a:ext uri="{FF2B5EF4-FFF2-40B4-BE49-F238E27FC236}">
                <a16:creationId xmlns:a16="http://schemas.microsoft.com/office/drawing/2014/main" id="{2D083DAB-6FED-7F06-74C3-4507CE6C16F7}"/>
              </a:ext>
            </a:extLst>
          </p:cNvPr>
          <p:cNvSpPr/>
          <p:nvPr/>
        </p:nvSpPr>
        <p:spPr>
          <a:xfrm>
            <a:off x="25733" y="740702"/>
            <a:ext cx="12166268" cy="22259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200" b="1" dirty="0"/>
              <a:t>2026</a:t>
            </a:r>
            <a:endParaRPr lang="en-US" sz="2133" dirty="0">
              <a:solidFill>
                <a:schemeClr val="accent6">
                  <a:lumMod val="50000"/>
                </a:schemeClr>
              </a:solidFill>
            </a:endParaRPr>
          </a:p>
          <a:p>
            <a:pPr>
              <a:defRPr/>
            </a:pPr>
            <a:r>
              <a:rPr lang="en-US" sz="2133" dirty="0">
                <a:solidFill>
                  <a:schemeClr val="accent6">
                    <a:lumMod val="50000"/>
                  </a:schemeClr>
                </a:solidFill>
              </a:rPr>
              <a:t>				</a:t>
            </a:r>
          </a:p>
          <a:p>
            <a:pPr>
              <a:defRPr/>
            </a:pPr>
            <a:r>
              <a:rPr lang="en-US" sz="2133" dirty="0">
                <a:solidFill>
                  <a:schemeClr val="accent6">
                    <a:lumMod val="50000"/>
                  </a:schemeClr>
                </a:solidFill>
              </a:rPr>
              <a:t>TRIP Regional Seminar (NACC region)				May 2026</a:t>
            </a:r>
          </a:p>
          <a:p>
            <a:pPr>
              <a:defRPr/>
            </a:pPr>
            <a:r>
              <a:rPr lang="en-US" sz="2133" dirty="0">
                <a:solidFill>
                  <a:schemeClr val="accent6">
                    <a:lumMod val="50000"/>
                  </a:schemeClr>
                </a:solidFill>
              </a:rPr>
              <a:t>FALP/14								April 2026</a:t>
            </a:r>
          </a:p>
          <a:p>
            <a:pPr>
              <a:defRPr/>
            </a:pPr>
            <a:r>
              <a:rPr lang="en-US" sz="2133" dirty="0">
                <a:solidFill>
                  <a:schemeClr val="accent6">
                    <a:lumMod val="50000"/>
                  </a:schemeClr>
                </a:solidFill>
              </a:rPr>
              <a:t>TRIP Symposium (TRIP/21)					week of 21 September 20226</a:t>
            </a:r>
          </a:p>
          <a:p>
            <a:pPr>
              <a:defRPr/>
            </a:pPr>
            <a:endParaRPr lang="en-GB" sz="2133" dirty="0">
              <a:solidFill>
                <a:srgbClr val="FF0000"/>
              </a:solidFill>
            </a:endParaRPr>
          </a:p>
        </p:txBody>
      </p:sp>
      <p:sp>
        <p:nvSpPr>
          <p:cNvPr id="21" name="Right Arrow 20">
            <a:extLst>
              <a:ext uri="{FF2B5EF4-FFF2-40B4-BE49-F238E27FC236}">
                <a16:creationId xmlns:a16="http://schemas.microsoft.com/office/drawing/2014/main" id="{7FAA788C-4A97-3C11-3D78-47231C4B7808}"/>
              </a:ext>
            </a:extLst>
          </p:cNvPr>
          <p:cNvSpPr/>
          <p:nvPr/>
        </p:nvSpPr>
        <p:spPr>
          <a:xfrm>
            <a:off x="5327915" y="1663738"/>
            <a:ext cx="1439333" cy="245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22" name="Right Arrow 21">
            <a:extLst>
              <a:ext uri="{FF2B5EF4-FFF2-40B4-BE49-F238E27FC236}">
                <a16:creationId xmlns:a16="http://schemas.microsoft.com/office/drawing/2014/main" id="{932FD76D-2789-EA69-CDF2-A5ECE1D8EB74}"/>
              </a:ext>
            </a:extLst>
          </p:cNvPr>
          <p:cNvSpPr/>
          <p:nvPr/>
        </p:nvSpPr>
        <p:spPr>
          <a:xfrm>
            <a:off x="5327915" y="1988841"/>
            <a:ext cx="1439333" cy="245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6" name="Right Arrow 21">
            <a:extLst>
              <a:ext uri="{FF2B5EF4-FFF2-40B4-BE49-F238E27FC236}">
                <a16:creationId xmlns:a16="http://schemas.microsoft.com/office/drawing/2014/main" id="{FCEFE8CF-72E2-AE8D-2B26-23A8A33F3822}"/>
              </a:ext>
            </a:extLst>
          </p:cNvPr>
          <p:cNvSpPr/>
          <p:nvPr/>
        </p:nvSpPr>
        <p:spPr>
          <a:xfrm>
            <a:off x="5328742" y="2276873"/>
            <a:ext cx="1439333" cy="245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4" name="Rectangle 3">
            <a:extLst>
              <a:ext uri="{FF2B5EF4-FFF2-40B4-BE49-F238E27FC236}">
                <a16:creationId xmlns:a16="http://schemas.microsoft.com/office/drawing/2014/main" id="{4495CB8F-A96B-1AAD-24F3-CBBE97713E44}"/>
              </a:ext>
            </a:extLst>
          </p:cNvPr>
          <p:cNvSpPr/>
          <p:nvPr/>
        </p:nvSpPr>
        <p:spPr>
          <a:xfrm>
            <a:off x="25733" y="3096222"/>
            <a:ext cx="12166268" cy="15694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200" b="1" dirty="0"/>
              <a:t>			2027</a:t>
            </a:r>
            <a:r>
              <a:rPr lang="en-US" sz="2133" dirty="0">
                <a:solidFill>
                  <a:schemeClr val="accent6">
                    <a:lumMod val="50000"/>
                  </a:schemeClr>
                </a:solidFill>
              </a:rPr>
              <a:t>			</a:t>
            </a:r>
          </a:p>
          <a:p>
            <a:pPr>
              <a:defRPr/>
            </a:pPr>
            <a:r>
              <a:rPr lang="en-US" sz="2133" dirty="0">
                <a:solidFill>
                  <a:schemeClr val="accent6">
                    <a:lumMod val="50000"/>
                  </a:schemeClr>
                </a:solidFill>
              </a:rPr>
              <a:t>TAG/TRIP/6 			 				Week 21 June 2027</a:t>
            </a:r>
          </a:p>
          <a:p>
            <a:pPr>
              <a:defRPr/>
            </a:pPr>
            <a:r>
              <a:rPr lang="en-US" sz="2133" dirty="0">
                <a:solidFill>
                  <a:schemeClr val="accent6">
                    <a:lumMod val="50000"/>
                  </a:schemeClr>
                </a:solidFill>
              </a:rPr>
              <a:t>TRIP Symposium (TRIP/22)					October 2027</a:t>
            </a:r>
          </a:p>
          <a:p>
            <a:pPr>
              <a:defRPr/>
            </a:pPr>
            <a:endParaRPr lang="en-GB" sz="2133" dirty="0">
              <a:solidFill>
                <a:srgbClr val="FF0000"/>
              </a:solidFill>
            </a:endParaRPr>
          </a:p>
        </p:txBody>
      </p:sp>
      <p:sp>
        <p:nvSpPr>
          <p:cNvPr id="8" name="Right Arrow 20">
            <a:extLst>
              <a:ext uri="{FF2B5EF4-FFF2-40B4-BE49-F238E27FC236}">
                <a16:creationId xmlns:a16="http://schemas.microsoft.com/office/drawing/2014/main" id="{77A7CF8A-28AF-CDC5-D17D-933F0D71C6ED}"/>
              </a:ext>
            </a:extLst>
          </p:cNvPr>
          <p:cNvSpPr/>
          <p:nvPr/>
        </p:nvSpPr>
        <p:spPr>
          <a:xfrm>
            <a:off x="5389200" y="3638471"/>
            <a:ext cx="1439333" cy="245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9" name="Right Arrow 20">
            <a:extLst>
              <a:ext uri="{FF2B5EF4-FFF2-40B4-BE49-F238E27FC236}">
                <a16:creationId xmlns:a16="http://schemas.microsoft.com/office/drawing/2014/main" id="{3CF77E24-0569-BAC6-D64F-5177DAF09CA6}"/>
              </a:ext>
            </a:extLst>
          </p:cNvPr>
          <p:cNvSpPr/>
          <p:nvPr/>
        </p:nvSpPr>
        <p:spPr>
          <a:xfrm>
            <a:off x="5389200" y="3906624"/>
            <a:ext cx="1439333" cy="245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Tree>
    <p:extLst>
      <p:ext uri="{BB962C8B-B14F-4D97-AF65-F5344CB8AC3E}">
        <p14:creationId xmlns:p14="http://schemas.microsoft.com/office/powerpoint/2010/main" val="3021890942"/>
      </p:ext>
    </p:extLst>
  </p:cSld>
  <p:clrMapOvr>
    <a:masterClrMapping/>
  </p:clrMapOvr>
  <p:transition spd="slow">
    <p:check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txBox="1">
            <a:spLocks/>
          </p:cNvSpPr>
          <p:nvPr/>
        </p:nvSpPr>
        <p:spPr>
          <a:xfrm>
            <a:off x="8737600" y="6501341"/>
            <a:ext cx="2844800" cy="332656"/>
          </a:xfrm>
          <a:prstGeom prst="rect">
            <a:avLst/>
          </a:prstGeom>
        </p:spPr>
        <p:txBody>
          <a:bodyPr lIns="121917" tIns="60959" rIns="121917" bIns="6095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F909EE-2C65-48BC-95E5-26F3591A45A6}" type="slidenum">
              <a:rPr lang="en-CA" sz="2400">
                <a:solidFill>
                  <a:srgbClr val="002060"/>
                </a:solidFill>
              </a:rPr>
              <a:pPr/>
              <a:t>3</a:t>
            </a:fld>
            <a:endParaRPr lang="en-CA" sz="2400" dirty="0">
              <a:solidFill>
                <a:srgbClr val="002060"/>
              </a:solidFill>
            </a:endParaRPr>
          </a:p>
        </p:txBody>
      </p:sp>
      <p:pic>
        <p:nvPicPr>
          <p:cNvPr id="3" name="Picture 2">
            <a:extLst>
              <a:ext uri="{FF2B5EF4-FFF2-40B4-BE49-F238E27FC236}">
                <a16:creationId xmlns:a16="http://schemas.microsoft.com/office/drawing/2014/main" id="{059DDBA6-4F71-4893-898F-915FACDC9295}"/>
              </a:ext>
            </a:extLst>
          </p:cNvPr>
          <p:cNvPicPr>
            <a:picLocks noChangeAspect="1"/>
          </p:cNvPicPr>
          <p:nvPr/>
        </p:nvPicPr>
        <p:blipFill>
          <a:blip r:embed="rId3"/>
          <a:stretch>
            <a:fillRect/>
          </a:stretch>
        </p:blipFill>
        <p:spPr>
          <a:xfrm>
            <a:off x="323392" y="2073047"/>
            <a:ext cx="4936320" cy="4428295"/>
          </a:xfrm>
          <a:prstGeom prst="rect">
            <a:avLst/>
          </a:prstGeom>
        </p:spPr>
      </p:pic>
      <p:pic>
        <p:nvPicPr>
          <p:cNvPr id="8" name="Picture 7">
            <a:extLst>
              <a:ext uri="{FF2B5EF4-FFF2-40B4-BE49-F238E27FC236}">
                <a16:creationId xmlns:a16="http://schemas.microsoft.com/office/drawing/2014/main" id="{0D9488FA-5DA6-2259-EA5B-D426D3DE0B09}"/>
              </a:ext>
            </a:extLst>
          </p:cNvPr>
          <p:cNvPicPr>
            <a:picLocks noChangeAspect="1"/>
          </p:cNvPicPr>
          <p:nvPr/>
        </p:nvPicPr>
        <p:blipFill>
          <a:blip r:embed="rId4"/>
          <a:stretch>
            <a:fillRect/>
          </a:stretch>
        </p:blipFill>
        <p:spPr>
          <a:xfrm>
            <a:off x="1199456" y="43009"/>
            <a:ext cx="3324392" cy="1858060"/>
          </a:xfrm>
          <a:prstGeom prst="rect">
            <a:avLst/>
          </a:prstGeom>
        </p:spPr>
      </p:pic>
      <p:pic>
        <p:nvPicPr>
          <p:cNvPr id="10" name="Picture 9">
            <a:extLst>
              <a:ext uri="{FF2B5EF4-FFF2-40B4-BE49-F238E27FC236}">
                <a16:creationId xmlns:a16="http://schemas.microsoft.com/office/drawing/2014/main" id="{4C815689-04B6-1438-9803-CE119012916B}"/>
              </a:ext>
            </a:extLst>
          </p:cNvPr>
          <p:cNvPicPr>
            <a:picLocks noChangeAspect="1"/>
          </p:cNvPicPr>
          <p:nvPr/>
        </p:nvPicPr>
        <p:blipFill>
          <a:blip r:embed="rId5"/>
          <a:stretch>
            <a:fillRect/>
          </a:stretch>
        </p:blipFill>
        <p:spPr>
          <a:xfrm>
            <a:off x="5685727" y="1059942"/>
            <a:ext cx="6317203" cy="4654028"/>
          </a:xfrm>
          <a:prstGeom prst="rect">
            <a:avLst/>
          </a:prstGeom>
        </p:spPr>
      </p:pic>
    </p:spTree>
    <p:extLst>
      <p:ext uri="{BB962C8B-B14F-4D97-AF65-F5344CB8AC3E}">
        <p14:creationId xmlns:p14="http://schemas.microsoft.com/office/powerpoint/2010/main" val="4115359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DFBEF9-A8DC-401B-B933-E54F113429C4}"/>
              </a:ext>
            </a:extLst>
          </p:cNvPr>
          <p:cNvSpPr>
            <a:spLocks noGrp="1"/>
          </p:cNvSpPr>
          <p:nvPr>
            <p:ph type="ftr" sz="quarter" idx="4294967295"/>
          </p:nvPr>
        </p:nvSpPr>
        <p:spPr>
          <a:xfrm>
            <a:off x="0" y="0"/>
            <a:ext cx="0" cy="0"/>
          </a:xfrm>
        </p:spPr>
        <p:txBody>
          <a:bodyPr/>
          <a:lstStyle/>
          <a:p>
            <a:endParaRPr lang="en-CA" dirty="0"/>
          </a:p>
        </p:txBody>
      </p:sp>
      <p:sp>
        <p:nvSpPr>
          <p:cNvPr id="3" name="Title 2">
            <a:extLst>
              <a:ext uri="{FF2B5EF4-FFF2-40B4-BE49-F238E27FC236}">
                <a16:creationId xmlns:a16="http://schemas.microsoft.com/office/drawing/2014/main" id="{17B78F27-A921-4B2C-994D-370499724361}"/>
              </a:ext>
            </a:extLst>
          </p:cNvPr>
          <p:cNvSpPr>
            <a:spLocks noGrp="1"/>
          </p:cNvSpPr>
          <p:nvPr>
            <p:ph type="title" idx="4294967295"/>
          </p:nvPr>
        </p:nvSpPr>
        <p:spPr>
          <a:xfrm>
            <a:off x="2831637" y="463093"/>
            <a:ext cx="7776864" cy="772584"/>
          </a:xfrm>
          <a:prstGeom prst="rect">
            <a:avLst/>
          </a:prstGeom>
        </p:spPr>
        <p:txBody>
          <a:bodyPr/>
          <a:lstStyle/>
          <a:p>
            <a:r>
              <a:rPr lang="en-CA" dirty="0"/>
              <a:t>ICAO TRIP Strategy</a:t>
            </a:r>
          </a:p>
        </p:txBody>
      </p:sp>
      <p:sp>
        <p:nvSpPr>
          <p:cNvPr id="4" name="Text Placeholder 3">
            <a:extLst>
              <a:ext uri="{FF2B5EF4-FFF2-40B4-BE49-F238E27FC236}">
                <a16:creationId xmlns:a16="http://schemas.microsoft.com/office/drawing/2014/main" id="{8FFDC16D-D605-4356-B3DD-6C350CBF7985}"/>
              </a:ext>
            </a:extLst>
          </p:cNvPr>
          <p:cNvSpPr>
            <a:spLocks noGrp="1"/>
          </p:cNvSpPr>
          <p:nvPr>
            <p:ph type="body" sz="quarter" idx="4294967295"/>
          </p:nvPr>
        </p:nvSpPr>
        <p:spPr>
          <a:xfrm>
            <a:off x="143340" y="1392635"/>
            <a:ext cx="9935633" cy="4309533"/>
          </a:xfrm>
          <a:prstGeom prst="rect">
            <a:avLst/>
          </a:prstGeom>
        </p:spPr>
        <p:txBody>
          <a:bodyPr/>
          <a:lstStyle/>
          <a:p>
            <a:r>
              <a:rPr lang="en-CA" sz="2443" dirty="0"/>
              <a:t> Relevant documents and guidance materials</a:t>
            </a:r>
          </a:p>
          <a:p>
            <a:pPr lvl="1">
              <a:buFont typeface="Wingdings" panose="05000000000000000000" pitchFamily="2" charset="2"/>
              <a:buChar char="&amp;"/>
            </a:pPr>
            <a:r>
              <a:rPr lang="en-CA" sz="2197" dirty="0">
                <a:solidFill>
                  <a:schemeClr val="tx2">
                    <a:lumMod val="75000"/>
                  </a:schemeClr>
                </a:solidFill>
              </a:rPr>
              <a:t>ICAO Doc 9303, </a:t>
            </a:r>
            <a:r>
              <a:rPr lang="en-CA" sz="2197" i="1" dirty="0">
                <a:solidFill>
                  <a:schemeClr val="tx2">
                    <a:lumMod val="75000"/>
                  </a:schemeClr>
                </a:solidFill>
              </a:rPr>
              <a:t>Machine Readable Travel Document</a:t>
            </a:r>
            <a:r>
              <a:rPr lang="en-CA" sz="2197" dirty="0">
                <a:solidFill>
                  <a:schemeClr val="tx2">
                    <a:lumMod val="75000"/>
                  </a:schemeClr>
                </a:solidFill>
              </a:rPr>
              <a:t>, 8</a:t>
            </a:r>
            <a:r>
              <a:rPr lang="en-CA" sz="2197" baseline="30000" dirty="0">
                <a:solidFill>
                  <a:schemeClr val="tx2">
                    <a:lumMod val="75000"/>
                  </a:schemeClr>
                </a:solidFill>
              </a:rPr>
              <a:t>th</a:t>
            </a:r>
            <a:r>
              <a:rPr lang="en-CA" sz="2197" dirty="0">
                <a:solidFill>
                  <a:schemeClr val="tx2">
                    <a:lumMod val="75000"/>
                  </a:schemeClr>
                </a:solidFill>
              </a:rPr>
              <a:t> Edition;</a:t>
            </a:r>
          </a:p>
          <a:p>
            <a:pPr lvl="1">
              <a:buFont typeface="Wingdings" panose="05000000000000000000" pitchFamily="2" charset="2"/>
              <a:buChar char="&amp;"/>
            </a:pPr>
            <a:r>
              <a:rPr lang="en-CA" sz="2197" dirty="0">
                <a:solidFill>
                  <a:schemeClr val="tx2">
                    <a:lumMod val="75000"/>
                  </a:schemeClr>
                </a:solidFill>
              </a:rPr>
              <a:t>ICAO Annex 9 SARPs;</a:t>
            </a:r>
          </a:p>
          <a:p>
            <a:pPr lvl="1">
              <a:buFont typeface="Wingdings" panose="05000000000000000000" pitchFamily="2" charset="2"/>
              <a:buChar char="&amp;"/>
            </a:pPr>
            <a:r>
              <a:rPr lang="en-CA" sz="2197" dirty="0">
                <a:solidFill>
                  <a:schemeClr val="tx2">
                    <a:lumMod val="75000"/>
                  </a:schemeClr>
                </a:solidFill>
              </a:rPr>
              <a:t>ICAO </a:t>
            </a:r>
            <a:r>
              <a:rPr lang="en-CA" sz="2197" i="1" dirty="0">
                <a:solidFill>
                  <a:schemeClr val="tx2">
                    <a:lumMod val="75000"/>
                  </a:schemeClr>
                </a:solidFill>
              </a:rPr>
              <a:t>TRIP Strategy Compendium</a:t>
            </a:r>
            <a:r>
              <a:rPr lang="en-CA" sz="2197" dirty="0">
                <a:solidFill>
                  <a:schemeClr val="tx2">
                    <a:lumMod val="75000"/>
                  </a:schemeClr>
                </a:solidFill>
              </a:rPr>
              <a:t>, 2017;</a:t>
            </a:r>
          </a:p>
          <a:p>
            <a:pPr lvl="1">
              <a:buFont typeface="Wingdings" panose="05000000000000000000" pitchFamily="2" charset="2"/>
              <a:buChar char="&amp;"/>
            </a:pPr>
            <a:r>
              <a:rPr lang="en-CA" sz="2197" dirty="0">
                <a:solidFill>
                  <a:schemeClr val="tx2">
                    <a:lumMod val="75000"/>
                  </a:schemeClr>
                </a:solidFill>
              </a:rPr>
              <a:t>ICAO </a:t>
            </a:r>
            <a:r>
              <a:rPr lang="en-CA" sz="2197" i="1" dirty="0">
                <a:solidFill>
                  <a:schemeClr val="tx2">
                    <a:lumMod val="75000"/>
                  </a:schemeClr>
                </a:solidFill>
              </a:rPr>
              <a:t>TRIP Implementation Roadmap for Member States</a:t>
            </a:r>
            <a:r>
              <a:rPr lang="en-CA" sz="2197" dirty="0">
                <a:solidFill>
                  <a:schemeClr val="tx2">
                    <a:lumMod val="75000"/>
                  </a:schemeClr>
                </a:solidFill>
              </a:rPr>
              <a:t>;</a:t>
            </a:r>
          </a:p>
          <a:p>
            <a:pPr lvl="1">
              <a:buFont typeface="Wingdings" panose="05000000000000000000" pitchFamily="2" charset="2"/>
              <a:buChar char="&amp;"/>
            </a:pPr>
            <a:r>
              <a:rPr lang="en-CA" sz="2197" dirty="0">
                <a:solidFill>
                  <a:schemeClr val="tx2">
                    <a:lumMod val="75000"/>
                  </a:schemeClr>
                </a:solidFill>
              </a:rPr>
              <a:t>ICAO Guidance:</a:t>
            </a:r>
          </a:p>
          <a:p>
            <a:pPr lvl="2">
              <a:buClr>
                <a:srgbClr val="002060"/>
              </a:buClr>
              <a:buFont typeface="Symbol" panose="05050102010706020507" pitchFamily="18" charset="2"/>
              <a:buChar char="®"/>
            </a:pPr>
            <a:r>
              <a:rPr lang="en-CA" sz="1953" dirty="0">
                <a:solidFill>
                  <a:schemeClr val="tx2">
                    <a:lumMod val="75000"/>
                  </a:schemeClr>
                </a:solidFill>
              </a:rPr>
              <a:t>on Evidence of Identity, 2018;</a:t>
            </a:r>
          </a:p>
          <a:p>
            <a:pPr lvl="2">
              <a:buClr>
                <a:srgbClr val="002060"/>
              </a:buClr>
              <a:buFont typeface="Symbol" panose="05050102010706020507" pitchFamily="18" charset="2"/>
              <a:buChar char="®"/>
            </a:pPr>
            <a:r>
              <a:rPr lang="en-CA" sz="1953" dirty="0">
                <a:solidFill>
                  <a:schemeClr val="tx2">
                    <a:lumMod val="75000"/>
                  </a:schemeClr>
                </a:solidFill>
              </a:rPr>
              <a:t>on Border Control Management, 2018;</a:t>
            </a:r>
          </a:p>
          <a:p>
            <a:pPr lvl="2">
              <a:buClr>
                <a:srgbClr val="002060"/>
              </a:buClr>
              <a:buFont typeface="Symbol" panose="05050102010706020507" pitchFamily="18" charset="2"/>
              <a:buChar char="®"/>
            </a:pPr>
            <a:r>
              <a:rPr lang="en-CA" sz="1953" dirty="0">
                <a:solidFill>
                  <a:schemeClr val="tx2">
                    <a:lumMod val="75000"/>
                  </a:schemeClr>
                </a:solidFill>
              </a:rPr>
              <a:t>for collection of best practices for acquisition of MRTD Goods and Services;</a:t>
            </a:r>
          </a:p>
          <a:p>
            <a:pPr lvl="2">
              <a:buClr>
                <a:srgbClr val="002060"/>
              </a:buClr>
              <a:buFont typeface="Symbol" panose="05050102010706020507" pitchFamily="18" charset="2"/>
              <a:buChar char="®"/>
            </a:pPr>
            <a:r>
              <a:rPr lang="en-CA" sz="1953" dirty="0">
                <a:solidFill>
                  <a:schemeClr val="tx2">
                    <a:lumMod val="75000"/>
                  </a:schemeClr>
                </a:solidFill>
              </a:rPr>
              <a:t>for Roadmap for Implementation of New Specifications;</a:t>
            </a:r>
          </a:p>
          <a:p>
            <a:pPr lvl="2">
              <a:buClr>
                <a:srgbClr val="002060"/>
              </a:buClr>
              <a:buFont typeface="Symbol" panose="05050102010706020507" pitchFamily="18" charset="2"/>
              <a:buChar char="®"/>
            </a:pPr>
            <a:r>
              <a:rPr lang="en-CA" sz="1953" dirty="0">
                <a:solidFill>
                  <a:schemeClr val="tx2">
                    <a:lumMod val="75000"/>
                  </a:schemeClr>
                </a:solidFill>
              </a:rPr>
              <a:t>for Assessing Security of Handling and Issuance of Travel Document;</a:t>
            </a:r>
          </a:p>
          <a:p>
            <a:pPr lvl="2">
              <a:buClr>
                <a:srgbClr val="002060"/>
              </a:buClr>
              <a:buFont typeface="Symbol" panose="05050102010706020507" pitchFamily="18" charset="2"/>
              <a:buChar char="®"/>
            </a:pPr>
            <a:r>
              <a:rPr lang="en-CA" sz="1953" dirty="0">
                <a:solidFill>
                  <a:schemeClr val="tx2">
                    <a:lumMod val="75000"/>
                  </a:schemeClr>
                </a:solidFill>
              </a:rPr>
              <a:t>ICAO TAG/TRIP Technical Reports</a:t>
            </a:r>
          </a:p>
        </p:txBody>
      </p:sp>
      <p:sp>
        <p:nvSpPr>
          <p:cNvPr id="7" name="TextBox 6">
            <a:extLst>
              <a:ext uri="{FF2B5EF4-FFF2-40B4-BE49-F238E27FC236}">
                <a16:creationId xmlns:a16="http://schemas.microsoft.com/office/drawing/2014/main" id="{C33ED0E9-4E50-4B3C-8676-327AD3D35512}"/>
              </a:ext>
            </a:extLst>
          </p:cNvPr>
          <p:cNvSpPr txBox="1"/>
          <p:nvPr/>
        </p:nvSpPr>
        <p:spPr>
          <a:xfrm>
            <a:off x="3635844" y="6079312"/>
            <a:ext cx="8264841" cy="430439"/>
          </a:xfrm>
          <a:prstGeom prst="rect">
            <a:avLst/>
          </a:prstGeom>
          <a:noFill/>
        </p:spPr>
        <p:txBody>
          <a:bodyPr wrap="square">
            <a:spAutoFit/>
          </a:bodyPr>
          <a:lstStyle/>
          <a:p>
            <a:pPr algn="ctr"/>
            <a:r>
              <a:rPr lang="en-CA" sz="2197" dirty="0">
                <a:hlinkClick r:id="rId3"/>
              </a:rPr>
              <a:t>https://www.icao.int/Security/FAL/TRIP/Pages/Publications.aspx</a:t>
            </a:r>
            <a:endParaRPr lang="en-CA" sz="2197" dirty="0"/>
          </a:p>
        </p:txBody>
      </p:sp>
      <p:pic>
        <p:nvPicPr>
          <p:cNvPr id="16" name="Picture 15">
            <a:extLst>
              <a:ext uri="{FF2B5EF4-FFF2-40B4-BE49-F238E27FC236}">
                <a16:creationId xmlns:a16="http://schemas.microsoft.com/office/drawing/2014/main" id="{E75CB728-52CA-4AAE-AD31-908366993E3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00055" y="1771043"/>
            <a:ext cx="3200629" cy="2901487"/>
          </a:xfrm>
          <a:prstGeom prst="rect">
            <a:avLst/>
          </a:prstGeom>
        </p:spPr>
      </p:pic>
    </p:spTree>
    <p:extLst>
      <p:ext uri="{BB962C8B-B14F-4D97-AF65-F5344CB8AC3E}">
        <p14:creationId xmlns:p14="http://schemas.microsoft.com/office/powerpoint/2010/main" val="24502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42"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Effect transition="in" filter="fade">
                                      <p:cBhvr>
                                        <p:cTn id="51" dur="500"/>
                                        <p:tgtEl>
                                          <p:spTgt spid="4">
                                            <p:txEl>
                                              <p:pRg st="9" end="9"/>
                                            </p:txEl>
                                          </p:spTgt>
                                        </p:tgtEl>
                                      </p:cBhvr>
                                    </p:animEffect>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animEffect transition="in" filter="fade">
                                      <p:cBhvr>
                                        <p:cTn id="55" dur="500"/>
                                        <p:tgtEl>
                                          <p:spTgt spid="4">
                                            <p:txEl>
                                              <p:pRg st="10" end="10"/>
                                            </p:txEl>
                                          </p:spTgt>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4">
                                            <p:txEl>
                                              <p:pRg st="11" end="11"/>
                                            </p:txEl>
                                          </p:spTgt>
                                        </p:tgtEl>
                                        <p:attrNameLst>
                                          <p:attrName>style.visibility</p:attrName>
                                        </p:attrNameLst>
                                      </p:cBhvr>
                                      <p:to>
                                        <p:strVal val="visible"/>
                                      </p:to>
                                    </p:set>
                                    <p:animEffect transition="in" filter="fade">
                                      <p:cBhvr>
                                        <p:cTn id="59" dur="500"/>
                                        <p:tgtEl>
                                          <p:spTgt spid="4">
                                            <p:txEl>
                                              <p:pRg st="11" end="11"/>
                                            </p:txEl>
                                          </p:spTgt>
                                        </p:tgtEl>
                                      </p:cBhvr>
                                    </p:animEffec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8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5653" y="139419"/>
            <a:ext cx="7248128" cy="818521"/>
          </a:xfrm>
        </p:spPr>
        <p:txBody>
          <a:bodyPr/>
          <a:lstStyle/>
          <a:p>
            <a:r>
              <a:rPr lang="en-US" dirty="0">
                <a:solidFill>
                  <a:srgbClr val="002060"/>
                </a:solidFill>
              </a:rPr>
              <a:t>The ICAO TRIP Strategy </a:t>
            </a:r>
            <a:endParaRPr lang="en-GB" dirty="0">
              <a:solidFill>
                <a:srgbClr val="00206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78" t="4609" r="2304" b="3118"/>
          <a:stretch/>
        </p:blipFill>
        <p:spPr>
          <a:xfrm>
            <a:off x="5855296" y="1221085"/>
            <a:ext cx="6336704" cy="4708091"/>
          </a:xfrm>
          <a:prstGeom prst="rect">
            <a:avLst/>
          </a:prstGeom>
        </p:spPr>
      </p:pic>
      <p:sp>
        <p:nvSpPr>
          <p:cNvPr id="5" name="Content Placeholder 2"/>
          <p:cNvSpPr txBox="1">
            <a:spLocks/>
          </p:cNvSpPr>
          <p:nvPr/>
        </p:nvSpPr>
        <p:spPr>
          <a:xfrm>
            <a:off x="455106" y="1128312"/>
            <a:ext cx="5472608" cy="412845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3200" kern="1200">
                <a:solidFill>
                  <a:srgbClr val="F3702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A74233"/>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33" dirty="0">
                <a:solidFill>
                  <a:srgbClr val="0070C0"/>
                </a:solidFill>
              </a:rPr>
              <a:t>Approved by the Council and endorsed by the 38</a:t>
            </a:r>
            <a:r>
              <a:rPr lang="en-US" sz="2133" baseline="30000" dirty="0">
                <a:solidFill>
                  <a:srgbClr val="0070C0"/>
                </a:solidFill>
              </a:rPr>
              <a:t>th</a:t>
            </a:r>
            <a:r>
              <a:rPr lang="en-US" sz="2133" dirty="0">
                <a:solidFill>
                  <a:srgbClr val="0070C0"/>
                </a:solidFill>
              </a:rPr>
              <a:t> Session of the ICAO Assembly (A38-WP/11, WP/397)</a:t>
            </a:r>
          </a:p>
          <a:p>
            <a:endParaRPr lang="en-US" sz="2133" dirty="0">
              <a:solidFill>
                <a:srgbClr val="0070C0"/>
              </a:solidFill>
            </a:endParaRPr>
          </a:p>
          <a:p>
            <a:r>
              <a:rPr lang="en-US" sz="2133" dirty="0">
                <a:solidFill>
                  <a:srgbClr val="0070C0"/>
                </a:solidFill>
              </a:rPr>
              <a:t>TRIP priorities and expected triennium outcomes endorsed by the 42nd Session of the ICAO Assembly (A42-WP/15)</a:t>
            </a:r>
          </a:p>
          <a:p>
            <a:endParaRPr lang="en-US" sz="2133" dirty="0">
              <a:solidFill>
                <a:srgbClr val="0070C0"/>
              </a:solidFill>
            </a:endParaRPr>
          </a:p>
          <a:p>
            <a:endParaRPr lang="en-US" sz="2133" dirty="0">
              <a:solidFill>
                <a:srgbClr val="0070C0"/>
              </a:solidFill>
            </a:endParaRPr>
          </a:p>
          <a:p>
            <a:endParaRPr lang="en-US" sz="2133" dirty="0">
              <a:solidFill>
                <a:srgbClr val="0070C0"/>
              </a:solidFill>
            </a:endParaRPr>
          </a:p>
        </p:txBody>
      </p:sp>
    </p:spTree>
    <p:extLst>
      <p:ext uri="{BB962C8B-B14F-4D97-AF65-F5344CB8AC3E}">
        <p14:creationId xmlns:p14="http://schemas.microsoft.com/office/powerpoint/2010/main" val="207648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21C73-9A75-0400-B587-78AF14A8C975}"/>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83BD06D2-E35D-F928-8D2A-04853442F9B9}"/>
              </a:ext>
            </a:extLst>
          </p:cNvPr>
          <p:cNvSpPr>
            <a:spLocks noGrp="1"/>
          </p:cNvSpPr>
          <p:nvPr>
            <p:ph type="title"/>
          </p:nvPr>
        </p:nvSpPr>
        <p:spPr>
          <a:xfrm>
            <a:off x="1002165" y="0"/>
            <a:ext cx="6907395" cy="521208"/>
          </a:xfrm>
        </p:spPr>
        <p:txBody>
          <a:bodyPr anchor="b">
            <a:noAutofit/>
          </a:bodyPr>
          <a:lstStyle/>
          <a:p>
            <a:r>
              <a:rPr lang="en-CA" sz="2800" b="1" kern="1200" dirty="0">
                <a:solidFill>
                  <a:schemeClr val="accent2"/>
                </a:solidFill>
              </a:rPr>
              <a:t>TRIP Strategy &amp; Priorities 2026-2028</a:t>
            </a:r>
          </a:p>
        </p:txBody>
      </p:sp>
      <p:pic>
        <p:nvPicPr>
          <p:cNvPr id="2" name="Picture Placeholder 3">
            <a:extLst>
              <a:ext uri="{FF2B5EF4-FFF2-40B4-BE49-F238E27FC236}">
                <a16:creationId xmlns:a16="http://schemas.microsoft.com/office/drawing/2014/main" id="{8751CBE2-45DF-2879-3FA8-CE071D23553E}"/>
              </a:ext>
            </a:extLst>
          </p:cNvPr>
          <p:cNvPicPr>
            <a:picLocks noChangeAspect="1"/>
          </p:cNvPicPr>
          <p:nvPr/>
        </p:nvPicPr>
        <p:blipFill>
          <a:blip r:embed="rId3"/>
          <a:srcRect l="11240" r="11240"/>
          <a:stretch/>
        </p:blipFill>
        <p:spPr>
          <a:xfrm>
            <a:off x="4074220" y="894110"/>
            <a:ext cx="6877840" cy="5069780"/>
          </a:xfrm>
        </p:spPr>
      </p:pic>
      <p:pic>
        <p:nvPicPr>
          <p:cNvPr id="4" name="Picture Placeholder 3">
            <a:extLst>
              <a:ext uri="{FF2B5EF4-FFF2-40B4-BE49-F238E27FC236}">
                <a16:creationId xmlns:a16="http://schemas.microsoft.com/office/drawing/2014/main" id="{D95BD187-3461-6AFB-9EEA-2B6E7D99CB01}"/>
              </a:ext>
            </a:extLst>
          </p:cNvPr>
          <p:cNvPicPr>
            <a:picLocks noChangeAspect="1"/>
          </p:cNvPicPr>
          <p:nvPr/>
        </p:nvPicPr>
        <p:blipFill>
          <a:blip r:embed="rId3"/>
          <a:srcRect l="11240" r="11240"/>
          <a:stretch/>
        </p:blipFill>
        <p:spPr>
          <a:xfrm>
            <a:off x="4226620" y="1046510"/>
            <a:ext cx="6877840" cy="5069780"/>
          </a:xfrm>
        </p:spPr>
      </p:pic>
      <p:pic>
        <p:nvPicPr>
          <p:cNvPr id="3" name="Picture 2">
            <a:extLst>
              <a:ext uri="{FF2B5EF4-FFF2-40B4-BE49-F238E27FC236}">
                <a16:creationId xmlns:a16="http://schemas.microsoft.com/office/drawing/2014/main" id="{9847F18F-5349-353B-1D92-9DF5544D5D31}"/>
              </a:ext>
            </a:extLst>
          </p:cNvPr>
          <p:cNvPicPr>
            <a:picLocks noChangeAspect="1"/>
          </p:cNvPicPr>
          <p:nvPr/>
        </p:nvPicPr>
        <p:blipFill rotWithShape="1">
          <a:blip r:embed="rId4"/>
          <a:srcRect l="19726" t="35375" r="21607"/>
          <a:stretch/>
        </p:blipFill>
        <p:spPr>
          <a:xfrm>
            <a:off x="10811" y="2155371"/>
            <a:ext cx="6085189" cy="4702629"/>
          </a:xfrm>
          <a:prstGeom prst="rect">
            <a:avLst/>
          </a:prstGeom>
        </p:spPr>
      </p:pic>
      <p:sp>
        <p:nvSpPr>
          <p:cNvPr id="5" name="TextBox 4">
            <a:extLst>
              <a:ext uri="{FF2B5EF4-FFF2-40B4-BE49-F238E27FC236}">
                <a16:creationId xmlns:a16="http://schemas.microsoft.com/office/drawing/2014/main" id="{40F0E2E2-D1AF-AF64-2D61-267C1BF76F47}"/>
              </a:ext>
            </a:extLst>
          </p:cNvPr>
          <p:cNvSpPr txBox="1"/>
          <p:nvPr/>
        </p:nvSpPr>
        <p:spPr>
          <a:xfrm>
            <a:off x="4410004" y="741710"/>
            <a:ext cx="7180633" cy="5535522"/>
          </a:xfrm>
          <a:prstGeom prst="rect">
            <a:avLst/>
          </a:prstGeom>
        </p:spPr>
        <p:txBody>
          <a:bodyPr vert="horz" lIns="91440" tIns="45720" rIns="91440" bIns="45720" rtlCol="0" anchor="ctr">
            <a:noAutofit/>
          </a:bodyPr>
          <a:lstStyle/>
          <a:p>
            <a:pPr marL="457200" marR="0" lvl="0" indent="-342900" algn="just"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54A4"/>
                </a:solidFill>
                <a:effectLst/>
                <a:uLnTx/>
                <a:uFillTx/>
                <a:latin typeface="Calibri" panose="020F0502020204030204"/>
                <a:ea typeface="+mn-ea"/>
                <a:cs typeface="+mn-cs"/>
              </a:rPr>
              <a:t>developing and maintaining the MRTDs specifications in Doc 9303, in particular for the Digital Travel Credential (DTC);</a:t>
            </a:r>
          </a:p>
          <a:p>
            <a:pPr marL="457200" marR="0" lvl="0" indent="-342900" algn="just"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54A4"/>
                </a:solidFill>
                <a:effectLst/>
                <a:uLnTx/>
                <a:uFillTx/>
                <a:latin typeface="Calibri" panose="020F0502020204030204"/>
                <a:ea typeface="+mn-ea"/>
                <a:cs typeface="+mn-cs"/>
              </a:rPr>
              <a:t>harmonizing terms between Doc 9303 and Annex 9;</a:t>
            </a:r>
          </a:p>
          <a:p>
            <a:pPr marL="457200" marR="0" lvl="0" indent="-342900" algn="just"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54A4"/>
                </a:solidFill>
                <a:effectLst/>
                <a:uLnTx/>
                <a:uFillTx/>
                <a:latin typeface="Calibri" panose="020F0502020204030204"/>
                <a:ea typeface="+mn-ea"/>
                <a:cs typeface="+mn-cs"/>
              </a:rPr>
              <a:t>supporting the global expansion and enhanced implementation of Advance Passenger Information (API) and Passenger Name Record (PNR) systems;</a:t>
            </a:r>
          </a:p>
          <a:p>
            <a:pPr marL="457200" marR="0" lvl="0" indent="-342900" algn="just"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54A4"/>
                </a:solidFill>
                <a:effectLst/>
                <a:uLnTx/>
                <a:uFillTx/>
                <a:latin typeface="Calibri" panose="020F0502020204030204"/>
                <a:ea typeface="+mn-ea"/>
                <a:cs typeface="+mn-cs"/>
              </a:rPr>
              <a:t>enhancing awareness and promoting the TRIP Strategy through global and regional engagement initiatives;</a:t>
            </a:r>
          </a:p>
          <a:p>
            <a:pPr marL="457200" marR="0" lvl="0" indent="-342900" algn="just"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54A4"/>
                </a:solidFill>
                <a:effectLst/>
                <a:uLnTx/>
                <a:uFillTx/>
                <a:latin typeface="Calibri" panose="020F0502020204030204"/>
                <a:ea typeface="+mn-ea"/>
                <a:cs typeface="+mn-cs"/>
              </a:rPr>
              <a:t>promoting coordination and cooperation among States, regional and international organizations and the private sector for the provision of the appropriate level of expertise in TRIP-related matters; and</a:t>
            </a:r>
          </a:p>
          <a:p>
            <a:pPr marL="457200" marR="0" lvl="0" indent="-342900" algn="just"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54A4"/>
                </a:solidFill>
                <a:effectLst/>
                <a:uLnTx/>
                <a:uFillTx/>
                <a:latin typeface="Calibri" panose="020F0502020204030204"/>
                <a:ea typeface="+mn-ea"/>
                <a:cs typeface="+mn-cs"/>
              </a:rPr>
              <a:t>providing assistance to States, as required, through webinars, workshops and training to enhance their TRIP-capacity building, under the Strategic Goal - No Country Left Behing (NCLB).</a:t>
            </a:r>
          </a:p>
        </p:txBody>
      </p:sp>
    </p:spTree>
    <p:extLst>
      <p:ext uri="{BB962C8B-B14F-4D97-AF65-F5344CB8AC3E}">
        <p14:creationId xmlns:p14="http://schemas.microsoft.com/office/powerpoint/2010/main" val="329704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B4DEA-41C1-66A9-94A0-BF9A09E4CBD8}"/>
            </a:ext>
          </a:extLst>
        </p:cNvPr>
        <p:cNvGrpSpPr/>
        <p:nvPr/>
      </p:nvGrpSpPr>
      <p:grpSpPr>
        <a:xfrm>
          <a:off x="0" y="0"/>
          <a:ext cx="0" cy="0"/>
          <a:chOff x="0" y="0"/>
          <a:chExt cx="0" cy="0"/>
        </a:xfrm>
      </p:grpSpPr>
      <p:graphicFrame>
        <p:nvGraphicFramePr>
          <p:cNvPr id="6" name="TextBox 2">
            <a:extLst>
              <a:ext uri="{FF2B5EF4-FFF2-40B4-BE49-F238E27FC236}">
                <a16:creationId xmlns:a16="http://schemas.microsoft.com/office/drawing/2014/main" id="{5364740F-6824-436B-A91B-FC196ADC6C3F}"/>
              </a:ext>
            </a:extLst>
          </p:cNvPr>
          <p:cNvGraphicFramePr/>
          <p:nvPr/>
        </p:nvGraphicFramePr>
        <p:xfrm>
          <a:off x="5129994" y="689487"/>
          <a:ext cx="6172200" cy="6420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1C93177-F714-586D-CDFC-8202A0C38976}"/>
              </a:ext>
            </a:extLst>
          </p:cNvPr>
          <p:cNvPicPr>
            <a:picLocks noChangeAspect="1"/>
          </p:cNvPicPr>
          <p:nvPr/>
        </p:nvPicPr>
        <p:blipFill>
          <a:blip r:embed="rId8"/>
          <a:stretch>
            <a:fillRect/>
          </a:stretch>
        </p:blipFill>
        <p:spPr>
          <a:xfrm>
            <a:off x="971205" y="1466721"/>
            <a:ext cx="3917912" cy="5071731"/>
          </a:xfrm>
          <a:prstGeom prst="rect">
            <a:avLst/>
          </a:prstGeom>
        </p:spPr>
      </p:pic>
      <p:sp>
        <p:nvSpPr>
          <p:cNvPr id="3" name="Title 1">
            <a:extLst>
              <a:ext uri="{FF2B5EF4-FFF2-40B4-BE49-F238E27FC236}">
                <a16:creationId xmlns:a16="http://schemas.microsoft.com/office/drawing/2014/main" id="{0075B864-0F69-DADF-4231-FEEC9B2AF792}"/>
              </a:ext>
            </a:extLst>
          </p:cNvPr>
          <p:cNvSpPr txBox="1">
            <a:spLocks/>
          </p:cNvSpPr>
          <p:nvPr/>
        </p:nvSpPr>
        <p:spPr>
          <a:xfrm>
            <a:off x="752390" y="319548"/>
            <a:ext cx="10790681" cy="12883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spcAft>
                <a:spcPts val="600"/>
              </a:spcAft>
            </a:pPr>
            <a:r>
              <a:rPr lang="en-US" dirty="0">
                <a:solidFill>
                  <a:schemeClr val="accent2"/>
                </a:solidFill>
              </a:rPr>
              <a:t>Assembly 42 Resolution 12/1:  Consolidated statement of continuing ICAO policies related to Facilitation</a:t>
            </a:r>
          </a:p>
          <a:p>
            <a:pPr algn="ctr">
              <a:spcAft>
                <a:spcPts val="600"/>
              </a:spcAft>
            </a:pPr>
            <a:endParaRPr lang="en-US" sz="2200" dirty="0">
              <a:solidFill>
                <a:schemeClr val="accent2"/>
              </a:solidFill>
            </a:endParaRPr>
          </a:p>
        </p:txBody>
      </p:sp>
      <p:sp>
        <p:nvSpPr>
          <p:cNvPr id="2" name="TextBox 1">
            <a:extLst>
              <a:ext uri="{FF2B5EF4-FFF2-40B4-BE49-F238E27FC236}">
                <a16:creationId xmlns:a16="http://schemas.microsoft.com/office/drawing/2014/main" id="{9C5FA099-8203-999F-AD55-79FD2286B611}"/>
              </a:ext>
            </a:extLst>
          </p:cNvPr>
          <p:cNvSpPr txBox="1"/>
          <p:nvPr/>
        </p:nvSpPr>
        <p:spPr>
          <a:xfrm>
            <a:off x="1520456" y="2755118"/>
            <a:ext cx="1329070" cy="369332"/>
          </a:xfrm>
          <a:prstGeom prst="rect">
            <a:avLst/>
          </a:prstGeom>
          <a:solidFill>
            <a:schemeClr val="tx1">
              <a:lumMod val="75000"/>
              <a:lumOff val="25000"/>
            </a:schemeClr>
          </a:solidFill>
          <a:effectLst>
            <a:outerShdw blurRad="50800" dist="50800" dir="5400000" algn="ctr" rotWithShape="0">
              <a:schemeClr val="tx1">
                <a:alpha val="0"/>
              </a:schemeClr>
            </a:outerShdw>
          </a:effectLst>
        </p:spPr>
        <p:txBody>
          <a:bodyPr wrap="square" rtlCol="0">
            <a:spAutoFit/>
          </a:bodyPr>
          <a:lstStyle/>
          <a:p>
            <a:endParaRPr lang="en-CA" dirty="0"/>
          </a:p>
        </p:txBody>
      </p:sp>
      <p:sp>
        <p:nvSpPr>
          <p:cNvPr id="5" name="TextBox 4">
            <a:extLst>
              <a:ext uri="{FF2B5EF4-FFF2-40B4-BE49-F238E27FC236}">
                <a16:creationId xmlns:a16="http://schemas.microsoft.com/office/drawing/2014/main" id="{D7E4FF59-77A1-51A2-12CA-D0E721034CC2}"/>
              </a:ext>
            </a:extLst>
          </p:cNvPr>
          <p:cNvSpPr txBox="1"/>
          <p:nvPr/>
        </p:nvSpPr>
        <p:spPr>
          <a:xfrm>
            <a:off x="1350335" y="3429000"/>
            <a:ext cx="1839432" cy="186070"/>
          </a:xfrm>
          <a:prstGeom prst="rect">
            <a:avLst/>
          </a:prstGeom>
          <a:solidFill>
            <a:srgbClr val="005996"/>
          </a:solidFill>
        </p:spPr>
        <p:txBody>
          <a:bodyPr wrap="square" rtlCol="0">
            <a:spAutoFit/>
          </a:bodyPr>
          <a:lstStyle/>
          <a:p>
            <a:endParaRPr lang="en-CA" dirty="0"/>
          </a:p>
        </p:txBody>
      </p:sp>
    </p:spTree>
    <p:extLst>
      <p:ext uri="{BB962C8B-B14F-4D97-AF65-F5344CB8AC3E}">
        <p14:creationId xmlns:p14="http://schemas.microsoft.com/office/powerpoint/2010/main" val="1516593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9352E-9815-F6D2-17BB-AFB63850A358}"/>
            </a:ext>
          </a:extLst>
        </p:cNvPr>
        <p:cNvGrpSpPr/>
        <p:nvPr/>
      </p:nvGrpSpPr>
      <p:grpSpPr>
        <a:xfrm>
          <a:off x="0" y="0"/>
          <a:ext cx="0" cy="0"/>
          <a:chOff x="0" y="0"/>
          <a:chExt cx="0" cy="0"/>
        </a:xfrm>
      </p:grpSpPr>
      <p:sp>
        <p:nvSpPr>
          <p:cNvPr id="19458" name="Title 2">
            <a:extLst>
              <a:ext uri="{FF2B5EF4-FFF2-40B4-BE49-F238E27FC236}">
                <a16:creationId xmlns:a16="http://schemas.microsoft.com/office/drawing/2014/main" id="{E9C6B5ED-9CC5-44E1-7EC8-09B911B1F1B7}"/>
              </a:ext>
            </a:extLst>
          </p:cNvPr>
          <p:cNvSpPr>
            <a:spLocks noGrp="1"/>
          </p:cNvSpPr>
          <p:nvPr>
            <p:ph type="title" idx="4294967295"/>
          </p:nvPr>
        </p:nvSpPr>
        <p:spPr>
          <a:xfrm>
            <a:off x="0" y="-23797"/>
            <a:ext cx="11582400" cy="1101585"/>
          </a:xfrm>
          <a:prstGeom prst="rect">
            <a:avLst/>
          </a:prstGeom>
        </p:spPr>
        <p:txBody>
          <a:bodyPr lIns="91440" tIns="45720" rIns="91440" bIns="45720">
            <a:noAutofit/>
          </a:bodyPr>
          <a:lstStyle/>
          <a:p>
            <a:pPr marL="425419" algn="ctr"/>
            <a:r>
              <a:rPr lang="en-GB" altLang="en-US" sz="2800" dirty="0">
                <a:solidFill>
                  <a:srgbClr val="002060"/>
                </a:solidFill>
              </a:rPr>
              <a:t>New Resolutions A42-xx: </a:t>
            </a:r>
            <a:r>
              <a:rPr lang="en-US" altLang="en-US" sz="2800" dirty="0">
                <a:solidFill>
                  <a:srgbClr val="002060"/>
                </a:solidFill>
              </a:rPr>
              <a:t>Consolidated Statement of Continuing Policies related to Facilitation: </a:t>
            </a:r>
            <a:endParaRPr lang="en-GB" altLang="en-US" sz="2800" dirty="0">
              <a:solidFill>
                <a:srgbClr val="002060"/>
              </a:solidFill>
            </a:endParaRPr>
          </a:p>
        </p:txBody>
      </p:sp>
      <p:graphicFrame>
        <p:nvGraphicFramePr>
          <p:cNvPr id="7" name="Diagram 6">
            <a:extLst>
              <a:ext uri="{FF2B5EF4-FFF2-40B4-BE49-F238E27FC236}">
                <a16:creationId xmlns:a16="http://schemas.microsoft.com/office/drawing/2014/main" id="{59490519-B88B-A1F5-0A31-B1ABF635B124}"/>
              </a:ext>
            </a:extLst>
          </p:cNvPr>
          <p:cNvGraphicFramePr/>
          <p:nvPr>
            <p:extLst>
              <p:ext uri="{D42A27DB-BD31-4B8C-83A1-F6EECF244321}">
                <p14:modId xmlns:p14="http://schemas.microsoft.com/office/powerpoint/2010/main" val="3301144041"/>
              </p:ext>
            </p:extLst>
          </p:nvPr>
        </p:nvGraphicFramePr>
        <p:xfrm>
          <a:off x="2813563" y="526995"/>
          <a:ext cx="6564875" cy="4800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2">
            <a:extLst>
              <a:ext uri="{FF2B5EF4-FFF2-40B4-BE49-F238E27FC236}">
                <a16:creationId xmlns:a16="http://schemas.microsoft.com/office/drawing/2014/main" id="{A6499D0E-3D7F-94BE-F658-935C8BCD9D63}"/>
              </a:ext>
            </a:extLst>
          </p:cNvPr>
          <p:cNvSpPr txBox="1">
            <a:spLocks/>
          </p:cNvSpPr>
          <p:nvPr/>
        </p:nvSpPr>
        <p:spPr>
          <a:xfrm>
            <a:off x="8737600" y="6501341"/>
            <a:ext cx="2844800" cy="332656"/>
          </a:xfrm>
          <a:prstGeom prst="rect">
            <a:avLst/>
          </a:prstGeom>
        </p:spPr>
        <p:txBody>
          <a:bodyPr lIns="121917" tIns="60959" rIns="121917" bIns="6095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F909EE-2C65-48BC-95E5-26F3591A45A6}" type="slidenum">
              <a:rPr lang="en-CA" sz="2400">
                <a:solidFill>
                  <a:srgbClr val="002060"/>
                </a:solidFill>
              </a:rPr>
              <a:pPr/>
              <a:t>7</a:t>
            </a:fld>
            <a:endParaRPr lang="en-CA" sz="2400" dirty="0">
              <a:solidFill>
                <a:srgbClr val="002060"/>
              </a:solidFill>
            </a:endParaRPr>
          </a:p>
        </p:txBody>
      </p:sp>
      <p:sp>
        <p:nvSpPr>
          <p:cNvPr id="3" name="TextBox 2">
            <a:extLst>
              <a:ext uri="{FF2B5EF4-FFF2-40B4-BE49-F238E27FC236}">
                <a16:creationId xmlns:a16="http://schemas.microsoft.com/office/drawing/2014/main" id="{BEA6FD11-2018-22F4-5185-30F79F72A3DB}"/>
              </a:ext>
            </a:extLst>
          </p:cNvPr>
          <p:cNvSpPr txBox="1"/>
          <p:nvPr/>
        </p:nvSpPr>
        <p:spPr>
          <a:xfrm>
            <a:off x="143339" y="2621263"/>
            <a:ext cx="11905323" cy="3934282"/>
          </a:xfrm>
          <a:prstGeom prst="rect">
            <a:avLst/>
          </a:prstGeom>
          <a:solidFill>
            <a:srgbClr val="A2CFEF"/>
          </a:solidFill>
        </p:spPr>
        <p:txBody>
          <a:bodyPr wrap="square">
            <a:spAutoFit/>
          </a:bodyPr>
          <a:lstStyle/>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Urges Member States to ensure that when issuing travel documents for refugees and stateless persons (Convention Travel Documents (CTDs)), these CTDs travel documents are machine readable, in accordance with the specifications of Doc 9303;</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Urges all Member States to issue machine-readable passports in accordance with Doc 9303 and to respect the implementation deadlines for the secondary document type indicator;</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Encourages Member States issuing </a:t>
            </a:r>
            <a:r>
              <a:rPr lang="en-US" sz="1867" b="1" kern="100" dirty="0" err="1">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eMRTDs</a:t>
            </a: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to ensure full compliance with ICAO standards and to incorporate digital travel credentials where feasible;</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Urges all Member States issuing </a:t>
            </a:r>
            <a:r>
              <a:rPr lang="en-US" sz="1867" b="1" kern="100" dirty="0" err="1">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eMRTDs</a:t>
            </a: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to deprecate Basic Access Control (BAC) and implement Password Authenticated Connection Establishment (PACE), as well as to update their facial</a:t>
            </a:r>
          </a:p>
          <a:p>
            <a:pPr marL="457189" indent="-457189">
              <a:lnSpc>
                <a:spcPct val="115000"/>
              </a:lnSpc>
              <a:spcAft>
                <a:spcPts val="1067"/>
              </a:spcAft>
              <a:buFont typeface="+mj-lt"/>
              <a:buAutoNum type="arabicPeriod"/>
              <a:tabLst>
                <a:tab pos="609585" algn="l"/>
              </a:tabLst>
            </a:pPr>
            <a:endParaRPr lang="en-US" sz="1867" b="1" kern="100" dirty="0">
              <a:solidFill>
                <a:schemeClr val="bg1"/>
              </a:solidFill>
              <a:latin typeface="Times New Roman" panose="02020603050405020304" pitchFamily="18" charset="0"/>
              <a:ea typeface="Aptos" panose="020B00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1998E9E-00A1-7E19-1CC1-194E533DD4DE}"/>
              </a:ext>
            </a:extLst>
          </p:cNvPr>
          <p:cNvGrpSpPr/>
          <p:nvPr/>
        </p:nvGrpSpPr>
        <p:grpSpPr>
          <a:xfrm>
            <a:off x="163623" y="1866656"/>
            <a:ext cx="6564875" cy="698248"/>
            <a:chOff x="0" y="230511"/>
            <a:chExt cx="4923656" cy="523686"/>
          </a:xfrm>
        </p:grpSpPr>
        <p:sp>
          <p:nvSpPr>
            <p:cNvPr id="4" name="Rectangle: Rounded Corners 3">
              <a:extLst>
                <a:ext uri="{FF2B5EF4-FFF2-40B4-BE49-F238E27FC236}">
                  <a16:creationId xmlns:a16="http://schemas.microsoft.com/office/drawing/2014/main" id="{52447062-8F0C-6797-2C69-6897CF7F3C7E}"/>
                </a:ext>
              </a:extLst>
            </p:cNvPr>
            <p:cNvSpPr/>
            <p:nvPr/>
          </p:nvSpPr>
          <p:spPr>
            <a:xfrm>
              <a:off x="0" y="230511"/>
              <a:ext cx="4923656" cy="523686"/>
            </a:xfrm>
            <a:prstGeom prst="roundRect">
              <a:avLst/>
            </a:prstGeom>
            <a:solidFill>
              <a:srgbClr val="F3702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CA" sz="2400"/>
            </a:p>
          </p:txBody>
        </p:sp>
        <p:sp>
          <p:nvSpPr>
            <p:cNvPr id="5" name="Rectangle: Rounded Corners 4">
              <a:extLst>
                <a:ext uri="{FF2B5EF4-FFF2-40B4-BE49-F238E27FC236}">
                  <a16:creationId xmlns:a16="http://schemas.microsoft.com/office/drawing/2014/main" id="{568F9DCE-FF34-488D-B43F-233A9D9C784D}"/>
                </a:ext>
              </a:extLst>
            </p:cNvPr>
            <p:cNvSpPr txBox="1"/>
            <p:nvPr/>
          </p:nvSpPr>
          <p:spPr>
            <a:xfrm>
              <a:off x="42269" y="272780"/>
              <a:ext cx="4839118" cy="337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en-US" sz="2400" b="1" dirty="0">
                  <a:solidFill>
                    <a:schemeClr val="bg1"/>
                  </a:solidFill>
                </a:rPr>
                <a:t>Main changes to A41-17</a:t>
              </a:r>
            </a:p>
          </p:txBody>
        </p:sp>
      </p:grpSp>
    </p:spTree>
    <p:extLst>
      <p:ext uri="{BB962C8B-B14F-4D97-AF65-F5344CB8AC3E}">
        <p14:creationId xmlns:p14="http://schemas.microsoft.com/office/powerpoint/2010/main" val="2148983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idx="4294967295"/>
          </p:nvPr>
        </p:nvSpPr>
        <p:spPr>
          <a:xfrm>
            <a:off x="0" y="-23797"/>
            <a:ext cx="11582400" cy="1101585"/>
          </a:xfrm>
          <a:prstGeom prst="rect">
            <a:avLst/>
          </a:prstGeom>
        </p:spPr>
        <p:txBody>
          <a:bodyPr lIns="91440" tIns="45720" rIns="91440" bIns="45720">
            <a:noAutofit/>
          </a:bodyPr>
          <a:lstStyle/>
          <a:p>
            <a:pPr marL="425419" algn="ctr"/>
            <a:r>
              <a:rPr lang="en-GB" altLang="en-US" sz="2800" dirty="0">
                <a:solidFill>
                  <a:srgbClr val="002060"/>
                </a:solidFill>
              </a:rPr>
              <a:t>New Resolutions A42-xx: </a:t>
            </a:r>
            <a:r>
              <a:rPr lang="en-US" altLang="en-US" sz="2800" dirty="0">
                <a:solidFill>
                  <a:srgbClr val="002060"/>
                </a:solidFill>
              </a:rPr>
              <a:t>Consolidated Statement of Continuing Policies related to Facilitation: </a:t>
            </a:r>
            <a:endParaRPr lang="en-GB" altLang="en-US" sz="2800" dirty="0">
              <a:solidFill>
                <a:srgbClr val="002060"/>
              </a:solidFill>
            </a:endParaRPr>
          </a:p>
        </p:txBody>
      </p:sp>
      <p:graphicFrame>
        <p:nvGraphicFramePr>
          <p:cNvPr id="7" name="Diagram 6"/>
          <p:cNvGraphicFramePr/>
          <p:nvPr>
            <p:extLst>
              <p:ext uri="{D42A27DB-BD31-4B8C-83A1-F6EECF244321}">
                <p14:modId xmlns:p14="http://schemas.microsoft.com/office/powerpoint/2010/main" val="505677368"/>
              </p:ext>
            </p:extLst>
          </p:nvPr>
        </p:nvGraphicFramePr>
        <p:xfrm>
          <a:off x="2813563" y="526995"/>
          <a:ext cx="6564875" cy="4800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2"/>
          <p:cNvSpPr txBox="1">
            <a:spLocks/>
          </p:cNvSpPr>
          <p:nvPr/>
        </p:nvSpPr>
        <p:spPr>
          <a:xfrm>
            <a:off x="8737600" y="6501341"/>
            <a:ext cx="2844800" cy="332656"/>
          </a:xfrm>
          <a:prstGeom prst="rect">
            <a:avLst/>
          </a:prstGeom>
        </p:spPr>
        <p:txBody>
          <a:bodyPr lIns="121917" tIns="60959" rIns="121917" bIns="6095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F909EE-2C65-48BC-95E5-26F3591A45A6}" type="slidenum">
              <a:rPr lang="en-CA" sz="2400">
                <a:solidFill>
                  <a:srgbClr val="002060"/>
                </a:solidFill>
              </a:rPr>
              <a:pPr/>
              <a:t>8</a:t>
            </a:fld>
            <a:endParaRPr lang="en-CA" sz="2400" dirty="0">
              <a:solidFill>
                <a:srgbClr val="002060"/>
              </a:solidFill>
            </a:endParaRPr>
          </a:p>
        </p:txBody>
      </p:sp>
      <p:sp>
        <p:nvSpPr>
          <p:cNvPr id="3" name="TextBox 2">
            <a:extLst>
              <a:ext uri="{FF2B5EF4-FFF2-40B4-BE49-F238E27FC236}">
                <a16:creationId xmlns:a16="http://schemas.microsoft.com/office/drawing/2014/main" id="{0A50F37E-0B7E-5A45-6B09-F1C9FD6D39CD}"/>
              </a:ext>
            </a:extLst>
          </p:cNvPr>
          <p:cNvSpPr txBox="1"/>
          <p:nvPr/>
        </p:nvSpPr>
        <p:spPr>
          <a:xfrm>
            <a:off x="143339" y="2621263"/>
            <a:ext cx="11905323" cy="4123629"/>
          </a:xfrm>
          <a:prstGeom prst="rect">
            <a:avLst/>
          </a:prstGeom>
          <a:solidFill>
            <a:srgbClr val="A2CFEF"/>
          </a:solidFill>
        </p:spPr>
        <p:txBody>
          <a:bodyPr wrap="square">
            <a:spAutoFit/>
          </a:bodyPr>
          <a:lstStyle/>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3- Urges Member States to actively engage in the development of relevant international legal and administrative frameworks that support … the areas of civil registration, digital identity, biometric recognition, advance passenger information (API), passenger name record (PNR) data, and seamless passenger and crew processing</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19- Requests the Council to strengthen ICAO’s leadership role in the ongoing implementation and evolution of the ICAO </a:t>
            </a:r>
            <a:r>
              <a:rPr lang="en-US" sz="1867" b="1" kern="100" dirty="0" err="1">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Traveller</a:t>
            </a: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Identification </a:t>
            </a:r>
            <a:r>
              <a:rPr lang="en-US" sz="1867" b="1" kern="100" dirty="0" err="1">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Programme</a:t>
            </a: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 (TRIP) Strategy, including the development of advanced technical specifications for travel documents and digital credentials ensuring data interoperability, and mechanisms for their efficient validation;</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20- Requests the Council to support the ICAO Public Key Directory (PKD) and its active use internationally, advocating for its use in both governmental and private sectors to provide the foundation for the verification of travel documents and related digital credentials globally;</a:t>
            </a:r>
          </a:p>
          <a:p>
            <a:pPr marL="457189" indent="-457189">
              <a:lnSpc>
                <a:spcPct val="115000"/>
              </a:lnSpc>
              <a:spcAft>
                <a:spcPts val="1067"/>
              </a:spcAft>
              <a:buFont typeface="+mj-lt"/>
              <a:buAutoNum type="arabicPeriod"/>
              <a:tabLst>
                <a:tab pos="609585" algn="l"/>
              </a:tabLst>
            </a:pPr>
            <a:endParaRPr lang="en-US" sz="1867" b="1" kern="100" dirty="0">
              <a:solidFill>
                <a:schemeClr val="bg1"/>
              </a:solidFill>
              <a:latin typeface="Times New Roman" panose="02020603050405020304" pitchFamily="18" charset="0"/>
              <a:ea typeface="Aptos" panose="020B00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D2837E7-8AFF-1F91-9E65-8E95A074B155}"/>
              </a:ext>
            </a:extLst>
          </p:cNvPr>
          <p:cNvGrpSpPr/>
          <p:nvPr/>
        </p:nvGrpSpPr>
        <p:grpSpPr>
          <a:xfrm>
            <a:off x="163623" y="1866656"/>
            <a:ext cx="6564875" cy="698248"/>
            <a:chOff x="0" y="230511"/>
            <a:chExt cx="4923656" cy="523686"/>
          </a:xfrm>
        </p:grpSpPr>
        <p:sp>
          <p:nvSpPr>
            <p:cNvPr id="4" name="Rectangle: Rounded Corners 3">
              <a:extLst>
                <a:ext uri="{FF2B5EF4-FFF2-40B4-BE49-F238E27FC236}">
                  <a16:creationId xmlns:a16="http://schemas.microsoft.com/office/drawing/2014/main" id="{1A9BCDB6-87EE-6C7E-FC3D-2DDA03960188}"/>
                </a:ext>
              </a:extLst>
            </p:cNvPr>
            <p:cNvSpPr/>
            <p:nvPr/>
          </p:nvSpPr>
          <p:spPr>
            <a:xfrm>
              <a:off x="0" y="230511"/>
              <a:ext cx="4923656" cy="523686"/>
            </a:xfrm>
            <a:prstGeom prst="roundRect">
              <a:avLst/>
            </a:prstGeom>
            <a:solidFill>
              <a:srgbClr val="F3702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CA" sz="2400"/>
            </a:p>
          </p:txBody>
        </p:sp>
        <p:sp>
          <p:nvSpPr>
            <p:cNvPr id="5" name="Rectangle: Rounded Corners 4">
              <a:extLst>
                <a:ext uri="{FF2B5EF4-FFF2-40B4-BE49-F238E27FC236}">
                  <a16:creationId xmlns:a16="http://schemas.microsoft.com/office/drawing/2014/main" id="{29E94FA0-93D8-6EFB-BDAB-4CC2A4858BB7}"/>
                </a:ext>
              </a:extLst>
            </p:cNvPr>
            <p:cNvSpPr txBox="1"/>
            <p:nvPr/>
          </p:nvSpPr>
          <p:spPr>
            <a:xfrm>
              <a:off x="42269" y="272780"/>
              <a:ext cx="4839118" cy="337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en-US" sz="2400" b="1" dirty="0">
                  <a:solidFill>
                    <a:schemeClr val="bg1"/>
                  </a:solidFill>
                </a:rPr>
                <a:t>Directly related to TRIP: </a:t>
              </a:r>
            </a:p>
          </p:txBody>
        </p:sp>
      </p:grpSp>
    </p:spTree>
    <p:extLst>
      <p:ext uri="{BB962C8B-B14F-4D97-AF65-F5344CB8AC3E}">
        <p14:creationId xmlns:p14="http://schemas.microsoft.com/office/powerpoint/2010/main" val="32189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041B0-AF66-F05D-EF16-67099ED82392}"/>
            </a:ext>
          </a:extLst>
        </p:cNvPr>
        <p:cNvGrpSpPr/>
        <p:nvPr/>
      </p:nvGrpSpPr>
      <p:grpSpPr>
        <a:xfrm>
          <a:off x="0" y="0"/>
          <a:ext cx="0" cy="0"/>
          <a:chOff x="0" y="0"/>
          <a:chExt cx="0" cy="0"/>
        </a:xfrm>
      </p:grpSpPr>
      <p:sp>
        <p:nvSpPr>
          <p:cNvPr id="19458" name="Title 2">
            <a:extLst>
              <a:ext uri="{FF2B5EF4-FFF2-40B4-BE49-F238E27FC236}">
                <a16:creationId xmlns:a16="http://schemas.microsoft.com/office/drawing/2014/main" id="{4EB3DAC5-1A1F-D18E-AF09-FD7121055E69}"/>
              </a:ext>
            </a:extLst>
          </p:cNvPr>
          <p:cNvSpPr>
            <a:spLocks noGrp="1"/>
          </p:cNvSpPr>
          <p:nvPr>
            <p:ph type="title" idx="4294967295"/>
          </p:nvPr>
        </p:nvSpPr>
        <p:spPr>
          <a:xfrm>
            <a:off x="0" y="-23797"/>
            <a:ext cx="11582400" cy="1101585"/>
          </a:xfrm>
          <a:prstGeom prst="rect">
            <a:avLst/>
          </a:prstGeom>
        </p:spPr>
        <p:txBody>
          <a:bodyPr lIns="91440" tIns="45720" rIns="91440" bIns="45720">
            <a:noAutofit/>
          </a:bodyPr>
          <a:lstStyle/>
          <a:p>
            <a:pPr marL="425419" algn="ctr"/>
            <a:r>
              <a:rPr lang="en-GB" altLang="en-US" sz="2800" dirty="0">
                <a:solidFill>
                  <a:srgbClr val="002060"/>
                </a:solidFill>
              </a:rPr>
              <a:t>New Resolutions A42-xx: </a:t>
            </a:r>
            <a:r>
              <a:rPr lang="en-US" altLang="en-US" sz="2800" dirty="0">
                <a:solidFill>
                  <a:srgbClr val="002060"/>
                </a:solidFill>
              </a:rPr>
              <a:t>Consolidated Statement of Continuing Policies related to Facilitation: </a:t>
            </a:r>
            <a:endParaRPr lang="en-GB" altLang="en-US" sz="2800" dirty="0">
              <a:solidFill>
                <a:srgbClr val="002060"/>
              </a:solidFill>
            </a:endParaRPr>
          </a:p>
        </p:txBody>
      </p:sp>
      <p:graphicFrame>
        <p:nvGraphicFramePr>
          <p:cNvPr id="7" name="Diagram 6">
            <a:extLst>
              <a:ext uri="{FF2B5EF4-FFF2-40B4-BE49-F238E27FC236}">
                <a16:creationId xmlns:a16="http://schemas.microsoft.com/office/drawing/2014/main" id="{E317FD71-9B0C-15FC-920D-3A354884244B}"/>
              </a:ext>
            </a:extLst>
          </p:cNvPr>
          <p:cNvGraphicFramePr/>
          <p:nvPr/>
        </p:nvGraphicFramePr>
        <p:xfrm>
          <a:off x="2831638" y="726495"/>
          <a:ext cx="7314887" cy="1183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2">
            <a:extLst>
              <a:ext uri="{FF2B5EF4-FFF2-40B4-BE49-F238E27FC236}">
                <a16:creationId xmlns:a16="http://schemas.microsoft.com/office/drawing/2014/main" id="{057B7474-D5AA-23BE-F47B-60CC6AB0D906}"/>
              </a:ext>
            </a:extLst>
          </p:cNvPr>
          <p:cNvSpPr txBox="1">
            <a:spLocks/>
          </p:cNvSpPr>
          <p:nvPr/>
        </p:nvSpPr>
        <p:spPr>
          <a:xfrm>
            <a:off x="8737600" y="6501341"/>
            <a:ext cx="2844800" cy="332656"/>
          </a:xfrm>
          <a:prstGeom prst="rect">
            <a:avLst/>
          </a:prstGeom>
        </p:spPr>
        <p:txBody>
          <a:bodyPr lIns="121917" tIns="60959" rIns="121917" bIns="6095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F909EE-2C65-48BC-95E5-26F3591A45A6}" type="slidenum">
              <a:rPr lang="en-CA" sz="2400">
                <a:solidFill>
                  <a:srgbClr val="002060"/>
                </a:solidFill>
              </a:rPr>
              <a:pPr/>
              <a:t>9</a:t>
            </a:fld>
            <a:endParaRPr lang="en-CA" sz="2400" dirty="0">
              <a:solidFill>
                <a:srgbClr val="002060"/>
              </a:solidFill>
            </a:endParaRPr>
          </a:p>
        </p:txBody>
      </p:sp>
      <p:sp>
        <p:nvSpPr>
          <p:cNvPr id="3" name="TextBox 2">
            <a:extLst>
              <a:ext uri="{FF2B5EF4-FFF2-40B4-BE49-F238E27FC236}">
                <a16:creationId xmlns:a16="http://schemas.microsoft.com/office/drawing/2014/main" id="{2EF12EF7-1115-5458-8756-BE33D6168368}"/>
              </a:ext>
            </a:extLst>
          </p:cNvPr>
          <p:cNvSpPr txBox="1"/>
          <p:nvPr/>
        </p:nvSpPr>
        <p:spPr>
          <a:xfrm>
            <a:off x="123005" y="3091247"/>
            <a:ext cx="11905323" cy="3934282"/>
          </a:xfrm>
          <a:prstGeom prst="rect">
            <a:avLst/>
          </a:prstGeom>
          <a:solidFill>
            <a:srgbClr val="A2CFEF"/>
          </a:solidFill>
          <a:effectLst>
            <a:outerShdw blurRad="50800" dist="50800" dir="5400000" algn="ctr" rotWithShape="0">
              <a:srgbClr val="A2CFEF"/>
            </a:outerShdw>
          </a:effectLst>
        </p:spPr>
        <p:txBody>
          <a:bodyPr wrap="square">
            <a:spAutoFit/>
          </a:bodyPr>
          <a:lstStyle/>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2- Encourages a forward-looking vision addressing technological advancements – broadly aligned with TRIP’s innovation agenda.</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12- Promotes interoperability in passenger processing, which underpins TRIP’s goals related to seamless travel and digital credentials.</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13- Urges Member States to take measures and/or actions to address air transport Facilitation issues related to inadmissible persons, refugees and stateless persons by partnering with national and international human rights institutions.</a:t>
            </a:r>
          </a:p>
          <a:p>
            <a:pPr>
              <a:lnSpc>
                <a:spcPct val="115000"/>
              </a:lnSpc>
              <a:spcAft>
                <a:spcPts val="1067"/>
              </a:spcAft>
              <a:tabLst>
                <a:tab pos="609585" algn="l"/>
              </a:tabLst>
            </a:pPr>
            <a:r>
              <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rPr>
              <a:t>15- Urges Member States to take a strategic, proactive and collaborative approach to the implementation of innovative technologies that can improve all aspects of air transport facilitation, including border control</a:t>
            </a:r>
          </a:p>
          <a:p>
            <a:pPr>
              <a:lnSpc>
                <a:spcPct val="115000"/>
              </a:lnSpc>
              <a:spcAft>
                <a:spcPts val="1067"/>
              </a:spcAft>
              <a:tabLst>
                <a:tab pos="609585" algn="l"/>
              </a:tabLst>
            </a:pPr>
            <a:endParaRPr lang="en-US" sz="1867" b="1" kern="100" dirty="0">
              <a:solidFill>
                <a:schemeClr val="tx2">
                  <a:lumMod val="75000"/>
                </a:schemeClr>
              </a:solidFill>
              <a:latin typeface="Times New Roman" panose="02020603050405020304" pitchFamily="18" charset="0"/>
              <a:ea typeface="Aptos" panose="020B00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5040A4-139E-5156-63CF-54A3A289966B}"/>
              </a:ext>
            </a:extLst>
          </p:cNvPr>
          <p:cNvGrpSpPr/>
          <p:nvPr/>
        </p:nvGrpSpPr>
        <p:grpSpPr>
          <a:xfrm>
            <a:off x="123005" y="2016259"/>
            <a:ext cx="7488833" cy="968832"/>
            <a:chOff x="-38834" y="184096"/>
            <a:chExt cx="5001322" cy="726624"/>
          </a:xfrm>
        </p:grpSpPr>
        <p:sp>
          <p:nvSpPr>
            <p:cNvPr id="4" name="Rectangle: Rounded Corners 3">
              <a:extLst>
                <a:ext uri="{FF2B5EF4-FFF2-40B4-BE49-F238E27FC236}">
                  <a16:creationId xmlns:a16="http://schemas.microsoft.com/office/drawing/2014/main" id="{1F0C700B-4C2B-8272-E4B2-61D3A397737F}"/>
                </a:ext>
              </a:extLst>
            </p:cNvPr>
            <p:cNvSpPr/>
            <p:nvPr/>
          </p:nvSpPr>
          <p:spPr>
            <a:xfrm>
              <a:off x="-38834" y="184096"/>
              <a:ext cx="5001322" cy="726624"/>
            </a:xfrm>
            <a:prstGeom prst="roundRect">
              <a:avLst/>
            </a:prstGeom>
            <a:solidFill>
              <a:srgbClr val="F3702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CA" sz="2400"/>
            </a:p>
          </p:txBody>
        </p:sp>
        <p:sp>
          <p:nvSpPr>
            <p:cNvPr id="5" name="Rectangle: Rounded Corners 4">
              <a:extLst>
                <a:ext uri="{FF2B5EF4-FFF2-40B4-BE49-F238E27FC236}">
                  <a16:creationId xmlns:a16="http://schemas.microsoft.com/office/drawing/2014/main" id="{1CE2527F-6CD4-AD78-45F1-F38B8226BC6F}"/>
                </a:ext>
              </a:extLst>
            </p:cNvPr>
            <p:cNvSpPr txBox="1"/>
            <p:nvPr/>
          </p:nvSpPr>
          <p:spPr>
            <a:xfrm>
              <a:off x="42269" y="272780"/>
              <a:ext cx="4839118" cy="337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773">
                <a:lnSpc>
                  <a:spcPct val="90000"/>
                </a:lnSpc>
                <a:spcBef>
                  <a:spcPct val="0"/>
                </a:spcBef>
                <a:spcAft>
                  <a:spcPct val="35000"/>
                </a:spcAft>
              </a:pPr>
              <a:r>
                <a:rPr lang="en-US" sz="2400" b="1" dirty="0">
                  <a:solidFill>
                    <a:schemeClr val="bg1"/>
                  </a:solidFill>
                </a:rPr>
                <a:t>Additional supportive resolutions related to TRIP: </a:t>
              </a:r>
            </a:p>
          </p:txBody>
        </p:sp>
      </p:grpSp>
    </p:spTree>
    <p:extLst>
      <p:ext uri="{BB962C8B-B14F-4D97-AF65-F5344CB8AC3E}">
        <p14:creationId xmlns:p14="http://schemas.microsoft.com/office/powerpoint/2010/main" val="2398495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ICAO Colour Palette">
      <a:dk1>
        <a:sysClr val="windowText" lastClr="000000"/>
      </a:dk1>
      <a:lt1>
        <a:sysClr val="window" lastClr="FFFFFF"/>
      </a:lt1>
      <a:dk2>
        <a:srgbClr val="0055A5"/>
      </a:dk2>
      <a:lt2>
        <a:srgbClr val="8C99A1"/>
      </a:lt2>
      <a:accent1>
        <a:srgbClr val="289DD8"/>
      </a:accent1>
      <a:accent2>
        <a:srgbClr val="F58220"/>
      </a:accent2>
      <a:accent3>
        <a:srgbClr val="A74233"/>
      </a:accent3>
      <a:accent4>
        <a:srgbClr val="FAA61A"/>
      </a:accent4>
      <a:accent5>
        <a:srgbClr val="008739"/>
      </a:accent5>
      <a:accent6>
        <a:srgbClr val="A6CE39"/>
      </a:accent6>
      <a:hlink>
        <a:srgbClr val="A00064"/>
      </a:hlink>
      <a:folHlink>
        <a:srgbClr val="E6A7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Autofit/>
      </a:bodyPr>
      <a:lstStyle>
        <a:defPPr algn="l">
          <a:defRPr sz="7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CAO - Capacity &amp; Efficiency">
      <a:dk1>
        <a:srgbClr val="279DD9"/>
      </a:dk1>
      <a:lt1>
        <a:sysClr val="window" lastClr="FFFFFF"/>
      </a:lt1>
      <a:dk2>
        <a:srgbClr val="006EB7"/>
      </a:dk2>
      <a:lt2>
        <a:srgbClr val="FFFFFF"/>
      </a:lt2>
      <a:accent1>
        <a:srgbClr val="0054A4"/>
      </a:accent1>
      <a:accent2>
        <a:srgbClr val="A1CFEF"/>
      </a:accent2>
      <a:accent3>
        <a:srgbClr val="8DC63F"/>
      </a:accent3>
      <a:accent4>
        <a:srgbClr val="CED8DD"/>
      </a:accent4>
      <a:accent5>
        <a:srgbClr val="8C99A1"/>
      </a:accent5>
      <a:accent6>
        <a:srgbClr val="5A6870"/>
      </a:accent6>
      <a:hlink>
        <a:srgbClr val="39474F"/>
      </a:hlink>
      <a:folHlink>
        <a:srgbClr val="C40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ICAO Colour Palette">
      <a:dk1>
        <a:sysClr val="windowText" lastClr="000000"/>
      </a:dk1>
      <a:lt1>
        <a:sysClr val="window" lastClr="FFFFFF"/>
      </a:lt1>
      <a:dk2>
        <a:srgbClr val="0055A5"/>
      </a:dk2>
      <a:lt2>
        <a:srgbClr val="8C99A1"/>
      </a:lt2>
      <a:accent1>
        <a:srgbClr val="289DD8"/>
      </a:accent1>
      <a:accent2>
        <a:srgbClr val="F58220"/>
      </a:accent2>
      <a:accent3>
        <a:srgbClr val="A74233"/>
      </a:accent3>
      <a:accent4>
        <a:srgbClr val="FAA61A"/>
      </a:accent4>
      <a:accent5>
        <a:srgbClr val="008739"/>
      </a:accent5>
      <a:accent6>
        <a:srgbClr val="A6CE39"/>
      </a:accent6>
      <a:hlink>
        <a:srgbClr val="A00064"/>
      </a:hlink>
      <a:folHlink>
        <a:srgbClr val="E6A7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5415DB041069498E5028C54011C177" ma:contentTypeVersion="1" ma:contentTypeDescription="Create a new document." ma:contentTypeScope="" ma:versionID="25aad04f76d923cff1873a9221965cdf">
  <xsd:schema xmlns:xsd="http://www.w3.org/2001/XMLSchema" xmlns:xs="http://www.w3.org/2001/XMLSchema" xmlns:p="http://schemas.microsoft.com/office/2006/metadata/properties" xmlns:ns2="7b0ce932-0cfe-456f-8102-1a6bc8116a95" targetNamespace="http://schemas.microsoft.com/office/2006/metadata/properties" ma:root="true" ma:fieldsID="d189badd3c57ce00945aad306510860a" ns2:_="">
    <xsd:import namespace="7b0ce932-0cfe-456f-8102-1a6bc8116a9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0ce932-0cfe-456f-8102-1a6bc8116a9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7b0ce932-0cfe-456f-8102-1a6bc8116a95">WXTAS5ZCFHPA-1237-284</_dlc_DocId>
    <_dlc_DocIdUrl xmlns="7b0ce932-0cfe-456f-8102-1a6bc8116a95">
      <Url>https://intranet.icao.lan/osg/COM/_layouts/15/DocIdRedir.aspx?ID=WXTAS5ZCFHPA-1237-284</Url>
      <Description>WXTAS5ZCFHPA-1237-284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71DDF74-CDD9-4563-B6B2-7AEDE2745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0ce932-0cfe-456f-8102-1a6bc8116a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94422B-531E-499E-83A6-AF4D054CE49C}">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7b0ce932-0cfe-456f-8102-1a6bc8116a95"/>
    <ds:schemaRef ds:uri="http://www.w3.org/XML/1998/namespace"/>
    <ds:schemaRef ds:uri="http://purl.org/dc/dcmitype/"/>
  </ds:schemaRefs>
</ds:datastoreItem>
</file>

<file path=customXml/itemProps3.xml><?xml version="1.0" encoding="utf-8"?>
<ds:datastoreItem xmlns:ds="http://schemas.openxmlformats.org/officeDocument/2006/customXml" ds:itemID="{676896BD-50DC-4024-9467-104A789E3B61}">
  <ds:schemaRefs>
    <ds:schemaRef ds:uri="http://schemas.microsoft.com/sharepoint/v3/contenttype/forms"/>
  </ds:schemaRefs>
</ds:datastoreItem>
</file>

<file path=customXml/itemProps4.xml><?xml version="1.0" encoding="utf-8"?>
<ds:datastoreItem xmlns:ds="http://schemas.openxmlformats.org/officeDocument/2006/customXml" ds:itemID="{1F616486-B0F9-443E-9F5C-3ACC7C016FB5}">
  <ds:schemaRefs>
    <ds:schemaRef ds:uri="http://schemas.microsoft.com/sharepoint/events"/>
  </ds:schemaRefs>
</ds:datastoreItem>
</file>

<file path=docMetadata/LabelInfo.xml><?xml version="1.0" encoding="utf-8"?>
<clbl:labelList xmlns:clbl="http://schemas.microsoft.com/office/2020/mipLabelMetadata">
  <clbl:label id="{e6093642-fb63-48bb-8683-d1d5da2a12ea}" enabled="0" method="" siteId="{e6093642-fb63-48bb-8683-d1d5da2a12ea}" removed="1"/>
</clbl:labelList>
</file>

<file path=docProps/app.xml><?xml version="1.0" encoding="utf-8"?>
<Properties xmlns="http://schemas.openxmlformats.org/officeDocument/2006/extended-properties" xmlns:vt="http://schemas.openxmlformats.org/officeDocument/2006/docPropsVTypes">
  <Template/>
  <TotalTime>6490</TotalTime>
  <Words>2959</Words>
  <Application>Microsoft Office PowerPoint</Application>
  <PresentationFormat>Widescreen</PresentationFormat>
  <Paragraphs>338</Paragraphs>
  <Slides>31</Slides>
  <Notes>31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DINOT</vt:lpstr>
      <vt:lpstr>Aptos</vt:lpstr>
      <vt:lpstr>Arial</vt:lpstr>
      <vt:lpstr>Calibri</vt:lpstr>
      <vt:lpstr>Calibri Light</vt:lpstr>
      <vt:lpstr>Symbol</vt:lpstr>
      <vt:lpstr>Times New Roman</vt:lpstr>
      <vt:lpstr>Wingdings</vt:lpstr>
      <vt:lpstr>Office Theme</vt:lpstr>
      <vt:lpstr>1_Office Theme</vt:lpstr>
      <vt:lpstr>2_Office Theme</vt:lpstr>
      <vt:lpstr>PowerPoint Presentation</vt:lpstr>
      <vt:lpstr>ICAO TRIP Developments Update  TAG/TRIP/5-IP/5 </vt:lpstr>
      <vt:lpstr>PowerPoint Presentation</vt:lpstr>
      <vt:lpstr>The ICAO TRIP Strategy </vt:lpstr>
      <vt:lpstr>TRIP Strategy &amp; Priorities 2026-2028</vt:lpstr>
      <vt:lpstr>PowerPoint Presentation</vt:lpstr>
      <vt:lpstr>New Resolutions A42-xx: Consolidated Statement of Continuing Policies related to Facilitation: </vt:lpstr>
      <vt:lpstr>New Resolutions A42-xx: Consolidated Statement of Continuing Policies related to Facilitation: </vt:lpstr>
      <vt:lpstr>New Resolutions A42-xx: Consolidated Statement of Continuing Policies related to Facilitation: </vt:lpstr>
      <vt:lpstr>Key Highlights from WP/325 by Airports Council International (ACI)</vt:lpstr>
      <vt:lpstr>Challenges and Recommendations from WP/285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Letters and Questionnaires</vt:lpstr>
      <vt:lpstr>State Letters and Questionnaires</vt:lpstr>
      <vt:lpstr>State Letters and Questionnaires</vt:lpstr>
      <vt:lpstr>PowerPoint Presentation</vt:lpstr>
      <vt:lpstr>State Letters and Questionnaires</vt:lpstr>
      <vt:lpstr>PowerPoint Presentation</vt:lpstr>
      <vt:lpstr>Promotion,  Capacity Building, Guidance and Training courses </vt:lpstr>
      <vt:lpstr>PowerPoint Presentation</vt:lpstr>
      <vt:lpstr>Capacity Building since TAG/TRIP/4</vt:lpstr>
      <vt:lpstr>Capacity Building since TAG/TRIP/4</vt:lpstr>
      <vt:lpstr>PowerPoint Presentation</vt:lpstr>
      <vt:lpstr>ICAO TRIP Strategy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Atallah, Cynthia</dc:creator>
  <cp:lastModifiedBy>Tomney, Garleen</cp:lastModifiedBy>
  <cp:revision>103</cp:revision>
  <cp:lastPrinted>2025-11-10T20:49:15Z</cp:lastPrinted>
  <dcterms:created xsi:type="dcterms:W3CDTF">2020-01-08T15:21:02Z</dcterms:created>
  <dcterms:modified xsi:type="dcterms:W3CDTF">2025-11-12T13:32:15Z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0x010100DE5415DB041069498E5028C54011C177</vt:lpwstr>
  </property>
  <property fmtid="{D5CDD505-2E9C-101B-9397-08002B2CF9AE}" pid="3" name="_dlc_DocIdItemGuid">
    <vt:lpwstr>1cce2834-aa2a-4014-8535-fe0f7974d157</vt:lpwstr>
  </property>
</Properties>
</file>