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0"/>
  </p:notesMasterIdLst>
  <p:sldIdLst>
    <p:sldId id="267" r:id="rId6"/>
    <p:sldId id="269" r:id="rId7"/>
    <p:sldId id="271" r:id="rId8"/>
    <p:sldId id="2535" r:id="rId9"/>
    <p:sldId id="2710" r:id="rId10"/>
    <p:sldId id="2536" r:id="rId11"/>
    <p:sldId id="273" r:id="rId12"/>
    <p:sldId id="275" r:id="rId13"/>
    <p:sldId id="276" r:id="rId14"/>
    <p:sldId id="2147373460" r:id="rId15"/>
    <p:sldId id="2147373461" r:id="rId16"/>
    <p:sldId id="2780" r:id="rId17"/>
    <p:sldId id="2782" r:id="rId18"/>
    <p:sldId id="26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24B"/>
    <a:srgbClr val="8496A0"/>
    <a:srgbClr val="C3D4DD"/>
    <a:srgbClr val="546670"/>
    <a:srgbClr val="34454E"/>
    <a:srgbClr val="64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82D4A9-1893-445D-8844-D0E65D588034}" v="9" dt="2025-10-14T15:06:19.514"/>
    <p1510:client id="{AC17D83B-58FC-4FC6-81BB-42EB53E12A8A}" v="1" dt="2025-10-14T16:06:04.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371" autoAdjust="0"/>
    <p:restoredTop sz="94632" autoAdjust="0"/>
  </p:normalViewPr>
  <p:slideViewPr>
    <p:cSldViewPr snapToGrid="0">
      <p:cViewPr varScale="1">
        <p:scale>
          <a:sx n="50" d="100"/>
          <a:sy n="50" d="100"/>
        </p:scale>
        <p:origin x="920" y="264"/>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AC613F-555B-429B-8AC1-991349A537C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CA"/>
        </a:p>
      </dgm:t>
    </dgm:pt>
    <dgm:pt modelId="{1BE686A5-9E69-4E5E-89BA-061B18B2C4AC}">
      <dgm:prSet phldrT="[Text]" custT="1"/>
      <dgm:spPr>
        <a:solidFill>
          <a:schemeClr val="accent3">
            <a:lumMod val="75000"/>
          </a:schemeClr>
        </a:solidFill>
      </dgm:spPr>
      <dgm:t>
        <a:bodyPr/>
        <a:lstStyle/>
        <a:p>
          <a:r>
            <a:rPr lang="en-US" sz="3200"/>
            <a:t>Adopted Doha Declaration by acclamation</a:t>
          </a:r>
          <a:endParaRPr lang="en-CA" sz="3200"/>
        </a:p>
      </dgm:t>
    </dgm:pt>
    <dgm:pt modelId="{7089D24C-7F71-488E-8383-EE18F2A62078}" type="parTrans" cxnId="{737A00BF-BFF6-43B1-ABCE-27EB01DF412C}">
      <dgm:prSet/>
      <dgm:spPr/>
      <dgm:t>
        <a:bodyPr/>
        <a:lstStyle/>
        <a:p>
          <a:endParaRPr lang="en-CA" sz="3200"/>
        </a:p>
      </dgm:t>
    </dgm:pt>
    <dgm:pt modelId="{D47C34D8-7161-43FE-BC91-5C4BDD1BEAF1}" type="sibTrans" cxnId="{737A00BF-BFF6-43B1-ABCE-27EB01DF412C}">
      <dgm:prSet/>
      <dgm:spPr/>
      <dgm:t>
        <a:bodyPr/>
        <a:lstStyle/>
        <a:p>
          <a:endParaRPr lang="en-CA" sz="3200"/>
        </a:p>
      </dgm:t>
    </dgm:pt>
    <dgm:pt modelId="{4C585110-BC9D-4A10-84AB-3404D41C4A90}">
      <dgm:prSet phldrT="[Text]" custT="1"/>
      <dgm:spPr>
        <a:solidFill>
          <a:schemeClr val="accent2"/>
        </a:solidFill>
      </dgm:spPr>
      <dgm:t>
        <a:bodyPr/>
        <a:lstStyle/>
        <a:p>
          <a:r>
            <a:rPr lang="en-US" sz="3200"/>
            <a:t>High-level Ministerial Segment  </a:t>
          </a:r>
        </a:p>
        <a:p>
          <a:r>
            <a:rPr lang="en-US" sz="3200"/>
            <a:t>17 April 2025 </a:t>
          </a:r>
          <a:endParaRPr lang="en-CA" sz="3200"/>
        </a:p>
      </dgm:t>
    </dgm:pt>
    <dgm:pt modelId="{CF91B227-C523-459E-9A2D-8B59DB187942}" type="sibTrans" cxnId="{81045CB4-C16D-44EE-A247-27CE1318EC53}">
      <dgm:prSet/>
      <dgm:spPr/>
      <dgm:t>
        <a:bodyPr/>
        <a:lstStyle/>
        <a:p>
          <a:endParaRPr lang="en-CA" sz="3200"/>
        </a:p>
      </dgm:t>
    </dgm:pt>
    <dgm:pt modelId="{13FC04DE-35D2-46CA-9EC1-F91239E9AB34}" type="parTrans" cxnId="{81045CB4-C16D-44EE-A247-27CE1318EC53}">
      <dgm:prSet/>
      <dgm:spPr/>
      <dgm:t>
        <a:bodyPr/>
        <a:lstStyle/>
        <a:p>
          <a:endParaRPr lang="en-CA" sz="3200"/>
        </a:p>
      </dgm:t>
    </dgm:pt>
    <dgm:pt modelId="{4348441B-84E3-4E6C-81C9-0BFEA0C486B0}">
      <dgm:prSet phldrT="[Text]" custT="1"/>
      <dgm:spPr>
        <a:solidFill>
          <a:srgbClr val="00B050"/>
        </a:solidFill>
      </dgm:spPr>
      <dgm:t>
        <a:bodyPr/>
        <a:lstStyle/>
        <a:p>
          <a:r>
            <a:rPr lang="en-US" sz="3200"/>
            <a:t>High-level attendance by 53 Ministers</a:t>
          </a:r>
          <a:endParaRPr lang="en-CA" sz="3200"/>
        </a:p>
      </dgm:t>
    </dgm:pt>
    <dgm:pt modelId="{2BAD823C-E86F-4E2A-9861-2007394EC91A}" type="sibTrans" cxnId="{B3386E25-4833-439E-AD87-3053D55DE3CD}">
      <dgm:prSet/>
      <dgm:spPr/>
      <dgm:t>
        <a:bodyPr/>
        <a:lstStyle/>
        <a:p>
          <a:endParaRPr lang="en-CA" sz="3200"/>
        </a:p>
      </dgm:t>
    </dgm:pt>
    <dgm:pt modelId="{461B4D72-9BE5-47B1-AF54-A1EC4EC57985}" type="parTrans" cxnId="{B3386E25-4833-439E-AD87-3053D55DE3CD}">
      <dgm:prSet/>
      <dgm:spPr/>
      <dgm:t>
        <a:bodyPr/>
        <a:lstStyle/>
        <a:p>
          <a:endParaRPr lang="en-CA" sz="3200"/>
        </a:p>
      </dgm:t>
    </dgm:pt>
    <dgm:pt modelId="{2FCA3FBB-559D-422C-A7F7-D006D9F5A14A}" type="pres">
      <dgm:prSet presAssocID="{E8AC613F-555B-429B-8AC1-991349A537CB}" presName="Name0" presStyleCnt="0">
        <dgm:presLayoutVars>
          <dgm:dir/>
          <dgm:animLvl val="lvl"/>
          <dgm:resizeHandles val="exact"/>
        </dgm:presLayoutVars>
      </dgm:prSet>
      <dgm:spPr/>
    </dgm:pt>
    <dgm:pt modelId="{A81BD2D6-A9EB-4995-BAC2-60817B11F757}" type="pres">
      <dgm:prSet presAssocID="{4C585110-BC9D-4A10-84AB-3404D41C4A90}" presName="linNode" presStyleCnt="0"/>
      <dgm:spPr/>
    </dgm:pt>
    <dgm:pt modelId="{3C9F3FFF-2561-452C-9EE7-12CDE8353FF8}" type="pres">
      <dgm:prSet presAssocID="{4C585110-BC9D-4A10-84AB-3404D41C4A90}" presName="parentText" presStyleLbl="node1" presStyleIdx="0" presStyleCnt="3" custScaleX="277778">
        <dgm:presLayoutVars>
          <dgm:chMax val="1"/>
          <dgm:bulletEnabled val="1"/>
        </dgm:presLayoutVars>
      </dgm:prSet>
      <dgm:spPr/>
    </dgm:pt>
    <dgm:pt modelId="{8165BCA7-CFAB-496A-A4E0-2CE870C5DCB2}" type="pres">
      <dgm:prSet presAssocID="{CF91B227-C523-459E-9A2D-8B59DB187942}" presName="sp" presStyleCnt="0"/>
      <dgm:spPr/>
    </dgm:pt>
    <dgm:pt modelId="{4A825295-D475-477E-9E92-688FA6309C83}" type="pres">
      <dgm:prSet presAssocID="{4348441B-84E3-4E6C-81C9-0BFEA0C486B0}" presName="linNode" presStyleCnt="0"/>
      <dgm:spPr/>
    </dgm:pt>
    <dgm:pt modelId="{F7C3C6E1-C157-4E27-BA75-6E6A9D51189D}" type="pres">
      <dgm:prSet presAssocID="{4348441B-84E3-4E6C-81C9-0BFEA0C486B0}" presName="parentText" presStyleLbl="node1" presStyleIdx="1" presStyleCnt="3" custScaleX="277778">
        <dgm:presLayoutVars>
          <dgm:chMax val="1"/>
          <dgm:bulletEnabled val="1"/>
        </dgm:presLayoutVars>
      </dgm:prSet>
      <dgm:spPr/>
    </dgm:pt>
    <dgm:pt modelId="{19DDCCFD-601D-40E9-B62C-F59C2C34556C}" type="pres">
      <dgm:prSet presAssocID="{2BAD823C-E86F-4E2A-9861-2007394EC91A}" presName="sp" presStyleCnt="0"/>
      <dgm:spPr/>
    </dgm:pt>
    <dgm:pt modelId="{7BE3A2EA-66D5-4065-88D8-8C128323639D}" type="pres">
      <dgm:prSet presAssocID="{1BE686A5-9E69-4E5E-89BA-061B18B2C4AC}" presName="linNode" presStyleCnt="0"/>
      <dgm:spPr/>
    </dgm:pt>
    <dgm:pt modelId="{D03238F6-EF6C-4A82-A758-6DE9A92F72D7}" type="pres">
      <dgm:prSet presAssocID="{1BE686A5-9E69-4E5E-89BA-061B18B2C4AC}" presName="parentText" presStyleLbl="node1" presStyleIdx="2" presStyleCnt="3" custScaleX="277778">
        <dgm:presLayoutVars>
          <dgm:chMax val="1"/>
          <dgm:bulletEnabled val="1"/>
        </dgm:presLayoutVars>
      </dgm:prSet>
      <dgm:spPr/>
    </dgm:pt>
  </dgm:ptLst>
  <dgm:cxnLst>
    <dgm:cxn modelId="{DF706111-154E-436D-833A-78C3D33C29B4}" type="presOf" srcId="{4348441B-84E3-4E6C-81C9-0BFEA0C486B0}" destId="{F7C3C6E1-C157-4E27-BA75-6E6A9D51189D}" srcOrd="0" destOrd="0" presId="urn:microsoft.com/office/officeart/2005/8/layout/vList5"/>
    <dgm:cxn modelId="{58F8DA1F-CB95-42EC-BB5E-8118E7F99CE5}" type="presOf" srcId="{E8AC613F-555B-429B-8AC1-991349A537CB}" destId="{2FCA3FBB-559D-422C-A7F7-D006D9F5A14A}" srcOrd="0" destOrd="0" presId="urn:microsoft.com/office/officeart/2005/8/layout/vList5"/>
    <dgm:cxn modelId="{B3386E25-4833-439E-AD87-3053D55DE3CD}" srcId="{E8AC613F-555B-429B-8AC1-991349A537CB}" destId="{4348441B-84E3-4E6C-81C9-0BFEA0C486B0}" srcOrd="1" destOrd="0" parTransId="{461B4D72-9BE5-47B1-AF54-A1EC4EC57985}" sibTransId="{2BAD823C-E86F-4E2A-9861-2007394EC91A}"/>
    <dgm:cxn modelId="{0B0E9D87-29E8-4C15-872F-19AB3C560552}" type="presOf" srcId="{1BE686A5-9E69-4E5E-89BA-061B18B2C4AC}" destId="{D03238F6-EF6C-4A82-A758-6DE9A92F72D7}" srcOrd="0" destOrd="0" presId="urn:microsoft.com/office/officeart/2005/8/layout/vList5"/>
    <dgm:cxn modelId="{08167CB1-B3EE-419E-9128-859B80DB5923}" type="presOf" srcId="{4C585110-BC9D-4A10-84AB-3404D41C4A90}" destId="{3C9F3FFF-2561-452C-9EE7-12CDE8353FF8}" srcOrd="0" destOrd="0" presId="urn:microsoft.com/office/officeart/2005/8/layout/vList5"/>
    <dgm:cxn modelId="{81045CB4-C16D-44EE-A247-27CE1318EC53}" srcId="{E8AC613F-555B-429B-8AC1-991349A537CB}" destId="{4C585110-BC9D-4A10-84AB-3404D41C4A90}" srcOrd="0" destOrd="0" parTransId="{13FC04DE-35D2-46CA-9EC1-F91239E9AB34}" sibTransId="{CF91B227-C523-459E-9A2D-8B59DB187942}"/>
    <dgm:cxn modelId="{737A00BF-BFF6-43B1-ABCE-27EB01DF412C}" srcId="{E8AC613F-555B-429B-8AC1-991349A537CB}" destId="{1BE686A5-9E69-4E5E-89BA-061B18B2C4AC}" srcOrd="2" destOrd="0" parTransId="{7089D24C-7F71-488E-8383-EE18F2A62078}" sibTransId="{D47C34D8-7161-43FE-BC91-5C4BDD1BEAF1}"/>
    <dgm:cxn modelId="{0469B800-5D8B-4345-A844-DA16C80FE86C}" type="presParOf" srcId="{2FCA3FBB-559D-422C-A7F7-D006D9F5A14A}" destId="{A81BD2D6-A9EB-4995-BAC2-60817B11F757}" srcOrd="0" destOrd="0" presId="urn:microsoft.com/office/officeart/2005/8/layout/vList5"/>
    <dgm:cxn modelId="{4B4519BB-EA1B-4C6D-AF25-F55698926808}" type="presParOf" srcId="{A81BD2D6-A9EB-4995-BAC2-60817B11F757}" destId="{3C9F3FFF-2561-452C-9EE7-12CDE8353FF8}" srcOrd="0" destOrd="0" presId="urn:microsoft.com/office/officeart/2005/8/layout/vList5"/>
    <dgm:cxn modelId="{F40D8F86-F5B7-4148-82FE-E1E29B0C902A}" type="presParOf" srcId="{2FCA3FBB-559D-422C-A7F7-D006D9F5A14A}" destId="{8165BCA7-CFAB-496A-A4E0-2CE870C5DCB2}" srcOrd="1" destOrd="0" presId="urn:microsoft.com/office/officeart/2005/8/layout/vList5"/>
    <dgm:cxn modelId="{E2B7EC09-7646-428F-910D-7C4291FF5D71}" type="presParOf" srcId="{2FCA3FBB-559D-422C-A7F7-D006D9F5A14A}" destId="{4A825295-D475-477E-9E92-688FA6309C83}" srcOrd="2" destOrd="0" presId="urn:microsoft.com/office/officeart/2005/8/layout/vList5"/>
    <dgm:cxn modelId="{034F2498-7F7F-478A-860A-A9E8141C68FB}" type="presParOf" srcId="{4A825295-D475-477E-9E92-688FA6309C83}" destId="{F7C3C6E1-C157-4E27-BA75-6E6A9D51189D}" srcOrd="0" destOrd="0" presId="urn:microsoft.com/office/officeart/2005/8/layout/vList5"/>
    <dgm:cxn modelId="{808F78AC-FFB2-411D-92A1-1174646CE431}" type="presParOf" srcId="{2FCA3FBB-559D-422C-A7F7-D006D9F5A14A}" destId="{19DDCCFD-601D-40E9-B62C-F59C2C34556C}" srcOrd="3" destOrd="0" presId="urn:microsoft.com/office/officeart/2005/8/layout/vList5"/>
    <dgm:cxn modelId="{8414B173-B80F-40E4-9393-1D4BA7884330}" type="presParOf" srcId="{2FCA3FBB-559D-422C-A7F7-D006D9F5A14A}" destId="{7BE3A2EA-66D5-4065-88D8-8C128323639D}" srcOrd="4" destOrd="0" presId="urn:microsoft.com/office/officeart/2005/8/layout/vList5"/>
    <dgm:cxn modelId="{10D66B3A-16FD-4B2B-84D6-80C82780142B}" type="presParOf" srcId="{7BE3A2EA-66D5-4065-88D8-8C128323639D}" destId="{D03238F6-EF6C-4A82-A758-6DE9A92F72D7}"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9E23BA6-93F0-47D4-BED5-797EBEAAE27B}"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525BA77D-8461-46BA-B095-0E90FC6D3685}">
      <dgm:prSet/>
      <dgm:spPr/>
      <dgm:t>
        <a:bodyPr/>
        <a:lstStyle/>
        <a:p>
          <a:pPr>
            <a:lnSpc>
              <a:spcPct val="100000"/>
            </a:lnSpc>
          </a:pPr>
          <a:r>
            <a:rPr lang="en-US" dirty="0"/>
            <a:t>Underscores the global commitment to enhancing the facilitation of international air transport. ​ ​</a:t>
          </a:r>
        </a:p>
      </dgm:t>
    </dgm:pt>
    <dgm:pt modelId="{50C2683F-E46E-4460-973F-5BBA9FC8C2AD}" type="parTrans" cxnId="{F97B0996-BEF4-4990-9772-42CF75605B07}">
      <dgm:prSet/>
      <dgm:spPr/>
      <dgm:t>
        <a:bodyPr/>
        <a:lstStyle/>
        <a:p>
          <a:endParaRPr lang="en-US" sz="2800"/>
        </a:p>
      </dgm:t>
    </dgm:pt>
    <dgm:pt modelId="{4C6A6413-B36E-416C-8B14-EB3AEAF9017D}" type="sibTrans" cxnId="{F97B0996-BEF4-4990-9772-42CF75605B07}">
      <dgm:prSet/>
      <dgm:spPr/>
      <dgm:t>
        <a:bodyPr/>
        <a:lstStyle/>
        <a:p>
          <a:endParaRPr lang="en-US"/>
        </a:p>
      </dgm:t>
    </dgm:pt>
    <dgm:pt modelId="{50EDB552-3F52-4E6D-920C-885624CBD4DC}">
      <dgm:prSet/>
      <dgm:spPr/>
      <dgm:t>
        <a:bodyPr/>
        <a:lstStyle/>
        <a:p>
          <a:pPr>
            <a:lnSpc>
              <a:spcPct val="100000"/>
            </a:lnSpc>
          </a:pPr>
          <a:r>
            <a:rPr lang="en-US" dirty="0"/>
            <a:t>The Draft was Disseminated to Member States as State letter EC 6/54- 24/98 dated 2 December 2024 for their comments and inputs.</a:t>
          </a:r>
        </a:p>
      </dgm:t>
    </dgm:pt>
    <dgm:pt modelId="{FAC6E9D1-C5E3-4106-87B4-A2671C5783CA}" type="parTrans" cxnId="{B8545B44-9E34-4214-8F4D-B802683C4DB0}">
      <dgm:prSet/>
      <dgm:spPr/>
      <dgm:t>
        <a:bodyPr/>
        <a:lstStyle/>
        <a:p>
          <a:endParaRPr lang="en-US" sz="2800"/>
        </a:p>
      </dgm:t>
    </dgm:pt>
    <dgm:pt modelId="{AC4A446C-C11C-45E9-B757-B262AB3BE9B5}" type="sibTrans" cxnId="{B8545B44-9E34-4214-8F4D-B802683C4DB0}">
      <dgm:prSet/>
      <dgm:spPr/>
      <dgm:t>
        <a:bodyPr/>
        <a:lstStyle/>
        <a:p>
          <a:endParaRPr lang="en-US"/>
        </a:p>
      </dgm:t>
    </dgm:pt>
    <dgm:pt modelId="{891C389E-D380-4836-9FE9-509421E4479F}">
      <dgm:prSet/>
      <dgm:spPr/>
      <dgm:t>
        <a:bodyPr/>
        <a:lstStyle/>
        <a:p>
          <a:pPr>
            <a:lnSpc>
              <a:spcPct val="100000"/>
            </a:lnSpc>
          </a:pPr>
          <a:r>
            <a:rPr lang="en-US" dirty="0"/>
            <a:t>Adoption - High-level Ministerial Segment of FALC 2025</a:t>
          </a:r>
        </a:p>
      </dgm:t>
    </dgm:pt>
    <dgm:pt modelId="{D64CFD78-2F1B-4E7F-A0B9-0D70F2531770}" type="parTrans" cxnId="{A27470EC-4C8F-44B3-8104-AE2381589518}">
      <dgm:prSet/>
      <dgm:spPr/>
      <dgm:t>
        <a:bodyPr/>
        <a:lstStyle/>
        <a:p>
          <a:endParaRPr lang="en-US" sz="2800"/>
        </a:p>
      </dgm:t>
    </dgm:pt>
    <dgm:pt modelId="{87383870-AF82-4411-8D02-733EFC4F42D9}" type="sibTrans" cxnId="{A27470EC-4C8F-44B3-8104-AE2381589518}">
      <dgm:prSet/>
      <dgm:spPr/>
      <dgm:t>
        <a:bodyPr/>
        <a:lstStyle/>
        <a:p>
          <a:endParaRPr lang="en-US"/>
        </a:p>
      </dgm:t>
    </dgm:pt>
    <dgm:pt modelId="{EC046E65-CE67-41AF-9003-8B79967EA785}">
      <dgm:prSet/>
      <dgm:spPr/>
      <dgm:t>
        <a:bodyPr/>
        <a:lstStyle/>
        <a:p>
          <a:pPr>
            <a:lnSpc>
              <a:spcPct val="100000"/>
            </a:lnSpc>
          </a:pPr>
          <a:r>
            <a:rPr lang="en-GB" dirty="0"/>
            <a:t>Will be circulated as State letter to Member States and international organizations requested by the ICAO council</a:t>
          </a:r>
          <a:endParaRPr lang="en-US" dirty="0"/>
        </a:p>
      </dgm:t>
    </dgm:pt>
    <dgm:pt modelId="{BFB8EB8B-9466-49F2-83F0-8117520A25BB}" type="sibTrans" cxnId="{14937A7C-48F7-4ECF-B919-BA6464947865}">
      <dgm:prSet/>
      <dgm:spPr/>
      <dgm:t>
        <a:bodyPr/>
        <a:lstStyle/>
        <a:p>
          <a:endParaRPr lang="en-US"/>
        </a:p>
      </dgm:t>
    </dgm:pt>
    <dgm:pt modelId="{07F2B76C-6C29-4D86-A4D5-A149077BF721}" type="parTrans" cxnId="{14937A7C-48F7-4ECF-B919-BA6464947865}">
      <dgm:prSet/>
      <dgm:spPr/>
      <dgm:t>
        <a:bodyPr/>
        <a:lstStyle/>
        <a:p>
          <a:endParaRPr lang="en-US" sz="2800"/>
        </a:p>
      </dgm:t>
    </dgm:pt>
    <dgm:pt modelId="{048584E7-8FB0-459E-8914-B4E77E171B7B}" type="pres">
      <dgm:prSet presAssocID="{99E23BA6-93F0-47D4-BED5-797EBEAAE27B}" presName="root" presStyleCnt="0">
        <dgm:presLayoutVars>
          <dgm:dir/>
          <dgm:resizeHandles val="exact"/>
        </dgm:presLayoutVars>
      </dgm:prSet>
      <dgm:spPr/>
    </dgm:pt>
    <dgm:pt modelId="{159AD57B-FAF8-4FE1-823A-8042784512DE}" type="pres">
      <dgm:prSet presAssocID="{525BA77D-8461-46BA-B095-0E90FC6D3685}" presName="compNode" presStyleCnt="0"/>
      <dgm:spPr/>
    </dgm:pt>
    <dgm:pt modelId="{9749A7FF-E006-4E6E-9EF8-D8B3834083A8}" type="pres">
      <dgm:prSet presAssocID="{525BA77D-8461-46BA-B095-0E90FC6D3685}" presName="bgRect" presStyleLbl="bgShp" presStyleIdx="0" presStyleCnt="4"/>
      <dgm:spPr/>
    </dgm:pt>
    <dgm:pt modelId="{50724D60-6612-49D7-8EEF-85DD33AA0903}" type="pres">
      <dgm:prSet presAssocID="{525BA77D-8461-46BA-B095-0E90FC6D368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irplane"/>
        </a:ext>
      </dgm:extLst>
    </dgm:pt>
    <dgm:pt modelId="{F850CF3B-6FD6-4102-A92F-84A3CB3BEF07}" type="pres">
      <dgm:prSet presAssocID="{525BA77D-8461-46BA-B095-0E90FC6D3685}" presName="spaceRect" presStyleCnt="0"/>
      <dgm:spPr/>
    </dgm:pt>
    <dgm:pt modelId="{F8CAB953-F057-4347-8723-8A15D7A1890F}" type="pres">
      <dgm:prSet presAssocID="{525BA77D-8461-46BA-B095-0E90FC6D3685}" presName="parTx" presStyleLbl="revTx" presStyleIdx="0" presStyleCnt="4">
        <dgm:presLayoutVars>
          <dgm:chMax val="0"/>
          <dgm:chPref val="0"/>
        </dgm:presLayoutVars>
      </dgm:prSet>
      <dgm:spPr/>
    </dgm:pt>
    <dgm:pt modelId="{AA5A5F00-0E34-4E8B-9B75-E6B7579E4ED4}" type="pres">
      <dgm:prSet presAssocID="{4C6A6413-B36E-416C-8B14-EB3AEAF9017D}" presName="sibTrans" presStyleCnt="0"/>
      <dgm:spPr/>
    </dgm:pt>
    <dgm:pt modelId="{9F7950E0-5450-4F34-8265-8FD635808A86}" type="pres">
      <dgm:prSet presAssocID="{50EDB552-3F52-4E6D-920C-885624CBD4DC}" presName="compNode" presStyleCnt="0"/>
      <dgm:spPr/>
    </dgm:pt>
    <dgm:pt modelId="{60BA56ED-2207-48B8-A84B-0A7572385213}" type="pres">
      <dgm:prSet presAssocID="{50EDB552-3F52-4E6D-920C-885624CBD4DC}" presName="bgRect" presStyleLbl="bgShp" presStyleIdx="1" presStyleCnt="4"/>
      <dgm:spPr/>
    </dgm:pt>
    <dgm:pt modelId="{132F7B55-BED4-4AB9-AE21-EAD59309851C}" type="pres">
      <dgm:prSet presAssocID="{50EDB552-3F52-4E6D-920C-885624CBD4D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7B7EC4FD-26ED-409A-A643-A39FF7A6D7EB}" type="pres">
      <dgm:prSet presAssocID="{50EDB552-3F52-4E6D-920C-885624CBD4DC}" presName="spaceRect" presStyleCnt="0"/>
      <dgm:spPr/>
    </dgm:pt>
    <dgm:pt modelId="{67F591EF-2E63-4564-9D38-6A53F12A45DF}" type="pres">
      <dgm:prSet presAssocID="{50EDB552-3F52-4E6D-920C-885624CBD4DC}" presName="parTx" presStyleLbl="revTx" presStyleIdx="1" presStyleCnt="4">
        <dgm:presLayoutVars>
          <dgm:chMax val="0"/>
          <dgm:chPref val="0"/>
        </dgm:presLayoutVars>
      </dgm:prSet>
      <dgm:spPr/>
    </dgm:pt>
    <dgm:pt modelId="{F2AE0B5A-9DE0-4DF3-A095-20B9C4F3B391}" type="pres">
      <dgm:prSet presAssocID="{AC4A446C-C11C-45E9-B757-B262AB3BE9B5}" presName="sibTrans" presStyleCnt="0"/>
      <dgm:spPr/>
    </dgm:pt>
    <dgm:pt modelId="{C9B1E396-1F7F-4128-AE1E-38658EC680B6}" type="pres">
      <dgm:prSet presAssocID="{891C389E-D380-4836-9FE9-509421E4479F}" presName="compNode" presStyleCnt="0"/>
      <dgm:spPr/>
    </dgm:pt>
    <dgm:pt modelId="{89EF8366-ECBA-4AF6-8087-E69D12F9F209}" type="pres">
      <dgm:prSet presAssocID="{891C389E-D380-4836-9FE9-509421E4479F}" presName="bgRect" presStyleLbl="bgShp" presStyleIdx="2" presStyleCnt="4"/>
      <dgm:spPr/>
    </dgm:pt>
    <dgm:pt modelId="{A6CA4514-F51F-4E9A-98EB-7501414C8960}" type="pres">
      <dgm:prSet presAssocID="{891C389E-D380-4836-9FE9-509421E4479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urt"/>
        </a:ext>
      </dgm:extLst>
    </dgm:pt>
    <dgm:pt modelId="{E76B5938-D223-43ED-89C9-39DE32BCFBD2}" type="pres">
      <dgm:prSet presAssocID="{891C389E-D380-4836-9FE9-509421E4479F}" presName="spaceRect" presStyleCnt="0"/>
      <dgm:spPr/>
    </dgm:pt>
    <dgm:pt modelId="{C7E5AF06-A5AE-4A3A-A52D-0D802A2B3B2B}" type="pres">
      <dgm:prSet presAssocID="{891C389E-D380-4836-9FE9-509421E4479F}" presName="parTx" presStyleLbl="revTx" presStyleIdx="2" presStyleCnt="4">
        <dgm:presLayoutVars>
          <dgm:chMax val="0"/>
          <dgm:chPref val="0"/>
        </dgm:presLayoutVars>
      </dgm:prSet>
      <dgm:spPr/>
    </dgm:pt>
    <dgm:pt modelId="{42042D5D-979B-4C0E-8B75-96ADD316F4A7}" type="pres">
      <dgm:prSet presAssocID="{87383870-AF82-4411-8D02-733EFC4F42D9}" presName="sibTrans" presStyleCnt="0"/>
      <dgm:spPr/>
    </dgm:pt>
    <dgm:pt modelId="{E3446401-3965-493A-B436-C5E910A5C0E9}" type="pres">
      <dgm:prSet presAssocID="{EC046E65-CE67-41AF-9003-8B79967EA785}" presName="compNode" presStyleCnt="0"/>
      <dgm:spPr/>
    </dgm:pt>
    <dgm:pt modelId="{01DD6667-F12D-4CEF-A3CA-C0D43EBB156A}" type="pres">
      <dgm:prSet presAssocID="{EC046E65-CE67-41AF-9003-8B79967EA785}" presName="bgRect" presStyleLbl="bgShp" presStyleIdx="3" presStyleCnt="4" custLinFactNeighborX="1803" custLinFactNeighborY="6457"/>
      <dgm:spPr/>
    </dgm:pt>
    <dgm:pt modelId="{36DCEFE7-F72E-4E65-A566-314DD9BFEE5C}" type="pres">
      <dgm:prSet presAssocID="{EC046E65-CE67-41AF-9003-8B79967EA78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ilot"/>
        </a:ext>
      </dgm:extLst>
    </dgm:pt>
    <dgm:pt modelId="{0AA69E5A-347E-41BC-91B8-31D47836419D}" type="pres">
      <dgm:prSet presAssocID="{EC046E65-CE67-41AF-9003-8B79967EA785}" presName="spaceRect" presStyleCnt="0"/>
      <dgm:spPr/>
    </dgm:pt>
    <dgm:pt modelId="{98B90093-19F2-4A50-8FDB-90697D4B1C98}" type="pres">
      <dgm:prSet presAssocID="{EC046E65-CE67-41AF-9003-8B79967EA785}" presName="parTx" presStyleLbl="revTx" presStyleIdx="3" presStyleCnt="4" custLinFactNeighborX="-2544" custLinFactNeighborY="-4862">
        <dgm:presLayoutVars>
          <dgm:chMax val="0"/>
          <dgm:chPref val="0"/>
        </dgm:presLayoutVars>
      </dgm:prSet>
      <dgm:spPr/>
    </dgm:pt>
  </dgm:ptLst>
  <dgm:cxnLst>
    <dgm:cxn modelId="{9B8EAE1F-797E-438C-AFA4-56CFE5F6144E}" type="presOf" srcId="{891C389E-D380-4836-9FE9-509421E4479F}" destId="{C7E5AF06-A5AE-4A3A-A52D-0D802A2B3B2B}" srcOrd="0" destOrd="0" presId="urn:microsoft.com/office/officeart/2018/2/layout/IconVerticalSolidList"/>
    <dgm:cxn modelId="{B8545B44-9E34-4214-8F4D-B802683C4DB0}" srcId="{99E23BA6-93F0-47D4-BED5-797EBEAAE27B}" destId="{50EDB552-3F52-4E6D-920C-885624CBD4DC}" srcOrd="1" destOrd="0" parTransId="{FAC6E9D1-C5E3-4106-87B4-A2671C5783CA}" sibTransId="{AC4A446C-C11C-45E9-B757-B262AB3BE9B5}"/>
    <dgm:cxn modelId="{AA993950-160A-4464-A34D-C73BDE14470F}" type="presOf" srcId="{EC046E65-CE67-41AF-9003-8B79967EA785}" destId="{98B90093-19F2-4A50-8FDB-90697D4B1C98}" srcOrd="0" destOrd="0" presId="urn:microsoft.com/office/officeart/2018/2/layout/IconVerticalSolidList"/>
    <dgm:cxn modelId="{14937A7C-48F7-4ECF-B919-BA6464947865}" srcId="{99E23BA6-93F0-47D4-BED5-797EBEAAE27B}" destId="{EC046E65-CE67-41AF-9003-8B79967EA785}" srcOrd="3" destOrd="0" parTransId="{07F2B76C-6C29-4D86-A4D5-A149077BF721}" sibTransId="{BFB8EB8B-9466-49F2-83F0-8117520A25BB}"/>
    <dgm:cxn modelId="{463C3D8E-44DC-403E-9EDE-BFE98FD3D3FF}" type="presOf" srcId="{99E23BA6-93F0-47D4-BED5-797EBEAAE27B}" destId="{048584E7-8FB0-459E-8914-B4E77E171B7B}" srcOrd="0" destOrd="0" presId="urn:microsoft.com/office/officeart/2018/2/layout/IconVerticalSolidList"/>
    <dgm:cxn modelId="{F97B0996-BEF4-4990-9772-42CF75605B07}" srcId="{99E23BA6-93F0-47D4-BED5-797EBEAAE27B}" destId="{525BA77D-8461-46BA-B095-0E90FC6D3685}" srcOrd="0" destOrd="0" parTransId="{50C2683F-E46E-4460-973F-5BBA9FC8C2AD}" sibTransId="{4C6A6413-B36E-416C-8B14-EB3AEAF9017D}"/>
    <dgm:cxn modelId="{63F0EAC3-9558-431D-9F7C-122586531AE3}" type="presOf" srcId="{525BA77D-8461-46BA-B095-0E90FC6D3685}" destId="{F8CAB953-F057-4347-8723-8A15D7A1890F}" srcOrd="0" destOrd="0" presId="urn:microsoft.com/office/officeart/2018/2/layout/IconVerticalSolidList"/>
    <dgm:cxn modelId="{07F26FDE-CE6E-4853-9D32-5777D93BBCDD}" type="presOf" srcId="{50EDB552-3F52-4E6D-920C-885624CBD4DC}" destId="{67F591EF-2E63-4564-9D38-6A53F12A45DF}" srcOrd="0" destOrd="0" presId="urn:microsoft.com/office/officeart/2018/2/layout/IconVerticalSolidList"/>
    <dgm:cxn modelId="{A27470EC-4C8F-44B3-8104-AE2381589518}" srcId="{99E23BA6-93F0-47D4-BED5-797EBEAAE27B}" destId="{891C389E-D380-4836-9FE9-509421E4479F}" srcOrd="2" destOrd="0" parTransId="{D64CFD78-2F1B-4E7F-A0B9-0D70F2531770}" sibTransId="{87383870-AF82-4411-8D02-733EFC4F42D9}"/>
    <dgm:cxn modelId="{EF6584B8-0BEC-4EC6-8E76-335CB2649961}" type="presParOf" srcId="{048584E7-8FB0-459E-8914-B4E77E171B7B}" destId="{159AD57B-FAF8-4FE1-823A-8042784512DE}" srcOrd="0" destOrd="0" presId="urn:microsoft.com/office/officeart/2018/2/layout/IconVerticalSolidList"/>
    <dgm:cxn modelId="{08689A7F-0B11-4820-AE45-83F38D722C00}" type="presParOf" srcId="{159AD57B-FAF8-4FE1-823A-8042784512DE}" destId="{9749A7FF-E006-4E6E-9EF8-D8B3834083A8}" srcOrd="0" destOrd="0" presId="urn:microsoft.com/office/officeart/2018/2/layout/IconVerticalSolidList"/>
    <dgm:cxn modelId="{4E415287-6443-49FB-B065-4D420FF61A46}" type="presParOf" srcId="{159AD57B-FAF8-4FE1-823A-8042784512DE}" destId="{50724D60-6612-49D7-8EEF-85DD33AA0903}" srcOrd="1" destOrd="0" presId="urn:microsoft.com/office/officeart/2018/2/layout/IconVerticalSolidList"/>
    <dgm:cxn modelId="{AF393C5F-24CE-4DD1-892F-8F2FCF107723}" type="presParOf" srcId="{159AD57B-FAF8-4FE1-823A-8042784512DE}" destId="{F850CF3B-6FD6-4102-A92F-84A3CB3BEF07}" srcOrd="2" destOrd="0" presId="urn:microsoft.com/office/officeart/2018/2/layout/IconVerticalSolidList"/>
    <dgm:cxn modelId="{A5E4A55F-40A3-4FC5-8CFA-B5CC8990AC2E}" type="presParOf" srcId="{159AD57B-FAF8-4FE1-823A-8042784512DE}" destId="{F8CAB953-F057-4347-8723-8A15D7A1890F}" srcOrd="3" destOrd="0" presId="urn:microsoft.com/office/officeart/2018/2/layout/IconVerticalSolidList"/>
    <dgm:cxn modelId="{DDD05266-C8A1-4AB9-BFD0-31FE02CE7693}" type="presParOf" srcId="{048584E7-8FB0-459E-8914-B4E77E171B7B}" destId="{AA5A5F00-0E34-4E8B-9B75-E6B7579E4ED4}" srcOrd="1" destOrd="0" presId="urn:microsoft.com/office/officeart/2018/2/layout/IconVerticalSolidList"/>
    <dgm:cxn modelId="{022D9BF4-199C-46B8-B8B6-91801A210631}" type="presParOf" srcId="{048584E7-8FB0-459E-8914-B4E77E171B7B}" destId="{9F7950E0-5450-4F34-8265-8FD635808A86}" srcOrd="2" destOrd="0" presId="urn:microsoft.com/office/officeart/2018/2/layout/IconVerticalSolidList"/>
    <dgm:cxn modelId="{0BF3E3A0-B124-429F-A622-3B656DED2C78}" type="presParOf" srcId="{9F7950E0-5450-4F34-8265-8FD635808A86}" destId="{60BA56ED-2207-48B8-A84B-0A7572385213}" srcOrd="0" destOrd="0" presId="urn:microsoft.com/office/officeart/2018/2/layout/IconVerticalSolidList"/>
    <dgm:cxn modelId="{DC73C8B7-EC88-4A18-ABCF-0FAB29EAB5C1}" type="presParOf" srcId="{9F7950E0-5450-4F34-8265-8FD635808A86}" destId="{132F7B55-BED4-4AB9-AE21-EAD59309851C}" srcOrd="1" destOrd="0" presId="urn:microsoft.com/office/officeart/2018/2/layout/IconVerticalSolidList"/>
    <dgm:cxn modelId="{980C90E9-1D2C-4288-81C8-B8DB255FC61B}" type="presParOf" srcId="{9F7950E0-5450-4F34-8265-8FD635808A86}" destId="{7B7EC4FD-26ED-409A-A643-A39FF7A6D7EB}" srcOrd="2" destOrd="0" presId="urn:microsoft.com/office/officeart/2018/2/layout/IconVerticalSolidList"/>
    <dgm:cxn modelId="{4677C7EC-FDDC-40A1-BF00-F09B503A2FA8}" type="presParOf" srcId="{9F7950E0-5450-4F34-8265-8FD635808A86}" destId="{67F591EF-2E63-4564-9D38-6A53F12A45DF}" srcOrd="3" destOrd="0" presId="urn:microsoft.com/office/officeart/2018/2/layout/IconVerticalSolidList"/>
    <dgm:cxn modelId="{0C33F73F-1048-49C2-9873-D51656E93255}" type="presParOf" srcId="{048584E7-8FB0-459E-8914-B4E77E171B7B}" destId="{F2AE0B5A-9DE0-4DF3-A095-20B9C4F3B391}" srcOrd="3" destOrd="0" presId="urn:microsoft.com/office/officeart/2018/2/layout/IconVerticalSolidList"/>
    <dgm:cxn modelId="{411FCF3C-1E2A-43B9-B329-C9DF630503F8}" type="presParOf" srcId="{048584E7-8FB0-459E-8914-B4E77E171B7B}" destId="{C9B1E396-1F7F-4128-AE1E-38658EC680B6}" srcOrd="4" destOrd="0" presId="urn:microsoft.com/office/officeart/2018/2/layout/IconVerticalSolidList"/>
    <dgm:cxn modelId="{2EFD483C-1126-446B-98E4-33FA229C5079}" type="presParOf" srcId="{C9B1E396-1F7F-4128-AE1E-38658EC680B6}" destId="{89EF8366-ECBA-4AF6-8087-E69D12F9F209}" srcOrd="0" destOrd="0" presId="urn:microsoft.com/office/officeart/2018/2/layout/IconVerticalSolidList"/>
    <dgm:cxn modelId="{24FD60CB-1579-4472-A711-AD72B90B3A7C}" type="presParOf" srcId="{C9B1E396-1F7F-4128-AE1E-38658EC680B6}" destId="{A6CA4514-F51F-4E9A-98EB-7501414C8960}" srcOrd="1" destOrd="0" presId="urn:microsoft.com/office/officeart/2018/2/layout/IconVerticalSolidList"/>
    <dgm:cxn modelId="{66D41831-C7C2-4E61-8756-A860A16C436A}" type="presParOf" srcId="{C9B1E396-1F7F-4128-AE1E-38658EC680B6}" destId="{E76B5938-D223-43ED-89C9-39DE32BCFBD2}" srcOrd="2" destOrd="0" presId="urn:microsoft.com/office/officeart/2018/2/layout/IconVerticalSolidList"/>
    <dgm:cxn modelId="{250F38FE-393C-40E2-9B35-8521C384E7D3}" type="presParOf" srcId="{C9B1E396-1F7F-4128-AE1E-38658EC680B6}" destId="{C7E5AF06-A5AE-4A3A-A52D-0D802A2B3B2B}" srcOrd="3" destOrd="0" presId="urn:microsoft.com/office/officeart/2018/2/layout/IconVerticalSolidList"/>
    <dgm:cxn modelId="{3164F86C-458E-41D6-8A07-26B44939A5E1}" type="presParOf" srcId="{048584E7-8FB0-459E-8914-B4E77E171B7B}" destId="{42042D5D-979B-4C0E-8B75-96ADD316F4A7}" srcOrd="5" destOrd="0" presId="urn:microsoft.com/office/officeart/2018/2/layout/IconVerticalSolidList"/>
    <dgm:cxn modelId="{D0D850A4-DA81-48E0-9977-CDBDBCE4542A}" type="presParOf" srcId="{048584E7-8FB0-459E-8914-B4E77E171B7B}" destId="{E3446401-3965-493A-B436-C5E910A5C0E9}" srcOrd="6" destOrd="0" presId="urn:microsoft.com/office/officeart/2018/2/layout/IconVerticalSolidList"/>
    <dgm:cxn modelId="{A3EBDFF0-18A6-4398-BEDF-BBA1E118CEAA}" type="presParOf" srcId="{E3446401-3965-493A-B436-C5E910A5C0E9}" destId="{01DD6667-F12D-4CEF-A3CA-C0D43EBB156A}" srcOrd="0" destOrd="0" presId="urn:microsoft.com/office/officeart/2018/2/layout/IconVerticalSolidList"/>
    <dgm:cxn modelId="{934E9389-33BA-4E99-B40F-C4BD1D46EBDD}" type="presParOf" srcId="{E3446401-3965-493A-B436-C5E910A5C0E9}" destId="{36DCEFE7-F72E-4E65-A566-314DD9BFEE5C}" srcOrd="1" destOrd="0" presId="urn:microsoft.com/office/officeart/2018/2/layout/IconVerticalSolidList"/>
    <dgm:cxn modelId="{38174347-F7AB-40FC-8247-9E944D4C94C1}" type="presParOf" srcId="{E3446401-3965-493A-B436-C5E910A5C0E9}" destId="{0AA69E5A-347E-41BC-91B8-31D47836419D}" srcOrd="2" destOrd="0" presId="urn:microsoft.com/office/officeart/2018/2/layout/IconVerticalSolidList"/>
    <dgm:cxn modelId="{34095B91-71B5-49D9-8521-AF1B7C86DF84}" type="presParOf" srcId="{E3446401-3965-493A-B436-C5E910A5C0E9}" destId="{98B90093-19F2-4A50-8FDB-90697D4B1C9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9F3FFF-2561-452C-9EE7-12CDE8353FF8}">
      <dsp:nvSpPr>
        <dsp:cNvPr id="0" name=""/>
        <dsp:cNvSpPr/>
      </dsp:nvSpPr>
      <dsp:spPr>
        <a:xfrm>
          <a:off x="3585" y="2228"/>
          <a:ext cx="7342392" cy="1470610"/>
        </a:xfrm>
        <a:prstGeom prst="round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High-level Ministerial Segment  </a:t>
          </a:r>
        </a:p>
        <a:p>
          <a:pPr marL="0" lvl="0" indent="0" algn="ctr" defTabSz="1422400">
            <a:lnSpc>
              <a:spcPct val="90000"/>
            </a:lnSpc>
            <a:spcBef>
              <a:spcPct val="0"/>
            </a:spcBef>
            <a:spcAft>
              <a:spcPct val="35000"/>
            </a:spcAft>
            <a:buNone/>
          </a:pPr>
          <a:r>
            <a:rPr lang="en-US" sz="3200" kern="1200"/>
            <a:t>17 April 2025 </a:t>
          </a:r>
          <a:endParaRPr lang="en-CA" sz="3200" kern="1200"/>
        </a:p>
      </dsp:txBody>
      <dsp:txXfrm>
        <a:off x="75374" y="74017"/>
        <a:ext cx="7198814" cy="1327032"/>
      </dsp:txXfrm>
    </dsp:sp>
    <dsp:sp modelId="{F7C3C6E1-C157-4E27-BA75-6E6A9D51189D}">
      <dsp:nvSpPr>
        <dsp:cNvPr id="0" name=""/>
        <dsp:cNvSpPr/>
      </dsp:nvSpPr>
      <dsp:spPr>
        <a:xfrm>
          <a:off x="3585" y="1546368"/>
          <a:ext cx="7342392" cy="1470610"/>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High-level attendance by 53 Ministers</a:t>
          </a:r>
          <a:endParaRPr lang="en-CA" sz="3200" kern="1200"/>
        </a:p>
      </dsp:txBody>
      <dsp:txXfrm>
        <a:off x="75374" y="1618157"/>
        <a:ext cx="7198814" cy="1327032"/>
      </dsp:txXfrm>
    </dsp:sp>
    <dsp:sp modelId="{D03238F6-EF6C-4A82-A758-6DE9A92F72D7}">
      <dsp:nvSpPr>
        <dsp:cNvPr id="0" name=""/>
        <dsp:cNvSpPr/>
      </dsp:nvSpPr>
      <dsp:spPr>
        <a:xfrm>
          <a:off x="3585" y="3090509"/>
          <a:ext cx="7342392" cy="1470610"/>
        </a:xfrm>
        <a:prstGeom prst="round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en-US" sz="3200" kern="1200"/>
            <a:t>Adopted Doha Declaration by acclamation</a:t>
          </a:r>
          <a:endParaRPr lang="en-CA" sz="3200" kern="1200"/>
        </a:p>
      </dsp:txBody>
      <dsp:txXfrm>
        <a:off x="75374" y="3162298"/>
        <a:ext cx="7198814" cy="13270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9A7FF-E006-4E6E-9EF8-D8B3834083A8}">
      <dsp:nvSpPr>
        <dsp:cNvPr id="0" name=""/>
        <dsp:cNvSpPr/>
      </dsp:nvSpPr>
      <dsp:spPr>
        <a:xfrm>
          <a:off x="0" y="1801"/>
          <a:ext cx="5548214" cy="9129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724D60-6612-49D7-8EEF-85DD33AA0903}">
      <dsp:nvSpPr>
        <dsp:cNvPr id="0" name=""/>
        <dsp:cNvSpPr/>
      </dsp:nvSpPr>
      <dsp:spPr>
        <a:xfrm>
          <a:off x="276159" y="207208"/>
          <a:ext cx="502107" cy="5021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CAB953-F057-4347-8723-8A15D7A1890F}">
      <dsp:nvSpPr>
        <dsp:cNvPr id="0" name=""/>
        <dsp:cNvSpPr/>
      </dsp:nvSpPr>
      <dsp:spPr>
        <a:xfrm>
          <a:off x="1054426" y="1801"/>
          <a:ext cx="4493787" cy="912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18" tIns="96618" rIns="96618" bIns="96618" numCol="1" spcCol="1270" anchor="ctr" anchorCtr="0">
          <a:noAutofit/>
        </a:bodyPr>
        <a:lstStyle/>
        <a:p>
          <a:pPr marL="0" lvl="0" indent="0" algn="l" defTabSz="666750">
            <a:lnSpc>
              <a:spcPct val="100000"/>
            </a:lnSpc>
            <a:spcBef>
              <a:spcPct val="0"/>
            </a:spcBef>
            <a:spcAft>
              <a:spcPct val="35000"/>
            </a:spcAft>
            <a:buNone/>
          </a:pPr>
          <a:r>
            <a:rPr lang="en-US" sz="1500" kern="1200" dirty="0"/>
            <a:t>Underscores the global commitment to enhancing the facilitation of international air transport. ​ ​</a:t>
          </a:r>
        </a:p>
      </dsp:txBody>
      <dsp:txXfrm>
        <a:off x="1054426" y="1801"/>
        <a:ext cx="4493787" cy="912923"/>
      </dsp:txXfrm>
    </dsp:sp>
    <dsp:sp modelId="{60BA56ED-2207-48B8-A84B-0A7572385213}">
      <dsp:nvSpPr>
        <dsp:cNvPr id="0" name=""/>
        <dsp:cNvSpPr/>
      </dsp:nvSpPr>
      <dsp:spPr>
        <a:xfrm>
          <a:off x="0" y="1142955"/>
          <a:ext cx="5548214" cy="9129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2F7B55-BED4-4AB9-AE21-EAD59309851C}">
      <dsp:nvSpPr>
        <dsp:cNvPr id="0" name=""/>
        <dsp:cNvSpPr/>
      </dsp:nvSpPr>
      <dsp:spPr>
        <a:xfrm>
          <a:off x="276159" y="1348363"/>
          <a:ext cx="502107" cy="5021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F591EF-2E63-4564-9D38-6A53F12A45DF}">
      <dsp:nvSpPr>
        <dsp:cNvPr id="0" name=""/>
        <dsp:cNvSpPr/>
      </dsp:nvSpPr>
      <dsp:spPr>
        <a:xfrm>
          <a:off x="1054426" y="1142955"/>
          <a:ext cx="4493787" cy="912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18" tIns="96618" rIns="96618" bIns="96618" numCol="1" spcCol="1270" anchor="ctr" anchorCtr="0">
          <a:noAutofit/>
        </a:bodyPr>
        <a:lstStyle/>
        <a:p>
          <a:pPr marL="0" lvl="0" indent="0" algn="l" defTabSz="666750">
            <a:lnSpc>
              <a:spcPct val="100000"/>
            </a:lnSpc>
            <a:spcBef>
              <a:spcPct val="0"/>
            </a:spcBef>
            <a:spcAft>
              <a:spcPct val="35000"/>
            </a:spcAft>
            <a:buNone/>
          </a:pPr>
          <a:r>
            <a:rPr lang="en-US" sz="1500" kern="1200" dirty="0"/>
            <a:t>The Draft was Disseminated to Member States as State letter EC 6/54- 24/98 dated 2 December 2024 for their comments and inputs.</a:t>
          </a:r>
        </a:p>
      </dsp:txBody>
      <dsp:txXfrm>
        <a:off x="1054426" y="1142955"/>
        <a:ext cx="4493787" cy="912923"/>
      </dsp:txXfrm>
    </dsp:sp>
    <dsp:sp modelId="{89EF8366-ECBA-4AF6-8087-E69D12F9F209}">
      <dsp:nvSpPr>
        <dsp:cNvPr id="0" name=""/>
        <dsp:cNvSpPr/>
      </dsp:nvSpPr>
      <dsp:spPr>
        <a:xfrm>
          <a:off x="0" y="2284109"/>
          <a:ext cx="5548214" cy="9129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CA4514-F51F-4E9A-98EB-7501414C8960}">
      <dsp:nvSpPr>
        <dsp:cNvPr id="0" name=""/>
        <dsp:cNvSpPr/>
      </dsp:nvSpPr>
      <dsp:spPr>
        <a:xfrm>
          <a:off x="276159" y="2489517"/>
          <a:ext cx="502107" cy="5021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E5AF06-A5AE-4A3A-A52D-0D802A2B3B2B}">
      <dsp:nvSpPr>
        <dsp:cNvPr id="0" name=""/>
        <dsp:cNvSpPr/>
      </dsp:nvSpPr>
      <dsp:spPr>
        <a:xfrm>
          <a:off x="1054426" y="2284109"/>
          <a:ext cx="4493787" cy="912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18" tIns="96618" rIns="96618" bIns="96618" numCol="1" spcCol="1270" anchor="ctr" anchorCtr="0">
          <a:noAutofit/>
        </a:bodyPr>
        <a:lstStyle/>
        <a:p>
          <a:pPr marL="0" lvl="0" indent="0" algn="l" defTabSz="666750">
            <a:lnSpc>
              <a:spcPct val="100000"/>
            </a:lnSpc>
            <a:spcBef>
              <a:spcPct val="0"/>
            </a:spcBef>
            <a:spcAft>
              <a:spcPct val="35000"/>
            </a:spcAft>
            <a:buNone/>
          </a:pPr>
          <a:r>
            <a:rPr lang="en-US" sz="1500" kern="1200" dirty="0"/>
            <a:t>Adoption - High-level Ministerial Segment of FALC 2025</a:t>
          </a:r>
        </a:p>
      </dsp:txBody>
      <dsp:txXfrm>
        <a:off x="1054426" y="2284109"/>
        <a:ext cx="4493787" cy="912923"/>
      </dsp:txXfrm>
    </dsp:sp>
    <dsp:sp modelId="{01DD6667-F12D-4CEF-A3CA-C0D43EBB156A}">
      <dsp:nvSpPr>
        <dsp:cNvPr id="0" name=""/>
        <dsp:cNvSpPr/>
      </dsp:nvSpPr>
      <dsp:spPr>
        <a:xfrm>
          <a:off x="0" y="3427064"/>
          <a:ext cx="5548214" cy="9129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DCEFE7-F72E-4E65-A566-314DD9BFEE5C}">
      <dsp:nvSpPr>
        <dsp:cNvPr id="0" name=""/>
        <dsp:cNvSpPr/>
      </dsp:nvSpPr>
      <dsp:spPr>
        <a:xfrm>
          <a:off x="276159" y="3630671"/>
          <a:ext cx="502107" cy="5021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B90093-19F2-4A50-8FDB-90697D4B1C98}">
      <dsp:nvSpPr>
        <dsp:cNvPr id="0" name=""/>
        <dsp:cNvSpPr/>
      </dsp:nvSpPr>
      <dsp:spPr>
        <a:xfrm>
          <a:off x="940104" y="3380877"/>
          <a:ext cx="4493787" cy="912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618" tIns="96618" rIns="96618" bIns="96618" numCol="1" spcCol="1270" anchor="ctr" anchorCtr="0">
          <a:noAutofit/>
        </a:bodyPr>
        <a:lstStyle/>
        <a:p>
          <a:pPr marL="0" lvl="0" indent="0" algn="l" defTabSz="666750">
            <a:lnSpc>
              <a:spcPct val="100000"/>
            </a:lnSpc>
            <a:spcBef>
              <a:spcPct val="0"/>
            </a:spcBef>
            <a:spcAft>
              <a:spcPct val="35000"/>
            </a:spcAft>
            <a:buNone/>
          </a:pPr>
          <a:r>
            <a:rPr lang="en-GB" sz="1500" kern="1200" dirty="0"/>
            <a:t>Will be circulated as State letter to Member States and international organizations requested by the ICAO council</a:t>
          </a:r>
          <a:endParaRPr lang="en-US" sz="1500" kern="1200" dirty="0"/>
        </a:p>
      </dsp:txBody>
      <dsp:txXfrm>
        <a:off x="940104" y="3380877"/>
        <a:ext cx="4493787" cy="91292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0834CE-376D-447E-BB3C-7D9D79B84218}" type="datetimeFigureOut">
              <a:rPr lang="en-CA" smtClean="0"/>
              <a:t>30/10/2025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D2CEB-CC05-4E5D-819B-42790020BFC1}" type="slidenum">
              <a:rPr lang="en-CA" smtClean="0"/>
              <a:t>‹#›</a:t>
            </a:fld>
            <a:endParaRPr lang="en-CA"/>
          </a:p>
        </p:txBody>
      </p:sp>
    </p:spTree>
    <p:extLst>
      <p:ext uri="{BB962C8B-B14F-4D97-AF65-F5344CB8AC3E}">
        <p14:creationId xmlns:p14="http://schemas.microsoft.com/office/powerpoint/2010/main" val="51999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A039D0-E944-4D26-9C49-0E4211A1FB29}" type="slidenum">
              <a:rPr lang="en-CA" smtClean="0"/>
              <a:t>2</a:t>
            </a:fld>
            <a:endParaRPr lang="en-CA"/>
          </a:p>
        </p:txBody>
      </p:sp>
    </p:spTree>
    <p:extLst>
      <p:ext uri="{BB962C8B-B14F-4D97-AF65-F5344CB8AC3E}">
        <p14:creationId xmlns:p14="http://schemas.microsoft.com/office/powerpoint/2010/main" val="2397449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Doha Declaration is a ministerial statement that underscores the global commitment to enhancing the facilitation of international air transport.</a:t>
            </a:r>
            <a:endParaRPr lang="en-CA" sz="1800" dirty="0">
              <a:latin typeface="Calibri" panose="020F0502020204030204" pitchFamily="34" charset="0"/>
              <a:ea typeface="SimSun" panose="02010600030101010101" pitchFamily="2" charset="-122"/>
              <a:cs typeface="Arial" panose="020B0604020202020204" pitchFamily="34" charset="0"/>
            </a:endParaRPr>
          </a:p>
          <a:p>
            <a:pPr marL="462595" algn="just"/>
            <a:r>
              <a:rPr lang="en-CA" sz="1800" dirty="0">
                <a:latin typeface="Calibri" panose="020F0502020204030204" pitchFamily="34" charset="0"/>
                <a:ea typeface="SimSun" panose="02010600030101010101" pitchFamily="2" charset="-122"/>
                <a:cs typeface="Arial" panose="020B0604020202020204" pitchFamily="34" charset="0"/>
              </a:rPr>
              <a:t> </a:t>
            </a: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Declaration was circulated to Member States </a:t>
            </a:r>
            <a:r>
              <a:rPr lang="en-US" sz="1800" dirty="0">
                <a:latin typeface="Calibri" panose="020F0502020204030204" pitchFamily="34" charset="0"/>
                <a:ea typeface="MS Mincho" panose="02020609040205080304" pitchFamily="49" charset="-128"/>
                <a:cs typeface="Arial" panose="020B0604020202020204" pitchFamily="34" charset="0"/>
              </a:rPr>
              <a:t>through</a:t>
            </a:r>
            <a:r>
              <a:rPr lang="en-US" sz="1800" dirty="0">
                <a:latin typeface="Calibri" panose="020F0502020204030204" pitchFamily="34" charset="0"/>
                <a:ea typeface="SimSun" panose="02010600030101010101" pitchFamily="2" charset="-122"/>
                <a:cs typeface="Arial" panose="020B0604020202020204" pitchFamily="34" charset="0"/>
              </a:rPr>
              <a:t> State Letter </a:t>
            </a:r>
            <a:r>
              <a:rPr lang="en-US" sz="1800" dirty="0">
                <a:latin typeface="Calibri" panose="020F0502020204030204" pitchFamily="34" charset="0"/>
                <a:ea typeface="MS Mincho" panose="02020609040205080304" pitchFamily="49" charset="-128"/>
                <a:cs typeface="Arial" panose="020B0604020202020204" pitchFamily="34" charset="0"/>
              </a:rPr>
              <a:t>(</a:t>
            </a:r>
            <a:r>
              <a:rPr lang="en-US" sz="1800" dirty="0">
                <a:latin typeface="Calibri" panose="020F0502020204030204" pitchFamily="34" charset="0"/>
                <a:ea typeface="SimSun" panose="02010600030101010101" pitchFamily="2" charset="-122"/>
                <a:cs typeface="Arial" panose="020B0604020202020204" pitchFamily="34" charset="0"/>
              </a:rPr>
              <a:t>EC 6/54-24/98</a:t>
            </a:r>
            <a:r>
              <a:rPr lang="en-US" sz="1800" dirty="0">
                <a:latin typeface="Calibri" panose="020F0502020204030204" pitchFamily="34" charset="0"/>
                <a:ea typeface="MS Mincho" panose="02020609040205080304" pitchFamily="49" charset="-128"/>
                <a:cs typeface="Arial" panose="020B0604020202020204" pitchFamily="34" charset="0"/>
              </a:rPr>
              <a:t>)</a:t>
            </a:r>
            <a:r>
              <a:rPr lang="en-US" sz="1800" dirty="0">
                <a:latin typeface="Calibri" panose="020F0502020204030204" pitchFamily="34" charset="0"/>
                <a:ea typeface="SimSun" panose="02010600030101010101" pitchFamily="2" charset="-122"/>
                <a:cs typeface="Arial" panose="020B0604020202020204" pitchFamily="34" charset="0"/>
              </a:rPr>
              <a:t>,</a:t>
            </a:r>
            <a:r>
              <a:rPr lang="en-US" sz="1800" dirty="0">
                <a:latin typeface="Calibri" panose="020F0502020204030204" pitchFamily="34" charset="0"/>
                <a:ea typeface="MS Mincho" panose="02020609040205080304" pitchFamily="49" charset="-128"/>
                <a:cs typeface="Arial" panose="020B0604020202020204" pitchFamily="34" charset="0"/>
              </a:rPr>
              <a:t> in </a:t>
            </a:r>
            <a:r>
              <a:rPr lang="en-US" sz="1800" dirty="0">
                <a:latin typeface="Calibri" panose="020F0502020204030204" pitchFamily="34" charset="0"/>
                <a:ea typeface="SimSun" panose="02010600030101010101" pitchFamily="2" charset="-122"/>
                <a:cs typeface="Arial" panose="020B0604020202020204" pitchFamily="34" charset="0"/>
              </a:rPr>
              <a:t>December </a:t>
            </a:r>
            <a:r>
              <a:rPr lang="en-US" sz="1800" dirty="0">
                <a:latin typeface="Calibri" panose="020F0502020204030204" pitchFamily="34" charset="0"/>
                <a:ea typeface="MS Mincho" panose="02020609040205080304" pitchFamily="49" charset="-128"/>
                <a:cs typeface="Arial" panose="020B0604020202020204" pitchFamily="34" charset="0"/>
              </a:rPr>
              <a:t>last year</a:t>
            </a:r>
            <a:r>
              <a:rPr lang="en-US" sz="1800" dirty="0">
                <a:latin typeface="Calibri" panose="020F0502020204030204" pitchFamily="34" charset="0"/>
                <a:ea typeface="SimSun" panose="02010600030101010101" pitchFamily="2" charset="-122"/>
                <a:cs typeface="Arial" panose="020B0604020202020204" pitchFamily="34" charset="0"/>
              </a:rPr>
              <a:t>, inviting comments and input.</a:t>
            </a:r>
            <a:endParaRPr lang="en-CA" sz="1800" dirty="0">
              <a:latin typeface="Calibri" panose="020F0502020204030204" pitchFamily="34" charset="0"/>
              <a:ea typeface="SimSun" panose="02010600030101010101" pitchFamily="2" charset="-122"/>
              <a:cs typeface="Arial" panose="020B0604020202020204" pitchFamily="34" charset="0"/>
            </a:endParaRPr>
          </a:p>
          <a:p>
            <a:pPr marL="462595" algn="just"/>
            <a:r>
              <a:rPr lang="en-CA" sz="1800" dirty="0">
                <a:latin typeface="Calibri" panose="020F0502020204030204" pitchFamily="34" charset="0"/>
                <a:ea typeface="SimSun" panose="02010600030101010101" pitchFamily="2" charset="-122"/>
                <a:cs typeface="Arial" panose="020B0604020202020204" pitchFamily="34" charset="0"/>
              </a:rPr>
              <a:t> </a:t>
            </a: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In addition to the comments received from Member States, the draft also incorporated proposals and suggestions from the Air Transport Committee. It was subsequently revised and approved by the ICAO Council during its 234th Session.</a:t>
            </a:r>
            <a:endParaRPr lang="en-CA" sz="1800" dirty="0">
              <a:latin typeface="Calibri" panose="020F0502020204030204" pitchFamily="34" charset="0"/>
              <a:ea typeface="SimSun" panose="02010600030101010101" pitchFamily="2" charset="-122"/>
              <a:cs typeface="Arial" panose="020B0604020202020204" pitchFamily="34" charset="0"/>
            </a:endParaRPr>
          </a:p>
          <a:p>
            <a:pPr marL="462595" algn="just"/>
            <a:r>
              <a:rPr lang="en-CA" sz="1800" dirty="0">
                <a:latin typeface="Calibri" panose="020F0502020204030204" pitchFamily="34" charset="0"/>
                <a:ea typeface="SimSun" panose="02010600030101010101" pitchFamily="2" charset="-122"/>
                <a:cs typeface="Arial" panose="020B0604020202020204" pitchFamily="34" charset="0"/>
              </a:rPr>
              <a:t> </a:t>
            </a: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declaration was formally adopted during the High-level Ministerial Segment of the Facilitation Conference (FALC 2025).</a:t>
            </a:r>
            <a:endParaRPr lang="en-CA" sz="1800" dirty="0">
              <a:latin typeface="Calibri" panose="020F0502020204030204" pitchFamily="34" charset="0"/>
              <a:ea typeface="SimSun" panose="02010600030101010101" pitchFamily="2" charset="-122"/>
              <a:cs typeface="Arial" panose="020B0604020202020204" pitchFamily="34" charset="0"/>
            </a:endParaRPr>
          </a:p>
          <a:p>
            <a:pPr marL="462595" algn="just"/>
            <a:r>
              <a:rPr lang="en-CA" sz="1800" dirty="0">
                <a:latin typeface="Calibri" panose="020F0502020204030204" pitchFamily="34" charset="0"/>
                <a:ea typeface="SimSun" panose="02010600030101010101" pitchFamily="2" charset="-122"/>
                <a:cs typeface="Arial" panose="020B0604020202020204" pitchFamily="34" charset="0"/>
              </a:rPr>
              <a:t> </a:t>
            </a:r>
            <a:endParaRPr lang="en-US"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defTabSz="925190">
              <a:buFont typeface="Calibri" panose="020F0502020204030204" pitchFamily="34" charset="0"/>
              <a:buChar char="-"/>
              <a:defRPr/>
            </a:pPr>
            <a:r>
              <a:rPr lang="en-GB" sz="1800" dirty="0">
                <a:latin typeface="Times New Roman" panose="02020603050405020304" pitchFamily="18" charset="0"/>
                <a:ea typeface="Times New Roman" panose="02020603050405020304" pitchFamily="18" charset="0"/>
              </a:rPr>
              <a:t>At the seventh meeting of its 235th Session, the ICAO Council requested that the Declaration be circulated to Member States and international organizations. This initiative aims to convey a unified message to the global aviation community and to encourage Member States to actively promote and raise awareness of the Doha Declaration through outreach activities at relevant regional and international forums. </a:t>
            </a:r>
            <a:endParaRPr lang="en-CA" sz="1800" dirty="0">
              <a:latin typeface="Times New Roman" panose="02020603050405020304" pitchFamily="18" charset="0"/>
              <a:ea typeface="Times New Roman" panose="02020603050405020304" pitchFamily="18" charset="0"/>
            </a:endParaRPr>
          </a:p>
          <a:p>
            <a:pPr marL="346946" indent="-346946" algn="just">
              <a:buFont typeface="Calibri" panose="020F0502020204030204" pitchFamily="34" charset="0"/>
              <a:buChar char="-"/>
            </a:pPr>
            <a:endParaRPr lang="en-CA" sz="1800" dirty="0">
              <a:latin typeface="Calibri" panose="020F0502020204030204" pitchFamily="34" charset="0"/>
              <a:ea typeface="SimSun" panose="02010600030101010101" pitchFamily="2" charset="-122"/>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EAA039D0-E944-4D26-9C49-0E4211A1FB29}" type="slidenum">
              <a:rPr lang="en-CA" smtClean="0"/>
              <a:t>11</a:t>
            </a:fld>
            <a:endParaRPr lang="en-CA"/>
          </a:p>
        </p:txBody>
      </p:sp>
    </p:spTree>
    <p:extLst>
      <p:ext uri="{BB962C8B-B14F-4D97-AF65-F5344CB8AC3E}">
        <p14:creationId xmlns:p14="http://schemas.microsoft.com/office/powerpoint/2010/main" val="254138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B89FF-365D-F084-0A84-FACBF737D5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9F02BC5-85BA-17C0-98FF-6B248488C4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50F9D5-EA2E-81B9-9C68-3CEDD3DFE3F6}"/>
              </a:ext>
            </a:extLst>
          </p:cNvPr>
          <p:cNvSpPr>
            <a:spLocks noGrp="1"/>
          </p:cNvSpPr>
          <p:nvPr>
            <p:ph type="body" idx="1"/>
          </p:nvPr>
        </p:nvSpPr>
        <p:spPr/>
        <p:txBody>
          <a:bodyPr/>
          <a:lstStyle/>
          <a:p>
            <a:r>
              <a:rPr lang="en-US" dirty="0"/>
              <a:t>As with other key areas, the Assembly provided Facilitation with a Consolidated statement of continuing ICAO policies related to Facilitation (A42-XX).</a:t>
            </a:r>
            <a:endParaRPr lang="en-CA" dirty="0"/>
          </a:p>
          <a:p>
            <a:r>
              <a:rPr lang="en-US" dirty="0"/>
              <a:t> </a:t>
            </a:r>
            <a:endParaRPr lang="en-CA" dirty="0"/>
          </a:p>
          <a:p>
            <a:r>
              <a:rPr lang="en-US" dirty="0"/>
              <a:t>The Consolidate statement emphasizes five areas:</a:t>
            </a:r>
            <a:endParaRPr lang="en-CA" dirty="0"/>
          </a:p>
          <a:p>
            <a:pPr lvl="0"/>
            <a:r>
              <a:rPr lang="en-US" dirty="0"/>
              <a:t>Development and implementation of facilitation provisions</a:t>
            </a:r>
            <a:endParaRPr lang="en-CA" dirty="0"/>
          </a:p>
          <a:p>
            <a:pPr lvl="0"/>
            <a:r>
              <a:rPr lang="en-US" dirty="0"/>
              <a:t>National and international action in ensuring the integrity of </a:t>
            </a:r>
            <a:r>
              <a:rPr lang="en-US" dirty="0" err="1"/>
              <a:t>traveller</a:t>
            </a:r>
            <a:r>
              <a:rPr lang="en-US" dirty="0"/>
              <a:t> identification and border controls</a:t>
            </a:r>
            <a:endParaRPr lang="en-CA" dirty="0"/>
          </a:p>
          <a:p>
            <a:pPr lvl="0"/>
            <a:r>
              <a:rPr lang="en-US" dirty="0"/>
              <a:t>National and international action and cooperation on facilitation matters</a:t>
            </a:r>
            <a:endParaRPr lang="en-CA" dirty="0"/>
          </a:p>
          <a:p>
            <a:pPr lvl="0"/>
            <a:r>
              <a:rPr lang="en-US" dirty="0"/>
              <a:t>Passenger Data</a:t>
            </a:r>
            <a:endParaRPr lang="en-CA" dirty="0"/>
          </a:p>
          <a:p>
            <a:pPr lvl="0"/>
            <a:r>
              <a:rPr lang="en-GB" dirty="0"/>
              <a:t>Global Commitment to ensure that aviation delivers, reliable, accessible seamless mobility for all</a:t>
            </a:r>
            <a:endParaRPr lang="en-CA" dirty="0"/>
          </a:p>
          <a:p>
            <a:r>
              <a:rPr lang="en-US" dirty="0"/>
              <a:t> </a:t>
            </a:r>
            <a:endParaRPr lang="en-CA" dirty="0"/>
          </a:p>
          <a:p>
            <a:r>
              <a:rPr lang="en-US" dirty="0"/>
              <a:t>Lets take a closer look at these four areas.</a:t>
            </a:r>
            <a:endParaRPr lang="en-CA" dirty="0"/>
          </a:p>
          <a:p>
            <a:endParaRPr lang="de-DE" dirty="0"/>
          </a:p>
        </p:txBody>
      </p:sp>
      <p:sp>
        <p:nvSpPr>
          <p:cNvPr id="4" name="Foliennummernplatzhalter 3">
            <a:extLst>
              <a:ext uri="{FF2B5EF4-FFF2-40B4-BE49-F238E27FC236}">
                <a16:creationId xmlns:a16="http://schemas.microsoft.com/office/drawing/2014/main" id="{471E1483-BAFD-D159-62A9-92D89E93415D}"/>
              </a:ext>
            </a:extLst>
          </p:cNvPr>
          <p:cNvSpPr>
            <a:spLocks noGrp="1"/>
          </p:cNvSpPr>
          <p:nvPr>
            <p:ph type="sldNum" sz="quarter" idx="5"/>
          </p:nvPr>
        </p:nvSpPr>
        <p:spPr/>
        <p:txBody>
          <a:bodyPr/>
          <a:lstStyle/>
          <a:p>
            <a:pPr defTabSz="925190">
              <a:defRPr/>
            </a:pPr>
            <a:fld id="{CCD1A948-C84E-4F63-B731-53C4466923E9}" type="slidenum">
              <a:rPr lang="en-CA" sz="1300">
                <a:solidFill>
                  <a:prstClr val="black"/>
                </a:solidFill>
                <a:latin typeface="Calibri" panose="020F0502020204030204"/>
              </a:rPr>
              <a:pPr defTabSz="925190">
                <a:defRPr/>
              </a:pPr>
              <a:t>12</a:t>
            </a:fld>
            <a:endParaRPr lang="en-CA" sz="1300">
              <a:solidFill>
                <a:prstClr val="black"/>
              </a:solidFill>
              <a:latin typeface="Calibri" panose="020F0502020204030204"/>
            </a:endParaRPr>
          </a:p>
        </p:txBody>
      </p:sp>
    </p:spTree>
    <p:extLst>
      <p:ext uri="{BB962C8B-B14F-4D97-AF65-F5344CB8AC3E}">
        <p14:creationId xmlns:p14="http://schemas.microsoft.com/office/powerpoint/2010/main" val="3158173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E89A-EF0D-F2D8-709E-E06E66E833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6A29128-4D45-47D2-A144-A5B43046781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B16A6D2-7ED2-846E-9C6A-CE1D75DEA8EA}"/>
              </a:ext>
            </a:extLst>
          </p:cNvPr>
          <p:cNvSpPr>
            <a:spLocks noGrp="1"/>
          </p:cNvSpPr>
          <p:nvPr>
            <p:ph type="body" idx="1"/>
          </p:nvPr>
        </p:nvSpPr>
        <p:spPr/>
        <p:txBody>
          <a:bodyPr/>
          <a:lstStyle/>
          <a:p>
            <a:pPr defTabSz="925190">
              <a:defRPr/>
            </a:pPr>
            <a:r>
              <a:rPr lang="en-US" dirty="0">
                <a:solidFill>
                  <a:srgbClr val="FFFFFF"/>
                </a:solidFill>
                <a:latin typeface="Calibri Light" panose="020F0302020204030204"/>
              </a:rPr>
              <a:t>National and international action in ensuring the integrity of </a:t>
            </a:r>
            <a:r>
              <a:rPr lang="en-US" dirty="0" err="1">
                <a:solidFill>
                  <a:srgbClr val="FFFFFF"/>
                </a:solidFill>
                <a:latin typeface="Calibri Light" panose="020F0302020204030204"/>
              </a:rPr>
              <a:t>traveller</a:t>
            </a:r>
            <a:r>
              <a:rPr lang="en-US" dirty="0">
                <a:solidFill>
                  <a:srgbClr val="FFFFFF"/>
                </a:solidFill>
                <a:latin typeface="Calibri Light" panose="020F0302020204030204"/>
              </a:rPr>
              <a:t> identification and border controls</a:t>
            </a:r>
          </a:p>
          <a:p>
            <a:pPr defTabSz="925190">
              <a:defRPr/>
            </a:pPr>
            <a:endParaRPr lang="en-US" dirty="0">
              <a:solidFill>
                <a:srgbClr val="FFFFFF"/>
              </a:solidFill>
              <a:latin typeface="Calibri Light" panose="020F0302020204030204"/>
            </a:endParaRPr>
          </a:p>
          <a:p>
            <a:pPr defTabSz="925190">
              <a:defRPr/>
            </a:pPr>
            <a:r>
              <a:rPr lang="en-US" dirty="0">
                <a:solidFill>
                  <a:srgbClr val="FFFFFF"/>
                </a:solidFill>
                <a:latin typeface="Calibri Light" panose="020F0302020204030204"/>
              </a:rPr>
              <a:t>Safeguard the integrity of breeder documentation by notably applying evidence of identity principles</a:t>
            </a:r>
          </a:p>
          <a:p>
            <a:pPr marL="173473" indent="-173473" defTabSz="925190">
              <a:buFont typeface="Arial" panose="020B0604020202020204" pitchFamily="34" charset="0"/>
              <a:buChar char="•"/>
              <a:defRPr/>
            </a:pPr>
            <a:r>
              <a:rPr lang="en-US" dirty="0">
                <a:solidFill>
                  <a:srgbClr val="FFFFFF"/>
                </a:solidFill>
                <a:latin typeface="Calibri Light" panose="020F0302020204030204"/>
              </a:rPr>
              <a:t>The ICAO Evidence of Identity approach has the goal of improving the level of security and integrity of Evidence of Identity (EOI) processes across the entire travel document and border control management continuum. The processes that authorities follow to establish and verify a person’s identity are often laxer than the security of the document or credential they are issuing. Poor quality foundational processes weaken trust and confidence in the </a:t>
            </a:r>
            <a:r>
              <a:rPr lang="en-US" dirty="0" err="1">
                <a:solidFill>
                  <a:srgbClr val="FFFFFF"/>
                </a:solidFill>
                <a:latin typeface="Calibri Light" panose="020F0302020204030204"/>
              </a:rPr>
              <a:t>traveller’s</a:t>
            </a:r>
            <a:r>
              <a:rPr lang="en-US" dirty="0">
                <a:solidFill>
                  <a:srgbClr val="FFFFFF"/>
                </a:solidFill>
                <a:latin typeface="Calibri Light" panose="020F0302020204030204"/>
              </a:rPr>
              <a:t> identity and ultimately undermine States’ own investment in a high security document, credential or border process.</a:t>
            </a:r>
          </a:p>
          <a:p>
            <a:pPr defTabSz="925190">
              <a:defRPr/>
            </a:pPr>
            <a:endParaRPr lang="en-US" dirty="0">
              <a:solidFill>
                <a:srgbClr val="FFFFFF"/>
              </a:solidFill>
              <a:latin typeface="Calibri Light" panose="020F0302020204030204"/>
            </a:endParaRPr>
          </a:p>
          <a:p>
            <a:pPr defTabSz="925190">
              <a:defRPr/>
            </a:pPr>
            <a:r>
              <a:rPr lang="en-US" dirty="0">
                <a:solidFill>
                  <a:srgbClr val="FFFFFF"/>
                </a:solidFill>
                <a:latin typeface="Calibri Light" panose="020F0302020204030204"/>
              </a:rPr>
              <a:t>Develop and implement a robust identification management system and safeguard the integrity of the travel document issuance process.</a:t>
            </a:r>
          </a:p>
          <a:p>
            <a:pPr marL="173473" indent="-173473" defTabSz="925190">
              <a:buFont typeface="Arial" panose="020B0604020202020204" pitchFamily="34" charset="0"/>
              <a:buChar char="•"/>
              <a:defRPr/>
            </a:pPr>
            <a:r>
              <a:rPr lang="en-US" dirty="0">
                <a:solidFill>
                  <a:srgbClr val="FFFFFF"/>
                </a:solidFill>
                <a:latin typeface="Calibri Light" panose="020F0302020204030204"/>
              </a:rPr>
              <a:t>Establishing and verifying an identity to a high degree of confidence is complex: each context is different and all authorities need to balance the risk of identity fraud against the provision of efficient services to genuine citizens and low-risk </a:t>
            </a:r>
            <a:r>
              <a:rPr lang="en-US" dirty="0" err="1">
                <a:solidFill>
                  <a:srgbClr val="FFFFFF"/>
                </a:solidFill>
                <a:latin typeface="Calibri Light" panose="020F0302020204030204"/>
              </a:rPr>
              <a:t>travellers</a:t>
            </a:r>
            <a:r>
              <a:rPr lang="en-US" dirty="0">
                <a:solidFill>
                  <a:srgbClr val="FFFFFF"/>
                </a:solidFill>
                <a:latin typeface="Calibri Light" panose="020F0302020204030204"/>
              </a:rPr>
              <a:t>. States should apply an EOI approach to designing robust and secure processes that consider the full range of data, documents and information available.</a:t>
            </a:r>
          </a:p>
          <a:p>
            <a:pPr marL="173473" indent="-173473" defTabSz="925190">
              <a:buFont typeface="Arial" panose="020B0604020202020204" pitchFamily="34" charset="0"/>
              <a:buChar char="•"/>
              <a:defRPr/>
            </a:pPr>
            <a:endParaRPr lang="en-US" dirty="0">
              <a:solidFill>
                <a:srgbClr val="FFFFFF"/>
              </a:solidFill>
              <a:latin typeface="Calibri Light" panose="020F0302020204030204"/>
            </a:endParaRPr>
          </a:p>
          <a:p>
            <a:pPr defTabSz="925190">
              <a:defRPr/>
            </a:pPr>
            <a:r>
              <a:rPr lang="en-US" dirty="0">
                <a:solidFill>
                  <a:srgbClr val="FFFFFF"/>
                </a:solidFill>
                <a:latin typeface="Calibri Light" panose="020F0302020204030204"/>
              </a:rPr>
              <a:t>Establish and implement a solid verification system of the integrity of </a:t>
            </a:r>
            <a:r>
              <a:rPr lang="en-US" dirty="0" err="1">
                <a:solidFill>
                  <a:srgbClr val="FFFFFF"/>
                </a:solidFill>
                <a:latin typeface="Calibri Light" panose="020F0302020204030204"/>
              </a:rPr>
              <a:t>eMRTDs</a:t>
            </a:r>
            <a:r>
              <a:rPr lang="en-US" dirty="0">
                <a:solidFill>
                  <a:srgbClr val="FFFFFF"/>
                </a:solidFill>
                <a:latin typeface="Calibri Light" panose="020F0302020204030204"/>
              </a:rPr>
              <a:t>, in particular by authenticating their electronic signatures and verifying their validity</a:t>
            </a:r>
          </a:p>
          <a:p>
            <a:pPr marL="173473" indent="-173473" defTabSz="925190">
              <a:buFont typeface="Arial" panose="020B0604020202020204" pitchFamily="34" charset="0"/>
              <a:buChar char="•"/>
              <a:defRPr/>
            </a:pPr>
            <a:r>
              <a:rPr lang="en-US" dirty="0">
                <a:solidFill>
                  <a:srgbClr val="FFFFFF"/>
                </a:solidFill>
                <a:latin typeface="Calibri Light" panose="020F0302020204030204"/>
              </a:rPr>
              <a:t>An essential element in the introduction of </a:t>
            </a:r>
            <a:r>
              <a:rPr lang="en-US" dirty="0" err="1">
                <a:solidFill>
                  <a:srgbClr val="FFFFFF"/>
                </a:solidFill>
                <a:latin typeface="Calibri Light" panose="020F0302020204030204"/>
              </a:rPr>
              <a:t>ePassports</a:t>
            </a:r>
            <a:r>
              <a:rPr lang="en-US" dirty="0">
                <a:solidFill>
                  <a:srgbClr val="FFFFFF"/>
                </a:solidFill>
                <a:latin typeface="Calibri Light" panose="020F0302020204030204"/>
              </a:rPr>
              <a:t> and other </a:t>
            </a:r>
            <a:r>
              <a:rPr lang="en-US" dirty="0" err="1">
                <a:solidFill>
                  <a:srgbClr val="FFFFFF"/>
                </a:solidFill>
                <a:latin typeface="Calibri Light" panose="020F0302020204030204"/>
              </a:rPr>
              <a:t>eMRTDs</a:t>
            </a:r>
            <a:r>
              <a:rPr lang="en-US" dirty="0">
                <a:solidFill>
                  <a:srgbClr val="FFFFFF"/>
                </a:solidFill>
                <a:latin typeface="Calibri Light" panose="020F0302020204030204"/>
              </a:rPr>
              <a:t> is the implementation of a global system for the validation of </a:t>
            </a:r>
            <a:r>
              <a:rPr lang="en-US" dirty="0" err="1">
                <a:solidFill>
                  <a:srgbClr val="FFFFFF"/>
                </a:solidFill>
                <a:latin typeface="Calibri Light" panose="020F0302020204030204"/>
              </a:rPr>
              <a:t>eMTRDs</a:t>
            </a:r>
            <a:r>
              <a:rPr lang="en-US" dirty="0">
                <a:solidFill>
                  <a:srgbClr val="FFFFFF"/>
                </a:solidFill>
                <a:latin typeface="Calibri Light" panose="020F0302020204030204"/>
              </a:rPr>
              <a:t> and other digitally signed documents achieved via the exchange of Public Key Infrastructure (PKI) certificates. Such validation, known as passive authentication, will allow border control authorities to confirm that the document: a) was issued by a bona fide authority; b) has not subsequently been altered; and c) confirm the continuing validity of the associated keys used in the digital signing process</a:t>
            </a:r>
          </a:p>
          <a:p>
            <a:pPr defTabSz="925190">
              <a:defRPr/>
            </a:pPr>
            <a:endParaRPr lang="en-US" dirty="0">
              <a:solidFill>
                <a:srgbClr val="FFFFFF"/>
              </a:solidFill>
              <a:latin typeface="Calibri Light" panose="020F0302020204030204"/>
            </a:endParaRPr>
          </a:p>
          <a:p>
            <a:pPr defTabSz="925190">
              <a:defRPr/>
            </a:pPr>
            <a:r>
              <a:rPr lang="en-US" dirty="0">
                <a:solidFill>
                  <a:srgbClr val="FFFFFF"/>
                </a:solidFill>
                <a:latin typeface="Calibri Light" panose="020F0302020204030204"/>
              </a:rPr>
              <a:t>Update the ICAO TRIP Strategy Implementation Roadmap to assist States to enhance the integrity of their travel documents and border controls</a:t>
            </a:r>
          </a:p>
          <a:p>
            <a:pPr marL="173473" indent="-173473" defTabSz="925190">
              <a:buFont typeface="Arial" panose="020B0604020202020204" pitchFamily="34" charset="0"/>
              <a:buChar char="•"/>
              <a:defRPr/>
            </a:pPr>
            <a:r>
              <a:rPr lang="en-US" dirty="0">
                <a:solidFill>
                  <a:prstClr val="black"/>
                </a:solidFill>
              </a:rPr>
              <a:t>Secretariat is to maintain/update the Implementation Roadmap which is a list of ICAO Annex 9 SARPs to assist Member States to implement the TRIP Strategy, thus helping them to uniquely identify individuals, and to enhance the security and integrity of their travel documents and border controls.</a:t>
            </a:r>
          </a:p>
          <a:p>
            <a:endParaRPr lang="de-DE" dirty="0"/>
          </a:p>
        </p:txBody>
      </p:sp>
      <p:sp>
        <p:nvSpPr>
          <p:cNvPr id="4" name="Foliennummernplatzhalter 3">
            <a:extLst>
              <a:ext uri="{FF2B5EF4-FFF2-40B4-BE49-F238E27FC236}">
                <a16:creationId xmlns:a16="http://schemas.microsoft.com/office/drawing/2014/main" id="{ECF32BAB-D156-4657-C6F0-3BA97FDFAB1C}"/>
              </a:ext>
            </a:extLst>
          </p:cNvPr>
          <p:cNvSpPr>
            <a:spLocks noGrp="1"/>
          </p:cNvSpPr>
          <p:nvPr>
            <p:ph type="sldNum" sz="quarter" idx="5"/>
          </p:nvPr>
        </p:nvSpPr>
        <p:spPr/>
        <p:txBody>
          <a:bodyPr/>
          <a:lstStyle/>
          <a:p>
            <a:pPr defTabSz="925190">
              <a:defRPr/>
            </a:pPr>
            <a:fld id="{CCD1A948-C84E-4F63-B731-53C4466923E9}" type="slidenum">
              <a:rPr lang="en-CA" sz="1300">
                <a:solidFill>
                  <a:prstClr val="black"/>
                </a:solidFill>
                <a:latin typeface="Calibri" panose="020F0502020204030204"/>
              </a:rPr>
              <a:pPr defTabSz="925190">
                <a:defRPr/>
              </a:pPr>
              <a:t>13</a:t>
            </a:fld>
            <a:endParaRPr lang="en-CA" sz="1300">
              <a:solidFill>
                <a:prstClr val="black"/>
              </a:solidFill>
              <a:latin typeface="Calibri" panose="020F0502020204030204"/>
            </a:endParaRPr>
          </a:p>
        </p:txBody>
      </p:sp>
    </p:spTree>
    <p:extLst>
      <p:ext uri="{BB962C8B-B14F-4D97-AF65-F5344CB8AC3E}">
        <p14:creationId xmlns:p14="http://schemas.microsoft.com/office/powerpoint/2010/main" val="112897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122" indent="-289122" defTabSz="925190">
              <a:buFont typeface="Arial" panose="020B0604020202020204" pitchFamily="34" charset="0"/>
              <a:buChar char="•"/>
              <a:defRPr/>
            </a:pPr>
            <a:r>
              <a:rPr lang="en-US" sz="1800" dirty="0">
                <a:latin typeface="Calibri" panose="020F0502020204030204" pitchFamily="34" charset="0"/>
                <a:ea typeface="MS Mincho" panose="02020609040205080304" pitchFamily="49" charset="-128"/>
                <a:cs typeface="Arial" panose="020B0604020202020204" pitchFamily="34" charset="0"/>
              </a:rPr>
              <a:t>The 13th Meeting of the Facilitation Panel was held in Montréal from 26 February to 1 March 2024. During this meeting, the Panel proposed new and revised SARPs for Amendment 30 to Annex 9.</a:t>
            </a:r>
            <a:endParaRPr lang="en-CA" b="0" u="none" dirty="0"/>
          </a:p>
          <a:p>
            <a:pPr marL="289122" indent="-289122">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The Secretariat issued a State Letter inviting Member States to take the necessary actions regarding the adopted amendment. </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Since the majority of States did not register disapproval, the amendment became effective on 10 March 2025.</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Amendment 30 will become applicable on July 11 (2025) which is After a 120-day from the effective date,</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The final version of Amendment 30 is now available on secure portal  as well as  the ICAO Store.</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CA" sz="1800" dirty="0">
                <a:solidFill>
                  <a:srgbClr val="FF0000"/>
                </a:solidFill>
                <a:latin typeface="Calibri" panose="020F0502020204030204" pitchFamily="34" charset="0"/>
                <a:ea typeface="MS Mincho" panose="02020609040205080304" pitchFamily="49" charset="-128"/>
                <a:cs typeface="Arial" panose="020B0604020202020204" pitchFamily="34" charset="0"/>
              </a:rPr>
              <a:t>Additionally, the amendments to the International Health Regulations (IHR) were adopted on June 1, 2024, during its 77th World Health Assembly in Geneva. These amendments are scheduled to become applicable on September 19, this year, following the 12-month period after formal notification to all States</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CA" sz="1800" dirty="0">
                <a:solidFill>
                  <a:srgbClr val="FF0000"/>
                </a:solidFill>
                <a:latin typeface="Calibri" panose="020F0502020204030204" pitchFamily="34" charset="0"/>
                <a:ea typeface="MS Mincho" panose="02020609040205080304" pitchFamily="49" charset="-128"/>
                <a:cs typeface="Arial" panose="020B0604020202020204" pitchFamily="34" charset="0"/>
              </a:rPr>
              <a:t>In light of the revision, there is a need to align ICAO Annex 9 with the updated IHR provisions. Any necessary modifications to Annex 9—particularly those related to public health measures on civil aviation may be considered for inclusion in the next amendment of Annex 9 to ensure consistency and harmonization with the updated IHR.</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defTabSz="925190">
              <a:buFont typeface="Arial" panose="020B0604020202020204" pitchFamily="34" charset="0"/>
              <a:buChar char="•"/>
              <a:defRPr/>
            </a:pPr>
            <a:r>
              <a:rPr lang="en-US" sz="1800" dirty="0">
                <a:latin typeface="Calibri" panose="020F0502020204030204" pitchFamily="34" charset="0"/>
                <a:ea typeface="MS Mincho" panose="02020609040205080304" pitchFamily="49" charset="-128"/>
                <a:cs typeface="Arial" panose="020B0604020202020204" pitchFamily="34" charset="0"/>
              </a:rPr>
              <a:t>The Panel also agreed to establish a Working Group on Facilitation Capacity Building. This group is tasked with providing recommendations on tools, guidance, and technical inputs to the Facilitation Panel, with the aim of supporting the continued development and enhancement of ICAO’s capacity-building and assistance policies and materials related to facilitation.</a:t>
            </a:r>
            <a:endParaRPr lang="en-CA" b="0" u="none" dirty="0"/>
          </a:p>
          <a:p>
            <a:pPr marL="289122" indent="-289122" defTabSz="925190">
              <a:buFont typeface="Arial" panose="020B0604020202020204" pitchFamily="34" charset="0"/>
              <a:buChar char="•"/>
              <a:defRPr/>
            </a:pPr>
            <a:r>
              <a:rPr lang="en-US" sz="1800" dirty="0">
                <a:latin typeface="Calibri" panose="020F0502020204030204" pitchFamily="34" charset="0"/>
                <a:ea typeface="MS Mincho" panose="02020609040205080304" pitchFamily="49" charset="-128"/>
                <a:cs typeface="Arial" panose="020B0604020202020204" pitchFamily="34" charset="0"/>
              </a:rPr>
              <a:t>Last but not least, the Panel proposed that the Secretariat convene a High-level Conference on Facilitation to build on the momentum generated by Year of </a:t>
            </a:r>
            <a:r>
              <a:rPr lang="en-US" sz="1800" dirty="0" err="1">
                <a:latin typeface="Calibri" panose="020F0502020204030204" pitchFamily="34" charset="0"/>
                <a:ea typeface="MS Mincho" panose="02020609040205080304" pitchFamily="49" charset="-128"/>
                <a:cs typeface="Arial" panose="020B0604020202020204" pitchFamily="34" charset="0"/>
              </a:rPr>
              <a:t>Faclilitation</a:t>
            </a:r>
            <a:r>
              <a:rPr lang="en-US" sz="1800" dirty="0">
                <a:latin typeface="Calibri" panose="020F0502020204030204" pitchFamily="34" charset="0"/>
                <a:ea typeface="MS Mincho" panose="02020609040205080304" pitchFamily="49" charset="-128"/>
                <a:cs typeface="Arial" panose="020B0604020202020204" pitchFamily="34" charset="0"/>
              </a:rPr>
              <a:t> 2024 regarding the importance of air transport facilitation.</a:t>
            </a:r>
            <a:endParaRPr lang="en-CA" b="0" u="none" dirty="0"/>
          </a:p>
          <a:p>
            <a:pPr marL="289122" indent="-289122">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On the last day of the conference, it is expected that a Ministerial Declaration will be endorsed. </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This declaration will reaffirm the collective objective of ensuring that aviation delivers reliable, accessible, and seamless mobility for all, while also reaffirming and strengthening States’ commitment to enhancing air transport facilitation.</a:t>
            </a:r>
            <a:endParaRPr lang="en-CA" sz="1800" dirty="0">
              <a:latin typeface="Calibri" panose="020F0502020204030204" pitchFamily="34" charset="0"/>
              <a:ea typeface="SimSun" panose="02010600030101010101" pitchFamily="2" charset="-122"/>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EAA039D0-E944-4D26-9C49-0E4211A1FB29}" type="slidenum">
              <a:rPr lang="en-CA" smtClean="0"/>
              <a:t>3</a:t>
            </a:fld>
            <a:endParaRPr lang="en-CA"/>
          </a:p>
        </p:txBody>
      </p:sp>
    </p:spTree>
    <p:extLst>
      <p:ext uri="{BB962C8B-B14F-4D97-AF65-F5344CB8AC3E}">
        <p14:creationId xmlns:p14="http://schemas.microsoft.com/office/powerpoint/2010/main" val="3576701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1F1B-524A-45FE-9E06-28FE31CB94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B30630-5218-0561-FB57-6B6818B92D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851FBD-A4A4-30DD-DD00-B8999F7CB05A}"/>
              </a:ext>
            </a:extLst>
          </p:cNvPr>
          <p:cNvSpPr>
            <a:spLocks noGrp="1"/>
          </p:cNvSpPr>
          <p:nvPr>
            <p:ph type="body" idx="1"/>
          </p:nvPr>
        </p:nvSpPr>
        <p:spPr/>
        <p:txBody>
          <a:bodyPr/>
          <a:lstStyle/>
          <a:p>
            <a:r>
              <a:rPr lang="en-US" dirty="0"/>
              <a:t>When Contracting States issue passports with a secondary document type indicator they shall be in accordance with the specifications of Doc 9303 no later than 1 January 2026. </a:t>
            </a:r>
          </a:p>
          <a:p>
            <a:endParaRPr lang="en-US" dirty="0"/>
          </a:p>
          <a:p>
            <a:r>
              <a:rPr lang="en-US" dirty="0"/>
              <a:t>Note.— The secondary document type indicator designates the type of Machine Readable Passport, for example indicating whether the passport is an ordinary passport, a diplomatic or emergency passport. The codes for passport booklets are applicable to both the Machine Readable Zone and Visual Inspection Zone and are specified in Doc 9303, Part 4. </a:t>
            </a:r>
          </a:p>
          <a:p>
            <a:endParaRPr lang="en-US" dirty="0"/>
          </a:p>
          <a:p>
            <a:r>
              <a:rPr lang="en-US" dirty="0"/>
              <a:t>Note 2.— The designated secondary document code for emergency passports issued as single sheet documents is specified in Doc 9303, Part 8.</a:t>
            </a:r>
          </a:p>
          <a:p>
            <a:endParaRPr lang="en-US" dirty="0"/>
          </a:p>
          <a:p>
            <a:r>
              <a:rPr lang="en-US" dirty="0"/>
              <a:t>All passports issued by Contracting States shall be issued with a secondary document type indicator in accordance with the specifications of Doc 9303 no later than 1 January 2028. </a:t>
            </a:r>
          </a:p>
          <a:p>
            <a:endParaRPr lang="en-US" dirty="0"/>
          </a:p>
          <a:p>
            <a:r>
              <a:rPr lang="en-US" dirty="0"/>
              <a:t>Contracting States shall ensure that passports issued without a harmonized secondary document type indicator in accordance with the specifications of Doc 9303 Contracting States expire before 1 January 2038</a:t>
            </a:r>
            <a:endParaRPr lang="de-DE" dirty="0"/>
          </a:p>
        </p:txBody>
      </p:sp>
      <p:sp>
        <p:nvSpPr>
          <p:cNvPr id="4" name="Foliennummernplatzhalter 3">
            <a:extLst>
              <a:ext uri="{FF2B5EF4-FFF2-40B4-BE49-F238E27FC236}">
                <a16:creationId xmlns:a16="http://schemas.microsoft.com/office/drawing/2014/main" id="{9D7DBF9B-98E8-8D86-799F-9BFBFE33BB68}"/>
              </a:ext>
            </a:extLst>
          </p:cNvPr>
          <p:cNvSpPr>
            <a:spLocks noGrp="1"/>
          </p:cNvSpPr>
          <p:nvPr>
            <p:ph type="sldNum" sz="quarter" idx="5"/>
          </p:nvPr>
        </p:nvSpPr>
        <p:spPr/>
        <p:txBody>
          <a:bodyPr/>
          <a:lstStyle/>
          <a:p>
            <a:fld id="{CCD1A948-C84E-4F63-B731-53C4466923E9}" type="slidenum">
              <a:rPr lang="en-CA" smtClean="0"/>
              <a:t>4</a:t>
            </a:fld>
            <a:endParaRPr lang="en-CA"/>
          </a:p>
        </p:txBody>
      </p:sp>
    </p:spTree>
    <p:extLst>
      <p:ext uri="{BB962C8B-B14F-4D97-AF65-F5344CB8AC3E}">
        <p14:creationId xmlns:p14="http://schemas.microsoft.com/office/powerpoint/2010/main" val="2504149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1F1B-524A-45FE-9E06-28FE31CB941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9B30630-5218-0561-FB57-6B6818B92D9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E851FBD-A4A4-30DD-DD00-B8999F7CB05A}"/>
              </a:ext>
            </a:extLst>
          </p:cNvPr>
          <p:cNvSpPr>
            <a:spLocks noGrp="1"/>
          </p:cNvSpPr>
          <p:nvPr>
            <p:ph type="body" idx="1"/>
          </p:nvPr>
        </p:nvSpPr>
        <p:spPr/>
        <p:txBody>
          <a:bodyPr/>
          <a:lstStyle/>
          <a:p>
            <a:pPr defTabSz="925190">
              <a:defRPr/>
            </a:pPr>
            <a:r>
              <a:rPr lang="en-US" dirty="0"/>
              <a:t>Deprecating Basic Access Control (BAC) in favor of  Password Authenticated Connection Establishment (PACE).</a:t>
            </a:r>
          </a:p>
          <a:p>
            <a:endParaRPr lang="en-US" dirty="0"/>
          </a:p>
          <a:p>
            <a:endParaRPr lang="en-US" dirty="0"/>
          </a:p>
          <a:p>
            <a:r>
              <a:rPr lang="en-US" dirty="0"/>
              <a:t>3.9.x Contracting States issuing </a:t>
            </a:r>
            <a:r>
              <a:rPr lang="en-US" dirty="0" err="1"/>
              <a:t>eMRTDs</a:t>
            </a:r>
            <a:r>
              <a:rPr lang="en-US" dirty="0"/>
              <a:t> shall implement Password Authenticated Connection Establishment (PACE) as of 1 January 2025. </a:t>
            </a:r>
          </a:p>
          <a:p>
            <a:endParaRPr lang="en-US" dirty="0"/>
          </a:p>
          <a:p>
            <a:r>
              <a:rPr lang="en-US" dirty="0"/>
              <a:t>Note.— The specifications for PACE can be found in Doc 9303. PACE provides enhanced encryption of the communication between the inspection system and </a:t>
            </a:r>
            <a:r>
              <a:rPr lang="en-US" dirty="0" err="1"/>
              <a:t>eMRTD</a:t>
            </a:r>
            <a:r>
              <a:rPr lang="en-US" dirty="0"/>
              <a:t> chips, thereby providing greater protection of personal data. </a:t>
            </a:r>
          </a:p>
          <a:p>
            <a:endParaRPr lang="en-US" dirty="0"/>
          </a:p>
          <a:p>
            <a:r>
              <a:rPr lang="en-US" dirty="0"/>
              <a:t>3.9.y Contracting States issuing </a:t>
            </a:r>
            <a:r>
              <a:rPr lang="en-US" dirty="0" err="1"/>
              <a:t>eMRTDs</a:t>
            </a:r>
            <a:r>
              <a:rPr lang="en-US" dirty="0"/>
              <a:t> shall no longer issue </a:t>
            </a:r>
            <a:r>
              <a:rPr lang="en-US" dirty="0" err="1"/>
              <a:t>eMRTDs</a:t>
            </a:r>
            <a:r>
              <a:rPr lang="en-US" dirty="0"/>
              <a:t> with Basic Access Control (BAC) as of 1 January 2028. </a:t>
            </a:r>
          </a:p>
          <a:p>
            <a:endParaRPr lang="en-US" dirty="0"/>
          </a:p>
          <a:p>
            <a:r>
              <a:rPr lang="en-US" dirty="0"/>
              <a:t>3.9.z Contracting States issuing </a:t>
            </a:r>
            <a:r>
              <a:rPr lang="en-US" dirty="0" err="1"/>
              <a:t>eMRTDs</a:t>
            </a:r>
            <a:r>
              <a:rPr lang="en-US" dirty="0"/>
              <a:t> shall ensure that all </a:t>
            </a:r>
            <a:r>
              <a:rPr lang="en-US" dirty="0" err="1"/>
              <a:t>eMRTDs</a:t>
            </a:r>
            <a:r>
              <a:rPr lang="en-US" dirty="0"/>
              <a:t> with BAC are out of circulation by 1 January 2038.</a:t>
            </a:r>
            <a:endParaRPr lang="de-DE" dirty="0"/>
          </a:p>
        </p:txBody>
      </p:sp>
      <p:sp>
        <p:nvSpPr>
          <p:cNvPr id="4" name="Foliennummernplatzhalter 3">
            <a:extLst>
              <a:ext uri="{FF2B5EF4-FFF2-40B4-BE49-F238E27FC236}">
                <a16:creationId xmlns:a16="http://schemas.microsoft.com/office/drawing/2014/main" id="{9D7DBF9B-98E8-8D86-799F-9BFBFE33BB68}"/>
              </a:ext>
            </a:extLst>
          </p:cNvPr>
          <p:cNvSpPr>
            <a:spLocks noGrp="1"/>
          </p:cNvSpPr>
          <p:nvPr>
            <p:ph type="sldNum" sz="quarter" idx="5"/>
          </p:nvPr>
        </p:nvSpPr>
        <p:spPr/>
        <p:txBody>
          <a:bodyPr/>
          <a:lstStyle/>
          <a:p>
            <a:fld id="{CCD1A948-C84E-4F63-B731-53C4466923E9}" type="slidenum">
              <a:rPr lang="en-CA" smtClean="0"/>
              <a:t>5</a:t>
            </a:fld>
            <a:endParaRPr lang="en-CA"/>
          </a:p>
        </p:txBody>
      </p:sp>
    </p:spTree>
    <p:extLst>
      <p:ext uri="{BB962C8B-B14F-4D97-AF65-F5344CB8AC3E}">
        <p14:creationId xmlns:p14="http://schemas.microsoft.com/office/powerpoint/2010/main" val="1520139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17015-CE86-978E-7EA6-0E915A266D1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1E5AEA4-2854-636A-C7A3-BB6299E330F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C915611-1C97-235E-099B-B59A958D4CD6}"/>
              </a:ext>
            </a:extLst>
          </p:cNvPr>
          <p:cNvSpPr>
            <a:spLocks noGrp="1"/>
          </p:cNvSpPr>
          <p:nvPr>
            <p:ph type="body" idx="1"/>
          </p:nvPr>
        </p:nvSpPr>
        <p:spPr/>
        <p:txBody>
          <a:bodyPr/>
          <a:lstStyle/>
          <a:p>
            <a:r>
              <a:rPr lang="en-US" dirty="0"/>
              <a:t>3.9.a Contracting States issuing eMRTDs shall update their facial image encoding by 1 January 2030 at the latest. </a:t>
            </a:r>
          </a:p>
          <a:p>
            <a:endParaRPr lang="en-US" dirty="0"/>
          </a:p>
          <a:p>
            <a:r>
              <a:rPr lang="en-US" dirty="0"/>
              <a:t>Note.— The specifications for encoding the facial image and other biometric data in contactless integrated circuits of eMRTDs are contained in Doc 9303. </a:t>
            </a:r>
          </a:p>
          <a:p>
            <a:endParaRPr lang="en-US" dirty="0"/>
          </a:p>
          <a:p>
            <a:r>
              <a:rPr lang="en-US" dirty="0"/>
              <a:t>Note 2.— Between 2026 and 2029, Issuing States can use one of two different types of formats for encoding the facial image as specified in Doc 9303. During this four-year transition period, interoperability and conformity testing will be essential.</a:t>
            </a:r>
            <a:endParaRPr lang="de-DE" dirty="0"/>
          </a:p>
        </p:txBody>
      </p:sp>
      <p:sp>
        <p:nvSpPr>
          <p:cNvPr id="4" name="Foliennummernplatzhalter 3">
            <a:extLst>
              <a:ext uri="{FF2B5EF4-FFF2-40B4-BE49-F238E27FC236}">
                <a16:creationId xmlns:a16="http://schemas.microsoft.com/office/drawing/2014/main" id="{4B2F83F5-C20F-CBE2-CE0F-C6AF99285D66}"/>
              </a:ext>
            </a:extLst>
          </p:cNvPr>
          <p:cNvSpPr>
            <a:spLocks noGrp="1"/>
          </p:cNvSpPr>
          <p:nvPr>
            <p:ph type="sldNum" sz="quarter" idx="5"/>
          </p:nvPr>
        </p:nvSpPr>
        <p:spPr/>
        <p:txBody>
          <a:bodyPr/>
          <a:lstStyle/>
          <a:p>
            <a:fld id="{CCD1A948-C84E-4F63-B731-53C4466923E9}" type="slidenum">
              <a:rPr lang="en-CA" smtClean="0"/>
              <a:t>6</a:t>
            </a:fld>
            <a:endParaRPr lang="en-CA"/>
          </a:p>
        </p:txBody>
      </p:sp>
    </p:spTree>
    <p:extLst>
      <p:ext uri="{BB962C8B-B14F-4D97-AF65-F5344CB8AC3E}">
        <p14:creationId xmlns:p14="http://schemas.microsoft.com/office/powerpoint/2010/main" val="1396578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122" indent="-289122">
              <a:buFont typeface="Arial" panose="020B060402020202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Regarding guidance materials, in order to assist Member States in implementing the provisions of Annex 9, the second edition of Doc 9957, the Facilitation Manual was published in November 2023, and is currently available in English, French, Russian, Chinese</a:t>
            </a:r>
            <a:r>
              <a:rPr lang="en-US" sz="1800" dirty="0">
                <a:latin typeface="Calibri" panose="020F0502020204030204" pitchFamily="34" charset="0"/>
                <a:ea typeface="MS Mincho" panose="02020609040205080304" pitchFamily="49" charset="-128"/>
                <a:cs typeface="Arial" panose="020B0604020202020204" pitchFamily="34" charset="0"/>
              </a:rPr>
              <a:t>.</a:t>
            </a:r>
            <a:r>
              <a:rPr lang="en-CA" sz="1800" dirty="0">
                <a:latin typeface="Calibri" panose="020F0502020204030204" pitchFamily="34" charset="0"/>
                <a:ea typeface="SimSun" panose="02010600030101010101" pitchFamily="2" charset="-122"/>
                <a:cs typeface="Arial" panose="020B0604020202020204" pitchFamily="34" charset="0"/>
              </a:rPr>
              <a:t>  </a:t>
            </a:r>
            <a:r>
              <a:rPr lang="en-US" sz="1800" dirty="0">
                <a:latin typeface="Calibri" panose="020F0502020204030204" pitchFamily="34" charset="0"/>
                <a:ea typeface="SimSun" panose="02010600030101010101" pitchFamily="2" charset="-122"/>
                <a:cs typeface="Arial" panose="020B0604020202020204" pitchFamily="34" charset="0"/>
              </a:rPr>
              <a:t>Spanish  and </a:t>
            </a:r>
            <a:r>
              <a:rPr lang="en-US" sz="1800" dirty="0">
                <a:latin typeface="Calibri" panose="020F0502020204030204" pitchFamily="34" charset="0"/>
                <a:ea typeface="MS Mincho" panose="02020609040205080304" pitchFamily="49" charset="-128"/>
                <a:cs typeface="Arial" panose="020B0604020202020204" pitchFamily="34" charset="0"/>
              </a:rPr>
              <a:t>Arabic</a:t>
            </a:r>
            <a:r>
              <a:rPr lang="en-US" sz="1800" dirty="0">
                <a:latin typeface="Calibri" panose="020F0502020204030204" pitchFamily="34" charset="0"/>
                <a:ea typeface="SimSun" panose="02010600030101010101" pitchFamily="2" charset="-122"/>
                <a:cs typeface="Arial" panose="020B0604020202020204" pitchFamily="34" charset="0"/>
              </a:rPr>
              <a:t> will follow as they become available.</a:t>
            </a:r>
            <a:endParaRPr lang="en-CA" u="none" dirty="0"/>
          </a:p>
          <a:p>
            <a:pPr marL="289122" indent="-289122">
              <a:buFont typeface="Arial" panose="020B0604020202020204" pitchFamily="34" charset="0"/>
              <a:buChar char="•"/>
            </a:pPr>
            <a:r>
              <a:rPr lang="en-GB" sz="1800" dirty="0">
                <a:latin typeface="Calibri" panose="020F0502020204030204" pitchFamily="34" charset="0"/>
                <a:ea typeface="SimSun" panose="02010600030101010101" pitchFamily="2" charset="-122"/>
                <a:cs typeface="Arial" panose="020B0604020202020204" pitchFamily="34" charset="0"/>
              </a:rPr>
              <a:t>The Manual serves three primary purposes: improving understanding of facilitation issues, enhancing the effectiveness of facilitation programs within States, and ensuring compliance with Annex 9. It serves as both a teaching guide and a reference resource.</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GB" sz="1800" dirty="0">
                <a:latin typeface="Calibri" panose="020F0502020204030204" pitchFamily="34" charset="0"/>
                <a:ea typeface="SimSun" panose="02010600030101010101" pitchFamily="2" charset="-122"/>
                <a:cs typeface="Arial" panose="020B0604020202020204" pitchFamily="34" charset="0"/>
              </a:rPr>
              <a:t>The Manual provides a detailed explanation of the SARPs of Annex 9 up to Amendment 29 which include </a:t>
            </a:r>
            <a:r>
              <a:rPr lang="en-US" sz="1800" dirty="0">
                <a:latin typeface="Calibri" panose="020F0502020204030204" pitchFamily="34" charset="0"/>
                <a:ea typeface="SimSun" panose="02010600030101010101" pitchFamily="2" charset="-122"/>
                <a:cs typeface="Arial" panose="020B0604020202020204" pitchFamily="34" charset="0"/>
              </a:rPr>
              <a:t>guidance on chapters 9 (passenger data) &amp; chapter 10 (health related provisions).</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CA" sz="1800" dirty="0">
                <a:latin typeface="Calibri" panose="020F0502020204030204" pitchFamily="34" charset="0"/>
                <a:ea typeface="MS Mincho" panose="02020609040205080304" pitchFamily="49" charset="-128"/>
                <a:cs typeface="Arial" panose="020B0604020202020204" pitchFamily="34" charset="0"/>
              </a:rPr>
              <a:t>And Now, WGGM is actively working on this manual to </a:t>
            </a:r>
            <a:r>
              <a:rPr lang="en-SG" sz="1800" dirty="0">
                <a:latin typeface="Calibri" panose="020F0502020204030204" pitchFamily="34" charset="0"/>
                <a:ea typeface="MS Mincho" panose="02020609040205080304" pitchFamily="49" charset="-128"/>
                <a:cs typeface="Arial" panose="020B0604020202020204" pitchFamily="34" charset="0"/>
              </a:rPr>
              <a:t>incorporate changes from Amendment 30.</a:t>
            </a:r>
            <a:endParaRPr lang="en-CA" sz="1800" dirty="0">
              <a:latin typeface="Calibri" panose="020F0502020204030204" pitchFamily="34" charset="0"/>
              <a:ea typeface="SimSun" panose="02010600030101010101" pitchFamily="2" charset="-122"/>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EAA039D0-E944-4D26-9C49-0E4211A1FB29}" type="slidenum">
              <a:rPr lang="en-CA" smtClean="0"/>
              <a:t>7</a:t>
            </a:fld>
            <a:endParaRPr lang="en-CA"/>
          </a:p>
        </p:txBody>
      </p:sp>
    </p:spTree>
    <p:extLst>
      <p:ext uri="{BB962C8B-B14F-4D97-AF65-F5344CB8AC3E}">
        <p14:creationId xmlns:p14="http://schemas.microsoft.com/office/powerpoint/2010/main" val="2221028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122" indent="-289122">
              <a:buFont typeface="Arial" panose="020B0604020202020204" pitchFamily="34" charset="0"/>
              <a:buChar char="•"/>
            </a:pPr>
            <a:r>
              <a:rPr lang="en-CA" sz="1800" dirty="0">
                <a:latin typeface="Calibri" panose="020F0502020204030204" pitchFamily="34" charset="0"/>
                <a:ea typeface="SimSun" panose="02010600030101010101" pitchFamily="2" charset="-122"/>
                <a:cs typeface="Arial" panose="020B0604020202020204" pitchFamily="34" charset="0"/>
              </a:rPr>
              <a:t>To further assist Member States in implementing Annex 9, ICAO has developed specialized training courses:</a:t>
            </a:r>
          </a:p>
          <a:p>
            <a:pPr marL="289122" indent="-289122">
              <a:buFont typeface="Arial" panose="020B060402020202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Annex 9 Course which provides comprehensive knowledge of the provisions in Annex 9 and helps Member States in establishing their National Facilitation </a:t>
            </a:r>
            <a:r>
              <a:rPr lang="en-US" sz="1800" dirty="0" err="1">
                <a:latin typeface="Calibri" panose="020F0502020204030204" pitchFamily="34" charset="0"/>
                <a:ea typeface="SimSun" panose="02010600030101010101" pitchFamily="2" charset="-122"/>
                <a:cs typeface="Arial" panose="020B0604020202020204" pitchFamily="34" charset="0"/>
              </a:rPr>
              <a:t>Programme</a:t>
            </a:r>
            <a:r>
              <a:rPr lang="en-US" sz="1800" dirty="0">
                <a:latin typeface="Calibri" panose="020F0502020204030204" pitchFamily="34" charset="0"/>
                <a:ea typeface="SimSun" panose="02010600030101010101" pitchFamily="2" charset="-122"/>
                <a:cs typeface="Arial" panose="020B0604020202020204" pitchFamily="34" charset="0"/>
              </a:rPr>
              <a:t>.</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AAAVF Course provides participants with the expertise to effectively support aircraft accident victims and their families, following related ICAO SARPs and guidance materials.</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VDS-NC Course provides the necessary skills to implement a national Visible Digital Seal for Non-Constrained Environments solution for health proof, in accordance with ICAO Doc 9303, Machine Readable travel documents.</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ICAO TRIP Strategy Course focuses on implementing the five key elements of the ICAO TRIP Strategy, ensuring interoperability in accordance with Doc 9303, Machine Readable travel documents.</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Additionally, </a:t>
            </a:r>
            <a:r>
              <a:rPr lang="en-US" sz="1800" dirty="0">
                <a:latin typeface="Calibri" panose="020F0502020204030204" pitchFamily="34" charset="0"/>
                <a:ea typeface="SimSun" panose="02010600030101010101" pitchFamily="2" charset="-122"/>
                <a:cs typeface="Arial" panose="020B0604020202020204" pitchFamily="34" charset="0"/>
              </a:rPr>
              <a:t>We have developed a new training course titled “Managing Air Transport Facilitation</a:t>
            </a:r>
            <a:r>
              <a:rPr lang="en-US" sz="1800" dirty="0">
                <a:latin typeface="Calibri" panose="020F0502020204030204" pitchFamily="34" charset="0"/>
                <a:ea typeface="MS Mincho" panose="02020609040205080304" pitchFamily="49" charset="-128"/>
                <a:cs typeface="Arial" panose="020B0604020202020204" pitchFamily="34" charset="0"/>
              </a:rPr>
              <a:t> course</a:t>
            </a:r>
            <a:r>
              <a:rPr lang="en-US" sz="1800" dirty="0">
                <a:latin typeface="Calibri" panose="020F0502020204030204" pitchFamily="34" charset="0"/>
                <a:ea typeface="SimSun" panose="02010600030101010101" pitchFamily="2" charset="-122"/>
                <a:cs typeface="Arial" panose="020B0604020202020204" pitchFamily="34" charset="0"/>
              </a:rPr>
              <a:t>.” This course aims to provide practical knowledge and tools to manage facilitation program and conduct related oversight activities ensuring compliance with Annex 9 provisions.</a:t>
            </a:r>
            <a:r>
              <a:rPr lang="en-US" sz="1800" dirty="0">
                <a:latin typeface="Calibri" panose="020F0502020204030204" pitchFamily="34" charset="0"/>
                <a:ea typeface="MS Mincho" panose="02020609040205080304" pitchFamily="49" charset="-128"/>
                <a:cs typeface="Arial" panose="020B0604020202020204" pitchFamily="34" charset="0"/>
              </a:rPr>
              <a:t> </a:t>
            </a:r>
            <a:endParaRPr lang="en-CA" sz="1800" dirty="0">
              <a:latin typeface="Calibri" panose="020F0502020204030204" pitchFamily="34" charset="0"/>
              <a:ea typeface="SimSun" panose="02010600030101010101" pitchFamily="2" charset="-122"/>
              <a:cs typeface="Arial" panose="020B0604020202020204" pitchFamily="34" charset="0"/>
            </a:endParaRPr>
          </a:p>
          <a:p>
            <a:pPr marL="289122" indent="-289122">
              <a:buFont typeface="Arial" panose="020B0604020202020204" pitchFamily="34" charset="0"/>
              <a:buChar char="•"/>
            </a:pPr>
            <a:r>
              <a:rPr lang="en-CA" sz="1800" dirty="0">
                <a:latin typeface="Calibri" panose="020F0502020204030204" pitchFamily="34" charset="0"/>
                <a:ea typeface="SimSun" panose="02010600030101010101" pitchFamily="2" charset="-122"/>
                <a:cs typeface="Arial" panose="020B0604020202020204" pitchFamily="34" charset="0"/>
              </a:rPr>
              <a:t> The validation delivery has been completed, and the course is scheduled to launch this year.</a:t>
            </a:r>
          </a:p>
          <a:p>
            <a:endParaRPr lang="en-CA" dirty="0"/>
          </a:p>
        </p:txBody>
      </p:sp>
      <p:sp>
        <p:nvSpPr>
          <p:cNvPr id="4" name="Slide Number Placeholder 3"/>
          <p:cNvSpPr>
            <a:spLocks noGrp="1"/>
          </p:cNvSpPr>
          <p:nvPr>
            <p:ph type="sldNum" sz="quarter" idx="5"/>
          </p:nvPr>
        </p:nvSpPr>
        <p:spPr/>
        <p:txBody>
          <a:bodyPr/>
          <a:lstStyle/>
          <a:p>
            <a:fld id="{EAA039D0-E944-4D26-9C49-0E4211A1FB29}" type="slidenum">
              <a:rPr lang="en-CA" smtClean="0"/>
              <a:t>8</a:t>
            </a:fld>
            <a:endParaRPr lang="en-CA"/>
          </a:p>
        </p:txBody>
      </p:sp>
    </p:spTree>
    <p:extLst>
      <p:ext uri="{BB962C8B-B14F-4D97-AF65-F5344CB8AC3E}">
        <p14:creationId xmlns:p14="http://schemas.microsoft.com/office/powerpoint/2010/main" val="2418787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6946" indent="-346946" algn="just">
              <a:buFont typeface="Calibri" panose="020F0502020204030204" pitchFamily="34" charset="0"/>
              <a:buChar char="-"/>
            </a:pPr>
            <a:r>
              <a:rPr lang="en-CA" sz="1800" dirty="0">
                <a:latin typeface="Calibri" panose="020F0502020204030204" pitchFamily="34" charset="0"/>
                <a:ea typeface="MS Mincho" panose="02020609040205080304" pitchFamily="49" charset="-128"/>
                <a:cs typeface="Arial" panose="020B0604020202020204" pitchFamily="34" charset="0"/>
              </a:rPr>
              <a:t>ICAO </a:t>
            </a:r>
            <a:r>
              <a:rPr lang="en-CA" sz="1800" dirty="0" err="1">
                <a:latin typeface="Calibri" panose="020F0502020204030204" pitchFamily="34" charset="0"/>
                <a:ea typeface="MS Mincho" panose="02020609040205080304" pitchFamily="49" charset="-128"/>
                <a:cs typeface="Arial" panose="020B0604020202020204" pitchFamily="34" charset="0"/>
              </a:rPr>
              <a:t>iPacks</a:t>
            </a:r>
            <a:r>
              <a:rPr lang="en-CA" sz="1800" dirty="0">
                <a:latin typeface="Calibri" panose="020F0502020204030204" pitchFamily="34" charset="0"/>
                <a:ea typeface="MS Mincho" panose="02020609040205080304" pitchFamily="49" charset="-128"/>
                <a:cs typeface="Arial" panose="020B0604020202020204" pitchFamily="34" charset="0"/>
              </a:rPr>
              <a:t> are designed to help States address urgent technical needs. Covering a range of specialized topics, they offer a fast and cost-effective solution to support States in overcoming implementation challenges</a:t>
            </a:r>
            <a:r>
              <a:rPr lang="en-US" sz="1800" dirty="0">
                <a:latin typeface="Calibri" panose="020F0502020204030204" pitchFamily="34" charset="0"/>
                <a:ea typeface="SimSun" panose="02010600030101010101" pitchFamily="2" charset="-122"/>
                <a:cs typeface="Arial" panose="020B0604020202020204" pitchFamily="34" charset="0"/>
              </a:rPr>
              <a:t>.</a:t>
            </a:r>
            <a:endParaRPr lang="en-CA"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 To date, ICAO has deployed over 200 </a:t>
            </a:r>
            <a:r>
              <a:rPr lang="en-US" sz="1800" dirty="0" err="1">
                <a:latin typeface="Calibri" panose="020F0502020204030204" pitchFamily="34" charset="0"/>
                <a:ea typeface="SimSun" panose="02010600030101010101" pitchFamily="2" charset="-122"/>
                <a:cs typeface="Arial" panose="020B0604020202020204" pitchFamily="34" charset="0"/>
              </a:rPr>
              <a:t>iPacks</a:t>
            </a:r>
            <a:r>
              <a:rPr lang="en-US" sz="1800" dirty="0">
                <a:latin typeface="Calibri" panose="020F0502020204030204" pitchFamily="34" charset="0"/>
                <a:ea typeface="SimSun" panose="02010600030101010101" pitchFamily="2" charset="-122"/>
                <a:cs typeface="Arial" panose="020B0604020202020204" pitchFamily="34" charset="0"/>
              </a:rPr>
              <a:t> in nearly 100 </a:t>
            </a:r>
            <a:r>
              <a:rPr lang="en-US" sz="1800" dirty="0">
                <a:latin typeface="Calibri" panose="020F0502020204030204" pitchFamily="34" charset="0"/>
                <a:ea typeface="MS Mincho" panose="02020609040205080304" pitchFamily="49" charset="-128"/>
                <a:cs typeface="Arial" panose="020B0604020202020204" pitchFamily="34" charset="0"/>
              </a:rPr>
              <a:t>States</a:t>
            </a:r>
            <a:r>
              <a:rPr lang="en-US" sz="1800" dirty="0">
                <a:latin typeface="Calibri" panose="020F0502020204030204" pitchFamily="34" charset="0"/>
                <a:ea typeface="SimSun" panose="02010600030101010101" pitchFamily="2" charset="-122"/>
                <a:cs typeface="Arial" panose="020B0604020202020204" pitchFamily="34" charset="0"/>
              </a:rPr>
              <a:t>.  </a:t>
            </a:r>
            <a:endParaRPr lang="en-CA"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ICAO currently has four Facilitation-focused </a:t>
            </a:r>
            <a:r>
              <a:rPr lang="en-US" sz="1800" dirty="0" err="1">
                <a:latin typeface="Calibri" panose="020F0502020204030204" pitchFamily="34" charset="0"/>
                <a:ea typeface="SimSun" panose="02010600030101010101" pitchFamily="2" charset="-122"/>
                <a:cs typeface="Arial" panose="020B0604020202020204" pitchFamily="34" charset="0"/>
              </a:rPr>
              <a:t>iPacks</a:t>
            </a:r>
            <a:r>
              <a:rPr lang="en-US" sz="1800" dirty="0">
                <a:latin typeface="Calibri" panose="020F0502020204030204" pitchFamily="34" charset="0"/>
                <a:ea typeface="SimSun" panose="02010600030101010101" pitchFamily="2" charset="-122"/>
                <a:cs typeface="Arial" panose="020B0604020202020204" pitchFamily="34" charset="0"/>
              </a:rPr>
              <a:t> in its catalog, including: </a:t>
            </a:r>
            <a:endParaRPr lang="en-CA"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a:t>
            </a:r>
            <a:r>
              <a:rPr lang="en-US" sz="1800" dirty="0" err="1">
                <a:latin typeface="Calibri" panose="020F0502020204030204" pitchFamily="34" charset="0"/>
                <a:ea typeface="SimSun" panose="02010600030101010101" pitchFamily="2" charset="-122"/>
                <a:cs typeface="Arial" panose="020B0604020202020204" pitchFamily="34" charset="0"/>
              </a:rPr>
              <a:t>iPack</a:t>
            </a:r>
            <a:r>
              <a:rPr lang="en-US" sz="1800" dirty="0">
                <a:latin typeface="Calibri" panose="020F0502020204030204" pitchFamily="34" charset="0"/>
                <a:ea typeface="SimSun" panose="02010600030101010101" pitchFamily="2" charset="-122"/>
                <a:cs typeface="Arial" panose="020B0604020202020204" pitchFamily="34" charset="0"/>
              </a:rPr>
              <a:t> </a:t>
            </a:r>
            <a:r>
              <a:rPr lang="en-US" sz="1800" dirty="0">
                <a:latin typeface="Calibri" panose="020F0502020204030204" pitchFamily="34" charset="0"/>
                <a:ea typeface="MS Mincho" panose="02020609040205080304" pitchFamily="49" charset="-128"/>
                <a:cs typeface="Arial" panose="020B0604020202020204" pitchFamily="34" charset="0"/>
              </a:rPr>
              <a:t>on </a:t>
            </a:r>
            <a:r>
              <a:rPr lang="en-US" sz="1800" dirty="0">
                <a:latin typeface="Calibri" panose="020F0502020204030204" pitchFamily="34" charset="0"/>
                <a:ea typeface="SimSun" panose="02010600030101010101" pitchFamily="2" charset="-122"/>
                <a:cs typeface="Arial" panose="020B0604020202020204" pitchFamily="34" charset="0"/>
              </a:rPr>
              <a:t>Establishing the National </a:t>
            </a:r>
            <a:r>
              <a:rPr lang="en-US" sz="1800" dirty="0">
                <a:latin typeface="Calibri" panose="020F0502020204030204" pitchFamily="34" charset="0"/>
                <a:ea typeface="MS Mincho" panose="02020609040205080304" pitchFamily="49" charset="-128"/>
                <a:cs typeface="Arial" panose="020B0604020202020204" pitchFamily="34" charset="0"/>
              </a:rPr>
              <a:t>FAL</a:t>
            </a:r>
            <a:r>
              <a:rPr lang="en-US" sz="1800" dirty="0">
                <a:latin typeface="Calibri" panose="020F0502020204030204" pitchFamily="34" charset="0"/>
                <a:ea typeface="SimSun" panose="02010600030101010101" pitchFamily="2" charset="-122"/>
                <a:cs typeface="Arial" panose="020B0604020202020204" pitchFamily="34" charset="0"/>
              </a:rPr>
              <a:t> </a:t>
            </a:r>
            <a:r>
              <a:rPr lang="en-US" sz="1800" dirty="0" err="1">
                <a:latin typeface="Calibri" panose="020F0502020204030204" pitchFamily="34" charset="0"/>
                <a:ea typeface="SimSun" panose="02010600030101010101" pitchFamily="2" charset="-122"/>
                <a:cs typeface="Arial" panose="020B0604020202020204" pitchFamily="34" charset="0"/>
              </a:rPr>
              <a:t>Programme</a:t>
            </a:r>
            <a:r>
              <a:rPr lang="en-US" sz="1800" dirty="0">
                <a:latin typeface="Calibri" panose="020F0502020204030204" pitchFamily="34" charset="0"/>
                <a:ea typeface="SimSun" panose="02010600030101010101" pitchFamily="2" charset="-122"/>
                <a:cs typeface="Arial" panose="020B0604020202020204" pitchFamily="34" charset="0"/>
              </a:rPr>
              <a:t> and the </a:t>
            </a:r>
            <a:r>
              <a:rPr lang="en-US" sz="1800" dirty="0">
                <a:latin typeface="Calibri" panose="020F0502020204030204" pitchFamily="34" charset="0"/>
                <a:ea typeface="MS Mincho" panose="02020609040205080304" pitchFamily="49" charset="-128"/>
                <a:cs typeface="Arial" panose="020B0604020202020204" pitchFamily="34" charset="0"/>
              </a:rPr>
              <a:t>FAL </a:t>
            </a:r>
            <a:r>
              <a:rPr lang="en-US" sz="1800" dirty="0">
                <a:latin typeface="Calibri" panose="020F0502020204030204" pitchFamily="34" charset="0"/>
                <a:ea typeface="SimSun" panose="02010600030101010101" pitchFamily="2" charset="-122"/>
                <a:cs typeface="Arial" panose="020B0604020202020204" pitchFamily="34" charset="0"/>
              </a:rPr>
              <a:t>Committees, which will help States to </a:t>
            </a:r>
            <a:r>
              <a:rPr lang="en-US" sz="1800" dirty="0">
                <a:latin typeface="Calibri" panose="020F0502020204030204" pitchFamily="34" charset="0"/>
                <a:ea typeface="MS Mincho" panose="02020609040205080304" pitchFamily="49" charset="-128"/>
                <a:cs typeface="Arial" panose="020B0604020202020204" pitchFamily="34" charset="0"/>
              </a:rPr>
              <a:t>develop and </a:t>
            </a:r>
            <a:r>
              <a:rPr lang="en-US" sz="1800" dirty="0">
                <a:latin typeface="Calibri" panose="020F0502020204030204" pitchFamily="34" charset="0"/>
                <a:ea typeface="SimSun" panose="02010600030101010101" pitchFamily="2" charset="-122"/>
                <a:cs typeface="Arial" panose="020B0604020202020204" pitchFamily="34" charset="0"/>
              </a:rPr>
              <a:t>update national </a:t>
            </a:r>
            <a:r>
              <a:rPr lang="en-US" sz="1800" dirty="0">
                <a:latin typeface="Calibri" panose="020F0502020204030204" pitchFamily="34" charset="0"/>
                <a:ea typeface="MS Mincho" panose="02020609040205080304" pitchFamily="49" charset="-128"/>
                <a:cs typeface="Arial" panose="020B0604020202020204" pitchFamily="34" charset="0"/>
              </a:rPr>
              <a:t>program</a:t>
            </a:r>
            <a:r>
              <a:rPr lang="en-US" sz="1800" dirty="0">
                <a:latin typeface="Calibri" panose="020F0502020204030204" pitchFamily="34" charset="0"/>
                <a:ea typeface="SimSun" panose="02010600030101010101" pitchFamily="2" charset="-122"/>
                <a:cs typeface="Arial" panose="020B0604020202020204" pitchFamily="34" charset="0"/>
              </a:rPr>
              <a:t>,</a:t>
            </a:r>
            <a:r>
              <a:rPr lang="en-US" sz="1800" dirty="0">
                <a:latin typeface="Calibri" panose="020F0502020204030204" pitchFamily="34" charset="0"/>
                <a:ea typeface="MS Mincho" panose="02020609040205080304" pitchFamily="49" charset="-128"/>
                <a:cs typeface="Arial" panose="020B0604020202020204" pitchFamily="34" charset="0"/>
              </a:rPr>
              <a:t> and FAL committees to</a:t>
            </a:r>
            <a:r>
              <a:rPr lang="en-US" sz="1800" dirty="0">
                <a:latin typeface="Calibri" panose="020F0502020204030204" pitchFamily="34" charset="0"/>
                <a:ea typeface="SimSun" panose="02010600030101010101" pitchFamily="2" charset="-122"/>
                <a:cs typeface="Arial" panose="020B0604020202020204" pitchFamily="34" charset="0"/>
              </a:rPr>
              <a:t> enhance coordination among stakeholders, and advance the implementation of the </a:t>
            </a:r>
            <a:r>
              <a:rPr lang="en-US" sz="1800" dirty="0" err="1">
                <a:latin typeface="Calibri" panose="020F0502020204030204" pitchFamily="34" charset="0"/>
                <a:ea typeface="MS Mincho" panose="02020609040205080304" pitchFamily="49" charset="-128"/>
                <a:cs typeface="Arial" panose="020B0604020202020204" pitchFamily="34" charset="0"/>
              </a:rPr>
              <a:t>Fcailitation</a:t>
            </a:r>
            <a:r>
              <a:rPr lang="en-US" sz="1800" dirty="0">
                <a:latin typeface="Calibri" panose="020F0502020204030204" pitchFamily="34" charset="0"/>
                <a:ea typeface="MS Mincho" panose="02020609040205080304" pitchFamily="49" charset="-128"/>
                <a:cs typeface="Arial" panose="020B0604020202020204" pitchFamily="34" charset="0"/>
              </a:rPr>
              <a:t> Program.</a:t>
            </a:r>
            <a:endParaRPr lang="en-CA"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a:t>
            </a:r>
            <a:r>
              <a:rPr lang="en-US" sz="1800" dirty="0" err="1">
                <a:latin typeface="Calibri" panose="020F0502020204030204" pitchFamily="34" charset="0"/>
                <a:ea typeface="SimSun" panose="02010600030101010101" pitchFamily="2" charset="-122"/>
                <a:cs typeface="Arial" panose="020B0604020202020204" pitchFamily="34" charset="0"/>
              </a:rPr>
              <a:t>iPack</a:t>
            </a:r>
            <a:r>
              <a:rPr lang="en-US" sz="1800" dirty="0">
                <a:latin typeface="Calibri" panose="020F0502020204030204" pitchFamily="34" charset="0"/>
                <a:ea typeface="SimSun" panose="02010600030101010101" pitchFamily="2" charset="-122"/>
                <a:cs typeface="Arial" panose="020B0604020202020204" pitchFamily="34" charset="0"/>
              </a:rPr>
              <a:t> on Establishing National Facilitation Oversight Mechanisms helps States develop a comprehensive compliance framework, implement quality control and evaluation activities, strengthen stakeholder collaboration, and build capacity to support effective implementation of Annex 9 Standards.</a:t>
            </a:r>
            <a:endParaRPr lang="en-CA"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Visible Digital Seals (VDS) </a:t>
            </a:r>
            <a:r>
              <a:rPr lang="en-US" sz="1800" dirty="0" err="1">
                <a:latin typeface="Calibri" panose="020F0502020204030204" pitchFamily="34" charset="0"/>
                <a:ea typeface="SimSun" panose="02010600030101010101" pitchFamily="2" charset="-122"/>
                <a:cs typeface="Arial" panose="020B0604020202020204" pitchFamily="34" charset="0"/>
              </a:rPr>
              <a:t>iPack</a:t>
            </a:r>
            <a:r>
              <a:rPr lang="en-US" sz="1800" dirty="0">
                <a:latin typeface="Calibri" panose="020F0502020204030204" pitchFamily="34" charset="0"/>
                <a:ea typeface="SimSun" panose="02010600030101010101" pitchFamily="2" charset="-122"/>
                <a:cs typeface="Arial" panose="020B0604020202020204" pitchFamily="34" charset="0"/>
              </a:rPr>
              <a:t> helps States develop PKI framework for issuing health proofs, establish a stakeholder group for coordination, prepare processes for uploading VDS-NC certificates to the ICAO Health Master List, and improve verification procedures to support identity binding at border controls</a:t>
            </a:r>
            <a:r>
              <a:rPr lang="en-US" sz="1800" dirty="0">
                <a:latin typeface="Calibri" panose="020F0502020204030204" pitchFamily="34" charset="0"/>
                <a:ea typeface="MS Mincho" panose="02020609040205080304" pitchFamily="49" charset="-128"/>
                <a:cs typeface="Arial" panose="020B0604020202020204" pitchFamily="34" charset="0"/>
              </a:rPr>
              <a:t>.</a:t>
            </a:r>
            <a:endParaRPr lang="en-CA"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a:buFont typeface="Calibri" panose="020F0502020204030204" pitchFamily="34" charset="0"/>
              <a:buChar char="-"/>
            </a:pPr>
            <a:r>
              <a:rPr lang="en-US" sz="1800" dirty="0">
                <a:latin typeface="Calibri" panose="020F0502020204030204" pitchFamily="34" charset="0"/>
                <a:ea typeface="SimSun" panose="02010600030101010101" pitchFamily="2" charset="-122"/>
                <a:cs typeface="Arial" panose="020B0604020202020204" pitchFamily="34" charset="0"/>
              </a:rPr>
              <a:t>The </a:t>
            </a:r>
            <a:r>
              <a:rPr lang="en-US" sz="1800" dirty="0" err="1">
                <a:latin typeface="Calibri" panose="020F0502020204030204" pitchFamily="34" charset="0"/>
                <a:ea typeface="SimSun" panose="02010600030101010101" pitchFamily="2" charset="-122"/>
                <a:cs typeface="Arial" panose="020B0604020202020204" pitchFamily="34" charset="0"/>
              </a:rPr>
              <a:t>iPack</a:t>
            </a:r>
            <a:r>
              <a:rPr lang="en-US" sz="1800" dirty="0">
                <a:latin typeface="Calibri" panose="020F0502020204030204" pitchFamily="34" charset="0"/>
                <a:ea typeface="SimSun" panose="02010600030101010101" pitchFamily="2" charset="-122"/>
                <a:cs typeface="Arial" panose="020B0604020202020204" pitchFamily="34" charset="0"/>
              </a:rPr>
              <a:t> on Assistance to Aircraft Accident Victims and their Families helps States develop or revise their Family Assistance Plan, assess local facilities, provide team training, </a:t>
            </a:r>
            <a:r>
              <a:rPr lang="en-US" sz="1800" dirty="0">
                <a:latin typeface="Calibri" panose="020F0502020204030204" pitchFamily="34" charset="0"/>
                <a:ea typeface="MS Mincho" panose="02020609040205080304" pitchFamily="49" charset="-128"/>
                <a:cs typeface="Arial" panose="020B0604020202020204" pitchFamily="34" charset="0"/>
              </a:rPr>
              <a:t>and </a:t>
            </a:r>
            <a:r>
              <a:rPr lang="en-US" sz="1800" dirty="0">
                <a:latin typeface="Calibri" panose="020F0502020204030204" pitchFamily="34" charset="0"/>
                <a:ea typeface="SimSun" panose="02010600030101010101" pitchFamily="2" charset="-122"/>
                <a:cs typeface="Arial" panose="020B0604020202020204" pitchFamily="34" charset="0"/>
              </a:rPr>
              <a:t>conduct workshops to test preparedness.</a:t>
            </a:r>
            <a:endParaRPr lang="en-CA" sz="1800" dirty="0">
              <a:latin typeface="Calibri" panose="020F0502020204030204" pitchFamily="34" charset="0"/>
              <a:ea typeface="SimSun" panose="02010600030101010101" pitchFamily="2" charset="-122"/>
              <a:cs typeface="Arial" panose="020B0604020202020204" pitchFamily="34" charset="0"/>
            </a:endParaRPr>
          </a:p>
          <a:p>
            <a:pPr marL="346946" indent="-346946" algn="just">
              <a:buFont typeface="Calibri" panose="020F0502020204030204" pitchFamily="34" charset="0"/>
              <a:buChar char="-"/>
            </a:pPr>
            <a:r>
              <a:rPr lang="en-US" sz="1800" dirty="0">
                <a:latin typeface="Calibri" panose="020F0502020204030204" pitchFamily="34" charset="0"/>
                <a:ea typeface="MS Mincho" panose="02020609040205080304" pitchFamily="49" charset="-128"/>
                <a:cs typeface="Arial" panose="020B0604020202020204" pitchFamily="34" charset="0"/>
              </a:rPr>
              <a:t>Additionally, </a:t>
            </a:r>
            <a:r>
              <a:rPr lang="en-US" sz="1800" dirty="0">
                <a:latin typeface="Calibri" panose="020F0502020204030204" pitchFamily="34" charset="0"/>
                <a:ea typeface="SimSun" panose="02010600030101010101" pitchFamily="2" charset="-122"/>
                <a:cs typeface="Arial" panose="020B0604020202020204" pitchFamily="34" charset="0"/>
              </a:rPr>
              <a:t>We are developing new </a:t>
            </a:r>
            <a:r>
              <a:rPr lang="en-US" sz="1800" dirty="0" err="1">
                <a:latin typeface="Calibri" panose="020F0502020204030204" pitchFamily="34" charset="0"/>
                <a:ea typeface="SimSun" panose="02010600030101010101" pitchFamily="2" charset="-122"/>
                <a:cs typeface="Arial" panose="020B0604020202020204" pitchFamily="34" charset="0"/>
              </a:rPr>
              <a:t>iPack</a:t>
            </a:r>
            <a:r>
              <a:rPr lang="en-US" sz="1800" dirty="0">
                <a:latin typeface="Calibri" panose="020F0502020204030204" pitchFamily="34" charset="0"/>
                <a:ea typeface="SimSun" panose="02010600030101010101" pitchFamily="2" charset="-122"/>
                <a:cs typeface="Arial" panose="020B0604020202020204" pitchFamily="34" charset="0"/>
              </a:rPr>
              <a:t> on Implementing the ICAO TRIP Strategy Roadmap which aims to  assist and guide member States in the implementation of the five key elements of the ICAO TRIP Strategy</a:t>
            </a:r>
            <a:endParaRPr lang="en-CA" sz="1800" dirty="0">
              <a:latin typeface="Calibri" panose="020F0502020204030204" pitchFamily="34" charset="0"/>
              <a:ea typeface="SimSun" panose="02010600030101010101" pitchFamily="2" charset="-122"/>
              <a:cs typeface="Arial" panose="020B0604020202020204" pitchFamily="34" charset="0"/>
            </a:endParaRPr>
          </a:p>
          <a:p>
            <a:pPr marL="462595" algn="just"/>
            <a:r>
              <a:rPr lang="en-US" sz="1800" dirty="0">
                <a:latin typeface="Calibri" panose="020F0502020204030204" pitchFamily="34" charset="0"/>
                <a:ea typeface="SimSun" panose="02010600030101010101" pitchFamily="2" charset="-122"/>
                <a:cs typeface="Arial" panose="020B0604020202020204" pitchFamily="34" charset="0"/>
              </a:rPr>
              <a:t> </a:t>
            </a:r>
            <a:endParaRPr lang="en-CA" sz="1800" dirty="0">
              <a:latin typeface="Calibri" panose="020F0502020204030204" pitchFamily="34" charset="0"/>
              <a:ea typeface="SimSun" panose="02010600030101010101" pitchFamily="2" charset="-122"/>
              <a:cs typeface="Arial" panose="020B0604020202020204" pitchFamily="34" charset="0"/>
            </a:endParaRPr>
          </a:p>
          <a:p>
            <a:endParaRPr lang="en-CA" dirty="0"/>
          </a:p>
        </p:txBody>
      </p:sp>
      <p:sp>
        <p:nvSpPr>
          <p:cNvPr id="4" name="Slide Number Placeholder 3"/>
          <p:cNvSpPr>
            <a:spLocks noGrp="1"/>
          </p:cNvSpPr>
          <p:nvPr>
            <p:ph type="sldNum" sz="quarter" idx="5"/>
          </p:nvPr>
        </p:nvSpPr>
        <p:spPr/>
        <p:txBody>
          <a:bodyPr/>
          <a:lstStyle/>
          <a:p>
            <a:fld id="{EAA039D0-E944-4D26-9C49-0E4211A1FB29}" type="slidenum">
              <a:rPr lang="en-CA" smtClean="0"/>
              <a:t>9</a:t>
            </a:fld>
            <a:endParaRPr lang="en-CA"/>
          </a:p>
        </p:txBody>
      </p:sp>
    </p:spTree>
    <p:extLst>
      <p:ext uri="{BB962C8B-B14F-4D97-AF65-F5344CB8AC3E}">
        <p14:creationId xmlns:p14="http://schemas.microsoft.com/office/powerpoint/2010/main" val="169921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9122" indent="-289122" defTabSz="925190">
              <a:buFont typeface="Arial" panose="020B0604020202020204" pitchFamily="34" charset="0"/>
              <a:buChar char="•"/>
              <a:defRPr/>
            </a:pPr>
            <a:r>
              <a:rPr lang="en-GB" sz="1800" dirty="0">
                <a:latin typeface="Times New Roman" panose="02020603050405020304" pitchFamily="18" charset="0"/>
                <a:ea typeface="Times New Roman" panose="02020603050405020304" pitchFamily="18" charset="0"/>
                <a:cs typeface="Times New Roman" panose="02020603050405020304" pitchFamily="18" charset="0"/>
              </a:rPr>
              <a:t>The ICAO Facilitation Conference 2025 (FALC2025) was held from </a:t>
            </a:r>
            <a:r>
              <a:rPr lang="en-US" sz="4000" dirty="0"/>
              <a:t>14 to 17 April 2025 in Doha, Qatar hosed by Qatar CAA.</a:t>
            </a:r>
          </a:p>
          <a:p>
            <a:pPr marL="289122" indent="-289122" defTabSz="925190">
              <a:buFont typeface="Arial" panose="020B0604020202020204" pitchFamily="34" charset="0"/>
              <a:buChar char="•"/>
              <a:defRPr/>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9122" indent="-289122" defTabSz="925190">
              <a:buFont typeface="Arial" panose="020B0604020202020204" pitchFamily="34" charset="0"/>
              <a:buChar char="•"/>
              <a:defRPr/>
            </a:pPr>
            <a:r>
              <a:rPr lang="en-GB" sz="1800" dirty="0">
                <a:latin typeface="Times New Roman" panose="02020603050405020304" pitchFamily="18" charset="0"/>
                <a:ea typeface="Times New Roman" panose="02020603050405020304" pitchFamily="18" charset="0"/>
              </a:rPr>
              <a:t>The four‑day Conference, hosted by the Government of Qatar, gathered more than 2 000 delegates from 138 States and 17 International and regional Organizations, industry and other stakeholders under the theme “Facilitation the Future of Air Transport: Collaboration, Efficiency, and Inclusivity.”</a:t>
            </a:r>
          </a:p>
          <a:p>
            <a:pPr marL="289122" indent="-289122" defTabSz="925190">
              <a:buFont typeface="Arial" panose="020B0604020202020204" pitchFamily="34" charset="0"/>
              <a:buChar char="•"/>
              <a:defRPr/>
            </a:pPr>
            <a:endParaRPr lang="en-GB" sz="1800" dirty="0">
              <a:latin typeface="Times New Roman" panose="02020603050405020304" pitchFamily="18" charset="0"/>
            </a:endParaRPr>
          </a:p>
          <a:p>
            <a:pPr marL="289122" indent="-289122" defTabSz="925190">
              <a:buFont typeface="Arial" panose="020B0604020202020204" pitchFamily="34" charset="0"/>
              <a:buChar char="•"/>
              <a:defRPr/>
            </a:pPr>
            <a:r>
              <a:rPr lang="en-US" sz="2800" dirty="0">
                <a:latin typeface="helvetica neue"/>
              </a:rPr>
              <a:t>Through a series of high-level panels and expert-led discussions, the conference emphasized the importance of secure, seamless, and passenger-centric processes. It highlighted how innovation in facilitation—such as the use of biometric systems, interoperable travel documents, and contactless border solutions—can transform the passenger experience while ensuring compliance and safety</a:t>
            </a:r>
          </a:p>
          <a:p>
            <a:pPr marL="289122" indent="-289122" defTabSz="925190">
              <a:buFont typeface="Arial" panose="020B0604020202020204" pitchFamily="34" charset="0"/>
              <a:buChar char="•"/>
              <a:defRPr/>
            </a:pPr>
            <a:endParaRPr lang="en-GB" sz="1800" dirty="0">
              <a:latin typeface="Times New Roman" panose="02020603050405020304" pitchFamily="18" charset="0"/>
              <a:ea typeface="Times New Roman" panose="02020603050405020304" pitchFamily="18" charset="0"/>
              <a:cs typeface="Times New Roman" panose="02020603050405020304" pitchFamily="18" charset="0"/>
            </a:endParaRPr>
          </a:p>
          <a:p>
            <a:pPr marL="289122" indent="-289122" defTabSz="925190">
              <a:buFont typeface="Arial" panose="020B0604020202020204" pitchFamily="34" charset="0"/>
              <a:buChar char="•"/>
              <a:defRPr/>
            </a:pPr>
            <a:r>
              <a:rPr lang="en-US" sz="2800" dirty="0">
                <a:latin typeface="helvetica neue"/>
              </a:rPr>
              <a:t>A key milestone of the conference was the High-Level Ministerial Segment </a:t>
            </a:r>
            <a:r>
              <a:rPr lang="en-GB" sz="1800" dirty="0">
                <a:latin typeface="Times New Roman" panose="02020603050405020304" pitchFamily="18" charset="0"/>
                <a:ea typeface="Times New Roman" panose="02020603050405020304" pitchFamily="18" charset="0"/>
              </a:rPr>
              <a:t>on 17 April 2025</a:t>
            </a:r>
            <a:r>
              <a:rPr lang="en-US" sz="2800" dirty="0">
                <a:latin typeface="helvetica neue"/>
                <a:ea typeface="Times New Roman" panose="02020603050405020304" pitchFamily="18" charset="0"/>
              </a:rPr>
              <a:t> and </a:t>
            </a:r>
            <a:r>
              <a:rPr lang="en-US" sz="4000" dirty="0"/>
              <a:t>Over 120 high-level participants, including 53 Ministers and 70+ Directors General, delivered strong support for enhanced air transport facilitation.</a:t>
            </a:r>
          </a:p>
          <a:p>
            <a:pPr marL="289122" indent="-289122" defTabSz="925190">
              <a:buFont typeface="Arial" panose="020B0604020202020204" pitchFamily="34" charset="0"/>
              <a:buChar char="•"/>
              <a:defRPr/>
            </a:pPr>
            <a:endParaRPr lang="en-US" sz="4000" dirty="0">
              <a:latin typeface="helvetica neue"/>
              <a:ea typeface="Times New Roman" panose="02020603050405020304" pitchFamily="18" charset="0"/>
            </a:endParaRPr>
          </a:p>
          <a:p>
            <a:pPr marL="289122" indent="-289122" defTabSz="925190">
              <a:buFont typeface="Arial" panose="020B0604020202020204" pitchFamily="34" charset="0"/>
              <a:buChar char="•"/>
              <a:defRPr/>
            </a:pPr>
            <a:r>
              <a:rPr lang="en-US" sz="2800" dirty="0"/>
              <a:t>The Ministerial Segment concluded with the adoption by acclamation of the </a:t>
            </a:r>
            <a:r>
              <a:rPr lang="en-US" sz="2800" i="1" dirty="0"/>
              <a:t>Doha Declaration on Facilitation of International Air Transport</a:t>
            </a:r>
            <a:r>
              <a:rPr lang="en-US" sz="2800" dirty="0"/>
              <a:t>. The Declaration underscores that air transport facilitation is essential to the sustainable development of aviation and must be prioritized and properly resourced. </a:t>
            </a:r>
          </a:p>
          <a:p>
            <a:pPr marL="289122" indent="-289122" defTabSz="925190">
              <a:buFont typeface="Arial" panose="020B0604020202020204" pitchFamily="34" charset="0"/>
              <a:buChar char="•"/>
              <a:defRPr/>
            </a:pPr>
            <a:endParaRPr lang="en-US" sz="2800" dirty="0"/>
          </a:p>
          <a:p>
            <a:pPr marL="289122" indent="-289122" defTabSz="925190">
              <a:buFont typeface="Arial" panose="020B0604020202020204" pitchFamily="34" charset="0"/>
              <a:buChar char="•"/>
              <a:defRPr/>
            </a:pPr>
            <a:r>
              <a:rPr lang="en-US" sz="2800" dirty="0"/>
              <a:t>Adopted Doha Declaration and Ministerial Statements are available on the Conference Website.</a:t>
            </a:r>
            <a:endParaRPr lang="en-CA" dirty="0"/>
          </a:p>
        </p:txBody>
      </p:sp>
      <p:sp>
        <p:nvSpPr>
          <p:cNvPr id="4" name="Slide Number Placeholder 3"/>
          <p:cNvSpPr>
            <a:spLocks noGrp="1"/>
          </p:cNvSpPr>
          <p:nvPr>
            <p:ph type="sldNum" sz="quarter" idx="5"/>
          </p:nvPr>
        </p:nvSpPr>
        <p:spPr/>
        <p:txBody>
          <a:bodyPr/>
          <a:lstStyle/>
          <a:p>
            <a:pPr defTabSz="925190">
              <a:defRPr/>
            </a:pPr>
            <a:fld id="{3C3A2E56-4EFE-417A-A095-E06135B64264}" type="slidenum">
              <a:rPr lang="en-CA">
                <a:solidFill>
                  <a:prstClr val="black"/>
                </a:solidFill>
                <a:latin typeface="Aptos" panose="02110004020202020204"/>
              </a:rPr>
              <a:pPr defTabSz="925190">
                <a:defRPr/>
              </a:pPr>
              <a:t>10</a:t>
            </a:fld>
            <a:endParaRPr lang="en-CA">
              <a:solidFill>
                <a:prstClr val="black"/>
              </a:solidFill>
              <a:latin typeface="Aptos" panose="02110004020202020204"/>
            </a:endParaRPr>
          </a:p>
        </p:txBody>
      </p:sp>
    </p:spTree>
    <p:extLst>
      <p:ext uri="{BB962C8B-B14F-4D97-AF65-F5344CB8AC3E}">
        <p14:creationId xmlns:p14="http://schemas.microsoft.com/office/powerpoint/2010/main" val="20723322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CAO Cove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03090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Image 1">
    <p:spTree>
      <p:nvGrpSpPr>
        <p:cNvPr id="1" name=""/>
        <p:cNvGrpSpPr/>
        <p:nvPr/>
      </p:nvGrpSpPr>
      <p:grpSpPr>
        <a:xfrm>
          <a:off x="0" y="0"/>
          <a:ext cx="0" cy="0"/>
          <a:chOff x="0" y="0"/>
          <a:chExt cx="0" cy="0"/>
        </a:xfrm>
      </p:grpSpPr>
      <p:sp>
        <p:nvSpPr>
          <p:cNvPr id="7" name="Title 1"/>
          <p:cNvSpPr>
            <a:spLocks noGrp="1"/>
          </p:cNvSpPr>
          <p:nvPr>
            <p:ph type="ctrTitle"/>
          </p:nvPr>
        </p:nvSpPr>
        <p:spPr>
          <a:xfrm>
            <a:off x="5302434" y="2194371"/>
            <a:ext cx="5554934" cy="566569"/>
          </a:xfrm>
          <a:prstGeom prst="rect">
            <a:avLst/>
          </a:prstGeom>
        </p:spPr>
        <p:txBody>
          <a:bodyPr anchor="b">
            <a:normAutofit/>
          </a:bodyPr>
          <a:lstStyle>
            <a:lvl1pPr algn="l">
              <a:defRPr sz="2800">
                <a:solidFill>
                  <a:srgbClr val="0A324B"/>
                </a:solidFill>
              </a:defRPr>
            </a:lvl1pPr>
          </a:lstStyle>
          <a:p>
            <a:r>
              <a:rPr lang="en-US" dirty="0"/>
              <a:t>Click to edit Master title style</a:t>
            </a:r>
            <a:endParaRPr lang="en-CA" dirty="0"/>
          </a:p>
        </p:txBody>
      </p:sp>
      <p:sp>
        <p:nvSpPr>
          <p:cNvPr id="9" name="Line"/>
          <p:cNvSpPr/>
          <p:nvPr userDrawn="1"/>
        </p:nvSpPr>
        <p:spPr>
          <a:xfrm>
            <a:off x="5302434" y="1921137"/>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Picture Placeholder 2"/>
          <p:cNvSpPr>
            <a:spLocks noGrp="1"/>
          </p:cNvSpPr>
          <p:nvPr>
            <p:ph type="pic" idx="10"/>
          </p:nvPr>
        </p:nvSpPr>
        <p:spPr>
          <a:xfrm>
            <a:off x="1415787" y="0"/>
            <a:ext cx="3459209" cy="5257798"/>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3" name="Content Placeholder 3"/>
          <p:cNvSpPr>
            <a:spLocks noGrp="1"/>
          </p:cNvSpPr>
          <p:nvPr>
            <p:ph sz="half" idx="2" hasCustomPrompt="1"/>
          </p:nvPr>
        </p:nvSpPr>
        <p:spPr>
          <a:xfrm>
            <a:off x="5302434" y="3451994"/>
            <a:ext cx="5554934" cy="180580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Subtitle 2"/>
          <p:cNvSpPr>
            <a:spLocks noGrp="1"/>
          </p:cNvSpPr>
          <p:nvPr>
            <p:ph type="subTitle" idx="1"/>
          </p:nvPr>
        </p:nvSpPr>
        <p:spPr>
          <a:xfrm>
            <a:off x="5302434" y="2825610"/>
            <a:ext cx="5554934"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3021320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2">
    <p:spTree>
      <p:nvGrpSpPr>
        <p:cNvPr id="1" name=""/>
        <p:cNvGrpSpPr/>
        <p:nvPr/>
      </p:nvGrpSpPr>
      <p:grpSpPr>
        <a:xfrm>
          <a:off x="0" y="0"/>
          <a:ext cx="0" cy="0"/>
          <a:chOff x="0" y="0"/>
          <a:chExt cx="0" cy="0"/>
        </a:xfrm>
      </p:grpSpPr>
      <p:sp>
        <p:nvSpPr>
          <p:cNvPr id="5" name="Picture Placeholder 2"/>
          <p:cNvSpPr>
            <a:spLocks noGrp="1"/>
          </p:cNvSpPr>
          <p:nvPr>
            <p:ph type="pic" idx="10"/>
          </p:nvPr>
        </p:nvSpPr>
        <p:spPr>
          <a:xfrm>
            <a:off x="7206987" y="0"/>
            <a:ext cx="4985013" cy="685800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6" name="Content Placeholder 3"/>
          <p:cNvSpPr>
            <a:spLocks noGrp="1"/>
          </p:cNvSpPr>
          <p:nvPr>
            <p:ph sz="half" idx="2" hasCustomPrompt="1"/>
          </p:nvPr>
        </p:nvSpPr>
        <p:spPr>
          <a:xfrm>
            <a:off x="1493114" y="1942425"/>
            <a:ext cx="5005077" cy="400388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7" name="Title 1"/>
          <p:cNvSpPr>
            <a:spLocks noGrp="1"/>
          </p:cNvSpPr>
          <p:nvPr>
            <p:ph type="title"/>
          </p:nvPr>
        </p:nvSpPr>
        <p:spPr>
          <a:xfrm>
            <a:off x="1493114" y="893372"/>
            <a:ext cx="5005077" cy="421416"/>
          </a:xfrm>
          <a:prstGeom prst="rect">
            <a:avLst/>
          </a:prstGeom>
        </p:spPr>
        <p:txBody>
          <a:bodyPr/>
          <a:lstStyle>
            <a:lvl1pPr>
              <a:defRPr sz="2800">
                <a:solidFill>
                  <a:srgbClr val="0A324B"/>
                </a:solidFill>
              </a:defRPr>
            </a:lvl1pPr>
          </a:lstStyle>
          <a:p>
            <a:endParaRPr lang="en-CA" sz="2800" dirty="0"/>
          </a:p>
        </p:txBody>
      </p:sp>
      <p:sp>
        <p:nvSpPr>
          <p:cNvPr id="8" name="Subtitle 2"/>
          <p:cNvSpPr>
            <a:spLocks noGrp="1"/>
          </p:cNvSpPr>
          <p:nvPr>
            <p:ph type="subTitle" idx="1"/>
          </p:nvPr>
        </p:nvSpPr>
        <p:spPr>
          <a:xfrm>
            <a:off x="1493114" y="1394489"/>
            <a:ext cx="5005077"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2138163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8" name="Picture Placeholder 2"/>
          <p:cNvSpPr>
            <a:spLocks noGrp="1"/>
          </p:cNvSpPr>
          <p:nvPr>
            <p:ph type="pic" idx="10"/>
          </p:nvPr>
        </p:nvSpPr>
        <p:spPr>
          <a:xfrm>
            <a:off x="1239941" y="894110"/>
            <a:ext cx="9712119" cy="506978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Tree>
    <p:extLst>
      <p:ext uri="{BB962C8B-B14F-4D97-AF65-F5344CB8AC3E}">
        <p14:creationId xmlns:p14="http://schemas.microsoft.com/office/powerpoint/2010/main" val="2944423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3" name="Freeform 1089"/>
          <p:cNvSpPr>
            <a:spLocks noEditPoints="1"/>
          </p:cNvSpPr>
          <p:nvPr userDrawn="1"/>
        </p:nvSpPr>
        <p:spPr bwMode="auto">
          <a:xfrm>
            <a:off x="6588429" y="900918"/>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
        <p:nvSpPr>
          <p:cNvPr id="8" name="Title 1"/>
          <p:cNvSpPr>
            <a:spLocks noGrp="1"/>
          </p:cNvSpPr>
          <p:nvPr>
            <p:ph type="title"/>
          </p:nvPr>
        </p:nvSpPr>
        <p:spPr>
          <a:xfrm>
            <a:off x="1493114" y="933066"/>
            <a:ext cx="3912125" cy="421416"/>
          </a:xfrm>
          <a:prstGeom prst="rect">
            <a:avLst/>
          </a:prstGeom>
        </p:spPr>
        <p:txBody>
          <a:bodyPr/>
          <a:lstStyle>
            <a:lvl1pPr>
              <a:defRPr sz="2800">
                <a:solidFill>
                  <a:srgbClr val="0A324B"/>
                </a:solidFill>
              </a:defRPr>
            </a:lvl1pPr>
          </a:lstStyle>
          <a:p>
            <a:endParaRPr lang="en-CA" sz="2800" dirty="0"/>
          </a:p>
        </p:txBody>
      </p:sp>
      <p:sp>
        <p:nvSpPr>
          <p:cNvPr id="9" name="Subtitle 2"/>
          <p:cNvSpPr>
            <a:spLocks noGrp="1"/>
          </p:cNvSpPr>
          <p:nvPr>
            <p:ph type="subTitle" idx="1"/>
          </p:nvPr>
        </p:nvSpPr>
        <p:spPr>
          <a:xfrm>
            <a:off x="1493114" y="2757274"/>
            <a:ext cx="3868841" cy="35315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10" name="Content Placeholder 3"/>
          <p:cNvSpPr>
            <a:spLocks noGrp="1"/>
          </p:cNvSpPr>
          <p:nvPr>
            <p:ph sz="half" idx="2" hasCustomPrompt="1"/>
          </p:nvPr>
        </p:nvSpPr>
        <p:spPr>
          <a:xfrm>
            <a:off x="1493115" y="3257212"/>
            <a:ext cx="3868840" cy="268909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1" name="Content Placeholder 3"/>
          <p:cNvSpPr>
            <a:spLocks noGrp="1"/>
          </p:cNvSpPr>
          <p:nvPr>
            <p:ph sz="half" idx="10" hasCustomPrompt="1"/>
          </p:nvPr>
        </p:nvSpPr>
        <p:spPr>
          <a:xfrm>
            <a:off x="7363671" y="914016"/>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Content Placeholder 3"/>
          <p:cNvSpPr>
            <a:spLocks noGrp="1"/>
          </p:cNvSpPr>
          <p:nvPr>
            <p:ph sz="half" idx="11" hasCustomPrompt="1"/>
          </p:nvPr>
        </p:nvSpPr>
        <p:spPr>
          <a:xfrm>
            <a:off x="7363671" y="2295122"/>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3" name="Content Placeholder 3"/>
          <p:cNvSpPr>
            <a:spLocks noGrp="1"/>
          </p:cNvSpPr>
          <p:nvPr>
            <p:ph sz="half" idx="12" hasCustomPrompt="1"/>
          </p:nvPr>
        </p:nvSpPr>
        <p:spPr>
          <a:xfrm>
            <a:off x="7363671" y="3695947"/>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Content Placeholder 3"/>
          <p:cNvSpPr>
            <a:spLocks noGrp="1"/>
          </p:cNvSpPr>
          <p:nvPr>
            <p:ph sz="half" idx="13" hasCustomPrompt="1"/>
          </p:nvPr>
        </p:nvSpPr>
        <p:spPr>
          <a:xfrm>
            <a:off x="7363671" y="5065374"/>
            <a:ext cx="3032846" cy="8809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5" name="Freeform 1089">
            <a:extLst>
              <a:ext uri="{FF2B5EF4-FFF2-40B4-BE49-F238E27FC236}">
                <a16:creationId xmlns:a16="http://schemas.microsoft.com/office/drawing/2014/main" id="{FAF7F5B0-A5BA-620A-199F-C7419CEAE828}"/>
              </a:ext>
            </a:extLst>
          </p:cNvPr>
          <p:cNvSpPr>
            <a:spLocks noEditPoints="1"/>
          </p:cNvSpPr>
          <p:nvPr userDrawn="1"/>
        </p:nvSpPr>
        <p:spPr bwMode="auto">
          <a:xfrm>
            <a:off x="6588429" y="2281850"/>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
        <p:nvSpPr>
          <p:cNvPr id="16" name="Freeform 1089">
            <a:extLst>
              <a:ext uri="{FF2B5EF4-FFF2-40B4-BE49-F238E27FC236}">
                <a16:creationId xmlns:a16="http://schemas.microsoft.com/office/drawing/2014/main" id="{3849506F-5D52-9631-9D51-8D9690BCD5B5}"/>
              </a:ext>
            </a:extLst>
          </p:cNvPr>
          <p:cNvSpPr>
            <a:spLocks noEditPoints="1"/>
          </p:cNvSpPr>
          <p:nvPr userDrawn="1"/>
        </p:nvSpPr>
        <p:spPr bwMode="auto">
          <a:xfrm>
            <a:off x="6588429" y="3700104"/>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
        <p:nvSpPr>
          <p:cNvPr id="17" name="Freeform 1089">
            <a:extLst>
              <a:ext uri="{FF2B5EF4-FFF2-40B4-BE49-F238E27FC236}">
                <a16:creationId xmlns:a16="http://schemas.microsoft.com/office/drawing/2014/main" id="{6AE208B5-0D1B-728E-F196-7455548E21A8}"/>
              </a:ext>
            </a:extLst>
          </p:cNvPr>
          <p:cNvSpPr>
            <a:spLocks noEditPoints="1"/>
          </p:cNvSpPr>
          <p:nvPr userDrawn="1"/>
        </p:nvSpPr>
        <p:spPr bwMode="auto">
          <a:xfrm>
            <a:off x="6588429" y="5043712"/>
            <a:ext cx="546100" cy="495300"/>
          </a:xfrm>
          <a:custGeom>
            <a:avLst/>
            <a:gdLst>
              <a:gd name="T0" fmla="*/ 144 w 160"/>
              <a:gd name="T1" fmla="*/ 52 h 144"/>
              <a:gd name="T2" fmla="*/ 144 w 160"/>
              <a:gd name="T3" fmla="*/ 144 h 144"/>
              <a:gd name="T4" fmla="*/ 0 w 160"/>
              <a:gd name="T5" fmla="*/ 144 h 144"/>
              <a:gd name="T6" fmla="*/ 0 w 160"/>
              <a:gd name="T7" fmla="*/ 0 h 144"/>
              <a:gd name="T8" fmla="*/ 144 w 160"/>
              <a:gd name="T9" fmla="*/ 0 h 144"/>
              <a:gd name="T10" fmla="*/ 144 w 160"/>
              <a:gd name="T11" fmla="*/ 8 h 144"/>
              <a:gd name="T12" fmla="*/ 141 w 160"/>
              <a:gd name="T13" fmla="*/ 11 h 144"/>
              <a:gd name="T14" fmla="*/ 138 w 160"/>
              <a:gd name="T15" fmla="*/ 8 h 144"/>
              <a:gd name="T16" fmla="*/ 138 w 160"/>
              <a:gd name="T17" fmla="*/ 5 h 144"/>
              <a:gd name="T18" fmla="*/ 5 w 160"/>
              <a:gd name="T19" fmla="*/ 5 h 144"/>
              <a:gd name="T20" fmla="*/ 5 w 160"/>
              <a:gd name="T21" fmla="*/ 138 h 144"/>
              <a:gd name="T22" fmla="*/ 138 w 160"/>
              <a:gd name="T23" fmla="*/ 138 h 144"/>
              <a:gd name="T24" fmla="*/ 138 w 160"/>
              <a:gd name="T25" fmla="*/ 52 h 144"/>
              <a:gd name="T26" fmla="*/ 141 w 160"/>
              <a:gd name="T27" fmla="*/ 49 h 144"/>
              <a:gd name="T28" fmla="*/ 144 w 160"/>
              <a:gd name="T29" fmla="*/ 52 h 144"/>
              <a:gd name="T30" fmla="*/ 159 w 160"/>
              <a:gd name="T31" fmla="*/ 12 h 144"/>
              <a:gd name="T32" fmla="*/ 155 w 160"/>
              <a:gd name="T33" fmla="*/ 12 h 144"/>
              <a:gd name="T34" fmla="*/ 73 w 160"/>
              <a:gd name="T35" fmla="*/ 94 h 144"/>
              <a:gd name="T36" fmla="*/ 38 w 160"/>
              <a:gd name="T37" fmla="*/ 58 h 144"/>
              <a:gd name="T38" fmla="*/ 34 w 160"/>
              <a:gd name="T39" fmla="*/ 58 h 144"/>
              <a:gd name="T40" fmla="*/ 34 w 160"/>
              <a:gd name="T41" fmla="*/ 62 h 144"/>
              <a:gd name="T42" fmla="*/ 71 w 160"/>
              <a:gd name="T43" fmla="*/ 100 h 144"/>
              <a:gd name="T44" fmla="*/ 73 w 160"/>
              <a:gd name="T45" fmla="*/ 100 h 144"/>
              <a:gd name="T46" fmla="*/ 75 w 160"/>
              <a:gd name="T47" fmla="*/ 100 h 144"/>
              <a:gd name="T48" fmla="*/ 159 w 160"/>
              <a:gd name="T49" fmla="*/ 15 h 144"/>
              <a:gd name="T50" fmla="*/ 159 w 160"/>
              <a:gd name="T51" fmla="*/ 1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0" h="144">
                <a:moveTo>
                  <a:pt x="144" y="52"/>
                </a:moveTo>
                <a:cubicBezTo>
                  <a:pt x="144" y="144"/>
                  <a:pt x="144" y="144"/>
                  <a:pt x="144" y="144"/>
                </a:cubicBezTo>
                <a:cubicBezTo>
                  <a:pt x="0" y="144"/>
                  <a:pt x="0" y="144"/>
                  <a:pt x="0" y="144"/>
                </a:cubicBezTo>
                <a:cubicBezTo>
                  <a:pt x="0" y="0"/>
                  <a:pt x="0" y="0"/>
                  <a:pt x="0" y="0"/>
                </a:cubicBezTo>
                <a:cubicBezTo>
                  <a:pt x="144" y="0"/>
                  <a:pt x="144" y="0"/>
                  <a:pt x="144" y="0"/>
                </a:cubicBezTo>
                <a:cubicBezTo>
                  <a:pt x="144" y="8"/>
                  <a:pt x="144" y="8"/>
                  <a:pt x="144" y="8"/>
                </a:cubicBezTo>
                <a:cubicBezTo>
                  <a:pt x="144" y="10"/>
                  <a:pt x="143" y="11"/>
                  <a:pt x="141" y="11"/>
                </a:cubicBezTo>
                <a:cubicBezTo>
                  <a:pt x="140" y="11"/>
                  <a:pt x="138" y="10"/>
                  <a:pt x="138" y="8"/>
                </a:cubicBezTo>
                <a:cubicBezTo>
                  <a:pt x="138" y="5"/>
                  <a:pt x="138" y="5"/>
                  <a:pt x="138" y="5"/>
                </a:cubicBezTo>
                <a:cubicBezTo>
                  <a:pt x="5" y="5"/>
                  <a:pt x="5" y="5"/>
                  <a:pt x="5" y="5"/>
                </a:cubicBezTo>
                <a:cubicBezTo>
                  <a:pt x="5" y="138"/>
                  <a:pt x="5" y="138"/>
                  <a:pt x="5" y="138"/>
                </a:cubicBezTo>
                <a:cubicBezTo>
                  <a:pt x="138" y="138"/>
                  <a:pt x="138" y="138"/>
                  <a:pt x="138" y="138"/>
                </a:cubicBezTo>
                <a:cubicBezTo>
                  <a:pt x="138" y="52"/>
                  <a:pt x="138" y="52"/>
                  <a:pt x="138" y="52"/>
                </a:cubicBezTo>
                <a:cubicBezTo>
                  <a:pt x="138" y="50"/>
                  <a:pt x="140" y="49"/>
                  <a:pt x="141" y="49"/>
                </a:cubicBezTo>
                <a:cubicBezTo>
                  <a:pt x="143" y="49"/>
                  <a:pt x="144" y="50"/>
                  <a:pt x="144" y="52"/>
                </a:cubicBezTo>
                <a:close/>
                <a:moveTo>
                  <a:pt x="159" y="12"/>
                </a:moveTo>
                <a:cubicBezTo>
                  <a:pt x="158" y="11"/>
                  <a:pt x="156" y="11"/>
                  <a:pt x="155" y="12"/>
                </a:cubicBezTo>
                <a:cubicBezTo>
                  <a:pt x="73" y="94"/>
                  <a:pt x="73" y="94"/>
                  <a:pt x="73" y="94"/>
                </a:cubicBezTo>
                <a:cubicBezTo>
                  <a:pt x="38" y="58"/>
                  <a:pt x="38" y="58"/>
                  <a:pt x="38" y="58"/>
                </a:cubicBezTo>
                <a:cubicBezTo>
                  <a:pt x="37" y="57"/>
                  <a:pt x="35" y="57"/>
                  <a:pt x="34" y="58"/>
                </a:cubicBezTo>
                <a:cubicBezTo>
                  <a:pt x="33" y="59"/>
                  <a:pt x="33" y="61"/>
                  <a:pt x="34" y="62"/>
                </a:cubicBezTo>
                <a:cubicBezTo>
                  <a:pt x="71" y="100"/>
                  <a:pt x="71" y="100"/>
                  <a:pt x="71" y="100"/>
                </a:cubicBezTo>
                <a:cubicBezTo>
                  <a:pt x="72" y="100"/>
                  <a:pt x="73" y="100"/>
                  <a:pt x="73" y="100"/>
                </a:cubicBezTo>
                <a:cubicBezTo>
                  <a:pt x="74" y="100"/>
                  <a:pt x="75" y="100"/>
                  <a:pt x="75" y="100"/>
                </a:cubicBezTo>
                <a:cubicBezTo>
                  <a:pt x="159" y="15"/>
                  <a:pt x="159" y="15"/>
                  <a:pt x="159" y="15"/>
                </a:cubicBezTo>
                <a:cubicBezTo>
                  <a:pt x="160" y="14"/>
                  <a:pt x="160" y="13"/>
                  <a:pt x="159" y="12"/>
                </a:cubicBezTo>
                <a:close/>
              </a:path>
            </a:pathLst>
          </a:custGeom>
          <a:solidFill>
            <a:srgbClr val="0A324B"/>
          </a:solidFill>
          <a:ln>
            <a:noFill/>
          </a:ln>
        </p:spPr>
        <p:txBody>
          <a:bodyPr vert="horz" wrap="square" lIns="91440" tIns="45720" rIns="91440" bIns="45720" numCol="1" anchor="t" anchorCtr="0" compatLnSpc="1">
            <a:prstTxWarp prst="textNoShape">
              <a:avLst/>
            </a:prstTxWarp>
          </a:bodyPr>
          <a:lstStyle/>
          <a:p>
            <a:endParaRPr lang="en-US" dirty="0">
              <a:solidFill>
                <a:srgbClr val="0A324B"/>
              </a:solidFill>
            </a:endParaRPr>
          </a:p>
        </p:txBody>
      </p:sp>
    </p:spTree>
    <p:extLst>
      <p:ext uri="{BB962C8B-B14F-4D97-AF65-F5344CB8AC3E}">
        <p14:creationId xmlns:p14="http://schemas.microsoft.com/office/powerpoint/2010/main" val="3313372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grpSp>
        <p:nvGrpSpPr>
          <p:cNvPr id="14" name="Group 13"/>
          <p:cNvGrpSpPr/>
          <p:nvPr userDrawn="1"/>
        </p:nvGrpSpPr>
        <p:grpSpPr>
          <a:xfrm>
            <a:off x="6007843" y="2093922"/>
            <a:ext cx="176314" cy="4807634"/>
            <a:chOff x="6007843" y="2104743"/>
            <a:chExt cx="176314" cy="4807634"/>
          </a:xfrm>
        </p:grpSpPr>
        <p:sp>
          <p:nvSpPr>
            <p:cNvPr id="7" name="Line">
              <a:extLst>
                <a:ext uri="{FF2B5EF4-FFF2-40B4-BE49-F238E27FC236}">
                  <a16:creationId xmlns:a16="http://schemas.microsoft.com/office/drawing/2014/main" id="{ED0CA709-B4DA-42A4-A65A-DD90CC70944F}"/>
                </a:ext>
              </a:extLst>
            </p:cNvPr>
            <p:cNvSpPr/>
            <p:nvPr userDrawn="1"/>
          </p:nvSpPr>
          <p:spPr>
            <a:xfrm flipH="1" flipV="1">
              <a:off x="6096000" y="2298688"/>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a:extLst>
                <a:ext uri="{FF2B5EF4-FFF2-40B4-BE49-F238E27FC236}">
                  <a16:creationId xmlns:a16="http://schemas.microsoft.com/office/drawing/2014/main" id="{4C6F293B-B127-4661-AFF9-E2A26C4EA91A}"/>
                </a:ext>
              </a:extLst>
            </p:cNvPr>
            <p:cNvSpPr/>
            <p:nvPr userDrawn="1"/>
          </p:nvSpPr>
          <p:spPr>
            <a:xfrm flipH="1" flipV="1">
              <a:off x="6096000" y="3856420"/>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Circle">
              <a:extLst>
                <a:ext uri="{FF2B5EF4-FFF2-40B4-BE49-F238E27FC236}">
                  <a16:creationId xmlns:a16="http://schemas.microsoft.com/office/drawing/2014/main" id="{BDFF0B1B-931C-4414-AA34-39D4A346322F}"/>
                </a:ext>
              </a:extLst>
            </p:cNvPr>
            <p:cNvSpPr/>
            <p:nvPr userDrawn="1"/>
          </p:nvSpPr>
          <p:spPr>
            <a:xfrm flipH="1">
              <a:off x="6007843" y="2104743"/>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ircle">
              <a:extLst>
                <a:ext uri="{FF2B5EF4-FFF2-40B4-BE49-F238E27FC236}">
                  <a16:creationId xmlns:a16="http://schemas.microsoft.com/office/drawing/2014/main" id="{40232A07-956E-4919-BB59-458C85A4695F}"/>
                </a:ext>
              </a:extLst>
            </p:cNvPr>
            <p:cNvSpPr/>
            <p:nvPr userDrawn="1"/>
          </p:nvSpPr>
          <p:spPr>
            <a:xfrm flipH="1">
              <a:off x="6007843" y="3671731"/>
              <a:ext cx="176314" cy="176314"/>
            </a:xfrm>
            <a:prstGeom prst="ellips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Circle">
              <a:extLst>
                <a:ext uri="{FF2B5EF4-FFF2-40B4-BE49-F238E27FC236}">
                  <a16:creationId xmlns:a16="http://schemas.microsoft.com/office/drawing/2014/main" id="{092E8249-2175-4D1D-8844-3827F3997C3B}"/>
                </a:ext>
              </a:extLst>
            </p:cNvPr>
            <p:cNvSpPr/>
            <p:nvPr userDrawn="1"/>
          </p:nvSpPr>
          <p:spPr>
            <a:xfrm flipH="1">
              <a:off x="6007843" y="523871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Line">
              <a:extLst>
                <a:ext uri="{FF2B5EF4-FFF2-40B4-BE49-F238E27FC236}">
                  <a16:creationId xmlns:a16="http://schemas.microsoft.com/office/drawing/2014/main" id="{C2451783-88C0-4D58-8C3F-407E9FF913BE}"/>
                </a:ext>
              </a:extLst>
            </p:cNvPr>
            <p:cNvSpPr/>
            <p:nvPr userDrawn="1"/>
          </p:nvSpPr>
          <p:spPr>
            <a:xfrm flipH="1" flipV="1">
              <a:off x="6096000" y="5442068"/>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sp>
        <p:nvSpPr>
          <p:cNvPr id="17" name="Content Placeholder 3"/>
          <p:cNvSpPr>
            <a:spLocks noGrp="1"/>
          </p:cNvSpPr>
          <p:nvPr>
            <p:ph sz="half" idx="10" hasCustomPrompt="1"/>
          </p:nvPr>
        </p:nvSpPr>
        <p:spPr>
          <a:xfrm>
            <a:off x="2522039" y="3631448"/>
            <a:ext cx="3100279" cy="697973"/>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9" name="Content Placeholder 3"/>
          <p:cNvSpPr>
            <a:spLocks noGrp="1"/>
          </p:cNvSpPr>
          <p:nvPr>
            <p:ph sz="half" idx="11" hasCustomPrompt="1"/>
          </p:nvPr>
        </p:nvSpPr>
        <p:spPr>
          <a:xfrm>
            <a:off x="6562894" y="5335798"/>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0" name="Text Placeholder 12"/>
          <p:cNvSpPr>
            <a:spLocks noGrp="1"/>
          </p:cNvSpPr>
          <p:nvPr>
            <p:ph type="body" sz="quarter" idx="13" hasCustomPrompt="1"/>
          </p:nvPr>
        </p:nvSpPr>
        <p:spPr>
          <a:xfrm>
            <a:off x="6562893" y="4890981"/>
            <a:ext cx="3100279" cy="353150"/>
          </a:xfrm>
          <a:prstGeom prst="rect">
            <a:avLst/>
          </a:prstGeom>
        </p:spPr>
        <p:txBody>
          <a:bodyPr/>
          <a:lstStyle>
            <a:lvl1pPr marL="0" indent="0">
              <a:buNone/>
              <a:defRPr sz="2000" b="0">
                <a:solidFill>
                  <a:srgbClr val="0A324B"/>
                </a:solidFill>
              </a:defRPr>
            </a:lvl1pPr>
          </a:lstStyle>
          <a:p>
            <a:pPr lvl="0"/>
            <a:r>
              <a:rPr lang="en-US" dirty="0"/>
              <a:t>2019</a:t>
            </a:r>
            <a:endParaRPr lang="en-CA" dirty="0"/>
          </a:p>
        </p:txBody>
      </p:sp>
      <p:sp>
        <p:nvSpPr>
          <p:cNvPr id="32" name="Text Placeholder 12"/>
          <p:cNvSpPr>
            <a:spLocks noGrp="1"/>
          </p:cNvSpPr>
          <p:nvPr>
            <p:ph type="body" sz="quarter" idx="14" hasCustomPrompt="1"/>
          </p:nvPr>
        </p:nvSpPr>
        <p:spPr>
          <a:xfrm>
            <a:off x="2522038" y="3186317"/>
            <a:ext cx="3100279" cy="353150"/>
          </a:xfrm>
          <a:prstGeom prst="rect">
            <a:avLst/>
          </a:prstGeom>
        </p:spPr>
        <p:txBody>
          <a:bodyPr/>
          <a:lstStyle>
            <a:lvl1pPr marL="0" indent="0" algn="r">
              <a:buNone/>
              <a:defRPr sz="2000" b="0">
                <a:solidFill>
                  <a:srgbClr val="0A324B"/>
                </a:solidFill>
              </a:defRPr>
            </a:lvl1pPr>
          </a:lstStyle>
          <a:p>
            <a:pPr lvl="0"/>
            <a:r>
              <a:rPr lang="en-US" dirty="0"/>
              <a:t>2018</a:t>
            </a:r>
            <a:endParaRPr lang="en-CA" dirty="0"/>
          </a:p>
        </p:txBody>
      </p:sp>
      <p:sp>
        <p:nvSpPr>
          <p:cNvPr id="34" name="Content Placeholder 3"/>
          <p:cNvSpPr>
            <a:spLocks noGrp="1"/>
          </p:cNvSpPr>
          <p:nvPr>
            <p:ph sz="half" idx="15" hasCustomPrompt="1"/>
          </p:nvPr>
        </p:nvSpPr>
        <p:spPr>
          <a:xfrm>
            <a:off x="6562893" y="1987506"/>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5" name="Text Placeholder 12"/>
          <p:cNvSpPr>
            <a:spLocks noGrp="1"/>
          </p:cNvSpPr>
          <p:nvPr>
            <p:ph type="body" sz="quarter" idx="16" hasCustomPrompt="1"/>
          </p:nvPr>
        </p:nvSpPr>
        <p:spPr>
          <a:xfrm>
            <a:off x="6562892" y="1542689"/>
            <a:ext cx="3100279" cy="353150"/>
          </a:xfrm>
          <a:prstGeom prst="rect">
            <a:avLst/>
          </a:prstGeom>
        </p:spPr>
        <p:txBody>
          <a:bodyPr/>
          <a:lstStyle>
            <a:lvl1pPr marL="0" indent="0">
              <a:buNone/>
              <a:defRPr sz="2000" b="0">
                <a:solidFill>
                  <a:srgbClr val="0A324B"/>
                </a:solidFill>
              </a:defRPr>
            </a:lvl1pPr>
          </a:lstStyle>
          <a:p>
            <a:pPr lvl="0"/>
            <a:r>
              <a:rPr lang="en-US" dirty="0"/>
              <a:t>2017</a:t>
            </a:r>
            <a:endParaRPr lang="en-CA" dirty="0"/>
          </a:p>
        </p:txBody>
      </p:sp>
      <p:sp>
        <p:nvSpPr>
          <p:cNvPr id="36" name="Title 1"/>
          <p:cNvSpPr>
            <a:spLocks noGrp="1"/>
          </p:cNvSpPr>
          <p:nvPr>
            <p:ph type="title"/>
          </p:nvPr>
        </p:nvSpPr>
        <p:spPr>
          <a:xfrm>
            <a:off x="1493114" y="933066"/>
            <a:ext cx="3912125" cy="421416"/>
          </a:xfrm>
          <a:prstGeom prst="rect">
            <a:avLst/>
          </a:prstGeom>
        </p:spPr>
        <p:txBody>
          <a:bodyPr/>
          <a:lstStyle>
            <a:lvl1pPr>
              <a:defRPr sz="2800">
                <a:solidFill>
                  <a:srgbClr val="0A324B"/>
                </a:solidFill>
              </a:defRPr>
            </a:lvl1pPr>
          </a:lstStyle>
          <a:p>
            <a:endParaRPr lang="en-CA" sz="2800" dirty="0"/>
          </a:p>
        </p:txBody>
      </p:sp>
    </p:spTree>
    <p:extLst>
      <p:ext uri="{BB962C8B-B14F-4D97-AF65-F5344CB8AC3E}">
        <p14:creationId xmlns:p14="http://schemas.microsoft.com/office/powerpoint/2010/main" val="1836956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grpSp>
        <p:nvGrpSpPr>
          <p:cNvPr id="14" name="Group 13"/>
          <p:cNvGrpSpPr/>
          <p:nvPr userDrawn="1"/>
        </p:nvGrpSpPr>
        <p:grpSpPr>
          <a:xfrm>
            <a:off x="6007843" y="-200194"/>
            <a:ext cx="176314" cy="4807634"/>
            <a:chOff x="6007843" y="-200194"/>
            <a:chExt cx="176314" cy="4807634"/>
          </a:xfrm>
        </p:grpSpPr>
        <p:sp>
          <p:nvSpPr>
            <p:cNvPr id="8" name="Line">
              <a:extLst>
                <a:ext uri="{FF2B5EF4-FFF2-40B4-BE49-F238E27FC236}">
                  <a16:creationId xmlns:a16="http://schemas.microsoft.com/office/drawing/2014/main" id="{ED0CA709-B4DA-42A4-A65A-DD90CC70944F}"/>
                </a:ext>
              </a:extLst>
            </p:cNvPr>
            <p:cNvSpPr/>
            <p:nvPr userDrawn="1"/>
          </p:nvSpPr>
          <p:spPr>
            <a:xfrm flipH="1">
              <a:off x="6096000" y="3058083"/>
              <a:ext cx="0" cy="1355412"/>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Line">
              <a:extLst>
                <a:ext uri="{FF2B5EF4-FFF2-40B4-BE49-F238E27FC236}">
                  <a16:creationId xmlns:a16="http://schemas.microsoft.com/office/drawing/2014/main" id="{4C6F293B-B127-4661-AFF9-E2A26C4EA91A}"/>
                </a:ext>
              </a:extLst>
            </p:cNvPr>
            <p:cNvSpPr/>
            <p:nvPr userDrawn="1"/>
          </p:nvSpPr>
          <p:spPr>
            <a:xfrm flipH="1">
              <a:off x="6096000" y="1481839"/>
              <a:ext cx="0" cy="1373924"/>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0" name="Circle">
              <a:extLst>
                <a:ext uri="{FF2B5EF4-FFF2-40B4-BE49-F238E27FC236}">
                  <a16:creationId xmlns:a16="http://schemas.microsoft.com/office/drawing/2014/main" id="{BDFF0B1B-931C-4414-AA34-39D4A346322F}"/>
                </a:ext>
              </a:extLst>
            </p:cNvPr>
            <p:cNvSpPr/>
            <p:nvPr userDrawn="1"/>
          </p:nvSpPr>
          <p:spPr>
            <a:xfrm flipH="1" flipV="1">
              <a:off x="6007843" y="4431126"/>
              <a:ext cx="176314" cy="176314"/>
            </a:xfrm>
            <a:prstGeom prst="ellips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1" name="Circle">
              <a:extLst>
                <a:ext uri="{FF2B5EF4-FFF2-40B4-BE49-F238E27FC236}">
                  <a16:creationId xmlns:a16="http://schemas.microsoft.com/office/drawing/2014/main" id="{40232A07-956E-4919-BB59-458C85A4695F}"/>
                </a:ext>
              </a:extLst>
            </p:cNvPr>
            <p:cNvSpPr/>
            <p:nvPr userDrawn="1"/>
          </p:nvSpPr>
          <p:spPr>
            <a:xfrm flipH="1" flipV="1">
              <a:off x="6007843" y="2864138"/>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Circle">
              <a:extLst>
                <a:ext uri="{FF2B5EF4-FFF2-40B4-BE49-F238E27FC236}">
                  <a16:creationId xmlns:a16="http://schemas.microsoft.com/office/drawing/2014/main" id="{092E8249-2175-4D1D-8844-3827F3997C3B}"/>
                </a:ext>
              </a:extLst>
            </p:cNvPr>
            <p:cNvSpPr/>
            <p:nvPr userDrawn="1"/>
          </p:nvSpPr>
          <p:spPr>
            <a:xfrm flipH="1" flipV="1">
              <a:off x="6007843" y="1291739"/>
              <a:ext cx="176314" cy="176314"/>
            </a:xfrm>
            <a:prstGeom prst="ellipse">
              <a:avLst/>
            </a:prstGeom>
            <a:ln w="38100">
              <a:solidFill>
                <a:schemeClr val="bg1">
                  <a:lumMod val="85000"/>
                </a:scheme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3" name="Line">
              <a:extLst>
                <a:ext uri="{FF2B5EF4-FFF2-40B4-BE49-F238E27FC236}">
                  <a16:creationId xmlns:a16="http://schemas.microsoft.com/office/drawing/2014/main" id="{C2451783-88C0-4D58-8C3F-407E9FF913BE}"/>
                </a:ext>
              </a:extLst>
            </p:cNvPr>
            <p:cNvSpPr/>
            <p:nvPr userDrawn="1"/>
          </p:nvSpPr>
          <p:spPr>
            <a:xfrm flipH="1">
              <a:off x="6096000" y="-200194"/>
              <a:ext cx="0" cy="1470309"/>
            </a:xfrm>
            <a:prstGeom prst="line">
              <a:avLst/>
            </a:prstGeom>
            <a:ln w="12700">
              <a:solidFill>
                <a:srgbClr val="C8CBD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sp>
        <p:nvSpPr>
          <p:cNvPr id="22" name="Content Placeholder 3"/>
          <p:cNvSpPr>
            <a:spLocks noGrp="1"/>
          </p:cNvSpPr>
          <p:nvPr>
            <p:ph sz="half" idx="10" hasCustomPrompt="1"/>
          </p:nvPr>
        </p:nvSpPr>
        <p:spPr>
          <a:xfrm>
            <a:off x="2522039" y="2906420"/>
            <a:ext cx="3100279" cy="697973"/>
          </a:xfrm>
          <a:prstGeom prst="rect">
            <a:avLst/>
          </a:prstGeo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3" name="Content Placeholder 3"/>
          <p:cNvSpPr>
            <a:spLocks noGrp="1"/>
          </p:cNvSpPr>
          <p:nvPr>
            <p:ph sz="half" idx="11" hasCustomPrompt="1"/>
          </p:nvPr>
        </p:nvSpPr>
        <p:spPr>
          <a:xfrm>
            <a:off x="6562894" y="4610770"/>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4" name="Text Placeholder 12"/>
          <p:cNvSpPr>
            <a:spLocks noGrp="1"/>
          </p:cNvSpPr>
          <p:nvPr>
            <p:ph type="body" sz="quarter" idx="13" hasCustomPrompt="1"/>
          </p:nvPr>
        </p:nvSpPr>
        <p:spPr>
          <a:xfrm>
            <a:off x="6562893" y="4165953"/>
            <a:ext cx="3100279" cy="353150"/>
          </a:xfrm>
          <a:prstGeom prst="rect">
            <a:avLst/>
          </a:prstGeom>
        </p:spPr>
        <p:txBody>
          <a:bodyPr/>
          <a:lstStyle>
            <a:lvl1pPr marL="0" indent="0">
              <a:buNone/>
              <a:defRPr sz="2000" b="0">
                <a:solidFill>
                  <a:srgbClr val="0A324B"/>
                </a:solidFill>
              </a:defRPr>
            </a:lvl1pPr>
          </a:lstStyle>
          <a:p>
            <a:pPr lvl="0"/>
            <a:r>
              <a:rPr lang="en-US" dirty="0"/>
              <a:t>2022</a:t>
            </a:r>
            <a:endParaRPr lang="en-CA" dirty="0"/>
          </a:p>
        </p:txBody>
      </p:sp>
      <p:sp>
        <p:nvSpPr>
          <p:cNvPr id="25" name="Text Placeholder 12"/>
          <p:cNvSpPr>
            <a:spLocks noGrp="1"/>
          </p:cNvSpPr>
          <p:nvPr>
            <p:ph type="body" sz="quarter" idx="14" hasCustomPrompt="1"/>
          </p:nvPr>
        </p:nvSpPr>
        <p:spPr>
          <a:xfrm>
            <a:off x="2522038" y="2461289"/>
            <a:ext cx="3100279" cy="353150"/>
          </a:xfrm>
          <a:prstGeom prst="rect">
            <a:avLst/>
          </a:prstGeom>
        </p:spPr>
        <p:txBody>
          <a:bodyPr/>
          <a:lstStyle>
            <a:lvl1pPr marL="0" indent="0" algn="r">
              <a:buNone/>
              <a:defRPr sz="2000" b="0">
                <a:solidFill>
                  <a:srgbClr val="0A324B"/>
                </a:solidFill>
              </a:defRPr>
            </a:lvl1pPr>
          </a:lstStyle>
          <a:p>
            <a:pPr lvl="0"/>
            <a:r>
              <a:rPr lang="en-US" dirty="0"/>
              <a:t>2021</a:t>
            </a:r>
            <a:endParaRPr lang="en-CA" dirty="0"/>
          </a:p>
        </p:txBody>
      </p:sp>
      <p:sp>
        <p:nvSpPr>
          <p:cNvPr id="26" name="Content Placeholder 3"/>
          <p:cNvSpPr>
            <a:spLocks noGrp="1"/>
          </p:cNvSpPr>
          <p:nvPr>
            <p:ph sz="half" idx="15" hasCustomPrompt="1"/>
          </p:nvPr>
        </p:nvSpPr>
        <p:spPr>
          <a:xfrm>
            <a:off x="6562893" y="1262478"/>
            <a:ext cx="3100279" cy="6979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7" name="Text Placeholder 12"/>
          <p:cNvSpPr>
            <a:spLocks noGrp="1"/>
          </p:cNvSpPr>
          <p:nvPr>
            <p:ph type="body" sz="quarter" idx="16" hasCustomPrompt="1"/>
          </p:nvPr>
        </p:nvSpPr>
        <p:spPr>
          <a:xfrm>
            <a:off x="6562892" y="817661"/>
            <a:ext cx="3100279" cy="353150"/>
          </a:xfrm>
          <a:prstGeom prst="rect">
            <a:avLst/>
          </a:prstGeom>
        </p:spPr>
        <p:txBody>
          <a:bodyPr/>
          <a:lstStyle>
            <a:lvl1pPr marL="0" indent="0">
              <a:buNone/>
              <a:defRPr sz="2000" b="0">
                <a:solidFill>
                  <a:srgbClr val="0A324B"/>
                </a:solidFill>
              </a:defRPr>
            </a:lvl1pPr>
          </a:lstStyle>
          <a:p>
            <a:pPr lvl="0"/>
            <a:r>
              <a:rPr lang="en-US" dirty="0"/>
              <a:t>2020</a:t>
            </a:r>
            <a:endParaRPr lang="en-CA" dirty="0"/>
          </a:p>
        </p:txBody>
      </p:sp>
    </p:spTree>
    <p:extLst>
      <p:ext uri="{BB962C8B-B14F-4D97-AF65-F5344CB8AC3E}">
        <p14:creationId xmlns:p14="http://schemas.microsoft.com/office/powerpoint/2010/main" val="2384807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graphic Layout">
    <p:spTree>
      <p:nvGrpSpPr>
        <p:cNvPr id="1" name=""/>
        <p:cNvGrpSpPr/>
        <p:nvPr/>
      </p:nvGrpSpPr>
      <p:grpSpPr>
        <a:xfrm>
          <a:off x="0" y="0"/>
          <a:ext cx="0" cy="0"/>
          <a:chOff x="0" y="0"/>
          <a:chExt cx="0" cy="0"/>
        </a:xfrm>
      </p:grpSpPr>
      <p:sp>
        <p:nvSpPr>
          <p:cNvPr id="3" name="Title 1"/>
          <p:cNvSpPr>
            <a:spLocks noGrp="1"/>
          </p:cNvSpPr>
          <p:nvPr>
            <p:ph type="title"/>
          </p:nvPr>
        </p:nvSpPr>
        <p:spPr>
          <a:xfrm>
            <a:off x="1493114" y="933066"/>
            <a:ext cx="3047677" cy="421416"/>
          </a:xfrm>
          <a:prstGeom prst="rect">
            <a:avLst/>
          </a:prstGeom>
        </p:spPr>
        <p:txBody>
          <a:bodyPr/>
          <a:lstStyle>
            <a:lvl1pPr>
              <a:defRPr sz="2800">
                <a:solidFill>
                  <a:srgbClr val="0A324B"/>
                </a:solidFill>
              </a:defRPr>
            </a:lvl1pPr>
          </a:lstStyle>
          <a:p>
            <a:endParaRPr lang="en-CA" sz="2800" dirty="0"/>
          </a:p>
        </p:txBody>
      </p:sp>
      <p:sp>
        <p:nvSpPr>
          <p:cNvPr id="11" name="Content Placeholder 3"/>
          <p:cNvSpPr>
            <a:spLocks noGrp="1"/>
          </p:cNvSpPr>
          <p:nvPr>
            <p:ph sz="half" idx="15" hasCustomPrompt="1"/>
          </p:nvPr>
        </p:nvSpPr>
        <p:spPr>
          <a:xfrm>
            <a:off x="1493114" y="1446441"/>
            <a:ext cx="3047677" cy="159975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Line"/>
          <p:cNvSpPr/>
          <p:nvPr userDrawn="1"/>
        </p:nvSpPr>
        <p:spPr>
          <a:xfrm>
            <a:off x="1590505" y="890388"/>
            <a:ext cx="483351"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extLst>
      <p:ext uri="{BB962C8B-B14F-4D97-AF65-F5344CB8AC3E}">
        <p14:creationId xmlns:p14="http://schemas.microsoft.com/office/powerpoint/2010/main" val="25712724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rgbClr val="0A3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Line"/>
          <p:cNvSpPr/>
          <p:nvPr userDrawn="1"/>
        </p:nvSpPr>
        <p:spPr>
          <a:xfrm>
            <a:off x="5854325" y="5699962"/>
            <a:ext cx="483351" cy="0"/>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Line"/>
          <p:cNvSpPr/>
          <p:nvPr userDrawn="1"/>
        </p:nvSpPr>
        <p:spPr>
          <a:xfrm>
            <a:off x="605545" y="6193103"/>
            <a:ext cx="0" cy="664897"/>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495" y="5324462"/>
            <a:ext cx="1002633" cy="500504"/>
          </a:xfrm>
          <a:prstGeom prst="rect">
            <a:avLst/>
          </a:prstGeom>
        </p:spPr>
      </p:pic>
      <p:sp>
        <p:nvSpPr>
          <p:cNvPr id="12" name="TextBox 11"/>
          <p:cNvSpPr txBox="1"/>
          <p:nvPr userDrawn="1"/>
        </p:nvSpPr>
        <p:spPr>
          <a:xfrm>
            <a:off x="3417727" y="5783643"/>
            <a:ext cx="5356545" cy="584775"/>
          </a:xfrm>
          <a:prstGeom prst="rect">
            <a:avLst/>
          </a:prstGeom>
          <a:noFill/>
        </p:spPr>
        <p:txBody>
          <a:bodyPr wrap="square" rtlCol="0">
            <a:spAutoFit/>
          </a:bodyPr>
          <a:lstStyle/>
          <a:p>
            <a:pPr algn="ctr"/>
            <a:r>
              <a:rPr lang="en-US" sz="3200" dirty="0">
                <a:solidFill>
                  <a:schemeClr val="bg1"/>
                </a:solidFill>
                <a:latin typeface="+mj-lt"/>
              </a:rPr>
              <a:t>Thank You</a:t>
            </a:r>
            <a:endParaRPr lang="en-CA" sz="3200" dirty="0">
              <a:solidFill>
                <a:schemeClr val="bg1"/>
              </a:solidFill>
              <a:latin typeface="+mj-lt"/>
            </a:endParaRPr>
          </a:p>
        </p:txBody>
      </p:sp>
      <p:pic>
        <p:nvPicPr>
          <p:cNvPr id="2" name="Picture 1">
            <a:extLst>
              <a:ext uri="{FF2B5EF4-FFF2-40B4-BE49-F238E27FC236}">
                <a16:creationId xmlns:a16="http://schemas.microsoft.com/office/drawing/2014/main" id="{BF70E803-284C-059F-5AAD-ECED92E0606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981501" y="1972"/>
            <a:ext cx="8484097" cy="5726765"/>
          </a:xfrm>
          <a:prstGeom prst="rect">
            <a:avLst/>
          </a:prstGeom>
        </p:spPr>
      </p:pic>
      <p:sp>
        <p:nvSpPr>
          <p:cNvPr id="10" name="Title Placeholder 1"/>
          <p:cNvSpPr txBox="1">
            <a:spLocks/>
          </p:cNvSpPr>
          <p:nvPr userDrawn="1"/>
        </p:nvSpPr>
        <p:spPr>
          <a:xfrm rot="16200000">
            <a:off x="-49138" y="4290572"/>
            <a:ext cx="1335503" cy="21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300" b="0" dirty="0">
                <a:solidFill>
                  <a:srgbClr val="F58220"/>
                </a:solidFill>
                <a:latin typeface="DINOT"/>
              </a:rPr>
              <a:t>TAG/TRIP/4</a:t>
            </a:r>
            <a:endParaRPr lang="en-CA" sz="1300" b="0" dirty="0">
              <a:solidFill>
                <a:srgbClr val="F58220"/>
              </a:solidFill>
              <a:latin typeface="DINOT"/>
            </a:endParaRPr>
          </a:p>
        </p:txBody>
      </p:sp>
    </p:spTree>
    <p:extLst>
      <p:ext uri="{BB962C8B-B14F-4D97-AF65-F5344CB8AC3E}">
        <p14:creationId xmlns:p14="http://schemas.microsoft.com/office/powerpoint/2010/main" val="28018032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70031" y="2683986"/>
            <a:ext cx="5251938" cy="533496"/>
          </a:xfrm>
          <a:prstGeom prst="rect">
            <a:avLst/>
          </a:prstGeom>
        </p:spPr>
        <p:txBody>
          <a:bodyPr anchor="b">
            <a:normAutofit/>
          </a:bodyPr>
          <a:lstStyle>
            <a:lvl1pPr algn="ctr">
              <a:defRPr sz="3200">
                <a:solidFill>
                  <a:schemeClr val="tx2"/>
                </a:solidFill>
              </a:defRPr>
            </a:lvl1pPr>
          </a:lstStyle>
          <a:p>
            <a:r>
              <a:rPr lang="en-US" dirty="0"/>
              <a:t>Presenter Name</a:t>
            </a:r>
            <a:endParaRPr lang="en-CA" dirty="0"/>
          </a:p>
        </p:txBody>
      </p:sp>
      <p:sp>
        <p:nvSpPr>
          <p:cNvPr id="8" name="Line"/>
          <p:cNvSpPr/>
          <p:nvPr userDrawn="1"/>
        </p:nvSpPr>
        <p:spPr>
          <a:xfrm>
            <a:off x="5854325" y="2440813"/>
            <a:ext cx="483351"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ext Placeholder 8"/>
          <p:cNvSpPr>
            <a:spLocks noGrp="1"/>
          </p:cNvSpPr>
          <p:nvPr>
            <p:ph type="body" sz="quarter" idx="10" hasCustomPrompt="1"/>
          </p:nvPr>
        </p:nvSpPr>
        <p:spPr>
          <a:xfrm>
            <a:off x="3470031" y="3370551"/>
            <a:ext cx="5251937" cy="657225"/>
          </a:xfrm>
          <a:prstGeom prst="rect">
            <a:avLst/>
          </a:prstGeom>
        </p:spPr>
        <p:txBody>
          <a:bodyPr/>
          <a:lstStyle>
            <a:lvl1pPr marL="0" indent="0" algn="ctr">
              <a:buNone/>
              <a:defRPr baseline="0">
                <a:solidFill>
                  <a:schemeClr val="bg1">
                    <a:lumMod val="50000"/>
                  </a:schemeClr>
                </a:solidFill>
              </a:defRPr>
            </a:lvl1pPr>
          </a:lstStyle>
          <a:p>
            <a:pPr lvl="0"/>
            <a:r>
              <a:rPr lang="en-US" dirty="0"/>
              <a:t>Presenter title and/or company name</a:t>
            </a:r>
            <a:endParaRPr lang="en-CA" dirty="0"/>
          </a:p>
        </p:txBody>
      </p:sp>
      <p:sp>
        <p:nvSpPr>
          <p:cNvPr id="7" name="Slide Number Placeholder 5">
            <a:extLst>
              <a:ext uri="{FF2B5EF4-FFF2-40B4-BE49-F238E27FC236}">
                <a16:creationId xmlns:a16="http://schemas.microsoft.com/office/drawing/2014/main" id="{8FB07118-9C7D-9B5E-3950-7CC4FFFB9A09}"/>
              </a:ext>
            </a:extLst>
          </p:cNvPr>
          <p:cNvSpPr>
            <a:spLocks noGrp="1"/>
          </p:cNvSpPr>
          <p:nvPr>
            <p:ph type="sldNum" sz="quarter" idx="4"/>
          </p:nvPr>
        </p:nvSpPr>
        <p:spPr>
          <a:xfrm>
            <a:off x="9336156" y="641598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EA6DBD-D705-4ED2-9D85-7812F3C1BC2E}" type="slidenum">
              <a:rPr lang="en-CA" smtClean="0"/>
              <a:t>‹#›</a:t>
            </a:fld>
            <a:endParaRPr lang="en-CA"/>
          </a:p>
        </p:txBody>
      </p:sp>
    </p:spTree>
    <p:extLst>
      <p:ext uri="{BB962C8B-B14F-4D97-AF65-F5344CB8AC3E}">
        <p14:creationId xmlns:p14="http://schemas.microsoft.com/office/powerpoint/2010/main" val="1966381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Chart Layout">
    <p:spTree>
      <p:nvGrpSpPr>
        <p:cNvPr id="1" name=""/>
        <p:cNvGrpSpPr/>
        <p:nvPr/>
      </p:nvGrpSpPr>
      <p:grpSpPr>
        <a:xfrm>
          <a:off x="0" y="0"/>
          <a:ext cx="0" cy="0"/>
          <a:chOff x="0" y="0"/>
          <a:chExt cx="0" cy="0"/>
        </a:xfrm>
      </p:grpSpPr>
      <p:sp>
        <p:nvSpPr>
          <p:cNvPr id="6" name="Line"/>
          <p:cNvSpPr/>
          <p:nvPr userDrawn="1"/>
        </p:nvSpPr>
        <p:spPr>
          <a:xfrm>
            <a:off x="1330258" y="1591975"/>
            <a:ext cx="463920" cy="0"/>
          </a:xfrm>
          <a:prstGeom prst="line">
            <a:avLst/>
          </a:prstGeom>
          <a:ln w="38100">
            <a:solidFill>
              <a:schemeClr val="tx2"/>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ontent Placeholder 3"/>
          <p:cNvSpPr>
            <a:spLocks noGrp="1"/>
          </p:cNvSpPr>
          <p:nvPr>
            <p:ph sz="half" idx="2" hasCustomPrompt="1"/>
          </p:nvPr>
        </p:nvSpPr>
        <p:spPr>
          <a:xfrm>
            <a:off x="1330258" y="2129791"/>
            <a:ext cx="9346978" cy="331042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4" name="Title 1"/>
          <p:cNvSpPr>
            <a:spLocks noGrp="1"/>
          </p:cNvSpPr>
          <p:nvPr>
            <p:ph type="title"/>
          </p:nvPr>
        </p:nvSpPr>
        <p:spPr>
          <a:xfrm>
            <a:off x="1330258" y="1109977"/>
            <a:ext cx="9346978" cy="421416"/>
          </a:xfrm>
          <a:prstGeom prst="rect">
            <a:avLst/>
          </a:prstGeom>
        </p:spPr>
        <p:txBody>
          <a:bodyPr/>
          <a:lstStyle>
            <a:lvl1pPr>
              <a:defRPr sz="2800"/>
            </a:lvl1pPr>
          </a:lstStyle>
          <a:p>
            <a:endParaRPr lang="en-CA" sz="2800" dirty="0"/>
          </a:p>
        </p:txBody>
      </p:sp>
      <p:sp>
        <p:nvSpPr>
          <p:cNvPr id="12" name="Slide Number Placeholder 5">
            <a:extLst>
              <a:ext uri="{FF2B5EF4-FFF2-40B4-BE49-F238E27FC236}">
                <a16:creationId xmlns:a16="http://schemas.microsoft.com/office/drawing/2014/main" id="{0998C672-ACA2-14FA-6A85-E8EFE28357A1}"/>
              </a:ext>
            </a:extLst>
          </p:cNvPr>
          <p:cNvSpPr>
            <a:spLocks noGrp="1"/>
          </p:cNvSpPr>
          <p:nvPr>
            <p:ph type="sldNum" sz="quarter" idx="4"/>
          </p:nvPr>
        </p:nvSpPr>
        <p:spPr>
          <a:xfrm>
            <a:off x="9336156" y="641598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CEA6DBD-D705-4ED2-9D85-7812F3C1BC2E}" type="slidenum">
              <a:rPr lang="en-CA" smtClean="0"/>
              <a:t>‹#›</a:t>
            </a:fld>
            <a:endParaRPr lang="en-CA"/>
          </a:p>
        </p:txBody>
      </p:sp>
    </p:spTree>
    <p:extLst>
      <p:ext uri="{BB962C8B-B14F-4D97-AF65-F5344CB8AC3E}">
        <p14:creationId xmlns:p14="http://schemas.microsoft.com/office/powerpoint/2010/main" val="3608660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19673" y="1276396"/>
            <a:ext cx="9899164" cy="2414899"/>
          </a:xfrm>
          <a:prstGeom prst="rect">
            <a:avLst/>
          </a:prstGeom>
        </p:spPr>
        <p:txBody>
          <a:bodyPr anchor="b">
            <a:noAutofit/>
          </a:bodyPr>
          <a:lstStyle>
            <a:lvl1pPr algn="ctr">
              <a:defRPr sz="7200">
                <a:solidFill>
                  <a:srgbClr val="0A324B"/>
                </a:solidFill>
              </a:defRPr>
            </a:lvl1pPr>
          </a:lstStyle>
          <a:p>
            <a:r>
              <a:rPr lang="en-US" dirty="0"/>
              <a:t>Presentation Name</a:t>
            </a:r>
            <a:endParaRPr lang="en-CA" dirty="0"/>
          </a:p>
        </p:txBody>
      </p:sp>
      <p:sp>
        <p:nvSpPr>
          <p:cNvPr id="3" name="Subtitle 2"/>
          <p:cNvSpPr>
            <a:spLocks noGrp="1"/>
          </p:cNvSpPr>
          <p:nvPr>
            <p:ph type="subTitle" idx="1" hasCustomPrompt="1"/>
          </p:nvPr>
        </p:nvSpPr>
        <p:spPr>
          <a:xfrm>
            <a:off x="3470031" y="4963394"/>
            <a:ext cx="5251938" cy="745214"/>
          </a:xfrm>
          <a:prstGeom prst="rect">
            <a:avLst/>
          </a:prstGeom>
        </p:spPr>
        <p:txBody>
          <a:bodyPr>
            <a:normAutofit/>
          </a:bodyPr>
          <a:lstStyle>
            <a:lvl1pPr marL="0" indent="0" algn="ctr">
              <a:buNone/>
              <a:defRPr sz="2000" baseline="0">
                <a:solidFill>
                  <a:srgbClr val="8496A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Title and/or Company Name</a:t>
            </a:r>
            <a:endParaRPr lang="en-CA" dirty="0"/>
          </a:p>
        </p:txBody>
      </p:sp>
      <p:sp>
        <p:nvSpPr>
          <p:cNvPr id="8" name="Line"/>
          <p:cNvSpPr/>
          <p:nvPr userDrawn="1"/>
        </p:nvSpPr>
        <p:spPr>
          <a:xfrm>
            <a:off x="5844994" y="4055014"/>
            <a:ext cx="483351"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Text Placeholder 11">
            <a:extLst>
              <a:ext uri="{FF2B5EF4-FFF2-40B4-BE49-F238E27FC236}">
                <a16:creationId xmlns:a16="http://schemas.microsoft.com/office/drawing/2014/main" id="{6747EB65-37DC-1143-CDEE-E8BE1DAFCBA0}"/>
              </a:ext>
            </a:extLst>
          </p:cNvPr>
          <p:cNvSpPr>
            <a:spLocks noGrp="1"/>
          </p:cNvSpPr>
          <p:nvPr>
            <p:ph type="body" sz="quarter" idx="10" hasCustomPrompt="1"/>
          </p:nvPr>
        </p:nvSpPr>
        <p:spPr>
          <a:xfrm>
            <a:off x="3470275" y="4170363"/>
            <a:ext cx="5251450" cy="746125"/>
          </a:xfrm>
          <a:prstGeom prst="rect">
            <a:avLst/>
          </a:prstGeom>
        </p:spPr>
        <p:txBody>
          <a:bodyPr/>
          <a:lstStyle>
            <a:lvl1pPr marL="0" indent="0" algn="ctr">
              <a:buNone/>
              <a:defRPr sz="2800">
                <a:solidFill>
                  <a:srgbClr val="8496A0"/>
                </a:solidFill>
              </a:defRPr>
            </a:lvl1pPr>
          </a:lstStyle>
          <a:p>
            <a:pPr lvl="0"/>
            <a:r>
              <a:rPr lang="en-US" dirty="0"/>
              <a:t>Presenter Name</a:t>
            </a:r>
          </a:p>
        </p:txBody>
      </p:sp>
    </p:spTree>
    <p:extLst>
      <p:ext uri="{BB962C8B-B14F-4D97-AF65-F5344CB8AC3E}">
        <p14:creationId xmlns:p14="http://schemas.microsoft.com/office/powerpoint/2010/main" val="40709094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38102" y="1050746"/>
            <a:ext cx="9243753" cy="1181922"/>
          </a:xfrm>
          <a:prstGeom prst="rect">
            <a:avLst/>
          </a:prstGeom>
        </p:spPr>
        <p:txBody>
          <a:bodyPr anchor="b">
            <a:normAutofit/>
          </a:bodyPr>
          <a:lstStyle>
            <a:lvl1pPr algn="ctr">
              <a:defRPr sz="5400">
                <a:solidFill>
                  <a:schemeClr val="tx2"/>
                </a:solidFill>
              </a:defRPr>
            </a:lvl1pPr>
          </a:lstStyle>
          <a:p>
            <a:r>
              <a:rPr lang="en-US" dirty="0"/>
              <a:t>Introduction</a:t>
            </a:r>
            <a:endParaRPr lang="en-CA" dirty="0"/>
          </a:p>
        </p:txBody>
      </p:sp>
      <p:sp>
        <p:nvSpPr>
          <p:cNvPr id="3" name="Subtitle 2"/>
          <p:cNvSpPr>
            <a:spLocks noGrp="1"/>
          </p:cNvSpPr>
          <p:nvPr>
            <p:ph type="subTitle" idx="1" hasCustomPrompt="1"/>
          </p:nvPr>
        </p:nvSpPr>
        <p:spPr>
          <a:xfrm>
            <a:off x="3470031" y="2771086"/>
            <a:ext cx="5251938" cy="683506"/>
          </a:xfrm>
          <a:prstGeom prst="rect">
            <a:avLst/>
          </a:prstGeom>
        </p:spPr>
        <p:txBody>
          <a:bodyPr>
            <a:normAutofit/>
          </a:bodyPr>
          <a:lstStyle>
            <a:lvl1pPr marL="0" indent="0" algn="ctr">
              <a:buNone/>
              <a:defRPr sz="2800" baseline="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Instructors Name</a:t>
            </a:r>
            <a:endParaRPr lang="en-CA" dirty="0"/>
          </a:p>
        </p:txBody>
      </p:sp>
      <p:sp>
        <p:nvSpPr>
          <p:cNvPr id="14" name="Text Placeholder 13">
            <a:extLst>
              <a:ext uri="{FF2B5EF4-FFF2-40B4-BE49-F238E27FC236}">
                <a16:creationId xmlns:a16="http://schemas.microsoft.com/office/drawing/2014/main" id="{3FB0F194-F532-0EA2-6F0D-8AC352EA40DB}"/>
              </a:ext>
            </a:extLst>
          </p:cNvPr>
          <p:cNvSpPr>
            <a:spLocks noGrp="1"/>
          </p:cNvSpPr>
          <p:nvPr>
            <p:ph type="body" sz="quarter" idx="10" hasCustomPrompt="1"/>
          </p:nvPr>
        </p:nvSpPr>
        <p:spPr>
          <a:xfrm>
            <a:off x="3470275" y="3656389"/>
            <a:ext cx="5251450" cy="706437"/>
          </a:xfrm>
          <a:prstGeom prst="rect">
            <a:avLst/>
          </a:prstGeom>
        </p:spPr>
        <p:txBody>
          <a:bodyPr/>
          <a:lstStyle>
            <a:lvl1pPr marL="0" indent="0" algn="ctr">
              <a:buNone/>
              <a:defRPr>
                <a:solidFill>
                  <a:schemeClr val="bg1">
                    <a:lumMod val="50000"/>
                  </a:schemeClr>
                </a:solidFill>
              </a:defRPr>
            </a:lvl1pPr>
          </a:lstStyle>
          <a:p>
            <a:r>
              <a:rPr lang="en-US" dirty="0"/>
              <a:t>Title and/or Company Name</a:t>
            </a:r>
            <a:endParaRPr lang="en-CA" dirty="0"/>
          </a:p>
        </p:txBody>
      </p:sp>
      <p:sp>
        <p:nvSpPr>
          <p:cNvPr id="4" name="Text Placeholder 13">
            <a:extLst>
              <a:ext uri="{FF2B5EF4-FFF2-40B4-BE49-F238E27FC236}">
                <a16:creationId xmlns:a16="http://schemas.microsoft.com/office/drawing/2014/main" id="{83EA6995-FAA3-6970-BB39-168A9B23D2D3}"/>
              </a:ext>
            </a:extLst>
          </p:cNvPr>
          <p:cNvSpPr>
            <a:spLocks noGrp="1"/>
          </p:cNvSpPr>
          <p:nvPr>
            <p:ph type="body" sz="quarter" idx="11" hasCustomPrompt="1"/>
          </p:nvPr>
        </p:nvSpPr>
        <p:spPr>
          <a:xfrm>
            <a:off x="3470275" y="4543895"/>
            <a:ext cx="5251450" cy="706437"/>
          </a:xfrm>
          <a:prstGeom prst="rect">
            <a:avLst/>
          </a:prstGeom>
        </p:spPr>
        <p:txBody>
          <a:bodyPr/>
          <a:lstStyle>
            <a:lvl1pPr marL="0" indent="0" algn="ctr">
              <a:buNone/>
              <a:defRPr>
                <a:solidFill>
                  <a:schemeClr val="bg1">
                    <a:lumMod val="50000"/>
                  </a:schemeClr>
                </a:solidFill>
              </a:defRPr>
            </a:lvl1pPr>
          </a:lstStyle>
          <a:p>
            <a:r>
              <a:rPr lang="en-US" dirty="0"/>
              <a:t>Your expertise area</a:t>
            </a:r>
            <a:endParaRPr lang="en-CA" dirty="0"/>
          </a:p>
        </p:txBody>
      </p:sp>
    </p:spTree>
    <p:extLst>
      <p:ext uri="{BB962C8B-B14F-4D97-AF65-F5344CB8AC3E}">
        <p14:creationId xmlns:p14="http://schemas.microsoft.com/office/powerpoint/2010/main" val="122084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Chapter Divi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A3F9A-CB2F-8F1E-D5A1-17507AA27C03}"/>
              </a:ext>
            </a:extLst>
          </p:cNvPr>
          <p:cNvSpPr/>
          <p:nvPr userDrawn="1"/>
        </p:nvSpPr>
        <p:spPr>
          <a:xfrm>
            <a:off x="1271504" y="894110"/>
            <a:ext cx="2802716" cy="50697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Picture Placeholder 2">
            <a:extLst>
              <a:ext uri="{FF2B5EF4-FFF2-40B4-BE49-F238E27FC236}">
                <a16:creationId xmlns:a16="http://schemas.microsoft.com/office/drawing/2014/main" id="{3296BE56-D3FF-097A-9F36-6D109C918629}"/>
              </a:ext>
            </a:extLst>
          </p:cNvPr>
          <p:cNvSpPr>
            <a:spLocks noGrp="1"/>
          </p:cNvSpPr>
          <p:nvPr>
            <p:ph type="pic" idx="10"/>
          </p:nvPr>
        </p:nvSpPr>
        <p:spPr>
          <a:xfrm>
            <a:off x="4074220" y="894110"/>
            <a:ext cx="6877840" cy="5069780"/>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itle 1">
            <a:extLst>
              <a:ext uri="{FF2B5EF4-FFF2-40B4-BE49-F238E27FC236}">
                <a16:creationId xmlns:a16="http://schemas.microsoft.com/office/drawing/2014/main" id="{A91D1196-09BE-4AE9-734D-5E749192113E}"/>
              </a:ext>
            </a:extLst>
          </p:cNvPr>
          <p:cNvSpPr>
            <a:spLocks noGrp="1"/>
          </p:cNvSpPr>
          <p:nvPr>
            <p:ph type="title" hasCustomPrompt="1"/>
          </p:nvPr>
        </p:nvSpPr>
        <p:spPr>
          <a:xfrm>
            <a:off x="1609557" y="2743200"/>
            <a:ext cx="2126611" cy="979330"/>
          </a:xfrm>
          <a:prstGeom prst="rect">
            <a:avLst/>
          </a:prstGeom>
        </p:spPr>
        <p:txBody>
          <a:bodyPr/>
          <a:lstStyle>
            <a:lvl1pPr algn="ctr">
              <a:defRPr sz="2800" baseline="0">
                <a:solidFill>
                  <a:schemeClr val="bg1"/>
                </a:solidFill>
              </a:defRPr>
            </a:lvl1pPr>
          </a:lstStyle>
          <a:p>
            <a:r>
              <a:rPr lang="en-US" sz="2800"/>
              <a:t>Chapter Title</a:t>
            </a:r>
            <a:endParaRPr lang="en-CA" sz="2800"/>
          </a:p>
        </p:txBody>
      </p:sp>
      <p:sp>
        <p:nvSpPr>
          <p:cNvPr id="5" name="Subtitle 2">
            <a:extLst>
              <a:ext uri="{FF2B5EF4-FFF2-40B4-BE49-F238E27FC236}">
                <a16:creationId xmlns:a16="http://schemas.microsoft.com/office/drawing/2014/main" id="{818CACD6-0E32-7D9B-7C66-F2D5A4EA00B2}"/>
              </a:ext>
            </a:extLst>
          </p:cNvPr>
          <p:cNvSpPr>
            <a:spLocks noGrp="1"/>
          </p:cNvSpPr>
          <p:nvPr>
            <p:ph type="subTitle" idx="1" hasCustomPrompt="1"/>
          </p:nvPr>
        </p:nvSpPr>
        <p:spPr>
          <a:xfrm>
            <a:off x="1609557" y="3908414"/>
            <a:ext cx="2126611" cy="1051125"/>
          </a:xfrm>
          <a:prstGeom prst="rect">
            <a:avLst/>
          </a:prstGeom>
        </p:spPr>
        <p:txBody>
          <a:bodyPr>
            <a:normAutofit/>
          </a:bodyPr>
          <a:lstStyle>
            <a:lvl1pPr marL="0" indent="0" algn="ctr">
              <a:buNone/>
              <a:defRPr sz="18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Double click to edit text</a:t>
            </a:r>
            <a:endParaRPr lang="en-CA"/>
          </a:p>
        </p:txBody>
      </p:sp>
      <p:sp>
        <p:nvSpPr>
          <p:cNvPr id="6" name="Text Placeholder 12">
            <a:extLst>
              <a:ext uri="{FF2B5EF4-FFF2-40B4-BE49-F238E27FC236}">
                <a16:creationId xmlns:a16="http://schemas.microsoft.com/office/drawing/2014/main" id="{B881A760-3C20-0626-8DA3-C7A8E71FBD23}"/>
              </a:ext>
            </a:extLst>
          </p:cNvPr>
          <p:cNvSpPr>
            <a:spLocks noGrp="1"/>
          </p:cNvSpPr>
          <p:nvPr>
            <p:ph type="body" sz="quarter" idx="11" hasCustomPrompt="1"/>
          </p:nvPr>
        </p:nvSpPr>
        <p:spPr>
          <a:xfrm>
            <a:off x="2315407" y="2125666"/>
            <a:ext cx="714910" cy="558020"/>
          </a:xfrm>
          <a:prstGeom prst="rect">
            <a:avLst/>
          </a:prstGeom>
        </p:spPr>
        <p:txBody>
          <a:bodyPr/>
          <a:lstStyle>
            <a:lvl1pPr marL="0" indent="0" algn="ctr">
              <a:buNone/>
              <a:defRPr sz="2800" b="1">
                <a:solidFill>
                  <a:schemeClr val="bg1"/>
                </a:solidFill>
                <a:latin typeface="+mj-lt"/>
              </a:defRPr>
            </a:lvl1pPr>
          </a:lstStyle>
          <a:p>
            <a:pPr lvl="0"/>
            <a:r>
              <a:rPr lang="en-US"/>
              <a:t>01</a:t>
            </a:r>
            <a:endParaRPr lang="en-CA"/>
          </a:p>
        </p:txBody>
      </p:sp>
    </p:spTree>
    <p:extLst>
      <p:ext uri="{BB962C8B-B14F-4D97-AF65-F5344CB8AC3E}">
        <p14:creationId xmlns:p14="http://schemas.microsoft.com/office/powerpoint/2010/main" val="180993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26355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1493114" y="893372"/>
            <a:ext cx="9205772" cy="594557"/>
          </a:xfrm>
          <a:prstGeom prst="rect">
            <a:avLst/>
          </a:prstGeom>
        </p:spPr>
        <p:txBody>
          <a:bodyPr vert="horz" lIns="91440" tIns="45720" rIns="91440" bIns="45720" rtlCol="0" anchor="ctr">
            <a:normAutofit/>
          </a:bodyPr>
          <a:lstStyle>
            <a:lvl1pPr>
              <a:defRPr sz="2800" baseline="0"/>
            </a:lvl1pPr>
          </a:lstStyle>
          <a:p>
            <a:r>
              <a:rPr lang="en-US" dirty="0"/>
              <a:t>Presentation Overview</a:t>
            </a:r>
            <a:endParaRPr lang="en-CA" dirty="0"/>
          </a:p>
        </p:txBody>
      </p:sp>
      <p:sp>
        <p:nvSpPr>
          <p:cNvPr id="5" name="Text Placeholder 12"/>
          <p:cNvSpPr>
            <a:spLocks noGrp="1"/>
          </p:cNvSpPr>
          <p:nvPr>
            <p:ph type="body" sz="quarter" idx="11" hasCustomPrompt="1"/>
          </p:nvPr>
        </p:nvSpPr>
        <p:spPr>
          <a:xfrm>
            <a:off x="1493113" y="2217842"/>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01</a:t>
            </a:r>
            <a:endParaRPr lang="en-CA" dirty="0"/>
          </a:p>
        </p:txBody>
      </p:sp>
      <p:sp>
        <p:nvSpPr>
          <p:cNvPr id="6" name="Content Placeholder 3"/>
          <p:cNvSpPr>
            <a:spLocks noGrp="1"/>
          </p:cNvSpPr>
          <p:nvPr>
            <p:ph sz="half" idx="2" hasCustomPrompt="1"/>
          </p:nvPr>
        </p:nvSpPr>
        <p:spPr>
          <a:xfrm>
            <a:off x="2635777" y="2596210"/>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8" name="Text Placeholder 12"/>
          <p:cNvSpPr>
            <a:spLocks noGrp="1"/>
          </p:cNvSpPr>
          <p:nvPr>
            <p:ph type="body" sz="quarter" idx="12" hasCustomPrompt="1"/>
          </p:nvPr>
        </p:nvSpPr>
        <p:spPr>
          <a:xfrm>
            <a:off x="1493113" y="3652567"/>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03</a:t>
            </a:r>
            <a:endParaRPr lang="en-CA" dirty="0"/>
          </a:p>
        </p:txBody>
      </p:sp>
      <p:sp>
        <p:nvSpPr>
          <p:cNvPr id="9" name="Content Placeholder 3"/>
          <p:cNvSpPr>
            <a:spLocks noGrp="1"/>
          </p:cNvSpPr>
          <p:nvPr>
            <p:ph sz="half" idx="13" hasCustomPrompt="1"/>
          </p:nvPr>
        </p:nvSpPr>
        <p:spPr>
          <a:xfrm>
            <a:off x="2635777" y="4030935"/>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4" name="Text Placeholder 12"/>
          <p:cNvSpPr>
            <a:spLocks noGrp="1"/>
          </p:cNvSpPr>
          <p:nvPr>
            <p:ph type="body" sz="quarter" idx="14" hasCustomPrompt="1"/>
          </p:nvPr>
        </p:nvSpPr>
        <p:spPr>
          <a:xfrm>
            <a:off x="6445888" y="2122515"/>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02</a:t>
            </a:r>
            <a:endParaRPr lang="en-CA" dirty="0"/>
          </a:p>
        </p:txBody>
      </p:sp>
      <p:sp>
        <p:nvSpPr>
          <p:cNvPr id="15" name="Content Placeholder 3"/>
          <p:cNvSpPr>
            <a:spLocks noGrp="1"/>
          </p:cNvSpPr>
          <p:nvPr>
            <p:ph sz="half" idx="15" hasCustomPrompt="1"/>
          </p:nvPr>
        </p:nvSpPr>
        <p:spPr>
          <a:xfrm>
            <a:off x="7588552" y="2500883"/>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7" name="Text Placeholder 12"/>
          <p:cNvSpPr>
            <a:spLocks noGrp="1"/>
          </p:cNvSpPr>
          <p:nvPr>
            <p:ph type="body" sz="quarter" idx="16" hasCustomPrompt="1"/>
          </p:nvPr>
        </p:nvSpPr>
        <p:spPr>
          <a:xfrm>
            <a:off x="6445888" y="3557240"/>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04</a:t>
            </a:r>
            <a:endParaRPr lang="en-CA" dirty="0"/>
          </a:p>
        </p:txBody>
      </p:sp>
      <p:sp>
        <p:nvSpPr>
          <p:cNvPr id="18" name="Content Placeholder 3"/>
          <p:cNvSpPr>
            <a:spLocks noGrp="1"/>
          </p:cNvSpPr>
          <p:nvPr>
            <p:ph sz="half" idx="17" hasCustomPrompt="1"/>
          </p:nvPr>
        </p:nvSpPr>
        <p:spPr>
          <a:xfrm>
            <a:off x="7588552" y="3935608"/>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0" name="Text Placeholder 12"/>
          <p:cNvSpPr>
            <a:spLocks noGrp="1"/>
          </p:cNvSpPr>
          <p:nvPr>
            <p:ph type="body" sz="quarter" idx="18" hasCustomPrompt="1"/>
          </p:nvPr>
        </p:nvSpPr>
        <p:spPr>
          <a:xfrm>
            <a:off x="1493113" y="5087292"/>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05</a:t>
            </a:r>
            <a:endParaRPr lang="en-CA" dirty="0"/>
          </a:p>
        </p:txBody>
      </p:sp>
      <p:sp>
        <p:nvSpPr>
          <p:cNvPr id="21" name="Content Placeholder 3"/>
          <p:cNvSpPr>
            <a:spLocks noGrp="1"/>
          </p:cNvSpPr>
          <p:nvPr>
            <p:ph sz="half" idx="19" hasCustomPrompt="1"/>
          </p:nvPr>
        </p:nvSpPr>
        <p:spPr>
          <a:xfrm>
            <a:off x="2635777" y="5465660"/>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3" name="Text Placeholder 12"/>
          <p:cNvSpPr>
            <a:spLocks noGrp="1"/>
          </p:cNvSpPr>
          <p:nvPr>
            <p:ph type="body" sz="quarter" idx="20" hasCustomPrompt="1"/>
          </p:nvPr>
        </p:nvSpPr>
        <p:spPr>
          <a:xfrm>
            <a:off x="6445888" y="4991965"/>
            <a:ext cx="1088557" cy="947389"/>
          </a:xfrm>
          <a:prstGeom prst="rect">
            <a:avLst/>
          </a:prstGeom>
        </p:spPr>
        <p:txBody>
          <a:bodyPr/>
          <a:lstStyle>
            <a:lvl1pPr marL="0" indent="0" algn="ctr">
              <a:buNone/>
              <a:defRPr sz="6000" b="1">
                <a:solidFill>
                  <a:srgbClr val="0A324B"/>
                </a:solidFill>
                <a:latin typeface="+mj-lt"/>
              </a:defRPr>
            </a:lvl1pPr>
          </a:lstStyle>
          <a:p>
            <a:pPr lvl="0"/>
            <a:r>
              <a:rPr lang="en-US" dirty="0"/>
              <a:t>06</a:t>
            </a:r>
            <a:endParaRPr lang="en-CA" dirty="0"/>
          </a:p>
        </p:txBody>
      </p:sp>
      <p:sp>
        <p:nvSpPr>
          <p:cNvPr id="24" name="Content Placeholder 3"/>
          <p:cNvSpPr>
            <a:spLocks noGrp="1"/>
          </p:cNvSpPr>
          <p:nvPr>
            <p:ph sz="half" idx="21" hasCustomPrompt="1"/>
          </p:nvPr>
        </p:nvSpPr>
        <p:spPr>
          <a:xfrm>
            <a:off x="7588552" y="5370333"/>
            <a:ext cx="3110334" cy="56902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25" name="Line"/>
          <p:cNvSpPr/>
          <p:nvPr userDrawn="1"/>
        </p:nvSpPr>
        <p:spPr>
          <a:xfrm>
            <a:off x="1623191" y="1520751"/>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26" name="Text Placeholder 12"/>
          <p:cNvSpPr>
            <a:spLocks noGrp="1"/>
          </p:cNvSpPr>
          <p:nvPr>
            <p:ph type="body" sz="quarter" idx="22" hasCustomPrompt="1"/>
          </p:nvPr>
        </p:nvSpPr>
        <p:spPr>
          <a:xfrm>
            <a:off x="2635778" y="2217842"/>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28" name="Text Placeholder 12"/>
          <p:cNvSpPr>
            <a:spLocks noGrp="1"/>
          </p:cNvSpPr>
          <p:nvPr>
            <p:ph type="body" sz="quarter" idx="23" hasCustomPrompt="1"/>
          </p:nvPr>
        </p:nvSpPr>
        <p:spPr>
          <a:xfrm>
            <a:off x="7588552" y="2122515"/>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1" name="Text Placeholder 12"/>
          <p:cNvSpPr>
            <a:spLocks noGrp="1"/>
          </p:cNvSpPr>
          <p:nvPr>
            <p:ph type="body" sz="quarter" idx="24" hasCustomPrompt="1"/>
          </p:nvPr>
        </p:nvSpPr>
        <p:spPr>
          <a:xfrm>
            <a:off x="2635778" y="3648435"/>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2" name="Text Placeholder 12"/>
          <p:cNvSpPr>
            <a:spLocks noGrp="1"/>
          </p:cNvSpPr>
          <p:nvPr>
            <p:ph type="body" sz="quarter" idx="25" hasCustomPrompt="1"/>
          </p:nvPr>
        </p:nvSpPr>
        <p:spPr>
          <a:xfrm>
            <a:off x="7588552" y="3553108"/>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5" name="Text Placeholder 12"/>
          <p:cNvSpPr>
            <a:spLocks noGrp="1"/>
          </p:cNvSpPr>
          <p:nvPr>
            <p:ph type="body" sz="quarter" idx="26" hasCustomPrompt="1"/>
          </p:nvPr>
        </p:nvSpPr>
        <p:spPr>
          <a:xfrm>
            <a:off x="2662831" y="5075157"/>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
        <p:nvSpPr>
          <p:cNvPr id="36" name="Text Placeholder 12"/>
          <p:cNvSpPr>
            <a:spLocks noGrp="1"/>
          </p:cNvSpPr>
          <p:nvPr>
            <p:ph type="body" sz="quarter" idx="27" hasCustomPrompt="1"/>
          </p:nvPr>
        </p:nvSpPr>
        <p:spPr>
          <a:xfrm>
            <a:off x="7615605" y="4979830"/>
            <a:ext cx="3110334" cy="283041"/>
          </a:xfrm>
          <a:prstGeom prst="rect">
            <a:avLst/>
          </a:prstGeom>
        </p:spPr>
        <p:txBody>
          <a:bodyPr/>
          <a:lstStyle>
            <a:lvl1pPr marL="0" indent="0" algn="l">
              <a:buNone/>
              <a:defRPr sz="2000" b="1" baseline="0">
                <a:solidFill>
                  <a:srgbClr val="0A324B"/>
                </a:solidFill>
                <a:latin typeface="+mj-lt"/>
              </a:defRPr>
            </a:lvl1pPr>
          </a:lstStyle>
          <a:p>
            <a:pPr lvl="0"/>
            <a:r>
              <a:rPr lang="en-US" dirty="0"/>
              <a:t>Chapter Title</a:t>
            </a:r>
            <a:endParaRPr lang="en-CA" dirty="0"/>
          </a:p>
        </p:txBody>
      </p:sp>
    </p:spTree>
    <p:extLst>
      <p:ext uri="{BB962C8B-B14F-4D97-AF65-F5344CB8AC3E}">
        <p14:creationId xmlns:p14="http://schemas.microsoft.com/office/powerpoint/2010/main" val="41944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sp>
        <p:nvSpPr>
          <p:cNvPr id="8" name="Rectangle 7"/>
          <p:cNvSpPr/>
          <p:nvPr userDrawn="1"/>
        </p:nvSpPr>
        <p:spPr>
          <a:xfrm>
            <a:off x="1271504" y="894110"/>
            <a:ext cx="2802716" cy="5069780"/>
          </a:xfrm>
          <a:prstGeom prst="rect">
            <a:avLst/>
          </a:prstGeom>
          <a:solidFill>
            <a:srgbClr val="0A3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Title 1"/>
          <p:cNvSpPr>
            <a:spLocks noGrp="1"/>
          </p:cNvSpPr>
          <p:nvPr>
            <p:ph type="title" hasCustomPrompt="1"/>
          </p:nvPr>
        </p:nvSpPr>
        <p:spPr>
          <a:xfrm>
            <a:off x="1609557" y="2743200"/>
            <a:ext cx="2126611" cy="979330"/>
          </a:xfrm>
          <a:prstGeom prst="rect">
            <a:avLst/>
          </a:prstGeom>
        </p:spPr>
        <p:txBody>
          <a:bodyPr/>
          <a:lstStyle>
            <a:lvl1pPr algn="ctr">
              <a:defRPr sz="2800" baseline="0">
                <a:solidFill>
                  <a:schemeClr val="bg1"/>
                </a:solidFill>
              </a:defRPr>
            </a:lvl1pPr>
          </a:lstStyle>
          <a:p>
            <a:r>
              <a:rPr lang="en-US" sz="2800" dirty="0"/>
              <a:t>Chapter Title</a:t>
            </a:r>
            <a:endParaRPr lang="en-CA" sz="2800" dirty="0"/>
          </a:p>
        </p:txBody>
      </p:sp>
      <p:sp>
        <p:nvSpPr>
          <p:cNvPr id="11" name="Subtitle 2"/>
          <p:cNvSpPr>
            <a:spLocks noGrp="1"/>
          </p:cNvSpPr>
          <p:nvPr>
            <p:ph type="subTitle" idx="1" hasCustomPrompt="1"/>
          </p:nvPr>
        </p:nvSpPr>
        <p:spPr>
          <a:xfrm>
            <a:off x="1609557" y="3908414"/>
            <a:ext cx="2126611" cy="1051125"/>
          </a:xfrm>
          <a:prstGeom prst="rect">
            <a:avLst/>
          </a:prstGeom>
        </p:spPr>
        <p:txBody>
          <a:bodyPr>
            <a:normAutofit/>
          </a:bodyPr>
          <a:lstStyle>
            <a:lvl1pPr marL="0" indent="0" algn="ctr">
              <a:buNone/>
              <a:defRPr sz="1800" baseline="0">
                <a:solidFill>
                  <a:srgbClr val="64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Double click to edit text</a:t>
            </a:r>
            <a:endParaRPr lang="en-CA" dirty="0"/>
          </a:p>
        </p:txBody>
      </p:sp>
      <p:sp>
        <p:nvSpPr>
          <p:cNvPr id="13" name="Text Placeholder 12"/>
          <p:cNvSpPr>
            <a:spLocks noGrp="1"/>
          </p:cNvSpPr>
          <p:nvPr>
            <p:ph type="body" sz="quarter" idx="11" hasCustomPrompt="1"/>
          </p:nvPr>
        </p:nvSpPr>
        <p:spPr>
          <a:xfrm>
            <a:off x="2315407" y="2125666"/>
            <a:ext cx="714910" cy="558020"/>
          </a:xfrm>
          <a:prstGeom prst="rect">
            <a:avLst/>
          </a:prstGeom>
        </p:spPr>
        <p:txBody>
          <a:bodyPr/>
          <a:lstStyle>
            <a:lvl1pPr marL="0" indent="0" algn="ctr">
              <a:buNone/>
              <a:defRPr sz="2800" b="1">
                <a:solidFill>
                  <a:srgbClr val="64FFFF"/>
                </a:solidFill>
                <a:latin typeface="+mj-lt"/>
              </a:defRPr>
            </a:lvl1pPr>
          </a:lstStyle>
          <a:p>
            <a:pPr lvl="0"/>
            <a:r>
              <a:rPr lang="en-US" dirty="0"/>
              <a:t>01</a:t>
            </a:r>
            <a:endParaRPr lang="en-CA" dirty="0"/>
          </a:p>
        </p:txBody>
      </p:sp>
      <p:sp>
        <p:nvSpPr>
          <p:cNvPr id="7" name="Picture Placeholder 6">
            <a:extLst>
              <a:ext uri="{FF2B5EF4-FFF2-40B4-BE49-F238E27FC236}">
                <a16:creationId xmlns:a16="http://schemas.microsoft.com/office/drawing/2014/main" id="{B7E19967-13FC-03C6-5277-7A9C97FDE17E}"/>
              </a:ext>
            </a:extLst>
          </p:cNvPr>
          <p:cNvSpPr>
            <a:spLocks noGrp="1"/>
          </p:cNvSpPr>
          <p:nvPr>
            <p:ph type="pic" sz="quarter" idx="12" hasCustomPrompt="1"/>
          </p:nvPr>
        </p:nvSpPr>
        <p:spPr>
          <a:xfrm>
            <a:off x="4073525" y="893763"/>
            <a:ext cx="6954838" cy="5070475"/>
          </a:xfrm>
          <a:prstGeom prst="rect">
            <a:avLst/>
          </a:prstGeom>
          <a:solidFill>
            <a:srgbClr val="C3D4DD">
              <a:alpha val="14000"/>
            </a:srgbClr>
          </a:solidFill>
        </p:spPr>
        <p:txBody>
          <a:bodyPr/>
          <a:lstStyle>
            <a:lvl1pPr>
              <a:defRPr>
                <a:solidFill>
                  <a:srgbClr val="C3D4DD"/>
                </a:solidFill>
              </a:defRPr>
            </a:lvl1pPr>
          </a:lstStyle>
          <a:p>
            <a:r>
              <a:rPr lang="en-CA" dirty="0"/>
              <a:t>Click on icon (center of box) to import image</a:t>
            </a:r>
          </a:p>
        </p:txBody>
      </p:sp>
    </p:spTree>
    <p:extLst>
      <p:ext uri="{BB962C8B-B14F-4D97-AF65-F5344CB8AC3E}">
        <p14:creationId xmlns:p14="http://schemas.microsoft.com/office/powerpoint/2010/main" val="2468846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6" name="Line"/>
          <p:cNvSpPr/>
          <p:nvPr userDrawn="1"/>
        </p:nvSpPr>
        <p:spPr>
          <a:xfrm>
            <a:off x="7001386" y="898521"/>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ontent Placeholder 3"/>
          <p:cNvSpPr>
            <a:spLocks noGrp="1"/>
          </p:cNvSpPr>
          <p:nvPr>
            <p:ph sz="half" idx="2" hasCustomPrompt="1"/>
          </p:nvPr>
        </p:nvSpPr>
        <p:spPr>
          <a:xfrm>
            <a:off x="7001386" y="2129791"/>
            <a:ext cx="3868615" cy="148553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9" name="Subtitle 2"/>
          <p:cNvSpPr>
            <a:spLocks noGrp="1"/>
          </p:cNvSpPr>
          <p:nvPr>
            <p:ph type="subTitle" idx="1"/>
          </p:nvPr>
        </p:nvSpPr>
        <p:spPr>
          <a:xfrm>
            <a:off x="7001386" y="1591975"/>
            <a:ext cx="3868615"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10" name="Picture Placeholder 2"/>
          <p:cNvSpPr>
            <a:spLocks noGrp="1"/>
          </p:cNvSpPr>
          <p:nvPr>
            <p:ph type="pic" idx="12"/>
          </p:nvPr>
        </p:nvSpPr>
        <p:spPr>
          <a:xfrm>
            <a:off x="1086817" y="882288"/>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1" name="Picture Placeholder 2"/>
          <p:cNvSpPr>
            <a:spLocks noGrp="1"/>
          </p:cNvSpPr>
          <p:nvPr>
            <p:ph type="pic" idx="13"/>
          </p:nvPr>
        </p:nvSpPr>
        <p:spPr>
          <a:xfrm>
            <a:off x="3730035" y="882287"/>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4" name="Picture Placeholder 2"/>
          <p:cNvSpPr>
            <a:spLocks noGrp="1"/>
          </p:cNvSpPr>
          <p:nvPr>
            <p:ph type="pic" idx="14"/>
          </p:nvPr>
        </p:nvSpPr>
        <p:spPr>
          <a:xfrm>
            <a:off x="1086817" y="3504288"/>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5" name="Picture Placeholder 2"/>
          <p:cNvSpPr>
            <a:spLocks noGrp="1"/>
          </p:cNvSpPr>
          <p:nvPr>
            <p:ph type="pic" idx="15"/>
          </p:nvPr>
        </p:nvSpPr>
        <p:spPr>
          <a:xfrm>
            <a:off x="3730035" y="3504287"/>
            <a:ext cx="2527706" cy="2513907"/>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24" name="Title 1"/>
          <p:cNvSpPr>
            <a:spLocks noGrp="1"/>
          </p:cNvSpPr>
          <p:nvPr>
            <p:ph type="title"/>
          </p:nvPr>
        </p:nvSpPr>
        <p:spPr>
          <a:xfrm>
            <a:off x="7001386" y="1109977"/>
            <a:ext cx="3868615" cy="421416"/>
          </a:xfrm>
          <a:prstGeom prst="rect">
            <a:avLst/>
          </a:prstGeom>
        </p:spPr>
        <p:txBody>
          <a:bodyPr/>
          <a:lstStyle>
            <a:lvl1pPr>
              <a:defRPr sz="2800">
                <a:solidFill>
                  <a:srgbClr val="0A324B"/>
                </a:solidFill>
              </a:defRPr>
            </a:lvl1pPr>
          </a:lstStyle>
          <a:p>
            <a:endParaRPr lang="en-CA" sz="2800" dirty="0"/>
          </a:p>
        </p:txBody>
      </p:sp>
    </p:spTree>
    <p:extLst>
      <p:ext uri="{BB962C8B-B14F-4D97-AF65-F5344CB8AC3E}">
        <p14:creationId xmlns:p14="http://schemas.microsoft.com/office/powerpoint/2010/main" val="4163262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hart Layout">
    <p:spTree>
      <p:nvGrpSpPr>
        <p:cNvPr id="1" name=""/>
        <p:cNvGrpSpPr/>
        <p:nvPr/>
      </p:nvGrpSpPr>
      <p:grpSpPr>
        <a:xfrm>
          <a:off x="0" y="0"/>
          <a:ext cx="0" cy="0"/>
          <a:chOff x="0" y="0"/>
          <a:chExt cx="0" cy="0"/>
        </a:xfrm>
      </p:grpSpPr>
      <p:sp>
        <p:nvSpPr>
          <p:cNvPr id="6" name="Line"/>
          <p:cNvSpPr/>
          <p:nvPr userDrawn="1"/>
        </p:nvSpPr>
        <p:spPr>
          <a:xfrm>
            <a:off x="1330258" y="898521"/>
            <a:ext cx="463920"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8" name="Content Placeholder 3"/>
          <p:cNvSpPr>
            <a:spLocks noGrp="1"/>
          </p:cNvSpPr>
          <p:nvPr>
            <p:ph sz="half" idx="2" hasCustomPrompt="1"/>
          </p:nvPr>
        </p:nvSpPr>
        <p:spPr>
          <a:xfrm>
            <a:off x="1330258" y="2129791"/>
            <a:ext cx="9346978" cy="331042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9" name="Subtitle 2"/>
          <p:cNvSpPr>
            <a:spLocks noGrp="1"/>
          </p:cNvSpPr>
          <p:nvPr>
            <p:ph type="subTitle" idx="1"/>
          </p:nvPr>
        </p:nvSpPr>
        <p:spPr>
          <a:xfrm>
            <a:off x="1330258" y="1591975"/>
            <a:ext cx="9346978"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24" name="Title 1"/>
          <p:cNvSpPr>
            <a:spLocks noGrp="1"/>
          </p:cNvSpPr>
          <p:nvPr>
            <p:ph type="title"/>
          </p:nvPr>
        </p:nvSpPr>
        <p:spPr>
          <a:xfrm>
            <a:off x="1330258" y="1109977"/>
            <a:ext cx="9346978" cy="421416"/>
          </a:xfrm>
          <a:prstGeom prst="rect">
            <a:avLst/>
          </a:prstGeom>
        </p:spPr>
        <p:txBody>
          <a:bodyPr/>
          <a:lstStyle>
            <a:lvl1pPr>
              <a:defRPr sz="2800">
                <a:solidFill>
                  <a:srgbClr val="0A324B"/>
                </a:solidFill>
              </a:defRPr>
            </a:lvl1pPr>
          </a:lstStyle>
          <a:p>
            <a:endParaRPr lang="en-CA" sz="2800" dirty="0"/>
          </a:p>
        </p:txBody>
      </p:sp>
      <p:sp>
        <p:nvSpPr>
          <p:cNvPr id="12" name="Rectangle 11"/>
          <p:cNvSpPr/>
          <p:nvPr userDrawn="1"/>
        </p:nvSpPr>
        <p:spPr>
          <a:xfrm>
            <a:off x="237031" y="5043053"/>
            <a:ext cx="621951" cy="1814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Line"/>
          <p:cNvSpPr/>
          <p:nvPr userDrawn="1"/>
        </p:nvSpPr>
        <p:spPr>
          <a:xfrm rot="5400000">
            <a:off x="328956" y="6091503"/>
            <a:ext cx="0" cy="664897"/>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69499" y="6231597"/>
            <a:ext cx="1015442" cy="366236"/>
          </a:xfrm>
          <a:prstGeom prst="rect">
            <a:avLst/>
          </a:prstGeom>
        </p:spPr>
      </p:pic>
    </p:spTree>
    <p:extLst>
      <p:ext uri="{BB962C8B-B14F-4D97-AF65-F5344CB8AC3E}">
        <p14:creationId xmlns:p14="http://schemas.microsoft.com/office/powerpoint/2010/main" val="3644453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Picture Placeholder 2"/>
          <p:cNvSpPr>
            <a:spLocks noGrp="1"/>
          </p:cNvSpPr>
          <p:nvPr>
            <p:ph type="pic" idx="10"/>
          </p:nvPr>
        </p:nvSpPr>
        <p:spPr>
          <a:xfrm>
            <a:off x="1" y="0"/>
            <a:ext cx="12191999" cy="3554798"/>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3" name="Content Placeholder 3"/>
          <p:cNvSpPr>
            <a:spLocks noGrp="1"/>
          </p:cNvSpPr>
          <p:nvPr>
            <p:ph sz="half" idx="2" hasCustomPrompt="1"/>
          </p:nvPr>
        </p:nvSpPr>
        <p:spPr>
          <a:xfrm>
            <a:off x="1493114" y="3884847"/>
            <a:ext cx="9205771" cy="206145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rgbClr val="0A324B"/>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Tree>
    <p:extLst>
      <p:ext uri="{BB962C8B-B14F-4D97-AF65-F5344CB8AC3E}">
        <p14:creationId xmlns:p14="http://schemas.microsoft.com/office/powerpoint/2010/main" val="2425888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p:cNvSpPr>
            <a:spLocks noGrp="1"/>
          </p:cNvSpPr>
          <p:nvPr>
            <p:ph type="title"/>
          </p:nvPr>
        </p:nvSpPr>
        <p:spPr>
          <a:xfrm>
            <a:off x="1493114" y="893372"/>
            <a:ext cx="9205772" cy="497166"/>
          </a:xfrm>
          <a:prstGeom prst="rect">
            <a:avLst/>
          </a:prstGeom>
        </p:spPr>
        <p:txBody>
          <a:bodyPr/>
          <a:lstStyle>
            <a:lvl1pPr>
              <a:defRPr sz="2800">
                <a:solidFill>
                  <a:srgbClr val="0A324B"/>
                </a:solidFill>
              </a:defRPr>
            </a:lvl1pPr>
          </a:lstStyle>
          <a:p>
            <a:endParaRPr lang="en-CA" sz="2800" dirty="0"/>
          </a:p>
        </p:txBody>
      </p:sp>
      <p:sp>
        <p:nvSpPr>
          <p:cNvPr id="10" name="Content Placeholder 3"/>
          <p:cNvSpPr>
            <a:spLocks noGrp="1"/>
          </p:cNvSpPr>
          <p:nvPr>
            <p:ph sz="half" idx="2" hasCustomPrompt="1"/>
          </p:nvPr>
        </p:nvSpPr>
        <p:spPr>
          <a:xfrm>
            <a:off x="1493115" y="4485428"/>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1" name="Content Placeholder 3"/>
          <p:cNvSpPr>
            <a:spLocks noGrp="1"/>
          </p:cNvSpPr>
          <p:nvPr>
            <p:ph sz="half" idx="10" hasCustomPrompt="1"/>
          </p:nvPr>
        </p:nvSpPr>
        <p:spPr>
          <a:xfrm>
            <a:off x="4729698" y="4485428"/>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2" name="Content Placeholder 3"/>
          <p:cNvSpPr>
            <a:spLocks noGrp="1"/>
          </p:cNvSpPr>
          <p:nvPr>
            <p:ph sz="half" idx="11" hasCustomPrompt="1"/>
          </p:nvPr>
        </p:nvSpPr>
        <p:spPr>
          <a:xfrm>
            <a:off x="7966282" y="4485427"/>
            <a:ext cx="2732604" cy="13181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13" name="Picture Placeholder 2"/>
          <p:cNvSpPr>
            <a:spLocks noGrp="1"/>
          </p:cNvSpPr>
          <p:nvPr>
            <p:ph type="pic" idx="12"/>
          </p:nvPr>
        </p:nvSpPr>
        <p:spPr>
          <a:xfrm>
            <a:off x="1493114"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4" name="Picture Placeholder 2"/>
          <p:cNvSpPr>
            <a:spLocks noGrp="1"/>
          </p:cNvSpPr>
          <p:nvPr>
            <p:ph type="pic" idx="13"/>
          </p:nvPr>
        </p:nvSpPr>
        <p:spPr>
          <a:xfrm>
            <a:off x="4729698"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5" name="Picture Placeholder 2"/>
          <p:cNvSpPr>
            <a:spLocks noGrp="1"/>
          </p:cNvSpPr>
          <p:nvPr>
            <p:ph type="pic" idx="14"/>
          </p:nvPr>
        </p:nvSpPr>
        <p:spPr>
          <a:xfrm>
            <a:off x="7966281" y="2153440"/>
            <a:ext cx="2732605" cy="2202134"/>
          </a:xfrm>
          <a:prstGeom prst="rect">
            <a:avLst/>
          </a:prstGeom>
          <a:solidFill>
            <a:schemeClr val="bg1">
              <a:lumMod val="95000"/>
            </a:schemeClr>
          </a:solidFill>
        </p:spPr>
        <p:txBody>
          <a:bodyPr anchor="ct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17" name="Subtitle 2"/>
          <p:cNvSpPr>
            <a:spLocks noGrp="1"/>
          </p:cNvSpPr>
          <p:nvPr>
            <p:ph type="subTitle" idx="1"/>
          </p:nvPr>
        </p:nvSpPr>
        <p:spPr>
          <a:xfrm>
            <a:off x="1493114" y="1390538"/>
            <a:ext cx="9205772" cy="353150"/>
          </a:xfrm>
          <a:prstGeom prst="rect">
            <a:avLst/>
          </a:prstGeom>
        </p:spPr>
        <p:txBody>
          <a:bodyPr>
            <a:normAutofit/>
          </a:bodyPr>
          <a:lstStyle>
            <a:lvl1pPr marL="0" indent="0" algn="l">
              <a:buNone/>
              <a:defRPr sz="2000">
                <a:solidFill>
                  <a:srgbClr val="0A324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Tree>
    <p:extLst>
      <p:ext uri="{BB962C8B-B14F-4D97-AF65-F5344CB8AC3E}">
        <p14:creationId xmlns:p14="http://schemas.microsoft.com/office/powerpoint/2010/main" val="191881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7" name="Rectangle 36"/>
          <p:cNvSpPr/>
          <p:nvPr userDrawn="1"/>
        </p:nvSpPr>
        <p:spPr>
          <a:xfrm>
            <a:off x="0" y="0"/>
            <a:ext cx="5908431" cy="6858000"/>
          </a:xfrm>
          <a:prstGeom prst="rect">
            <a:avLst/>
          </a:prstGeom>
          <a:solidFill>
            <a:srgbClr val="0A32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itle 1"/>
          <p:cNvSpPr>
            <a:spLocks noGrp="1"/>
          </p:cNvSpPr>
          <p:nvPr>
            <p:ph type="title" hasCustomPrompt="1"/>
          </p:nvPr>
        </p:nvSpPr>
        <p:spPr>
          <a:xfrm>
            <a:off x="6839065" y="898783"/>
            <a:ext cx="3895668" cy="497166"/>
          </a:xfrm>
          <a:prstGeom prst="rect">
            <a:avLst/>
          </a:prstGeom>
        </p:spPr>
        <p:txBody>
          <a:bodyPr/>
          <a:lstStyle>
            <a:lvl1pPr>
              <a:defRPr sz="2800" baseline="0">
                <a:solidFill>
                  <a:srgbClr val="0A324B"/>
                </a:solidFill>
              </a:defRPr>
            </a:lvl1pPr>
          </a:lstStyle>
          <a:p>
            <a:r>
              <a:rPr lang="en-US" sz="2800" dirty="0"/>
              <a:t>Title 2</a:t>
            </a:r>
            <a:endParaRPr lang="en-CA" sz="2800" dirty="0"/>
          </a:p>
        </p:txBody>
      </p:sp>
      <p:sp>
        <p:nvSpPr>
          <p:cNvPr id="31" name="Content Placeholder 3"/>
          <p:cNvSpPr>
            <a:spLocks noGrp="1"/>
          </p:cNvSpPr>
          <p:nvPr>
            <p:ph sz="half" idx="14" hasCustomPrompt="1"/>
          </p:nvPr>
        </p:nvSpPr>
        <p:spPr>
          <a:xfrm>
            <a:off x="2474090" y="2549873"/>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38" name="Line"/>
          <p:cNvSpPr/>
          <p:nvPr userDrawn="1"/>
        </p:nvSpPr>
        <p:spPr>
          <a:xfrm>
            <a:off x="605545" y="6193103"/>
            <a:ext cx="0" cy="664897"/>
          </a:xfrm>
          <a:prstGeom prst="line">
            <a:avLst/>
          </a:prstGeom>
          <a:ln w="38100">
            <a:solidFill>
              <a:schemeClr val="bg1"/>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39" name="Picture 3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20495" y="5324462"/>
            <a:ext cx="1002633" cy="500504"/>
          </a:xfrm>
          <a:prstGeom prst="rect">
            <a:avLst/>
          </a:prstGeom>
        </p:spPr>
      </p:pic>
      <p:sp>
        <p:nvSpPr>
          <p:cNvPr id="40" name="Content Placeholder 3"/>
          <p:cNvSpPr>
            <a:spLocks noGrp="1"/>
          </p:cNvSpPr>
          <p:nvPr>
            <p:ph sz="half" idx="15" hasCustomPrompt="1"/>
          </p:nvPr>
        </p:nvSpPr>
        <p:spPr>
          <a:xfrm>
            <a:off x="2474090" y="3800091"/>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1" name="Content Placeholder 3"/>
          <p:cNvSpPr>
            <a:spLocks noGrp="1"/>
          </p:cNvSpPr>
          <p:nvPr>
            <p:ph sz="half" idx="16" hasCustomPrompt="1"/>
          </p:nvPr>
        </p:nvSpPr>
        <p:spPr>
          <a:xfrm>
            <a:off x="2474090" y="5050309"/>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2" name="Content Placeholder 3"/>
          <p:cNvSpPr>
            <a:spLocks noGrp="1"/>
          </p:cNvSpPr>
          <p:nvPr>
            <p:ph sz="half" idx="17" hasCustomPrompt="1"/>
          </p:nvPr>
        </p:nvSpPr>
        <p:spPr>
          <a:xfrm>
            <a:off x="7657589" y="2552729"/>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3" name="Content Placeholder 3"/>
          <p:cNvSpPr>
            <a:spLocks noGrp="1"/>
          </p:cNvSpPr>
          <p:nvPr>
            <p:ph sz="half" idx="18" hasCustomPrompt="1"/>
          </p:nvPr>
        </p:nvSpPr>
        <p:spPr>
          <a:xfrm>
            <a:off x="7657589" y="3802947"/>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44" name="Content Placeholder 3"/>
          <p:cNvSpPr>
            <a:spLocks noGrp="1"/>
          </p:cNvSpPr>
          <p:nvPr>
            <p:ph sz="half" idx="19" hasCustomPrompt="1"/>
          </p:nvPr>
        </p:nvSpPr>
        <p:spPr>
          <a:xfrm>
            <a:off x="7657589" y="5053165"/>
            <a:ext cx="3077144" cy="91198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u="none">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1600" dirty="0"/>
              <a:t>Double click to edit text</a:t>
            </a:r>
            <a:endParaRPr lang="en-US" sz="1600" dirty="0"/>
          </a:p>
        </p:txBody>
      </p:sp>
      <p:sp>
        <p:nvSpPr>
          <p:cNvPr id="51" name="Text Placeholder 12"/>
          <p:cNvSpPr>
            <a:spLocks noGrp="1"/>
          </p:cNvSpPr>
          <p:nvPr>
            <p:ph type="body" sz="quarter" idx="22" hasCustomPrompt="1"/>
          </p:nvPr>
        </p:nvSpPr>
        <p:spPr>
          <a:xfrm>
            <a:off x="1694340" y="898783"/>
            <a:ext cx="3895670" cy="507736"/>
          </a:xfrm>
          <a:prstGeom prst="rect">
            <a:avLst/>
          </a:prstGeom>
        </p:spPr>
        <p:txBody>
          <a:bodyPr/>
          <a:lstStyle>
            <a:lvl1pPr marL="0" indent="0" algn="l">
              <a:buNone/>
              <a:defRPr sz="2800" b="1" baseline="0">
                <a:solidFill>
                  <a:srgbClr val="64FFFF"/>
                </a:solidFill>
                <a:latin typeface="+mj-lt"/>
              </a:defRPr>
            </a:lvl1pPr>
          </a:lstStyle>
          <a:p>
            <a:pPr lvl="0"/>
            <a:r>
              <a:rPr lang="en-US" dirty="0"/>
              <a:t>Title 1</a:t>
            </a:r>
            <a:endParaRPr lang="en-CA" dirty="0"/>
          </a:p>
        </p:txBody>
      </p:sp>
      <p:sp>
        <p:nvSpPr>
          <p:cNvPr id="53" name="Text Placeholder 12"/>
          <p:cNvSpPr>
            <a:spLocks noGrp="1"/>
          </p:cNvSpPr>
          <p:nvPr>
            <p:ph type="body" sz="quarter" idx="23"/>
          </p:nvPr>
        </p:nvSpPr>
        <p:spPr>
          <a:xfrm>
            <a:off x="1694340" y="1458537"/>
            <a:ext cx="3895670" cy="283041"/>
          </a:xfrm>
          <a:prstGeom prst="rect">
            <a:avLst/>
          </a:prstGeom>
        </p:spPr>
        <p:txBody>
          <a:bodyPr/>
          <a:lstStyle>
            <a:lvl1pPr marL="0" indent="0" algn="l">
              <a:buNone/>
              <a:defRPr sz="1800" b="1" baseline="0">
                <a:solidFill>
                  <a:srgbClr val="64FFFF"/>
                </a:solidFill>
                <a:latin typeface="+mn-lt"/>
              </a:defRPr>
            </a:lvl1pPr>
          </a:lstStyle>
          <a:p>
            <a:pPr lvl="0"/>
            <a:endParaRPr lang="en-CA" dirty="0"/>
          </a:p>
        </p:txBody>
      </p:sp>
      <p:sp>
        <p:nvSpPr>
          <p:cNvPr id="54" name="Text Placeholder 12"/>
          <p:cNvSpPr>
            <a:spLocks noGrp="1"/>
          </p:cNvSpPr>
          <p:nvPr>
            <p:ph type="body" sz="quarter" idx="24"/>
          </p:nvPr>
        </p:nvSpPr>
        <p:spPr>
          <a:xfrm>
            <a:off x="6845283" y="1458537"/>
            <a:ext cx="3889450" cy="283041"/>
          </a:xfrm>
          <a:prstGeom prst="rect">
            <a:avLst/>
          </a:prstGeom>
        </p:spPr>
        <p:txBody>
          <a:bodyPr/>
          <a:lstStyle>
            <a:lvl1pPr marL="0" indent="0" algn="l">
              <a:buNone/>
              <a:defRPr sz="1800" b="1" baseline="0">
                <a:solidFill>
                  <a:srgbClr val="0A324B"/>
                </a:solidFill>
                <a:latin typeface="+mn-lt"/>
              </a:defRPr>
            </a:lvl1pPr>
          </a:lstStyle>
          <a:p>
            <a:pPr lvl="0"/>
            <a:endParaRPr lang="en-CA" dirty="0"/>
          </a:p>
        </p:txBody>
      </p:sp>
      <p:sp>
        <p:nvSpPr>
          <p:cNvPr id="16" name="Title Placeholder 1"/>
          <p:cNvSpPr txBox="1">
            <a:spLocks/>
          </p:cNvSpPr>
          <p:nvPr userDrawn="1"/>
        </p:nvSpPr>
        <p:spPr>
          <a:xfrm rot="16200000">
            <a:off x="-49138" y="4290572"/>
            <a:ext cx="1335503" cy="21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300" b="0" dirty="0">
                <a:solidFill>
                  <a:srgbClr val="F58220"/>
                </a:solidFill>
                <a:latin typeface="DINOT"/>
              </a:rPr>
              <a:t>TAG/TRIP/4</a:t>
            </a:r>
            <a:endParaRPr lang="en-CA" sz="1300" b="0" dirty="0">
              <a:solidFill>
                <a:srgbClr val="F58220"/>
              </a:solidFill>
              <a:latin typeface="DINOT"/>
            </a:endParaRPr>
          </a:p>
        </p:txBody>
      </p:sp>
    </p:spTree>
    <p:extLst>
      <p:ext uri="{BB962C8B-B14F-4D97-AF65-F5344CB8AC3E}">
        <p14:creationId xmlns:p14="http://schemas.microsoft.com/office/powerpoint/2010/main" val="13470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Line"/>
          <p:cNvSpPr/>
          <p:nvPr userDrawn="1"/>
        </p:nvSpPr>
        <p:spPr>
          <a:xfrm>
            <a:off x="11448936" y="893371"/>
            <a:ext cx="743063" cy="0"/>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2" name="Slide Number">
            <a:extLst>
              <a:ext uri="{FF2B5EF4-FFF2-40B4-BE49-F238E27FC236}">
                <a16:creationId xmlns:a16="http://schemas.microsoft.com/office/drawing/2014/main" id="{F9D19220-74F6-4303-AD53-4CB1872D5307}"/>
              </a:ext>
            </a:extLst>
          </p:cNvPr>
          <p:cNvSpPr txBox="1">
            <a:spLocks/>
          </p:cNvSpPr>
          <p:nvPr userDrawn="1"/>
        </p:nvSpPr>
        <p:spPr>
          <a:xfrm>
            <a:off x="10970589" y="588573"/>
            <a:ext cx="1099676" cy="304798"/>
          </a:xfrm>
          <a:prstGeom prst="rect">
            <a:avLst/>
          </a:prstGeom>
        </p:spPr>
        <p:txBody>
          <a:bodyPr wrap="none" lIns="0" tIns="0" rIns="0" bIns="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5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ctr">
              <a:lnSpc>
                <a:spcPct val="100000"/>
              </a:lnSpc>
            </a:pPr>
            <a:fld id="{86CB4B4D-7CA3-9044-876B-883B54F8677D}" type="slidenum">
              <a:rPr lang="en-US" sz="1400" b="0" smtClean="0">
                <a:solidFill>
                  <a:srgbClr val="0A324B"/>
                </a:solidFill>
                <a:latin typeface="+mn-lt"/>
                <a:ea typeface="Roboto Light" pitchFamily="2" charset="0"/>
                <a:cs typeface="Adobe Naskh Medium" panose="01010101010101010101" pitchFamily="50" charset="-78"/>
              </a:rPr>
              <a:pPr algn="ctr">
                <a:lnSpc>
                  <a:spcPct val="100000"/>
                </a:lnSpc>
              </a:pPr>
              <a:t>‹#›</a:t>
            </a:fld>
            <a:endParaRPr lang="en-US" sz="1600" b="0" dirty="0">
              <a:solidFill>
                <a:srgbClr val="0A324B"/>
              </a:solidFill>
              <a:latin typeface="+mn-lt"/>
              <a:ea typeface="Roboto Light" pitchFamily="2" charset="0"/>
              <a:cs typeface="Adobe Naskh Medium" panose="01010101010101010101" pitchFamily="50" charset="-78"/>
            </a:endParaRPr>
          </a:p>
        </p:txBody>
      </p:sp>
      <p:sp>
        <p:nvSpPr>
          <p:cNvPr id="13" name="Line"/>
          <p:cNvSpPr/>
          <p:nvPr userDrawn="1"/>
        </p:nvSpPr>
        <p:spPr>
          <a:xfrm>
            <a:off x="605545" y="6193103"/>
            <a:ext cx="0" cy="664897"/>
          </a:xfrm>
          <a:prstGeom prst="line">
            <a:avLst/>
          </a:prstGeom>
          <a:ln w="38100">
            <a:solidFill>
              <a:srgbClr val="0A324B"/>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4" name="Picture 13"/>
          <p:cNvPicPr>
            <a:picLocks noChangeAspect="1"/>
          </p:cNvPicPr>
          <p:nvPr userDrawn="1"/>
        </p:nvPicPr>
        <p:blipFill>
          <a:blip r:embed="rId24" cstate="screen">
            <a:extLst>
              <a:ext uri="{28A0092B-C50C-407E-A947-70E740481C1C}">
                <a14:useLocalDpi xmlns:a14="http://schemas.microsoft.com/office/drawing/2010/main"/>
              </a:ext>
            </a:extLst>
          </a:blip>
          <a:srcRect/>
          <a:stretch/>
        </p:blipFill>
        <p:spPr>
          <a:xfrm rot="16200000">
            <a:off x="110893" y="5391935"/>
            <a:ext cx="1015442" cy="365559"/>
          </a:xfrm>
          <a:prstGeom prst="rect">
            <a:avLst/>
          </a:prstGeom>
        </p:spPr>
      </p:pic>
      <p:sp>
        <p:nvSpPr>
          <p:cNvPr id="6" name="Title Placeholder 1"/>
          <p:cNvSpPr txBox="1">
            <a:spLocks/>
          </p:cNvSpPr>
          <p:nvPr userDrawn="1"/>
        </p:nvSpPr>
        <p:spPr>
          <a:xfrm rot="16200000">
            <a:off x="-49138" y="4290572"/>
            <a:ext cx="1335503" cy="2173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300" b="0" dirty="0">
                <a:solidFill>
                  <a:srgbClr val="F58220"/>
                </a:solidFill>
                <a:latin typeface="DINOT"/>
              </a:rPr>
              <a:t>TAG/TRIP/4</a:t>
            </a:r>
            <a:endParaRPr lang="en-CA" sz="1300" b="0" dirty="0">
              <a:solidFill>
                <a:srgbClr val="F58220"/>
              </a:solidFill>
              <a:latin typeface="DINOT"/>
            </a:endParaRPr>
          </a:p>
        </p:txBody>
      </p:sp>
    </p:spTree>
    <p:extLst>
      <p:ext uri="{BB962C8B-B14F-4D97-AF65-F5344CB8AC3E}">
        <p14:creationId xmlns:p14="http://schemas.microsoft.com/office/powerpoint/2010/main" val="267530256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3" r:id="rId3"/>
    <p:sldLayoutId id="2147483657" r:id="rId4"/>
    <p:sldLayoutId id="2147483651" r:id="rId5"/>
    <p:sldLayoutId id="2147483665" r:id="rId6"/>
    <p:sldLayoutId id="2147483653" r:id="rId7"/>
    <p:sldLayoutId id="2147483652" r:id="rId8"/>
    <p:sldLayoutId id="2147483654" r:id="rId9"/>
    <p:sldLayoutId id="2147483650" r:id="rId10"/>
    <p:sldLayoutId id="2147483655" r:id="rId11"/>
    <p:sldLayoutId id="2147483656" r:id="rId12"/>
    <p:sldLayoutId id="2147483662" r:id="rId13"/>
    <p:sldLayoutId id="2147483658" r:id="rId14"/>
    <p:sldLayoutId id="2147483659" r:id="rId15"/>
    <p:sldLayoutId id="2147483664" r:id="rId16"/>
    <p:sldLayoutId id="2147483661" r:id="rId17"/>
    <p:sldLayoutId id="2147483666" r:id="rId18"/>
    <p:sldLayoutId id="2147483667" r:id="rId19"/>
    <p:sldLayoutId id="2147483669" r:id="rId20"/>
    <p:sldLayoutId id="2147483670" r:id="rId21"/>
    <p:sldLayoutId id="2147483671" r:id="rId22"/>
  </p:sldLayoutIdLst>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hyperlink" Target="https://igat.icao.int/ated/TrainingCatalogue/Course/5615" TargetMode="External"/><Relationship Id="rId3" Type="http://schemas.openxmlformats.org/officeDocument/2006/relationships/image" Target="../media/image15.png"/><Relationship Id="rId7" Type="http://schemas.openxmlformats.org/officeDocument/2006/relationships/hyperlink" Target="https://igat.icao.int/ated/TrainingCatalogue/Course/5094" TargetMode="Externa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hyperlink" Target="https://igat.icao.int/ated/TrainingCatalogue/Course/5556" TargetMode="External"/><Relationship Id="rId4" Type="http://schemas.openxmlformats.org/officeDocument/2006/relationships/image" Target="../media/image16.png"/><Relationship Id="rId9" Type="http://schemas.openxmlformats.org/officeDocument/2006/relationships/hyperlink" Target="https://igat.icao.int/ated/TrainingCatalogue/Course/557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laceholder 1"/>
          <p:cNvSpPr txBox="1">
            <a:spLocks/>
          </p:cNvSpPr>
          <p:nvPr/>
        </p:nvSpPr>
        <p:spPr>
          <a:xfrm>
            <a:off x="836246" y="3845169"/>
            <a:ext cx="8518770" cy="2368062"/>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baseline="0">
                <a:solidFill>
                  <a:schemeClr val="tx1"/>
                </a:solidFill>
                <a:latin typeface="+mj-lt"/>
                <a:ea typeface="+mj-ea"/>
                <a:cs typeface="+mj-cs"/>
              </a:defRPr>
            </a:lvl1pPr>
          </a:lstStyle>
          <a:p>
            <a:r>
              <a:rPr lang="en-US" sz="11000" dirty="0">
                <a:solidFill>
                  <a:srgbClr val="F58220"/>
                </a:solidFill>
                <a:latin typeface="DINOT"/>
              </a:rPr>
              <a:t>TAG/TRIP/4</a:t>
            </a:r>
            <a:endParaRPr lang="en-CA" sz="11000" dirty="0">
              <a:solidFill>
                <a:srgbClr val="F58220"/>
              </a:solidFill>
              <a:latin typeface="DINOT"/>
            </a:endParaRPr>
          </a:p>
        </p:txBody>
      </p:sp>
    </p:spTree>
    <p:extLst>
      <p:ext uri="{BB962C8B-B14F-4D97-AF65-F5344CB8AC3E}">
        <p14:creationId xmlns:p14="http://schemas.microsoft.com/office/powerpoint/2010/main" val="3099706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AD82-5F19-2F6D-0674-208EDDF7D6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1466E-5E69-B7F5-3674-AB104686B0B9}"/>
              </a:ext>
            </a:extLst>
          </p:cNvPr>
          <p:cNvSpPr>
            <a:spLocks noGrp="1"/>
          </p:cNvSpPr>
          <p:nvPr>
            <p:ph type="title"/>
          </p:nvPr>
        </p:nvSpPr>
        <p:spPr>
          <a:xfrm>
            <a:off x="1590068" y="1576901"/>
            <a:ext cx="2126611" cy="97933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667" dirty="0">
                <a:solidFill>
                  <a:srgbClr val="FFFFFF"/>
                </a:solidFill>
              </a:rPr>
              <a:t>FACILITATION CONFERENCE (FALC 2025)</a:t>
            </a:r>
            <a:br>
              <a:rPr lang="en-US" sz="2667" dirty="0">
                <a:solidFill>
                  <a:srgbClr val="FFFFFF"/>
                </a:solidFill>
              </a:rPr>
            </a:br>
            <a:br>
              <a:rPr lang="en-US" sz="2667" dirty="0">
                <a:solidFill>
                  <a:srgbClr val="FFFFFF"/>
                </a:solidFill>
              </a:rPr>
            </a:br>
            <a:r>
              <a:rPr lang="en-US" sz="2667" dirty="0">
                <a:solidFill>
                  <a:srgbClr val="FFFFFF"/>
                </a:solidFill>
              </a:rPr>
              <a:t>14 to 17 </a:t>
            </a:r>
            <a:br>
              <a:rPr lang="en-US" sz="2667" dirty="0">
                <a:solidFill>
                  <a:srgbClr val="FFFFFF"/>
                </a:solidFill>
              </a:rPr>
            </a:br>
            <a:r>
              <a:rPr lang="en-US" sz="2667" dirty="0">
                <a:solidFill>
                  <a:srgbClr val="FFFFFF"/>
                </a:solidFill>
              </a:rPr>
              <a:t>April 2025</a:t>
            </a:r>
            <a:br>
              <a:rPr lang="en-US" sz="2667" dirty="0">
                <a:solidFill>
                  <a:srgbClr val="FFFFFF"/>
                </a:solidFill>
              </a:rPr>
            </a:br>
            <a:r>
              <a:rPr lang="en-US" sz="2667" dirty="0">
                <a:solidFill>
                  <a:srgbClr val="FFFFFF"/>
                </a:solidFill>
              </a:rPr>
              <a:t>Doha, Qatar</a:t>
            </a:r>
          </a:p>
        </p:txBody>
      </p:sp>
      <p:graphicFrame>
        <p:nvGraphicFramePr>
          <p:cNvPr id="7" name="Diagram 6">
            <a:extLst>
              <a:ext uri="{FF2B5EF4-FFF2-40B4-BE49-F238E27FC236}">
                <a16:creationId xmlns:a16="http://schemas.microsoft.com/office/drawing/2014/main" id="{EE041FF7-A07F-3935-9995-38A7A8749A9A}"/>
              </a:ext>
            </a:extLst>
          </p:cNvPr>
          <p:cNvGraphicFramePr/>
          <p:nvPr/>
        </p:nvGraphicFramePr>
        <p:xfrm>
          <a:off x="4286251" y="1081431"/>
          <a:ext cx="7349564" cy="4563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19E2B45-EB8D-4857-5833-BA207ED39B4B}"/>
              </a:ext>
            </a:extLst>
          </p:cNvPr>
          <p:cNvSpPr txBox="1"/>
          <p:nvPr/>
        </p:nvSpPr>
        <p:spPr>
          <a:xfrm>
            <a:off x="1416791" y="6171885"/>
            <a:ext cx="11872687" cy="86177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1" u="none" strike="noStrike" kern="1200" cap="none" spc="0" normalizeH="0" baseline="0" noProof="0">
                <a:ln>
                  <a:noFill/>
                </a:ln>
                <a:solidFill>
                  <a:srgbClr val="F58220"/>
                </a:solidFill>
                <a:effectLst/>
                <a:uLnTx/>
                <a:uFillTx/>
                <a:latin typeface="Calibri Light" panose="020F0302020204030204"/>
                <a:ea typeface="Times New Roman" panose="02020603050405020304" pitchFamily="18" charset="0"/>
                <a:cs typeface="Times New Roman" panose="02020603050405020304" pitchFamily="18" charset="0"/>
                <a:sym typeface="Arial"/>
              </a:rPr>
              <a:t>“Facilitation the Future of Air Transport: Collaboration, Efficiency, and Inclusivity.”</a:t>
            </a:r>
            <a:endParaRPr kumimoji="0" lang="en-CA" sz="2400" b="1" i="1" u="none" strike="noStrike" kern="1200" cap="none" spc="0" normalizeH="0" baseline="0" noProof="0">
              <a:ln>
                <a:noFill/>
              </a:ln>
              <a:solidFill>
                <a:srgbClr val="F58220"/>
              </a:solidFill>
              <a:effectLst/>
              <a:uLnTx/>
              <a:uFillTx/>
              <a:latin typeface="Calibri Light" panose="020F0302020204030204"/>
              <a:ea typeface="Times New Roman" panose="02020603050405020304" pitchFamily="18" charset="0"/>
              <a:cs typeface="Times New Roman" panose="02020603050405020304" pitchFamily="18"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2400" b="1" i="1" u="none" strike="noStrike" kern="1200" cap="none" spc="0" normalizeH="0" baseline="0" noProof="0">
              <a:ln>
                <a:noFill/>
              </a:ln>
              <a:solidFill>
                <a:srgbClr val="F58220"/>
              </a:solidFill>
              <a:effectLst/>
              <a:uLnTx/>
              <a:uFillTx/>
              <a:latin typeface="Calibri Light" panose="020F0302020204030204"/>
              <a:cs typeface="Arial"/>
              <a:sym typeface="Arial"/>
            </a:endParaRPr>
          </a:p>
        </p:txBody>
      </p:sp>
    </p:spTree>
    <p:extLst>
      <p:ext uri="{BB962C8B-B14F-4D97-AF65-F5344CB8AC3E}">
        <p14:creationId xmlns:p14="http://schemas.microsoft.com/office/powerpoint/2010/main" val="2079010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35147C-F2A6-4AB2-C8DF-76E78C943C12}"/>
              </a:ext>
            </a:extLst>
          </p:cNvPr>
          <p:cNvSpPr>
            <a:spLocks noGrp="1"/>
          </p:cNvSpPr>
          <p:nvPr>
            <p:ph type="title"/>
          </p:nvPr>
        </p:nvSpPr>
        <p:spPr>
          <a:xfrm>
            <a:off x="1330258" y="1109977"/>
            <a:ext cx="9346978" cy="421416"/>
          </a:xfrm>
        </p:spPr>
        <p:txBody>
          <a:bodyPr>
            <a:normAutofit/>
          </a:bodyPr>
          <a:lstStyle/>
          <a:p>
            <a:r>
              <a:rPr lang="en-CA" sz="2400" dirty="0"/>
              <a:t>Doha Declaration</a:t>
            </a:r>
          </a:p>
        </p:txBody>
      </p:sp>
      <p:sp>
        <p:nvSpPr>
          <p:cNvPr id="4" name="Slide Number Placeholder 3">
            <a:extLst>
              <a:ext uri="{FF2B5EF4-FFF2-40B4-BE49-F238E27FC236}">
                <a16:creationId xmlns:a16="http://schemas.microsoft.com/office/drawing/2014/main" id="{6C5A4567-77DD-865A-5247-19EA8A6D84C4}"/>
              </a:ext>
            </a:extLst>
          </p:cNvPr>
          <p:cNvSpPr>
            <a:spLocks noGrp="1"/>
          </p:cNvSpPr>
          <p:nvPr>
            <p:ph type="sldNum" sz="quarter" idx="4"/>
          </p:nvPr>
        </p:nvSpPr>
        <p:spPr>
          <a:xfrm>
            <a:off x="9336156" y="6415985"/>
            <a:ext cx="2743200" cy="365125"/>
          </a:xfrm>
        </p:spPr>
        <p:txBody>
          <a:bodyPr anchor="ctr">
            <a:normAutofit/>
          </a:bodyPr>
          <a:lstStyle/>
          <a:p>
            <a:pPr>
              <a:spcAft>
                <a:spcPts val="600"/>
              </a:spcAft>
            </a:pPr>
            <a:fld id="{5CEA6DBD-D705-4ED2-9D85-7812F3C1BC2E}" type="slidenum">
              <a:rPr lang="en-CA" smtClean="0"/>
              <a:pPr>
                <a:spcAft>
                  <a:spcPts val="600"/>
                </a:spcAft>
              </a:pPr>
              <a:t>11</a:t>
            </a:fld>
            <a:endParaRPr lang="en-CA"/>
          </a:p>
        </p:txBody>
      </p:sp>
      <p:graphicFrame>
        <p:nvGraphicFramePr>
          <p:cNvPr id="8" name="Content Placeholder 1">
            <a:extLst>
              <a:ext uri="{FF2B5EF4-FFF2-40B4-BE49-F238E27FC236}">
                <a16:creationId xmlns:a16="http://schemas.microsoft.com/office/drawing/2014/main" id="{A9600DA5-6175-02EB-BCF7-F2CBE0220B5A}"/>
              </a:ext>
            </a:extLst>
          </p:cNvPr>
          <p:cNvGraphicFramePr>
            <a:graphicFrameLocks noGrp="1"/>
          </p:cNvGraphicFramePr>
          <p:nvPr>
            <p:ph sz="half" idx="2"/>
          </p:nvPr>
        </p:nvGraphicFramePr>
        <p:xfrm>
          <a:off x="1330258" y="1910687"/>
          <a:ext cx="5548214" cy="4339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B7D1E559-6566-E0D6-F489-31B1F44166FD}"/>
              </a:ext>
            </a:extLst>
          </p:cNvPr>
          <p:cNvPicPr>
            <a:picLocks noChangeAspect="1"/>
          </p:cNvPicPr>
          <p:nvPr/>
        </p:nvPicPr>
        <p:blipFill>
          <a:blip r:embed="rId8"/>
          <a:stretch>
            <a:fillRect/>
          </a:stretch>
        </p:blipFill>
        <p:spPr>
          <a:xfrm>
            <a:off x="7383440" y="1248476"/>
            <a:ext cx="4508310" cy="5167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2331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26631-4A9E-8A89-9834-CA566A823393}"/>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7F9AD25B-BFB3-81C6-8195-2D96FE8189FB}"/>
              </a:ext>
            </a:extLst>
          </p:cNvPr>
          <p:cNvSpPr/>
          <p:nvPr/>
        </p:nvSpPr>
        <p:spPr>
          <a:xfrm>
            <a:off x="2276924" y="3594991"/>
            <a:ext cx="3924302" cy="1224480"/>
          </a:xfrm>
          <a:custGeom>
            <a:avLst/>
            <a:gdLst>
              <a:gd name="connsiteX0" fmla="*/ 0 w 1920784"/>
              <a:gd name="connsiteY0" fmla="*/ 0 h 3819072"/>
              <a:gd name="connsiteX1" fmla="*/ 1600647 w 1920784"/>
              <a:gd name="connsiteY1" fmla="*/ 0 h 3819072"/>
              <a:gd name="connsiteX2" fmla="*/ 1920784 w 1920784"/>
              <a:gd name="connsiteY2" fmla="*/ 320137 h 3819072"/>
              <a:gd name="connsiteX3" fmla="*/ 1920784 w 1920784"/>
              <a:gd name="connsiteY3" fmla="*/ 3819072 h 3819072"/>
              <a:gd name="connsiteX4" fmla="*/ 0 w 1920784"/>
              <a:gd name="connsiteY4" fmla="*/ 3819072 h 3819072"/>
              <a:gd name="connsiteX5" fmla="*/ 0 w 1920784"/>
              <a:gd name="connsiteY5" fmla="*/ 0 h 38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784" h="3819072">
                <a:moveTo>
                  <a:pt x="0" y="3819071"/>
                </a:moveTo>
                <a:lnTo>
                  <a:pt x="0" y="636525"/>
                </a:lnTo>
                <a:cubicBezTo>
                  <a:pt x="0" y="284982"/>
                  <a:pt x="72087" y="1"/>
                  <a:pt x="161011" y="1"/>
                </a:cubicBezTo>
                <a:lnTo>
                  <a:pt x="1920784" y="1"/>
                </a:lnTo>
                <a:lnTo>
                  <a:pt x="1920784" y="3819071"/>
                </a:lnTo>
                <a:lnTo>
                  <a:pt x="0" y="3819071"/>
                </a:lnTo>
                <a:close/>
              </a:path>
            </a:pathLst>
          </a:custGeom>
          <a:solidFill>
            <a:srgbClr val="5BA3CE"/>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3">
            <a:scrgbClr r="0" g="0" b="0"/>
          </a:effectRef>
          <a:fontRef idx="minor">
            <a:schemeClr val="lt1"/>
          </a:fontRef>
        </p:style>
        <p:txBody>
          <a:bodyPr spcFirstLastPara="0" vert="horz" wrap="square" lIns="36001" tIns="142240" rIns="36000" bIns="622437" numCol="1" spcCol="1270" anchor="ctr" anchorCtr="0">
            <a:noAutofit/>
          </a:bodyPr>
          <a:lstStyle/>
          <a:p>
            <a:pPr marL="0" lvl="0" indent="0" algn="ctr" defTabSz="889000">
              <a:lnSpc>
                <a:spcPct val="90000"/>
              </a:lnSpc>
              <a:spcBef>
                <a:spcPct val="0"/>
              </a:spcBef>
              <a:spcAft>
                <a:spcPct val="35000"/>
              </a:spcAft>
              <a:buNone/>
            </a:pPr>
            <a:endParaRPr lang="en-US"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Development and implementation </a:t>
            </a:r>
          </a:p>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of facilitation provisions</a:t>
            </a:r>
            <a:endParaRPr lang="en-CA" sz="2000" kern="1200" dirty="0">
              <a:effectLst>
                <a:outerShdw blurRad="38100" dist="38100" dir="2700000" algn="tl">
                  <a:srgbClr val="000000">
                    <a:alpha val="43137"/>
                  </a:srgbClr>
                </a:outerShdw>
              </a:effectLst>
            </a:endParaRPr>
          </a:p>
        </p:txBody>
      </p:sp>
      <p:sp>
        <p:nvSpPr>
          <p:cNvPr id="8" name="Freeform: Shape 7">
            <a:extLst>
              <a:ext uri="{FF2B5EF4-FFF2-40B4-BE49-F238E27FC236}">
                <a16:creationId xmlns:a16="http://schemas.microsoft.com/office/drawing/2014/main" id="{FB761B6F-2993-A739-7230-84C33034BFA5}"/>
              </a:ext>
            </a:extLst>
          </p:cNvPr>
          <p:cNvSpPr/>
          <p:nvPr/>
        </p:nvSpPr>
        <p:spPr>
          <a:xfrm>
            <a:off x="6211919" y="3606918"/>
            <a:ext cx="3808380" cy="1224483"/>
          </a:xfrm>
          <a:custGeom>
            <a:avLst/>
            <a:gdLst>
              <a:gd name="connsiteX0" fmla="*/ 0 w 3819072"/>
              <a:gd name="connsiteY0" fmla="*/ 0 h 1920784"/>
              <a:gd name="connsiteX1" fmla="*/ 3498935 w 3819072"/>
              <a:gd name="connsiteY1" fmla="*/ 0 h 1920784"/>
              <a:gd name="connsiteX2" fmla="*/ 3819072 w 3819072"/>
              <a:gd name="connsiteY2" fmla="*/ 320137 h 1920784"/>
              <a:gd name="connsiteX3" fmla="*/ 3819072 w 3819072"/>
              <a:gd name="connsiteY3" fmla="*/ 1920784 h 1920784"/>
              <a:gd name="connsiteX4" fmla="*/ 0 w 3819072"/>
              <a:gd name="connsiteY4" fmla="*/ 1920784 h 1920784"/>
              <a:gd name="connsiteX5" fmla="*/ 0 w 3819072"/>
              <a:gd name="connsiteY5" fmla="*/ 0 h 192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072" h="1920784">
                <a:moveTo>
                  <a:pt x="0" y="0"/>
                </a:moveTo>
                <a:lnTo>
                  <a:pt x="3498935" y="0"/>
                </a:lnTo>
                <a:cubicBezTo>
                  <a:pt x="3675742" y="0"/>
                  <a:pt x="3819072" y="143330"/>
                  <a:pt x="3819072" y="320137"/>
                </a:cubicBezTo>
                <a:lnTo>
                  <a:pt x="3819072" y="1920784"/>
                </a:lnTo>
                <a:lnTo>
                  <a:pt x="0" y="1920784"/>
                </a:lnTo>
                <a:lnTo>
                  <a:pt x="0" y="0"/>
                </a:lnTo>
                <a:close/>
              </a:path>
            </a:pathLst>
          </a:custGeom>
          <a:solidFill>
            <a:srgbClr val="3D82B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3">
            <a:scrgbClr r="0" g="0" b="0"/>
          </a:effectRef>
          <a:fontRef idx="minor">
            <a:schemeClr val="lt1"/>
          </a:fontRef>
        </p:style>
        <p:txBody>
          <a:bodyPr spcFirstLastPara="0" vert="horz" wrap="square" lIns="0" tIns="142240" rIns="0" bIns="622436" numCol="1" spcCol="1270" anchor="ctr" anchorCtr="0">
            <a:noAutofit/>
          </a:bodyPr>
          <a:lstStyle/>
          <a:p>
            <a:pPr marL="0" lvl="0" indent="0" algn="ctr" defTabSz="889000">
              <a:lnSpc>
                <a:spcPct val="90000"/>
              </a:lnSpc>
              <a:spcBef>
                <a:spcPct val="0"/>
              </a:spcBef>
              <a:spcAft>
                <a:spcPct val="35000"/>
              </a:spcAft>
              <a:buNone/>
            </a:pPr>
            <a:endParaRPr lang="en-US" sz="2000" kern="1200" dirty="0">
              <a:effectLst>
                <a:outerShdw blurRad="38100" dist="38100" dir="2700000" algn="tl">
                  <a:srgbClr val="000000">
                    <a:alpha val="43137"/>
                  </a:srgbClr>
                </a:outerShdw>
              </a:effectLst>
            </a:endParaRPr>
          </a:p>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National and international action in ensuring the integrity of </a:t>
            </a:r>
            <a:r>
              <a:rPr lang="en-US" sz="2000" kern="1200" dirty="0" err="1">
                <a:effectLst>
                  <a:outerShdw blurRad="38100" dist="38100" dir="2700000" algn="tl">
                    <a:srgbClr val="000000">
                      <a:alpha val="43137"/>
                    </a:srgbClr>
                  </a:outerShdw>
                </a:effectLst>
              </a:rPr>
              <a:t>traveller</a:t>
            </a:r>
            <a:r>
              <a:rPr lang="en-US" sz="2000" kern="1200" dirty="0">
                <a:effectLst>
                  <a:outerShdw blurRad="38100" dist="38100" dir="2700000" algn="tl">
                    <a:srgbClr val="000000">
                      <a:alpha val="43137"/>
                    </a:srgbClr>
                  </a:outerShdw>
                </a:effectLst>
              </a:rPr>
              <a:t> identification and border controls</a:t>
            </a:r>
            <a:endParaRPr lang="en-CA" sz="2000" kern="1200" dirty="0">
              <a:effectLst>
                <a:outerShdw blurRad="38100" dist="38100" dir="2700000" algn="tl">
                  <a:srgbClr val="000000">
                    <a:alpha val="43137"/>
                  </a:srgbClr>
                </a:outerShdw>
              </a:effectLst>
            </a:endParaRPr>
          </a:p>
        </p:txBody>
      </p:sp>
      <p:sp>
        <p:nvSpPr>
          <p:cNvPr id="10" name="Freeform: Shape 9">
            <a:extLst>
              <a:ext uri="{FF2B5EF4-FFF2-40B4-BE49-F238E27FC236}">
                <a16:creationId xmlns:a16="http://schemas.microsoft.com/office/drawing/2014/main" id="{6B9ACC25-4341-51FD-0355-126F7140E662}"/>
              </a:ext>
            </a:extLst>
          </p:cNvPr>
          <p:cNvSpPr/>
          <p:nvPr/>
        </p:nvSpPr>
        <p:spPr>
          <a:xfrm>
            <a:off x="2276926" y="5515777"/>
            <a:ext cx="3924301" cy="1274455"/>
          </a:xfrm>
          <a:custGeom>
            <a:avLst/>
            <a:gdLst>
              <a:gd name="connsiteX0" fmla="*/ 0 w 3819072"/>
              <a:gd name="connsiteY0" fmla="*/ 0 h 1920784"/>
              <a:gd name="connsiteX1" fmla="*/ 3498935 w 3819072"/>
              <a:gd name="connsiteY1" fmla="*/ 0 h 1920784"/>
              <a:gd name="connsiteX2" fmla="*/ 3819072 w 3819072"/>
              <a:gd name="connsiteY2" fmla="*/ 320137 h 1920784"/>
              <a:gd name="connsiteX3" fmla="*/ 3819072 w 3819072"/>
              <a:gd name="connsiteY3" fmla="*/ 1920784 h 1920784"/>
              <a:gd name="connsiteX4" fmla="*/ 0 w 3819072"/>
              <a:gd name="connsiteY4" fmla="*/ 1920784 h 1920784"/>
              <a:gd name="connsiteX5" fmla="*/ 0 w 3819072"/>
              <a:gd name="connsiteY5" fmla="*/ 0 h 192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072" h="1920784">
                <a:moveTo>
                  <a:pt x="3819072" y="1920783"/>
                </a:moveTo>
                <a:lnTo>
                  <a:pt x="320137" y="1920783"/>
                </a:lnTo>
                <a:cubicBezTo>
                  <a:pt x="143330" y="1920783"/>
                  <a:pt x="0" y="1777453"/>
                  <a:pt x="0" y="1600646"/>
                </a:cubicBezTo>
                <a:lnTo>
                  <a:pt x="0" y="1"/>
                </a:lnTo>
                <a:lnTo>
                  <a:pt x="3819072" y="1"/>
                </a:lnTo>
                <a:lnTo>
                  <a:pt x="3819072" y="1920783"/>
                </a:lnTo>
                <a:close/>
              </a:path>
            </a:pathLst>
          </a:custGeom>
          <a:solidFill>
            <a:srgbClr val="008DD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3">
            <a:scrgbClr r="0" g="0" b="0"/>
          </a:effectRef>
          <a:fontRef idx="minor">
            <a:schemeClr val="lt1"/>
          </a:fontRef>
        </p:style>
        <p:txBody>
          <a:bodyPr spcFirstLastPara="0" vert="horz" wrap="square" lIns="35999" tIns="480197" rIns="36000" bIns="1800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National and international action and cooperation on facilitation matters</a:t>
            </a:r>
            <a:endParaRPr lang="en-CA" sz="2000" kern="1200" dirty="0">
              <a:effectLst>
                <a:outerShdw blurRad="38100" dist="38100" dir="2700000" algn="tl">
                  <a:srgbClr val="000000">
                    <a:alpha val="43137"/>
                  </a:srgbClr>
                </a:outerShdw>
              </a:effectLst>
            </a:endParaRPr>
          </a:p>
        </p:txBody>
      </p:sp>
      <p:sp>
        <p:nvSpPr>
          <p:cNvPr id="11" name="Freeform: Shape 10">
            <a:extLst>
              <a:ext uri="{FF2B5EF4-FFF2-40B4-BE49-F238E27FC236}">
                <a16:creationId xmlns:a16="http://schemas.microsoft.com/office/drawing/2014/main" id="{047E7E94-E2A9-24EE-5692-B948C5B8B592}"/>
              </a:ext>
            </a:extLst>
          </p:cNvPr>
          <p:cNvSpPr/>
          <p:nvPr/>
        </p:nvSpPr>
        <p:spPr>
          <a:xfrm>
            <a:off x="6095998" y="5515772"/>
            <a:ext cx="3924301" cy="1274457"/>
          </a:xfrm>
          <a:custGeom>
            <a:avLst/>
            <a:gdLst>
              <a:gd name="connsiteX0" fmla="*/ 0 w 1920784"/>
              <a:gd name="connsiteY0" fmla="*/ 0 h 3819072"/>
              <a:gd name="connsiteX1" fmla="*/ 1600647 w 1920784"/>
              <a:gd name="connsiteY1" fmla="*/ 0 h 3819072"/>
              <a:gd name="connsiteX2" fmla="*/ 1920784 w 1920784"/>
              <a:gd name="connsiteY2" fmla="*/ 320137 h 3819072"/>
              <a:gd name="connsiteX3" fmla="*/ 1920784 w 1920784"/>
              <a:gd name="connsiteY3" fmla="*/ 3819072 h 3819072"/>
              <a:gd name="connsiteX4" fmla="*/ 0 w 1920784"/>
              <a:gd name="connsiteY4" fmla="*/ 3819072 h 3819072"/>
              <a:gd name="connsiteX5" fmla="*/ 0 w 1920784"/>
              <a:gd name="connsiteY5" fmla="*/ 0 h 3819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0784" h="3819072">
                <a:moveTo>
                  <a:pt x="1920784" y="1"/>
                </a:moveTo>
                <a:lnTo>
                  <a:pt x="1920784" y="3182547"/>
                </a:lnTo>
                <a:cubicBezTo>
                  <a:pt x="1920784" y="3534090"/>
                  <a:pt x="1848697" y="3819071"/>
                  <a:pt x="1759773" y="3819071"/>
                </a:cubicBezTo>
                <a:lnTo>
                  <a:pt x="0" y="3819071"/>
                </a:lnTo>
                <a:lnTo>
                  <a:pt x="0" y="1"/>
                </a:lnTo>
                <a:lnTo>
                  <a:pt x="1920784" y="1"/>
                </a:lnTo>
                <a:close/>
              </a:path>
            </a:pathLst>
          </a:custGeom>
          <a:solidFill>
            <a:srgbClr val="48749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3">
            <a:scrgbClr r="0" g="0" b="0"/>
          </a:effectRef>
          <a:fontRef idx="minor">
            <a:schemeClr val="lt1"/>
          </a:fontRef>
        </p:style>
        <p:txBody>
          <a:bodyPr spcFirstLastPara="0" vert="horz" wrap="square" lIns="36000" tIns="480196" rIns="36000" bIns="180000" numCol="1" spcCol="1270" anchor="ctr" anchorCtr="0">
            <a:noAutofit/>
          </a:bodyPr>
          <a:lstStyle/>
          <a:p>
            <a:pPr marL="0" lvl="0" indent="0" algn="ctr" defTabSz="889000">
              <a:lnSpc>
                <a:spcPct val="90000"/>
              </a:lnSpc>
              <a:spcBef>
                <a:spcPct val="0"/>
              </a:spcBef>
              <a:spcAft>
                <a:spcPct val="35000"/>
              </a:spcAft>
              <a:buNone/>
            </a:pPr>
            <a:r>
              <a:rPr lang="en-US" sz="2000" kern="1200" dirty="0">
                <a:effectLst>
                  <a:outerShdw blurRad="38100" dist="38100" dir="2700000" algn="tl">
                    <a:srgbClr val="000000">
                      <a:alpha val="43137"/>
                    </a:srgbClr>
                  </a:outerShdw>
                </a:effectLst>
              </a:rPr>
              <a:t>Passenger Data</a:t>
            </a:r>
            <a:endParaRPr lang="en-CA" sz="2000" kern="12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4D4D4C0C-E66C-4B7C-3AF5-D1E250607671}"/>
              </a:ext>
            </a:extLst>
          </p:cNvPr>
          <p:cNvPicPr>
            <a:picLocks noChangeAspect="1"/>
          </p:cNvPicPr>
          <p:nvPr/>
        </p:nvPicPr>
        <p:blipFill>
          <a:blip r:embed="rId3"/>
          <a:stretch>
            <a:fillRect/>
          </a:stretch>
        </p:blipFill>
        <p:spPr>
          <a:xfrm>
            <a:off x="-2" y="0"/>
            <a:ext cx="12192000" cy="2046648"/>
          </a:xfrm>
          <a:prstGeom prst="rect">
            <a:avLst/>
          </a:prstGeom>
        </p:spPr>
      </p:pic>
      <p:sp>
        <p:nvSpPr>
          <p:cNvPr id="6" name="TextBox 5">
            <a:extLst>
              <a:ext uri="{FF2B5EF4-FFF2-40B4-BE49-F238E27FC236}">
                <a16:creationId xmlns:a16="http://schemas.microsoft.com/office/drawing/2014/main" id="{9CE91B46-EEC7-88C5-DDC0-2C26B5BF565F}"/>
              </a:ext>
            </a:extLst>
          </p:cNvPr>
          <p:cNvSpPr txBox="1"/>
          <p:nvPr/>
        </p:nvSpPr>
        <p:spPr>
          <a:xfrm>
            <a:off x="2329538" y="4850399"/>
            <a:ext cx="7690762" cy="646331"/>
          </a:xfrm>
          <a:prstGeom prst="rect">
            <a:avLst/>
          </a:prstGeom>
          <a:solidFill>
            <a:srgbClr val="00B0F0"/>
          </a:solidFill>
        </p:spPr>
        <p:txBody>
          <a:bodyPr wrap="square" rtlCol="0">
            <a:spAutoFit/>
          </a:bodyPr>
          <a:lstStyle/>
          <a:p>
            <a:r>
              <a:rPr lang="en-GB" dirty="0"/>
              <a:t>Global Commitment to ensure that aviation delivers, reliable, accessible seamless mobility for all</a:t>
            </a:r>
            <a:endParaRPr lang="en-CA" dirty="0"/>
          </a:p>
        </p:txBody>
      </p:sp>
      <p:sp>
        <p:nvSpPr>
          <p:cNvPr id="12" name="Freeform: Shape 11">
            <a:extLst>
              <a:ext uri="{FF2B5EF4-FFF2-40B4-BE49-F238E27FC236}">
                <a16:creationId xmlns:a16="http://schemas.microsoft.com/office/drawing/2014/main" id="{85F2C145-4AF2-68DD-8B97-72C355352B8F}"/>
              </a:ext>
            </a:extLst>
          </p:cNvPr>
          <p:cNvSpPr/>
          <p:nvPr/>
        </p:nvSpPr>
        <p:spPr>
          <a:xfrm>
            <a:off x="1056819" y="2390557"/>
            <a:ext cx="10236200" cy="872452"/>
          </a:xfrm>
          <a:custGeom>
            <a:avLst/>
            <a:gdLst>
              <a:gd name="connsiteX0" fmla="*/ 0 w 5401069"/>
              <a:gd name="connsiteY0" fmla="*/ 178401 h 1070385"/>
              <a:gd name="connsiteX1" fmla="*/ 178401 w 5401069"/>
              <a:gd name="connsiteY1" fmla="*/ 0 h 1070385"/>
              <a:gd name="connsiteX2" fmla="*/ 5222668 w 5401069"/>
              <a:gd name="connsiteY2" fmla="*/ 0 h 1070385"/>
              <a:gd name="connsiteX3" fmla="*/ 5401069 w 5401069"/>
              <a:gd name="connsiteY3" fmla="*/ 178401 h 1070385"/>
              <a:gd name="connsiteX4" fmla="*/ 5401069 w 5401069"/>
              <a:gd name="connsiteY4" fmla="*/ 891984 h 1070385"/>
              <a:gd name="connsiteX5" fmla="*/ 5222668 w 5401069"/>
              <a:gd name="connsiteY5" fmla="*/ 1070385 h 1070385"/>
              <a:gd name="connsiteX6" fmla="*/ 178401 w 5401069"/>
              <a:gd name="connsiteY6" fmla="*/ 1070385 h 1070385"/>
              <a:gd name="connsiteX7" fmla="*/ 0 w 5401069"/>
              <a:gd name="connsiteY7" fmla="*/ 891984 h 1070385"/>
              <a:gd name="connsiteX8" fmla="*/ 0 w 5401069"/>
              <a:gd name="connsiteY8" fmla="*/ 178401 h 1070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1069" h="1070385">
                <a:moveTo>
                  <a:pt x="0" y="178401"/>
                </a:moveTo>
                <a:cubicBezTo>
                  <a:pt x="0" y="79873"/>
                  <a:pt x="79873" y="0"/>
                  <a:pt x="178401" y="0"/>
                </a:cubicBezTo>
                <a:lnTo>
                  <a:pt x="5222668" y="0"/>
                </a:lnTo>
                <a:cubicBezTo>
                  <a:pt x="5321196" y="0"/>
                  <a:pt x="5401069" y="79873"/>
                  <a:pt x="5401069" y="178401"/>
                </a:cubicBezTo>
                <a:lnTo>
                  <a:pt x="5401069" y="891984"/>
                </a:lnTo>
                <a:cubicBezTo>
                  <a:pt x="5401069" y="990512"/>
                  <a:pt x="5321196" y="1070385"/>
                  <a:pt x="5222668" y="1070385"/>
                </a:cubicBezTo>
                <a:lnTo>
                  <a:pt x="178401" y="1070385"/>
                </a:lnTo>
                <a:cubicBezTo>
                  <a:pt x="79873" y="1070385"/>
                  <a:pt x="0" y="990512"/>
                  <a:pt x="0" y="891984"/>
                </a:cubicBezTo>
                <a:lnTo>
                  <a:pt x="0" y="178401"/>
                </a:lnTo>
                <a:close/>
              </a:path>
            </a:pathLst>
          </a:cu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3">
            <a:scrgbClr r="0" g="0" b="0"/>
          </a:effectRef>
          <a:fontRef idx="minor">
            <a:schemeClr val="dk1">
              <a:hueOff val="0"/>
              <a:satOff val="0"/>
              <a:lumOff val="0"/>
              <a:alphaOff val="0"/>
            </a:schemeClr>
          </a:fontRef>
        </p:style>
        <p:txBody>
          <a:bodyPr spcFirstLastPara="0" vert="horz" wrap="square" lIns="120832" tIns="120832" rIns="120832" bIns="120832"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2A55A0"/>
                </a:solidFill>
                <a:effectLst/>
                <a:latin typeface="+mj-lt"/>
                <a:ea typeface="+mj-ea"/>
                <a:cs typeface="+mj-cs"/>
              </a:rPr>
              <a:t>Assembly 42 (2025) Consolidated statement of continuing ICAO policies related to Facilitation </a:t>
            </a:r>
            <a:r>
              <a:rPr kumimoji="0" lang="en-US" sz="1800" b="1" i="0" u="none" strike="noStrike" kern="1200" cap="none" spc="0" normalizeH="0" baseline="0" noProof="0" dirty="0">
                <a:ln/>
                <a:solidFill>
                  <a:srgbClr val="2A55A0"/>
                </a:solidFill>
                <a:effectLst/>
                <a:highlight>
                  <a:srgbClr val="FF00FF"/>
                </a:highlight>
                <a:uLnTx/>
                <a:uFillTx/>
                <a:latin typeface="+mj-lt"/>
                <a:ea typeface="+mj-ea"/>
                <a:cs typeface="+mj-cs"/>
              </a:rPr>
              <a:t>(A42-XX)</a:t>
            </a:r>
            <a:endParaRPr lang="en-CA" sz="1800" b="1" kern="1200" dirty="0">
              <a:solidFill>
                <a:srgbClr val="2A55A0"/>
              </a:solidFill>
              <a:effectLst/>
              <a:highlight>
                <a:srgbClr val="FF00FF"/>
              </a:highlight>
            </a:endParaRPr>
          </a:p>
        </p:txBody>
      </p:sp>
    </p:spTree>
    <p:extLst>
      <p:ext uri="{BB962C8B-B14F-4D97-AF65-F5344CB8AC3E}">
        <p14:creationId xmlns:p14="http://schemas.microsoft.com/office/powerpoint/2010/main" val="382716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500"/>
                                        <p:tgtEl>
                                          <p:spTgt spid="12"/>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500"/>
                                        <p:tgtEl>
                                          <p:spTgt spid="7"/>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500"/>
                                        <p:tgtEl>
                                          <p:spTgt spid="8"/>
                                        </p:tgtEl>
                                      </p:cBhvr>
                                    </p:animEffect>
                                  </p:childTnLst>
                                </p:cTn>
                              </p:par>
                            </p:childTnLst>
                          </p:cTn>
                        </p:par>
                        <p:par>
                          <p:cTn id="16" fill="hold">
                            <p:stCondLst>
                              <p:cond delay="4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500"/>
                                        <p:tgtEl>
                                          <p:spTgt spid="10"/>
                                        </p:tgtEl>
                                      </p:cBhvr>
                                    </p:animEffect>
                                  </p:childTnLst>
                                </p:cTn>
                              </p:par>
                            </p:childTnLst>
                          </p:cTn>
                        </p:par>
                        <p:par>
                          <p:cTn id="20" fill="hold">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74E07-994A-73AB-F213-64FF80CF8FC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F8AB292-257C-CF02-48EC-2BB913EB85BD}"/>
              </a:ext>
            </a:extLst>
          </p:cNvPr>
          <p:cNvPicPr>
            <a:picLocks noChangeAspect="1"/>
          </p:cNvPicPr>
          <p:nvPr/>
        </p:nvPicPr>
        <p:blipFill>
          <a:blip r:embed="rId3"/>
          <a:stretch>
            <a:fillRect/>
          </a:stretch>
        </p:blipFill>
        <p:spPr>
          <a:xfrm>
            <a:off x="0" y="0"/>
            <a:ext cx="12192000" cy="2044190"/>
          </a:xfrm>
          <a:prstGeom prst="rect">
            <a:avLst/>
          </a:prstGeom>
        </p:spPr>
      </p:pic>
      <p:sp>
        <p:nvSpPr>
          <p:cNvPr id="2" name="Content Placeholder 2">
            <a:extLst>
              <a:ext uri="{FF2B5EF4-FFF2-40B4-BE49-F238E27FC236}">
                <a16:creationId xmlns:a16="http://schemas.microsoft.com/office/drawing/2014/main" id="{F5355A0A-C369-2A6E-DF96-9A58723BB755}"/>
              </a:ext>
            </a:extLst>
          </p:cNvPr>
          <p:cNvSpPr txBox="1">
            <a:spLocks/>
          </p:cNvSpPr>
          <p:nvPr/>
        </p:nvSpPr>
        <p:spPr>
          <a:xfrm>
            <a:off x="936996" y="3275690"/>
            <a:ext cx="11069947" cy="333330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342900">
              <a:lnSpc>
                <a:spcPct val="100000"/>
              </a:lnSpc>
              <a:spcBef>
                <a:spcPts val="600"/>
              </a:spcBef>
              <a:spcAft>
                <a:spcPts val="600"/>
              </a:spcAft>
              <a:defRPr/>
            </a:pPr>
            <a:r>
              <a:rPr lang="en-US" sz="2400" dirty="0">
                <a:solidFill>
                  <a:prstClr val="black"/>
                </a:solidFill>
              </a:rPr>
              <a:t>Safeguard the integrity of breeder documentation by notably applying evidence of identity principles</a:t>
            </a:r>
          </a:p>
          <a:p>
            <a:pPr marL="457200" lvl="1" indent="-342900">
              <a:lnSpc>
                <a:spcPct val="100000"/>
              </a:lnSpc>
              <a:spcBef>
                <a:spcPts val="600"/>
              </a:spcBef>
              <a:spcAft>
                <a:spcPts val="600"/>
              </a:spcAft>
              <a:defRPr/>
            </a:pPr>
            <a:r>
              <a:rPr lang="en-US" sz="2400" dirty="0">
                <a:solidFill>
                  <a:prstClr val="black"/>
                </a:solidFill>
              </a:rPr>
              <a:t>Develop and implement a robust identification management system and safeguard the integrity of the travel document issuance process</a:t>
            </a:r>
          </a:p>
          <a:p>
            <a:pPr marL="457200" lvl="1" indent="-342900">
              <a:lnSpc>
                <a:spcPct val="100000"/>
              </a:lnSpc>
              <a:spcBef>
                <a:spcPts val="600"/>
              </a:spcBef>
              <a:spcAft>
                <a:spcPts val="600"/>
              </a:spcAft>
              <a:defRPr/>
            </a:pPr>
            <a:r>
              <a:rPr lang="en-US" sz="2400" dirty="0">
                <a:solidFill>
                  <a:prstClr val="black"/>
                </a:solidFill>
              </a:rPr>
              <a:t>Establish and implement a solid verification system of the integrity of </a:t>
            </a:r>
            <a:r>
              <a:rPr lang="en-US" sz="2400" dirty="0" err="1">
                <a:solidFill>
                  <a:prstClr val="black"/>
                </a:solidFill>
              </a:rPr>
              <a:t>eMRTDs</a:t>
            </a:r>
            <a:r>
              <a:rPr lang="en-US" sz="2400" dirty="0">
                <a:solidFill>
                  <a:prstClr val="black"/>
                </a:solidFill>
              </a:rPr>
              <a:t>, in particular by authenticating their electronic signatures and verifying their validity</a:t>
            </a:r>
          </a:p>
          <a:p>
            <a:pPr marL="457200" lvl="1" indent="-342900">
              <a:lnSpc>
                <a:spcPct val="100000"/>
              </a:lnSpc>
              <a:spcBef>
                <a:spcPts val="600"/>
              </a:spcBef>
              <a:spcAft>
                <a:spcPts val="600"/>
              </a:spcAft>
              <a:defRPr/>
            </a:pPr>
            <a:r>
              <a:rPr lang="en-US" sz="2400" dirty="0">
                <a:solidFill>
                  <a:prstClr val="black"/>
                </a:solidFill>
              </a:rPr>
              <a:t>Update the ICAO TRIP Strategy Implementation Roadmap to assist States to enhance the integrity of their travel documents and border controls</a:t>
            </a:r>
          </a:p>
          <a:p>
            <a:pPr marL="1028700" marR="0" lvl="2" indent="-4572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lang="en-US" sz="2400" dirty="0">
              <a:solidFill>
                <a:prstClr val="black"/>
              </a:solidFill>
              <a:latin typeface="Calibri" panose="020F0502020204030204"/>
            </a:endParaRPr>
          </a:p>
        </p:txBody>
      </p:sp>
      <p:sp>
        <p:nvSpPr>
          <p:cNvPr id="3" name="Freeform: Shape 2">
            <a:extLst>
              <a:ext uri="{FF2B5EF4-FFF2-40B4-BE49-F238E27FC236}">
                <a16:creationId xmlns:a16="http://schemas.microsoft.com/office/drawing/2014/main" id="{4DC1F913-0DF3-CEAB-61FB-CC73D72025DD}"/>
              </a:ext>
            </a:extLst>
          </p:cNvPr>
          <p:cNvSpPr/>
          <p:nvPr/>
        </p:nvSpPr>
        <p:spPr>
          <a:xfrm>
            <a:off x="152398" y="2249540"/>
            <a:ext cx="6117773" cy="820800"/>
          </a:xfrm>
          <a:custGeom>
            <a:avLst/>
            <a:gdLst>
              <a:gd name="connsiteX0" fmla="*/ 0 w 3819072"/>
              <a:gd name="connsiteY0" fmla="*/ 0 h 1920784"/>
              <a:gd name="connsiteX1" fmla="*/ 3498935 w 3819072"/>
              <a:gd name="connsiteY1" fmla="*/ 0 h 1920784"/>
              <a:gd name="connsiteX2" fmla="*/ 3819072 w 3819072"/>
              <a:gd name="connsiteY2" fmla="*/ 320137 h 1920784"/>
              <a:gd name="connsiteX3" fmla="*/ 3819072 w 3819072"/>
              <a:gd name="connsiteY3" fmla="*/ 1920784 h 1920784"/>
              <a:gd name="connsiteX4" fmla="*/ 0 w 3819072"/>
              <a:gd name="connsiteY4" fmla="*/ 1920784 h 1920784"/>
              <a:gd name="connsiteX5" fmla="*/ 0 w 3819072"/>
              <a:gd name="connsiteY5" fmla="*/ 0 h 1920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9072" h="1920784">
                <a:moveTo>
                  <a:pt x="0" y="0"/>
                </a:moveTo>
                <a:lnTo>
                  <a:pt x="3498935" y="0"/>
                </a:lnTo>
                <a:cubicBezTo>
                  <a:pt x="3675742" y="0"/>
                  <a:pt x="3819072" y="143330"/>
                  <a:pt x="3819072" y="320137"/>
                </a:cubicBezTo>
                <a:lnTo>
                  <a:pt x="3819072" y="1920784"/>
                </a:lnTo>
                <a:lnTo>
                  <a:pt x="0" y="1920784"/>
                </a:lnTo>
                <a:lnTo>
                  <a:pt x="0" y="0"/>
                </a:lnTo>
                <a:close/>
              </a:path>
            </a:pathLst>
          </a:custGeom>
          <a:solidFill>
            <a:srgbClr val="3D82B5"/>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rgbClr r="0" g="0" b="0"/>
          </a:lnRef>
          <a:fillRef idx="3">
            <a:scrgbClr r="0" g="0" b="0"/>
          </a:fillRef>
          <a:effectRef idx="3">
            <a:scrgbClr r="0" g="0" b="0"/>
          </a:effectRef>
          <a:fontRef idx="minor">
            <a:schemeClr val="lt1"/>
          </a:fontRef>
        </p:style>
        <p:txBody>
          <a:bodyPr spcFirstLastPara="0" vert="horz" wrap="square" lIns="0" tIns="72000" rIns="0" bIns="72000" numCol="1" spcCol="1270" anchor="ctr" anchorCtr="0">
            <a:noAutofit/>
          </a:bodyPr>
          <a:lstStyle/>
          <a:p>
            <a:pPr lvl="0" algn="ctr" defTabSz="889000">
              <a:lnSpc>
                <a:spcPct val="90000"/>
              </a:lnSpc>
              <a:spcBef>
                <a:spcPct val="0"/>
              </a:spcBef>
              <a:spcAft>
                <a:spcPct val="35000"/>
              </a:spcAft>
            </a:pPr>
            <a:r>
              <a:rPr lang="en-US" sz="2000" kern="1200" dirty="0">
                <a:effectLst>
                  <a:outerShdw blurRad="38100" dist="38100" dir="2700000" algn="tl">
                    <a:srgbClr val="000000">
                      <a:alpha val="43137"/>
                    </a:srgbClr>
                  </a:outerShdw>
                </a:effectLst>
              </a:rPr>
              <a:t>National and international action in ensuring the integrity of </a:t>
            </a:r>
            <a:r>
              <a:rPr lang="en-US" sz="2000" kern="1200" dirty="0" err="1">
                <a:effectLst>
                  <a:outerShdw blurRad="38100" dist="38100" dir="2700000" algn="tl">
                    <a:srgbClr val="000000">
                      <a:alpha val="43137"/>
                    </a:srgbClr>
                  </a:outerShdw>
                </a:effectLst>
              </a:rPr>
              <a:t>traveller</a:t>
            </a:r>
            <a:r>
              <a:rPr lang="en-US" sz="2000" kern="1200" dirty="0">
                <a:effectLst>
                  <a:outerShdw blurRad="38100" dist="38100" dir="2700000" algn="tl">
                    <a:srgbClr val="000000">
                      <a:alpha val="43137"/>
                    </a:srgbClr>
                  </a:outerShdw>
                </a:effectLst>
              </a:rPr>
              <a:t> identification and border controls </a:t>
            </a:r>
            <a:r>
              <a:rPr lang="en-US" sz="2000" dirty="0">
                <a:effectLst>
                  <a:outerShdw blurRad="38100" dist="38100" dir="2700000" algn="tl">
                    <a:srgbClr val="000000">
                      <a:alpha val="43137"/>
                    </a:srgbClr>
                  </a:outerShdw>
                </a:effectLst>
                <a:highlight>
                  <a:srgbClr val="00FFFF"/>
                </a:highlight>
              </a:rPr>
              <a:t>(A42-XX)</a:t>
            </a:r>
            <a:endParaRPr lang="en-CA" sz="2000" kern="1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3209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childTnLst>
                                </p:cTn>
                              </p:par>
                            </p:childTnLst>
                          </p:cTn>
                        </p:par>
                        <p:par>
                          <p:cTn id="22" fill="hold">
                            <p:stCondLst>
                              <p:cond delay="4000"/>
                            </p:stCondLst>
                            <p:childTnLst>
                              <p:par>
                                <p:cTn id="23" presetID="10" presetClass="entr" presetSubtype="0" fill="hold" grpId="0" nodeType="after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1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388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4FC44-9D3F-9392-9B66-C2D7680B6FB9}"/>
              </a:ext>
            </a:extLst>
          </p:cNvPr>
          <p:cNvSpPr>
            <a:spLocks noGrp="1"/>
          </p:cNvSpPr>
          <p:nvPr>
            <p:ph type="ctrTitle"/>
          </p:nvPr>
        </p:nvSpPr>
        <p:spPr>
          <a:xfrm>
            <a:off x="1597050" y="3429000"/>
            <a:ext cx="9395578" cy="533496"/>
          </a:xfrm>
        </p:spPr>
        <p:txBody>
          <a:bodyPr>
            <a:normAutofit fontScale="90000"/>
          </a:bodyPr>
          <a:lstStyle/>
          <a:p>
            <a:r>
              <a:rPr lang="en-CA" sz="4400" dirty="0"/>
              <a:t>Recent update on Annex 9 Developments</a:t>
            </a:r>
            <a:endParaRPr lang="en-CA" dirty="0"/>
          </a:p>
        </p:txBody>
      </p:sp>
      <p:sp>
        <p:nvSpPr>
          <p:cNvPr id="4" name="Slide Number Placeholder 3">
            <a:extLst>
              <a:ext uri="{FF2B5EF4-FFF2-40B4-BE49-F238E27FC236}">
                <a16:creationId xmlns:a16="http://schemas.microsoft.com/office/drawing/2014/main" id="{75A6EDAF-1941-F904-D9B3-769D5110396E}"/>
              </a:ext>
            </a:extLst>
          </p:cNvPr>
          <p:cNvSpPr>
            <a:spLocks noGrp="1"/>
          </p:cNvSpPr>
          <p:nvPr>
            <p:ph type="sldNum" sz="quarter" idx="4"/>
          </p:nvPr>
        </p:nvSpPr>
        <p:spPr/>
        <p:txBody>
          <a:bodyPr/>
          <a:lstStyle/>
          <a:p>
            <a:fld id="{5CEA6DBD-D705-4ED2-9D85-7812F3C1BC2E}" type="slidenum">
              <a:rPr lang="en-CA" smtClean="0"/>
              <a:t>2</a:t>
            </a:fld>
            <a:endParaRPr lang="en-CA"/>
          </a:p>
        </p:txBody>
      </p:sp>
    </p:spTree>
    <p:extLst>
      <p:ext uri="{BB962C8B-B14F-4D97-AF65-F5344CB8AC3E}">
        <p14:creationId xmlns:p14="http://schemas.microsoft.com/office/powerpoint/2010/main" val="2872307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EAB5A5-EAD6-2291-415F-8BEC431CB778}"/>
              </a:ext>
            </a:extLst>
          </p:cNvPr>
          <p:cNvSpPr>
            <a:spLocks noGrp="1"/>
          </p:cNvSpPr>
          <p:nvPr>
            <p:ph type="title"/>
          </p:nvPr>
        </p:nvSpPr>
        <p:spPr>
          <a:xfrm>
            <a:off x="579840" y="902092"/>
            <a:ext cx="10557607" cy="421416"/>
          </a:xfrm>
        </p:spPr>
        <p:txBody>
          <a:bodyPr/>
          <a:lstStyle/>
          <a:p>
            <a:pPr marL="1676358" marR="0" lvl="0" indent="0" algn="ctr" defTabSz="914400" rtl="0" eaLnBrk="1" fontAlgn="auto" latinLnBrk="0" hangingPunct="1">
              <a:lnSpc>
                <a:spcPct val="90000"/>
              </a:lnSpc>
              <a:spcBef>
                <a:spcPct val="0"/>
              </a:spcBef>
              <a:spcAft>
                <a:spcPts val="600"/>
              </a:spcAft>
              <a:tabLst>
                <a:tab pos="1676358" algn="l"/>
              </a:tabLst>
              <a:defRPr/>
            </a:pPr>
            <a:r>
              <a:rPr kumimoji="0" lang="en-US" sz="2800" b="1" i="0" u="none" strike="noStrike" kern="1200" cap="none" spc="0" normalizeH="0" baseline="0" noProof="0" dirty="0">
                <a:ln>
                  <a:noFill/>
                </a:ln>
                <a:solidFill>
                  <a:schemeClr val="tx2"/>
                </a:solidFill>
                <a:effectLst/>
                <a:uLnTx/>
                <a:uFillTx/>
                <a:latin typeface="Calibri Light" panose="020F0302020204030204"/>
                <a:ea typeface="+mj-ea"/>
                <a:cs typeface="+mj-cs"/>
                <a:sym typeface="Arial"/>
              </a:rPr>
              <a:t>The Thirteenth Meeting of the Facilitation Panel (FALP/13)</a:t>
            </a:r>
            <a:br>
              <a:rPr kumimoji="0" lang="en-US" sz="2800" b="1" i="0" u="none" strike="noStrike" kern="1200" cap="none" spc="0" normalizeH="0" baseline="0" noProof="0" dirty="0">
                <a:ln>
                  <a:noFill/>
                </a:ln>
                <a:solidFill>
                  <a:schemeClr val="tx2"/>
                </a:solidFill>
                <a:effectLst/>
                <a:uLnTx/>
                <a:uFillTx/>
                <a:latin typeface="Calibri Light" panose="020F0302020204030204"/>
                <a:ea typeface="+mj-ea"/>
                <a:cs typeface="+mj-cs"/>
                <a:sym typeface="Arial"/>
              </a:rPr>
            </a:br>
            <a:r>
              <a:rPr kumimoji="0" lang="en-US" sz="2000" b="1" i="0" u="none" strike="noStrike" kern="1200" cap="none" spc="0" normalizeH="0" baseline="0" noProof="0" dirty="0">
                <a:ln>
                  <a:noFill/>
                </a:ln>
                <a:solidFill>
                  <a:schemeClr val="tx2"/>
                </a:solidFill>
                <a:effectLst/>
                <a:uLnTx/>
                <a:uFillTx/>
                <a:latin typeface="Calibri Light" panose="020F0302020204030204"/>
                <a:ea typeface="+mj-ea"/>
                <a:cs typeface="+mj-cs"/>
                <a:sym typeface="Arial"/>
              </a:rPr>
              <a:t>Montréal, Canada from 26 February to 1 March 2024 </a:t>
            </a:r>
            <a:br>
              <a:rPr kumimoji="0" lang="en-US" sz="2000" b="1" i="0" u="none" strike="noStrike" kern="1200" cap="none" spc="0" normalizeH="0" baseline="0" noProof="0" dirty="0">
                <a:ln>
                  <a:noFill/>
                </a:ln>
                <a:solidFill>
                  <a:schemeClr val="tx2"/>
                </a:solidFill>
                <a:effectLst/>
                <a:uLnTx/>
                <a:uFillTx/>
                <a:latin typeface="Calibri Light" panose="020F0302020204030204"/>
                <a:ea typeface="+mj-ea"/>
                <a:cs typeface="+mj-cs"/>
                <a:sym typeface="Arial"/>
              </a:rPr>
            </a:br>
            <a:endParaRPr lang="en-CA" dirty="0">
              <a:solidFill>
                <a:schemeClr val="tx2"/>
              </a:solidFill>
            </a:endParaRPr>
          </a:p>
        </p:txBody>
      </p:sp>
      <p:sp>
        <p:nvSpPr>
          <p:cNvPr id="4" name="Slide Number Placeholder 3">
            <a:extLst>
              <a:ext uri="{FF2B5EF4-FFF2-40B4-BE49-F238E27FC236}">
                <a16:creationId xmlns:a16="http://schemas.microsoft.com/office/drawing/2014/main" id="{5F88127A-A3D3-3EEC-FBF8-EB0A9AB9F5F7}"/>
              </a:ext>
            </a:extLst>
          </p:cNvPr>
          <p:cNvSpPr>
            <a:spLocks noGrp="1"/>
          </p:cNvSpPr>
          <p:nvPr>
            <p:ph type="sldNum" sz="quarter" idx="4"/>
          </p:nvPr>
        </p:nvSpPr>
        <p:spPr/>
        <p:txBody>
          <a:bodyPr/>
          <a:lstStyle/>
          <a:p>
            <a:fld id="{5CEA6DBD-D705-4ED2-9D85-7812F3C1BC2E}" type="slidenum">
              <a:rPr lang="en-CA" smtClean="0"/>
              <a:t>3</a:t>
            </a:fld>
            <a:endParaRPr lang="en-CA"/>
          </a:p>
        </p:txBody>
      </p:sp>
      <p:sp>
        <p:nvSpPr>
          <p:cNvPr id="5" name="Oval 4">
            <a:extLst>
              <a:ext uri="{FF2B5EF4-FFF2-40B4-BE49-F238E27FC236}">
                <a16:creationId xmlns:a16="http://schemas.microsoft.com/office/drawing/2014/main" id="{3B0FC212-7514-E5D7-E40C-36984E5F2467}"/>
              </a:ext>
            </a:extLst>
          </p:cNvPr>
          <p:cNvSpPr/>
          <p:nvPr/>
        </p:nvSpPr>
        <p:spPr>
          <a:xfrm>
            <a:off x="1101048" y="2357622"/>
            <a:ext cx="1483370" cy="1483370"/>
          </a:xfrm>
          <a:prstGeom prst="ellipse">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CA"/>
          </a:p>
        </p:txBody>
      </p:sp>
      <p:sp>
        <p:nvSpPr>
          <p:cNvPr id="6" name="Rectangle 5" descr="Meeting">
            <a:extLst>
              <a:ext uri="{FF2B5EF4-FFF2-40B4-BE49-F238E27FC236}">
                <a16:creationId xmlns:a16="http://schemas.microsoft.com/office/drawing/2014/main" id="{028A8B5B-1B05-CF2A-9327-DDA72399FC74}"/>
              </a:ext>
            </a:extLst>
          </p:cNvPr>
          <p:cNvSpPr/>
          <p:nvPr/>
        </p:nvSpPr>
        <p:spPr>
          <a:xfrm>
            <a:off x="1412556" y="2669130"/>
            <a:ext cx="860354" cy="860354"/>
          </a:xfrm>
          <a:prstGeom prst="rect">
            <a:avLst/>
          </a:pr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grpSp>
        <p:nvGrpSpPr>
          <p:cNvPr id="7" name="Group 6">
            <a:extLst>
              <a:ext uri="{FF2B5EF4-FFF2-40B4-BE49-F238E27FC236}">
                <a16:creationId xmlns:a16="http://schemas.microsoft.com/office/drawing/2014/main" id="{D639A987-3A7C-9B1C-1531-DB4FE62B29B7}"/>
              </a:ext>
            </a:extLst>
          </p:cNvPr>
          <p:cNvGrpSpPr/>
          <p:nvPr/>
        </p:nvGrpSpPr>
        <p:grpSpPr>
          <a:xfrm>
            <a:off x="8695485" y="2294800"/>
            <a:ext cx="3496515" cy="1533702"/>
            <a:chOff x="7636066" y="535640"/>
            <a:chExt cx="3496515" cy="1533702"/>
          </a:xfrm>
        </p:grpSpPr>
        <p:sp>
          <p:nvSpPr>
            <p:cNvPr id="23" name="Rectangle 22">
              <a:extLst>
                <a:ext uri="{FF2B5EF4-FFF2-40B4-BE49-F238E27FC236}">
                  <a16:creationId xmlns:a16="http://schemas.microsoft.com/office/drawing/2014/main" id="{4CF60ECE-28B2-1E6C-D387-57A635126A7D}"/>
                </a:ext>
              </a:extLst>
            </p:cNvPr>
            <p:cNvSpPr/>
            <p:nvPr/>
          </p:nvSpPr>
          <p:spPr>
            <a:xfrm>
              <a:off x="7636066" y="585972"/>
              <a:ext cx="3496515" cy="14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solidFill>
                  <a:schemeClr val="tx1"/>
                </a:solidFill>
              </a:endParaRPr>
            </a:p>
          </p:txBody>
        </p:sp>
        <p:sp>
          <p:nvSpPr>
            <p:cNvPr id="24" name="TextBox 23">
              <a:extLst>
                <a:ext uri="{FF2B5EF4-FFF2-40B4-BE49-F238E27FC236}">
                  <a16:creationId xmlns:a16="http://schemas.microsoft.com/office/drawing/2014/main" id="{A210A25B-5CD0-E953-741B-2F4409BFE4E0}"/>
                </a:ext>
              </a:extLst>
            </p:cNvPr>
            <p:cNvSpPr txBox="1"/>
            <p:nvPr/>
          </p:nvSpPr>
          <p:spPr>
            <a:xfrm>
              <a:off x="7636066" y="535640"/>
              <a:ext cx="3496515" cy="14833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Establishing a Facilitation Panel Working Group on </a:t>
              </a:r>
              <a:r>
                <a:rPr lang="en-US" sz="2000" dirty="0">
                  <a:solidFill>
                    <a:schemeClr val="tx1"/>
                  </a:solidFill>
                </a:rPr>
                <a:t>Facilitation</a:t>
              </a:r>
              <a:r>
                <a:rPr lang="en-US" sz="2000" kern="1200" dirty="0">
                  <a:solidFill>
                    <a:schemeClr val="tx1"/>
                  </a:solidFill>
                </a:rPr>
                <a:t> Capacity Building (WGFCB)</a:t>
              </a:r>
            </a:p>
          </p:txBody>
        </p:sp>
      </p:grpSp>
      <p:sp>
        <p:nvSpPr>
          <p:cNvPr id="8" name="Oval 7">
            <a:extLst>
              <a:ext uri="{FF2B5EF4-FFF2-40B4-BE49-F238E27FC236}">
                <a16:creationId xmlns:a16="http://schemas.microsoft.com/office/drawing/2014/main" id="{883E6748-32CD-F327-F0E9-9BACE75DA64C}"/>
              </a:ext>
            </a:extLst>
          </p:cNvPr>
          <p:cNvSpPr/>
          <p:nvPr/>
        </p:nvSpPr>
        <p:spPr>
          <a:xfrm>
            <a:off x="7008040" y="2357622"/>
            <a:ext cx="1483370" cy="1483370"/>
          </a:xfrm>
          <a:prstGeom prst="ellipse">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CA"/>
          </a:p>
        </p:txBody>
      </p:sp>
      <p:sp>
        <p:nvSpPr>
          <p:cNvPr id="9" name="Rectangle 8" descr="Presentation with Checklist">
            <a:extLst>
              <a:ext uri="{FF2B5EF4-FFF2-40B4-BE49-F238E27FC236}">
                <a16:creationId xmlns:a16="http://schemas.microsoft.com/office/drawing/2014/main" id="{9C40713C-B9E7-0B74-E9C9-FFBFA8AE7E70}"/>
              </a:ext>
            </a:extLst>
          </p:cNvPr>
          <p:cNvSpPr/>
          <p:nvPr/>
        </p:nvSpPr>
        <p:spPr>
          <a:xfrm>
            <a:off x="7319548" y="2669130"/>
            <a:ext cx="860354" cy="860354"/>
          </a:xfrm>
          <a:prstGeom prst="rect">
            <a:avLst/>
          </a:pr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grpSp>
        <p:nvGrpSpPr>
          <p:cNvPr id="10" name="Group 9">
            <a:extLst>
              <a:ext uri="{FF2B5EF4-FFF2-40B4-BE49-F238E27FC236}">
                <a16:creationId xmlns:a16="http://schemas.microsoft.com/office/drawing/2014/main" id="{C3E351BC-C405-452B-95EA-D60B998BF501}"/>
              </a:ext>
            </a:extLst>
          </p:cNvPr>
          <p:cNvGrpSpPr/>
          <p:nvPr/>
        </p:nvGrpSpPr>
        <p:grpSpPr>
          <a:xfrm>
            <a:off x="2895926" y="4173723"/>
            <a:ext cx="3844211" cy="1936760"/>
            <a:chOff x="1794069" y="624080"/>
            <a:chExt cx="3508716" cy="2681529"/>
          </a:xfrm>
        </p:grpSpPr>
        <p:sp>
          <p:nvSpPr>
            <p:cNvPr id="21" name="Rectangle 20">
              <a:extLst>
                <a:ext uri="{FF2B5EF4-FFF2-40B4-BE49-F238E27FC236}">
                  <a16:creationId xmlns:a16="http://schemas.microsoft.com/office/drawing/2014/main" id="{FC53854B-3BF9-C5F3-0062-869C3FB9307E}"/>
                </a:ext>
              </a:extLst>
            </p:cNvPr>
            <p:cNvSpPr/>
            <p:nvPr/>
          </p:nvSpPr>
          <p:spPr>
            <a:xfrm>
              <a:off x="1806270" y="624080"/>
              <a:ext cx="3496515" cy="14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solidFill>
                  <a:schemeClr val="tx1"/>
                </a:solidFill>
              </a:endParaRPr>
            </a:p>
          </p:txBody>
        </p:sp>
        <p:sp>
          <p:nvSpPr>
            <p:cNvPr id="22" name="TextBox 21">
              <a:extLst>
                <a:ext uri="{FF2B5EF4-FFF2-40B4-BE49-F238E27FC236}">
                  <a16:creationId xmlns:a16="http://schemas.microsoft.com/office/drawing/2014/main" id="{89D44B3D-CCB8-7ED5-91F8-D5B9D0150F04}"/>
                </a:ext>
              </a:extLst>
            </p:cNvPr>
            <p:cNvSpPr txBox="1"/>
            <p:nvPr/>
          </p:nvSpPr>
          <p:spPr>
            <a:xfrm>
              <a:off x="1794069" y="1822239"/>
              <a:ext cx="3496515" cy="14833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Update </a:t>
              </a:r>
              <a:r>
                <a:rPr lang="en-US" sz="2000" dirty="0">
                  <a:solidFill>
                    <a:schemeClr val="tx1"/>
                  </a:solidFill>
                </a:rPr>
                <a:t>on </a:t>
              </a:r>
              <a:r>
                <a:rPr lang="en-US" sz="2000" kern="1200" dirty="0">
                  <a:solidFill>
                    <a:schemeClr val="tx1"/>
                  </a:solidFill>
                </a:rPr>
                <a:t>Applicability of the new </a:t>
              </a:r>
              <a:r>
                <a:rPr lang="en-US" sz="2000" dirty="0">
                  <a:solidFill>
                    <a:schemeClr val="tx1"/>
                  </a:solidFill>
                </a:rPr>
                <a:t>WHO </a:t>
              </a:r>
              <a:r>
                <a:rPr lang="en-US" sz="2000" kern="1200" dirty="0">
                  <a:solidFill>
                    <a:schemeClr val="tx1"/>
                  </a:solidFill>
                </a:rPr>
                <a:t>IHR amendments.</a:t>
              </a:r>
            </a:p>
          </p:txBody>
        </p:sp>
      </p:grpSp>
      <p:sp>
        <p:nvSpPr>
          <p:cNvPr id="11" name="Oval 10">
            <a:extLst>
              <a:ext uri="{FF2B5EF4-FFF2-40B4-BE49-F238E27FC236}">
                <a16:creationId xmlns:a16="http://schemas.microsoft.com/office/drawing/2014/main" id="{5033057A-2CEB-457B-A391-9F9EFB3C81AE}"/>
              </a:ext>
            </a:extLst>
          </p:cNvPr>
          <p:cNvSpPr/>
          <p:nvPr/>
        </p:nvSpPr>
        <p:spPr>
          <a:xfrm>
            <a:off x="1101048" y="4693791"/>
            <a:ext cx="1483370" cy="1483370"/>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CA"/>
          </a:p>
        </p:txBody>
      </p:sp>
      <p:sp>
        <p:nvSpPr>
          <p:cNvPr id="12" name="Rectangle 11" descr="Graduation Cap">
            <a:extLst>
              <a:ext uri="{FF2B5EF4-FFF2-40B4-BE49-F238E27FC236}">
                <a16:creationId xmlns:a16="http://schemas.microsoft.com/office/drawing/2014/main" id="{0FE07A4A-EF1D-B6D4-4895-A1D29481906E}"/>
              </a:ext>
            </a:extLst>
          </p:cNvPr>
          <p:cNvSpPr/>
          <p:nvPr/>
        </p:nvSpPr>
        <p:spPr>
          <a:xfrm>
            <a:off x="1412556" y="5005299"/>
            <a:ext cx="860354" cy="860354"/>
          </a:xfrm>
          <a:prstGeom prst="rect">
            <a:avLst/>
          </a:pr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grpSp>
        <p:nvGrpSpPr>
          <p:cNvPr id="13" name="Group 12">
            <a:extLst>
              <a:ext uri="{FF2B5EF4-FFF2-40B4-BE49-F238E27FC236}">
                <a16:creationId xmlns:a16="http://schemas.microsoft.com/office/drawing/2014/main" id="{2F2DB1A8-1442-9206-51BF-73BBF649C97B}"/>
              </a:ext>
            </a:extLst>
          </p:cNvPr>
          <p:cNvGrpSpPr/>
          <p:nvPr/>
        </p:nvGrpSpPr>
        <p:grpSpPr>
          <a:xfrm>
            <a:off x="8694261" y="4627113"/>
            <a:ext cx="3496515" cy="1483370"/>
            <a:chOff x="7634842" y="2867953"/>
            <a:chExt cx="3496515" cy="1483370"/>
          </a:xfrm>
        </p:grpSpPr>
        <p:sp>
          <p:nvSpPr>
            <p:cNvPr id="19" name="Rectangle 18">
              <a:extLst>
                <a:ext uri="{FF2B5EF4-FFF2-40B4-BE49-F238E27FC236}">
                  <a16:creationId xmlns:a16="http://schemas.microsoft.com/office/drawing/2014/main" id="{CB801783-BDC9-F768-C92B-7405E206D125}"/>
                </a:ext>
              </a:extLst>
            </p:cNvPr>
            <p:cNvSpPr/>
            <p:nvPr/>
          </p:nvSpPr>
          <p:spPr>
            <a:xfrm>
              <a:off x="7634842" y="2867953"/>
              <a:ext cx="3496515" cy="14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20" name="TextBox 19">
              <a:extLst>
                <a:ext uri="{FF2B5EF4-FFF2-40B4-BE49-F238E27FC236}">
                  <a16:creationId xmlns:a16="http://schemas.microsoft.com/office/drawing/2014/main" id="{EBF58FA8-F617-8B6F-A1F4-887AE519557C}"/>
                </a:ext>
              </a:extLst>
            </p:cNvPr>
            <p:cNvSpPr txBox="1"/>
            <p:nvPr/>
          </p:nvSpPr>
          <p:spPr>
            <a:xfrm>
              <a:off x="7634842" y="2867953"/>
              <a:ext cx="3496515" cy="14833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89000" rtl="0">
                <a:lnSpc>
                  <a:spcPct val="90000"/>
                </a:lnSpc>
                <a:spcBef>
                  <a:spcPct val="0"/>
                </a:spcBef>
                <a:spcAft>
                  <a:spcPct val="35000"/>
                </a:spcAft>
                <a:buNone/>
              </a:pPr>
              <a:r>
                <a:rPr lang="en-CA" sz="2000" kern="1200" dirty="0"/>
                <a:t>High-level </a:t>
              </a:r>
              <a:r>
                <a:rPr lang="en-CA" sz="2000" dirty="0"/>
                <a:t>C</a:t>
              </a:r>
              <a:r>
                <a:rPr lang="en-CA" sz="2000" kern="1200" dirty="0"/>
                <a:t>onference on Facilitation in 2025</a:t>
              </a:r>
              <a:r>
                <a:rPr lang="en-CA" sz="2000" kern="1200" dirty="0">
                  <a:latin typeface="Calibri Light" panose="020F0302020204030204"/>
                </a:rPr>
                <a:t> </a:t>
              </a:r>
              <a:endParaRPr lang="en-US" sz="2000" kern="1200" dirty="0"/>
            </a:p>
          </p:txBody>
        </p:sp>
      </p:grpSp>
      <p:sp>
        <p:nvSpPr>
          <p:cNvPr id="14" name="Oval 13">
            <a:extLst>
              <a:ext uri="{FF2B5EF4-FFF2-40B4-BE49-F238E27FC236}">
                <a16:creationId xmlns:a16="http://schemas.microsoft.com/office/drawing/2014/main" id="{78896E6C-207E-7394-CE4F-8602E0CF157E}"/>
              </a:ext>
            </a:extLst>
          </p:cNvPr>
          <p:cNvSpPr/>
          <p:nvPr/>
        </p:nvSpPr>
        <p:spPr>
          <a:xfrm>
            <a:off x="7008040" y="4693791"/>
            <a:ext cx="1483370" cy="1483370"/>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CA"/>
          </a:p>
        </p:txBody>
      </p:sp>
      <p:sp>
        <p:nvSpPr>
          <p:cNvPr id="15" name="Rectangle 14" descr="Board Room">
            <a:extLst>
              <a:ext uri="{FF2B5EF4-FFF2-40B4-BE49-F238E27FC236}">
                <a16:creationId xmlns:a16="http://schemas.microsoft.com/office/drawing/2014/main" id="{C9297FB3-74D5-0EF4-11E3-801656433D81}"/>
              </a:ext>
            </a:extLst>
          </p:cNvPr>
          <p:cNvSpPr/>
          <p:nvPr/>
        </p:nvSpPr>
        <p:spPr>
          <a:xfrm>
            <a:off x="7319548" y="5005299"/>
            <a:ext cx="860354" cy="860354"/>
          </a:xfrm>
          <a:prstGeom prst="rect">
            <a:avLst/>
          </a:pr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CA"/>
          </a:p>
        </p:txBody>
      </p:sp>
      <p:grpSp>
        <p:nvGrpSpPr>
          <p:cNvPr id="16" name="Group 15">
            <a:extLst>
              <a:ext uri="{FF2B5EF4-FFF2-40B4-BE49-F238E27FC236}">
                <a16:creationId xmlns:a16="http://schemas.microsoft.com/office/drawing/2014/main" id="{4DED8AC2-FCCD-C6A8-5BB8-38CA326AA4CC}"/>
              </a:ext>
            </a:extLst>
          </p:cNvPr>
          <p:cNvGrpSpPr/>
          <p:nvPr/>
        </p:nvGrpSpPr>
        <p:grpSpPr>
          <a:xfrm>
            <a:off x="2808521" y="2293879"/>
            <a:ext cx="4142352" cy="3919773"/>
            <a:chOff x="1749102" y="534719"/>
            <a:chExt cx="4142352" cy="3919773"/>
          </a:xfrm>
        </p:grpSpPr>
        <p:sp>
          <p:nvSpPr>
            <p:cNvPr id="17" name="Rectangle 16">
              <a:extLst>
                <a:ext uri="{FF2B5EF4-FFF2-40B4-BE49-F238E27FC236}">
                  <a16:creationId xmlns:a16="http://schemas.microsoft.com/office/drawing/2014/main" id="{E4A1AE58-85BE-85FB-39D7-B2375882FF65}"/>
                </a:ext>
              </a:extLst>
            </p:cNvPr>
            <p:cNvSpPr/>
            <p:nvPr/>
          </p:nvSpPr>
          <p:spPr>
            <a:xfrm>
              <a:off x="1749102" y="2971122"/>
              <a:ext cx="3496515" cy="148337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CA"/>
            </a:p>
          </p:txBody>
        </p:sp>
        <p:sp>
          <p:nvSpPr>
            <p:cNvPr id="18" name="TextBox 17">
              <a:extLst>
                <a:ext uri="{FF2B5EF4-FFF2-40B4-BE49-F238E27FC236}">
                  <a16:creationId xmlns:a16="http://schemas.microsoft.com/office/drawing/2014/main" id="{591F9EBE-3AA8-095F-C5FB-7892FA1D5893}"/>
                </a:ext>
              </a:extLst>
            </p:cNvPr>
            <p:cNvSpPr txBox="1"/>
            <p:nvPr/>
          </p:nvSpPr>
          <p:spPr>
            <a:xfrm>
              <a:off x="1894786" y="534719"/>
              <a:ext cx="3996668" cy="148337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lvl="0" rtl="0">
                <a:buNone/>
              </a:pPr>
              <a:r>
                <a:rPr lang="en-CA" sz="2000" dirty="0">
                  <a:solidFill>
                    <a:sysClr val="windowText" lastClr="000000">
                      <a:hueOff val="0"/>
                      <a:satOff val="0"/>
                      <a:lumOff val="0"/>
                      <a:alphaOff val="0"/>
                    </a:sysClr>
                  </a:solidFill>
                  <a:latin typeface="Calibri" panose="020F0502020204030204"/>
                  <a:ea typeface="+mn-ea"/>
                  <a:cs typeface="+mn-cs"/>
                </a:rPr>
                <a:t>Amendment 30 to Annex 9 - Adopted by the Council on 5 November 2024. Council Prescribes Amendment 30 become applicable on 11 July 2025.</a:t>
              </a:r>
            </a:p>
          </p:txBody>
        </p:sp>
      </p:grpSp>
    </p:spTree>
    <p:extLst>
      <p:ext uri="{BB962C8B-B14F-4D97-AF65-F5344CB8AC3E}">
        <p14:creationId xmlns:p14="http://schemas.microsoft.com/office/powerpoint/2010/main" val="2546221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78C4-3EA0-40EE-68F5-D91578370BFF}"/>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82DD2D9-3E8F-EA62-D24B-1DCDBC4AC80A}"/>
              </a:ext>
            </a:extLst>
          </p:cNvPr>
          <p:cNvSpPr txBox="1">
            <a:spLocks/>
          </p:cNvSpPr>
          <p:nvPr/>
        </p:nvSpPr>
        <p:spPr>
          <a:xfrm>
            <a:off x="828655" y="1734931"/>
            <a:ext cx="11273758" cy="52322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600"/>
              </a:lnSpc>
              <a:spcBef>
                <a:spcPts val="600"/>
              </a:spcBef>
              <a:spcAft>
                <a:spcPts val="600"/>
              </a:spcAft>
              <a:buFont typeface="Wingdings" panose="05000000000000000000" pitchFamily="2" charset="2"/>
              <a:buChar char="q"/>
              <a:defRPr/>
            </a:pPr>
            <a:r>
              <a:rPr lang="en-US" sz="2400" dirty="0">
                <a:solidFill>
                  <a:schemeClr val="tx1"/>
                </a:solidFill>
              </a:rPr>
              <a:t>New Annex 9 Standards 3.10.2, 3.10.3 and 3.10.4</a:t>
            </a:r>
          </a:p>
        </p:txBody>
      </p:sp>
      <p:sp>
        <p:nvSpPr>
          <p:cNvPr id="2" name="TextBox 1">
            <a:extLst>
              <a:ext uri="{FF2B5EF4-FFF2-40B4-BE49-F238E27FC236}">
                <a16:creationId xmlns:a16="http://schemas.microsoft.com/office/drawing/2014/main" id="{DD5419E3-ED1C-CD29-230F-98B9F7CF00C4}"/>
              </a:ext>
            </a:extLst>
          </p:cNvPr>
          <p:cNvSpPr txBox="1"/>
          <p:nvPr/>
        </p:nvSpPr>
        <p:spPr>
          <a:xfrm>
            <a:off x="555105" y="1076580"/>
            <a:ext cx="10807305" cy="584775"/>
          </a:xfrm>
          <a:prstGeom prst="rect">
            <a:avLst/>
          </a:prstGeom>
          <a:noFill/>
        </p:spPr>
        <p:txBody>
          <a:bodyPr wrap="square">
            <a:spAutoFit/>
          </a:bodyPr>
          <a:lstStyle/>
          <a:p>
            <a:r>
              <a:rPr lang="en-US" sz="3200" dirty="0">
                <a:latin typeface="+mj-lt"/>
              </a:rPr>
              <a:t>Timeline for Harmonization of the </a:t>
            </a:r>
            <a:r>
              <a:rPr lang="en-US" sz="3200" dirty="0">
                <a:solidFill>
                  <a:srgbClr val="C00000"/>
                </a:solidFill>
                <a:latin typeface="+mj-lt"/>
              </a:rPr>
              <a:t>Passport Type Indicator</a:t>
            </a:r>
          </a:p>
        </p:txBody>
      </p:sp>
      <p:cxnSp>
        <p:nvCxnSpPr>
          <p:cNvPr id="23" name="Straight Arrow Connector 22">
            <a:extLst>
              <a:ext uri="{FF2B5EF4-FFF2-40B4-BE49-F238E27FC236}">
                <a16:creationId xmlns:a16="http://schemas.microsoft.com/office/drawing/2014/main" id="{65D4D044-C75A-8A61-CBA5-70F21F35E965}"/>
              </a:ext>
            </a:extLst>
          </p:cNvPr>
          <p:cNvCxnSpPr>
            <a:cxnSpLocks/>
          </p:cNvCxnSpPr>
          <p:nvPr/>
        </p:nvCxnSpPr>
        <p:spPr>
          <a:xfrm>
            <a:off x="348343" y="3333470"/>
            <a:ext cx="11698931" cy="0"/>
          </a:xfrm>
          <a:prstGeom prst="straightConnector1">
            <a:avLst/>
          </a:prstGeom>
          <a:noFill/>
          <a:ln w="88900" cap="flat" cmpd="sng" algn="ctr">
            <a:gradFill flip="none" rotWithShape="1">
              <a:gsLst>
                <a:gs pos="0">
                  <a:srgbClr val="0054A4">
                    <a:lumMod val="5000"/>
                    <a:lumOff val="95000"/>
                  </a:srgbClr>
                </a:gs>
                <a:gs pos="60000">
                  <a:srgbClr val="006EB7"/>
                </a:gs>
                <a:gs pos="33000">
                  <a:srgbClr val="77B4E0"/>
                </a:gs>
                <a:gs pos="100000">
                  <a:srgbClr val="0054A4"/>
                </a:gs>
              </a:gsLst>
              <a:lin ang="0" scaled="1"/>
              <a:tileRect/>
            </a:gradFill>
            <a:prstDash val="solid"/>
            <a:headEnd type="none"/>
            <a:tailEnd type="arrow"/>
          </a:ln>
          <a:effectLst>
            <a:outerShdw blurRad="50800" dist="38100" dir="5400000" algn="t" rotWithShape="0">
              <a:prstClr val="black">
                <a:alpha val="40000"/>
              </a:prstClr>
            </a:outerShdw>
          </a:effectLst>
        </p:spPr>
      </p:cxnSp>
      <p:grpSp>
        <p:nvGrpSpPr>
          <p:cNvPr id="26" name="Group 25">
            <a:extLst>
              <a:ext uri="{FF2B5EF4-FFF2-40B4-BE49-F238E27FC236}">
                <a16:creationId xmlns:a16="http://schemas.microsoft.com/office/drawing/2014/main" id="{01E5B10E-D268-C439-FF0B-534B54A79D93}"/>
              </a:ext>
            </a:extLst>
          </p:cNvPr>
          <p:cNvGrpSpPr/>
          <p:nvPr/>
        </p:nvGrpSpPr>
        <p:grpSpPr>
          <a:xfrm>
            <a:off x="963215" y="2787862"/>
            <a:ext cx="2423143" cy="671319"/>
            <a:chOff x="1497492" y="4159378"/>
            <a:chExt cx="2423143" cy="671319"/>
          </a:xfrm>
        </p:grpSpPr>
        <p:sp>
          <p:nvSpPr>
            <p:cNvPr id="24" name="Flowchart: Connector 23">
              <a:extLst>
                <a:ext uri="{FF2B5EF4-FFF2-40B4-BE49-F238E27FC236}">
                  <a16:creationId xmlns:a16="http://schemas.microsoft.com/office/drawing/2014/main" id="{CB0AC540-9E40-FE68-DD83-BAA1F66FDBA9}"/>
                </a:ext>
              </a:extLst>
            </p:cNvPr>
            <p:cNvSpPr/>
            <p:nvPr/>
          </p:nvSpPr>
          <p:spPr>
            <a:xfrm>
              <a:off x="1497492" y="4606127"/>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dirty="0">
                <a:ln>
                  <a:noFill/>
                </a:ln>
                <a:solidFill>
                  <a:srgbClr val="C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878296C-5F36-C240-539E-4A6C028D04D8}"/>
                </a:ext>
              </a:extLst>
            </p:cNvPr>
            <p:cNvSpPr txBox="1"/>
            <p:nvPr/>
          </p:nvSpPr>
          <p:spPr>
            <a:xfrm>
              <a:off x="1497492" y="4159378"/>
              <a:ext cx="2423143" cy="369332"/>
            </a:xfrm>
            <a:prstGeom prst="rect">
              <a:avLst/>
            </a:prstGeom>
            <a:noFill/>
          </p:spPr>
          <p:txBody>
            <a:bodyPr wrap="square" rtlCol="0">
              <a:spAutoFit/>
            </a:bodyPr>
            <a:lstStyle/>
            <a:p>
              <a:r>
                <a:rPr lang="en-US" b="1" dirty="0">
                  <a:solidFill>
                    <a:srgbClr val="C00000"/>
                  </a:solidFill>
                </a:rPr>
                <a:t>1 January 2026</a:t>
              </a:r>
              <a:endParaRPr lang="en-CA" b="1" dirty="0">
                <a:solidFill>
                  <a:srgbClr val="C00000"/>
                </a:solidFill>
              </a:endParaRPr>
            </a:p>
          </p:txBody>
        </p:sp>
      </p:grpSp>
      <p:sp>
        <p:nvSpPr>
          <p:cNvPr id="27" name="Arrow: Pentagon 26">
            <a:extLst>
              <a:ext uri="{FF2B5EF4-FFF2-40B4-BE49-F238E27FC236}">
                <a16:creationId xmlns:a16="http://schemas.microsoft.com/office/drawing/2014/main" id="{A7379A63-78C7-EBCF-9F05-5198DE334E82}"/>
              </a:ext>
            </a:extLst>
          </p:cNvPr>
          <p:cNvSpPr/>
          <p:nvPr/>
        </p:nvSpPr>
        <p:spPr>
          <a:xfrm>
            <a:off x="958667" y="3615735"/>
            <a:ext cx="3712027" cy="2326664"/>
          </a:xfrm>
          <a:prstGeom prst="homePlate">
            <a:avLst>
              <a:gd name="adj" fmla="val 31285"/>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72000" rIns="396000" rtlCol="0" anchor="ctr"/>
          <a:lstStyle/>
          <a:p>
            <a:pPr algn="ctr"/>
            <a:r>
              <a:rPr lang="en-US" sz="2000" b="1" dirty="0">
                <a:solidFill>
                  <a:schemeClr val="bg1"/>
                </a:solidFill>
                <a:effectLst>
                  <a:outerShdw blurRad="38100" dist="38100" dir="2700000" algn="tl">
                    <a:srgbClr val="000000">
                      <a:alpha val="43137"/>
                    </a:srgbClr>
                  </a:outerShdw>
                </a:effectLst>
              </a:rPr>
              <a:t>Obligation</a:t>
            </a:r>
          </a:p>
          <a:p>
            <a:pPr algn="just"/>
            <a:r>
              <a:rPr lang="en-US" sz="2000" dirty="0">
                <a:solidFill>
                  <a:schemeClr val="bg1"/>
                </a:solidFill>
                <a:effectLst>
                  <a:outerShdw blurRad="38100" dist="38100" dir="2700000" algn="tl">
                    <a:srgbClr val="000000">
                      <a:alpha val="43137"/>
                    </a:srgbClr>
                  </a:outerShdw>
                </a:effectLst>
              </a:rPr>
              <a:t>When Contracting States issue passports with a secondary document type indicator they shall be in accordance with the specifications of Doc 9303.</a:t>
            </a:r>
            <a:endParaRPr lang="en-CA" sz="2000" dirty="0">
              <a:solidFill>
                <a:schemeClr val="bg1"/>
              </a:solidFill>
              <a:effectLst>
                <a:outerShdw blurRad="38100" dist="38100" dir="2700000" algn="tl">
                  <a:srgbClr val="000000">
                    <a:alpha val="43137"/>
                  </a:srgbClr>
                </a:outerShdw>
              </a:effectLst>
            </a:endParaRPr>
          </a:p>
        </p:txBody>
      </p:sp>
      <p:sp>
        <p:nvSpPr>
          <p:cNvPr id="29" name="Rectangle 28">
            <a:extLst>
              <a:ext uri="{FF2B5EF4-FFF2-40B4-BE49-F238E27FC236}">
                <a16:creationId xmlns:a16="http://schemas.microsoft.com/office/drawing/2014/main" id="{4B8E52CE-C947-200A-5F39-6DC337255B4B}"/>
              </a:ext>
            </a:extLst>
          </p:cNvPr>
          <p:cNvSpPr/>
          <p:nvPr/>
        </p:nvSpPr>
        <p:spPr>
          <a:xfrm>
            <a:off x="10677546" y="1062052"/>
            <a:ext cx="1369728" cy="1610519"/>
          </a:xfrm>
          <a:prstGeom prst="rect">
            <a:avLst/>
          </a:prstGeom>
          <a:solidFill>
            <a:srgbClr val="EC70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rPr>
              <a:t>TRIP Related Standards</a:t>
            </a:r>
            <a:endParaRPr lang="en-CA" sz="1600" b="1" dirty="0">
              <a:effectLst>
                <a:outerShdw blurRad="38100" dist="38100" dir="2700000" algn="tl">
                  <a:srgbClr val="000000">
                    <a:alpha val="43137"/>
                  </a:srgbClr>
                </a:outerShdw>
              </a:effectLst>
            </a:endParaRPr>
          </a:p>
        </p:txBody>
      </p:sp>
      <p:grpSp>
        <p:nvGrpSpPr>
          <p:cNvPr id="30" name="Group 29">
            <a:extLst>
              <a:ext uri="{FF2B5EF4-FFF2-40B4-BE49-F238E27FC236}">
                <a16:creationId xmlns:a16="http://schemas.microsoft.com/office/drawing/2014/main" id="{6CB7B513-8013-B6F4-B45B-5EEFF456A071}"/>
              </a:ext>
            </a:extLst>
          </p:cNvPr>
          <p:cNvGrpSpPr/>
          <p:nvPr/>
        </p:nvGrpSpPr>
        <p:grpSpPr>
          <a:xfrm>
            <a:off x="4670694" y="2793423"/>
            <a:ext cx="2423143" cy="671319"/>
            <a:chOff x="1497492" y="4159378"/>
            <a:chExt cx="2423143" cy="671319"/>
          </a:xfrm>
        </p:grpSpPr>
        <p:sp>
          <p:nvSpPr>
            <p:cNvPr id="31" name="Flowchart: Connector 30">
              <a:extLst>
                <a:ext uri="{FF2B5EF4-FFF2-40B4-BE49-F238E27FC236}">
                  <a16:creationId xmlns:a16="http://schemas.microsoft.com/office/drawing/2014/main" id="{A5A2585B-E19E-F455-4D5C-A27EE1AFCDEB}"/>
                </a:ext>
              </a:extLst>
            </p:cNvPr>
            <p:cNvSpPr/>
            <p:nvPr/>
          </p:nvSpPr>
          <p:spPr>
            <a:xfrm>
              <a:off x="1497492" y="4606127"/>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dirty="0">
                <a:ln>
                  <a:noFill/>
                </a:ln>
                <a:solidFill>
                  <a:srgbClr val="C00000"/>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8AA0288E-4B8E-2F0A-DC54-4EADA61F0EF5}"/>
                </a:ext>
              </a:extLst>
            </p:cNvPr>
            <p:cNvSpPr txBox="1"/>
            <p:nvPr/>
          </p:nvSpPr>
          <p:spPr>
            <a:xfrm>
              <a:off x="1497492" y="4159378"/>
              <a:ext cx="2423143" cy="369332"/>
            </a:xfrm>
            <a:prstGeom prst="rect">
              <a:avLst/>
            </a:prstGeom>
            <a:noFill/>
          </p:spPr>
          <p:txBody>
            <a:bodyPr wrap="square" rtlCol="0">
              <a:spAutoFit/>
            </a:bodyPr>
            <a:lstStyle/>
            <a:p>
              <a:r>
                <a:rPr lang="en-US" b="1" dirty="0">
                  <a:solidFill>
                    <a:srgbClr val="C00000"/>
                  </a:solidFill>
                </a:rPr>
                <a:t>1 January 2028</a:t>
              </a:r>
              <a:endParaRPr lang="en-CA" b="1" dirty="0">
                <a:solidFill>
                  <a:srgbClr val="C00000"/>
                </a:solidFill>
              </a:endParaRPr>
            </a:p>
          </p:txBody>
        </p:sp>
      </p:grpSp>
      <p:sp>
        <p:nvSpPr>
          <p:cNvPr id="33" name="Arrow: Pentagon 32">
            <a:extLst>
              <a:ext uri="{FF2B5EF4-FFF2-40B4-BE49-F238E27FC236}">
                <a16:creationId xmlns:a16="http://schemas.microsoft.com/office/drawing/2014/main" id="{4880B5B0-76FA-128A-CAFE-6030A9DD48F3}"/>
              </a:ext>
            </a:extLst>
          </p:cNvPr>
          <p:cNvSpPr/>
          <p:nvPr/>
        </p:nvSpPr>
        <p:spPr>
          <a:xfrm>
            <a:off x="4668420" y="3615735"/>
            <a:ext cx="3712028" cy="2326664"/>
          </a:xfrm>
          <a:prstGeom prst="homePlate">
            <a:avLst>
              <a:gd name="adj" fmla="val 32221"/>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72000" rIns="360000" rtlCol="0" anchor="ctr"/>
          <a:lstStyle/>
          <a:p>
            <a:pPr algn="ctr"/>
            <a:r>
              <a:rPr lang="en-US" sz="2000" b="1" dirty="0">
                <a:solidFill>
                  <a:schemeClr val="bg1"/>
                </a:solidFill>
                <a:effectLst>
                  <a:outerShdw blurRad="38100" dist="38100" dir="2700000" algn="tl">
                    <a:srgbClr val="000000">
                      <a:alpha val="43137"/>
                    </a:srgbClr>
                  </a:outerShdw>
                </a:effectLst>
              </a:rPr>
              <a:t>Obligation</a:t>
            </a:r>
          </a:p>
          <a:p>
            <a:pPr algn="just"/>
            <a:r>
              <a:rPr lang="en-US" sz="2000" dirty="0">
                <a:solidFill>
                  <a:schemeClr val="bg1"/>
                </a:solidFill>
                <a:effectLst>
                  <a:outerShdw blurRad="38100" dist="38100" dir="2700000" algn="tl">
                    <a:srgbClr val="000000">
                      <a:alpha val="43137"/>
                    </a:srgbClr>
                  </a:outerShdw>
                </a:effectLst>
              </a:rPr>
              <a:t>All passports issued by Contracting States shall be issued with a secondary document type indicator in accordance with the specifications of Doc 9303.</a:t>
            </a:r>
          </a:p>
        </p:txBody>
      </p:sp>
      <p:grpSp>
        <p:nvGrpSpPr>
          <p:cNvPr id="35" name="Group 34">
            <a:extLst>
              <a:ext uri="{FF2B5EF4-FFF2-40B4-BE49-F238E27FC236}">
                <a16:creationId xmlns:a16="http://schemas.microsoft.com/office/drawing/2014/main" id="{D7B6E30E-FBDD-C835-5D7A-8C88A4F9884E}"/>
              </a:ext>
            </a:extLst>
          </p:cNvPr>
          <p:cNvGrpSpPr/>
          <p:nvPr/>
        </p:nvGrpSpPr>
        <p:grpSpPr>
          <a:xfrm>
            <a:off x="8378173" y="2787862"/>
            <a:ext cx="2423143" cy="671319"/>
            <a:chOff x="1497492" y="4159378"/>
            <a:chExt cx="2423143" cy="671319"/>
          </a:xfrm>
        </p:grpSpPr>
        <p:sp>
          <p:nvSpPr>
            <p:cNvPr id="36" name="Flowchart: Connector 35">
              <a:extLst>
                <a:ext uri="{FF2B5EF4-FFF2-40B4-BE49-F238E27FC236}">
                  <a16:creationId xmlns:a16="http://schemas.microsoft.com/office/drawing/2014/main" id="{58BFD6C8-2AEE-1FE4-3C10-2D3FE5762E85}"/>
                </a:ext>
              </a:extLst>
            </p:cNvPr>
            <p:cNvSpPr/>
            <p:nvPr/>
          </p:nvSpPr>
          <p:spPr>
            <a:xfrm>
              <a:off x="1497492" y="4606127"/>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a:ln>
                  <a:noFill/>
                </a:ln>
                <a:solidFill>
                  <a:srgbClr val="C0000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8EB66A2C-3D3A-3016-EC4E-5BFA7FF1B0BE}"/>
                </a:ext>
              </a:extLst>
            </p:cNvPr>
            <p:cNvSpPr txBox="1"/>
            <p:nvPr/>
          </p:nvSpPr>
          <p:spPr>
            <a:xfrm>
              <a:off x="1497492" y="4159378"/>
              <a:ext cx="2423143" cy="369332"/>
            </a:xfrm>
            <a:prstGeom prst="rect">
              <a:avLst/>
            </a:prstGeom>
            <a:noFill/>
          </p:spPr>
          <p:txBody>
            <a:bodyPr wrap="square" rtlCol="0">
              <a:spAutoFit/>
            </a:bodyPr>
            <a:lstStyle/>
            <a:p>
              <a:r>
                <a:rPr lang="en-US" b="1" dirty="0">
                  <a:solidFill>
                    <a:srgbClr val="C00000"/>
                  </a:solidFill>
                </a:rPr>
                <a:t>1 January 2038</a:t>
              </a:r>
              <a:endParaRPr lang="en-CA" b="1" dirty="0">
                <a:solidFill>
                  <a:srgbClr val="C00000"/>
                </a:solidFill>
              </a:endParaRPr>
            </a:p>
          </p:txBody>
        </p:sp>
      </p:grpSp>
      <p:sp>
        <p:nvSpPr>
          <p:cNvPr id="38" name="Arrow: Pentagon 37">
            <a:extLst>
              <a:ext uri="{FF2B5EF4-FFF2-40B4-BE49-F238E27FC236}">
                <a16:creationId xmlns:a16="http://schemas.microsoft.com/office/drawing/2014/main" id="{6E0B5442-0B7B-8A63-F5EC-3C5F8B795E50}"/>
              </a:ext>
            </a:extLst>
          </p:cNvPr>
          <p:cNvSpPr/>
          <p:nvPr/>
        </p:nvSpPr>
        <p:spPr>
          <a:xfrm>
            <a:off x="8378173" y="3646579"/>
            <a:ext cx="3724240" cy="3121082"/>
          </a:xfrm>
          <a:prstGeom prst="homePlate">
            <a:avLst>
              <a:gd name="adj" fmla="val 23841"/>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72000" rIns="360000" rtlCol="0" anchor="ctr"/>
          <a:lstStyle/>
          <a:p>
            <a:pPr algn="ctr"/>
            <a:r>
              <a:rPr lang="en-US" sz="2000" b="1" dirty="0">
                <a:solidFill>
                  <a:schemeClr val="bg1"/>
                </a:solidFill>
                <a:effectLst>
                  <a:outerShdw blurRad="38100" dist="38100" dir="2700000" algn="tl">
                    <a:srgbClr val="000000">
                      <a:alpha val="43137"/>
                    </a:srgbClr>
                  </a:outerShdw>
                </a:effectLst>
              </a:rPr>
              <a:t>Obligation</a:t>
            </a:r>
          </a:p>
          <a:p>
            <a:pPr algn="just"/>
            <a:r>
              <a:rPr lang="en-US" sz="2000" dirty="0">
                <a:solidFill>
                  <a:schemeClr val="bg1"/>
                </a:solidFill>
                <a:effectLst>
                  <a:outerShdw blurRad="38100" dist="38100" dir="2700000" algn="tl">
                    <a:srgbClr val="000000">
                      <a:alpha val="43137"/>
                    </a:srgbClr>
                  </a:outerShdw>
                </a:effectLst>
              </a:rPr>
              <a:t>Contracting States shall ensure that passports issued without a harmonized secondary document type indicator in accordance with the specifications of Doc 9303 Contracting States expire before 1 January 2038.</a:t>
            </a:r>
          </a:p>
        </p:txBody>
      </p:sp>
    </p:spTree>
    <p:extLst>
      <p:ext uri="{BB962C8B-B14F-4D97-AF65-F5344CB8AC3E}">
        <p14:creationId xmlns:p14="http://schemas.microsoft.com/office/powerpoint/2010/main" val="335126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1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1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27" grpId="0" animBg="1"/>
      <p:bldP spid="33"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278C4-3EA0-40EE-68F5-D91578370B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D5419E3-ED1C-CD29-230F-98B9F7CF00C4}"/>
              </a:ext>
            </a:extLst>
          </p:cNvPr>
          <p:cNvSpPr txBox="1"/>
          <p:nvPr/>
        </p:nvSpPr>
        <p:spPr>
          <a:xfrm>
            <a:off x="144726" y="1078336"/>
            <a:ext cx="10807305" cy="1077218"/>
          </a:xfrm>
          <a:prstGeom prst="rect">
            <a:avLst/>
          </a:prstGeom>
          <a:noFill/>
        </p:spPr>
        <p:txBody>
          <a:bodyPr wrap="square">
            <a:spAutoFit/>
          </a:bodyPr>
          <a:lstStyle/>
          <a:p>
            <a:r>
              <a:rPr lang="en-US" sz="3200" dirty="0">
                <a:latin typeface="+mj-lt"/>
              </a:rPr>
              <a:t>Timeline for </a:t>
            </a:r>
            <a:r>
              <a:rPr lang="en-US" sz="3200" dirty="0">
                <a:solidFill>
                  <a:srgbClr val="C00000"/>
                </a:solidFill>
                <a:latin typeface="+mj-lt"/>
              </a:rPr>
              <a:t>Enhancing Data Protection Measures for </a:t>
            </a:r>
            <a:r>
              <a:rPr lang="en-US" sz="3200" dirty="0" err="1">
                <a:solidFill>
                  <a:srgbClr val="C00000"/>
                </a:solidFill>
                <a:latin typeface="+mj-lt"/>
              </a:rPr>
              <a:t>eMRTDs</a:t>
            </a:r>
            <a:r>
              <a:rPr lang="en-US" sz="3200" dirty="0">
                <a:solidFill>
                  <a:srgbClr val="C00000"/>
                </a:solidFill>
                <a:latin typeface="+mj-lt"/>
              </a:rPr>
              <a:t>:</a:t>
            </a:r>
          </a:p>
          <a:p>
            <a:endParaRPr lang="en-US" sz="3200" dirty="0">
              <a:solidFill>
                <a:srgbClr val="C00000"/>
              </a:solidFill>
              <a:latin typeface="+mj-lt"/>
            </a:endParaRPr>
          </a:p>
        </p:txBody>
      </p:sp>
      <p:sp>
        <p:nvSpPr>
          <p:cNvPr id="7" name="Content Placeholder 2">
            <a:extLst>
              <a:ext uri="{FF2B5EF4-FFF2-40B4-BE49-F238E27FC236}">
                <a16:creationId xmlns:a16="http://schemas.microsoft.com/office/drawing/2014/main" id="{D82DD2D9-3E8F-EA62-D24B-1DCDBC4AC80A}"/>
              </a:ext>
            </a:extLst>
          </p:cNvPr>
          <p:cNvSpPr txBox="1">
            <a:spLocks/>
          </p:cNvSpPr>
          <p:nvPr/>
        </p:nvSpPr>
        <p:spPr>
          <a:xfrm>
            <a:off x="828655" y="1734931"/>
            <a:ext cx="9617672" cy="52322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ts val="2600"/>
              </a:lnSpc>
              <a:spcBef>
                <a:spcPts val="600"/>
              </a:spcBef>
              <a:spcAft>
                <a:spcPts val="600"/>
              </a:spcAft>
              <a:buFont typeface="Wingdings" panose="05000000000000000000" pitchFamily="2" charset="2"/>
              <a:buChar char="q"/>
              <a:defRPr/>
            </a:pPr>
            <a:r>
              <a:rPr lang="en-US" sz="2200" dirty="0">
                <a:solidFill>
                  <a:schemeClr val="tx1"/>
                </a:solidFill>
              </a:rPr>
              <a:t> New Annex 9 Standards: 3.13.1,3.13.2, and 3.13.3</a:t>
            </a:r>
          </a:p>
        </p:txBody>
      </p:sp>
      <p:cxnSp>
        <p:nvCxnSpPr>
          <p:cNvPr id="23" name="Straight Arrow Connector 22">
            <a:extLst>
              <a:ext uri="{FF2B5EF4-FFF2-40B4-BE49-F238E27FC236}">
                <a16:creationId xmlns:a16="http://schemas.microsoft.com/office/drawing/2014/main" id="{65D4D044-C75A-8A61-CBA5-70F21F35E965}"/>
              </a:ext>
            </a:extLst>
          </p:cNvPr>
          <p:cNvCxnSpPr>
            <a:cxnSpLocks/>
          </p:cNvCxnSpPr>
          <p:nvPr/>
        </p:nvCxnSpPr>
        <p:spPr>
          <a:xfrm>
            <a:off x="348343" y="3333470"/>
            <a:ext cx="11698931" cy="0"/>
          </a:xfrm>
          <a:prstGeom prst="straightConnector1">
            <a:avLst/>
          </a:prstGeom>
          <a:noFill/>
          <a:ln w="88900" cap="flat" cmpd="sng" algn="ctr">
            <a:gradFill flip="none" rotWithShape="1">
              <a:gsLst>
                <a:gs pos="0">
                  <a:srgbClr val="0054A4">
                    <a:lumMod val="5000"/>
                    <a:lumOff val="95000"/>
                  </a:srgbClr>
                </a:gs>
                <a:gs pos="60000">
                  <a:srgbClr val="006EB7"/>
                </a:gs>
                <a:gs pos="33000">
                  <a:srgbClr val="77B4E0"/>
                </a:gs>
                <a:gs pos="100000">
                  <a:srgbClr val="0054A4"/>
                </a:gs>
              </a:gsLst>
              <a:lin ang="0" scaled="1"/>
              <a:tileRect/>
            </a:gradFill>
            <a:prstDash val="solid"/>
            <a:headEnd type="none"/>
            <a:tailEnd type="arrow"/>
          </a:ln>
          <a:effectLst>
            <a:outerShdw blurRad="50800" dist="38100" dir="5400000" algn="t" rotWithShape="0">
              <a:prstClr val="black">
                <a:alpha val="40000"/>
              </a:prstClr>
            </a:outerShdw>
          </a:effectLst>
        </p:spPr>
      </p:cxnSp>
      <p:grpSp>
        <p:nvGrpSpPr>
          <p:cNvPr id="26" name="Group 25">
            <a:extLst>
              <a:ext uri="{FF2B5EF4-FFF2-40B4-BE49-F238E27FC236}">
                <a16:creationId xmlns:a16="http://schemas.microsoft.com/office/drawing/2014/main" id="{01E5B10E-D268-C439-FF0B-534B54A79D93}"/>
              </a:ext>
            </a:extLst>
          </p:cNvPr>
          <p:cNvGrpSpPr/>
          <p:nvPr/>
        </p:nvGrpSpPr>
        <p:grpSpPr>
          <a:xfrm>
            <a:off x="963215" y="2787862"/>
            <a:ext cx="2423143" cy="671319"/>
            <a:chOff x="1497492" y="4159378"/>
            <a:chExt cx="2423143" cy="671319"/>
          </a:xfrm>
        </p:grpSpPr>
        <p:sp>
          <p:nvSpPr>
            <p:cNvPr id="24" name="Flowchart: Connector 23">
              <a:extLst>
                <a:ext uri="{FF2B5EF4-FFF2-40B4-BE49-F238E27FC236}">
                  <a16:creationId xmlns:a16="http://schemas.microsoft.com/office/drawing/2014/main" id="{CB0AC540-9E40-FE68-DD83-BAA1F66FDBA9}"/>
                </a:ext>
              </a:extLst>
            </p:cNvPr>
            <p:cNvSpPr/>
            <p:nvPr/>
          </p:nvSpPr>
          <p:spPr>
            <a:xfrm>
              <a:off x="1497492" y="4606127"/>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a:ln>
                  <a:noFill/>
                </a:ln>
                <a:solidFill>
                  <a:srgbClr val="C00000"/>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2878296C-5F36-C240-539E-4A6C028D04D8}"/>
                </a:ext>
              </a:extLst>
            </p:cNvPr>
            <p:cNvSpPr txBox="1"/>
            <p:nvPr/>
          </p:nvSpPr>
          <p:spPr>
            <a:xfrm>
              <a:off x="1497492" y="4159378"/>
              <a:ext cx="2423143" cy="369332"/>
            </a:xfrm>
            <a:prstGeom prst="rect">
              <a:avLst/>
            </a:prstGeom>
            <a:noFill/>
          </p:spPr>
          <p:txBody>
            <a:bodyPr wrap="square" rtlCol="0">
              <a:spAutoFit/>
            </a:bodyPr>
            <a:lstStyle/>
            <a:p>
              <a:r>
                <a:rPr lang="en-US" b="1" dirty="0">
                  <a:solidFill>
                    <a:srgbClr val="C00000"/>
                  </a:solidFill>
                </a:rPr>
                <a:t>1 January 2027</a:t>
              </a:r>
              <a:endParaRPr lang="en-CA" b="1" dirty="0">
                <a:solidFill>
                  <a:srgbClr val="C00000"/>
                </a:solidFill>
              </a:endParaRPr>
            </a:p>
          </p:txBody>
        </p:sp>
      </p:grpSp>
      <p:sp>
        <p:nvSpPr>
          <p:cNvPr id="27" name="Arrow: Pentagon 26">
            <a:extLst>
              <a:ext uri="{FF2B5EF4-FFF2-40B4-BE49-F238E27FC236}">
                <a16:creationId xmlns:a16="http://schemas.microsoft.com/office/drawing/2014/main" id="{A7379A63-78C7-EBCF-9F05-5198DE334E82}"/>
              </a:ext>
            </a:extLst>
          </p:cNvPr>
          <p:cNvSpPr/>
          <p:nvPr/>
        </p:nvSpPr>
        <p:spPr>
          <a:xfrm>
            <a:off x="958667" y="3615735"/>
            <a:ext cx="3712027" cy="1881546"/>
          </a:xfrm>
          <a:prstGeom prst="homePlate">
            <a:avLst>
              <a:gd name="adj" fmla="val 31285"/>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72000" rIns="396000" rtlCol="0" anchor="ctr"/>
          <a:lstStyle/>
          <a:p>
            <a:pPr algn="ctr"/>
            <a:r>
              <a:rPr lang="en-US" sz="2000" b="1" dirty="0">
                <a:solidFill>
                  <a:schemeClr val="bg1"/>
                </a:solidFill>
                <a:effectLst>
                  <a:outerShdw blurRad="38100" dist="38100" dir="2700000" algn="tl">
                    <a:srgbClr val="000000">
                      <a:alpha val="43137"/>
                    </a:srgbClr>
                  </a:outerShdw>
                </a:effectLst>
              </a:rPr>
              <a:t>Obligation</a:t>
            </a:r>
          </a:p>
          <a:p>
            <a:pPr algn="just"/>
            <a:r>
              <a:rPr lang="en-US" sz="2000" dirty="0">
                <a:solidFill>
                  <a:schemeClr val="bg1"/>
                </a:solidFill>
                <a:effectLst>
                  <a:outerShdw blurRad="38100" dist="38100" dir="2700000" algn="tl">
                    <a:srgbClr val="000000">
                      <a:alpha val="43137"/>
                    </a:srgbClr>
                  </a:outerShdw>
                </a:effectLst>
              </a:rPr>
              <a:t>Contracting States issuing </a:t>
            </a:r>
            <a:r>
              <a:rPr lang="en-US" sz="2000" dirty="0" err="1">
                <a:solidFill>
                  <a:schemeClr val="bg1"/>
                </a:solidFill>
                <a:effectLst>
                  <a:outerShdw blurRad="38100" dist="38100" dir="2700000" algn="tl">
                    <a:srgbClr val="000000">
                      <a:alpha val="43137"/>
                    </a:srgbClr>
                  </a:outerShdw>
                </a:effectLst>
              </a:rPr>
              <a:t>eMRTDs</a:t>
            </a:r>
            <a:r>
              <a:rPr lang="en-US" sz="2000" dirty="0">
                <a:solidFill>
                  <a:schemeClr val="bg1"/>
                </a:solidFill>
                <a:effectLst>
                  <a:outerShdw blurRad="38100" dist="38100" dir="2700000" algn="tl">
                    <a:srgbClr val="000000">
                      <a:alpha val="43137"/>
                    </a:srgbClr>
                  </a:outerShdw>
                </a:effectLst>
              </a:rPr>
              <a:t> shall implement PACE.</a:t>
            </a:r>
          </a:p>
        </p:txBody>
      </p:sp>
      <p:sp>
        <p:nvSpPr>
          <p:cNvPr id="29" name="Rectangle 28">
            <a:extLst>
              <a:ext uri="{FF2B5EF4-FFF2-40B4-BE49-F238E27FC236}">
                <a16:creationId xmlns:a16="http://schemas.microsoft.com/office/drawing/2014/main" id="{4B8E52CE-C947-200A-5F39-6DC337255B4B}"/>
              </a:ext>
            </a:extLst>
          </p:cNvPr>
          <p:cNvSpPr/>
          <p:nvPr/>
        </p:nvSpPr>
        <p:spPr>
          <a:xfrm>
            <a:off x="10677546" y="1062052"/>
            <a:ext cx="1369728" cy="1610519"/>
          </a:xfrm>
          <a:prstGeom prst="rect">
            <a:avLst/>
          </a:prstGeom>
          <a:solidFill>
            <a:srgbClr val="EC70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rPr>
              <a:t>TRIP Related Standards</a:t>
            </a:r>
            <a:endParaRPr lang="en-CA" sz="1600" b="1" dirty="0">
              <a:effectLst>
                <a:outerShdw blurRad="38100" dist="38100" dir="2700000" algn="tl">
                  <a:srgbClr val="000000">
                    <a:alpha val="43137"/>
                  </a:srgbClr>
                </a:outerShdw>
              </a:effectLst>
            </a:endParaRPr>
          </a:p>
        </p:txBody>
      </p:sp>
      <p:grpSp>
        <p:nvGrpSpPr>
          <p:cNvPr id="30" name="Group 29">
            <a:extLst>
              <a:ext uri="{FF2B5EF4-FFF2-40B4-BE49-F238E27FC236}">
                <a16:creationId xmlns:a16="http://schemas.microsoft.com/office/drawing/2014/main" id="{6CB7B513-8013-B6F4-B45B-5EEFF456A071}"/>
              </a:ext>
            </a:extLst>
          </p:cNvPr>
          <p:cNvGrpSpPr/>
          <p:nvPr/>
        </p:nvGrpSpPr>
        <p:grpSpPr>
          <a:xfrm>
            <a:off x="4670694" y="2793423"/>
            <a:ext cx="2423143" cy="671319"/>
            <a:chOff x="1497492" y="4159378"/>
            <a:chExt cx="2423143" cy="671319"/>
          </a:xfrm>
        </p:grpSpPr>
        <p:sp>
          <p:nvSpPr>
            <p:cNvPr id="31" name="Flowchart: Connector 30">
              <a:extLst>
                <a:ext uri="{FF2B5EF4-FFF2-40B4-BE49-F238E27FC236}">
                  <a16:creationId xmlns:a16="http://schemas.microsoft.com/office/drawing/2014/main" id="{A5A2585B-E19E-F455-4D5C-A27EE1AFCDEB}"/>
                </a:ext>
              </a:extLst>
            </p:cNvPr>
            <p:cNvSpPr/>
            <p:nvPr/>
          </p:nvSpPr>
          <p:spPr>
            <a:xfrm>
              <a:off x="1497492" y="4606127"/>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a:ln>
                  <a:noFill/>
                </a:ln>
                <a:solidFill>
                  <a:srgbClr val="C00000"/>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8AA0288E-4B8E-2F0A-DC54-4EADA61F0EF5}"/>
                </a:ext>
              </a:extLst>
            </p:cNvPr>
            <p:cNvSpPr txBox="1"/>
            <p:nvPr/>
          </p:nvSpPr>
          <p:spPr>
            <a:xfrm>
              <a:off x="1497492" y="4159378"/>
              <a:ext cx="2423143" cy="369332"/>
            </a:xfrm>
            <a:prstGeom prst="rect">
              <a:avLst/>
            </a:prstGeom>
            <a:noFill/>
          </p:spPr>
          <p:txBody>
            <a:bodyPr wrap="square" rtlCol="0">
              <a:spAutoFit/>
            </a:bodyPr>
            <a:lstStyle/>
            <a:p>
              <a:r>
                <a:rPr lang="en-US" b="1" dirty="0">
                  <a:solidFill>
                    <a:srgbClr val="C00000"/>
                  </a:solidFill>
                </a:rPr>
                <a:t>1 January 2028</a:t>
              </a:r>
              <a:endParaRPr lang="en-CA" b="1" dirty="0">
                <a:solidFill>
                  <a:srgbClr val="C00000"/>
                </a:solidFill>
              </a:endParaRPr>
            </a:p>
          </p:txBody>
        </p:sp>
      </p:grpSp>
      <p:sp>
        <p:nvSpPr>
          <p:cNvPr id="33" name="Arrow: Pentagon 32">
            <a:extLst>
              <a:ext uri="{FF2B5EF4-FFF2-40B4-BE49-F238E27FC236}">
                <a16:creationId xmlns:a16="http://schemas.microsoft.com/office/drawing/2014/main" id="{4880B5B0-76FA-128A-CAFE-6030A9DD48F3}"/>
              </a:ext>
            </a:extLst>
          </p:cNvPr>
          <p:cNvSpPr/>
          <p:nvPr/>
        </p:nvSpPr>
        <p:spPr>
          <a:xfrm>
            <a:off x="4668420" y="3615735"/>
            <a:ext cx="3712028" cy="1881542"/>
          </a:xfrm>
          <a:prstGeom prst="homePlate">
            <a:avLst>
              <a:gd name="adj" fmla="val 32221"/>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72000" rIns="360000" rtlCol="0" anchor="ctr"/>
          <a:lstStyle/>
          <a:p>
            <a:pPr algn="ctr"/>
            <a:r>
              <a:rPr lang="en-US" sz="2000" b="1" dirty="0">
                <a:solidFill>
                  <a:schemeClr val="bg1"/>
                </a:solidFill>
                <a:effectLst>
                  <a:outerShdw blurRad="38100" dist="38100" dir="2700000" algn="tl">
                    <a:srgbClr val="000000">
                      <a:alpha val="43137"/>
                    </a:srgbClr>
                  </a:outerShdw>
                </a:effectLst>
              </a:rPr>
              <a:t>Obligation</a:t>
            </a:r>
          </a:p>
          <a:p>
            <a:pPr algn="just"/>
            <a:r>
              <a:rPr lang="en-US" sz="2000" dirty="0">
                <a:solidFill>
                  <a:schemeClr val="bg1"/>
                </a:solidFill>
                <a:effectLst>
                  <a:outerShdw blurRad="38100" dist="38100" dir="2700000" algn="tl">
                    <a:srgbClr val="000000">
                      <a:alpha val="43137"/>
                    </a:srgbClr>
                  </a:outerShdw>
                </a:effectLst>
              </a:rPr>
              <a:t>Contracting States issuing </a:t>
            </a:r>
            <a:r>
              <a:rPr lang="en-US" sz="2000" dirty="0" err="1">
                <a:solidFill>
                  <a:schemeClr val="bg1"/>
                </a:solidFill>
                <a:effectLst>
                  <a:outerShdw blurRad="38100" dist="38100" dir="2700000" algn="tl">
                    <a:srgbClr val="000000">
                      <a:alpha val="43137"/>
                    </a:srgbClr>
                  </a:outerShdw>
                </a:effectLst>
              </a:rPr>
              <a:t>eMRTDs</a:t>
            </a:r>
            <a:r>
              <a:rPr lang="en-US" sz="2000" dirty="0">
                <a:solidFill>
                  <a:schemeClr val="bg1"/>
                </a:solidFill>
                <a:effectLst>
                  <a:outerShdw blurRad="38100" dist="38100" dir="2700000" algn="tl">
                    <a:srgbClr val="000000">
                      <a:alpha val="43137"/>
                    </a:srgbClr>
                  </a:outerShdw>
                </a:effectLst>
              </a:rPr>
              <a:t> shall no longer issue </a:t>
            </a:r>
            <a:r>
              <a:rPr lang="en-US" sz="2000" dirty="0" err="1">
                <a:solidFill>
                  <a:schemeClr val="bg1"/>
                </a:solidFill>
                <a:effectLst>
                  <a:outerShdw blurRad="38100" dist="38100" dir="2700000" algn="tl">
                    <a:srgbClr val="000000">
                      <a:alpha val="43137"/>
                    </a:srgbClr>
                  </a:outerShdw>
                </a:effectLst>
              </a:rPr>
              <a:t>eMRTDs</a:t>
            </a:r>
            <a:r>
              <a:rPr lang="en-US" sz="2000" dirty="0">
                <a:solidFill>
                  <a:schemeClr val="bg1"/>
                </a:solidFill>
                <a:effectLst>
                  <a:outerShdw blurRad="38100" dist="38100" dir="2700000" algn="tl">
                    <a:srgbClr val="000000">
                      <a:alpha val="43137"/>
                    </a:srgbClr>
                  </a:outerShdw>
                </a:effectLst>
              </a:rPr>
              <a:t> with BAC.</a:t>
            </a:r>
          </a:p>
        </p:txBody>
      </p:sp>
      <p:grpSp>
        <p:nvGrpSpPr>
          <p:cNvPr id="35" name="Group 34">
            <a:extLst>
              <a:ext uri="{FF2B5EF4-FFF2-40B4-BE49-F238E27FC236}">
                <a16:creationId xmlns:a16="http://schemas.microsoft.com/office/drawing/2014/main" id="{D7B6E30E-FBDD-C835-5D7A-8C88A4F9884E}"/>
              </a:ext>
            </a:extLst>
          </p:cNvPr>
          <p:cNvGrpSpPr/>
          <p:nvPr/>
        </p:nvGrpSpPr>
        <p:grpSpPr>
          <a:xfrm>
            <a:off x="8378173" y="2787862"/>
            <a:ext cx="2423143" cy="671319"/>
            <a:chOff x="1497492" y="4159378"/>
            <a:chExt cx="2423143" cy="671319"/>
          </a:xfrm>
        </p:grpSpPr>
        <p:sp>
          <p:nvSpPr>
            <p:cNvPr id="36" name="Flowchart: Connector 35">
              <a:extLst>
                <a:ext uri="{FF2B5EF4-FFF2-40B4-BE49-F238E27FC236}">
                  <a16:creationId xmlns:a16="http://schemas.microsoft.com/office/drawing/2014/main" id="{58BFD6C8-2AEE-1FE4-3C10-2D3FE5762E85}"/>
                </a:ext>
              </a:extLst>
            </p:cNvPr>
            <p:cNvSpPr/>
            <p:nvPr/>
          </p:nvSpPr>
          <p:spPr>
            <a:xfrm>
              <a:off x="1497492" y="4606127"/>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a:ln>
                  <a:noFill/>
                </a:ln>
                <a:solidFill>
                  <a:srgbClr val="C00000"/>
                </a:solidFill>
                <a:effectLst/>
                <a:uLnTx/>
                <a:uFillTx/>
                <a:latin typeface="Calibri"/>
                <a:ea typeface="+mn-ea"/>
                <a:cs typeface="+mn-cs"/>
              </a:endParaRPr>
            </a:p>
          </p:txBody>
        </p:sp>
        <p:sp>
          <p:nvSpPr>
            <p:cNvPr id="37" name="TextBox 36">
              <a:extLst>
                <a:ext uri="{FF2B5EF4-FFF2-40B4-BE49-F238E27FC236}">
                  <a16:creationId xmlns:a16="http://schemas.microsoft.com/office/drawing/2014/main" id="{8EB66A2C-3D3A-3016-EC4E-5BFA7FF1B0BE}"/>
                </a:ext>
              </a:extLst>
            </p:cNvPr>
            <p:cNvSpPr txBox="1"/>
            <p:nvPr/>
          </p:nvSpPr>
          <p:spPr>
            <a:xfrm>
              <a:off x="1497492" y="4159378"/>
              <a:ext cx="2423143" cy="369332"/>
            </a:xfrm>
            <a:prstGeom prst="rect">
              <a:avLst/>
            </a:prstGeom>
            <a:noFill/>
          </p:spPr>
          <p:txBody>
            <a:bodyPr wrap="square" rtlCol="0">
              <a:spAutoFit/>
            </a:bodyPr>
            <a:lstStyle/>
            <a:p>
              <a:r>
                <a:rPr lang="en-US" b="1" dirty="0">
                  <a:solidFill>
                    <a:srgbClr val="C00000"/>
                  </a:solidFill>
                </a:rPr>
                <a:t>1 January 2038</a:t>
              </a:r>
              <a:endParaRPr lang="en-CA" b="1" dirty="0">
                <a:solidFill>
                  <a:srgbClr val="C00000"/>
                </a:solidFill>
              </a:endParaRPr>
            </a:p>
          </p:txBody>
        </p:sp>
      </p:grpSp>
      <p:sp>
        <p:nvSpPr>
          <p:cNvPr id="38" name="Arrow: Pentagon 37">
            <a:extLst>
              <a:ext uri="{FF2B5EF4-FFF2-40B4-BE49-F238E27FC236}">
                <a16:creationId xmlns:a16="http://schemas.microsoft.com/office/drawing/2014/main" id="{6E0B5442-0B7B-8A63-F5EC-3C5F8B795E50}"/>
              </a:ext>
            </a:extLst>
          </p:cNvPr>
          <p:cNvSpPr/>
          <p:nvPr/>
        </p:nvSpPr>
        <p:spPr>
          <a:xfrm>
            <a:off x="8378173" y="3646579"/>
            <a:ext cx="3724240" cy="1850697"/>
          </a:xfrm>
          <a:prstGeom prst="homePlate">
            <a:avLst>
              <a:gd name="adj" fmla="val 32076"/>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72000" rIns="360000" rtlCol="0" anchor="ctr"/>
          <a:lstStyle/>
          <a:p>
            <a:pPr algn="ctr"/>
            <a:r>
              <a:rPr lang="en-US" sz="2000" b="1" dirty="0">
                <a:solidFill>
                  <a:schemeClr val="bg1"/>
                </a:solidFill>
                <a:effectLst>
                  <a:outerShdw blurRad="38100" dist="38100" dir="2700000" algn="tl">
                    <a:srgbClr val="000000">
                      <a:alpha val="43137"/>
                    </a:srgbClr>
                  </a:outerShdw>
                </a:effectLst>
              </a:rPr>
              <a:t>Obligation</a:t>
            </a:r>
          </a:p>
          <a:p>
            <a:pPr algn="just"/>
            <a:r>
              <a:rPr lang="en-US" sz="2000" dirty="0">
                <a:solidFill>
                  <a:schemeClr val="bg1"/>
                </a:solidFill>
                <a:effectLst>
                  <a:outerShdw blurRad="38100" dist="38100" dir="2700000" algn="tl">
                    <a:srgbClr val="000000">
                      <a:alpha val="43137"/>
                    </a:srgbClr>
                  </a:outerShdw>
                </a:effectLst>
              </a:rPr>
              <a:t>Contracting States issuing </a:t>
            </a:r>
            <a:r>
              <a:rPr lang="en-US" sz="2000" dirty="0" err="1">
                <a:solidFill>
                  <a:schemeClr val="bg1"/>
                </a:solidFill>
                <a:effectLst>
                  <a:outerShdw blurRad="38100" dist="38100" dir="2700000" algn="tl">
                    <a:srgbClr val="000000">
                      <a:alpha val="43137"/>
                    </a:srgbClr>
                  </a:outerShdw>
                </a:effectLst>
              </a:rPr>
              <a:t>eMRTDs</a:t>
            </a:r>
            <a:r>
              <a:rPr lang="en-US" sz="2000" dirty="0">
                <a:solidFill>
                  <a:schemeClr val="bg1"/>
                </a:solidFill>
                <a:effectLst>
                  <a:outerShdw blurRad="38100" dist="38100" dir="2700000" algn="tl">
                    <a:srgbClr val="000000">
                      <a:alpha val="43137"/>
                    </a:srgbClr>
                  </a:outerShdw>
                </a:effectLst>
              </a:rPr>
              <a:t> shall ensure that all </a:t>
            </a:r>
            <a:r>
              <a:rPr lang="en-US" sz="2000" dirty="0" err="1">
                <a:solidFill>
                  <a:schemeClr val="bg1"/>
                </a:solidFill>
                <a:effectLst>
                  <a:outerShdw blurRad="38100" dist="38100" dir="2700000" algn="tl">
                    <a:srgbClr val="000000">
                      <a:alpha val="43137"/>
                    </a:srgbClr>
                  </a:outerShdw>
                </a:effectLst>
              </a:rPr>
              <a:t>eMRTDs</a:t>
            </a:r>
            <a:r>
              <a:rPr lang="en-US" sz="2000" dirty="0">
                <a:solidFill>
                  <a:schemeClr val="bg1"/>
                </a:solidFill>
                <a:effectLst>
                  <a:outerShdw blurRad="38100" dist="38100" dir="2700000" algn="tl">
                    <a:srgbClr val="000000">
                      <a:alpha val="43137"/>
                    </a:srgbClr>
                  </a:outerShdw>
                </a:effectLst>
              </a:rPr>
              <a:t> with BAC are out of circulation.</a:t>
            </a:r>
          </a:p>
        </p:txBody>
      </p:sp>
    </p:spTree>
    <p:extLst>
      <p:ext uri="{BB962C8B-B14F-4D97-AF65-F5344CB8AC3E}">
        <p14:creationId xmlns:p14="http://schemas.microsoft.com/office/powerpoint/2010/main" val="807851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1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1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left)">
                                      <p:cBhvr>
                                        <p:cTn id="37" dur="1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1000"/>
                                        <p:tgtEl>
                                          <p:spTgt spid="35"/>
                                        </p:tgtEl>
                                      </p:cBhvr>
                                    </p:animEffect>
                                    <p:anim calcmode="lin" valueType="num">
                                      <p:cBhvr>
                                        <p:cTn id="43" dur="1000" fill="hold"/>
                                        <p:tgtEl>
                                          <p:spTgt spid="35"/>
                                        </p:tgtEl>
                                        <p:attrNameLst>
                                          <p:attrName>ppt_x</p:attrName>
                                        </p:attrNameLst>
                                      </p:cBhvr>
                                      <p:tavLst>
                                        <p:tav tm="0">
                                          <p:val>
                                            <p:strVal val="#ppt_x"/>
                                          </p:val>
                                        </p:tav>
                                        <p:tav tm="100000">
                                          <p:val>
                                            <p:strVal val="#ppt_x"/>
                                          </p:val>
                                        </p:tav>
                                      </p:tavLst>
                                    </p:anim>
                                    <p:anim calcmode="lin" valueType="num">
                                      <p:cBhvr>
                                        <p:cTn id="44" dur="1000" fill="hold"/>
                                        <p:tgtEl>
                                          <p:spTgt spid="35"/>
                                        </p:tgtEl>
                                        <p:attrNameLst>
                                          <p:attrName>ppt_y</p:attrName>
                                        </p:attrNameLst>
                                      </p:cBhvr>
                                      <p:tavLst>
                                        <p:tav tm="0">
                                          <p:val>
                                            <p:strVal val="#ppt_y+.1"/>
                                          </p:val>
                                        </p:tav>
                                        <p:tav tm="100000">
                                          <p:val>
                                            <p:strVal val="#ppt_y"/>
                                          </p:val>
                                        </p:tav>
                                      </p:tavLst>
                                    </p:anim>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wipe(left)">
                                      <p:cBhvr>
                                        <p:cTn id="48" dur="1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7" grpId="0" animBg="1"/>
      <p:bldP spid="33" grpId="0" animBg="1"/>
      <p:bldP spid="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1D708-D93B-98B4-B23F-594FB8DF4EF9}"/>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00E5D3-056A-6768-47B7-61EFC007A7EC}"/>
              </a:ext>
            </a:extLst>
          </p:cNvPr>
          <p:cNvSpPr txBox="1">
            <a:spLocks/>
          </p:cNvSpPr>
          <p:nvPr/>
        </p:nvSpPr>
        <p:spPr>
          <a:xfrm>
            <a:off x="656985" y="1779460"/>
            <a:ext cx="10990729" cy="52322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42900" algn="l">
              <a:lnSpc>
                <a:spcPts val="2600"/>
              </a:lnSpc>
              <a:spcBef>
                <a:spcPts val="600"/>
              </a:spcBef>
              <a:spcAft>
                <a:spcPts val="600"/>
              </a:spcAft>
              <a:buFont typeface="Wingdings" panose="05000000000000000000" pitchFamily="2" charset="2"/>
              <a:buChar char="q"/>
              <a:defRPr/>
            </a:pPr>
            <a:r>
              <a:rPr lang="en-US" sz="2400" dirty="0">
                <a:solidFill>
                  <a:schemeClr val="tx1"/>
                </a:solidFill>
              </a:rPr>
              <a:t>New Annex 9 Standards:3.13.4</a:t>
            </a:r>
          </a:p>
        </p:txBody>
      </p:sp>
      <p:sp>
        <p:nvSpPr>
          <p:cNvPr id="2" name="TextBox 1">
            <a:extLst>
              <a:ext uri="{FF2B5EF4-FFF2-40B4-BE49-F238E27FC236}">
                <a16:creationId xmlns:a16="http://schemas.microsoft.com/office/drawing/2014/main" id="{FB36000A-0F55-FAA2-D4DB-D150EB74727B}"/>
              </a:ext>
            </a:extLst>
          </p:cNvPr>
          <p:cNvSpPr txBox="1"/>
          <p:nvPr/>
        </p:nvSpPr>
        <p:spPr>
          <a:xfrm>
            <a:off x="656985" y="1087704"/>
            <a:ext cx="9603683" cy="584775"/>
          </a:xfrm>
          <a:prstGeom prst="rect">
            <a:avLst/>
          </a:prstGeom>
          <a:noFill/>
        </p:spPr>
        <p:txBody>
          <a:bodyPr wrap="square">
            <a:spAutoFit/>
          </a:bodyPr>
          <a:lstStyle/>
          <a:p>
            <a:r>
              <a:rPr lang="en-US" sz="3200" dirty="0">
                <a:latin typeface="+mj-lt"/>
              </a:rPr>
              <a:t>Timeline for </a:t>
            </a:r>
            <a:r>
              <a:rPr lang="en-US" sz="3200" dirty="0">
                <a:solidFill>
                  <a:srgbClr val="C00000"/>
                </a:solidFill>
                <a:latin typeface="+mj-lt"/>
              </a:rPr>
              <a:t>Migration of Biometrics Data Encoding</a:t>
            </a:r>
          </a:p>
        </p:txBody>
      </p:sp>
      <p:cxnSp>
        <p:nvCxnSpPr>
          <p:cNvPr id="9" name="Straight Arrow Connector 8">
            <a:extLst>
              <a:ext uri="{FF2B5EF4-FFF2-40B4-BE49-F238E27FC236}">
                <a16:creationId xmlns:a16="http://schemas.microsoft.com/office/drawing/2014/main" id="{A9B82DDE-9B3A-0B9B-8DC8-9096A3DBAB85}"/>
              </a:ext>
            </a:extLst>
          </p:cNvPr>
          <p:cNvCxnSpPr>
            <a:cxnSpLocks/>
          </p:cNvCxnSpPr>
          <p:nvPr/>
        </p:nvCxnSpPr>
        <p:spPr>
          <a:xfrm>
            <a:off x="783771" y="4770383"/>
            <a:ext cx="9893775" cy="0"/>
          </a:xfrm>
          <a:prstGeom prst="straightConnector1">
            <a:avLst/>
          </a:prstGeom>
          <a:noFill/>
          <a:ln w="88900" cap="flat" cmpd="sng" algn="ctr">
            <a:gradFill flip="none" rotWithShape="1">
              <a:gsLst>
                <a:gs pos="0">
                  <a:srgbClr val="0054A4">
                    <a:lumMod val="5000"/>
                    <a:lumOff val="95000"/>
                  </a:srgbClr>
                </a:gs>
                <a:gs pos="60000">
                  <a:srgbClr val="006EB7"/>
                </a:gs>
                <a:gs pos="33000">
                  <a:srgbClr val="77B4E0"/>
                </a:gs>
                <a:gs pos="100000">
                  <a:srgbClr val="0054A4"/>
                </a:gs>
              </a:gsLst>
              <a:lin ang="0" scaled="1"/>
              <a:tileRect/>
            </a:gradFill>
            <a:prstDash val="solid"/>
            <a:headEnd type="none"/>
            <a:tailEnd type="arrow"/>
          </a:ln>
          <a:effectLst>
            <a:outerShdw blurRad="50800" dist="38100" dir="5400000" algn="t" rotWithShape="0">
              <a:prstClr val="black">
                <a:alpha val="40000"/>
              </a:prstClr>
            </a:outerShdw>
          </a:effectLst>
        </p:spPr>
      </p:cxnSp>
      <p:sp>
        <p:nvSpPr>
          <p:cNvPr id="10" name="Flowchart: Connector 9">
            <a:extLst>
              <a:ext uri="{FF2B5EF4-FFF2-40B4-BE49-F238E27FC236}">
                <a16:creationId xmlns:a16="http://schemas.microsoft.com/office/drawing/2014/main" id="{40BAD6F8-6381-DA0C-692D-4961B947CD49}"/>
              </a:ext>
            </a:extLst>
          </p:cNvPr>
          <p:cNvSpPr/>
          <p:nvPr/>
        </p:nvSpPr>
        <p:spPr>
          <a:xfrm>
            <a:off x="5696924" y="4658098"/>
            <a:ext cx="260024" cy="224570"/>
          </a:xfrm>
          <a:prstGeom prst="flowChartConnector">
            <a:avLst/>
          </a:prstGeom>
          <a:solidFill>
            <a:schemeClr val="tx1">
              <a:lumMod val="50000"/>
              <a:lumOff val="5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a:ln>
                <a:noFill/>
              </a:ln>
              <a:solidFill>
                <a:prstClr val="white"/>
              </a:solidFill>
              <a:effectLst/>
              <a:uLnTx/>
              <a:uFillTx/>
              <a:latin typeface="Calibri"/>
              <a:ea typeface="+mn-ea"/>
              <a:cs typeface="+mn-cs"/>
            </a:endParaRPr>
          </a:p>
        </p:txBody>
      </p:sp>
      <p:cxnSp>
        <p:nvCxnSpPr>
          <p:cNvPr id="11" name="Straight Arrow Connector 10">
            <a:extLst>
              <a:ext uri="{FF2B5EF4-FFF2-40B4-BE49-F238E27FC236}">
                <a16:creationId xmlns:a16="http://schemas.microsoft.com/office/drawing/2014/main" id="{30886480-08DC-0D0E-107B-CA0F48E5261B}"/>
              </a:ext>
            </a:extLst>
          </p:cNvPr>
          <p:cNvCxnSpPr>
            <a:cxnSpLocks/>
            <a:endCxn id="10" idx="2"/>
          </p:cNvCxnSpPr>
          <p:nvPr/>
        </p:nvCxnSpPr>
        <p:spPr>
          <a:xfrm>
            <a:off x="1992085" y="4770383"/>
            <a:ext cx="3704839" cy="0"/>
          </a:xfrm>
          <a:prstGeom prst="straightConnector1">
            <a:avLst/>
          </a:prstGeom>
          <a:noFill/>
          <a:ln w="88900" cap="flat" cmpd="sng" algn="ctr">
            <a:gradFill flip="none" rotWithShape="1">
              <a:gsLst>
                <a:gs pos="0">
                  <a:sysClr val="window" lastClr="FFFFFF"/>
                </a:gs>
                <a:gs pos="34000">
                  <a:schemeClr val="tx1">
                    <a:lumMod val="50000"/>
                    <a:lumOff val="50000"/>
                  </a:schemeClr>
                </a:gs>
                <a:gs pos="100000">
                  <a:schemeClr val="tx1">
                    <a:lumMod val="75000"/>
                    <a:lumOff val="25000"/>
                  </a:schemeClr>
                </a:gs>
              </a:gsLst>
              <a:lin ang="0" scaled="1"/>
              <a:tileRect/>
            </a:gradFill>
            <a:prstDash val="solid"/>
            <a:headEnd type="none"/>
            <a:tailEnd type="none"/>
          </a:ln>
          <a:effectLst>
            <a:outerShdw blurRad="50800" dist="38100" dir="5400000" algn="t" rotWithShape="0">
              <a:prstClr val="black">
                <a:alpha val="40000"/>
              </a:prstClr>
            </a:outerShdw>
          </a:effectLst>
        </p:spPr>
      </p:cxnSp>
      <p:sp>
        <p:nvSpPr>
          <p:cNvPr id="12" name="Arrow: Pentagon 11">
            <a:extLst>
              <a:ext uri="{FF2B5EF4-FFF2-40B4-BE49-F238E27FC236}">
                <a16:creationId xmlns:a16="http://schemas.microsoft.com/office/drawing/2014/main" id="{3C7F470A-CA83-CFD2-F23B-4122E35D2B84}"/>
              </a:ext>
            </a:extLst>
          </p:cNvPr>
          <p:cNvSpPr/>
          <p:nvPr/>
        </p:nvSpPr>
        <p:spPr>
          <a:xfrm>
            <a:off x="2042730" y="2440797"/>
            <a:ext cx="3914218" cy="1924373"/>
          </a:xfrm>
          <a:prstGeom prst="homePlate">
            <a:avLst/>
          </a:prstGeom>
          <a:solidFill>
            <a:schemeClr val="tx1">
              <a:lumMod val="50000"/>
              <a:lumOff val="50000"/>
            </a:schemeClr>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288000"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rPr>
              <a:t>Transition period, 2026-2029</a:t>
            </a:r>
          </a:p>
          <a:p>
            <a:pPr marL="285750" lvl="0" indent="-285750" defTabSz="837362">
              <a:buFont typeface="Arial" panose="020B0604020202020204" pitchFamily="34" charset="0"/>
              <a:buChar char="•"/>
            </a:pPr>
            <a:r>
              <a:rPr lang="en-US" sz="2000" b="1" kern="0" dirty="0">
                <a:solidFill>
                  <a:prstClr val="white"/>
                </a:solidFill>
              </a:rPr>
              <a:t>Issuing States can use one of two different types of formats for encoding the facial image as specified in Doc 9303.</a:t>
            </a:r>
          </a:p>
        </p:txBody>
      </p:sp>
      <p:sp>
        <p:nvSpPr>
          <p:cNvPr id="14" name="Flowchart: Connector 13">
            <a:extLst>
              <a:ext uri="{FF2B5EF4-FFF2-40B4-BE49-F238E27FC236}">
                <a16:creationId xmlns:a16="http://schemas.microsoft.com/office/drawing/2014/main" id="{02F62082-17B3-0DA6-A4D7-189BD27093C9}"/>
              </a:ext>
            </a:extLst>
          </p:cNvPr>
          <p:cNvSpPr/>
          <p:nvPr/>
        </p:nvSpPr>
        <p:spPr>
          <a:xfrm>
            <a:off x="1916163" y="4657604"/>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a:ln>
                <a:noFill/>
              </a:ln>
              <a:solidFill>
                <a:prstClr val="white"/>
              </a:solidFill>
              <a:effectLst/>
              <a:uLnTx/>
              <a:uFillTx/>
              <a:latin typeface="Calibri"/>
              <a:ea typeface="+mn-ea"/>
              <a:cs typeface="+mn-cs"/>
            </a:endParaRPr>
          </a:p>
        </p:txBody>
      </p:sp>
      <p:sp>
        <p:nvSpPr>
          <p:cNvPr id="15" name="Flowchart: Connector 14">
            <a:extLst>
              <a:ext uri="{FF2B5EF4-FFF2-40B4-BE49-F238E27FC236}">
                <a16:creationId xmlns:a16="http://schemas.microsoft.com/office/drawing/2014/main" id="{5F410D46-F8D0-FB49-D7B7-21D4AD4329CF}"/>
              </a:ext>
            </a:extLst>
          </p:cNvPr>
          <p:cNvSpPr/>
          <p:nvPr/>
        </p:nvSpPr>
        <p:spPr>
          <a:xfrm>
            <a:off x="6569074" y="4657604"/>
            <a:ext cx="260024" cy="224570"/>
          </a:xfrm>
          <a:prstGeom prst="flowChartConnector">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837362" eaLnBrk="1" fontAlgn="auto" latinLnBrk="0" hangingPunct="1">
              <a:lnSpc>
                <a:spcPct val="100000"/>
              </a:lnSpc>
              <a:spcBef>
                <a:spcPts val="0"/>
              </a:spcBef>
              <a:spcAft>
                <a:spcPts val="0"/>
              </a:spcAft>
              <a:buClrTx/>
              <a:buSzTx/>
              <a:buFontTx/>
              <a:buNone/>
              <a:tabLst/>
              <a:defRPr/>
            </a:pPr>
            <a:endParaRPr kumimoji="0" lang="en-CA" sz="1236" b="0" i="0" u="none" strike="noStrike" kern="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8C13D43E-A181-8E9F-9785-8ADD6AF591E7}"/>
              </a:ext>
            </a:extLst>
          </p:cNvPr>
          <p:cNvSpPr txBox="1"/>
          <p:nvPr/>
        </p:nvSpPr>
        <p:spPr>
          <a:xfrm>
            <a:off x="5550423" y="4341329"/>
            <a:ext cx="827315" cy="371703"/>
          </a:xfrm>
          <a:prstGeom prst="rect">
            <a:avLst/>
          </a:prstGeom>
          <a:noFill/>
        </p:spPr>
        <p:txBody>
          <a:bodyPr wrap="square" rtlCol="0">
            <a:spAutoFit/>
          </a:bodyPr>
          <a:lstStyle/>
          <a:p>
            <a:r>
              <a:rPr lang="en-US" b="1" dirty="0">
                <a:solidFill>
                  <a:schemeClr val="tx1">
                    <a:lumMod val="65000"/>
                    <a:lumOff val="35000"/>
                  </a:schemeClr>
                </a:solidFill>
              </a:rPr>
              <a:t>2029</a:t>
            </a:r>
            <a:endParaRPr lang="en-CA" b="1" dirty="0">
              <a:solidFill>
                <a:schemeClr val="tx1">
                  <a:lumMod val="65000"/>
                  <a:lumOff val="35000"/>
                </a:schemeClr>
              </a:solidFill>
            </a:endParaRPr>
          </a:p>
        </p:txBody>
      </p:sp>
      <p:sp>
        <p:nvSpPr>
          <p:cNvPr id="19" name="TextBox 18">
            <a:extLst>
              <a:ext uri="{FF2B5EF4-FFF2-40B4-BE49-F238E27FC236}">
                <a16:creationId xmlns:a16="http://schemas.microsoft.com/office/drawing/2014/main" id="{DF53289D-FC94-1C11-9F8D-E16BA159FB76}"/>
              </a:ext>
            </a:extLst>
          </p:cNvPr>
          <p:cNvSpPr txBox="1"/>
          <p:nvPr/>
        </p:nvSpPr>
        <p:spPr>
          <a:xfrm>
            <a:off x="6586036" y="4828963"/>
            <a:ext cx="2423143" cy="369332"/>
          </a:xfrm>
          <a:prstGeom prst="rect">
            <a:avLst/>
          </a:prstGeom>
          <a:noFill/>
        </p:spPr>
        <p:txBody>
          <a:bodyPr wrap="square" rtlCol="0">
            <a:spAutoFit/>
          </a:bodyPr>
          <a:lstStyle/>
          <a:p>
            <a:r>
              <a:rPr lang="en-US" b="1" dirty="0">
                <a:solidFill>
                  <a:srgbClr val="C00000"/>
                </a:solidFill>
              </a:rPr>
              <a:t>1 January 2030</a:t>
            </a:r>
            <a:endParaRPr lang="en-CA" b="1" dirty="0">
              <a:solidFill>
                <a:srgbClr val="C00000"/>
              </a:solidFill>
            </a:endParaRPr>
          </a:p>
        </p:txBody>
      </p:sp>
      <p:sp>
        <p:nvSpPr>
          <p:cNvPr id="20" name="Arrow: Pentagon 19">
            <a:extLst>
              <a:ext uri="{FF2B5EF4-FFF2-40B4-BE49-F238E27FC236}">
                <a16:creationId xmlns:a16="http://schemas.microsoft.com/office/drawing/2014/main" id="{96534BD5-598F-16B6-B237-7503F3758ED2}"/>
              </a:ext>
            </a:extLst>
          </p:cNvPr>
          <p:cNvSpPr/>
          <p:nvPr/>
        </p:nvSpPr>
        <p:spPr>
          <a:xfrm>
            <a:off x="6699086" y="5170930"/>
            <a:ext cx="4308439" cy="1565789"/>
          </a:xfrm>
          <a:prstGeom prst="homePlate">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lvl="0" algn="ctr" defTabSz="837362"/>
            <a:r>
              <a:rPr lang="en-US" sz="2000" b="1" kern="0" dirty="0">
                <a:solidFill>
                  <a:prstClr val="white"/>
                </a:solidFill>
              </a:rPr>
              <a:t>Obligation</a:t>
            </a:r>
          </a:p>
          <a:p>
            <a:pPr marL="342900" lvl="0" indent="-342900" defTabSz="837362">
              <a:buFont typeface="Arial" panose="020B0604020202020204" pitchFamily="34" charset="0"/>
              <a:buChar char="•"/>
            </a:pPr>
            <a:r>
              <a:rPr lang="en-US" sz="2000" b="1" kern="0" dirty="0">
                <a:solidFill>
                  <a:prstClr val="white"/>
                </a:solidFill>
              </a:rPr>
              <a:t>Contracting States issuing eMRTDs shall update their facial image encoding.</a:t>
            </a:r>
            <a:endParaRPr kumimoji="0" lang="en-CA" sz="2000" b="1" i="0" u="none" strike="noStrike" kern="0" cap="none" spc="0" normalizeH="0" baseline="0" noProof="0" dirty="0">
              <a:ln>
                <a:noFill/>
              </a:ln>
              <a:solidFill>
                <a:prstClr val="white"/>
              </a:solidFill>
              <a:effectLst/>
              <a:uLnTx/>
              <a:uFillTx/>
              <a:latin typeface="Calibri"/>
            </a:endParaRPr>
          </a:p>
        </p:txBody>
      </p:sp>
      <p:sp>
        <p:nvSpPr>
          <p:cNvPr id="3" name="Rectangle 2">
            <a:extLst>
              <a:ext uri="{FF2B5EF4-FFF2-40B4-BE49-F238E27FC236}">
                <a16:creationId xmlns:a16="http://schemas.microsoft.com/office/drawing/2014/main" id="{84011C6A-18F1-F167-02D9-25F0C3D0E2D5}"/>
              </a:ext>
            </a:extLst>
          </p:cNvPr>
          <p:cNvSpPr/>
          <p:nvPr/>
        </p:nvSpPr>
        <p:spPr>
          <a:xfrm>
            <a:off x="10677546" y="1062052"/>
            <a:ext cx="1369728" cy="1610519"/>
          </a:xfrm>
          <a:prstGeom prst="rect">
            <a:avLst/>
          </a:prstGeom>
          <a:solidFill>
            <a:srgbClr val="EC701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effectLst>
                  <a:outerShdw blurRad="38100" dist="38100" dir="2700000" algn="tl">
                    <a:srgbClr val="000000">
                      <a:alpha val="43137"/>
                    </a:srgbClr>
                  </a:outerShdw>
                </a:effectLst>
              </a:rPr>
              <a:t>TRIP Related Standards</a:t>
            </a:r>
            <a:endParaRPr lang="en-CA" sz="1600" b="1" dirty="0">
              <a:effectLst>
                <a:outerShdw blurRad="38100" dist="38100" dir="2700000" algn="tl">
                  <a:srgbClr val="000000">
                    <a:alpha val="43137"/>
                  </a:srgbClr>
                </a:outerShdw>
              </a:effectLst>
            </a:endParaRPr>
          </a:p>
        </p:txBody>
      </p:sp>
      <p:sp>
        <p:nvSpPr>
          <p:cNvPr id="4" name="Arrow: Pentagon 19">
            <a:extLst>
              <a:ext uri="{FF2B5EF4-FFF2-40B4-BE49-F238E27FC236}">
                <a16:creationId xmlns:a16="http://schemas.microsoft.com/office/drawing/2014/main" id="{BBAF7F84-1892-35F1-DB0E-3FC636B14848}"/>
              </a:ext>
            </a:extLst>
          </p:cNvPr>
          <p:cNvSpPr/>
          <p:nvPr/>
        </p:nvSpPr>
        <p:spPr>
          <a:xfrm>
            <a:off x="2042730" y="5169757"/>
            <a:ext cx="4656356" cy="1611636"/>
          </a:xfrm>
          <a:prstGeom prst="homePlate">
            <a:avLst/>
          </a:prstGeom>
          <a:solidFill>
            <a:srgbClr val="C00000"/>
          </a:solidFill>
          <a:ln w="25400" cap="flat" cmpd="sng" algn="ctr">
            <a:noFill/>
            <a:prstDash val="soli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lvl="0" algn="ctr" defTabSz="837362"/>
            <a:r>
              <a:rPr lang="en-US" sz="2000" b="1" kern="0" dirty="0">
                <a:solidFill>
                  <a:prstClr val="white"/>
                </a:solidFill>
              </a:rPr>
              <a:t>Obligation</a:t>
            </a:r>
          </a:p>
          <a:p>
            <a:pPr marL="342900" lvl="0" indent="-342900" defTabSz="837362">
              <a:buFont typeface="Arial" panose="020B0604020202020204" pitchFamily="34" charset="0"/>
              <a:buChar char="•"/>
            </a:pPr>
            <a:r>
              <a:rPr lang="en-US" sz="2000" b="1" kern="0" dirty="0">
                <a:solidFill>
                  <a:prstClr val="white"/>
                </a:solidFill>
              </a:rPr>
              <a:t>States shall implement new specifications for decoding facial image data in contactless integrated circuits of eMRTDs</a:t>
            </a:r>
            <a:endParaRPr kumimoji="0" lang="en-CA" sz="2000" b="1" i="0" u="none" strike="noStrike" kern="0" cap="none" spc="0" normalizeH="0" baseline="0" noProof="0" dirty="0">
              <a:ln>
                <a:noFill/>
              </a:ln>
              <a:solidFill>
                <a:prstClr val="white"/>
              </a:solidFill>
              <a:effectLst/>
              <a:uLnTx/>
              <a:uFillTx/>
              <a:latin typeface="Calibri"/>
            </a:endParaRPr>
          </a:p>
        </p:txBody>
      </p:sp>
      <p:sp>
        <p:nvSpPr>
          <p:cNvPr id="5" name="TextBox 18">
            <a:extLst>
              <a:ext uri="{FF2B5EF4-FFF2-40B4-BE49-F238E27FC236}">
                <a16:creationId xmlns:a16="http://schemas.microsoft.com/office/drawing/2014/main" id="{7656BDDF-3833-6723-24CF-2B15E99D11BA}"/>
              </a:ext>
            </a:extLst>
          </p:cNvPr>
          <p:cNvSpPr txBox="1"/>
          <p:nvPr/>
        </p:nvSpPr>
        <p:spPr>
          <a:xfrm>
            <a:off x="1941006" y="4828963"/>
            <a:ext cx="2423143" cy="369332"/>
          </a:xfrm>
          <a:prstGeom prst="rect">
            <a:avLst/>
          </a:prstGeom>
          <a:noFill/>
        </p:spPr>
        <p:txBody>
          <a:bodyPr wrap="square" rtlCol="0">
            <a:spAutoFit/>
          </a:bodyPr>
          <a:lstStyle/>
          <a:p>
            <a:r>
              <a:rPr lang="en-US" b="1" dirty="0">
                <a:solidFill>
                  <a:srgbClr val="C00000"/>
                </a:solidFill>
              </a:rPr>
              <a:t>1 January 2026</a:t>
            </a:r>
            <a:endParaRPr lang="en-CA" b="1" dirty="0">
              <a:solidFill>
                <a:srgbClr val="C00000"/>
              </a:solidFill>
            </a:endParaRPr>
          </a:p>
        </p:txBody>
      </p:sp>
      <p:sp>
        <p:nvSpPr>
          <p:cNvPr id="8" name="TextBox 7">
            <a:extLst>
              <a:ext uri="{FF2B5EF4-FFF2-40B4-BE49-F238E27FC236}">
                <a16:creationId xmlns:a16="http://schemas.microsoft.com/office/drawing/2014/main" id="{27295D53-77CD-B1C8-B8B0-E3AD51A6725A}"/>
              </a:ext>
            </a:extLst>
          </p:cNvPr>
          <p:cNvSpPr txBox="1"/>
          <p:nvPr/>
        </p:nvSpPr>
        <p:spPr>
          <a:xfrm>
            <a:off x="5826936" y="2787908"/>
            <a:ext cx="2887175" cy="1631216"/>
          </a:xfrm>
          <a:prstGeom prst="rect">
            <a:avLst/>
          </a:prstGeom>
          <a:noFill/>
        </p:spPr>
        <p:txBody>
          <a:bodyPr wrap="square">
            <a:spAutoFit/>
          </a:bodyPr>
          <a:lstStyle/>
          <a:p>
            <a:pPr marL="342900" lvl="0" indent="-342900" defTabSz="837362">
              <a:buClr>
                <a:schemeClr val="tx1">
                  <a:lumMod val="75000"/>
                  <a:lumOff val="25000"/>
                </a:schemeClr>
              </a:buClr>
              <a:buFont typeface="Wingdings" panose="05000000000000000000" pitchFamily="2" charset="2"/>
              <a:buChar char="ð"/>
            </a:pPr>
            <a:r>
              <a:rPr lang="en-US" sz="2000" b="1" kern="0" dirty="0">
                <a:solidFill>
                  <a:schemeClr val="tx1">
                    <a:lumMod val="65000"/>
                    <a:lumOff val="35000"/>
                  </a:schemeClr>
                </a:solidFill>
              </a:rPr>
              <a:t>During this four-year transition period, interoperability and conformity testing will be essential.</a:t>
            </a:r>
            <a:endParaRPr kumimoji="0" lang="en-CA" sz="2000" b="1" i="0" u="none" strike="noStrike" kern="0" cap="none" spc="0" normalizeH="0" baseline="0" noProof="0" dirty="0">
              <a:ln>
                <a:noFill/>
              </a:ln>
              <a:solidFill>
                <a:schemeClr val="tx1">
                  <a:lumMod val="65000"/>
                  <a:lumOff val="35000"/>
                </a:schemeClr>
              </a:solidFill>
              <a:uLnTx/>
              <a:uFillTx/>
            </a:endParaRPr>
          </a:p>
        </p:txBody>
      </p:sp>
      <p:sp>
        <p:nvSpPr>
          <p:cNvPr id="13" name="TextBox 12">
            <a:extLst>
              <a:ext uri="{FF2B5EF4-FFF2-40B4-BE49-F238E27FC236}">
                <a16:creationId xmlns:a16="http://schemas.microsoft.com/office/drawing/2014/main" id="{04BF0C71-6BDB-21AC-3509-4161DD7E48EA}"/>
              </a:ext>
            </a:extLst>
          </p:cNvPr>
          <p:cNvSpPr txBox="1"/>
          <p:nvPr/>
        </p:nvSpPr>
        <p:spPr>
          <a:xfrm>
            <a:off x="1762529" y="4341330"/>
            <a:ext cx="827315" cy="371703"/>
          </a:xfrm>
          <a:prstGeom prst="rect">
            <a:avLst/>
          </a:prstGeom>
          <a:noFill/>
        </p:spPr>
        <p:txBody>
          <a:bodyPr wrap="square" rtlCol="0">
            <a:spAutoFit/>
          </a:bodyPr>
          <a:lstStyle/>
          <a:p>
            <a:r>
              <a:rPr lang="en-US" b="1" dirty="0">
                <a:solidFill>
                  <a:schemeClr val="tx1">
                    <a:lumMod val="65000"/>
                    <a:lumOff val="35000"/>
                  </a:schemeClr>
                </a:solidFill>
              </a:rPr>
              <a:t>2026</a:t>
            </a:r>
            <a:endParaRPr lang="en-CA" b="1" dirty="0">
              <a:solidFill>
                <a:schemeClr val="tx1">
                  <a:lumMod val="65000"/>
                  <a:lumOff val="35000"/>
                </a:schemeClr>
              </a:solidFill>
            </a:endParaRPr>
          </a:p>
        </p:txBody>
      </p:sp>
    </p:spTree>
    <p:extLst>
      <p:ext uri="{BB962C8B-B14F-4D97-AF65-F5344CB8AC3E}">
        <p14:creationId xmlns:p14="http://schemas.microsoft.com/office/powerpoint/2010/main" val="54613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1500"/>
                                        <p:tgtEl>
                                          <p:spTgt spid="9"/>
                                        </p:tgtEl>
                                      </p:cBhvr>
                                    </p:animEffect>
                                  </p:childTnLst>
                                </p:cTn>
                              </p:par>
                            </p:childTnLst>
                          </p:cTn>
                        </p:par>
                        <p:par>
                          <p:cTn id="16" fill="hold">
                            <p:stCondLst>
                              <p:cond delay="35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par>
                          <p:cTn id="27" fill="hold">
                            <p:stCondLst>
                              <p:cond delay="4500"/>
                            </p:stCondLst>
                            <p:childTnLst>
                              <p:par>
                                <p:cTn id="28" presetID="22" presetClass="entr" presetSubtype="8"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left)">
                                      <p:cBhvr>
                                        <p:cTn id="46" dur="1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1000"/>
                                        <p:tgtEl>
                                          <p:spTgt spid="13"/>
                                        </p:tgtEl>
                                      </p:cBhvr>
                                    </p:animEffect>
                                    <p:anim calcmode="lin" valueType="num">
                                      <p:cBhvr>
                                        <p:cTn id="52" dur="1000" fill="hold"/>
                                        <p:tgtEl>
                                          <p:spTgt spid="13"/>
                                        </p:tgtEl>
                                        <p:attrNameLst>
                                          <p:attrName>ppt_x</p:attrName>
                                        </p:attrNameLst>
                                      </p:cBhvr>
                                      <p:tavLst>
                                        <p:tav tm="0">
                                          <p:val>
                                            <p:strVal val="#ppt_x"/>
                                          </p:val>
                                        </p:tav>
                                        <p:tav tm="100000">
                                          <p:val>
                                            <p:strVal val="#ppt_x"/>
                                          </p:val>
                                        </p:tav>
                                      </p:tavLst>
                                    </p:anim>
                                    <p:anim calcmode="lin" valueType="num">
                                      <p:cBhvr>
                                        <p:cTn id="53" dur="1000" fill="hold"/>
                                        <p:tgtEl>
                                          <p:spTgt spid="13"/>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left)">
                                      <p:cBhvr>
                                        <p:cTn id="67" dur="1000"/>
                                        <p:tgtEl>
                                          <p:spTgt spid="11"/>
                                        </p:tgtEl>
                                      </p:cBhvr>
                                    </p:animEffect>
                                  </p:childTnLst>
                                </p:cTn>
                              </p:par>
                            </p:childTnLst>
                          </p:cTn>
                        </p:par>
                        <p:par>
                          <p:cTn id="68" fill="hold">
                            <p:stCondLst>
                              <p:cond delay="2000"/>
                            </p:stCondLst>
                            <p:childTnLst>
                              <p:par>
                                <p:cTn id="69" presetID="22" presetClass="entr" presetSubtype="8"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left)">
                                      <p:cBhvr>
                                        <p:cTn id="71" dur="1500"/>
                                        <p:tgtEl>
                                          <p:spTgt spid="12"/>
                                        </p:tgtEl>
                                      </p:cBhvr>
                                    </p:animEffect>
                                  </p:childTnLst>
                                </p:cTn>
                              </p:par>
                            </p:childTnLst>
                          </p:cTn>
                        </p:par>
                        <p:par>
                          <p:cTn id="72" fill="hold">
                            <p:stCondLst>
                              <p:cond delay="3500"/>
                            </p:stCondLst>
                            <p:childTnLst>
                              <p:par>
                                <p:cTn id="73" presetID="10"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0" grpId="0" animBg="1"/>
      <p:bldP spid="12" grpId="0" animBg="1"/>
      <p:bldP spid="14" grpId="0" animBg="1"/>
      <p:bldP spid="15" grpId="0" animBg="1"/>
      <p:bldP spid="18" grpId="0"/>
      <p:bldP spid="19" grpId="0"/>
      <p:bldP spid="20" grpId="0" animBg="1"/>
      <p:bldP spid="4" grpId="0" animBg="1"/>
      <p:bldP spid="5" grpId="0"/>
      <p:bldP spid="8"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7A4A2A-C0CF-B13F-769E-21DE7FD497E6}"/>
              </a:ext>
            </a:extLst>
          </p:cNvPr>
          <p:cNvSpPr>
            <a:spLocks noGrp="1"/>
          </p:cNvSpPr>
          <p:nvPr>
            <p:ph type="sldNum" sz="quarter" idx="4"/>
          </p:nvPr>
        </p:nvSpPr>
        <p:spPr/>
        <p:txBody>
          <a:bodyPr/>
          <a:lstStyle/>
          <a:p>
            <a:fld id="{5CEA6DBD-D705-4ED2-9D85-7812F3C1BC2E}" type="slidenum">
              <a:rPr lang="en-CA" smtClean="0"/>
              <a:t>7</a:t>
            </a:fld>
            <a:endParaRPr lang="en-CA"/>
          </a:p>
        </p:txBody>
      </p:sp>
      <p:sp>
        <p:nvSpPr>
          <p:cNvPr id="8" name="Content Placeholder 2">
            <a:extLst>
              <a:ext uri="{FF2B5EF4-FFF2-40B4-BE49-F238E27FC236}">
                <a16:creationId xmlns:a16="http://schemas.microsoft.com/office/drawing/2014/main" id="{107C4CBE-AEEA-41D1-0E5C-7B47B2547FDA}"/>
              </a:ext>
            </a:extLst>
          </p:cNvPr>
          <p:cNvSpPr txBox="1">
            <a:spLocks/>
          </p:cNvSpPr>
          <p:nvPr/>
        </p:nvSpPr>
        <p:spPr>
          <a:xfrm>
            <a:off x="1363416" y="2200055"/>
            <a:ext cx="5613515" cy="3297975"/>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marR="0" lvl="0" indent="-257175" algn="l" defTabSz="685800" rtl="0" eaLnBrk="1" fontAlgn="auto" latinLnBrk="0" hangingPunct="1">
              <a:lnSpc>
                <a:spcPts val="2250"/>
              </a:lnSpc>
              <a:spcBef>
                <a:spcPts val="45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Supporting guidance to Annex 9 SARPs legal framework;</a:t>
            </a:r>
          </a:p>
          <a:p>
            <a:pPr marL="257175" marR="0" lvl="0" indent="-257175" algn="l" defTabSz="685800" rtl="0" eaLnBrk="1" fontAlgn="auto" latinLnBrk="0" hangingPunct="1">
              <a:lnSpc>
                <a:spcPts val="2250"/>
              </a:lnSpc>
              <a:spcBef>
                <a:spcPts val="45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a:ea typeface="+mn-ea"/>
                <a:cs typeface="+mn-cs"/>
              </a:rPr>
              <a:t>nd</a:t>
            </a:r>
            <a:r>
              <a:rPr kumimoji="0" lang="en-US" sz="1800" b="0" i="0" u="none" strike="noStrike" kern="1200" cap="none" spc="0" normalizeH="0" baseline="0" noProof="0" dirty="0">
                <a:ln>
                  <a:noFill/>
                </a:ln>
                <a:solidFill>
                  <a:prstClr val="black"/>
                </a:solidFill>
                <a:effectLst/>
                <a:uLnTx/>
                <a:uFillTx/>
                <a:latin typeface="Calibri"/>
                <a:ea typeface="+mn-ea"/>
                <a:cs typeface="+mn-cs"/>
              </a:rPr>
              <a:t> Edition published in 2023 after extensive review by WGGM;</a:t>
            </a:r>
          </a:p>
          <a:p>
            <a:pPr marL="257175" marR="0" lvl="0" indent="-257175" algn="l" defTabSz="685800" rtl="0" eaLnBrk="1" fontAlgn="auto" latinLnBrk="0" hangingPunct="1">
              <a:lnSpc>
                <a:spcPts val="2250"/>
              </a:lnSpc>
              <a:spcBef>
                <a:spcPts val="45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Aligned with Amendment 29;</a:t>
            </a:r>
          </a:p>
          <a:p>
            <a:pPr marL="257175" marR="0" lvl="0" indent="-257175" algn="l" defTabSz="685800" rtl="0" eaLnBrk="1" fontAlgn="auto" latinLnBrk="0" hangingPunct="1">
              <a:lnSpc>
                <a:spcPts val="2250"/>
              </a:lnSpc>
              <a:spcBef>
                <a:spcPts val="450"/>
              </a:spcBef>
              <a:spcAft>
                <a:spcPts val="45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Updated guidance throughout;</a:t>
            </a:r>
          </a:p>
          <a:p>
            <a:pPr marL="257175" marR="0" lvl="0" indent="-257175" algn="l" defTabSz="685800" rtl="0" eaLnBrk="1" fontAlgn="auto" latinLnBrk="0" hangingPunct="1">
              <a:lnSpc>
                <a:spcPts val="2250"/>
              </a:lnSpc>
              <a:spcBef>
                <a:spcPts val="450"/>
              </a:spcBef>
              <a:spcAft>
                <a:spcPts val="450"/>
              </a:spcAft>
              <a:buClrTx/>
              <a:buSzTx/>
              <a:buFont typeface="Arial" panose="020B0604020202020204" pitchFamily="34" charset="0"/>
              <a:buChar char="•"/>
              <a:tabLst/>
              <a:defRPr/>
            </a:pPr>
            <a:r>
              <a:rPr lang="en-US" sz="1800" dirty="0">
                <a:solidFill>
                  <a:prstClr val="black"/>
                </a:solidFill>
                <a:latin typeface="Calibri"/>
              </a:rPr>
              <a:t>G</a:t>
            </a:r>
            <a:r>
              <a:rPr kumimoji="0" lang="en-US" sz="1800" b="0" i="0" u="none" strike="noStrike" kern="1200" cap="none" spc="0" normalizeH="0" baseline="0" noProof="0" dirty="0" err="1">
                <a:ln>
                  <a:noFill/>
                </a:ln>
                <a:solidFill>
                  <a:prstClr val="black"/>
                </a:solidFill>
                <a:effectLst/>
                <a:uLnTx/>
                <a:uFillTx/>
                <a:latin typeface="Calibri"/>
                <a:ea typeface="+mn-ea"/>
                <a:cs typeface="+mn-cs"/>
              </a:rPr>
              <a:t>uidance</a:t>
            </a:r>
            <a:r>
              <a:rPr kumimoji="0" lang="en-US" sz="1800" b="0" i="0" u="none" strike="noStrike" kern="1200" cap="none" spc="0" normalizeH="0" baseline="0" noProof="0" dirty="0">
                <a:ln>
                  <a:noFill/>
                </a:ln>
                <a:solidFill>
                  <a:prstClr val="black"/>
                </a:solidFill>
                <a:effectLst/>
                <a:uLnTx/>
                <a:uFillTx/>
                <a:latin typeface="Calibri"/>
                <a:ea typeface="+mn-ea"/>
                <a:cs typeface="+mn-cs"/>
              </a:rPr>
              <a:t> on chapters 9 (passenger data) &amp; chapter 10 (health related provisions).</a:t>
            </a:r>
          </a:p>
        </p:txBody>
      </p:sp>
      <p:sp>
        <p:nvSpPr>
          <p:cNvPr id="9" name="Content Placeholder 2">
            <a:extLst>
              <a:ext uri="{FF2B5EF4-FFF2-40B4-BE49-F238E27FC236}">
                <a16:creationId xmlns:a16="http://schemas.microsoft.com/office/drawing/2014/main" id="{04A23DD9-4EA9-538A-B9CF-9FA643675DE6}"/>
              </a:ext>
            </a:extLst>
          </p:cNvPr>
          <p:cNvSpPr txBox="1">
            <a:spLocks/>
          </p:cNvSpPr>
          <p:nvPr/>
        </p:nvSpPr>
        <p:spPr>
          <a:xfrm>
            <a:off x="1194482" y="681621"/>
            <a:ext cx="8835637" cy="600479"/>
          </a:xfrm>
          <a:prstGeom prst="rect">
            <a:avLst/>
          </a:prstGeom>
        </p:spPr>
        <p:txBody>
          <a:bodyPr vert="horz" lIns="68580" tIns="34290" rIns="68580" bIns="3429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685800">
              <a:lnSpc>
                <a:spcPct val="120000"/>
              </a:lnSpc>
              <a:spcBef>
                <a:spcPts val="900"/>
              </a:spcBef>
              <a:defRPr/>
            </a:pPr>
            <a:r>
              <a:rPr lang="en-US" sz="2400" b="1" dirty="0">
                <a:solidFill>
                  <a:srgbClr val="F37021"/>
                </a:solidFill>
                <a:latin typeface="Calibri Light" panose="020F0302020204030204"/>
              </a:rPr>
              <a:t>The Facilitation Manual, Doc 9957(2</a:t>
            </a:r>
            <a:r>
              <a:rPr lang="en-US" sz="2400" b="1" baseline="30000" dirty="0">
                <a:solidFill>
                  <a:srgbClr val="F37021"/>
                </a:solidFill>
                <a:latin typeface="Calibri Light" panose="020F0302020204030204"/>
              </a:rPr>
              <a:t>nd</a:t>
            </a:r>
            <a:r>
              <a:rPr lang="en-US" sz="2400" b="1" dirty="0">
                <a:solidFill>
                  <a:srgbClr val="F37021"/>
                </a:solidFill>
                <a:latin typeface="Calibri Light" panose="020F0302020204030204"/>
              </a:rPr>
              <a:t> Edition)</a:t>
            </a:r>
            <a:endParaRPr lang="en-US" altLang="en-US" sz="2400" b="1" dirty="0">
              <a:solidFill>
                <a:srgbClr val="F37021"/>
              </a:solidFill>
              <a:latin typeface="Calibri Light" panose="020F0302020204030204"/>
              <a:cs typeface="Arial" charset="0"/>
            </a:endParaRPr>
          </a:p>
        </p:txBody>
      </p:sp>
      <p:pic>
        <p:nvPicPr>
          <p:cNvPr id="10" name="Grafik 5">
            <a:extLst>
              <a:ext uri="{FF2B5EF4-FFF2-40B4-BE49-F238E27FC236}">
                <a16:creationId xmlns:a16="http://schemas.microsoft.com/office/drawing/2014/main" id="{381D6DD2-2D4F-CE02-BF85-AC7DD3ABCE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57576" y="1282100"/>
            <a:ext cx="4011423" cy="543412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1289573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D4DA20-591D-A070-41A2-DECCBF3606A6}"/>
              </a:ext>
            </a:extLst>
          </p:cNvPr>
          <p:cNvSpPr>
            <a:spLocks noGrp="1"/>
          </p:cNvSpPr>
          <p:nvPr>
            <p:ph type="title"/>
          </p:nvPr>
        </p:nvSpPr>
        <p:spPr/>
        <p:txBody>
          <a:bodyPr/>
          <a:lstStyle/>
          <a:p>
            <a:r>
              <a:rPr lang="en-US" sz="2800" dirty="0">
                <a:solidFill>
                  <a:srgbClr val="FF6600"/>
                </a:solidFill>
              </a:rPr>
              <a:t>FAL Capacity Building  - Training Courses</a:t>
            </a:r>
            <a:br>
              <a:rPr lang="en-US" sz="2800" dirty="0">
                <a:solidFill>
                  <a:srgbClr val="FF6600"/>
                </a:solidFill>
              </a:rPr>
            </a:br>
            <a:endParaRPr lang="en-CA" dirty="0"/>
          </a:p>
        </p:txBody>
      </p:sp>
      <p:sp>
        <p:nvSpPr>
          <p:cNvPr id="4" name="Slide Number Placeholder 3">
            <a:extLst>
              <a:ext uri="{FF2B5EF4-FFF2-40B4-BE49-F238E27FC236}">
                <a16:creationId xmlns:a16="http://schemas.microsoft.com/office/drawing/2014/main" id="{9C00E0AE-B0DC-1B97-24D3-B99FB1F60B62}"/>
              </a:ext>
            </a:extLst>
          </p:cNvPr>
          <p:cNvSpPr>
            <a:spLocks noGrp="1"/>
          </p:cNvSpPr>
          <p:nvPr>
            <p:ph type="sldNum" sz="quarter" idx="4"/>
          </p:nvPr>
        </p:nvSpPr>
        <p:spPr/>
        <p:txBody>
          <a:bodyPr/>
          <a:lstStyle/>
          <a:p>
            <a:fld id="{5CEA6DBD-D705-4ED2-9D85-7812F3C1BC2E}" type="slidenum">
              <a:rPr lang="en-CA" smtClean="0"/>
              <a:t>8</a:t>
            </a:fld>
            <a:endParaRPr lang="en-CA"/>
          </a:p>
        </p:txBody>
      </p:sp>
      <p:sp>
        <p:nvSpPr>
          <p:cNvPr id="5" name="Title 1">
            <a:extLst>
              <a:ext uri="{FF2B5EF4-FFF2-40B4-BE49-F238E27FC236}">
                <a16:creationId xmlns:a16="http://schemas.microsoft.com/office/drawing/2014/main" id="{129A7502-5CC9-5C8C-30EB-1010A90E2E15}"/>
              </a:ext>
            </a:extLst>
          </p:cNvPr>
          <p:cNvSpPr txBox="1">
            <a:spLocks/>
          </p:cNvSpPr>
          <p:nvPr/>
        </p:nvSpPr>
        <p:spPr>
          <a:xfrm>
            <a:off x="682407" y="715763"/>
            <a:ext cx="8229600" cy="362249"/>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defTabSz="914377">
              <a:defRPr/>
            </a:pPr>
            <a:endParaRPr lang="en-US" sz="1800" dirty="0">
              <a:solidFill>
                <a:srgbClr val="FF6600"/>
              </a:solidFill>
            </a:endParaRPr>
          </a:p>
        </p:txBody>
      </p:sp>
      <p:pic>
        <p:nvPicPr>
          <p:cNvPr id="6" name="Picture 5">
            <a:extLst>
              <a:ext uri="{FF2B5EF4-FFF2-40B4-BE49-F238E27FC236}">
                <a16:creationId xmlns:a16="http://schemas.microsoft.com/office/drawing/2014/main" id="{C057E06E-7ED8-6A43-2BEC-CD9264217B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5287" y="1599915"/>
            <a:ext cx="2003795" cy="2337760"/>
          </a:xfrm>
          <a:prstGeom prst="rect">
            <a:avLst/>
          </a:prstGeom>
        </p:spPr>
      </p:pic>
      <p:pic>
        <p:nvPicPr>
          <p:cNvPr id="7" name="Picture 6">
            <a:extLst>
              <a:ext uri="{FF2B5EF4-FFF2-40B4-BE49-F238E27FC236}">
                <a16:creationId xmlns:a16="http://schemas.microsoft.com/office/drawing/2014/main" id="{A98C081B-984E-294F-D25C-64589AEC61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39082" y="1626480"/>
            <a:ext cx="1981026" cy="2311195"/>
          </a:xfrm>
          <a:prstGeom prst="rect">
            <a:avLst/>
          </a:prstGeom>
        </p:spPr>
      </p:pic>
      <p:pic>
        <p:nvPicPr>
          <p:cNvPr id="8" name="Picture 7">
            <a:extLst>
              <a:ext uri="{FF2B5EF4-FFF2-40B4-BE49-F238E27FC236}">
                <a16:creationId xmlns:a16="http://schemas.microsoft.com/office/drawing/2014/main" id="{960B04D4-3E2A-F8A7-A906-0CE2F8BF9E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08088" y="1617024"/>
            <a:ext cx="2003794" cy="2337759"/>
          </a:xfrm>
          <a:prstGeom prst="rect">
            <a:avLst/>
          </a:prstGeom>
        </p:spPr>
      </p:pic>
      <p:pic>
        <p:nvPicPr>
          <p:cNvPr id="9" name="Picture 8">
            <a:extLst>
              <a:ext uri="{FF2B5EF4-FFF2-40B4-BE49-F238E27FC236}">
                <a16:creationId xmlns:a16="http://schemas.microsoft.com/office/drawing/2014/main" id="{016B65C3-A816-EB63-EFD7-FA152F09F9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30399" y="1609818"/>
            <a:ext cx="2071357" cy="2416581"/>
          </a:xfrm>
          <a:prstGeom prst="rect">
            <a:avLst/>
          </a:prstGeom>
        </p:spPr>
      </p:pic>
      <p:sp>
        <p:nvSpPr>
          <p:cNvPr id="10" name="TextBox 9">
            <a:extLst>
              <a:ext uri="{FF2B5EF4-FFF2-40B4-BE49-F238E27FC236}">
                <a16:creationId xmlns:a16="http://schemas.microsoft.com/office/drawing/2014/main" id="{62AFF160-8225-B749-8D86-FAADFDC56A40}"/>
              </a:ext>
            </a:extLst>
          </p:cNvPr>
          <p:cNvSpPr txBox="1"/>
          <p:nvPr/>
        </p:nvSpPr>
        <p:spPr>
          <a:xfrm>
            <a:off x="2209848" y="3969321"/>
            <a:ext cx="1843450" cy="1646605"/>
          </a:xfrm>
          <a:prstGeom prst="rect">
            <a:avLst/>
          </a:prstGeom>
          <a:noFill/>
        </p:spPr>
        <p:txBody>
          <a:bodyPr wrap="square" rtlCol="0">
            <a:spAutoFit/>
          </a:bodyPr>
          <a:lstStyle/>
          <a:p>
            <a:r>
              <a:rPr lang="en-US" sz="1000" b="1" dirty="0">
                <a:solidFill>
                  <a:schemeClr val="accent1"/>
                </a:solidFill>
                <a:latin typeface="Arial"/>
                <a:ea typeface="Arial"/>
                <a:cs typeface="Arial"/>
                <a:sym typeface="Arial"/>
                <a:hlinkClick r:id="rId7"/>
              </a:rPr>
              <a:t>ICAO Annex 9 - Facilitation</a:t>
            </a:r>
            <a:r>
              <a:rPr lang="en-US" sz="1000" b="1" dirty="0">
                <a:solidFill>
                  <a:schemeClr val="accent1"/>
                </a:solidFill>
                <a:latin typeface="Arial"/>
                <a:ea typeface="Arial"/>
                <a:cs typeface="Arial"/>
                <a:sym typeface="Arial"/>
              </a:rPr>
              <a:t> </a:t>
            </a:r>
          </a:p>
          <a:p>
            <a:endParaRPr lang="en-US" sz="1000" b="1" dirty="0"/>
          </a:p>
          <a:p>
            <a:r>
              <a:rPr lang="en-US" sz="900" dirty="0">
                <a:solidFill>
                  <a:schemeClr val="accent6">
                    <a:lumMod val="50000"/>
                  </a:schemeClr>
                </a:solidFill>
                <a:latin typeface="Arial" panose="020B0604020202020204" pitchFamily="34" charset="0"/>
                <a:cs typeface="Arial" panose="020B0604020202020204" pitchFamily="34" charset="0"/>
              </a:rPr>
              <a:t>The ICAO Annex 9 –</a:t>
            </a:r>
            <a:r>
              <a:rPr lang="en-US" sz="900" i="1" dirty="0">
                <a:solidFill>
                  <a:schemeClr val="accent6">
                    <a:lumMod val="50000"/>
                  </a:schemeClr>
                </a:solidFill>
                <a:latin typeface="Arial" panose="020B0604020202020204" pitchFamily="34" charset="0"/>
                <a:cs typeface="Arial" panose="020B0604020202020204" pitchFamily="34" charset="0"/>
              </a:rPr>
              <a:t>Facilitation</a:t>
            </a:r>
            <a:r>
              <a:rPr lang="en-US" sz="900" dirty="0">
                <a:solidFill>
                  <a:schemeClr val="accent6">
                    <a:lumMod val="50000"/>
                  </a:schemeClr>
                </a:solidFill>
                <a:latin typeface="Arial" panose="020B0604020202020204" pitchFamily="34" charset="0"/>
                <a:cs typeface="Arial" panose="020B0604020202020204" pitchFamily="34" charset="0"/>
              </a:rPr>
              <a:t> is virtual classroom course that develops competencies relevant to staff from Civil Aviation Authorities (CAA) and border control authorities to deal collectively, in an inter-agency manner, with Annex 9’s facilitation provisions. </a:t>
            </a:r>
          </a:p>
        </p:txBody>
      </p:sp>
      <p:sp>
        <p:nvSpPr>
          <p:cNvPr id="11" name="TextBox 10">
            <a:extLst>
              <a:ext uri="{FF2B5EF4-FFF2-40B4-BE49-F238E27FC236}">
                <a16:creationId xmlns:a16="http://schemas.microsoft.com/office/drawing/2014/main" id="{5C823E72-2AEA-6190-0AB8-7ABAC3E21030}"/>
              </a:ext>
            </a:extLst>
          </p:cNvPr>
          <p:cNvSpPr txBox="1"/>
          <p:nvPr/>
        </p:nvSpPr>
        <p:spPr>
          <a:xfrm>
            <a:off x="4227063" y="3985036"/>
            <a:ext cx="1981026" cy="1954381"/>
          </a:xfrm>
          <a:prstGeom prst="rect">
            <a:avLst/>
          </a:prstGeom>
          <a:noFill/>
        </p:spPr>
        <p:txBody>
          <a:bodyPr wrap="square" rtlCol="0">
            <a:spAutoFit/>
          </a:bodyPr>
          <a:lstStyle/>
          <a:p>
            <a:r>
              <a:rPr lang="en-US" sz="1000" b="1" dirty="0">
                <a:solidFill>
                  <a:srgbClr val="000000"/>
                </a:solidFill>
                <a:latin typeface="Arial"/>
                <a:ea typeface="Arial"/>
                <a:cs typeface="Arial"/>
                <a:sym typeface="Arial"/>
                <a:hlinkClick r:id="rId8"/>
              </a:rPr>
              <a:t>Assistance to Aircraft Accident Victims and their Families</a:t>
            </a:r>
            <a:endParaRPr lang="en-US" sz="1000" b="1" dirty="0">
              <a:solidFill>
                <a:srgbClr val="000000"/>
              </a:solidFill>
              <a:latin typeface="Arial"/>
              <a:ea typeface="Arial"/>
              <a:cs typeface="Arial"/>
              <a:sym typeface="Arial"/>
            </a:endParaRPr>
          </a:p>
          <a:p>
            <a:endParaRPr lang="en-US" sz="1000" b="1" dirty="0"/>
          </a:p>
          <a:p>
            <a:r>
              <a:rPr lang="en-US" sz="900" dirty="0">
                <a:solidFill>
                  <a:schemeClr val="accent6">
                    <a:lumMod val="50000"/>
                  </a:schemeClr>
                </a:solidFill>
                <a:latin typeface="Arial" panose="020B0604020202020204" pitchFamily="34" charset="0"/>
                <a:cs typeface="Arial" panose="020B0604020202020204" pitchFamily="34" charset="0"/>
              </a:rPr>
              <a:t>This course will provide CAA representatives, other government officials, aircraft and airport operators and non-governmental organization with the competencies to effectively support aircraft accident victims and their family assistance efforts, in accordance with ICAO Policy</a:t>
            </a:r>
            <a:r>
              <a:rPr lang="en-US" sz="1000" dirty="0">
                <a:solidFill>
                  <a:schemeClr val="accent6">
                    <a:lumMod val="50000"/>
                  </a:schemeClr>
                </a:solidFill>
                <a:latin typeface="Arial" panose="020B0604020202020204" pitchFamily="34" charset="0"/>
                <a:cs typeface="Arial" panose="020B0604020202020204" pitchFamily="34" charset="0"/>
              </a:rPr>
              <a:t>. </a:t>
            </a:r>
            <a:endParaRPr lang="en-CA" sz="1000" dirty="0">
              <a:solidFill>
                <a:schemeClr val="accent6">
                  <a:lumMod val="50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C7CB8A3-AD4D-09FA-A5DA-42BF23F8CA6C}"/>
              </a:ext>
            </a:extLst>
          </p:cNvPr>
          <p:cNvSpPr txBox="1"/>
          <p:nvPr/>
        </p:nvSpPr>
        <p:spPr>
          <a:xfrm>
            <a:off x="6365052" y="3969321"/>
            <a:ext cx="1965347" cy="1954381"/>
          </a:xfrm>
          <a:prstGeom prst="rect">
            <a:avLst/>
          </a:prstGeom>
          <a:noFill/>
        </p:spPr>
        <p:txBody>
          <a:bodyPr wrap="square" rtlCol="0">
            <a:spAutoFit/>
          </a:bodyPr>
          <a:lstStyle/>
          <a:p>
            <a:r>
              <a:rPr lang="en-US" sz="1000" b="1">
                <a:solidFill>
                  <a:srgbClr val="000000"/>
                </a:solidFill>
                <a:latin typeface="Arial"/>
                <a:ea typeface="Arial"/>
                <a:cs typeface="Arial"/>
                <a:hlinkClick r:id="rId9"/>
              </a:rPr>
              <a:t>Visible Digital Seals for Travel-Related Public Health Proofs</a:t>
            </a:r>
            <a:endParaRPr lang="en-US" sz="1000" b="1">
              <a:solidFill>
                <a:srgbClr val="000000"/>
              </a:solidFill>
              <a:latin typeface="Arial"/>
              <a:ea typeface="Arial"/>
              <a:cs typeface="Arial"/>
            </a:endParaRPr>
          </a:p>
          <a:p>
            <a:endParaRPr lang="en-US" sz="1000" b="1"/>
          </a:p>
          <a:p>
            <a:r>
              <a:rPr lang="en-US" sz="900">
                <a:solidFill>
                  <a:schemeClr val="accent6">
                    <a:lumMod val="50000"/>
                  </a:schemeClr>
                </a:solidFill>
                <a:latin typeface="Arial" panose="020B0604020202020204" pitchFamily="34" charset="0"/>
                <a:cs typeface="Arial" panose="020B0604020202020204" pitchFamily="34" charset="0"/>
              </a:rPr>
              <a:t>This course provides State authorities with the competencies required to implement a national Visible Digital Seal for Non-Constrained Environments (VDS-NC) solution for travel health proof, in accordance with ICAO Doc 9303, Machine Readable Travel Documents, Parts 9-13</a:t>
            </a:r>
            <a:r>
              <a:rPr lang="en-US" sz="900">
                <a:solidFill>
                  <a:schemeClr val="accent6">
                    <a:lumMod val="50000"/>
                  </a:schemeClr>
                </a:solidFill>
              </a:rPr>
              <a:t>.</a:t>
            </a:r>
            <a:endParaRPr lang="en-CA" sz="900">
              <a:solidFill>
                <a:schemeClr val="accent6">
                  <a:lumMod val="50000"/>
                </a:schemeClr>
              </a:solidFill>
            </a:endParaRPr>
          </a:p>
        </p:txBody>
      </p:sp>
      <p:sp>
        <p:nvSpPr>
          <p:cNvPr id="13" name="TextBox 12">
            <a:extLst>
              <a:ext uri="{FF2B5EF4-FFF2-40B4-BE49-F238E27FC236}">
                <a16:creationId xmlns:a16="http://schemas.microsoft.com/office/drawing/2014/main" id="{35EEBCC6-194F-7154-647C-658350871C26}"/>
              </a:ext>
            </a:extLst>
          </p:cNvPr>
          <p:cNvSpPr txBox="1"/>
          <p:nvPr/>
        </p:nvSpPr>
        <p:spPr>
          <a:xfrm>
            <a:off x="8453408" y="4012819"/>
            <a:ext cx="1914716" cy="1508105"/>
          </a:xfrm>
          <a:prstGeom prst="rect">
            <a:avLst/>
          </a:prstGeom>
          <a:noFill/>
        </p:spPr>
        <p:txBody>
          <a:bodyPr wrap="square" rtlCol="0">
            <a:spAutoFit/>
          </a:bodyPr>
          <a:lstStyle/>
          <a:p>
            <a:r>
              <a:rPr lang="en-CA" sz="1000" b="1">
                <a:solidFill>
                  <a:srgbClr val="000000"/>
                </a:solidFill>
                <a:latin typeface="Arial"/>
                <a:ea typeface="Arial"/>
                <a:cs typeface="Arial"/>
                <a:hlinkClick r:id="rId10"/>
              </a:rPr>
              <a:t>Traveler Identification Programme (TRIP) Strategy</a:t>
            </a:r>
            <a:endParaRPr lang="en-CA" sz="1000" b="1">
              <a:solidFill>
                <a:srgbClr val="000000"/>
              </a:solidFill>
              <a:latin typeface="Arial"/>
              <a:ea typeface="Arial"/>
              <a:cs typeface="Arial"/>
            </a:endParaRPr>
          </a:p>
          <a:p>
            <a:endParaRPr lang="en-US" sz="900" b="1"/>
          </a:p>
          <a:p>
            <a:r>
              <a:rPr lang="en-US" sz="900">
                <a:solidFill>
                  <a:schemeClr val="accent6">
                    <a:lumMod val="50000"/>
                  </a:schemeClr>
                </a:solidFill>
                <a:latin typeface="Arial" panose="020B0604020202020204" pitchFamily="34" charset="0"/>
                <a:cs typeface="Arial" panose="020B0604020202020204" pitchFamily="34" charset="0"/>
              </a:rPr>
              <a:t>The course provides to the target audience the competencies to implement the five key elements of the ICAO TRIP strategy, ensuring interoperability and internal cooperation, in accordance with Annex 9.</a:t>
            </a:r>
            <a:endParaRPr lang="en-CA" sz="900">
              <a:solidFill>
                <a:schemeClr val="accent6">
                  <a:lumMod val="50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BD2596-1C4C-E379-D373-403FBB264EC0}"/>
              </a:ext>
            </a:extLst>
          </p:cNvPr>
          <p:cNvSpPr txBox="1"/>
          <p:nvPr/>
        </p:nvSpPr>
        <p:spPr>
          <a:xfrm>
            <a:off x="1913842" y="5936498"/>
            <a:ext cx="8588493" cy="869469"/>
          </a:xfrm>
          <a:prstGeom prst="rect">
            <a:avLst/>
          </a:prstGeom>
          <a:noFill/>
        </p:spPr>
        <p:txBody>
          <a:bodyPr wrap="square" rtlCol="0">
            <a:spAutoFit/>
          </a:bodyPr>
          <a:lstStyle/>
          <a:p>
            <a:pPr marL="0" marR="0" lvl="0" indent="0" defTabSz="786384" eaLnBrk="1" fontAlgn="auto" latinLnBrk="0" hangingPunct="1">
              <a:lnSpc>
                <a:spcPct val="100000"/>
              </a:lnSpc>
              <a:spcBef>
                <a:spcPts val="0"/>
              </a:spcBef>
              <a:spcAft>
                <a:spcPts val="600"/>
              </a:spcAft>
              <a:buClrTx/>
              <a:buSzTx/>
              <a:buFontTx/>
              <a:buNone/>
              <a:tabLst/>
              <a:defRPr/>
            </a:pPr>
            <a:r>
              <a:rPr kumimoji="0" lang="en-US" sz="1400" b="1" strike="noStrike" kern="0" cap="none" spc="0" normalizeH="0" baseline="0" noProof="0" dirty="0">
                <a:ln>
                  <a:noFill/>
                </a:ln>
                <a:solidFill>
                  <a:srgbClr val="F58220"/>
                </a:solidFill>
                <a:effectLst/>
                <a:uLnTx/>
                <a:uFillTx/>
              </a:rPr>
              <a:t>(NEW)Managing Air Transport Facilitation Course</a:t>
            </a:r>
          </a:p>
          <a:p>
            <a:pPr marL="0" marR="0" lvl="0" indent="0" defTabSz="786384" eaLnBrk="1" fontAlgn="auto" latinLnBrk="0" hangingPunct="1">
              <a:lnSpc>
                <a:spcPct val="100000"/>
              </a:lnSpc>
              <a:spcBef>
                <a:spcPts val="0"/>
              </a:spcBef>
              <a:spcAft>
                <a:spcPts val="600"/>
              </a:spcAft>
              <a:buClrTx/>
              <a:buSzTx/>
              <a:buFontTx/>
              <a:buNone/>
              <a:tabLst/>
              <a:defRPr/>
            </a:pPr>
            <a:r>
              <a:rPr kumimoji="0" lang="en-US" sz="1050" b="0" i="0" u="none" strike="noStrike" kern="0" cap="none" spc="0" normalizeH="0" baseline="0" noProof="0" dirty="0">
                <a:ln>
                  <a:noFill/>
                </a:ln>
                <a:solidFill>
                  <a:srgbClr val="008739"/>
                </a:solidFill>
                <a:effectLst/>
                <a:uLnTx/>
                <a:uFillTx/>
              </a:rPr>
              <a:t>The course provides the target audience with the competencies required to develop a management system whereby the Coordinating Authority (</a:t>
            </a:r>
            <a:r>
              <a:rPr kumimoji="0" lang="en-US" sz="1050" b="0" i="0" u="none" strike="noStrike" kern="0" cap="none" spc="0" normalizeH="0" baseline="0" noProof="0" dirty="0" err="1">
                <a:ln>
                  <a:noFill/>
                </a:ln>
                <a:solidFill>
                  <a:srgbClr val="008739"/>
                </a:solidFill>
                <a:effectLst/>
                <a:uLnTx/>
                <a:uFillTx/>
              </a:rPr>
              <a:t>ies</a:t>
            </a:r>
            <a:r>
              <a:rPr kumimoji="0" lang="en-US" sz="1050" b="0" i="0" u="none" strike="noStrike" kern="0" cap="none" spc="0" normalizeH="0" baseline="0" noProof="0" dirty="0">
                <a:ln>
                  <a:noFill/>
                </a:ln>
                <a:solidFill>
                  <a:srgbClr val="008739"/>
                </a:solidFill>
                <a:effectLst/>
                <a:uLnTx/>
                <a:uFillTx/>
              </a:rPr>
              <a:t>) designated by the State is (are) able to coordinate the required national policy framework, coordinate Facilitation matters with relevant government agencies and other stakeholders and to assess the implementation of Annex 9 SARPs and create a national evaluation framework. </a:t>
            </a:r>
            <a:endParaRPr kumimoji="0" lang="en-CA" sz="1400" b="0" i="0" u="none" strike="noStrike" kern="0" cap="none" spc="0" normalizeH="0" baseline="0" noProof="0" dirty="0">
              <a:ln>
                <a:noFill/>
              </a:ln>
              <a:solidFill>
                <a:srgbClr val="008739"/>
              </a:solidFill>
              <a:effectLst/>
              <a:uLnTx/>
              <a:uFillTx/>
            </a:endParaRPr>
          </a:p>
        </p:txBody>
      </p:sp>
    </p:spTree>
    <p:extLst>
      <p:ext uri="{BB962C8B-B14F-4D97-AF65-F5344CB8AC3E}">
        <p14:creationId xmlns:p14="http://schemas.microsoft.com/office/powerpoint/2010/main" val="35119337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080E78-3228-5187-2D45-69D4E00F2EAC}"/>
              </a:ext>
            </a:extLst>
          </p:cNvPr>
          <p:cNvSpPr>
            <a:spLocks noGrp="1"/>
          </p:cNvSpPr>
          <p:nvPr>
            <p:ph type="sldNum" sz="quarter" idx="4"/>
          </p:nvPr>
        </p:nvSpPr>
        <p:spPr/>
        <p:txBody>
          <a:bodyPr/>
          <a:lstStyle/>
          <a:p>
            <a:fld id="{5CEA6DBD-D705-4ED2-9D85-7812F3C1BC2E}" type="slidenum">
              <a:rPr lang="en-CA" smtClean="0"/>
              <a:t>9</a:t>
            </a:fld>
            <a:endParaRPr lang="en-CA"/>
          </a:p>
        </p:txBody>
      </p:sp>
      <p:sp>
        <p:nvSpPr>
          <p:cNvPr id="7" name="TextBox 6">
            <a:extLst>
              <a:ext uri="{FF2B5EF4-FFF2-40B4-BE49-F238E27FC236}">
                <a16:creationId xmlns:a16="http://schemas.microsoft.com/office/drawing/2014/main" id="{4C22BA86-F22C-F143-0AC3-50A60F0939CA}"/>
              </a:ext>
            </a:extLst>
          </p:cNvPr>
          <p:cNvSpPr txBox="1"/>
          <p:nvPr/>
        </p:nvSpPr>
        <p:spPr>
          <a:xfrm>
            <a:off x="1406013" y="1995468"/>
            <a:ext cx="5218308" cy="5173852"/>
          </a:xfrm>
          <a:prstGeom prst="rect">
            <a:avLst/>
          </a:prstGeom>
          <a:noFill/>
        </p:spPr>
        <p:txBody>
          <a:bodyPr wrap="square" lIns="91440" tIns="45720" rIns="91440" bIns="45720" anchor="t">
            <a:spAutoFit/>
          </a:bodyPr>
          <a:lstStyle/>
          <a:p>
            <a:pPr algn="l">
              <a:spcBef>
                <a:spcPts val="0"/>
              </a:spcBef>
            </a:pPr>
            <a:r>
              <a:rPr lang="en-US" dirty="0">
                <a:solidFill>
                  <a:srgbClr val="002060"/>
                </a:solidFill>
                <a:ea typeface="Times New Roman" panose="02020603050405020304" pitchFamily="18" charset="0"/>
              </a:rPr>
              <a:t>ICAO currently has four Facilitation-focused </a:t>
            </a:r>
            <a:r>
              <a:rPr lang="en-US" dirty="0" err="1">
                <a:solidFill>
                  <a:srgbClr val="002060"/>
                </a:solidFill>
                <a:ea typeface="Times New Roman" panose="02020603050405020304" pitchFamily="18" charset="0"/>
              </a:rPr>
              <a:t>iPacks</a:t>
            </a:r>
            <a:r>
              <a:rPr lang="en-US" dirty="0">
                <a:solidFill>
                  <a:srgbClr val="002060"/>
                </a:solidFill>
                <a:ea typeface="Times New Roman" panose="02020603050405020304" pitchFamily="18" charset="0"/>
              </a:rPr>
              <a:t> in its catalog, including: </a:t>
            </a:r>
          </a:p>
          <a:p>
            <a:pPr algn="l">
              <a:spcBef>
                <a:spcPts val="0"/>
              </a:spcBef>
            </a:pPr>
            <a:endParaRPr lang="en-US" dirty="0">
              <a:solidFill>
                <a:srgbClr val="002060"/>
              </a:solidFill>
              <a:ea typeface="Times New Roman" panose="02020603050405020304" pitchFamily="18" charset="0"/>
            </a:endParaRPr>
          </a:p>
          <a:p>
            <a:pPr marL="285750" indent="-285750" algn="l">
              <a:spcBef>
                <a:spcPts val="0"/>
              </a:spcBef>
              <a:buFont typeface="Wingdings" panose="05000000000000000000" pitchFamily="2" charset="2"/>
              <a:buChar char="ü"/>
            </a:pPr>
            <a:r>
              <a:rPr lang="en-US" dirty="0">
                <a:solidFill>
                  <a:srgbClr val="002060"/>
                </a:solidFill>
                <a:ea typeface="Times New Roman" panose="02020603050405020304" pitchFamily="18" charset="0"/>
              </a:rPr>
              <a:t>Implementing and Establishing the National Facilitation </a:t>
            </a:r>
            <a:r>
              <a:rPr lang="en-US" dirty="0" err="1">
                <a:solidFill>
                  <a:srgbClr val="002060"/>
                </a:solidFill>
                <a:ea typeface="Times New Roman" panose="02020603050405020304" pitchFamily="18" charset="0"/>
              </a:rPr>
              <a:t>Programme</a:t>
            </a:r>
            <a:r>
              <a:rPr lang="en-US" dirty="0">
                <a:solidFill>
                  <a:srgbClr val="002060"/>
                </a:solidFill>
                <a:ea typeface="Times New Roman" panose="02020603050405020304" pitchFamily="18" charset="0"/>
              </a:rPr>
              <a:t> and the Committees-(FAL)</a:t>
            </a:r>
          </a:p>
          <a:p>
            <a:pPr marL="285750" indent="-285750" algn="l">
              <a:spcBef>
                <a:spcPts val="0"/>
              </a:spcBef>
              <a:buFont typeface="Wingdings" panose="05000000000000000000" pitchFamily="2" charset="2"/>
              <a:buChar char="ü"/>
            </a:pPr>
            <a:r>
              <a:rPr lang="en-US" dirty="0">
                <a:solidFill>
                  <a:srgbClr val="002060"/>
                </a:solidFill>
                <a:ea typeface="Times New Roman" panose="02020603050405020304" pitchFamily="18" charset="0"/>
              </a:rPr>
              <a:t>Establishing National Facilitation Oversight Mechanisms</a:t>
            </a:r>
          </a:p>
          <a:p>
            <a:pPr marL="285750" indent="-285750" algn="l">
              <a:spcBef>
                <a:spcPts val="0"/>
              </a:spcBef>
              <a:buFont typeface="Wingdings" panose="05000000000000000000" pitchFamily="2" charset="2"/>
              <a:buChar char="ü"/>
            </a:pPr>
            <a:r>
              <a:rPr lang="en-US" dirty="0">
                <a:solidFill>
                  <a:srgbClr val="002060"/>
                </a:solidFill>
                <a:ea typeface="Times New Roman" panose="02020603050405020304" pitchFamily="18" charset="0"/>
              </a:rPr>
              <a:t>Visible Digital Seals</a:t>
            </a:r>
          </a:p>
          <a:p>
            <a:pPr marL="285750" indent="-285750" algn="l">
              <a:spcBef>
                <a:spcPts val="0"/>
              </a:spcBef>
              <a:buFont typeface="Wingdings" panose="05000000000000000000" pitchFamily="2" charset="2"/>
              <a:buChar char="ü"/>
            </a:pPr>
            <a:r>
              <a:rPr lang="en-US" dirty="0">
                <a:solidFill>
                  <a:srgbClr val="002060"/>
                </a:solidFill>
                <a:ea typeface="Times New Roman" panose="02020603050405020304" pitchFamily="18" charset="0"/>
              </a:rPr>
              <a:t>Assistance to Aircraft Accident Victims and their Families</a:t>
            </a:r>
          </a:p>
          <a:p>
            <a:pPr algn="l">
              <a:spcBef>
                <a:spcPts val="0"/>
              </a:spcBef>
            </a:pPr>
            <a:endParaRPr lang="en-US" dirty="0">
              <a:solidFill>
                <a:srgbClr val="002060"/>
              </a:solidFill>
              <a:ea typeface="Times New Roman" panose="02020603050405020304" pitchFamily="18" charset="0"/>
            </a:endParaRPr>
          </a:p>
          <a:p>
            <a:pPr algn="l">
              <a:spcBef>
                <a:spcPts val="0"/>
              </a:spcBef>
            </a:pPr>
            <a:r>
              <a:rPr lang="en-US" dirty="0">
                <a:solidFill>
                  <a:srgbClr val="002060"/>
                </a:solidFill>
                <a:ea typeface="Times New Roman" panose="02020603050405020304" pitchFamily="18" charset="0"/>
              </a:rPr>
              <a:t>And coming soon:</a:t>
            </a:r>
          </a:p>
          <a:p>
            <a:pPr algn="l">
              <a:spcBef>
                <a:spcPts val="0"/>
              </a:spcBef>
            </a:pPr>
            <a:endParaRPr lang="en-US" dirty="0">
              <a:solidFill>
                <a:srgbClr val="002060"/>
              </a:solidFill>
              <a:ea typeface="Times New Roman" panose="02020603050405020304" pitchFamily="18" charset="0"/>
            </a:endParaRPr>
          </a:p>
          <a:p>
            <a:pPr marL="285750" indent="-285750" algn="l">
              <a:spcBef>
                <a:spcPts val="0"/>
              </a:spcBef>
              <a:buFont typeface="Wingdings" panose="05000000000000000000" pitchFamily="2" charset="2"/>
              <a:buChar char="ü"/>
            </a:pPr>
            <a:r>
              <a:rPr lang="en-US" dirty="0">
                <a:solidFill>
                  <a:srgbClr val="002060"/>
                </a:solidFill>
                <a:ea typeface="Times New Roman" panose="02020603050405020304" pitchFamily="18" charset="0"/>
              </a:rPr>
              <a:t>Implementing the ICAO TRIP Strategy Roadmap </a:t>
            </a:r>
          </a:p>
          <a:p>
            <a:pPr lvl="1">
              <a:lnSpc>
                <a:spcPct val="150000"/>
              </a:lnSpc>
              <a:defRPr/>
            </a:pPr>
            <a:endParaRPr lang="en-NZ" dirty="0">
              <a:solidFill>
                <a:srgbClr val="002060"/>
              </a:solidFill>
            </a:endParaRPr>
          </a:p>
          <a:p>
            <a:pPr lvl="1">
              <a:lnSpc>
                <a:spcPct val="150000"/>
              </a:lnSpc>
              <a:defRPr/>
            </a:pPr>
            <a:endParaRPr lang="en-NZ" dirty="0">
              <a:solidFill>
                <a:srgbClr val="002060"/>
              </a:solidFill>
            </a:endParaRPr>
          </a:p>
          <a:p>
            <a:pPr lvl="1">
              <a:lnSpc>
                <a:spcPct val="150000"/>
              </a:lnSpc>
              <a:defRPr/>
            </a:pPr>
            <a:endParaRPr lang="en-NZ" dirty="0">
              <a:solidFill>
                <a:srgbClr val="002060"/>
              </a:solidFill>
            </a:endParaRPr>
          </a:p>
        </p:txBody>
      </p:sp>
      <p:sp>
        <p:nvSpPr>
          <p:cNvPr id="8" name="TextBox 7">
            <a:extLst>
              <a:ext uri="{FF2B5EF4-FFF2-40B4-BE49-F238E27FC236}">
                <a16:creationId xmlns:a16="http://schemas.microsoft.com/office/drawing/2014/main" id="{4FDC6DC0-30F4-7DCD-6F4C-9228EE6CE265}"/>
              </a:ext>
            </a:extLst>
          </p:cNvPr>
          <p:cNvSpPr txBox="1"/>
          <p:nvPr/>
        </p:nvSpPr>
        <p:spPr>
          <a:xfrm>
            <a:off x="0" y="960342"/>
            <a:ext cx="6984776" cy="461665"/>
          </a:xfrm>
          <a:prstGeom prst="rect">
            <a:avLst/>
          </a:prstGeom>
          <a:noFill/>
        </p:spPr>
        <p:txBody>
          <a:bodyPr wrap="square" lIns="91440" tIns="45720" rIns="91440" bIns="45720" rtlCol="0" anchor="t">
            <a:spAutoFit/>
          </a:bodyPr>
          <a:lstStyle/>
          <a:p>
            <a:pPr algn="ctr" defTabSz="914377">
              <a:defRPr/>
            </a:pPr>
            <a:r>
              <a:rPr lang="en-CA" sz="2400" dirty="0">
                <a:solidFill>
                  <a:srgbClr val="FF6600"/>
                </a:solidFill>
                <a:latin typeface="Arial"/>
                <a:ea typeface="Arial"/>
                <a:cs typeface="Arial"/>
              </a:rPr>
              <a:t>Implementation Package (</a:t>
            </a:r>
            <a:r>
              <a:rPr lang="en-CA" sz="2400" dirty="0" err="1">
                <a:solidFill>
                  <a:srgbClr val="FF6600"/>
                </a:solidFill>
                <a:latin typeface="Arial"/>
                <a:ea typeface="Arial"/>
                <a:cs typeface="Arial"/>
              </a:rPr>
              <a:t>iPacks</a:t>
            </a:r>
            <a:r>
              <a:rPr lang="en-CA" sz="2400" dirty="0">
                <a:solidFill>
                  <a:srgbClr val="FF6600"/>
                </a:solidFill>
                <a:latin typeface="Arial"/>
                <a:ea typeface="Arial"/>
                <a:cs typeface="Arial"/>
              </a:rPr>
              <a:t>)</a:t>
            </a:r>
          </a:p>
        </p:txBody>
      </p:sp>
      <p:pic>
        <p:nvPicPr>
          <p:cNvPr id="9" name="Grafik 2">
            <a:extLst>
              <a:ext uri="{FF2B5EF4-FFF2-40B4-BE49-F238E27FC236}">
                <a16:creationId xmlns:a16="http://schemas.microsoft.com/office/drawing/2014/main" id="{93747E2F-7012-82F7-F531-7EA46D992D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4522" y="2433129"/>
            <a:ext cx="5063268" cy="3730828"/>
          </a:xfrm>
          <a:prstGeom prst="rect">
            <a:avLst/>
          </a:prstGeom>
        </p:spPr>
      </p:pic>
    </p:spTree>
    <p:extLst>
      <p:ext uri="{BB962C8B-B14F-4D97-AF65-F5344CB8AC3E}">
        <p14:creationId xmlns:p14="http://schemas.microsoft.com/office/powerpoint/2010/main" val="112372483"/>
      </p:ext>
    </p:extLst>
  </p:cSld>
  <p:clrMapOvr>
    <a:masterClrMapping/>
  </p:clrMapOvr>
</p:sld>
</file>

<file path=ppt/theme/theme1.xml><?xml version="1.0" encoding="utf-8"?>
<a:theme xmlns:a="http://schemas.openxmlformats.org/drawingml/2006/main" name="Office Theme">
  <a:themeElements>
    <a:clrScheme name="ICAO Colour Palette">
      <a:dk1>
        <a:sysClr val="windowText" lastClr="000000"/>
      </a:dk1>
      <a:lt1>
        <a:sysClr val="window" lastClr="FFFFFF"/>
      </a:lt1>
      <a:dk2>
        <a:srgbClr val="0055A5"/>
      </a:dk2>
      <a:lt2>
        <a:srgbClr val="8C99A1"/>
      </a:lt2>
      <a:accent1>
        <a:srgbClr val="289DD8"/>
      </a:accent1>
      <a:accent2>
        <a:srgbClr val="F58220"/>
      </a:accent2>
      <a:accent3>
        <a:srgbClr val="A74233"/>
      </a:accent3>
      <a:accent4>
        <a:srgbClr val="FAA61A"/>
      </a:accent4>
      <a:accent5>
        <a:srgbClr val="008739"/>
      </a:accent5>
      <a:accent6>
        <a:srgbClr val="A6CE39"/>
      </a:accent6>
      <a:hlink>
        <a:srgbClr val="A00064"/>
      </a:hlink>
      <a:folHlink>
        <a:srgbClr val="E6A7C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noAutofit/>
      </a:bodyPr>
      <a:lstStyle>
        <a:defPPr algn="l">
          <a:defRPr sz="72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5415DB041069498E5028C54011C177" ma:contentTypeVersion="1" ma:contentTypeDescription="Create a new document." ma:contentTypeScope="" ma:versionID="25aad04f76d923cff1873a9221965cdf">
  <xsd:schema xmlns:xsd="http://www.w3.org/2001/XMLSchema" xmlns:xs="http://www.w3.org/2001/XMLSchema" xmlns:p="http://schemas.microsoft.com/office/2006/metadata/properties" xmlns:ns2="7b0ce932-0cfe-456f-8102-1a6bc8116a95" targetNamespace="http://schemas.microsoft.com/office/2006/metadata/properties" ma:root="true" ma:fieldsID="d189badd3c57ce00945aad306510860a" ns2:_="">
    <xsd:import namespace="7b0ce932-0cfe-456f-8102-1a6bc8116a9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0ce932-0cfe-456f-8102-1a6bc8116a9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7b0ce932-0cfe-456f-8102-1a6bc8116a95">WXTAS5ZCFHPA-1237-284</_dlc_DocId>
    <_dlc_DocIdUrl xmlns="7b0ce932-0cfe-456f-8102-1a6bc8116a95">
      <Url>https://intranet.icao.lan/osg/COM/_layouts/15/DocIdRedir.aspx?ID=WXTAS5ZCFHPA-1237-284</Url>
      <Description>WXTAS5ZCFHPA-1237-284</Description>
    </_dlc_DocIdUrl>
  </documentManagement>
</p:properties>
</file>

<file path=customXml/itemProps1.xml><?xml version="1.0" encoding="utf-8"?>
<ds:datastoreItem xmlns:ds="http://schemas.openxmlformats.org/officeDocument/2006/customXml" ds:itemID="{471DDF74-CDD9-4563-B6B2-7AEDE2745B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0ce932-0cfe-456f-8102-1a6bc8116a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616486-B0F9-443E-9F5C-3ACC7C016FB5}">
  <ds:schemaRefs>
    <ds:schemaRef ds:uri="http://schemas.microsoft.com/sharepoint/events"/>
  </ds:schemaRefs>
</ds:datastoreItem>
</file>

<file path=customXml/itemProps3.xml><?xml version="1.0" encoding="utf-8"?>
<ds:datastoreItem xmlns:ds="http://schemas.openxmlformats.org/officeDocument/2006/customXml" ds:itemID="{676896BD-50DC-4024-9467-104A789E3B61}">
  <ds:schemaRefs>
    <ds:schemaRef ds:uri="http://schemas.microsoft.com/sharepoint/v3/contenttype/forms"/>
  </ds:schemaRefs>
</ds:datastoreItem>
</file>

<file path=customXml/itemProps4.xml><?xml version="1.0" encoding="utf-8"?>
<ds:datastoreItem xmlns:ds="http://schemas.openxmlformats.org/officeDocument/2006/customXml" ds:itemID="{8C94422B-531E-499E-83A6-AF4D054CE49C}">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7b0ce932-0cfe-456f-8102-1a6bc8116a95"/>
    <ds:schemaRef ds:uri="http://www.w3.org/XML/1998/namespace"/>
    <ds:schemaRef ds:uri="http://purl.org/dc/dcmitype/"/>
  </ds:schemaRefs>
</ds:datastoreItem>
</file>

<file path=docMetadata/LabelInfo.xml><?xml version="1.0" encoding="utf-8"?>
<clbl:labelList xmlns:clbl="http://schemas.microsoft.com/office/2020/mipLabelMetadata">
  <clbl:label id="{e6093642-fb63-48bb-8683-d1d5da2a12ea}" enabled="0" method="" siteId="{e6093642-fb63-48bb-8683-d1d5da2a12ea}" removed="1"/>
</clbl:labelList>
</file>

<file path=docProps/app.xml><?xml version="1.0" encoding="utf-8"?>
<Properties xmlns="http://schemas.openxmlformats.org/officeDocument/2006/extended-properties" xmlns:vt="http://schemas.openxmlformats.org/officeDocument/2006/docPropsVTypes">
  <Template/>
  <TotalTime>20037</TotalTime>
  <Words>3273</Words>
  <Application>Microsoft Office PowerPoint</Application>
  <PresentationFormat>Widescreen</PresentationFormat>
  <Paragraphs>219</Paragraphs>
  <Slides>14</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DINOT</vt:lpstr>
      <vt:lpstr>helvetica neue</vt:lpstr>
      <vt:lpstr>Aptos</vt:lpstr>
      <vt:lpstr>Arial</vt:lpstr>
      <vt:lpstr>Calibri</vt:lpstr>
      <vt:lpstr>Calibri Light</vt:lpstr>
      <vt:lpstr>Times New Roman</vt:lpstr>
      <vt:lpstr>Wingdings</vt:lpstr>
      <vt:lpstr>Office Theme</vt:lpstr>
      <vt:lpstr>PowerPoint Presentation</vt:lpstr>
      <vt:lpstr>Recent update on Annex 9 Developments</vt:lpstr>
      <vt:lpstr>The Thirteenth Meeting of the Facilitation Panel (FALP/13) Montréal, Canada from 26 February to 1 March 2024  </vt:lpstr>
      <vt:lpstr>PowerPoint Presentation</vt:lpstr>
      <vt:lpstr>PowerPoint Presentation</vt:lpstr>
      <vt:lpstr>PowerPoint Presentation</vt:lpstr>
      <vt:lpstr>PowerPoint Presentation</vt:lpstr>
      <vt:lpstr>FAL Capacity Building  - Training Courses </vt:lpstr>
      <vt:lpstr>PowerPoint Presentation</vt:lpstr>
      <vt:lpstr>FACILITATION CONFERENCE (FALC 2025)  14 to 17  April 2025 Doha, Qatar</vt:lpstr>
      <vt:lpstr>Doha Declaration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Atallah, Cynthia</dc:creator>
  <cp:lastModifiedBy>Chemeli, Janet</cp:lastModifiedBy>
  <cp:revision>93</cp:revision>
  <dcterms:created xsi:type="dcterms:W3CDTF">2020-01-08T15:21:02Z</dcterms:created>
  <dcterms:modified xsi:type="dcterms:W3CDTF">2025-11-12T14:13:54Z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0x010100DE5415DB041069498E5028C54011C177</vt:lpwstr>
  </property>
  <property fmtid="{D5CDD505-2E9C-101B-9397-08002B2CF9AE}" pid="3" name="_dlc_DocIdItemGuid">
    <vt:lpwstr>1cce2834-aa2a-4014-8535-fe0f7974d157</vt:lpwstr>
  </property>
</Properties>
</file>