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1" r:id="rId2"/>
    <p:sldId id="264" r:id="rId3"/>
    <p:sldId id="265"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84686" autoAdjust="0"/>
  </p:normalViewPr>
  <p:slideViewPr>
    <p:cSldViewPr snapToGrid="0">
      <p:cViewPr varScale="1">
        <p:scale>
          <a:sx n="100" d="100"/>
          <a:sy n="100" d="100"/>
        </p:scale>
        <p:origin x="936" y="48"/>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12" Type="http://schemas.openxmlformats.org/officeDocument/2006/relationships/customXml" Target="../customXml/item3.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openxmlformats.org/officeDocument/2006/relationships/customXml" Target="../customXml/item2.xml"/><Relationship Id="rId5" Type="http://schemas.openxmlformats.org/officeDocument/2006/relationships/notesMaster" Target="notesMasters/notesMaster1.xml"/><Relationship Id="rId10"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F3E5AF-E7AF-4313-9E7B-25191D70C400}" type="datetimeFigureOut">
              <a:rPr lang="en-CA" smtClean="0"/>
              <a:t>08/03/2022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167B5D-342F-4B84-AD0E-8DAC2375B6E3}" type="slidenum">
              <a:rPr lang="en-CA" smtClean="0"/>
              <a:t>‹#›</a:t>
            </a:fld>
            <a:endParaRPr lang="en-CA"/>
          </a:p>
        </p:txBody>
      </p:sp>
    </p:spTree>
    <p:extLst>
      <p:ext uri="{BB962C8B-B14F-4D97-AF65-F5344CB8AC3E}">
        <p14:creationId xmlns:p14="http://schemas.microsoft.com/office/powerpoint/2010/main" val="4106532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F167B5D-342F-4B84-AD0E-8DAC2375B6E3}" type="slidenum">
              <a:rPr lang="en-CA" smtClean="0"/>
              <a:t>1</a:t>
            </a:fld>
            <a:endParaRPr lang="en-CA"/>
          </a:p>
        </p:txBody>
      </p:sp>
    </p:spTree>
    <p:extLst>
      <p:ext uri="{BB962C8B-B14F-4D97-AF65-F5344CB8AC3E}">
        <p14:creationId xmlns:p14="http://schemas.microsoft.com/office/powerpoint/2010/main" val="1209145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smtClean="0"/>
              <a:t>IAL</a:t>
            </a:r>
            <a:r>
              <a:rPr lang="en-US" baseline="0" dirty="0" smtClean="0"/>
              <a:t> catalogue link: https://bit.ly/3s9vND3 </a:t>
            </a:r>
            <a:endParaRPr lang="en-CA" dirty="0"/>
          </a:p>
        </p:txBody>
      </p:sp>
      <p:sp>
        <p:nvSpPr>
          <p:cNvPr id="4" name="Slide Number Placeholder 3"/>
          <p:cNvSpPr>
            <a:spLocks noGrp="1"/>
          </p:cNvSpPr>
          <p:nvPr>
            <p:ph type="sldNum" sz="quarter" idx="10"/>
          </p:nvPr>
        </p:nvSpPr>
        <p:spPr/>
        <p:txBody>
          <a:bodyPr/>
          <a:lstStyle/>
          <a:p>
            <a:fld id="{6F167B5D-342F-4B84-AD0E-8DAC2375B6E3}" type="slidenum">
              <a:rPr lang="en-CA" smtClean="0"/>
              <a:t>2</a:t>
            </a:fld>
            <a:endParaRPr lang="en-CA"/>
          </a:p>
        </p:txBody>
      </p:sp>
    </p:spTree>
    <p:extLst>
      <p:ext uri="{BB962C8B-B14F-4D97-AF65-F5344CB8AC3E}">
        <p14:creationId xmlns:p14="http://schemas.microsoft.com/office/powerpoint/2010/main" val="2252835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smtClean="0"/>
              <a:t>IAL</a:t>
            </a:r>
            <a:r>
              <a:rPr lang="en-US" baseline="0" dirty="0" smtClean="0"/>
              <a:t> catalogue link: https://bit.ly/3BXlYeI </a:t>
            </a:r>
            <a:endParaRPr lang="en-CA" dirty="0"/>
          </a:p>
        </p:txBody>
      </p:sp>
      <p:sp>
        <p:nvSpPr>
          <p:cNvPr id="4" name="Slide Number Placeholder 3"/>
          <p:cNvSpPr>
            <a:spLocks noGrp="1"/>
          </p:cNvSpPr>
          <p:nvPr>
            <p:ph type="sldNum" sz="quarter" idx="10"/>
          </p:nvPr>
        </p:nvSpPr>
        <p:spPr/>
        <p:txBody>
          <a:bodyPr/>
          <a:lstStyle/>
          <a:p>
            <a:fld id="{6F167B5D-342F-4B84-AD0E-8DAC2375B6E3}" type="slidenum">
              <a:rPr lang="en-CA" smtClean="0"/>
              <a:t>3</a:t>
            </a:fld>
            <a:endParaRPr lang="en-CA"/>
          </a:p>
        </p:txBody>
      </p:sp>
    </p:spTree>
    <p:extLst>
      <p:ext uri="{BB962C8B-B14F-4D97-AF65-F5344CB8AC3E}">
        <p14:creationId xmlns:p14="http://schemas.microsoft.com/office/powerpoint/2010/main" val="1252723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CAO 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70309076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Image 1">
    <p:spTree>
      <p:nvGrpSpPr>
        <p:cNvPr id="1" name=""/>
        <p:cNvGrpSpPr/>
        <p:nvPr/>
      </p:nvGrpSpPr>
      <p:grpSpPr>
        <a:xfrm>
          <a:off x="0" y="0"/>
          <a:ext cx="0" cy="0"/>
          <a:chOff x="0" y="0"/>
          <a:chExt cx="0" cy="0"/>
        </a:xfrm>
      </p:grpSpPr>
      <p:sp>
        <p:nvSpPr>
          <p:cNvPr id="7" name="Title 1"/>
          <p:cNvSpPr>
            <a:spLocks noGrp="1"/>
          </p:cNvSpPr>
          <p:nvPr>
            <p:ph type="ctrTitle"/>
          </p:nvPr>
        </p:nvSpPr>
        <p:spPr>
          <a:xfrm>
            <a:off x="5302434" y="2194371"/>
            <a:ext cx="5554934" cy="566569"/>
          </a:xfrm>
          <a:prstGeom prst="rect">
            <a:avLst/>
          </a:prstGeom>
        </p:spPr>
        <p:txBody>
          <a:bodyPr anchor="b">
            <a:normAutofit/>
          </a:bodyPr>
          <a:lstStyle>
            <a:lvl1pPr algn="l">
              <a:defRPr sz="2800"/>
            </a:lvl1pPr>
          </a:lstStyle>
          <a:p>
            <a:r>
              <a:rPr lang="en-US" dirty="0" smtClean="0"/>
              <a:t>Click to edit Master title style</a:t>
            </a:r>
            <a:endParaRPr lang="en-CA" dirty="0"/>
          </a:p>
        </p:txBody>
      </p:sp>
      <p:sp>
        <p:nvSpPr>
          <p:cNvPr id="9" name="Line"/>
          <p:cNvSpPr/>
          <p:nvPr userDrawn="1"/>
        </p:nvSpPr>
        <p:spPr>
          <a:xfrm>
            <a:off x="5302434" y="1921137"/>
            <a:ext cx="463920" cy="0"/>
          </a:xfrm>
          <a:prstGeom prst="line">
            <a:avLst/>
          </a:prstGeom>
          <a:ln w="38100">
            <a:solidFill>
              <a:schemeClr val="tx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0" name="Picture Placeholder 2"/>
          <p:cNvSpPr>
            <a:spLocks noGrp="1"/>
          </p:cNvSpPr>
          <p:nvPr>
            <p:ph type="pic" idx="10"/>
          </p:nvPr>
        </p:nvSpPr>
        <p:spPr>
          <a:xfrm>
            <a:off x="1415787" y="0"/>
            <a:ext cx="3459209" cy="5257798"/>
          </a:xfrm>
          <a:prstGeom prst="rect">
            <a:avLst/>
          </a:prstGeom>
          <a:solidFill>
            <a:schemeClr val="bg1">
              <a:lumMod val="95000"/>
            </a:schemeClr>
          </a:solidFill>
        </p:spPr>
        <p:txBody>
          <a:bodyPr anchor="ct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13" name="Content Placeholder 3"/>
          <p:cNvSpPr>
            <a:spLocks noGrp="1"/>
          </p:cNvSpPr>
          <p:nvPr>
            <p:ph sz="half" idx="2" hasCustomPrompt="1"/>
          </p:nvPr>
        </p:nvSpPr>
        <p:spPr>
          <a:xfrm>
            <a:off x="5302434" y="3451994"/>
            <a:ext cx="5554934" cy="180580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14" name="Subtitle 2"/>
          <p:cNvSpPr>
            <a:spLocks noGrp="1"/>
          </p:cNvSpPr>
          <p:nvPr>
            <p:ph type="subTitle" idx="1"/>
          </p:nvPr>
        </p:nvSpPr>
        <p:spPr>
          <a:xfrm>
            <a:off x="5302434" y="2825610"/>
            <a:ext cx="5554934" cy="353150"/>
          </a:xfrm>
          <a:prstGeom prst="rect">
            <a:avLst/>
          </a:prstGeo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CA" dirty="0"/>
          </a:p>
        </p:txBody>
      </p:sp>
    </p:spTree>
    <p:extLst>
      <p:ext uri="{BB962C8B-B14F-4D97-AF65-F5344CB8AC3E}">
        <p14:creationId xmlns:p14="http://schemas.microsoft.com/office/powerpoint/2010/main" val="302132002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nd Image 2">
    <p:spTree>
      <p:nvGrpSpPr>
        <p:cNvPr id="1" name=""/>
        <p:cNvGrpSpPr/>
        <p:nvPr/>
      </p:nvGrpSpPr>
      <p:grpSpPr>
        <a:xfrm>
          <a:off x="0" y="0"/>
          <a:ext cx="0" cy="0"/>
          <a:chOff x="0" y="0"/>
          <a:chExt cx="0" cy="0"/>
        </a:xfrm>
      </p:grpSpPr>
      <p:sp>
        <p:nvSpPr>
          <p:cNvPr id="5" name="Picture Placeholder 2"/>
          <p:cNvSpPr>
            <a:spLocks noGrp="1"/>
          </p:cNvSpPr>
          <p:nvPr>
            <p:ph type="pic" idx="10"/>
          </p:nvPr>
        </p:nvSpPr>
        <p:spPr>
          <a:xfrm>
            <a:off x="7206987" y="0"/>
            <a:ext cx="4985013" cy="6858000"/>
          </a:xfrm>
          <a:prstGeom prst="rect">
            <a:avLst/>
          </a:prstGeom>
          <a:solidFill>
            <a:schemeClr val="bg1">
              <a:lumMod val="95000"/>
            </a:schemeClr>
          </a:solidFill>
        </p:spPr>
        <p:txBody>
          <a:bodyPr anchor="ct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6" name="Content Placeholder 3"/>
          <p:cNvSpPr>
            <a:spLocks noGrp="1"/>
          </p:cNvSpPr>
          <p:nvPr>
            <p:ph sz="half" idx="2" hasCustomPrompt="1"/>
          </p:nvPr>
        </p:nvSpPr>
        <p:spPr>
          <a:xfrm>
            <a:off x="1493114" y="1942425"/>
            <a:ext cx="5005077" cy="400388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7" name="Title 1"/>
          <p:cNvSpPr>
            <a:spLocks noGrp="1"/>
          </p:cNvSpPr>
          <p:nvPr>
            <p:ph type="title"/>
          </p:nvPr>
        </p:nvSpPr>
        <p:spPr>
          <a:xfrm>
            <a:off x="1493114" y="893372"/>
            <a:ext cx="5005077" cy="421416"/>
          </a:xfrm>
          <a:prstGeom prst="rect">
            <a:avLst/>
          </a:prstGeom>
        </p:spPr>
        <p:txBody>
          <a:bodyPr/>
          <a:lstStyle>
            <a:lvl1pPr>
              <a:defRPr sz="2800"/>
            </a:lvl1pPr>
          </a:lstStyle>
          <a:p>
            <a:endParaRPr lang="en-CA" sz="2800" dirty="0"/>
          </a:p>
        </p:txBody>
      </p:sp>
      <p:sp>
        <p:nvSpPr>
          <p:cNvPr id="8" name="Subtitle 2"/>
          <p:cNvSpPr>
            <a:spLocks noGrp="1"/>
          </p:cNvSpPr>
          <p:nvPr>
            <p:ph type="subTitle" idx="1"/>
          </p:nvPr>
        </p:nvSpPr>
        <p:spPr>
          <a:xfrm>
            <a:off x="1493114" y="1394489"/>
            <a:ext cx="5005077" cy="353150"/>
          </a:xfrm>
          <a:prstGeom prst="rect">
            <a:avLst/>
          </a:prstGeo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CA" dirty="0"/>
          </a:p>
        </p:txBody>
      </p:sp>
    </p:spTree>
    <p:extLst>
      <p:ext uri="{BB962C8B-B14F-4D97-AF65-F5344CB8AC3E}">
        <p14:creationId xmlns:p14="http://schemas.microsoft.com/office/powerpoint/2010/main" val="213816356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8" name="Picture Placeholder 2"/>
          <p:cNvSpPr>
            <a:spLocks noGrp="1"/>
          </p:cNvSpPr>
          <p:nvPr>
            <p:ph type="pic" idx="10"/>
          </p:nvPr>
        </p:nvSpPr>
        <p:spPr>
          <a:xfrm>
            <a:off x="1239941" y="894110"/>
            <a:ext cx="9712119" cy="5069780"/>
          </a:xfrm>
          <a:prstGeom prst="rect">
            <a:avLst/>
          </a:prstGeom>
          <a:solidFill>
            <a:schemeClr val="bg1">
              <a:lumMod val="95000"/>
            </a:schemeClr>
          </a:solidFill>
        </p:spPr>
        <p:txBody>
          <a:bodyPr anchor="ct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Tree>
    <p:extLst>
      <p:ext uri="{BB962C8B-B14F-4D97-AF65-F5344CB8AC3E}">
        <p14:creationId xmlns:p14="http://schemas.microsoft.com/office/powerpoint/2010/main" val="294442376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Points">
    <p:spTree>
      <p:nvGrpSpPr>
        <p:cNvPr id="1" name=""/>
        <p:cNvGrpSpPr/>
        <p:nvPr/>
      </p:nvGrpSpPr>
      <p:grpSpPr>
        <a:xfrm>
          <a:off x="0" y="0"/>
          <a:ext cx="0" cy="0"/>
          <a:chOff x="0" y="0"/>
          <a:chExt cx="0" cy="0"/>
        </a:xfrm>
      </p:grpSpPr>
      <p:sp>
        <p:nvSpPr>
          <p:cNvPr id="3" name="Freeform 1089"/>
          <p:cNvSpPr>
            <a:spLocks noEditPoints="1"/>
          </p:cNvSpPr>
          <p:nvPr userDrawn="1"/>
        </p:nvSpPr>
        <p:spPr bwMode="auto">
          <a:xfrm>
            <a:off x="6588429" y="938242"/>
            <a:ext cx="546100" cy="495300"/>
          </a:xfrm>
          <a:custGeom>
            <a:avLst/>
            <a:gdLst>
              <a:gd name="T0" fmla="*/ 144 w 160"/>
              <a:gd name="T1" fmla="*/ 52 h 144"/>
              <a:gd name="T2" fmla="*/ 144 w 160"/>
              <a:gd name="T3" fmla="*/ 144 h 144"/>
              <a:gd name="T4" fmla="*/ 0 w 160"/>
              <a:gd name="T5" fmla="*/ 144 h 144"/>
              <a:gd name="T6" fmla="*/ 0 w 160"/>
              <a:gd name="T7" fmla="*/ 0 h 144"/>
              <a:gd name="T8" fmla="*/ 144 w 160"/>
              <a:gd name="T9" fmla="*/ 0 h 144"/>
              <a:gd name="T10" fmla="*/ 144 w 160"/>
              <a:gd name="T11" fmla="*/ 8 h 144"/>
              <a:gd name="T12" fmla="*/ 141 w 160"/>
              <a:gd name="T13" fmla="*/ 11 h 144"/>
              <a:gd name="T14" fmla="*/ 138 w 160"/>
              <a:gd name="T15" fmla="*/ 8 h 144"/>
              <a:gd name="T16" fmla="*/ 138 w 160"/>
              <a:gd name="T17" fmla="*/ 5 h 144"/>
              <a:gd name="T18" fmla="*/ 5 w 160"/>
              <a:gd name="T19" fmla="*/ 5 h 144"/>
              <a:gd name="T20" fmla="*/ 5 w 160"/>
              <a:gd name="T21" fmla="*/ 138 h 144"/>
              <a:gd name="T22" fmla="*/ 138 w 160"/>
              <a:gd name="T23" fmla="*/ 138 h 144"/>
              <a:gd name="T24" fmla="*/ 138 w 160"/>
              <a:gd name="T25" fmla="*/ 52 h 144"/>
              <a:gd name="T26" fmla="*/ 141 w 160"/>
              <a:gd name="T27" fmla="*/ 49 h 144"/>
              <a:gd name="T28" fmla="*/ 144 w 160"/>
              <a:gd name="T29" fmla="*/ 52 h 144"/>
              <a:gd name="T30" fmla="*/ 159 w 160"/>
              <a:gd name="T31" fmla="*/ 12 h 144"/>
              <a:gd name="T32" fmla="*/ 155 w 160"/>
              <a:gd name="T33" fmla="*/ 12 h 144"/>
              <a:gd name="T34" fmla="*/ 73 w 160"/>
              <a:gd name="T35" fmla="*/ 94 h 144"/>
              <a:gd name="T36" fmla="*/ 38 w 160"/>
              <a:gd name="T37" fmla="*/ 58 h 144"/>
              <a:gd name="T38" fmla="*/ 34 w 160"/>
              <a:gd name="T39" fmla="*/ 58 h 144"/>
              <a:gd name="T40" fmla="*/ 34 w 160"/>
              <a:gd name="T41" fmla="*/ 62 h 144"/>
              <a:gd name="T42" fmla="*/ 71 w 160"/>
              <a:gd name="T43" fmla="*/ 100 h 144"/>
              <a:gd name="T44" fmla="*/ 73 w 160"/>
              <a:gd name="T45" fmla="*/ 100 h 144"/>
              <a:gd name="T46" fmla="*/ 75 w 160"/>
              <a:gd name="T47" fmla="*/ 100 h 144"/>
              <a:gd name="T48" fmla="*/ 159 w 160"/>
              <a:gd name="T49" fmla="*/ 15 h 144"/>
              <a:gd name="T50" fmla="*/ 159 w 160"/>
              <a:gd name="T51" fmla="*/ 1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0" h="144">
                <a:moveTo>
                  <a:pt x="144" y="52"/>
                </a:moveTo>
                <a:cubicBezTo>
                  <a:pt x="144" y="144"/>
                  <a:pt x="144" y="144"/>
                  <a:pt x="144" y="144"/>
                </a:cubicBezTo>
                <a:cubicBezTo>
                  <a:pt x="0" y="144"/>
                  <a:pt x="0" y="144"/>
                  <a:pt x="0" y="144"/>
                </a:cubicBezTo>
                <a:cubicBezTo>
                  <a:pt x="0" y="0"/>
                  <a:pt x="0" y="0"/>
                  <a:pt x="0" y="0"/>
                </a:cubicBezTo>
                <a:cubicBezTo>
                  <a:pt x="144" y="0"/>
                  <a:pt x="144" y="0"/>
                  <a:pt x="144" y="0"/>
                </a:cubicBezTo>
                <a:cubicBezTo>
                  <a:pt x="144" y="8"/>
                  <a:pt x="144" y="8"/>
                  <a:pt x="144" y="8"/>
                </a:cubicBezTo>
                <a:cubicBezTo>
                  <a:pt x="144" y="10"/>
                  <a:pt x="143" y="11"/>
                  <a:pt x="141" y="11"/>
                </a:cubicBezTo>
                <a:cubicBezTo>
                  <a:pt x="140" y="11"/>
                  <a:pt x="138" y="10"/>
                  <a:pt x="138" y="8"/>
                </a:cubicBezTo>
                <a:cubicBezTo>
                  <a:pt x="138" y="5"/>
                  <a:pt x="138" y="5"/>
                  <a:pt x="138" y="5"/>
                </a:cubicBezTo>
                <a:cubicBezTo>
                  <a:pt x="5" y="5"/>
                  <a:pt x="5" y="5"/>
                  <a:pt x="5" y="5"/>
                </a:cubicBezTo>
                <a:cubicBezTo>
                  <a:pt x="5" y="138"/>
                  <a:pt x="5" y="138"/>
                  <a:pt x="5" y="138"/>
                </a:cubicBezTo>
                <a:cubicBezTo>
                  <a:pt x="138" y="138"/>
                  <a:pt x="138" y="138"/>
                  <a:pt x="138" y="138"/>
                </a:cubicBezTo>
                <a:cubicBezTo>
                  <a:pt x="138" y="52"/>
                  <a:pt x="138" y="52"/>
                  <a:pt x="138" y="52"/>
                </a:cubicBezTo>
                <a:cubicBezTo>
                  <a:pt x="138" y="50"/>
                  <a:pt x="140" y="49"/>
                  <a:pt x="141" y="49"/>
                </a:cubicBezTo>
                <a:cubicBezTo>
                  <a:pt x="143" y="49"/>
                  <a:pt x="144" y="50"/>
                  <a:pt x="144" y="52"/>
                </a:cubicBezTo>
                <a:close/>
                <a:moveTo>
                  <a:pt x="159" y="12"/>
                </a:moveTo>
                <a:cubicBezTo>
                  <a:pt x="158" y="11"/>
                  <a:pt x="156" y="11"/>
                  <a:pt x="155" y="12"/>
                </a:cubicBezTo>
                <a:cubicBezTo>
                  <a:pt x="73" y="94"/>
                  <a:pt x="73" y="94"/>
                  <a:pt x="73" y="94"/>
                </a:cubicBezTo>
                <a:cubicBezTo>
                  <a:pt x="38" y="58"/>
                  <a:pt x="38" y="58"/>
                  <a:pt x="38" y="58"/>
                </a:cubicBezTo>
                <a:cubicBezTo>
                  <a:pt x="37" y="57"/>
                  <a:pt x="35" y="57"/>
                  <a:pt x="34" y="58"/>
                </a:cubicBezTo>
                <a:cubicBezTo>
                  <a:pt x="33" y="59"/>
                  <a:pt x="33" y="61"/>
                  <a:pt x="34" y="62"/>
                </a:cubicBezTo>
                <a:cubicBezTo>
                  <a:pt x="71" y="100"/>
                  <a:pt x="71" y="100"/>
                  <a:pt x="71" y="100"/>
                </a:cubicBezTo>
                <a:cubicBezTo>
                  <a:pt x="72" y="100"/>
                  <a:pt x="73" y="100"/>
                  <a:pt x="73" y="100"/>
                </a:cubicBezTo>
                <a:cubicBezTo>
                  <a:pt x="74" y="100"/>
                  <a:pt x="75" y="100"/>
                  <a:pt x="75" y="100"/>
                </a:cubicBezTo>
                <a:cubicBezTo>
                  <a:pt x="159" y="15"/>
                  <a:pt x="159" y="15"/>
                  <a:pt x="159" y="15"/>
                </a:cubicBezTo>
                <a:cubicBezTo>
                  <a:pt x="160" y="14"/>
                  <a:pt x="160" y="13"/>
                  <a:pt x="159" y="12"/>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 name="Freeform 1089"/>
          <p:cNvSpPr>
            <a:spLocks noEditPoints="1"/>
          </p:cNvSpPr>
          <p:nvPr userDrawn="1"/>
        </p:nvSpPr>
        <p:spPr bwMode="auto">
          <a:xfrm>
            <a:off x="6588429" y="2300298"/>
            <a:ext cx="546100" cy="495300"/>
          </a:xfrm>
          <a:custGeom>
            <a:avLst/>
            <a:gdLst>
              <a:gd name="T0" fmla="*/ 144 w 160"/>
              <a:gd name="T1" fmla="*/ 52 h 144"/>
              <a:gd name="T2" fmla="*/ 144 w 160"/>
              <a:gd name="T3" fmla="*/ 144 h 144"/>
              <a:gd name="T4" fmla="*/ 0 w 160"/>
              <a:gd name="T5" fmla="*/ 144 h 144"/>
              <a:gd name="T6" fmla="*/ 0 w 160"/>
              <a:gd name="T7" fmla="*/ 0 h 144"/>
              <a:gd name="T8" fmla="*/ 144 w 160"/>
              <a:gd name="T9" fmla="*/ 0 h 144"/>
              <a:gd name="T10" fmla="*/ 144 w 160"/>
              <a:gd name="T11" fmla="*/ 8 h 144"/>
              <a:gd name="T12" fmla="*/ 141 w 160"/>
              <a:gd name="T13" fmla="*/ 11 h 144"/>
              <a:gd name="T14" fmla="*/ 138 w 160"/>
              <a:gd name="T15" fmla="*/ 8 h 144"/>
              <a:gd name="T16" fmla="*/ 138 w 160"/>
              <a:gd name="T17" fmla="*/ 5 h 144"/>
              <a:gd name="T18" fmla="*/ 5 w 160"/>
              <a:gd name="T19" fmla="*/ 5 h 144"/>
              <a:gd name="T20" fmla="*/ 5 w 160"/>
              <a:gd name="T21" fmla="*/ 138 h 144"/>
              <a:gd name="T22" fmla="*/ 138 w 160"/>
              <a:gd name="T23" fmla="*/ 138 h 144"/>
              <a:gd name="T24" fmla="*/ 138 w 160"/>
              <a:gd name="T25" fmla="*/ 52 h 144"/>
              <a:gd name="T26" fmla="*/ 141 w 160"/>
              <a:gd name="T27" fmla="*/ 49 h 144"/>
              <a:gd name="T28" fmla="*/ 144 w 160"/>
              <a:gd name="T29" fmla="*/ 52 h 144"/>
              <a:gd name="T30" fmla="*/ 159 w 160"/>
              <a:gd name="T31" fmla="*/ 12 h 144"/>
              <a:gd name="T32" fmla="*/ 155 w 160"/>
              <a:gd name="T33" fmla="*/ 12 h 144"/>
              <a:gd name="T34" fmla="*/ 73 w 160"/>
              <a:gd name="T35" fmla="*/ 94 h 144"/>
              <a:gd name="T36" fmla="*/ 38 w 160"/>
              <a:gd name="T37" fmla="*/ 58 h 144"/>
              <a:gd name="T38" fmla="*/ 34 w 160"/>
              <a:gd name="T39" fmla="*/ 58 h 144"/>
              <a:gd name="T40" fmla="*/ 34 w 160"/>
              <a:gd name="T41" fmla="*/ 62 h 144"/>
              <a:gd name="T42" fmla="*/ 71 w 160"/>
              <a:gd name="T43" fmla="*/ 100 h 144"/>
              <a:gd name="T44" fmla="*/ 73 w 160"/>
              <a:gd name="T45" fmla="*/ 100 h 144"/>
              <a:gd name="T46" fmla="*/ 75 w 160"/>
              <a:gd name="T47" fmla="*/ 100 h 144"/>
              <a:gd name="T48" fmla="*/ 159 w 160"/>
              <a:gd name="T49" fmla="*/ 15 h 144"/>
              <a:gd name="T50" fmla="*/ 159 w 160"/>
              <a:gd name="T51" fmla="*/ 1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0" h="144">
                <a:moveTo>
                  <a:pt x="144" y="52"/>
                </a:moveTo>
                <a:cubicBezTo>
                  <a:pt x="144" y="144"/>
                  <a:pt x="144" y="144"/>
                  <a:pt x="144" y="144"/>
                </a:cubicBezTo>
                <a:cubicBezTo>
                  <a:pt x="0" y="144"/>
                  <a:pt x="0" y="144"/>
                  <a:pt x="0" y="144"/>
                </a:cubicBezTo>
                <a:cubicBezTo>
                  <a:pt x="0" y="0"/>
                  <a:pt x="0" y="0"/>
                  <a:pt x="0" y="0"/>
                </a:cubicBezTo>
                <a:cubicBezTo>
                  <a:pt x="144" y="0"/>
                  <a:pt x="144" y="0"/>
                  <a:pt x="144" y="0"/>
                </a:cubicBezTo>
                <a:cubicBezTo>
                  <a:pt x="144" y="8"/>
                  <a:pt x="144" y="8"/>
                  <a:pt x="144" y="8"/>
                </a:cubicBezTo>
                <a:cubicBezTo>
                  <a:pt x="144" y="10"/>
                  <a:pt x="143" y="11"/>
                  <a:pt x="141" y="11"/>
                </a:cubicBezTo>
                <a:cubicBezTo>
                  <a:pt x="140" y="11"/>
                  <a:pt x="138" y="10"/>
                  <a:pt x="138" y="8"/>
                </a:cubicBezTo>
                <a:cubicBezTo>
                  <a:pt x="138" y="5"/>
                  <a:pt x="138" y="5"/>
                  <a:pt x="138" y="5"/>
                </a:cubicBezTo>
                <a:cubicBezTo>
                  <a:pt x="5" y="5"/>
                  <a:pt x="5" y="5"/>
                  <a:pt x="5" y="5"/>
                </a:cubicBezTo>
                <a:cubicBezTo>
                  <a:pt x="5" y="138"/>
                  <a:pt x="5" y="138"/>
                  <a:pt x="5" y="138"/>
                </a:cubicBezTo>
                <a:cubicBezTo>
                  <a:pt x="138" y="138"/>
                  <a:pt x="138" y="138"/>
                  <a:pt x="138" y="138"/>
                </a:cubicBezTo>
                <a:cubicBezTo>
                  <a:pt x="138" y="52"/>
                  <a:pt x="138" y="52"/>
                  <a:pt x="138" y="52"/>
                </a:cubicBezTo>
                <a:cubicBezTo>
                  <a:pt x="138" y="50"/>
                  <a:pt x="140" y="49"/>
                  <a:pt x="141" y="49"/>
                </a:cubicBezTo>
                <a:cubicBezTo>
                  <a:pt x="143" y="49"/>
                  <a:pt x="144" y="50"/>
                  <a:pt x="144" y="52"/>
                </a:cubicBezTo>
                <a:close/>
                <a:moveTo>
                  <a:pt x="159" y="12"/>
                </a:moveTo>
                <a:cubicBezTo>
                  <a:pt x="158" y="11"/>
                  <a:pt x="156" y="11"/>
                  <a:pt x="155" y="12"/>
                </a:cubicBezTo>
                <a:cubicBezTo>
                  <a:pt x="73" y="94"/>
                  <a:pt x="73" y="94"/>
                  <a:pt x="73" y="94"/>
                </a:cubicBezTo>
                <a:cubicBezTo>
                  <a:pt x="38" y="58"/>
                  <a:pt x="38" y="58"/>
                  <a:pt x="38" y="58"/>
                </a:cubicBezTo>
                <a:cubicBezTo>
                  <a:pt x="37" y="57"/>
                  <a:pt x="35" y="57"/>
                  <a:pt x="34" y="58"/>
                </a:cubicBezTo>
                <a:cubicBezTo>
                  <a:pt x="33" y="59"/>
                  <a:pt x="33" y="61"/>
                  <a:pt x="34" y="62"/>
                </a:cubicBezTo>
                <a:cubicBezTo>
                  <a:pt x="71" y="100"/>
                  <a:pt x="71" y="100"/>
                  <a:pt x="71" y="100"/>
                </a:cubicBezTo>
                <a:cubicBezTo>
                  <a:pt x="72" y="100"/>
                  <a:pt x="73" y="100"/>
                  <a:pt x="73" y="100"/>
                </a:cubicBezTo>
                <a:cubicBezTo>
                  <a:pt x="74" y="100"/>
                  <a:pt x="75" y="100"/>
                  <a:pt x="75" y="100"/>
                </a:cubicBezTo>
                <a:cubicBezTo>
                  <a:pt x="159" y="15"/>
                  <a:pt x="159" y="15"/>
                  <a:pt x="159" y="15"/>
                </a:cubicBezTo>
                <a:cubicBezTo>
                  <a:pt x="160" y="14"/>
                  <a:pt x="160" y="13"/>
                  <a:pt x="159" y="12"/>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 name="Freeform 1089"/>
          <p:cNvSpPr>
            <a:spLocks noEditPoints="1"/>
          </p:cNvSpPr>
          <p:nvPr userDrawn="1"/>
        </p:nvSpPr>
        <p:spPr bwMode="auto">
          <a:xfrm>
            <a:off x="6588429" y="3701123"/>
            <a:ext cx="546100" cy="495300"/>
          </a:xfrm>
          <a:custGeom>
            <a:avLst/>
            <a:gdLst>
              <a:gd name="T0" fmla="*/ 144 w 160"/>
              <a:gd name="T1" fmla="*/ 52 h 144"/>
              <a:gd name="T2" fmla="*/ 144 w 160"/>
              <a:gd name="T3" fmla="*/ 144 h 144"/>
              <a:gd name="T4" fmla="*/ 0 w 160"/>
              <a:gd name="T5" fmla="*/ 144 h 144"/>
              <a:gd name="T6" fmla="*/ 0 w 160"/>
              <a:gd name="T7" fmla="*/ 0 h 144"/>
              <a:gd name="T8" fmla="*/ 144 w 160"/>
              <a:gd name="T9" fmla="*/ 0 h 144"/>
              <a:gd name="T10" fmla="*/ 144 w 160"/>
              <a:gd name="T11" fmla="*/ 8 h 144"/>
              <a:gd name="T12" fmla="*/ 141 w 160"/>
              <a:gd name="T13" fmla="*/ 11 h 144"/>
              <a:gd name="T14" fmla="*/ 138 w 160"/>
              <a:gd name="T15" fmla="*/ 8 h 144"/>
              <a:gd name="T16" fmla="*/ 138 w 160"/>
              <a:gd name="T17" fmla="*/ 5 h 144"/>
              <a:gd name="T18" fmla="*/ 5 w 160"/>
              <a:gd name="T19" fmla="*/ 5 h 144"/>
              <a:gd name="T20" fmla="*/ 5 w 160"/>
              <a:gd name="T21" fmla="*/ 138 h 144"/>
              <a:gd name="T22" fmla="*/ 138 w 160"/>
              <a:gd name="T23" fmla="*/ 138 h 144"/>
              <a:gd name="T24" fmla="*/ 138 w 160"/>
              <a:gd name="T25" fmla="*/ 52 h 144"/>
              <a:gd name="T26" fmla="*/ 141 w 160"/>
              <a:gd name="T27" fmla="*/ 49 h 144"/>
              <a:gd name="T28" fmla="*/ 144 w 160"/>
              <a:gd name="T29" fmla="*/ 52 h 144"/>
              <a:gd name="T30" fmla="*/ 159 w 160"/>
              <a:gd name="T31" fmla="*/ 12 h 144"/>
              <a:gd name="T32" fmla="*/ 155 w 160"/>
              <a:gd name="T33" fmla="*/ 12 h 144"/>
              <a:gd name="T34" fmla="*/ 73 w 160"/>
              <a:gd name="T35" fmla="*/ 94 h 144"/>
              <a:gd name="T36" fmla="*/ 38 w 160"/>
              <a:gd name="T37" fmla="*/ 58 h 144"/>
              <a:gd name="T38" fmla="*/ 34 w 160"/>
              <a:gd name="T39" fmla="*/ 58 h 144"/>
              <a:gd name="T40" fmla="*/ 34 w 160"/>
              <a:gd name="T41" fmla="*/ 62 h 144"/>
              <a:gd name="T42" fmla="*/ 71 w 160"/>
              <a:gd name="T43" fmla="*/ 100 h 144"/>
              <a:gd name="T44" fmla="*/ 73 w 160"/>
              <a:gd name="T45" fmla="*/ 100 h 144"/>
              <a:gd name="T46" fmla="*/ 75 w 160"/>
              <a:gd name="T47" fmla="*/ 100 h 144"/>
              <a:gd name="T48" fmla="*/ 159 w 160"/>
              <a:gd name="T49" fmla="*/ 15 h 144"/>
              <a:gd name="T50" fmla="*/ 159 w 160"/>
              <a:gd name="T51" fmla="*/ 1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0" h="144">
                <a:moveTo>
                  <a:pt x="144" y="52"/>
                </a:moveTo>
                <a:cubicBezTo>
                  <a:pt x="144" y="144"/>
                  <a:pt x="144" y="144"/>
                  <a:pt x="144" y="144"/>
                </a:cubicBezTo>
                <a:cubicBezTo>
                  <a:pt x="0" y="144"/>
                  <a:pt x="0" y="144"/>
                  <a:pt x="0" y="144"/>
                </a:cubicBezTo>
                <a:cubicBezTo>
                  <a:pt x="0" y="0"/>
                  <a:pt x="0" y="0"/>
                  <a:pt x="0" y="0"/>
                </a:cubicBezTo>
                <a:cubicBezTo>
                  <a:pt x="144" y="0"/>
                  <a:pt x="144" y="0"/>
                  <a:pt x="144" y="0"/>
                </a:cubicBezTo>
                <a:cubicBezTo>
                  <a:pt x="144" y="8"/>
                  <a:pt x="144" y="8"/>
                  <a:pt x="144" y="8"/>
                </a:cubicBezTo>
                <a:cubicBezTo>
                  <a:pt x="144" y="10"/>
                  <a:pt x="143" y="11"/>
                  <a:pt x="141" y="11"/>
                </a:cubicBezTo>
                <a:cubicBezTo>
                  <a:pt x="140" y="11"/>
                  <a:pt x="138" y="10"/>
                  <a:pt x="138" y="8"/>
                </a:cubicBezTo>
                <a:cubicBezTo>
                  <a:pt x="138" y="5"/>
                  <a:pt x="138" y="5"/>
                  <a:pt x="138" y="5"/>
                </a:cubicBezTo>
                <a:cubicBezTo>
                  <a:pt x="5" y="5"/>
                  <a:pt x="5" y="5"/>
                  <a:pt x="5" y="5"/>
                </a:cubicBezTo>
                <a:cubicBezTo>
                  <a:pt x="5" y="138"/>
                  <a:pt x="5" y="138"/>
                  <a:pt x="5" y="138"/>
                </a:cubicBezTo>
                <a:cubicBezTo>
                  <a:pt x="138" y="138"/>
                  <a:pt x="138" y="138"/>
                  <a:pt x="138" y="138"/>
                </a:cubicBezTo>
                <a:cubicBezTo>
                  <a:pt x="138" y="52"/>
                  <a:pt x="138" y="52"/>
                  <a:pt x="138" y="52"/>
                </a:cubicBezTo>
                <a:cubicBezTo>
                  <a:pt x="138" y="50"/>
                  <a:pt x="140" y="49"/>
                  <a:pt x="141" y="49"/>
                </a:cubicBezTo>
                <a:cubicBezTo>
                  <a:pt x="143" y="49"/>
                  <a:pt x="144" y="50"/>
                  <a:pt x="144" y="52"/>
                </a:cubicBezTo>
                <a:close/>
                <a:moveTo>
                  <a:pt x="159" y="12"/>
                </a:moveTo>
                <a:cubicBezTo>
                  <a:pt x="158" y="11"/>
                  <a:pt x="156" y="11"/>
                  <a:pt x="155" y="12"/>
                </a:cubicBezTo>
                <a:cubicBezTo>
                  <a:pt x="73" y="94"/>
                  <a:pt x="73" y="94"/>
                  <a:pt x="73" y="94"/>
                </a:cubicBezTo>
                <a:cubicBezTo>
                  <a:pt x="38" y="58"/>
                  <a:pt x="38" y="58"/>
                  <a:pt x="38" y="58"/>
                </a:cubicBezTo>
                <a:cubicBezTo>
                  <a:pt x="37" y="57"/>
                  <a:pt x="35" y="57"/>
                  <a:pt x="34" y="58"/>
                </a:cubicBezTo>
                <a:cubicBezTo>
                  <a:pt x="33" y="59"/>
                  <a:pt x="33" y="61"/>
                  <a:pt x="34" y="62"/>
                </a:cubicBezTo>
                <a:cubicBezTo>
                  <a:pt x="71" y="100"/>
                  <a:pt x="71" y="100"/>
                  <a:pt x="71" y="100"/>
                </a:cubicBezTo>
                <a:cubicBezTo>
                  <a:pt x="72" y="100"/>
                  <a:pt x="73" y="100"/>
                  <a:pt x="73" y="100"/>
                </a:cubicBezTo>
                <a:cubicBezTo>
                  <a:pt x="74" y="100"/>
                  <a:pt x="75" y="100"/>
                  <a:pt x="75" y="100"/>
                </a:cubicBezTo>
                <a:cubicBezTo>
                  <a:pt x="159" y="15"/>
                  <a:pt x="159" y="15"/>
                  <a:pt x="159" y="15"/>
                </a:cubicBezTo>
                <a:cubicBezTo>
                  <a:pt x="160" y="14"/>
                  <a:pt x="160" y="13"/>
                  <a:pt x="159" y="12"/>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6" name="Freeform 1089"/>
          <p:cNvSpPr>
            <a:spLocks noEditPoints="1"/>
          </p:cNvSpPr>
          <p:nvPr userDrawn="1"/>
        </p:nvSpPr>
        <p:spPr bwMode="auto">
          <a:xfrm>
            <a:off x="6588429" y="5070551"/>
            <a:ext cx="546100" cy="495300"/>
          </a:xfrm>
          <a:custGeom>
            <a:avLst/>
            <a:gdLst>
              <a:gd name="T0" fmla="*/ 144 w 160"/>
              <a:gd name="T1" fmla="*/ 52 h 144"/>
              <a:gd name="T2" fmla="*/ 144 w 160"/>
              <a:gd name="T3" fmla="*/ 144 h 144"/>
              <a:gd name="T4" fmla="*/ 0 w 160"/>
              <a:gd name="T5" fmla="*/ 144 h 144"/>
              <a:gd name="T6" fmla="*/ 0 w 160"/>
              <a:gd name="T7" fmla="*/ 0 h 144"/>
              <a:gd name="T8" fmla="*/ 144 w 160"/>
              <a:gd name="T9" fmla="*/ 0 h 144"/>
              <a:gd name="T10" fmla="*/ 144 w 160"/>
              <a:gd name="T11" fmla="*/ 8 h 144"/>
              <a:gd name="T12" fmla="*/ 141 w 160"/>
              <a:gd name="T13" fmla="*/ 11 h 144"/>
              <a:gd name="T14" fmla="*/ 138 w 160"/>
              <a:gd name="T15" fmla="*/ 8 h 144"/>
              <a:gd name="T16" fmla="*/ 138 w 160"/>
              <a:gd name="T17" fmla="*/ 5 h 144"/>
              <a:gd name="T18" fmla="*/ 5 w 160"/>
              <a:gd name="T19" fmla="*/ 5 h 144"/>
              <a:gd name="T20" fmla="*/ 5 w 160"/>
              <a:gd name="T21" fmla="*/ 138 h 144"/>
              <a:gd name="T22" fmla="*/ 138 w 160"/>
              <a:gd name="T23" fmla="*/ 138 h 144"/>
              <a:gd name="T24" fmla="*/ 138 w 160"/>
              <a:gd name="T25" fmla="*/ 52 h 144"/>
              <a:gd name="T26" fmla="*/ 141 w 160"/>
              <a:gd name="T27" fmla="*/ 49 h 144"/>
              <a:gd name="T28" fmla="*/ 144 w 160"/>
              <a:gd name="T29" fmla="*/ 52 h 144"/>
              <a:gd name="T30" fmla="*/ 159 w 160"/>
              <a:gd name="T31" fmla="*/ 12 h 144"/>
              <a:gd name="T32" fmla="*/ 155 w 160"/>
              <a:gd name="T33" fmla="*/ 12 h 144"/>
              <a:gd name="T34" fmla="*/ 73 w 160"/>
              <a:gd name="T35" fmla="*/ 94 h 144"/>
              <a:gd name="T36" fmla="*/ 38 w 160"/>
              <a:gd name="T37" fmla="*/ 58 h 144"/>
              <a:gd name="T38" fmla="*/ 34 w 160"/>
              <a:gd name="T39" fmla="*/ 58 h 144"/>
              <a:gd name="T40" fmla="*/ 34 w 160"/>
              <a:gd name="T41" fmla="*/ 62 h 144"/>
              <a:gd name="T42" fmla="*/ 71 w 160"/>
              <a:gd name="T43" fmla="*/ 100 h 144"/>
              <a:gd name="T44" fmla="*/ 73 w 160"/>
              <a:gd name="T45" fmla="*/ 100 h 144"/>
              <a:gd name="T46" fmla="*/ 75 w 160"/>
              <a:gd name="T47" fmla="*/ 100 h 144"/>
              <a:gd name="T48" fmla="*/ 159 w 160"/>
              <a:gd name="T49" fmla="*/ 15 h 144"/>
              <a:gd name="T50" fmla="*/ 159 w 160"/>
              <a:gd name="T51" fmla="*/ 1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0" h="144">
                <a:moveTo>
                  <a:pt x="144" y="52"/>
                </a:moveTo>
                <a:cubicBezTo>
                  <a:pt x="144" y="144"/>
                  <a:pt x="144" y="144"/>
                  <a:pt x="144" y="144"/>
                </a:cubicBezTo>
                <a:cubicBezTo>
                  <a:pt x="0" y="144"/>
                  <a:pt x="0" y="144"/>
                  <a:pt x="0" y="144"/>
                </a:cubicBezTo>
                <a:cubicBezTo>
                  <a:pt x="0" y="0"/>
                  <a:pt x="0" y="0"/>
                  <a:pt x="0" y="0"/>
                </a:cubicBezTo>
                <a:cubicBezTo>
                  <a:pt x="144" y="0"/>
                  <a:pt x="144" y="0"/>
                  <a:pt x="144" y="0"/>
                </a:cubicBezTo>
                <a:cubicBezTo>
                  <a:pt x="144" y="8"/>
                  <a:pt x="144" y="8"/>
                  <a:pt x="144" y="8"/>
                </a:cubicBezTo>
                <a:cubicBezTo>
                  <a:pt x="144" y="10"/>
                  <a:pt x="143" y="11"/>
                  <a:pt x="141" y="11"/>
                </a:cubicBezTo>
                <a:cubicBezTo>
                  <a:pt x="140" y="11"/>
                  <a:pt x="138" y="10"/>
                  <a:pt x="138" y="8"/>
                </a:cubicBezTo>
                <a:cubicBezTo>
                  <a:pt x="138" y="5"/>
                  <a:pt x="138" y="5"/>
                  <a:pt x="138" y="5"/>
                </a:cubicBezTo>
                <a:cubicBezTo>
                  <a:pt x="5" y="5"/>
                  <a:pt x="5" y="5"/>
                  <a:pt x="5" y="5"/>
                </a:cubicBezTo>
                <a:cubicBezTo>
                  <a:pt x="5" y="138"/>
                  <a:pt x="5" y="138"/>
                  <a:pt x="5" y="138"/>
                </a:cubicBezTo>
                <a:cubicBezTo>
                  <a:pt x="138" y="138"/>
                  <a:pt x="138" y="138"/>
                  <a:pt x="138" y="138"/>
                </a:cubicBezTo>
                <a:cubicBezTo>
                  <a:pt x="138" y="52"/>
                  <a:pt x="138" y="52"/>
                  <a:pt x="138" y="52"/>
                </a:cubicBezTo>
                <a:cubicBezTo>
                  <a:pt x="138" y="50"/>
                  <a:pt x="140" y="49"/>
                  <a:pt x="141" y="49"/>
                </a:cubicBezTo>
                <a:cubicBezTo>
                  <a:pt x="143" y="49"/>
                  <a:pt x="144" y="50"/>
                  <a:pt x="144" y="52"/>
                </a:cubicBezTo>
                <a:close/>
                <a:moveTo>
                  <a:pt x="159" y="12"/>
                </a:moveTo>
                <a:cubicBezTo>
                  <a:pt x="158" y="11"/>
                  <a:pt x="156" y="11"/>
                  <a:pt x="155" y="12"/>
                </a:cubicBezTo>
                <a:cubicBezTo>
                  <a:pt x="73" y="94"/>
                  <a:pt x="73" y="94"/>
                  <a:pt x="73" y="94"/>
                </a:cubicBezTo>
                <a:cubicBezTo>
                  <a:pt x="38" y="58"/>
                  <a:pt x="38" y="58"/>
                  <a:pt x="38" y="58"/>
                </a:cubicBezTo>
                <a:cubicBezTo>
                  <a:pt x="37" y="57"/>
                  <a:pt x="35" y="57"/>
                  <a:pt x="34" y="58"/>
                </a:cubicBezTo>
                <a:cubicBezTo>
                  <a:pt x="33" y="59"/>
                  <a:pt x="33" y="61"/>
                  <a:pt x="34" y="62"/>
                </a:cubicBezTo>
                <a:cubicBezTo>
                  <a:pt x="71" y="100"/>
                  <a:pt x="71" y="100"/>
                  <a:pt x="71" y="100"/>
                </a:cubicBezTo>
                <a:cubicBezTo>
                  <a:pt x="72" y="100"/>
                  <a:pt x="73" y="100"/>
                  <a:pt x="73" y="100"/>
                </a:cubicBezTo>
                <a:cubicBezTo>
                  <a:pt x="74" y="100"/>
                  <a:pt x="75" y="100"/>
                  <a:pt x="75" y="100"/>
                </a:cubicBezTo>
                <a:cubicBezTo>
                  <a:pt x="159" y="15"/>
                  <a:pt x="159" y="15"/>
                  <a:pt x="159" y="15"/>
                </a:cubicBezTo>
                <a:cubicBezTo>
                  <a:pt x="160" y="14"/>
                  <a:pt x="160" y="13"/>
                  <a:pt x="159" y="12"/>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8" name="Title 1"/>
          <p:cNvSpPr>
            <a:spLocks noGrp="1"/>
          </p:cNvSpPr>
          <p:nvPr>
            <p:ph type="title"/>
          </p:nvPr>
        </p:nvSpPr>
        <p:spPr>
          <a:xfrm>
            <a:off x="1493114" y="933066"/>
            <a:ext cx="3912125" cy="421416"/>
          </a:xfrm>
          <a:prstGeom prst="rect">
            <a:avLst/>
          </a:prstGeom>
        </p:spPr>
        <p:txBody>
          <a:bodyPr/>
          <a:lstStyle>
            <a:lvl1pPr>
              <a:defRPr sz="2800"/>
            </a:lvl1pPr>
          </a:lstStyle>
          <a:p>
            <a:endParaRPr lang="en-CA" sz="2800" dirty="0"/>
          </a:p>
        </p:txBody>
      </p:sp>
      <p:sp>
        <p:nvSpPr>
          <p:cNvPr id="9" name="Subtitle 2"/>
          <p:cNvSpPr>
            <a:spLocks noGrp="1"/>
          </p:cNvSpPr>
          <p:nvPr>
            <p:ph type="subTitle" idx="1"/>
          </p:nvPr>
        </p:nvSpPr>
        <p:spPr>
          <a:xfrm>
            <a:off x="1493114" y="2757274"/>
            <a:ext cx="3868841" cy="353150"/>
          </a:xfrm>
          <a:prstGeom prst="rect">
            <a:avLst/>
          </a:prstGeo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CA" dirty="0"/>
          </a:p>
        </p:txBody>
      </p:sp>
      <p:sp>
        <p:nvSpPr>
          <p:cNvPr id="10" name="Content Placeholder 3"/>
          <p:cNvSpPr>
            <a:spLocks noGrp="1"/>
          </p:cNvSpPr>
          <p:nvPr>
            <p:ph sz="half" idx="2" hasCustomPrompt="1"/>
          </p:nvPr>
        </p:nvSpPr>
        <p:spPr>
          <a:xfrm>
            <a:off x="1493115" y="3257212"/>
            <a:ext cx="3868840" cy="268909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11" name="Content Placeholder 3"/>
          <p:cNvSpPr>
            <a:spLocks noGrp="1"/>
          </p:cNvSpPr>
          <p:nvPr>
            <p:ph sz="half" idx="10" hasCustomPrompt="1"/>
          </p:nvPr>
        </p:nvSpPr>
        <p:spPr>
          <a:xfrm>
            <a:off x="7363671" y="914016"/>
            <a:ext cx="3032846" cy="880931"/>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12" name="Content Placeholder 3"/>
          <p:cNvSpPr>
            <a:spLocks noGrp="1"/>
          </p:cNvSpPr>
          <p:nvPr>
            <p:ph sz="half" idx="11" hasCustomPrompt="1"/>
          </p:nvPr>
        </p:nvSpPr>
        <p:spPr>
          <a:xfrm>
            <a:off x="7363671" y="2295122"/>
            <a:ext cx="3032846" cy="880931"/>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13" name="Content Placeholder 3"/>
          <p:cNvSpPr>
            <a:spLocks noGrp="1"/>
          </p:cNvSpPr>
          <p:nvPr>
            <p:ph sz="half" idx="12" hasCustomPrompt="1"/>
          </p:nvPr>
        </p:nvSpPr>
        <p:spPr>
          <a:xfrm>
            <a:off x="7363671" y="3695947"/>
            <a:ext cx="3032846" cy="880931"/>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14" name="Content Placeholder 3"/>
          <p:cNvSpPr>
            <a:spLocks noGrp="1"/>
          </p:cNvSpPr>
          <p:nvPr>
            <p:ph sz="half" idx="13" hasCustomPrompt="1"/>
          </p:nvPr>
        </p:nvSpPr>
        <p:spPr>
          <a:xfrm>
            <a:off x="7363671" y="5065374"/>
            <a:ext cx="3032846" cy="880931"/>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Tree>
    <p:extLst>
      <p:ext uri="{BB962C8B-B14F-4D97-AF65-F5344CB8AC3E}">
        <p14:creationId xmlns:p14="http://schemas.microsoft.com/office/powerpoint/2010/main" val="331337282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grpSp>
        <p:nvGrpSpPr>
          <p:cNvPr id="14" name="Group 13"/>
          <p:cNvGrpSpPr/>
          <p:nvPr userDrawn="1"/>
        </p:nvGrpSpPr>
        <p:grpSpPr>
          <a:xfrm>
            <a:off x="6007843" y="2093922"/>
            <a:ext cx="176314" cy="4807634"/>
            <a:chOff x="6007843" y="2104743"/>
            <a:chExt cx="176314" cy="4807634"/>
          </a:xfrm>
        </p:grpSpPr>
        <p:sp>
          <p:nvSpPr>
            <p:cNvPr id="7" name="Line">
              <a:extLst>
                <a:ext uri="{FF2B5EF4-FFF2-40B4-BE49-F238E27FC236}">
                  <a16:creationId xmlns:a16="http://schemas.microsoft.com/office/drawing/2014/main" id="{ED0CA709-B4DA-42A4-A65A-DD90CC70944F}"/>
                </a:ext>
              </a:extLst>
            </p:cNvPr>
            <p:cNvSpPr/>
            <p:nvPr userDrawn="1"/>
          </p:nvSpPr>
          <p:spPr>
            <a:xfrm flipH="1" flipV="1">
              <a:off x="6096000" y="2298688"/>
              <a:ext cx="0" cy="1355412"/>
            </a:xfrm>
            <a:prstGeom prst="line">
              <a:avLst/>
            </a:prstGeom>
            <a:ln w="12700">
              <a:solidFill>
                <a:srgbClr val="C8CBD1"/>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8" name="Line">
              <a:extLst>
                <a:ext uri="{FF2B5EF4-FFF2-40B4-BE49-F238E27FC236}">
                  <a16:creationId xmlns:a16="http://schemas.microsoft.com/office/drawing/2014/main" id="{4C6F293B-B127-4661-AFF9-E2A26C4EA91A}"/>
                </a:ext>
              </a:extLst>
            </p:cNvPr>
            <p:cNvSpPr/>
            <p:nvPr userDrawn="1"/>
          </p:nvSpPr>
          <p:spPr>
            <a:xfrm flipH="1" flipV="1">
              <a:off x="6096000" y="3856420"/>
              <a:ext cx="0" cy="1373924"/>
            </a:xfrm>
            <a:prstGeom prst="line">
              <a:avLst/>
            </a:prstGeom>
            <a:ln w="12700">
              <a:solidFill>
                <a:srgbClr val="C8CBD1"/>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Circle">
              <a:extLst>
                <a:ext uri="{FF2B5EF4-FFF2-40B4-BE49-F238E27FC236}">
                  <a16:creationId xmlns:a16="http://schemas.microsoft.com/office/drawing/2014/main" id="{BDFF0B1B-931C-4414-AA34-39D4A346322F}"/>
                </a:ext>
              </a:extLst>
            </p:cNvPr>
            <p:cNvSpPr/>
            <p:nvPr userDrawn="1"/>
          </p:nvSpPr>
          <p:spPr>
            <a:xfrm flipH="1">
              <a:off x="6007843" y="2104743"/>
              <a:ext cx="176314" cy="176314"/>
            </a:xfrm>
            <a:prstGeom prst="ellipse">
              <a:avLst/>
            </a:prstGeom>
            <a:ln w="38100">
              <a:solidFill>
                <a:schemeClr val="bg1">
                  <a:lumMod val="85000"/>
                </a:scheme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0" name="Circle">
              <a:extLst>
                <a:ext uri="{FF2B5EF4-FFF2-40B4-BE49-F238E27FC236}">
                  <a16:creationId xmlns:a16="http://schemas.microsoft.com/office/drawing/2014/main" id="{40232A07-956E-4919-BB59-458C85A4695F}"/>
                </a:ext>
              </a:extLst>
            </p:cNvPr>
            <p:cNvSpPr/>
            <p:nvPr userDrawn="1"/>
          </p:nvSpPr>
          <p:spPr>
            <a:xfrm flipH="1">
              <a:off x="6007843" y="3671731"/>
              <a:ext cx="176314" cy="176314"/>
            </a:xfrm>
            <a:prstGeom prst="ellipse">
              <a:avLst/>
            </a:prstGeom>
            <a:ln w="38100">
              <a:solidFill>
                <a:schemeClr val="tx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1" name="Circle">
              <a:extLst>
                <a:ext uri="{FF2B5EF4-FFF2-40B4-BE49-F238E27FC236}">
                  <a16:creationId xmlns:a16="http://schemas.microsoft.com/office/drawing/2014/main" id="{092E8249-2175-4D1D-8844-3827F3997C3B}"/>
                </a:ext>
              </a:extLst>
            </p:cNvPr>
            <p:cNvSpPr/>
            <p:nvPr userDrawn="1"/>
          </p:nvSpPr>
          <p:spPr>
            <a:xfrm flipH="1">
              <a:off x="6007843" y="5238719"/>
              <a:ext cx="176314" cy="176314"/>
            </a:xfrm>
            <a:prstGeom prst="ellipse">
              <a:avLst/>
            </a:prstGeom>
            <a:ln w="38100">
              <a:solidFill>
                <a:schemeClr val="bg1">
                  <a:lumMod val="85000"/>
                </a:scheme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2" name="Line">
              <a:extLst>
                <a:ext uri="{FF2B5EF4-FFF2-40B4-BE49-F238E27FC236}">
                  <a16:creationId xmlns:a16="http://schemas.microsoft.com/office/drawing/2014/main" id="{C2451783-88C0-4D58-8C3F-407E9FF913BE}"/>
                </a:ext>
              </a:extLst>
            </p:cNvPr>
            <p:cNvSpPr/>
            <p:nvPr userDrawn="1"/>
          </p:nvSpPr>
          <p:spPr>
            <a:xfrm flipH="1" flipV="1">
              <a:off x="6096000" y="5442068"/>
              <a:ext cx="0" cy="1470309"/>
            </a:xfrm>
            <a:prstGeom prst="line">
              <a:avLst/>
            </a:prstGeom>
            <a:ln w="12700">
              <a:solidFill>
                <a:srgbClr val="C8CBD1"/>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sp>
        <p:nvSpPr>
          <p:cNvPr id="17" name="Content Placeholder 3"/>
          <p:cNvSpPr>
            <a:spLocks noGrp="1"/>
          </p:cNvSpPr>
          <p:nvPr>
            <p:ph sz="half" idx="10" hasCustomPrompt="1"/>
          </p:nvPr>
        </p:nvSpPr>
        <p:spPr>
          <a:xfrm>
            <a:off x="2522039" y="3631448"/>
            <a:ext cx="3100279" cy="697973"/>
          </a:xfrm>
          <a:prstGeom prst="rect">
            <a:avLst/>
          </a:prstGeom>
        </p:spPr>
        <p:txBody>
          <a:bodyPr/>
          <a:lstStyle>
            <a:lvl1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19" name="Content Placeholder 3"/>
          <p:cNvSpPr>
            <a:spLocks noGrp="1"/>
          </p:cNvSpPr>
          <p:nvPr>
            <p:ph sz="half" idx="11" hasCustomPrompt="1"/>
          </p:nvPr>
        </p:nvSpPr>
        <p:spPr>
          <a:xfrm>
            <a:off x="6562894" y="5335798"/>
            <a:ext cx="3100279" cy="69797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30" name="Text Placeholder 12"/>
          <p:cNvSpPr>
            <a:spLocks noGrp="1"/>
          </p:cNvSpPr>
          <p:nvPr>
            <p:ph type="body" sz="quarter" idx="13" hasCustomPrompt="1"/>
          </p:nvPr>
        </p:nvSpPr>
        <p:spPr>
          <a:xfrm>
            <a:off x="6562893" y="4890981"/>
            <a:ext cx="3100279" cy="353150"/>
          </a:xfrm>
          <a:prstGeom prst="rect">
            <a:avLst/>
          </a:prstGeom>
        </p:spPr>
        <p:txBody>
          <a:bodyPr/>
          <a:lstStyle>
            <a:lvl1pPr marL="0" indent="0">
              <a:buNone/>
              <a:defRPr sz="2000" b="0">
                <a:solidFill>
                  <a:schemeClr val="tx1"/>
                </a:solidFill>
              </a:defRPr>
            </a:lvl1pPr>
          </a:lstStyle>
          <a:p>
            <a:pPr lvl="0"/>
            <a:r>
              <a:rPr lang="en-US" dirty="0" smtClean="0"/>
              <a:t>2017</a:t>
            </a:r>
            <a:endParaRPr lang="en-CA" dirty="0"/>
          </a:p>
        </p:txBody>
      </p:sp>
      <p:sp>
        <p:nvSpPr>
          <p:cNvPr id="32" name="Text Placeholder 12"/>
          <p:cNvSpPr>
            <a:spLocks noGrp="1"/>
          </p:cNvSpPr>
          <p:nvPr>
            <p:ph type="body" sz="quarter" idx="14" hasCustomPrompt="1"/>
          </p:nvPr>
        </p:nvSpPr>
        <p:spPr>
          <a:xfrm>
            <a:off x="2522038" y="3186317"/>
            <a:ext cx="3100279" cy="353150"/>
          </a:xfrm>
          <a:prstGeom prst="rect">
            <a:avLst/>
          </a:prstGeom>
        </p:spPr>
        <p:txBody>
          <a:bodyPr/>
          <a:lstStyle>
            <a:lvl1pPr marL="0" indent="0" algn="r">
              <a:buNone/>
              <a:defRPr sz="2000" b="0">
                <a:solidFill>
                  <a:schemeClr val="tx2"/>
                </a:solidFill>
              </a:defRPr>
            </a:lvl1pPr>
          </a:lstStyle>
          <a:p>
            <a:pPr lvl="0"/>
            <a:r>
              <a:rPr lang="en-US" dirty="0" smtClean="0"/>
              <a:t>2016</a:t>
            </a:r>
            <a:endParaRPr lang="en-CA" dirty="0"/>
          </a:p>
        </p:txBody>
      </p:sp>
      <p:sp>
        <p:nvSpPr>
          <p:cNvPr id="34" name="Content Placeholder 3"/>
          <p:cNvSpPr>
            <a:spLocks noGrp="1"/>
          </p:cNvSpPr>
          <p:nvPr>
            <p:ph sz="half" idx="15" hasCustomPrompt="1"/>
          </p:nvPr>
        </p:nvSpPr>
        <p:spPr>
          <a:xfrm>
            <a:off x="6562893" y="1987506"/>
            <a:ext cx="3100279" cy="69797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35" name="Text Placeholder 12"/>
          <p:cNvSpPr>
            <a:spLocks noGrp="1"/>
          </p:cNvSpPr>
          <p:nvPr>
            <p:ph type="body" sz="quarter" idx="16" hasCustomPrompt="1"/>
          </p:nvPr>
        </p:nvSpPr>
        <p:spPr>
          <a:xfrm>
            <a:off x="6562892" y="1542689"/>
            <a:ext cx="3100279" cy="353150"/>
          </a:xfrm>
          <a:prstGeom prst="rect">
            <a:avLst/>
          </a:prstGeom>
        </p:spPr>
        <p:txBody>
          <a:bodyPr/>
          <a:lstStyle>
            <a:lvl1pPr marL="0" indent="0">
              <a:buNone/>
              <a:defRPr sz="2000" b="0">
                <a:solidFill>
                  <a:schemeClr val="tx1"/>
                </a:solidFill>
              </a:defRPr>
            </a:lvl1pPr>
          </a:lstStyle>
          <a:p>
            <a:pPr lvl="0"/>
            <a:r>
              <a:rPr lang="en-US" dirty="0" smtClean="0"/>
              <a:t>2015</a:t>
            </a:r>
            <a:endParaRPr lang="en-CA" dirty="0"/>
          </a:p>
        </p:txBody>
      </p:sp>
      <p:sp>
        <p:nvSpPr>
          <p:cNvPr id="36" name="Title 1"/>
          <p:cNvSpPr>
            <a:spLocks noGrp="1"/>
          </p:cNvSpPr>
          <p:nvPr>
            <p:ph type="title"/>
          </p:nvPr>
        </p:nvSpPr>
        <p:spPr>
          <a:xfrm>
            <a:off x="1493114" y="933066"/>
            <a:ext cx="3912125" cy="421416"/>
          </a:xfrm>
          <a:prstGeom prst="rect">
            <a:avLst/>
          </a:prstGeom>
        </p:spPr>
        <p:txBody>
          <a:bodyPr/>
          <a:lstStyle>
            <a:lvl1pPr>
              <a:defRPr sz="2800"/>
            </a:lvl1pPr>
          </a:lstStyle>
          <a:p>
            <a:endParaRPr lang="en-CA" sz="2800" dirty="0"/>
          </a:p>
        </p:txBody>
      </p:sp>
    </p:spTree>
    <p:extLst>
      <p:ext uri="{BB962C8B-B14F-4D97-AF65-F5344CB8AC3E}">
        <p14:creationId xmlns:p14="http://schemas.microsoft.com/office/powerpoint/2010/main" val="183695608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grpSp>
        <p:nvGrpSpPr>
          <p:cNvPr id="14" name="Group 13"/>
          <p:cNvGrpSpPr/>
          <p:nvPr userDrawn="1"/>
        </p:nvGrpSpPr>
        <p:grpSpPr>
          <a:xfrm>
            <a:off x="6007843" y="-200194"/>
            <a:ext cx="176314" cy="4807634"/>
            <a:chOff x="6007843" y="-200194"/>
            <a:chExt cx="176314" cy="4807634"/>
          </a:xfrm>
        </p:grpSpPr>
        <p:sp>
          <p:nvSpPr>
            <p:cNvPr id="8" name="Line">
              <a:extLst>
                <a:ext uri="{FF2B5EF4-FFF2-40B4-BE49-F238E27FC236}">
                  <a16:creationId xmlns:a16="http://schemas.microsoft.com/office/drawing/2014/main" id="{ED0CA709-B4DA-42A4-A65A-DD90CC70944F}"/>
                </a:ext>
              </a:extLst>
            </p:cNvPr>
            <p:cNvSpPr/>
            <p:nvPr userDrawn="1"/>
          </p:nvSpPr>
          <p:spPr>
            <a:xfrm flipH="1">
              <a:off x="6096000" y="3058083"/>
              <a:ext cx="0" cy="1355412"/>
            </a:xfrm>
            <a:prstGeom prst="line">
              <a:avLst/>
            </a:prstGeom>
            <a:ln w="12700">
              <a:solidFill>
                <a:srgbClr val="C8CBD1"/>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Line">
              <a:extLst>
                <a:ext uri="{FF2B5EF4-FFF2-40B4-BE49-F238E27FC236}">
                  <a16:creationId xmlns:a16="http://schemas.microsoft.com/office/drawing/2014/main" id="{4C6F293B-B127-4661-AFF9-E2A26C4EA91A}"/>
                </a:ext>
              </a:extLst>
            </p:cNvPr>
            <p:cNvSpPr/>
            <p:nvPr userDrawn="1"/>
          </p:nvSpPr>
          <p:spPr>
            <a:xfrm flipH="1">
              <a:off x="6096000" y="1481839"/>
              <a:ext cx="0" cy="1373924"/>
            </a:xfrm>
            <a:prstGeom prst="line">
              <a:avLst/>
            </a:prstGeom>
            <a:ln w="12700">
              <a:solidFill>
                <a:srgbClr val="C8CBD1"/>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0" name="Circle">
              <a:extLst>
                <a:ext uri="{FF2B5EF4-FFF2-40B4-BE49-F238E27FC236}">
                  <a16:creationId xmlns:a16="http://schemas.microsoft.com/office/drawing/2014/main" id="{BDFF0B1B-931C-4414-AA34-39D4A346322F}"/>
                </a:ext>
              </a:extLst>
            </p:cNvPr>
            <p:cNvSpPr/>
            <p:nvPr userDrawn="1"/>
          </p:nvSpPr>
          <p:spPr>
            <a:xfrm flipH="1" flipV="1">
              <a:off x="6007843" y="4431126"/>
              <a:ext cx="176314" cy="176314"/>
            </a:xfrm>
            <a:prstGeom prst="ellipse">
              <a:avLst/>
            </a:prstGeom>
            <a:ln w="38100">
              <a:solidFill>
                <a:schemeClr val="tx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1" name="Circle">
              <a:extLst>
                <a:ext uri="{FF2B5EF4-FFF2-40B4-BE49-F238E27FC236}">
                  <a16:creationId xmlns:a16="http://schemas.microsoft.com/office/drawing/2014/main" id="{40232A07-956E-4919-BB59-458C85A4695F}"/>
                </a:ext>
              </a:extLst>
            </p:cNvPr>
            <p:cNvSpPr/>
            <p:nvPr userDrawn="1"/>
          </p:nvSpPr>
          <p:spPr>
            <a:xfrm flipH="1" flipV="1">
              <a:off x="6007843" y="2864138"/>
              <a:ext cx="176314" cy="176314"/>
            </a:xfrm>
            <a:prstGeom prst="ellipse">
              <a:avLst/>
            </a:prstGeom>
            <a:ln w="38100">
              <a:solidFill>
                <a:schemeClr val="bg1">
                  <a:lumMod val="85000"/>
                </a:scheme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2" name="Circle">
              <a:extLst>
                <a:ext uri="{FF2B5EF4-FFF2-40B4-BE49-F238E27FC236}">
                  <a16:creationId xmlns:a16="http://schemas.microsoft.com/office/drawing/2014/main" id="{092E8249-2175-4D1D-8844-3827F3997C3B}"/>
                </a:ext>
              </a:extLst>
            </p:cNvPr>
            <p:cNvSpPr/>
            <p:nvPr userDrawn="1"/>
          </p:nvSpPr>
          <p:spPr>
            <a:xfrm flipH="1" flipV="1">
              <a:off x="6007843" y="1291739"/>
              <a:ext cx="176314" cy="176314"/>
            </a:xfrm>
            <a:prstGeom prst="ellipse">
              <a:avLst/>
            </a:prstGeom>
            <a:ln w="38100">
              <a:solidFill>
                <a:schemeClr val="bg1">
                  <a:lumMod val="85000"/>
                </a:scheme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 name="Line">
              <a:extLst>
                <a:ext uri="{FF2B5EF4-FFF2-40B4-BE49-F238E27FC236}">
                  <a16:creationId xmlns:a16="http://schemas.microsoft.com/office/drawing/2014/main" id="{C2451783-88C0-4D58-8C3F-407E9FF913BE}"/>
                </a:ext>
              </a:extLst>
            </p:cNvPr>
            <p:cNvSpPr/>
            <p:nvPr userDrawn="1"/>
          </p:nvSpPr>
          <p:spPr>
            <a:xfrm flipH="1">
              <a:off x="6096000" y="-200194"/>
              <a:ext cx="0" cy="1470309"/>
            </a:xfrm>
            <a:prstGeom prst="line">
              <a:avLst/>
            </a:prstGeom>
            <a:ln w="12700">
              <a:solidFill>
                <a:srgbClr val="C8CBD1"/>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sp>
        <p:nvSpPr>
          <p:cNvPr id="22" name="Content Placeholder 3"/>
          <p:cNvSpPr>
            <a:spLocks noGrp="1"/>
          </p:cNvSpPr>
          <p:nvPr>
            <p:ph sz="half" idx="10" hasCustomPrompt="1"/>
          </p:nvPr>
        </p:nvSpPr>
        <p:spPr>
          <a:xfrm>
            <a:off x="2522039" y="2906420"/>
            <a:ext cx="3100279" cy="697973"/>
          </a:xfrm>
          <a:prstGeom prst="rect">
            <a:avLst/>
          </a:prstGeom>
        </p:spPr>
        <p:txBody>
          <a:bodyPr/>
          <a:lstStyle>
            <a:lvl1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23" name="Content Placeholder 3"/>
          <p:cNvSpPr>
            <a:spLocks noGrp="1"/>
          </p:cNvSpPr>
          <p:nvPr>
            <p:ph sz="half" idx="11" hasCustomPrompt="1"/>
          </p:nvPr>
        </p:nvSpPr>
        <p:spPr>
          <a:xfrm>
            <a:off x="6562894" y="4610770"/>
            <a:ext cx="3100279" cy="69797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24" name="Text Placeholder 12"/>
          <p:cNvSpPr>
            <a:spLocks noGrp="1"/>
          </p:cNvSpPr>
          <p:nvPr>
            <p:ph type="body" sz="quarter" idx="13" hasCustomPrompt="1"/>
          </p:nvPr>
        </p:nvSpPr>
        <p:spPr>
          <a:xfrm>
            <a:off x="6562893" y="4165953"/>
            <a:ext cx="3100279" cy="353150"/>
          </a:xfrm>
          <a:prstGeom prst="rect">
            <a:avLst/>
          </a:prstGeom>
        </p:spPr>
        <p:txBody>
          <a:bodyPr/>
          <a:lstStyle>
            <a:lvl1pPr marL="0" indent="0">
              <a:buNone/>
              <a:defRPr sz="2000" b="0">
                <a:solidFill>
                  <a:schemeClr val="tx2"/>
                </a:solidFill>
              </a:defRPr>
            </a:lvl1pPr>
          </a:lstStyle>
          <a:p>
            <a:pPr lvl="0"/>
            <a:r>
              <a:rPr lang="en-US" dirty="0" smtClean="0"/>
              <a:t>2020</a:t>
            </a:r>
            <a:endParaRPr lang="en-CA" dirty="0"/>
          </a:p>
        </p:txBody>
      </p:sp>
      <p:sp>
        <p:nvSpPr>
          <p:cNvPr id="25" name="Text Placeholder 12"/>
          <p:cNvSpPr>
            <a:spLocks noGrp="1"/>
          </p:cNvSpPr>
          <p:nvPr>
            <p:ph type="body" sz="quarter" idx="14" hasCustomPrompt="1"/>
          </p:nvPr>
        </p:nvSpPr>
        <p:spPr>
          <a:xfrm>
            <a:off x="2522038" y="2461289"/>
            <a:ext cx="3100279" cy="353150"/>
          </a:xfrm>
          <a:prstGeom prst="rect">
            <a:avLst/>
          </a:prstGeom>
        </p:spPr>
        <p:txBody>
          <a:bodyPr/>
          <a:lstStyle>
            <a:lvl1pPr marL="0" indent="0" algn="r">
              <a:buNone/>
              <a:defRPr sz="2000" b="0">
                <a:solidFill>
                  <a:schemeClr val="tx1"/>
                </a:solidFill>
              </a:defRPr>
            </a:lvl1pPr>
          </a:lstStyle>
          <a:p>
            <a:pPr lvl="0"/>
            <a:r>
              <a:rPr lang="en-US" dirty="0" smtClean="0"/>
              <a:t>2019</a:t>
            </a:r>
            <a:endParaRPr lang="en-CA" dirty="0"/>
          </a:p>
        </p:txBody>
      </p:sp>
      <p:sp>
        <p:nvSpPr>
          <p:cNvPr id="26" name="Content Placeholder 3"/>
          <p:cNvSpPr>
            <a:spLocks noGrp="1"/>
          </p:cNvSpPr>
          <p:nvPr>
            <p:ph sz="half" idx="15" hasCustomPrompt="1"/>
          </p:nvPr>
        </p:nvSpPr>
        <p:spPr>
          <a:xfrm>
            <a:off x="6562893" y="1262478"/>
            <a:ext cx="3100279" cy="69797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27" name="Text Placeholder 12"/>
          <p:cNvSpPr>
            <a:spLocks noGrp="1"/>
          </p:cNvSpPr>
          <p:nvPr>
            <p:ph type="body" sz="quarter" idx="16" hasCustomPrompt="1"/>
          </p:nvPr>
        </p:nvSpPr>
        <p:spPr>
          <a:xfrm>
            <a:off x="6562892" y="817661"/>
            <a:ext cx="3100279" cy="353150"/>
          </a:xfrm>
          <a:prstGeom prst="rect">
            <a:avLst/>
          </a:prstGeom>
        </p:spPr>
        <p:txBody>
          <a:bodyPr/>
          <a:lstStyle>
            <a:lvl1pPr marL="0" indent="0">
              <a:buNone/>
              <a:defRPr sz="2000" b="0">
                <a:solidFill>
                  <a:schemeClr val="tx1"/>
                </a:solidFill>
              </a:defRPr>
            </a:lvl1pPr>
          </a:lstStyle>
          <a:p>
            <a:pPr lvl="0"/>
            <a:r>
              <a:rPr lang="en-US" dirty="0" smtClean="0"/>
              <a:t>2018</a:t>
            </a:r>
            <a:endParaRPr lang="en-CA" dirty="0"/>
          </a:p>
        </p:txBody>
      </p:sp>
    </p:spTree>
    <p:extLst>
      <p:ext uri="{BB962C8B-B14F-4D97-AF65-F5344CB8AC3E}">
        <p14:creationId xmlns:p14="http://schemas.microsoft.com/office/powerpoint/2010/main" val="238480739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fographic Layout">
    <p:spTree>
      <p:nvGrpSpPr>
        <p:cNvPr id="1" name=""/>
        <p:cNvGrpSpPr/>
        <p:nvPr/>
      </p:nvGrpSpPr>
      <p:grpSpPr>
        <a:xfrm>
          <a:off x="0" y="0"/>
          <a:ext cx="0" cy="0"/>
          <a:chOff x="0" y="0"/>
          <a:chExt cx="0" cy="0"/>
        </a:xfrm>
      </p:grpSpPr>
      <p:sp>
        <p:nvSpPr>
          <p:cNvPr id="3" name="Title 1"/>
          <p:cNvSpPr>
            <a:spLocks noGrp="1"/>
          </p:cNvSpPr>
          <p:nvPr>
            <p:ph type="title"/>
          </p:nvPr>
        </p:nvSpPr>
        <p:spPr>
          <a:xfrm>
            <a:off x="1493114" y="933066"/>
            <a:ext cx="3047677" cy="421416"/>
          </a:xfrm>
          <a:prstGeom prst="rect">
            <a:avLst/>
          </a:prstGeom>
        </p:spPr>
        <p:txBody>
          <a:bodyPr/>
          <a:lstStyle>
            <a:lvl1pPr>
              <a:defRPr sz="2800"/>
            </a:lvl1pPr>
          </a:lstStyle>
          <a:p>
            <a:endParaRPr lang="en-CA" sz="2800" dirty="0"/>
          </a:p>
        </p:txBody>
      </p:sp>
      <p:sp>
        <p:nvSpPr>
          <p:cNvPr id="11" name="Content Placeholder 3"/>
          <p:cNvSpPr>
            <a:spLocks noGrp="1"/>
          </p:cNvSpPr>
          <p:nvPr>
            <p:ph sz="half" idx="15" hasCustomPrompt="1"/>
          </p:nvPr>
        </p:nvSpPr>
        <p:spPr>
          <a:xfrm>
            <a:off x="1493114" y="1446441"/>
            <a:ext cx="3047677" cy="159975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12" name="Line"/>
          <p:cNvSpPr/>
          <p:nvPr userDrawn="1"/>
        </p:nvSpPr>
        <p:spPr>
          <a:xfrm>
            <a:off x="1590505" y="890388"/>
            <a:ext cx="483351" cy="0"/>
          </a:xfrm>
          <a:prstGeom prst="line">
            <a:avLst/>
          </a:prstGeom>
          <a:ln w="38100">
            <a:solidFill>
              <a:schemeClr val="tx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257127247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Line"/>
          <p:cNvSpPr/>
          <p:nvPr userDrawn="1"/>
        </p:nvSpPr>
        <p:spPr>
          <a:xfrm>
            <a:off x="5854325" y="817606"/>
            <a:ext cx="483351" cy="0"/>
          </a:xfrm>
          <a:prstGeom prst="line">
            <a:avLst/>
          </a:prstGeom>
          <a:ln w="38100">
            <a:solidFill>
              <a:schemeClr val="bg1"/>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8" name="Line"/>
          <p:cNvSpPr/>
          <p:nvPr userDrawn="1"/>
        </p:nvSpPr>
        <p:spPr>
          <a:xfrm>
            <a:off x="605545" y="6193103"/>
            <a:ext cx="0" cy="664897"/>
          </a:xfrm>
          <a:prstGeom prst="line">
            <a:avLst/>
          </a:prstGeom>
          <a:ln w="38100">
            <a:solidFill>
              <a:schemeClr val="bg1"/>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20495" y="5324462"/>
            <a:ext cx="1002633" cy="500504"/>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80996" y="457815"/>
            <a:ext cx="9230006" cy="6234545"/>
          </a:xfrm>
          <a:prstGeom prst="rect">
            <a:avLst/>
          </a:prstGeom>
        </p:spPr>
      </p:pic>
      <p:sp>
        <p:nvSpPr>
          <p:cNvPr id="12" name="TextBox 11"/>
          <p:cNvSpPr txBox="1"/>
          <p:nvPr userDrawn="1"/>
        </p:nvSpPr>
        <p:spPr>
          <a:xfrm>
            <a:off x="3417727" y="901287"/>
            <a:ext cx="5356545" cy="584775"/>
          </a:xfrm>
          <a:prstGeom prst="rect">
            <a:avLst/>
          </a:prstGeom>
          <a:noFill/>
        </p:spPr>
        <p:txBody>
          <a:bodyPr wrap="square" rtlCol="0">
            <a:spAutoFit/>
          </a:bodyPr>
          <a:lstStyle/>
          <a:p>
            <a:pPr algn="ctr"/>
            <a:r>
              <a:rPr lang="en-US" sz="3200" dirty="0" smtClean="0">
                <a:solidFill>
                  <a:schemeClr val="bg1"/>
                </a:solidFill>
                <a:latin typeface="+mj-lt"/>
              </a:rPr>
              <a:t>Thank You</a:t>
            </a:r>
            <a:endParaRPr lang="en-CA" sz="3200" dirty="0">
              <a:solidFill>
                <a:schemeClr val="bg1"/>
              </a:solidFill>
              <a:latin typeface="+mj-lt"/>
            </a:endParaRPr>
          </a:p>
        </p:txBody>
      </p:sp>
    </p:spTree>
    <p:extLst>
      <p:ext uri="{BB962C8B-B14F-4D97-AF65-F5344CB8AC3E}">
        <p14:creationId xmlns:p14="http://schemas.microsoft.com/office/powerpoint/2010/main" val="280180320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470031" y="2683986"/>
            <a:ext cx="5251938" cy="533496"/>
          </a:xfrm>
          <a:prstGeom prst="rect">
            <a:avLst/>
          </a:prstGeom>
        </p:spPr>
        <p:txBody>
          <a:bodyPr anchor="b">
            <a:normAutofit/>
          </a:bodyPr>
          <a:lstStyle>
            <a:lvl1pPr algn="ctr">
              <a:defRPr sz="3200">
                <a:solidFill>
                  <a:schemeClr val="tx2"/>
                </a:solidFill>
              </a:defRPr>
            </a:lvl1pPr>
          </a:lstStyle>
          <a:p>
            <a:r>
              <a:rPr lang="en-US" dirty="0" smtClean="0"/>
              <a:t>Presenter Name</a:t>
            </a:r>
            <a:endParaRPr lang="en-CA" dirty="0"/>
          </a:p>
        </p:txBody>
      </p:sp>
      <p:sp>
        <p:nvSpPr>
          <p:cNvPr id="8" name="Line"/>
          <p:cNvSpPr/>
          <p:nvPr userDrawn="1"/>
        </p:nvSpPr>
        <p:spPr>
          <a:xfrm>
            <a:off x="5854325" y="2440813"/>
            <a:ext cx="483351" cy="0"/>
          </a:xfrm>
          <a:prstGeom prst="line">
            <a:avLst/>
          </a:prstGeom>
          <a:ln w="38100">
            <a:solidFill>
              <a:schemeClr val="tx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5" name="Subtitle 2"/>
          <p:cNvSpPr txBox="1">
            <a:spLocks/>
          </p:cNvSpPr>
          <p:nvPr userDrawn="1"/>
        </p:nvSpPr>
        <p:spPr>
          <a:xfrm>
            <a:off x="3622431" y="3501593"/>
            <a:ext cx="5251938" cy="745214"/>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000" kern="1200" baseline="0">
                <a:solidFill>
                  <a:schemeClr val="bg1">
                    <a:lumMod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mtClean="0"/>
              <a:t>Presenter Title and/or Company Name</a:t>
            </a:r>
            <a:endParaRPr lang="en-CA" dirty="0"/>
          </a:p>
        </p:txBody>
      </p:sp>
    </p:spTree>
    <p:extLst>
      <p:ext uri="{BB962C8B-B14F-4D97-AF65-F5344CB8AC3E}">
        <p14:creationId xmlns:p14="http://schemas.microsoft.com/office/powerpoint/2010/main" val="407090944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3" name="Title Placeholder 1"/>
          <p:cNvSpPr>
            <a:spLocks noGrp="1"/>
          </p:cNvSpPr>
          <p:nvPr>
            <p:ph type="title" hasCustomPrompt="1"/>
          </p:nvPr>
        </p:nvSpPr>
        <p:spPr>
          <a:xfrm>
            <a:off x="1493114" y="893372"/>
            <a:ext cx="9205772" cy="594557"/>
          </a:xfrm>
          <a:prstGeom prst="rect">
            <a:avLst/>
          </a:prstGeom>
        </p:spPr>
        <p:txBody>
          <a:bodyPr vert="horz" lIns="91440" tIns="45720" rIns="91440" bIns="45720" rtlCol="0" anchor="ctr">
            <a:normAutofit/>
          </a:bodyPr>
          <a:lstStyle>
            <a:lvl1pPr>
              <a:defRPr sz="2800" baseline="0"/>
            </a:lvl1pPr>
          </a:lstStyle>
          <a:p>
            <a:r>
              <a:rPr lang="en-US" dirty="0" smtClean="0"/>
              <a:t>Presentation Overview</a:t>
            </a:r>
            <a:endParaRPr lang="en-CA" dirty="0"/>
          </a:p>
        </p:txBody>
      </p:sp>
      <p:sp>
        <p:nvSpPr>
          <p:cNvPr id="5" name="Text Placeholder 12"/>
          <p:cNvSpPr>
            <a:spLocks noGrp="1"/>
          </p:cNvSpPr>
          <p:nvPr>
            <p:ph type="body" sz="quarter" idx="11" hasCustomPrompt="1"/>
          </p:nvPr>
        </p:nvSpPr>
        <p:spPr>
          <a:xfrm>
            <a:off x="1493113" y="2217842"/>
            <a:ext cx="1088557" cy="947389"/>
          </a:xfrm>
          <a:prstGeom prst="rect">
            <a:avLst/>
          </a:prstGeom>
        </p:spPr>
        <p:txBody>
          <a:bodyPr/>
          <a:lstStyle>
            <a:lvl1pPr marL="0" indent="0" algn="ctr">
              <a:buNone/>
              <a:defRPr sz="6000" b="1">
                <a:solidFill>
                  <a:schemeClr val="tx2"/>
                </a:solidFill>
                <a:latin typeface="+mj-lt"/>
              </a:defRPr>
            </a:lvl1pPr>
          </a:lstStyle>
          <a:p>
            <a:pPr lvl="0"/>
            <a:r>
              <a:rPr lang="en-US" dirty="0" smtClean="0"/>
              <a:t>01</a:t>
            </a:r>
            <a:endParaRPr lang="en-CA" dirty="0"/>
          </a:p>
        </p:txBody>
      </p:sp>
      <p:sp>
        <p:nvSpPr>
          <p:cNvPr id="6" name="Content Placeholder 3"/>
          <p:cNvSpPr>
            <a:spLocks noGrp="1"/>
          </p:cNvSpPr>
          <p:nvPr>
            <p:ph sz="half" idx="2" hasCustomPrompt="1"/>
          </p:nvPr>
        </p:nvSpPr>
        <p:spPr>
          <a:xfrm>
            <a:off x="2635777" y="2596210"/>
            <a:ext cx="3110334" cy="56902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8" name="Text Placeholder 12"/>
          <p:cNvSpPr>
            <a:spLocks noGrp="1"/>
          </p:cNvSpPr>
          <p:nvPr>
            <p:ph type="body" sz="quarter" idx="12" hasCustomPrompt="1"/>
          </p:nvPr>
        </p:nvSpPr>
        <p:spPr>
          <a:xfrm>
            <a:off x="1493113" y="3652567"/>
            <a:ext cx="1088557" cy="947389"/>
          </a:xfrm>
          <a:prstGeom prst="rect">
            <a:avLst/>
          </a:prstGeom>
        </p:spPr>
        <p:txBody>
          <a:bodyPr/>
          <a:lstStyle>
            <a:lvl1pPr marL="0" indent="0" algn="ctr">
              <a:buNone/>
              <a:defRPr sz="6000" b="1">
                <a:solidFill>
                  <a:schemeClr val="tx2"/>
                </a:solidFill>
                <a:latin typeface="+mj-lt"/>
              </a:defRPr>
            </a:lvl1pPr>
          </a:lstStyle>
          <a:p>
            <a:pPr lvl="0"/>
            <a:r>
              <a:rPr lang="en-US" dirty="0" smtClean="0"/>
              <a:t>03</a:t>
            </a:r>
            <a:endParaRPr lang="en-CA" dirty="0"/>
          </a:p>
        </p:txBody>
      </p:sp>
      <p:sp>
        <p:nvSpPr>
          <p:cNvPr id="9" name="Content Placeholder 3"/>
          <p:cNvSpPr>
            <a:spLocks noGrp="1"/>
          </p:cNvSpPr>
          <p:nvPr>
            <p:ph sz="half" idx="13" hasCustomPrompt="1"/>
          </p:nvPr>
        </p:nvSpPr>
        <p:spPr>
          <a:xfrm>
            <a:off x="2635777" y="4030935"/>
            <a:ext cx="3110334" cy="56902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14" name="Text Placeholder 12"/>
          <p:cNvSpPr>
            <a:spLocks noGrp="1"/>
          </p:cNvSpPr>
          <p:nvPr>
            <p:ph type="body" sz="quarter" idx="14" hasCustomPrompt="1"/>
          </p:nvPr>
        </p:nvSpPr>
        <p:spPr>
          <a:xfrm>
            <a:off x="6445888" y="2122515"/>
            <a:ext cx="1088557" cy="947389"/>
          </a:xfrm>
          <a:prstGeom prst="rect">
            <a:avLst/>
          </a:prstGeom>
        </p:spPr>
        <p:txBody>
          <a:bodyPr/>
          <a:lstStyle>
            <a:lvl1pPr marL="0" indent="0" algn="ctr">
              <a:buNone/>
              <a:defRPr sz="6000" b="1">
                <a:solidFill>
                  <a:schemeClr val="tx2"/>
                </a:solidFill>
                <a:latin typeface="+mj-lt"/>
              </a:defRPr>
            </a:lvl1pPr>
          </a:lstStyle>
          <a:p>
            <a:pPr lvl="0"/>
            <a:r>
              <a:rPr lang="en-US" dirty="0" smtClean="0"/>
              <a:t>02</a:t>
            </a:r>
            <a:endParaRPr lang="en-CA" dirty="0"/>
          </a:p>
        </p:txBody>
      </p:sp>
      <p:sp>
        <p:nvSpPr>
          <p:cNvPr id="15" name="Content Placeholder 3"/>
          <p:cNvSpPr>
            <a:spLocks noGrp="1"/>
          </p:cNvSpPr>
          <p:nvPr>
            <p:ph sz="half" idx="15" hasCustomPrompt="1"/>
          </p:nvPr>
        </p:nvSpPr>
        <p:spPr>
          <a:xfrm>
            <a:off x="7588552" y="2500883"/>
            <a:ext cx="3110334" cy="56902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17" name="Text Placeholder 12"/>
          <p:cNvSpPr>
            <a:spLocks noGrp="1"/>
          </p:cNvSpPr>
          <p:nvPr>
            <p:ph type="body" sz="quarter" idx="16" hasCustomPrompt="1"/>
          </p:nvPr>
        </p:nvSpPr>
        <p:spPr>
          <a:xfrm>
            <a:off x="6445888" y="3557240"/>
            <a:ext cx="1088557" cy="947389"/>
          </a:xfrm>
          <a:prstGeom prst="rect">
            <a:avLst/>
          </a:prstGeom>
        </p:spPr>
        <p:txBody>
          <a:bodyPr/>
          <a:lstStyle>
            <a:lvl1pPr marL="0" indent="0" algn="ctr">
              <a:buNone/>
              <a:defRPr sz="6000" b="1">
                <a:solidFill>
                  <a:schemeClr val="tx2"/>
                </a:solidFill>
                <a:latin typeface="+mj-lt"/>
              </a:defRPr>
            </a:lvl1pPr>
          </a:lstStyle>
          <a:p>
            <a:pPr lvl="0"/>
            <a:r>
              <a:rPr lang="en-US" dirty="0" smtClean="0"/>
              <a:t>04</a:t>
            </a:r>
            <a:endParaRPr lang="en-CA" dirty="0"/>
          </a:p>
        </p:txBody>
      </p:sp>
      <p:sp>
        <p:nvSpPr>
          <p:cNvPr id="18" name="Content Placeholder 3"/>
          <p:cNvSpPr>
            <a:spLocks noGrp="1"/>
          </p:cNvSpPr>
          <p:nvPr>
            <p:ph sz="half" idx="17" hasCustomPrompt="1"/>
          </p:nvPr>
        </p:nvSpPr>
        <p:spPr>
          <a:xfrm>
            <a:off x="7588552" y="3935608"/>
            <a:ext cx="3110334" cy="56902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20" name="Text Placeholder 12"/>
          <p:cNvSpPr>
            <a:spLocks noGrp="1"/>
          </p:cNvSpPr>
          <p:nvPr>
            <p:ph type="body" sz="quarter" idx="18" hasCustomPrompt="1"/>
          </p:nvPr>
        </p:nvSpPr>
        <p:spPr>
          <a:xfrm>
            <a:off x="1493113" y="5087292"/>
            <a:ext cx="1088557" cy="947389"/>
          </a:xfrm>
          <a:prstGeom prst="rect">
            <a:avLst/>
          </a:prstGeom>
        </p:spPr>
        <p:txBody>
          <a:bodyPr/>
          <a:lstStyle>
            <a:lvl1pPr marL="0" indent="0" algn="ctr">
              <a:buNone/>
              <a:defRPr sz="6000" b="1">
                <a:solidFill>
                  <a:schemeClr val="tx2"/>
                </a:solidFill>
                <a:latin typeface="+mj-lt"/>
              </a:defRPr>
            </a:lvl1pPr>
          </a:lstStyle>
          <a:p>
            <a:pPr lvl="0"/>
            <a:r>
              <a:rPr lang="en-US" dirty="0" smtClean="0"/>
              <a:t>05</a:t>
            </a:r>
            <a:endParaRPr lang="en-CA" dirty="0"/>
          </a:p>
        </p:txBody>
      </p:sp>
      <p:sp>
        <p:nvSpPr>
          <p:cNvPr id="21" name="Content Placeholder 3"/>
          <p:cNvSpPr>
            <a:spLocks noGrp="1"/>
          </p:cNvSpPr>
          <p:nvPr>
            <p:ph sz="half" idx="19" hasCustomPrompt="1"/>
          </p:nvPr>
        </p:nvSpPr>
        <p:spPr>
          <a:xfrm>
            <a:off x="2635777" y="5465660"/>
            <a:ext cx="3110334" cy="56902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23" name="Text Placeholder 12"/>
          <p:cNvSpPr>
            <a:spLocks noGrp="1"/>
          </p:cNvSpPr>
          <p:nvPr>
            <p:ph type="body" sz="quarter" idx="20" hasCustomPrompt="1"/>
          </p:nvPr>
        </p:nvSpPr>
        <p:spPr>
          <a:xfrm>
            <a:off x="6445888" y="4991965"/>
            <a:ext cx="1088557" cy="947389"/>
          </a:xfrm>
          <a:prstGeom prst="rect">
            <a:avLst/>
          </a:prstGeom>
        </p:spPr>
        <p:txBody>
          <a:bodyPr/>
          <a:lstStyle>
            <a:lvl1pPr marL="0" indent="0" algn="ctr">
              <a:buNone/>
              <a:defRPr sz="6000" b="1">
                <a:solidFill>
                  <a:schemeClr val="tx2"/>
                </a:solidFill>
                <a:latin typeface="+mj-lt"/>
              </a:defRPr>
            </a:lvl1pPr>
          </a:lstStyle>
          <a:p>
            <a:pPr lvl="0"/>
            <a:r>
              <a:rPr lang="en-US" dirty="0" smtClean="0"/>
              <a:t>06</a:t>
            </a:r>
            <a:endParaRPr lang="en-CA" dirty="0"/>
          </a:p>
        </p:txBody>
      </p:sp>
      <p:sp>
        <p:nvSpPr>
          <p:cNvPr id="24" name="Content Placeholder 3"/>
          <p:cNvSpPr>
            <a:spLocks noGrp="1"/>
          </p:cNvSpPr>
          <p:nvPr>
            <p:ph sz="half" idx="21" hasCustomPrompt="1"/>
          </p:nvPr>
        </p:nvSpPr>
        <p:spPr>
          <a:xfrm>
            <a:off x="7588552" y="5370333"/>
            <a:ext cx="3110334" cy="56902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25" name="Line"/>
          <p:cNvSpPr/>
          <p:nvPr userDrawn="1"/>
        </p:nvSpPr>
        <p:spPr>
          <a:xfrm>
            <a:off x="1623191" y="1520751"/>
            <a:ext cx="463920" cy="0"/>
          </a:xfrm>
          <a:prstGeom prst="line">
            <a:avLst/>
          </a:prstGeom>
          <a:ln w="38100">
            <a:solidFill>
              <a:schemeClr val="tx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6" name="Text Placeholder 12"/>
          <p:cNvSpPr>
            <a:spLocks noGrp="1"/>
          </p:cNvSpPr>
          <p:nvPr>
            <p:ph type="body" sz="quarter" idx="22" hasCustomPrompt="1"/>
          </p:nvPr>
        </p:nvSpPr>
        <p:spPr>
          <a:xfrm>
            <a:off x="2635778" y="2217842"/>
            <a:ext cx="3110334" cy="283041"/>
          </a:xfrm>
          <a:prstGeom prst="rect">
            <a:avLst/>
          </a:prstGeom>
        </p:spPr>
        <p:txBody>
          <a:bodyPr/>
          <a:lstStyle>
            <a:lvl1pPr marL="0" indent="0" algn="l">
              <a:buNone/>
              <a:defRPr sz="2000" b="1" baseline="0">
                <a:solidFill>
                  <a:schemeClr val="tx2"/>
                </a:solidFill>
                <a:latin typeface="+mj-lt"/>
              </a:defRPr>
            </a:lvl1pPr>
          </a:lstStyle>
          <a:p>
            <a:pPr lvl="0"/>
            <a:r>
              <a:rPr lang="en-US" dirty="0" smtClean="0"/>
              <a:t>Chapter Title</a:t>
            </a:r>
            <a:endParaRPr lang="en-CA" dirty="0"/>
          </a:p>
        </p:txBody>
      </p:sp>
      <p:sp>
        <p:nvSpPr>
          <p:cNvPr id="28" name="Text Placeholder 12"/>
          <p:cNvSpPr>
            <a:spLocks noGrp="1"/>
          </p:cNvSpPr>
          <p:nvPr>
            <p:ph type="body" sz="quarter" idx="23" hasCustomPrompt="1"/>
          </p:nvPr>
        </p:nvSpPr>
        <p:spPr>
          <a:xfrm>
            <a:off x="7588552" y="2122515"/>
            <a:ext cx="3110334" cy="283041"/>
          </a:xfrm>
          <a:prstGeom prst="rect">
            <a:avLst/>
          </a:prstGeom>
        </p:spPr>
        <p:txBody>
          <a:bodyPr/>
          <a:lstStyle>
            <a:lvl1pPr marL="0" indent="0" algn="l">
              <a:buNone/>
              <a:defRPr sz="2000" b="1" baseline="0">
                <a:solidFill>
                  <a:schemeClr val="tx2"/>
                </a:solidFill>
                <a:latin typeface="+mj-lt"/>
              </a:defRPr>
            </a:lvl1pPr>
          </a:lstStyle>
          <a:p>
            <a:pPr lvl="0"/>
            <a:r>
              <a:rPr lang="en-US" dirty="0" smtClean="0"/>
              <a:t>Chapter Title</a:t>
            </a:r>
            <a:endParaRPr lang="en-CA" dirty="0"/>
          </a:p>
        </p:txBody>
      </p:sp>
      <p:sp>
        <p:nvSpPr>
          <p:cNvPr id="31" name="Text Placeholder 12"/>
          <p:cNvSpPr>
            <a:spLocks noGrp="1"/>
          </p:cNvSpPr>
          <p:nvPr>
            <p:ph type="body" sz="quarter" idx="24" hasCustomPrompt="1"/>
          </p:nvPr>
        </p:nvSpPr>
        <p:spPr>
          <a:xfrm>
            <a:off x="2635778" y="3648435"/>
            <a:ext cx="3110334" cy="283041"/>
          </a:xfrm>
          <a:prstGeom prst="rect">
            <a:avLst/>
          </a:prstGeom>
        </p:spPr>
        <p:txBody>
          <a:bodyPr/>
          <a:lstStyle>
            <a:lvl1pPr marL="0" indent="0" algn="l">
              <a:buNone/>
              <a:defRPr sz="2000" b="1" baseline="0">
                <a:solidFill>
                  <a:schemeClr val="tx2"/>
                </a:solidFill>
                <a:latin typeface="+mj-lt"/>
              </a:defRPr>
            </a:lvl1pPr>
          </a:lstStyle>
          <a:p>
            <a:pPr lvl="0"/>
            <a:r>
              <a:rPr lang="en-US" dirty="0" smtClean="0"/>
              <a:t>Chapter Title</a:t>
            </a:r>
            <a:endParaRPr lang="en-CA" dirty="0"/>
          </a:p>
        </p:txBody>
      </p:sp>
      <p:sp>
        <p:nvSpPr>
          <p:cNvPr id="32" name="Text Placeholder 12"/>
          <p:cNvSpPr>
            <a:spLocks noGrp="1"/>
          </p:cNvSpPr>
          <p:nvPr>
            <p:ph type="body" sz="quarter" idx="25" hasCustomPrompt="1"/>
          </p:nvPr>
        </p:nvSpPr>
        <p:spPr>
          <a:xfrm>
            <a:off x="7588552" y="3553108"/>
            <a:ext cx="3110334" cy="283041"/>
          </a:xfrm>
          <a:prstGeom prst="rect">
            <a:avLst/>
          </a:prstGeom>
        </p:spPr>
        <p:txBody>
          <a:bodyPr/>
          <a:lstStyle>
            <a:lvl1pPr marL="0" indent="0" algn="l">
              <a:buNone/>
              <a:defRPr sz="2000" b="1" baseline="0">
                <a:solidFill>
                  <a:schemeClr val="tx2"/>
                </a:solidFill>
                <a:latin typeface="+mj-lt"/>
              </a:defRPr>
            </a:lvl1pPr>
          </a:lstStyle>
          <a:p>
            <a:pPr lvl="0"/>
            <a:r>
              <a:rPr lang="en-US" dirty="0" smtClean="0"/>
              <a:t>Chapter Title</a:t>
            </a:r>
            <a:endParaRPr lang="en-CA" dirty="0"/>
          </a:p>
        </p:txBody>
      </p:sp>
      <p:sp>
        <p:nvSpPr>
          <p:cNvPr id="35" name="Text Placeholder 12"/>
          <p:cNvSpPr>
            <a:spLocks noGrp="1"/>
          </p:cNvSpPr>
          <p:nvPr>
            <p:ph type="body" sz="quarter" idx="26" hasCustomPrompt="1"/>
          </p:nvPr>
        </p:nvSpPr>
        <p:spPr>
          <a:xfrm>
            <a:off x="2662831" y="5075157"/>
            <a:ext cx="3110334" cy="283041"/>
          </a:xfrm>
          <a:prstGeom prst="rect">
            <a:avLst/>
          </a:prstGeom>
        </p:spPr>
        <p:txBody>
          <a:bodyPr/>
          <a:lstStyle>
            <a:lvl1pPr marL="0" indent="0" algn="l">
              <a:buNone/>
              <a:defRPr sz="2000" b="1" baseline="0">
                <a:solidFill>
                  <a:schemeClr val="tx2"/>
                </a:solidFill>
                <a:latin typeface="+mj-lt"/>
              </a:defRPr>
            </a:lvl1pPr>
          </a:lstStyle>
          <a:p>
            <a:pPr lvl="0"/>
            <a:r>
              <a:rPr lang="en-US" dirty="0" smtClean="0"/>
              <a:t>Chapter Title</a:t>
            </a:r>
            <a:endParaRPr lang="en-CA" dirty="0"/>
          </a:p>
        </p:txBody>
      </p:sp>
      <p:sp>
        <p:nvSpPr>
          <p:cNvPr id="36" name="Text Placeholder 12"/>
          <p:cNvSpPr>
            <a:spLocks noGrp="1"/>
          </p:cNvSpPr>
          <p:nvPr>
            <p:ph type="body" sz="quarter" idx="27" hasCustomPrompt="1"/>
          </p:nvPr>
        </p:nvSpPr>
        <p:spPr>
          <a:xfrm>
            <a:off x="7615605" y="4979830"/>
            <a:ext cx="3110334" cy="283041"/>
          </a:xfrm>
          <a:prstGeom prst="rect">
            <a:avLst/>
          </a:prstGeom>
        </p:spPr>
        <p:txBody>
          <a:bodyPr/>
          <a:lstStyle>
            <a:lvl1pPr marL="0" indent="0" algn="l">
              <a:buNone/>
              <a:defRPr sz="2000" b="1" baseline="0">
                <a:solidFill>
                  <a:schemeClr val="tx2"/>
                </a:solidFill>
                <a:latin typeface="+mj-lt"/>
              </a:defRPr>
            </a:lvl1pPr>
          </a:lstStyle>
          <a:p>
            <a:pPr lvl="0"/>
            <a:r>
              <a:rPr lang="en-US" dirty="0" smtClean="0"/>
              <a:t>Chapter Title</a:t>
            </a:r>
            <a:endParaRPr lang="en-CA" dirty="0"/>
          </a:p>
        </p:txBody>
      </p:sp>
    </p:spTree>
    <p:extLst>
      <p:ext uri="{BB962C8B-B14F-4D97-AF65-F5344CB8AC3E}">
        <p14:creationId xmlns:p14="http://schemas.microsoft.com/office/powerpoint/2010/main" val="41944863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ter Divider">
    <p:spTree>
      <p:nvGrpSpPr>
        <p:cNvPr id="1" name=""/>
        <p:cNvGrpSpPr/>
        <p:nvPr/>
      </p:nvGrpSpPr>
      <p:grpSpPr>
        <a:xfrm>
          <a:off x="0" y="0"/>
          <a:ext cx="0" cy="0"/>
          <a:chOff x="0" y="0"/>
          <a:chExt cx="0" cy="0"/>
        </a:xfrm>
      </p:grpSpPr>
      <p:sp>
        <p:nvSpPr>
          <p:cNvPr id="8" name="Rectangle 7"/>
          <p:cNvSpPr/>
          <p:nvPr userDrawn="1"/>
        </p:nvSpPr>
        <p:spPr>
          <a:xfrm>
            <a:off x="1271504" y="894110"/>
            <a:ext cx="2802716" cy="506978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Picture Placeholder 2"/>
          <p:cNvSpPr>
            <a:spLocks noGrp="1"/>
          </p:cNvSpPr>
          <p:nvPr>
            <p:ph type="pic" idx="10"/>
          </p:nvPr>
        </p:nvSpPr>
        <p:spPr>
          <a:xfrm>
            <a:off x="4074220" y="894110"/>
            <a:ext cx="6877840" cy="5069780"/>
          </a:xfrm>
          <a:prstGeom prst="rect">
            <a:avLst/>
          </a:prstGeom>
          <a:solidFill>
            <a:schemeClr val="bg1">
              <a:lumMod val="95000"/>
            </a:schemeClr>
          </a:solidFill>
        </p:spPr>
        <p:txBody>
          <a:bodyPr anchor="ct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10" name="Title 1"/>
          <p:cNvSpPr>
            <a:spLocks noGrp="1"/>
          </p:cNvSpPr>
          <p:nvPr>
            <p:ph type="title" hasCustomPrompt="1"/>
          </p:nvPr>
        </p:nvSpPr>
        <p:spPr>
          <a:xfrm>
            <a:off x="1609557" y="2743200"/>
            <a:ext cx="2126611" cy="979330"/>
          </a:xfrm>
          <a:prstGeom prst="rect">
            <a:avLst/>
          </a:prstGeom>
        </p:spPr>
        <p:txBody>
          <a:bodyPr/>
          <a:lstStyle>
            <a:lvl1pPr algn="ctr">
              <a:defRPr sz="2800" baseline="0">
                <a:solidFill>
                  <a:schemeClr val="bg1"/>
                </a:solidFill>
              </a:defRPr>
            </a:lvl1pPr>
          </a:lstStyle>
          <a:p>
            <a:r>
              <a:rPr lang="en-US" sz="2800" dirty="0" smtClean="0"/>
              <a:t>Chapter Title</a:t>
            </a:r>
            <a:endParaRPr lang="en-CA" sz="2800" dirty="0"/>
          </a:p>
        </p:txBody>
      </p:sp>
      <p:sp>
        <p:nvSpPr>
          <p:cNvPr id="11" name="Subtitle 2"/>
          <p:cNvSpPr>
            <a:spLocks noGrp="1"/>
          </p:cNvSpPr>
          <p:nvPr>
            <p:ph type="subTitle" idx="1" hasCustomPrompt="1"/>
          </p:nvPr>
        </p:nvSpPr>
        <p:spPr>
          <a:xfrm>
            <a:off x="1609557" y="3908414"/>
            <a:ext cx="2126611" cy="1051125"/>
          </a:xfrm>
          <a:prstGeom prst="rect">
            <a:avLst/>
          </a:prstGeom>
        </p:spPr>
        <p:txBody>
          <a:bodyPr>
            <a:normAutofit/>
          </a:bodyPr>
          <a:lstStyle>
            <a:lvl1pPr marL="0" indent="0" algn="ctr">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Double click to edit text</a:t>
            </a:r>
            <a:endParaRPr lang="en-CA" dirty="0"/>
          </a:p>
        </p:txBody>
      </p:sp>
      <p:sp>
        <p:nvSpPr>
          <p:cNvPr id="13" name="Text Placeholder 12"/>
          <p:cNvSpPr>
            <a:spLocks noGrp="1"/>
          </p:cNvSpPr>
          <p:nvPr>
            <p:ph type="body" sz="quarter" idx="11" hasCustomPrompt="1"/>
          </p:nvPr>
        </p:nvSpPr>
        <p:spPr>
          <a:xfrm>
            <a:off x="2315407" y="2125666"/>
            <a:ext cx="714910" cy="558020"/>
          </a:xfrm>
          <a:prstGeom prst="rect">
            <a:avLst/>
          </a:prstGeom>
        </p:spPr>
        <p:txBody>
          <a:bodyPr/>
          <a:lstStyle>
            <a:lvl1pPr marL="0" indent="0" algn="ctr">
              <a:buNone/>
              <a:defRPr sz="2800" b="1">
                <a:solidFill>
                  <a:schemeClr val="bg1"/>
                </a:solidFill>
                <a:latin typeface="+mj-lt"/>
              </a:defRPr>
            </a:lvl1pPr>
          </a:lstStyle>
          <a:p>
            <a:pPr lvl="0"/>
            <a:r>
              <a:rPr lang="en-US" dirty="0" smtClean="0"/>
              <a:t>01</a:t>
            </a:r>
            <a:endParaRPr lang="en-CA" dirty="0"/>
          </a:p>
        </p:txBody>
      </p:sp>
    </p:spTree>
    <p:extLst>
      <p:ext uri="{BB962C8B-B14F-4D97-AF65-F5344CB8AC3E}">
        <p14:creationId xmlns:p14="http://schemas.microsoft.com/office/powerpoint/2010/main" val="246884679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6" name="Line"/>
          <p:cNvSpPr/>
          <p:nvPr userDrawn="1"/>
        </p:nvSpPr>
        <p:spPr>
          <a:xfrm>
            <a:off x="7001386" y="898521"/>
            <a:ext cx="463920" cy="0"/>
          </a:xfrm>
          <a:prstGeom prst="line">
            <a:avLst/>
          </a:prstGeom>
          <a:ln w="38100">
            <a:solidFill>
              <a:schemeClr val="tx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8" name="Content Placeholder 3"/>
          <p:cNvSpPr>
            <a:spLocks noGrp="1"/>
          </p:cNvSpPr>
          <p:nvPr>
            <p:ph sz="half" idx="2" hasCustomPrompt="1"/>
          </p:nvPr>
        </p:nvSpPr>
        <p:spPr>
          <a:xfrm>
            <a:off x="7001386" y="2129791"/>
            <a:ext cx="3868615" cy="148553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9" name="Subtitle 2"/>
          <p:cNvSpPr>
            <a:spLocks noGrp="1"/>
          </p:cNvSpPr>
          <p:nvPr>
            <p:ph type="subTitle" idx="1"/>
          </p:nvPr>
        </p:nvSpPr>
        <p:spPr>
          <a:xfrm>
            <a:off x="7001386" y="1591975"/>
            <a:ext cx="3868615" cy="353150"/>
          </a:xfrm>
          <a:prstGeom prst="rect">
            <a:avLst/>
          </a:prstGeo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CA" dirty="0"/>
          </a:p>
        </p:txBody>
      </p:sp>
      <p:sp>
        <p:nvSpPr>
          <p:cNvPr id="10" name="Picture Placeholder 2"/>
          <p:cNvSpPr>
            <a:spLocks noGrp="1"/>
          </p:cNvSpPr>
          <p:nvPr>
            <p:ph type="pic" idx="12"/>
          </p:nvPr>
        </p:nvSpPr>
        <p:spPr>
          <a:xfrm>
            <a:off x="1086817" y="882288"/>
            <a:ext cx="2527706" cy="2513907"/>
          </a:xfrm>
          <a:prstGeom prst="rect">
            <a:avLst/>
          </a:prstGeom>
          <a:solidFill>
            <a:schemeClr val="bg1">
              <a:lumMod val="95000"/>
            </a:schemeClr>
          </a:solidFill>
        </p:spPr>
        <p:txBody>
          <a:bodyPr anchor="ct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11" name="Picture Placeholder 2"/>
          <p:cNvSpPr>
            <a:spLocks noGrp="1"/>
          </p:cNvSpPr>
          <p:nvPr>
            <p:ph type="pic" idx="13"/>
          </p:nvPr>
        </p:nvSpPr>
        <p:spPr>
          <a:xfrm>
            <a:off x="3730035" y="882287"/>
            <a:ext cx="2527706" cy="2513907"/>
          </a:xfrm>
          <a:prstGeom prst="rect">
            <a:avLst/>
          </a:prstGeom>
          <a:solidFill>
            <a:schemeClr val="bg1">
              <a:lumMod val="95000"/>
            </a:schemeClr>
          </a:solidFill>
        </p:spPr>
        <p:txBody>
          <a:bodyPr anchor="ct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14" name="Picture Placeholder 2"/>
          <p:cNvSpPr>
            <a:spLocks noGrp="1"/>
          </p:cNvSpPr>
          <p:nvPr>
            <p:ph type="pic" idx="14"/>
          </p:nvPr>
        </p:nvSpPr>
        <p:spPr>
          <a:xfrm>
            <a:off x="1086817" y="3504288"/>
            <a:ext cx="2527706" cy="2513907"/>
          </a:xfrm>
          <a:prstGeom prst="rect">
            <a:avLst/>
          </a:prstGeom>
          <a:solidFill>
            <a:schemeClr val="bg1">
              <a:lumMod val="95000"/>
            </a:schemeClr>
          </a:solidFill>
        </p:spPr>
        <p:txBody>
          <a:bodyPr anchor="ct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15" name="Picture Placeholder 2"/>
          <p:cNvSpPr>
            <a:spLocks noGrp="1"/>
          </p:cNvSpPr>
          <p:nvPr>
            <p:ph type="pic" idx="15"/>
          </p:nvPr>
        </p:nvSpPr>
        <p:spPr>
          <a:xfrm>
            <a:off x="3730035" y="3504287"/>
            <a:ext cx="2527706" cy="2513907"/>
          </a:xfrm>
          <a:prstGeom prst="rect">
            <a:avLst/>
          </a:prstGeom>
          <a:solidFill>
            <a:schemeClr val="bg1">
              <a:lumMod val="95000"/>
            </a:schemeClr>
          </a:solidFill>
        </p:spPr>
        <p:txBody>
          <a:bodyPr anchor="ct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24" name="Title 1"/>
          <p:cNvSpPr>
            <a:spLocks noGrp="1"/>
          </p:cNvSpPr>
          <p:nvPr>
            <p:ph type="title"/>
          </p:nvPr>
        </p:nvSpPr>
        <p:spPr>
          <a:xfrm>
            <a:off x="7001386" y="1109977"/>
            <a:ext cx="3868615" cy="421416"/>
          </a:xfrm>
          <a:prstGeom prst="rect">
            <a:avLst/>
          </a:prstGeom>
        </p:spPr>
        <p:txBody>
          <a:bodyPr/>
          <a:lstStyle>
            <a:lvl1pPr>
              <a:defRPr sz="2800"/>
            </a:lvl1pPr>
          </a:lstStyle>
          <a:p>
            <a:endParaRPr lang="en-CA" sz="2800" dirty="0"/>
          </a:p>
        </p:txBody>
      </p:sp>
    </p:spTree>
    <p:extLst>
      <p:ext uri="{BB962C8B-B14F-4D97-AF65-F5344CB8AC3E}">
        <p14:creationId xmlns:p14="http://schemas.microsoft.com/office/powerpoint/2010/main" val="416326201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hart Layout">
    <p:spTree>
      <p:nvGrpSpPr>
        <p:cNvPr id="1" name=""/>
        <p:cNvGrpSpPr/>
        <p:nvPr/>
      </p:nvGrpSpPr>
      <p:grpSpPr>
        <a:xfrm>
          <a:off x="0" y="0"/>
          <a:ext cx="0" cy="0"/>
          <a:chOff x="0" y="0"/>
          <a:chExt cx="0" cy="0"/>
        </a:xfrm>
      </p:grpSpPr>
      <p:sp>
        <p:nvSpPr>
          <p:cNvPr id="6" name="Line"/>
          <p:cNvSpPr/>
          <p:nvPr userDrawn="1"/>
        </p:nvSpPr>
        <p:spPr>
          <a:xfrm>
            <a:off x="1330258" y="898521"/>
            <a:ext cx="463920" cy="0"/>
          </a:xfrm>
          <a:prstGeom prst="line">
            <a:avLst/>
          </a:prstGeom>
          <a:ln w="38100">
            <a:solidFill>
              <a:schemeClr val="tx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8" name="Content Placeholder 3"/>
          <p:cNvSpPr>
            <a:spLocks noGrp="1"/>
          </p:cNvSpPr>
          <p:nvPr>
            <p:ph sz="half" idx="2" hasCustomPrompt="1"/>
          </p:nvPr>
        </p:nvSpPr>
        <p:spPr>
          <a:xfrm>
            <a:off x="1330258" y="2129791"/>
            <a:ext cx="9346978" cy="331042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9" name="Subtitle 2"/>
          <p:cNvSpPr>
            <a:spLocks noGrp="1"/>
          </p:cNvSpPr>
          <p:nvPr>
            <p:ph type="subTitle" idx="1"/>
          </p:nvPr>
        </p:nvSpPr>
        <p:spPr>
          <a:xfrm>
            <a:off x="1330258" y="1591975"/>
            <a:ext cx="9346978" cy="353150"/>
          </a:xfrm>
          <a:prstGeom prst="rect">
            <a:avLst/>
          </a:prstGeo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CA" dirty="0"/>
          </a:p>
        </p:txBody>
      </p:sp>
      <p:sp>
        <p:nvSpPr>
          <p:cNvPr id="24" name="Title 1"/>
          <p:cNvSpPr>
            <a:spLocks noGrp="1"/>
          </p:cNvSpPr>
          <p:nvPr>
            <p:ph type="title"/>
          </p:nvPr>
        </p:nvSpPr>
        <p:spPr>
          <a:xfrm>
            <a:off x="1330258" y="1109977"/>
            <a:ext cx="9346978" cy="421416"/>
          </a:xfrm>
          <a:prstGeom prst="rect">
            <a:avLst/>
          </a:prstGeom>
        </p:spPr>
        <p:txBody>
          <a:bodyPr/>
          <a:lstStyle>
            <a:lvl1pPr>
              <a:defRPr sz="2800"/>
            </a:lvl1pPr>
          </a:lstStyle>
          <a:p>
            <a:endParaRPr lang="en-CA" sz="2800" dirty="0"/>
          </a:p>
        </p:txBody>
      </p:sp>
    </p:spTree>
    <p:extLst>
      <p:ext uri="{BB962C8B-B14F-4D97-AF65-F5344CB8AC3E}">
        <p14:creationId xmlns:p14="http://schemas.microsoft.com/office/powerpoint/2010/main" val="364445360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10" name="Picture Placeholder 2"/>
          <p:cNvSpPr>
            <a:spLocks noGrp="1"/>
          </p:cNvSpPr>
          <p:nvPr>
            <p:ph type="pic" idx="10"/>
          </p:nvPr>
        </p:nvSpPr>
        <p:spPr>
          <a:xfrm>
            <a:off x="1" y="0"/>
            <a:ext cx="12191999" cy="3554798"/>
          </a:xfrm>
          <a:prstGeom prst="rect">
            <a:avLst/>
          </a:prstGeom>
          <a:solidFill>
            <a:schemeClr val="bg1">
              <a:lumMod val="95000"/>
            </a:schemeClr>
          </a:solidFill>
        </p:spPr>
        <p:txBody>
          <a:bodyPr anchor="ct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13" name="Content Placeholder 3"/>
          <p:cNvSpPr>
            <a:spLocks noGrp="1"/>
          </p:cNvSpPr>
          <p:nvPr>
            <p:ph sz="half" idx="2" hasCustomPrompt="1"/>
          </p:nvPr>
        </p:nvSpPr>
        <p:spPr>
          <a:xfrm>
            <a:off x="1493114" y="3884847"/>
            <a:ext cx="9205771" cy="206145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Tree>
    <p:extLst>
      <p:ext uri="{BB962C8B-B14F-4D97-AF65-F5344CB8AC3E}">
        <p14:creationId xmlns:p14="http://schemas.microsoft.com/office/powerpoint/2010/main" val="242588863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1"/>
          <p:cNvSpPr>
            <a:spLocks noGrp="1"/>
          </p:cNvSpPr>
          <p:nvPr>
            <p:ph type="title"/>
          </p:nvPr>
        </p:nvSpPr>
        <p:spPr>
          <a:xfrm>
            <a:off x="1493114" y="893372"/>
            <a:ext cx="9205772" cy="497166"/>
          </a:xfrm>
          <a:prstGeom prst="rect">
            <a:avLst/>
          </a:prstGeom>
        </p:spPr>
        <p:txBody>
          <a:bodyPr/>
          <a:lstStyle>
            <a:lvl1pPr>
              <a:defRPr sz="2800"/>
            </a:lvl1pPr>
          </a:lstStyle>
          <a:p>
            <a:endParaRPr lang="en-CA" sz="2800" dirty="0"/>
          </a:p>
        </p:txBody>
      </p:sp>
      <p:sp>
        <p:nvSpPr>
          <p:cNvPr id="10" name="Content Placeholder 3"/>
          <p:cNvSpPr>
            <a:spLocks noGrp="1"/>
          </p:cNvSpPr>
          <p:nvPr>
            <p:ph sz="half" idx="2" hasCustomPrompt="1"/>
          </p:nvPr>
        </p:nvSpPr>
        <p:spPr>
          <a:xfrm>
            <a:off x="1493115" y="4485428"/>
            <a:ext cx="2732604" cy="1318199"/>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11" name="Content Placeholder 3"/>
          <p:cNvSpPr>
            <a:spLocks noGrp="1"/>
          </p:cNvSpPr>
          <p:nvPr>
            <p:ph sz="half" idx="10" hasCustomPrompt="1"/>
          </p:nvPr>
        </p:nvSpPr>
        <p:spPr>
          <a:xfrm>
            <a:off x="4729698" y="4485428"/>
            <a:ext cx="2732604" cy="1318199"/>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12" name="Content Placeholder 3"/>
          <p:cNvSpPr>
            <a:spLocks noGrp="1"/>
          </p:cNvSpPr>
          <p:nvPr>
            <p:ph sz="half" idx="11" hasCustomPrompt="1"/>
          </p:nvPr>
        </p:nvSpPr>
        <p:spPr>
          <a:xfrm>
            <a:off x="7966282" y="4485427"/>
            <a:ext cx="2732604" cy="1318199"/>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13" name="Picture Placeholder 2"/>
          <p:cNvSpPr>
            <a:spLocks noGrp="1"/>
          </p:cNvSpPr>
          <p:nvPr>
            <p:ph type="pic" idx="12"/>
          </p:nvPr>
        </p:nvSpPr>
        <p:spPr>
          <a:xfrm>
            <a:off x="1493114" y="2153440"/>
            <a:ext cx="2732605" cy="2202134"/>
          </a:xfrm>
          <a:prstGeom prst="rect">
            <a:avLst/>
          </a:prstGeom>
          <a:solidFill>
            <a:schemeClr val="bg1">
              <a:lumMod val="95000"/>
            </a:schemeClr>
          </a:solidFill>
        </p:spPr>
        <p:txBody>
          <a:bodyPr anchor="ct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14" name="Picture Placeholder 2"/>
          <p:cNvSpPr>
            <a:spLocks noGrp="1"/>
          </p:cNvSpPr>
          <p:nvPr>
            <p:ph type="pic" idx="13"/>
          </p:nvPr>
        </p:nvSpPr>
        <p:spPr>
          <a:xfrm>
            <a:off x="4729698" y="2153440"/>
            <a:ext cx="2732605" cy="2202134"/>
          </a:xfrm>
          <a:prstGeom prst="rect">
            <a:avLst/>
          </a:prstGeom>
          <a:solidFill>
            <a:schemeClr val="bg1">
              <a:lumMod val="95000"/>
            </a:schemeClr>
          </a:solidFill>
        </p:spPr>
        <p:txBody>
          <a:bodyPr anchor="ct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15" name="Picture Placeholder 2"/>
          <p:cNvSpPr>
            <a:spLocks noGrp="1"/>
          </p:cNvSpPr>
          <p:nvPr>
            <p:ph type="pic" idx="14"/>
          </p:nvPr>
        </p:nvSpPr>
        <p:spPr>
          <a:xfrm>
            <a:off x="7966281" y="2153440"/>
            <a:ext cx="2732605" cy="2202134"/>
          </a:xfrm>
          <a:prstGeom prst="rect">
            <a:avLst/>
          </a:prstGeom>
          <a:solidFill>
            <a:schemeClr val="bg1">
              <a:lumMod val="95000"/>
            </a:schemeClr>
          </a:solidFill>
        </p:spPr>
        <p:txBody>
          <a:bodyPr anchor="ct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17" name="Subtitle 2"/>
          <p:cNvSpPr>
            <a:spLocks noGrp="1"/>
          </p:cNvSpPr>
          <p:nvPr>
            <p:ph type="subTitle" idx="1"/>
          </p:nvPr>
        </p:nvSpPr>
        <p:spPr>
          <a:xfrm>
            <a:off x="1493114" y="1390538"/>
            <a:ext cx="9205772" cy="353150"/>
          </a:xfrm>
          <a:prstGeom prst="rect">
            <a:avLst/>
          </a:prstGeo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CA" dirty="0"/>
          </a:p>
        </p:txBody>
      </p:sp>
    </p:spTree>
    <p:extLst>
      <p:ext uri="{BB962C8B-B14F-4D97-AF65-F5344CB8AC3E}">
        <p14:creationId xmlns:p14="http://schemas.microsoft.com/office/powerpoint/2010/main" val="191881328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7" name="Rectangle 36"/>
          <p:cNvSpPr/>
          <p:nvPr userDrawn="1"/>
        </p:nvSpPr>
        <p:spPr>
          <a:xfrm>
            <a:off x="0" y="0"/>
            <a:ext cx="5908431"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itle 1"/>
          <p:cNvSpPr>
            <a:spLocks noGrp="1"/>
          </p:cNvSpPr>
          <p:nvPr>
            <p:ph type="title" hasCustomPrompt="1"/>
          </p:nvPr>
        </p:nvSpPr>
        <p:spPr>
          <a:xfrm>
            <a:off x="6839065" y="898783"/>
            <a:ext cx="3895668" cy="497166"/>
          </a:xfrm>
          <a:prstGeom prst="rect">
            <a:avLst/>
          </a:prstGeom>
        </p:spPr>
        <p:txBody>
          <a:bodyPr/>
          <a:lstStyle>
            <a:lvl1pPr>
              <a:defRPr sz="2800" baseline="0">
                <a:solidFill>
                  <a:schemeClr val="tx2"/>
                </a:solidFill>
              </a:defRPr>
            </a:lvl1pPr>
          </a:lstStyle>
          <a:p>
            <a:r>
              <a:rPr lang="en-US" sz="2800" dirty="0" smtClean="0"/>
              <a:t>Title 2</a:t>
            </a:r>
            <a:endParaRPr lang="en-CA" sz="2800" dirty="0"/>
          </a:p>
        </p:txBody>
      </p:sp>
      <p:sp>
        <p:nvSpPr>
          <p:cNvPr id="31" name="Content Placeholder 3"/>
          <p:cNvSpPr>
            <a:spLocks noGrp="1"/>
          </p:cNvSpPr>
          <p:nvPr>
            <p:ph sz="half" idx="14" hasCustomPrompt="1"/>
          </p:nvPr>
        </p:nvSpPr>
        <p:spPr>
          <a:xfrm>
            <a:off x="2474090" y="2549873"/>
            <a:ext cx="3077144" cy="91198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38" name="Line"/>
          <p:cNvSpPr/>
          <p:nvPr userDrawn="1"/>
        </p:nvSpPr>
        <p:spPr>
          <a:xfrm>
            <a:off x="605545" y="6193103"/>
            <a:ext cx="0" cy="664897"/>
          </a:xfrm>
          <a:prstGeom prst="line">
            <a:avLst/>
          </a:prstGeom>
          <a:ln w="38100">
            <a:solidFill>
              <a:schemeClr val="bg1"/>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39" name="Picture 3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20495" y="5324462"/>
            <a:ext cx="1002633" cy="500504"/>
          </a:xfrm>
          <a:prstGeom prst="rect">
            <a:avLst/>
          </a:prstGeom>
        </p:spPr>
      </p:pic>
      <p:sp>
        <p:nvSpPr>
          <p:cNvPr id="40" name="Content Placeholder 3"/>
          <p:cNvSpPr>
            <a:spLocks noGrp="1"/>
          </p:cNvSpPr>
          <p:nvPr>
            <p:ph sz="half" idx="15" hasCustomPrompt="1"/>
          </p:nvPr>
        </p:nvSpPr>
        <p:spPr>
          <a:xfrm>
            <a:off x="2474090" y="3800091"/>
            <a:ext cx="3077144" cy="91198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41" name="Content Placeholder 3"/>
          <p:cNvSpPr>
            <a:spLocks noGrp="1"/>
          </p:cNvSpPr>
          <p:nvPr>
            <p:ph sz="half" idx="16" hasCustomPrompt="1"/>
          </p:nvPr>
        </p:nvSpPr>
        <p:spPr>
          <a:xfrm>
            <a:off x="2474090" y="5050309"/>
            <a:ext cx="3077144" cy="91198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42" name="Content Placeholder 3"/>
          <p:cNvSpPr>
            <a:spLocks noGrp="1"/>
          </p:cNvSpPr>
          <p:nvPr>
            <p:ph sz="half" idx="17" hasCustomPrompt="1"/>
          </p:nvPr>
        </p:nvSpPr>
        <p:spPr>
          <a:xfrm>
            <a:off x="7657589" y="2552729"/>
            <a:ext cx="3077144" cy="91198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43" name="Content Placeholder 3"/>
          <p:cNvSpPr>
            <a:spLocks noGrp="1"/>
          </p:cNvSpPr>
          <p:nvPr>
            <p:ph sz="half" idx="18" hasCustomPrompt="1"/>
          </p:nvPr>
        </p:nvSpPr>
        <p:spPr>
          <a:xfrm>
            <a:off x="7657589" y="3802947"/>
            <a:ext cx="3077144" cy="91198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44" name="Content Placeholder 3"/>
          <p:cNvSpPr>
            <a:spLocks noGrp="1"/>
          </p:cNvSpPr>
          <p:nvPr>
            <p:ph sz="half" idx="19" hasCustomPrompt="1"/>
          </p:nvPr>
        </p:nvSpPr>
        <p:spPr>
          <a:xfrm>
            <a:off x="7657589" y="5053165"/>
            <a:ext cx="3077144" cy="91198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dirty="0" smtClean="0"/>
              <a:t>Double click to edit text</a:t>
            </a:r>
            <a:endParaRPr lang="en-US" sz="1600" dirty="0" smtClean="0"/>
          </a:p>
        </p:txBody>
      </p:sp>
      <p:sp>
        <p:nvSpPr>
          <p:cNvPr id="51" name="Text Placeholder 12"/>
          <p:cNvSpPr>
            <a:spLocks noGrp="1"/>
          </p:cNvSpPr>
          <p:nvPr>
            <p:ph type="body" sz="quarter" idx="22" hasCustomPrompt="1"/>
          </p:nvPr>
        </p:nvSpPr>
        <p:spPr>
          <a:xfrm>
            <a:off x="1694340" y="898783"/>
            <a:ext cx="3895670" cy="507736"/>
          </a:xfrm>
          <a:prstGeom prst="rect">
            <a:avLst/>
          </a:prstGeom>
        </p:spPr>
        <p:txBody>
          <a:bodyPr/>
          <a:lstStyle>
            <a:lvl1pPr marL="0" indent="0" algn="l">
              <a:buNone/>
              <a:defRPr sz="2800" b="1" baseline="0">
                <a:solidFill>
                  <a:schemeClr val="accent1"/>
                </a:solidFill>
                <a:latin typeface="+mj-lt"/>
              </a:defRPr>
            </a:lvl1pPr>
          </a:lstStyle>
          <a:p>
            <a:pPr lvl="0"/>
            <a:r>
              <a:rPr lang="en-US" dirty="0" smtClean="0"/>
              <a:t>Title 1</a:t>
            </a:r>
            <a:endParaRPr lang="en-CA" dirty="0"/>
          </a:p>
        </p:txBody>
      </p:sp>
      <p:sp>
        <p:nvSpPr>
          <p:cNvPr id="53" name="Text Placeholder 12"/>
          <p:cNvSpPr>
            <a:spLocks noGrp="1"/>
          </p:cNvSpPr>
          <p:nvPr>
            <p:ph type="body" sz="quarter" idx="23"/>
          </p:nvPr>
        </p:nvSpPr>
        <p:spPr>
          <a:xfrm>
            <a:off x="1694340" y="1458537"/>
            <a:ext cx="3895670" cy="283041"/>
          </a:xfrm>
          <a:prstGeom prst="rect">
            <a:avLst/>
          </a:prstGeom>
        </p:spPr>
        <p:txBody>
          <a:bodyPr/>
          <a:lstStyle>
            <a:lvl1pPr marL="0" indent="0" algn="l">
              <a:buNone/>
              <a:defRPr sz="1800" b="1" baseline="0">
                <a:solidFill>
                  <a:schemeClr val="bg1"/>
                </a:solidFill>
                <a:latin typeface="+mn-lt"/>
              </a:defRPr>
            </a:lvl1pPr>
          </a:lstStyle>
          <a:p>
            <a:pPr lvl="0"/>
            <a:endParaRPr lang="en-CA" dirty="0"/>
          </a:p>
        </p:txBody>
      </p:sp>
      <p:sp>
        <p:nvSpPr>
          <p:cNvPr id="54" name="Text Placeholder 12"/>
          <p:cNvSpPr>
            <a:spLocks noGrp="1"/>
          </p:cNvSpPr>
          <p:nvPr>
            <p:ph type="body" sz="quarter" idx="24"/>
          </p:nvPr>
        </p:nvSpPr>
        <p:spPr>
          <a:xfrm>
            <a:off x="6845283" y="1458537"/>
            <a:ext cx="3889450" cy="283041"/>
          </a:xfrm>
          <a:prstGeom prst="rect">
            <a:avLst/>
          </a:prstGeom>
        </p:spPr>
        <p:txBody>
          <a:bodyPr/>
          <a:lstStyle>
            <a:lvl1pPr marL="0" indent="0" algn="l">
              <a:buNone/>
              <a:defRPr sz="1800" b="1" baseline="0">
                <a:solidFill>
                  <a:schemeClr val="tx2"/>
                </a:solidFill>
                <a:latin typeface="+mn-lt"/>
              </a:defRPr>
            </a:lvl1pPr>
          </a:lstStyle>
          <a:p>
            <a:pPr lvl="0"/>
            <a:endParaRPr lang="en-CA" dirty="0"/>
          </a:p>
        </p:txBody>
      </p:sp>
      <p:sp>
        <p:nvSpPr>
          <p:cNvPr id="15" name="Subtitle 2"/>
          <p:cNvSpPr txBox="1">
            <a:spLocks/>
          </p:cNvSpPr>
          <p:nvPr userDrawn="1"/>
        </p:nvSpPr>
        <p:spPr>
          <a:xfrm rot="16200000">
            <a:off x="52576" y="4374432"/>
            <a:ext cx="1129678" cy="2899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baseline="0">
                <a:solidFill>
                  <a:schemeClr val="accent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smtClean="0"/>
              <a:t>AVSEC2021</a:t>
            </a:r>
            <a:endParaRPr lang="en-CA" dirty="0"/>
          </a:p>
        </p:txBody>
      </p:sp>
    </p:spTree>
    <p:extLst>
      <p:ext uri="{BB962C8B-B14F-4D97-AF65-F5344CB8AC3E}">
        <p14:creationId xmlns:p14="http://schemas.microsoft.com/office/powerpoint/2010/main" val="134704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Line"/>
          <p:cNvSpPr/>
          <p:nvPr userDrawn="1"/>
        </p:nvSpPr>
        <p:spPr>
          <a:xfrm>
            <a:off x="11448936" y="893371"/>
            <a:ext cx="743063" cy="0"/>
          </a:xfrm>
          <a:prstGeom prst="line">
            <a:avLst/>
          </a:prstGeom>
          <a:ln w="38100">
            <a:solidFill>
              <a:schemeClr val="tx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2" name="Slide Number">
            <a:extLst>
              <a:ext uri="{FF2B5EF4-FFF2-40B4-BE49-F238E27FC236}">
                <a16:creationId xmlns:a16="http://schemas.microsoft.com/office/drawing/2014/main" id="{F9D19220-74F6-4303-AD53-4CB1872D5307}"/>
              </a:ext>
            </a:extLst>
          </p:cNvPr>
          <p:cNvSpPr txBox="1">
            <a:spLocks/>
          </p:cNvSpPr>
          <p:nvPr userDrawn="1"/>
        </p:nvSpPr>
        <p:spPr>
          <a:xfrm>
            <a:off x="10970589" y="588573"/>
            <a:ext cx="1099676" cy="304798"/>
          </a:xfrm>
          <a:prstGeom prst="rect">
            <a:avLst/>
          </a:prstGeom>
        </p:spPr>
        <p:txBody>
          <a:bodyPr wrap="none" lIns="0" tIns="0" rIns="0" bIns="0">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5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ctr">
              <a:lnSpc>
                <a:spcPct val="100000"/>
              </a:lnSpc>
            </a:pPr>
            <a:fld id="{86CB4B4D-7CA3-9044-876B-883B54F8677D}" type="slidenum">
              <a:rPr lang="en-US" sz="1400" b="0" smtClean="0">
                <a:solidFill>
                  <a:schemeClr val="tx2"/>
                </a:solidFill>
                <a:latin typeface="+mn-lt"/>
                <a:ea typeface="Roboto Light" pitchFamily="2" charset="0"/>
                <a:cs typeface="Adobe Naskh Medium" panose="01010101010101010101" pitchFamily="50" charset="-78"/>
              </a:rPr>
              <a:pPr algn="ctr">
                <a:lnSpc>
                  <a:spcPct val="100000"/>
                </a:lnSpc>
              </a:pPr>
              <a:t>‹#›</a:t>
            </a:fld>
            <a:endParaRPr lang="en-US" sz="1600" b="0" dirty="0">
              <a:solidFill>
                <a:schemeClr val="tx2"/>
              </a:solidFill>
              <a:latin typeface="+mn-lt"/>
              <a:ea typeface="Roboto Light" pitchFamily="2" charset="0"/>
              <a:cs typeface="Adobe Naskh Medium" panose="01010101010101010101" pitchFamily="50" charset="-78"/>
            </a:endParaRPr>
          </a:p>
        </p:txBody>
      </p:sp>
      <p:sp>
        <p:nvSpPr>
          <p:cNvPr id="13" name="Line"/>
          <p:cNvSpPr/>
          <p:nvPr userDrawn="1"/>
        </p:nvSpPr>
        <p:spPr>
          <a:xfrm>
            <a:off x="605545" y="6193103"/>
            <a:ext cx="0" cy="664897"/>
          </a:xfrm>
          <a:prstGeom prst="line">
            <a:avLst/>
          </a:prstGeom>
          <a:ln w="38100">
            <a:solidFill>
              <a:schemeClr val="tx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4" name="Picture 13"/>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rot="16200000">
            <a:off x="110893" y="5321266"/>
            <a:ext cx="1015442" cy="506898"/>
          </a:xfrm>
          <a:prstGeom prst="rect">
            <a:avLst/>
          </a:prstGeom>
        </p:spPr>
      </p:pic>
    </p:spTree>
    <p:extLst>
      <p:ext uri="{BB962C8B-B14F-4D97-AF65-F5344CB8AC3E}">
        <p14:creationId xmlns:p14="http://schemas.microsoft.com/office/powerpoint/2010/main" val="2675302569"/>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7" r:id="rId4"/>
    <p:sldLayoutId id="2147483651" r:id="rId5"/>
    <p:sldLayoutId id="2147483665" r:id="rId6"/>
    <p:sldLayoutId id="2147483653" r:id="rId7"/>
    <p:sldLayoutId id="2147483652" r:id="rId8"/>
    <p:sldLayoutId id="2147483654" r:id="rId9"/>
    <p:sldLayoutId id="2147483650" r:id="rId10"/>
    <p:sldLayoutId id="2147483655" r:id="rId11"/>
    <p:sldLayoutId id="2147483656" r:id="rId12"/>
    <p:sldLayoutId id="2147483662" r:id="rId13"/>
    <p:sldLayoutId id="2147483658" r:id="rId14"/>
    <p:sldLayoutId id="2147483659" r:id="rId15"/>
    <p:sldLayoutId id="2147483664" r:id="rId16"/>
    <p:sldLayoutId id="2147483661" r:id="rId17"/>
  </p:sldLayoutIdLst>
  <p:timing>
    <p:tnLst>
      <p:par>
        <p:cTn id="1" dur="indefinite" restart="never" nodeType="tmRoot"/>
      </p:par>
    </p:tnLst>
  </p:timing>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igat.icao.int/ated/TrainingCatalogue/Search?Search=IAL+SP&amp;StateId=&amp;Tab=All+Courses&amp;ViewMode=List&amp;Page=&amp;TrainingAreaId=&amp;TrainingSubareaId=&amp;TopicId=&amp;LanguageId=&amp;CourseTypeId=&amp;OrderBy=Type&amp;HasUpcomingSessions=false&amp;HasCaaDiscount=false" TargetMode="External"/><Relationship Id="rId3" Type="http://schemas.openxmlformats.org/officeDocument/2006/relationships/image" Target="../media/image6.png"/><Relationship Id="rId7" Type="http://schemas.openxmlformats.org/officeDocument/2006/relationships/hyperlink" Target="https://igat.icao.int/ated/TrainingCatalogue/Search?Search=IAL+FR&amp;StateId=&amp;Tab=All+Courses&amp;ViewMode=List&amp;Page=&amp;TrainingAreaId=&amp;TrainingSubareaId=&amp;TopicId=&amp;LanguageId=&amp;CourseTypeId=&amp;OrderBy=Type&amp;HasUpcomingSessions=false&amp;HasCaaDiscount=false"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hyperlink" Target="https://igat.icao.int/ated/TrainingCatalogue/Search?Search=IAL+EN&amp;StateId=&amp;Tab=All+Courses&amp;ViewMode=List&amp;Page=&amp;TrainingAreaId=&amp;TrainingSubareaId=&amp;TopicId=&amp;LanguageId=&amp;CourseTypeId=&amp;OrderBy=Type&amp;HasUpcomingSessions=false&amp;HasCaaDiscount=false" TargetMode="Externa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hyperlink" Target="https://igat.icao.int/ated/TrainingCatalogue/Sessions?Tab=All&amp;SubTab=&amp;ViewMode=List&amp;Page=&amp;StateId=&amp;TrainingAreaId=10&amp;TrainingInstitutionId=&amp;LanguageId=&amp;OtherLanguage=&amp;FromDate=&amp;ToDate=&amp;Search=&amp;HasCaaDiscount=false"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idx="10"/>
          </p:nvPr>
        </p:nvPicPr>
        <p:blipFill>
          <a:blip r:embed="rId3">
            <a:extLst>
              <a:ext uri="{28A0092B-C50C-407E-A947-70E740481C1C}">
                <a14:useLocalDpi xmlns:a14="http://schemas.microsoft.com/office/drawing/2010/main" val="0"/>
              </a:ext>
            </a:extLst>
          </a:blip>
          <a:stretch>
            <a:fillRect/>
          </a:stretch>
        </p:blipFill>
        <p:spPr>
          <a:xfrm>
            <a:off x="1" y="987"/>
            <a:ext cx="12191999" cy="3552823"/>
          </a:xfrm>
        </p:spPr>
      </p:pic>
      <p:sp>
        <p:nvSpPr>
          <p:cNvPr id="31" name="Content Placeholder 30"/>
          <p:cNvSpPr>
            <a:spLocks noGrp="1"/>
          </p:cNvSpPr>
          <p:nvPr>
            <p:ph sz="half" idx="2"/>
          </p:nvPr>
        </p:nvSpPr>
        <p:spPr>
          <a:xfrm>
            <a:off x="1385977" y="3787078"/>
            <a:ext cx="10067469" cy="2878263"/>
          </a:xfrm>
        </p:spPr>
        <p:txBody>
          <a:bodyPr/>
          <a:lstStyle/>
          <a:p>
            <a:r>
              <a:rPr lang="en-US" sz="2800" b="1" dirty="0" smtClean="0">
                <a:solidFill>
                  <a:schemeClr val="accent1"/>
                </a:solidFill>
              </a:rPr>
              <a:t>International Air Law Course</a:t>
            </a:r>
          </a:p>
          <a:p>
            <a:r>
              <a:rPr lang="en-US" sz="1600" dirty="0"/>
              <a:t>The International Air Law course aims to enable representatives of Civil Aviation Administrations, Civil Aviation Authorities, Airports and Air Navigation Service Providers to support their organization in compliance with international air law, through application of appropriate knowledge and advocacy</a:t>
            </a:r>
            <a:r>
              <a:rPr lang="en-US" sz="1600" dirty="0" smtClean="0"/>
              <a:t>.</a:t>
            </a:r>
          </a:p>
          <a:p>
            <a:r>
              <a:rPr lang="en-US" sz="1600" b="1" dirty="0"/>
              <a:t>Upon completion of the course, participants will be able to accomplish the following:</a:t>
            </a:r>
          </a:p>
          <a:p>
            <a:pPr marL="342900" indent="-342900">
              <a:buFont typeface="+mj-lt"/>
              <a:buAutoNum type="alphaLcParenR"/>
            </a:pPr>
            <a:r>
              <a:rPr lang="en-US" sz="1600" dirty="0" smtClean="0"/>
              <a:t>learn </a:t>
            </a:r>
            <a:r>
              <a:rPr lang="en-US" sz="1600" dirty="0"/>
              <a:t>the concepts and rules of international air law;</a:t>
            </a:r>
          </a:p>
          <a:p>
            <a:pPr marL="342900" indent="-342900">
              <a:buFont typeface="+mj-lt"/>
              <a:buAutoNum type="alphaLcParenR"/>
            </a:pPr>
            <a:r>
              <a:rPr lang="en-US" sz="1600" dirty="0" smtClean="0"/>
              <a:t>explain </a:t>
            </a:r>
            <a:r>
              <a:rPr lang="en-US" sz="1600" dirty="0"/>
              <a:t>the relevance of the rules and procedures of international air law for their own role and functions in </a:t>
            </a:r>
            <a:r>
              <a:rPr lang="en-US" sz="1600" dirty="0" smtClean="0"/>
              <a:t>their organization</a:t>
            </a:r>
            <a:r>
              <a:rPr lang="en-US" sz="1600" dirty="0"/>
              <a:t>; and</a:t>
            </a:r>
          </a:p>
          <a:p>
            <a:pPr marL="342900" indent="-342900">
              <a:buFont typeface="+mj-lt"/>
              <a:buAutoNum type="alphaLcParenR"/>
            </a:pPr>
            <a:r>
              <a:rPr lang="en-US" sz="1600" dirty="0" smtClean="0"/>
              <a:t>apply </a:t>
            </a:r>
            <a:r>
              <a:rPr lang="en-US" sz="1600" dirty="0"/>
              <a:t>their knowledge and understanding to assist their national administration in improving implementation.</a:t>
            </a:r>
          </a:p>
          <a:p>
            <a:endParaRPr lang="en-US" sz="1600" dirty="0">
              <a:solidFill>
                <a:schemeClr val="bg2">
                  <a:lumMod val="50000"/>
                </a:schemeClr>
              </a:solidFill>
            </a:endParaRPr>
          </a:p>
        </p:txBody>
      </p:sp>
      <p:sp>
        <p:nvSpPr>
          <p:cNvPr id="6" name="Content Placeholder 3"/>
          <p:cNvSpPr txBox="1">
            <a:spLocks/>
          </p:cNvSpPr>
          <p:nvPr/>
        </p:nvSpPr>
        <p:spPr>
          <a:xfrm>
            <a:off x="1645515" y="4637828"/>
            <a:ext cx="2732604" cy="13181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CA" sz="1600" dirty="0">
              <a:solidFill>
                <a:schemeClr val="bg1">
                  <a:lumMod val="50000"/>
                </a:schemeClr>
              </a:solidFill>
            </a:endParaRPr>
          </a:p>
        </p:txBody>
      </p:sp>
      <p:sp>
        <p:nvSpPr>
          <p:cNvPr id="5" name="Content Placeholder 30"/>
          <p:cNvSpPr txBox="1">
            <a:spLocks/>
          </p:cNvSpPr>
          <p:nvPr/>
        </p:nvSpPr>
        <p:spPr>
          <a:xfrm>
            <a:off x="1493113" y="649277"/>
            <a:ext cx="9205771" cy="2722141"/>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u="none"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smtClean="0">
                <a:solidFill>
                  <a:schemeClr val="bg1"/>
                </a:solidFill>
              </a:rPr>
              <a:t>ICAO GLOBAL AVIATION TRAINING</a:t>
            </a:r>
          </a:p>
        </p:txBody>
      </p:sp>
    </p:spTree>
    <p:extLst>
      <p:ext uri="{BB962C8B-B14F-4D97-AF65-F5344CB8AC3E}">
        <p14:creationId xmlns:p14="http://schemas.microsoft.com/office/powerpoint/2010/main" val="2012720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CA" dirty="0" smtClean="0">
                <a:solidFill>
                  <a:srgbClr val="002060"/>
                </a:solidFill>
                <a:latin typeface="+mn-lt"/>
              </a:rPr>
              <a:t>ICAO Global Aviation Training</a:t>
            </a:r>
            <a:r>
              <a:rPr lang="en-CA" dirty="0">
                <a:solidFill>
                  <a:srgbClr val="002060"/>
                </a:solidFill>
                <a:latin typeface="+mn-lt"/>
              </a:rPr>
              <a:t/>
            </a:r>
            <a:br>
              <a:rPr lang="en-CA" dirty="0">
                <a:solidFill>
                  <a:srgbClr val="002060"/>
                </a:solidFill>
                <a:latin typeface="+mn-lt"/>
              </a:rPr>
            </a:br>
            <a:endParaRPr lang="en-CA" dirty="0">
              <a:solidFill>
                <a:srgbClr val="002060"/>
              </a:solidFill>
              <a:latin typeface="+mn-lt"/>
            </a:endParaRPr>
          </a:p>
        </p:txBody>
      </p:sp>
      <p:sp>
        <p:nvSpPr>
          <p:cNvPr id="15" name="Content Placeholder 14"/>
          <p:cNvSpPr>
            <a:spLocks noGrp="1"/>
          </p:cNvSpPr>
          <p:nvPr>
            <p:ph sz="half" idx="2"/>
          </p:nvPr>
        </p:nvSpPr>
        <p:spPr>
          <a:xfrm>
            <a:off x="1503446" y="5329719"/>
            <a:ext cx="2857539" cy="623732"/>
          </a:xfrm>
        </p:spPr>
        <p:txBody>
          <a:bodyPr/>
          <a:lstStyle/>
          <a:p>
            <a:pPr>
              <a:lnSpc>
                <a:spcPct val="100000"/>
              </a:lnSpc>
              <a:spcBef>
                <a:spcPts val="0"/>
              </a:spcBef>
              <a:buClr>
                <a:srgbClr val="EC8B20"/>
              </a:buClr>
            </a:pPr>
            <a:r>
              <a:rPr lang="en-US" sz="1800" b="1" dirty="0">
                <a:solidFill>
                  <a:schemeClr val="bg2">
                    <a:lumMod val="75000"/>
                  </a:schemeClr>
                </a:solidFill>
              </a:rPr>
              <a:t>Delivered sessions</a:t>
            </a:r>
            <a:r>
              <a:rPr lang="en-US" sz="1800" b="1" dirty="0" smtClean="0">
                <a:solidFill>
                  <a:schemeClr val="bg2">
                    <a:lumMod val="75000"/>
                  </a:schemeClr>
                </a:solidFill>
              </a:rPr>
              <a:t>: 35</a:t>
            </a:r>
            <a:endParaRPr lang="en-US" sz="1800" b="1" dirty="0">
              <a:solidFill>
                <a:schemeClr val="bg2">
                  <a:lumMod val="75000"/>
                </a:schemeClr>
              </a:solidFill>
            </a:endParaRPr>
          </a:p>
          <a:p>
            <a:pPr>
              <a:lnSpc>
                <a:spcPct val="100000"/>
              </a:lnSpc>
              <a:spcBef>
                <a:spcPts val="0"/>
              </a:spcBef>
              <a:buClr>
                <a:srgbClr val="EC8B20"/>
              </a:buClr>
            </a:pPr>
            <a:r>
              <a:rPr lang="en-US" sz="1800" b="1" dirty="0">
                <a:solidFill>
                  <a:schemeClr val="bg2">
                    <a:lumMod val="75000"/>
                  </a:schemeClr>
                </a:solidFill>
              </a:rPr>
              <a:t>Total Trainees: </a:t>
            </a:r>
            <a:r>
              <a:rPr lang="en-US" sz="1800" b="1" dirty="0" smtClean="0">
                <a:solidFill>
                  <a:schemeClr val="bg2">
                    <a:lumMod val="75000"/>
                  </a:schemeClr>
                </a:solidFill>
              </a:rPr>
              <a:t>528</a:t>
            </a:r>
            <a:endParaRPr lang="en-US" sz="1800" b="1" dirty="0">
              <a:solidFill>
                <a:schemeClr val="bg2">
                  <a:lumMod val="75000"/>
                </a:schemeClr>
              </a:solidFill>
            </a:endParaRPr>
          </a:p>
          <a:p>
            <a:pPr>
              <a:lnSpc>
                <a:spcPct val="100000"/>
              </a:lnSpc>
              <a:spcBef>
                <a:spcPts val="0"/>
              </a:spcBef>
              <a:buClr>
                <a:srgbClr val="EC8B20"/>
              </a:buClr>
            </a:pPr>
            <a:endParaRPr lang="en-US" sz="1800" b="1" dirty="0" smtClean="0">
              <a:solidFill>
                <a:srgbClr val="0054A4"/>
              </a:solidFill>
            </a:endParaRPr>
          </a:p>
        </p:txBody>
      </p:sp>
      <p:sp>
        <p:nvSpPr>
          <p:cNvPr id="14" name="Subtitle 13"/>
          <p:cNvSpPr>
            <a:spLocks noGrp="1"/>
          </p:cNvSpPr>
          <p:nvPr>
            <p:ph type="subTitle" idx="1"/>
          </p:nvPr>
        </p:nvSpPr>
        <p:spPr>
          <a:xfrm>
            <a:off x="1493114" y="1390538"/>
            <a:ext cx="9205772" cy="484170"/>
          </a:xfrm>
        </p:spPr>
        <p:txBody>
          <a:bodyPr>
            <a:noAutofit/>
          </a:bodyPr>
          <a:lstStyle/>
          <a:p>
            <a:r>
              <a:rPr lang="en-US" sz="2400" b="1" dirty="0">
                <a:solidFill>
                  <a:schemeClr val="accent1"/>
                </a:solidFill>
              </a:rPr>
              <a:t>International Air Law </a:t>
            </a:r>
            <a:r>
              <a:rPr lang="en-US" sz="2400" b="1" dirty="0" smtClean="0">
                <a:solidFill>
                  <a:schemeClr val="accent1"/>
                </a:solidFill>
              </a:rPr>
              <a:t>Course is offered in English, French and Spanish, in both face-to-face and virtual formats.</a:t>
            </a:r>
            <a:endParaRPr lang="en-US" sz="2400" b="1" dirty="0">
              <a:solidFill>
                <a:schemeClr val="accent1"/>
              </a:solidFill>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7952" y="2396385"/>
            <a:ext cx="1816018" cy="2334273"/>
          </a:xfrm>
          <a:prstGeom prst="rect">
            <a:avLst/>
          </a:prstGeom>
          <a:ln>
            <a:noFill/>
          </a:ln>
          <a:effectLst>
            <a:outerShdw blurRad="292100" dist="139700" dir="2700000" algn="tl" rotWithShape="0">
              <a:srgbClr val="333333">
                <a:alpha val="65000"/>
              </a:srgbClr>
            </a:outerShdw>
          </a:effectLst>
        </p:spPr>
      </p:pic>
      <p:sp>
        <p:nvSpPr>
          <p:cNvPr id="25" name="Content Placeholder 14"/>
          <p:cNvSpPr>
            <a:spLocks noGrp="1"/>
          </p:cNvSpPr>
          <p:nvPr>
            <p:ph sz="half" idx="2"/>
          </p:nvPr>
        </p:nvSpPr>
        <p:spPr>
          <a:xfrm>
            <a:off x="5002480" y="5329719"/>
            <a:ext cx="3004382" cy="668822"/>
          </a:xfrm>
        </p:spPr>
        <p:txBody>
          <a:bodyPr/>
          <a:lstStyle/>
          <a:p>
            <a:pPr>
              <a:lnSpc>
                <a:spcPct val="100000"/>
              </a:lnSpc>
              <a:spcBef>
                <a:spcPts val="0"/>
              </a:spcBef>
              <a:buClr>
                <a:srgbClr val="EC8B20"/>
              </a:buClr>
            </a:pPr>
            <a:r>
              <a:rPr lang="en-US" sz="1800" b="1" dirty="0">
                <a:solidFill>
                  <a:schemeClr val="bg2">
                    <a:lumMod val="75000"/>
                  </a:schemeClr>
                </a:solidFill>
              </a:rPr>
              <a:t>Delivered sessions: </a:t>
            </a:r>
            <a:r>
              <a:rPr lang="en-US" sz="1800" b="1" dirty="0" smtClean="0">
                <a:solidFill>
                  <a:schemeClr val="bg2">
                    <a:lumMod val="75000"/>
                  </a:schemeClr>
                </a:solidFill>
              </a:rPr>
              <a:t>3</a:t>
            </a:r>
            <a:endParaRPr lang="en-US" sz="1800" b="1" dirty="0">
              <a:solidFill>
                <a:schemeClr val="bg2">
                  <a:lumMod val="75000"/>
                </a:schemeClr>
              </a:solidFill>
            </a:endParaRPr>
          </a:p>
          <a:p>
            <a:pPr>
              <a:lnSpc>
                <a:spcPct val="100000"/>
              </a:lnSpc>
              <a:spcBef>
                <a:spcPts val="0"/>
              </a:spcBef>
              <a:buClr>
                <a:srgbClr val="EC8B20"/>
              </a:buClr>
            </a:pPr>
            <a:r>
              <a:rPr lang="en-US" sz="1800" b="1" dirty="0">
                <a:solidFill>
                  <a:schemeClr val="bg2">
                    <a:lumMod val="75000"/>
                  </a:schemeClr>
                </a:solidFill>
              </a:rPr>
              <a:t>Total Trainees: </a:t>
            </a:r>
            <a:r>
              <a:rPr lang="en-US" sz="1800" b="1" dirty="0" smtClean="0">
                <a:solidFill>
                  <a:schemeClr val="bg2">
                    <a:lumMod val="75000"/>
                  </a:schemeClr>
                </a:solidFill>
              </a:rPr>
              <a:t>27</a:t>
            </a:r>
            <a:endParaRPr lang="en-US" sz="1800" b="1" dirty="0">
              <a:solidFill>
                <a:schemeClr val="bg2">
                  <a:lumMod val="75000"/>
                </a:schemeClr>
              </a:solidFill>
            </a:endParaRPr>
          </a:p>
        </p:txBody>
      </p:sp>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3075" y="2396385"/>
            <a:ext cx="1816018" cy="2334273"/>
          </a:xfrm>
          <a:prstGeom prst="rect">
            <a:avLst/>
          </a:prstGeom>
          <a:ln>
            <a:noFill/>
          </a:ln>
          <a:effectLst>
            <a:outerShdw blurRad="292100" dist="139700" dir="2700000" algn="tl" rotWithShape="0">
              <a:srgbClr val="333333">
                <a:alpha val="65000"/>
              </a:srgbClr>
            </a:outerShdw>
          </a:effectLst>
        </p:spPr>
      </p:pic>
      <p:sp>
        <p:nvSpPr>
          <p:cNvPr id="28" name="Content Placeholder 14"/>
          <p:cNvSpPr>
            <a:spLocks noGrp="1"/>
          </p:cNvSpPr>
          <p:nvPr>
            <p:ph sz="half" idx="2"/>
          </p:nvPr>
        </p:nvSpPr>
        <p:spPr>
          <a:xfrm>
            <a:off x="8513034" y="5329718"/>
            <a:ext cx="2419513" cy="668823"/>
          </a:xfrm>
        </p:spPr>
        <p:txBody>
          <a:bodyPr/>
          <a:lstStyle/>
          <a:p>
            <a:pPr>
              <a:lnSpc>
                <a:spcPct val="100000"/>
              </a:lnSpc>
              <a:spcBef>
                <a:spcPts val="0"/>
              </a:spcBef>
              <a:buClr>
                <a:srgbClr val="EC8B20"/>
              </a:buClr>
            </a:pPr>
            <a:r>
              <a:rPr lang="en-US" sz="1800" b="1" dirty="0">
                <a:solidFill>
                  <a:schemeClr val="bg2">
                    <a:lumMod val="75000"/>
                  </a:schemeClr>
                </a:solidFill>
              </a:rPr>
              <a:t>Delivered sessions: </a:t>
            </a:r>
            <a:r>
              <a:rPr lang="en-US" sz="1800" b="1" dirty="0" smtClean="0">
                <a:solidFill>
                  <a:schemeClr val="bg2">
                    <a:lumMod val="75000"/>
                  </a:schemeClr>
                </a:solidFill>
              </a:rPr>
              <a:t>13</a:t>
            </a:r>
            <a:endParaRPr lang="en-US" sz="1800" b="1" dirty="0">
              <a:solidFill>
                <a:schemeClr val="bg2">
                  <a:lumMod val="75000"/>
                </a:schemeClr>
              </a:solidFill>
            </a:endParaRPr>
          </a:p>
          <a:p>
            <a:pPr>
              <a:lnSpc>
                <a:spcPct val="100000"/>
              </a:lnSpc>
              <a:spcBef>
                <a:spcPts val="0"/>
              </a:spcBef>
              <a:buClr>
                <a:srgbClr val="EC8B20"/>
              </a:buClr>
            </a:pPr>
            <a:r>
              <a:rPr lang="en-US" sz="1800" b="1" dirty="0" smtClean="0">
                <a:solidFill>
                  <a:schemeClr val="bg2">
                    <a:lumMod val="75000"/>
                  </a:schemeClr>
                </a:solidFill>
              </a:rPr>
              <a:t>Total Trainees: 173</a:t>
            </a:r>
          </a:p>
        </p:txBody>
      </p:sp>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00051" y="2454718"/>
            <a:ext cx="1718979" cy="2209541"/>
          </a:xfrm>
          <a:prstGeom prst="rect">
            <a:avLst/>
          </a:prstGeom>
          <a:ln>
            <a:noFill/>
          </a:ln>
          <a:effectLst>
            <a:outerShdw blurRad="292100" dist="139700" dir="2700000" algn="tl" rotWithShape="0">
              <a:srgbClr val="333333">
                <a:alpha val="65000"/>
              </a:srgbClr>
            </a:outerShdw>
          </a:effectLst>
        </p:spPr>
      </p:pic>
      <p:sp>
        <p:nvSpPr>
          <p:cNvPr id="10" name="Subtitle 13"/>
          <p:cNvSpPr txBox="1">
            <a:spLocks/>
          </p:cNvSpPr>
          <p:nvPr/>
        </p:nvSpPr>
        <p:spPr>
          <a:xfrm>
            <a:off x="1493114" y="6240534"/>
            <a:ext cx="9205772" cy="80310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b="1" dirty="0" smtClean="0">
                <a:solidFill>
                  <a:schemeClr val="tx2"/>
                </a:solidFill>
              </a:rPr>
              <a:t>Upon successful completion of the course, participants will receive an ICAO certificate.</a:t>
            </a:r>
            <a:endParaRPr lang="en-US" sz="1800" b="1" dirty="0">
              <a:solidFill>
                <a:schemeClr val="tx2"/>
              </a:solidFill>
            </a:endParaRPr>
          </a:p>
        </p:txBody>
      </p:sp>
      <p:sp>
        <p:nvSpPr>
          <p:cNvPr id="11" name="Content Placeholder 14"/>
          <p:cNvSpPr>
            <a:spLocks noGrp="1"/>
          </p:cNvSpPr>
          <p:nvPr>
            <p:ph sz="half" idx="2"/>
          </p:nvPr>
        </p:nvSpPr>
        <p:spPr>
          <a:xfrm>
            <a:off x="1503446" y="4961419"/>
            <a:ext cx="2857539" cy="623732"/>
          </a:xfrm>
        </p:spPr>
        <p:txBody>
          <a:bodyPr/>
          <a:lstStyle/>
          <a:p>
            <a:pPr>
              <a:lnSpc>
                <a:spcPct val="100000"/>
              </a:lnSpc>
              <a:spcBef>
                <a:spcPts val="0"/>
              </a:spcBef>
              <a:buClr>
                <a:srgbClr val="EC8B20"/>
              </a:buClr>
            </a:pPr>
            <a:r>
              <a:rPr lang="en-US" sz="1800" b="1" dirty="0" smtClean="0">
                <a:solidFill>
                  <a:schemeClr val="tx2"/>
                </a:solidFill>
                <a:hlinkClick r:id="rId6"/>
              </a:rPr>
              <a:t>Learn more</a:t>
            </a:r>
            <a:endParaRPr lang="en-US" sz="1800" b="1" dirty="0">
              <a:solidFill>
                <a:schemeClr val="tx2"/>
              </a:solidFill>
            </a:endParaRPr>
          </a:p>
        </p:txBody>
      </p:sp>
      <p:sp>
        <p:nvSpPr>
          <p:cNvPr id="12" name="Content Placeholder 14"/>
          <p:cNvSpPr>
            <a:spLocks noGrp="1"/>
          </p:cNvSpPr>
          <p:nvPr>
            <p:ph sz="half" idx="2"/>
          </p:nvPr>
        </p:nvSpPr>
        <p:spPr>
          <a:xfrm>
            <a:off x="5002480" y="4961419"/>
            <a:ext cx="3004382" cy="668822"/>
          </a:xfrm>
        </p:spPr>
        <p:txBody>
          <a:bodyPr/>
          <a:lstStyle/>
          <a:p>
            <a:pPr>
              <a:lnSpc>
                <a:spcPct val="100000"/>
              </a:lnSpc>
              <a:spcBef>
                <a:spcPts val="0"/>
              </a:spcBef>
              <a:buClr>
                <a:srgbClr val="EC8B20"/>
              </a:buClr>
            </a:pPr>
            <a:r>
              <a:rPr lang="en-US" sz="1800" b="1" dirty="0" smtClean="0">
                <a:solidFill>
                  <a:schemeClr val="tx2"/>
                </a:solidFill>
                <a:hlinkClick r:id="rId7"/>
              </a:rPr>
              <a:t>Apprendre plus</a:t>
            </a:r>
            <a:endParaRPr lang="en-US" sz="1800" b="1" dirty="0">
              <a:solidFill>
                <a:schemeClr val="tx2"/>
              </a:solidFill>
            </a:endParaRPr>
          </a:p>
        </p:txBody>
      </p:sp>
      <p:sp>
        <p:nvSpPr>
          <p:cNvPr id="16" name="Content Placeholder 14"/>
          <p:cNvSpPr>
            <a:spLocks noGrp="1"/>
          </p:cNvSpPr>
          <p:nvPr>
            <p:ph sz="half" idx="2"/>
          </p:nvPr>
        </p:nvSpPr>
        <p:spPr>
          <a:xfrm>
            <a:off x="8513034" y="4961418"/>
            <a:ext cx="2419513" cy="668823"/>
          </a:xfrm>
        </p:spPr>
        <p:txBody>
          <a:bodyPr/>
          <a:lstStyle/>
          <a:p>
            <a:pPr>
              <a:lnSpc>
                <a:spcPct val="100000"/>
              </a:lnSpc>
              <a:spcBef>
                <a:spcPts val="0"/>
              </a:spcBef>
              <a:buClr>
                <a:srgbClr val="EC8B20"/>
              </a:buClr>
            </a:pPr>
            <a:r>
              <a:rPr lang="en-US" sz="1800" b="1" dirty="0" smtClean="0">
                <a:solidFill>
                  <a:schemeClr val="tx2"/>
                </a:solidFill>
                <a:hlinkClick r:id="rId8"/>
              </a:rPr>
              <a:t>Aprende </a:t>
            </a:r>
            <a:r>
              <a:rPr lang="en-US" sz="1800" b="1" dirty="0" err="1">
                <a:solidFill>
                  <a:schemeClr val="tx2"/>
                </a:solidFill>
                <a:hlinkClick r:id="rId8"/>
              </a:rPr>
              <a:t>más</a:t>
            </a:r>
            <a:endParaRPr lang="en-US" sz="1800" b="1" dirty="0" smtClean="0">
              <a:solidFill>
                <a:schemeClr val="tx2"/>
              </a:solidFill>
            </a:endParaRPr>
          </a:p>
        </p:txBody>
      </p:sp>
    </p:spTree>
    <p:extLst>
      <p:ext uri="{BB962C8B-B14F-4D97-AF65-F5344CB8AC3E}">
        <p14:creationId xmlns:p14="http://schemas.microsoft.com/office/powerpoint/2010/main" val="393177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uiExpand="1" build="p"/>
      <p:bldP spid="16"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58164" y="893372"/>
            <a:ext cx="9205772" cy="497166"/>
          </a:xfrm>
        </p:spPr>
        <p:txBody>
          <a:bodyPr/>
          <a:lstStyle/>
          <a:p>
            <a:r>
              <a:rPr lang="en-CA" dirty="0" smtClean="0">
                <a:solidFill>
                  <a:srgbClr val="002060"/>
                </a:solidFill>
                <a:latin typeface="+mn-lt"/>
              </a:rPr>
              <a:t>2022 Upcoming Training Sessions</a:t>
            </a:r>
            <a:r>
              <a:rPr lang="en-CA" dirty="0">
                <a:solidFill>
                  <a:srgbClr val="002060"/>
                </a:solidFill>
                <a:latin typeface="+mn-lt"/>
              </a:rPr>
              <a:t/>
            </a:r>
            <a:br>
              <a:rPr lang="en-CA" dirty="0">
                <a:solidFill>
                  <a:srgbClr val="002060"/>
                </a:solidFill>
                <a:latin typeface="+mn-lt"/>
              </a:rPr>
            </a:br>
            <a:endParaRPr lang="en-CA" dirty="0">
              <a:solidFill>
                <a:srgbClr val="002060"/>
              </a:solidFill>
              <a:latin typeface="+mn-lt"/>
            </a:endParaRPr>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2490085047"/>
              </p:ext>
            </p:extLst>
          </p:nvPr>
        </p:nvGraphicFramePr>
        <p:xfrm>
          <a:off x="1333115" y="1530238"/>
          <a:ext cx="10071485" cy="4267200"/>
        </p:xfrm>
        <a:graphic>
          <a:graphicData uri="http://schemas.openxmlformats.org/drawingml/2006/table">
            <a:tbl>
              <a:tblPr>
                <a:tableStyleId>{5C22544A-7EE6-4342-B048-85BDC9FD1C3A}</a:tableStyleId>
              </a:tblPr>
              <a:tblGrid>
                <a:gridCol w="2749935">
                  <a:extLst>
                    <a:ext uri="{9D8B030D-6E8A-4147-A177-3AD203B41FA5}">
                      <a16:colId xmlns:a16="http://schemas.microsoft.com/office/drawing/2014/main" val="1389819604"/>
                    </a:ext>
                  </a:extLst>
                </a:gridCol>
                <a:gridCol w="4330700">
                  <a:extLst>
                    <a:ext uri="{9D8B030D-6E8A-4147-A177-3AD203B41FA5}">
                      <a16:colId xmlns:a16="http://schemas.microsoft.com/office/drawing/2014/main" val="1491446473"/>
                    </a:ext>
                  </a:extLst>
                </a:gridCol>
                <a:gridCol w="1282700">
                  <a:extLst>
                    <a:ext uri="{9D8B030D-6E8A-4147-A177-3AD203B41FA5}">
                      <a16:colId xmlns:a16="http://schemas.microsoft.com/office/drawing/2014/main" val="3723650004"/>
                    </a:ext>
                  </a:extLst>
                </a:gridCol>
                <a:gridCol w="819150">
                  <a:extLst>
                    <a:ext uri="{9D8B030D-6E8A-4147-A177-3AD203B41FA5}">
                      <a16:colId xmlns:a16="http://schemas.microsoft.com/office/drawing/2014/main" val="62807719"/>
                    </a:ext>
                  </a:extLst>
                </a:gridCol>
                <a:gridCol w="889000">
                  <a:extLst>
                    <a:ext uri="{9D8B030D-6E8A-4147-A177-3AD203B41FA5}">
                      <a16:colId xmlns:a16="http://schemas.microsoft.com/office/drawing/2014/main" val="3390520911"/>
                    </a:ext>
                  </a:extLst>
                </a:gridCol>
              </a:tblGrid>
              <a:tr h="253158">
                <a:tc>
                  <a:txBody>
                    <a:bodyPr/>
                    <a:lstStyle/>
                    <a:p>
                      <a:pPr algn="l" fontAlgn="b"/>
                      <a:r>
                        <a:rPr lang="en-CA" sz="1400" b="1" u="none" strike="noStrike" dirty="0">
                          <a:solidFill>
                            <a:schemeClr val="bg1"/>
                          </a:solidFill>
                          <a:effectLst/>
                        </a:rPr>
                        <a:t>Course Title</a:t>
                      </a:r>
                      <a:endParaRPr lang="en-CA" sz="1400" b="1" i="0" u="none" strike="noStrike" dirty="0">
                        <a:solidFill>
                          <a:schemeClr val="bg1"/>
                        </a:solidFill>
                        <a:effectLst/>
                        <a:latin typeface="Calibri" panose="020F0502020204030204" pitchFamily="34" charset="0"/>
                      </a:endParaRPr>
                    </a:p>
                  </a:txBody>
                  <a:tcPr marL="45720" marR="45720" anchor="b">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fontAlgn="b"/>
                      <a:r>
                        <a:rPr lang="en-CA" sz="1400" b="1" u="none" strike="noStrike" dirty="0">
                          <a:solidFill>
                            <a:schemeClr val="bg1"/>
                          </a:solidFill>
                          <a:effectLst/>
                        </a:rPr>
                        <a:t>Training Institution</a:t>
                      </a:r>
                      <a:endParaRPr lang="en-CA" sz="1400" b="1" i="0" u="none" strike="noStrike" dirty="0">
                        <a:solidFill>
                          <a:schemeClr val="bg1"/>
                        </a:solidFill>
                        <a:effectLst/>
                        <a:latin typeface="Calibri" panose="020F0502020204030204" pitchFamily="34" charset="0"/>
                      </a:endParaRPr>
                    </a:p>
                  </a:txBody>
                  <a:tcPr marL="45720" marR="4572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fontAlgn="b"/>
                      <a:r>
                        <a:rPr lang="en-CA" sz="1400" b="1" u="none" strike="noStrike" dirty="0">
                          <a:solidFill>
                            <a:schemeClr val="bg1"/>
                          </a:solidFill>
                          <a:effectLst/>
                        </a:rPr>
                        <a:t>State</a:t>
                      </a:r>
                      <a:endParaRPr lang="en-CA" sz="1400" b="1" i="0" u="none" strike="noStrike" dirty="0">
                        <a:solidFill>
                          <a:schemeClr val="bg1"/>
                        </a:solidFill>
                        <a:effectLst/>
                        <a:latin typeface="Calibri" panose="020F0502020204030204" pitchFamily="34" charset="0"/>
                      </a:endParaRPr>
                    </a:p>
                  </a:txBody>
                  <a:tcPr marL="45720" marR="4572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fontAlgn="b"/>
                      <a:r>
                        <a:rPr lang="en-CA" sz="1400" b="1" u="none" strike="noStrike">
                          <a:solidFill>
                            <a:schemeClr val="bg1"/>
                          </a:solidFill>
                          <a:effectLst/>
                        </a:rPr>
                        <a:t>From</a:t>
                      </a:r>
                      <a:endParaRPr lang="en-CA" sz="1400" b="1" i="0" u="none" strike="noStrike">
                        <a:solidFill>
                          <a:schemeClr val="bg1"/>
                        </a:solidFill>
                        <a:effectLst/>
                        <a:latin typeface="Calibri" panose="020F0502020204030204" pitchFamily="34" charset="0"/>
                      </a:endParaRPr>
                    </a:p>
                  </a:txBody>
                  <a:tcPr marL="45720" marR="4572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fontAlgn="b"/>
                      <a:r>
                        <a:rPr lang="en-CA" sz="1400" b="1" u="none" strike="noStrike" dirty="0">
                          <a:solidFill>
                            <a:schemeClr val="bg1"/>
                          </a:solidFill>
                          <a:effectLst/>
                        </a:rPr>
                        <a:t>To</a:t>
                      </a:r>
                      <a:endParaRPr lang="en-CA" sz="1400" b="1" i="0" u="none" strike="noStrike" dirty="0">
                        <a:solidFill>
                          <a:schemeClr val="bg1"/>
                        </a:solidFill>
                        <a:effectLst/>
                        <a:latin typeface="Calibri" panose="020F0502020204030204" pitchFamily="34" charset="0"/>
                      </a:endParaRPr>
                    </a:p>
                  </a:txBody>
                  <a:tcPr marL="45720" marR="45720" anchor="b">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760201893"/>
                  </a:ext>
                </a:extLst>
              </a:tr>
              <a:tr h="253158">
                <a:tc rowSpan="2">
                  <a:txBody>
                    <a:bodyPr/>
                    <a:lstStyle/>
                    <a:p>
                      <a:pPr algn="l" fontAlgn="ctr"/>
                      <a:r>
                        <a:rPr lang="fr-FR" sz="1400" b="1" u="none" strike="noStrike" dirty="0">
                          <a:effectLst/>
                        </a:rPr>
                        <a:t>Droit Aérien International (IAL FR): Classe Virtuelle</a:t>
                      </a:r>
                      <a:endParaRPr lang="fr-FR" sz="1400" b="1" i="0" u="none" strike="noStrike" dirty="0">
                        <a:solidFill>
                          <a:srgbClr val="000000"/>
                        </a:solidFill>
                        <a:effectLst/>
                        <a:latin typeface="Calibri" panose="020F0502020204030204" pitchFamily="34" charset="0"/>
                      </a:endParaRPr>
                    </a:p>
                  </a:txBody>
                  <a:tcPr marL="45720" marR="4572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rowSpan="2">
                  <a:txBody>
                    <a:bodyPr/>
                    <a:lstStyle/>
                    <a:p>
                      <a:pPr algn="l" fontAlgn="ctr"/>
                      <a:r>
                        <a:rPr lang="fr-FR" sz="1400" u="none" strike="noStrike" dirty="0">
                          <a:effectLst/>
                        </a:rPr>
                        <a:t>Académie Tunisienne de Formation en Sûreté de l’Aviation Civile (AFSAC)</a:t>
                      </a:r>
                      <a:endParaRPr lang="fr-FR"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rowSpan="2">
                  <a:txBody>
                    <a:bodyPr/>
                    <a:lstStyle/>
                    <a:p>
                      <a:pPr algn="l" fontAlgn="ctr"/>
                      <a:r>
                        <a:rPr lang="en-CA" sz="1400" u="none" strike="noStrike" dirty="0">
                          <a:effectLst/>
                        </a:rPr>
                        <a:t>Tunisia</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18-Apr</a:t>
                      </a:r>
                      <a:endParaRPr lang="en-CA" sz="1400" b="0" i="0" u="none" strike="noStrike" dirty="0">
                        <a:solidFill>
                          <a:srgbClr val="000000"/>
                        </a:solidFill>
                        <a:effectLst/>
                        <a:latin typeface="Calibri" panose="020F0502020204030204" pitchFamily="34" charset="0"/>
                      </a:endParaRPr>
                    </a:p>
                  </a:txBody>
                  <a:tcPr marL="45720" marR="4572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22-Apr</a:t>
                      </a:r>
                      <a:endParaRPr lang="en-CA" sz="1400" b="0" i="0" u="none" strike="noStrike" dirty="0">
                        <a:solidFill>
                          <a:srgbClr val="000000"/>
                        </a:solidFill>
                        <a:effectLst/>
                        <a:latin typeface="Calibri" panose="020F0502020204030204" pitchFamily="34" charset="0"/>
                      </a:endParaRPr>
                    </a:p>
                  </a:txBody>
                  <a:tcPr marL="45720" marR="45720" anchor="b">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482452342"/>
                  </a:ext>
                </a:extLst>
              </a:tr>
              <a:tr h="0">
                <a:tc vMerge="1">
                  <a:txBody>
                    <a:bodyPr/>
                    <a:lstStyle/>
                    <a:p>
                      <a:endParaRPr lang="en-CA"/>
                    </a:p>
                  </a:txBody>
                  <a:tcPr/>
                </a:tc>
                <a:tc vMerge="1">
                  <a:txBody>
                    <a:bodyPr/>
                    <a:lstStyle/>
                    <a:p>
                      <a:endParaRPr lang="en-CA"/>
                    </a:p>
                  </a:txBody>
                  <a:tcPr/>
                </a:tc>
                <a:tc vMerge="1">
                  <a:txBody>
                    <a:bodyPr/>
                    <a:lstStyle/>
                    <a:p>
                      <a:endParaRPr lang="en-CA"/>
                    </a:p>
                  </a:txBody>
                  <a:tcPr/>
                </a:tc>
                <a:tc>
                  <a:txBody>
                    <a:bodyPr/>
                    <a:lstStyle/>
                    <a:p>
                      <a:pPr algn="l" fontAlgn="b"/>
                      <a:r>
                        <a:rPr lang="en-CA" sz="1400" u="none" strike="noStrike" dirty="0">
                          <a:effectLst/>
                        </a:rPr>
                        <a:t>03-Oct</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07-Oct</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430056162"/>
                  </a:ext>
                </a:extLst>
              </a:tr>
              <a:tr h="287450">
                <a:tc rowSpan="11">
                  <a:txBody>
                    <a:bodyPr/>
                    <a:lstStyle/>
                    <a:p>
                      <a:pPr algn="l" fontAlgn="ctr"/>
                      <a:r>
                        <a:rPr lang="en-US" sz="1400" b="1" u="none" strike="noStrike" dirty="0">
                          <a:effectLst/>
                        </a:rPr>
                        <a:t>International Air Law (IAL EN): Virtual Classroom</a:t>
                      </a:r>
                      <a:endParaRPr lang="en-US" sz="1400" b="1" i="0" u="none" strike="noStrike" dirty="0">
                        <a:solidFill>
                          <a:srgbClr val="000000"/>
                        </a:solidFill>
                        <a:effectLst/>
                        <a:latin typeface="Calibri" panose="020F0502020204030204" pitchFamily="34" charset="0"/>
                      </a:endParaRPr>
                    </a:p>
                  </a:txBody>
                  <a:tcPr marL="45720" marR="4572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US" sz="1400" u="none" strike="noStrike" dirty="0">
                          <a:effectLst/>
                        </a:rPr>
                        <a:t>United for Aviation Technology Services (United ATS)</a:t>
                      </a:r>
                      <a:endParaRPr lang="en-US"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Egypt</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27-Mar</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31-Mar</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18729216"/>
                  </a:ext>
                </a:extLst>
              </a:tr>
              <a:tr h="0">
                <a:tc vMerge="1">
                  <a:txBody>
                    <a:bodyPr/>
                    <a:lstStyle/>
                    <a:p>
                      <a:endParaRPr lang="en-CA"/>
                    </a:p>
                  </a:txBody>
                  <a:tcPr/>
                </a:tc>
                <a:tc>
                  <a:txBody>
                    <a:bodyPr/>
                    <a:lstStyle/>
                    <a:p>
                      <a:pPr algn="l" fontAlgn="b"/>
                      <a:r>
                        <a:rPr lang="en-US" sz="1400" u="none" strike="noStrike" dirty="0">
                          <a:effectLst/>
                        </a:rPr>
                        <a:t>JAA Training </a:t>
                      </a:r>
                      <a:r>
                        <a:rPr lang="en-US" sz="1400" u="none" strike="noStrike" dirty="0" err="1">
                          <a:effectLst/>
                        </a:rPr>
                        <a:t>Organisation</a:t>
                      </a:r>
                      <a:r>
                        <a:rPr lang="en-US" sz="1400" u="none" strike="noStrike" dirty="0">
                          <a:effectLst/>
                        </a:rPr>
                        <a:t> (JAA TO)</a:t>
                      </a:r>
                      <a:endParaRPr lang="en-US"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Netherlands</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28-Mar</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01-Apr</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688532534"/>
                  </a:ext>
                </a:extLst>
              </a:tr>
              <a:tr h="253158">
                <a:tc vMerge="1">
                  <a:txBody>
                    <a:bodyPr/>
                    <a:lstStyle/>
                    <a:p>
                      <a:endParaRPr lang="en-CA"/>
                    </a:p>
                  </a:txBody>
                  <a:tcPr/>
                </a:tc>
                <a:tc rowSpan="2">
                  <a:txBody>
                    <a:bodyPr/>
                    <a:lstStyle/>
                    <a:p>
                      <a:pPr algn="l" fontAlgn="ctr"/>
                      <a:r>
                        <a:rPr lang="fr-FR" sz="1400" u="none" strike="noStrike" dirty="0">
                          <a:effectLst/>
                        </a:rPr>
                        <a:t>Académie Tunisienne de Formation en Sûreté de l’Aviation Civile (AFSAC)</a:t>
                      </a:r>
                      <a:endParaRPr lang="fr-FR"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l" fontAlgn="ctr"/>
                      <a:r>
                        <a:rPr lang="en-CA" sz="1400" u="none" strike="noStrike" dirty="0">
                          <a:effectLst/>
                        </a:rPr>
                        <a:t>Tunisia</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04-Apr</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08-Apr</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4896794"/>
                  </a:ext>
                </a:extLst>
              </a:tr>
              <a:tr h="0">
                <a:tc vMerge="1">
                  <a:txBody>
                    <a:bodyPr/>
                    <a:lstStyle/>
                    <a:p>
                      <a:endParaRPr lang="en-CA"/>
                    </a:p>
                  </a:txBody>
                  <a:tcPr/>
                </a:tc>
                <a:tc vMerge="1">
                  <a:txBody>
                    <a:bodyPr/>
                    <a:lstStyle/>
                    <a:p>
                      <a:endParaRPr lang="en-CA"/>
                    </a:p>
                  </a:txBody>
                  <a:tcPr/>
                </a:tc>
                <a:tc vMerge="1">
                  <a:txBody>
                    <a:bodyPr/>
                    <a:lstStyle/>
                    <a:p>
                      <a:endParaRPr lang="en-CA"/>
                    </a:p>
                  </a:txBody>
                  <a:tcPr/>
                </a:tc>
                <a:tc>
                  <a:txBody>
                    <a:bodyPr/>
                    <a:lstStyle/>
                    <a:p>
                      <a:pPr algn="l" fontAlgn="b"/>
                      <a:r>
                        <a:rPr lang="en-CA" sz="1400" u="none" strike="noStrike" dirty="0">
                          <a:effectLst/>
                        </a:rPr>
                        <a:t>26-Sep</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30-Sep</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89588570"/>
                  </a:ext>
                </a:extLst>
              </a:tr>
              <a:tr h="216990">
                <a:tc vMerge="1">
                  <a:txBody>
                    <a:bodyPr/>
                    <a:lstStyle/>
                    <a:p>
                      <a:endParaRPr lang="en-CA"/>
                    </a:p>
                  </a:txBody>
                  <a:tcPr/>
                </a:tc>
                <a:tc>
                  <a:txBody>
                    <a:bodyPr/>
                    <a:lstStyle/>
                    <a:p>
                      <a:pPr algn="l" fontAlgn="b"/>
                      <a:r>
                        <a:rPr lang="en-CA" sz="1400" u="none" strike="noStrike" dirty="0">
                          <a:effectLst/>
                        </a:rPr>
                        <a:t>International Civil Aviation </a:t>
                      </a:r>
                      <a:r>
                        <a:rPr lang="en-CA" sz="1400" u="none" strike="noStrike" dirty="0" smtClean="0">
                          <a:effectLst/>
                        </a:rPr>
                        <a:t>Organization (ICAO)</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Canada</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11-Apr</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15-Apr</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4198824671"/>
                  </a:ext>
                </a:extLst>
              </a:tr>
              <a:tr h="249845">
                <a:tc vMerge="1">
                  <a:txBody>
                    <a:bodyPr/>
                    <a:lstStyle/>
                    <a:p>
                      <a:endParaRPr lang="en-CA"/>
                    </a:p>
                  </a:txBody>
                  <a:tcPr/>
                </a:tc>
                <a:tc>
                  <a:txBody>
                    <a:bodyPr/>
                    <a:lstStyle/>
                    <a:p>
                      <a:pPr algn="l" fontAlgn="b"/>
                      <a:r>
                        <a:rPr lang="en-US" sz="1400" u="none" strike="noStrike" dirty="0">
                          <a:effectLst/>
                        </a:rPr>
                        <a:t>Civil Aviation Training Center (CATC), Thailand</a:t>
                      </a:r>
                      <a:endParaRPr lang="en-US"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Thailand</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25-Apr</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29-Apr</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86694942"/>
                  </a:ext>
                </a:extLst>
              </a:tr>
              <a:tr h="0">
                <a:tc vMerge="1">
                  <a:txBody>
                    <a:bodyPr/>
                    <a:lstStyle/>
                    <a:p>
                      <a:endParaRPr lang="en-CA"/>
                    </a:p>
                  </a:txBody>
                  <a:tcPr/>
                </a:tc>
                <a:tc>
                  <a:txBody>
                    <a:bodyPr/>
                    <a:lstStyle/>
                    <a:p>
                      <a:pPr algn="l" fontAlgn="b"/>
                      <a:r>
                        <a:rPr lang="en-US" sz="1400" u="none" strike="noStrike" dirty="0">
                          <a:effectLst/>
                        </a:rPr>
                        <a:t>Nigerian College of Aviation Technology (NCAT)</a:t>
                      </a:r>
                      <a:endParaRPr lang="en-US"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Nigeria</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16-May</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20-May</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944852235"/>
                  </a:ext>
                </a:extLst>
              </a:tr>
              <a:tr h="153010">
                <a:tc vMerge="1">
                  <a:txBody>
                    <a:bodyPr/>
                    <a:lstStyle/>
                    <a:p>
                      <a:endParaRPr lang="en-CA"/>
                    </a:p>
                  </a:txBody>
                  <a:tcPr/>
                </a:tc>
                <a:tc>
                  <a:txBody>
                    <a:bodyPr/>
                    <a:lstStyle/>
                    <a:p>
                      <a:pPr algn="l" fontAlgn="b"/>
                      <a:r>
                        <a:rPr lang="en-US" sz="1400" u="none" strike="noStrike" dirty="0" err="1">
                          <a:effectLst/>
                        </a:rPr>
                        <a:t>Loumed</a:t>
                      </a:r>
                      <a:r>
                        <a:rPr lang="en-US" sz="1400" u="none" strike="noStrike" dirty="0">
                          <a:effectLst/>
                        </a:rPr>
                        <a:t> Cabin Crew Training Center (LCCTC)</a:t>
                      </a:r>
                      <a:endParaRPr lang="en-US"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Morocco</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23-May</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27-May</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2136825"/>
                  </a:ext>
                </a:extLst>
              </a:tr>
              <a:tr h="253158">
                <a:tc vMerge="1">
                  <a:txBody>
                    <a:bodyPr/>
                    <a:lstStyle/>
                    <a:p>
                      <a:endParaRPr lang="en-CA"/>
                    </a:p>
                  </a:txBody>
                  <a:tcPr/>
                </a:tc>
                <a:tc>
                  <a:txBody>
                    <a:bodyPr/>
                    <a:lstStyle/>
                    <a:p>
                      <a:pPr algn="l" fontAlgn="b"/>
                      <a:r>
                        <a:rPr lang="en-CA" sz="1400" u="none" strike="noStrike" dirty="0" err="1">
                          <a:effectLst/>
                        </a:rPr>
                        <a:t>Egyptair</a:t>
                      </a:r>
                      <a:r>
                        <a:rPr lang="en-CA" sz="1400" u="none" strike="noStrike" dirty="0">
                          <a:effectLst/>
                        </a:rPr>
                        <a:t> Training Academy</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Egypt</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20-Jun</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24-Jun</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700612839"/>
                  </a:ext>
                </a:extLst>
              </a:tr>
              <a:tr h="179385">
                <a:tc vMerge="1">
                  <a:txBody>
                    <a:bodyPr/>
                    <a:lstStyle/>
                    <a:p>
                      <a:endParaRPr lang="en-CA"/>
                    </a:p>
                  </a:txBody>
                  <a:tcPr/>
                </a:tc>
                <a:tc>
                  <a:txBody>
                    <a:bodyPr/>
                    <a:lstStyle/>
                    <a:p>
                      <a:pPr algn="l" fontAlgn="b"/>
                      <a:r>
                        <a:rPr lang="en-US" sz="1400" u="none" strike="noStrike" dirty="0">
                          <a:effectLst/>
                        </a:rPr>
                        <a:t>Civil Aviation Training Center (CATC), Thailand</a:t>
                      </a:r>
                      <a:endParaRPr lang="en-US"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Thailand</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01-Aug</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CA" sz="1400" u="none" strike="noStrike" dirty="0">
                          <a:effectLst/>
                        </a:rPr>
                        <a:t>05-Aug</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97882215"/>
                  </a:ext>
                </a:extLst>
              </a:tr>
              <a:tr h="253158">
                <a:tc vMerge="1">
                  <a:txBody>
                    <a:bodyPr/>
                    <a:lstStyle/>
                    <a:p>
                      <a:endParaRPr lang="en-CA"/>
                    </a:p>
                  </a:txBody>
                  <a:tcPr/>
                </a:tc>
                <a:tc>
                  <a:txBody>
                    <a:bodyPr/>
                    <a:lstStyle/>
                    <a:p>
                      <a:pPr algn="l" fontAlgn="b"/>
                      <a:r>
                        <a:rPr lang="en-CA" sz="1400" u="none" strike="noStrike" dirty="0">
                          <a:effectLst/>
                        </a:rPr>
                        <a:t>Singapore Aviation Academy</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Singapore</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21-Nov</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fontAlgn="b"/>
                      <a:r>
                        <a:rPr lang="en-CA" sz="1400" u="none" strike="noStrike" dirty="0">
                          <a:effectLst/>
                        </a:rPr>
                        <a:t>25-Nov</a:t>
                      </a:r>
                      <a:endParaRPr lang="en-CA" sz="14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811666883"/>
                  </a:ext>
                </a:extLst>
              </a:tr>
            </a:tbl>
          </a:graphicData>
        </a:graphic>
      </p:graphicFrame>
      <p:sp>
        <p:nvSpPr>
          <p:cNvPr id="4" name="Content Placeholder 14"/>
          <p:cNvSpPr>
            <a:spLocks noGrp="1"/>
          </p:cNvSpPr>
          <p:nvPr>
            <p:ph sz="half" idx="2"/>
          </p:nvPr>
        </p:nvSpPr>
        <p:spPr>
          <a:xfrm>
            <a:off x="1333115" y="5937138"/>
            <a:ext cx="2857539" cy="623732"/>
          </a:xfrm>
        </p:spPr>
        <p:txBody>
          <a:bodyPr/>
          <a:lstStyle/>
          <a:p>
            <a:pPr>
              <a:lnSpc>
                <a:spcPct val="100000"/>
              </a:lnSpc>
              <a:spcBef>
                <a:spcPts val="0"/>
              </a:spcBef>
              <a:buClr>
                <a:srgbClr val="EC8B20"/>
              </a:buClr>
            </a:pPr>
            <a:r>
              <a:rPr lang="en-US" sz="1800" b="1" dirty="0" smtClean="0">
                <a:solidFill>
                  <a:schemeClr val="tx2"/>
                </a:solidFill>
                <a:hlinkClick r:id="rId3"/>
              </a:rPr>
              <a:t>View all upcoming sessions</a:t>
            </a:r>
            <a:endParaRPr lang="en-US" sz="1800" b="1" dirty="0">
              <a:solidFill>
                <a:schemeClr val="tx2"/>
              </a:solidFill>
            </a:endParaRPr>
          </a:p>
        </p:txBody>
      </p:sp>
    </p:spTree>
    <p:extLst>
      <p:ext uri="{BB962C8B-B14F-4D97-AF65-F5344CB8AC3E}">
        <p14:creationId xmlns:p14="http://schemas.microsoft.com/office/powerpoint/2010/main" val="41308741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CAO Colour Palette">
      <a:dk1>
        <a:sysClr val="windowText" lastClr="000000"/>
      </a:dk1>
      <a:lt1>
        <a:sysClr val="window" lastClr="FFFFFF"/>
      </a:lt1>
      <a:dk2>
        <a:srgbClr val="0055A5"/>
      </a:dk2>
      <a:lt2>
        <a:srgbClr val="8C99A1"/>
      </a:lt2>
      <a:accent1>
        <a:srgbClr val="289DD8"/>
      </a:accent1>
      <a:accent2>
        <a:srgbClr val="F58220"/>
      </a:accent2>
      <a:accent3>
        <a:srgbClr val="A74233"/>
      </a:accent3>
      <a:accent4>
        <a:srgbClr val="FAA61A"/>
      </a:accent4>
      <a:accent5>
        <a:srgbClr val="008739"/>
      </a:accent5>
      <a:accent6>
        <a:srgbClr val="A6CE39"/>
      </a:accent6>
      <a:hlink>
        <a:srgbClr val="A00064"/>
      </a:hlink>
      <a:folHlink>
        <a:srgbClr val="E6A7C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696A463890A4146A254827E00F74BE1" ma:contentTypeVersion="1" ma:contentTypeDescription="Create a new document." ma:contentTypeScope="" ma:versionID="6300945d25a4a52f2de591c8727d56b9">
  <xsd:schema xmlns:xsd="http://www.w3.org/2001/XMLSchema" xmlns:xs="http://www.w3.org/2001/XMLSchema" xmlns:p="http://schemas.microsoft.com/office/2006/metadata/properties" xmlns:ns1="http://schemas.microsoft.com/sharepoint/v3" targetNamespace="http://schemas.microsoft.com/office/2006/metadata/properties" ma:root="true" ma:fieldsID="76306148d0f7b992e79f2d9b1f249a81"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8B720C7-61BF-4C2A-8EF3-5C499BFA7668}"/>
</file>

<file path=customXml/itemProps2.xml><?xml version="1.0" encoding="utf-8"?>
<ds:datastoreItem xmlns:ds="http://schemas.openxmlformats.org/officeDocument/2006/customXml" ds:itemID="{0FBBEF3F-F245-4989-9C2B-3D37E91E8F77}"/>
</file>

<file path=customXml/itemProps3.xml><?xml version="1.0" encoding="utf-8"?>
<ds:datastoreItem xmlns:ds="http://schemas.openxmlformats.org/officeDocument/2006/customXml" ds:itemID="{4FE050C9-CBBD-463C-9FD9-4E7C28E887CB}"/>
</file>

<file path=docProps/app.xml><?xml version="1.0" encoding="utf-8"?>
<Properties xmlns="http://schemas.openxmlformats.org/officeDocument/2006/extended-properties" xmlns:vt="http://schemas.openxmlformats.org/officeDocument/2006/docPropsVTypes">
  <Template/>
  <TotalTime>8279</TotalTime>
  <Words>355</Words>
  <Application>Microsoft Office PowerPoint</Application>
  <PresentationFormat>Widescreen</PresentationFormat>
  <Paragraphs>81</Paragraphs>
  <Slides>3</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vt:i4>
      </vt:variant>
    </vt:vector>
  </HeadingPairs>
  <TitlesOfParts>
    <vt:vector size="11" baseType="lpstr">
      <vt:lpstr>Adobe Naskh Medium</vt:lpstr>
      <vt:lpstr>Helvetica Neue</vt:lpstr>
      <vt:lpstr>Helvetica Neue Medium</vt:lpstr>
      <vt:lpstr>Roboto Light</vt:lpstr>
      <vt:lpstr>Arial</vt:lpstr>
      <vt:lpstr>Calibri</vt:lpstr>
      <vt:lpstr>Calibri Light</vt:lpstr>
      <vt:lpstr>Office Theme</vt:lpstr>
      <vt:lpstr>PowerPoint Presentation</vt:lpstr>
      <vt:lpstr>ICAO Global Aviation Training </vt:lpstr>
      <vt:lpstr>2022 Upcoming Training Sessions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Air Law Course</dc:title>
  <dc:creator>Atallah, Cynthia</dc:creator>
  <cp:lastModifiedBy>Alkhori, Cynthia</cp:lastModifiedBy>
  <cp:revision>116</cp:revision>
  <dcterms:created xsi:type="dcterms:W3CDTF">2020-01-08T15:21:02Z</dcterms:created>
  <dcterms:modified xsi:type="dcterms:W3CDTF">2022-03-08T22:16:16Z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0x0101004696A463890A4146A254827E00F74BE1</vt:lpwstr>
  </property>
</Properties>
</file>