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57" r:id="rId7"/>
    <p:sldId id="281" r:id="rId8"/>
    <p:sldId id="282" r:id="rId9"/>
    <p:sldId id="283" r:id="rId10"/>
    <p:sldId id="28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82A0F-AC43-4652-96FF-7A391058AC46}" v="14" dt="2025-04-09T18:49:34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0" autoAdjust="0"/>
    <p:restoredTop sz="94694" autoAdjust="0"/>
  </p:normalViewPr>
  <p:slideViewPr>
    <p:cSldViewPr snapToGrid="0">
      <p:cViewPr varScale="1">
        <p:scale>
          <a:sx n="59" d="100"/>
          <a:sy n="59" d="100"/>
        </p:scale>
        <p:origin x="92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Luis Angel" userId="9c2b8014-136f-4964-a669-687a738f0449" providerId="ADAL" clId="{8C282A0F-AC43-4652-96FF-7A391058AC46}"/>
    <pc:docChg chg="undo custSel addSld delSld modSld sldOrd modMainMaster">
      <pc:chgData name="Dr.Luis Angel" userId="9c2b8014-136f-4964-a669-687a738f0449" providerId="ADAL" clId="{8C282A0F-AC43-4652-96FF-7A391058AC46}" dt="2025-04-09T18:50:16.235" v="506" actId="2"/>
      <pc:docMkLst>
        <pc:docMk/>
      </pc:docMkLst>
      <pc:sldChg chg="addSp delSp modSp add del mod ord">
        <pc:chgData name="Dr.Luis Angel" userId="9c2b8014-136f-4964-a669-687a738f0449" providerId="ADAL" clId="{8C282A0F-AC43-4652-96FF-7A391058AC46}" dt="2025-04-09T17:47:42.062" v="260" actId="1076"/>
        <pc:sldMkLst>
          <pc:docMk/>
          <pc:sldMk cId="2124904868" sldId="257"/>
        </pc:sldMkLst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2" creationId="{00000000-0000-0000-0000-000000000000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3" creationId="{00000000-0000-0000-0000-000000000000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4" creationId="{00000000-0000-0000-0000-000000000000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5" creationId="{00000000-0000-0000-0000-000000000000}"/>
          </ac:spMkLst>
        </pc:spChg>
        <pc:spChg chg="add mod">
          <ac:chgData name="Dr.Luis Angel" userId="9c2b8014-136f-4964-a669-687a738f0449" providerId="ADAL" clId="{8C282A0F-AC43-4652-96FF-7A391058AC46}" dt="2025-04-09T17:25:10.605" v="144" actId="1076"/>
          <ac:spMkLst>
            <pc:docMk/>
            <pc:sldMk cId="2124904868" sldId="257"/>
            <ac:spMk id="10" creationId="{943BA118-C150-1390-CE75-5F9A47FC1983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13" creationId="{00000000-0000-0000-0000-000000000000}"/>
          </ac:spMkLst>
        </pc:spChg>
        <pc:spChg chg="add mod">
          <ac:chgData name="Dr.Luis Angel" userId="9c2b8014-136f-4964-a669-687a738f0449" providerId="ADAL" clId="{8C282A0F-AC43-4652-96FF-7A391058AC46}" dt="2025-04-09T17:43:48.003" v="240" actId="255"/>
          <ac:spMkLst>
            <pc:docMk/>
            <pc:sldMk cId="2124904868" sldId="257"/>
            <ac:spMk id="14" creationId="{322392C8-F009-6809-4F58-5822DDE6528C}"/>
          </ac:spMkLst>
        </pc:spChg>
        <pc:spChg chg="add mod">
          <ac:chgData name="Dr.Luis Angel" userId="9c2b8014-136f-4964-a669-687a738f0449" providerId="ADAL" clId="{8C282A0F-AC43-4652-96FF-7A391058AC46}" dt="2025-04-09T17:44:46.559" v="251" actId="1076"/>
          <ac:spMkLst>
            <pc:docMk/>
            <pc:sldMk cId="2124904868" sldId="257"/>
            <ac:spMk id="16" creationId="{5DE17CA1-3877-097B-F0EE-E0E20B6615E3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17" creationId="{00000000-0000-0000-0000-000000000000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19" creationId="{00000000-0000-0000-0000-000000000000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20" creationId="{00000000-0000-0000-0000-000000000000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21" creationId="{00000000-0000-0000-0000-000000000000}"/>
          </ac:spMkLst>
        </pc:spChg>
        <pc:spChg chg="del">
          <ac:chgData name="Dr.Luis Angel" userId="9c2b8014-136f-4964-a669-687a738f0449" providerId="ADAL" clId="{8C282A0F-AC43-4652-96FF-7A391058AC46}" dt="2025-04-09T17:23:17.026" v="119" actId="478"/>
          <ac:spMkLst>
            <pc:docMk/>
            <pc:sldMk cId="2124904868" sldId="257"/>
            <ac:spMk id="22" creationId="{00000000-0000-0000-0000-000000000000}"/>
          </ac:spMkLst>
        </pc:spChg>
        <pc:spChg chg="add mod">
          <ac:chgData name="Dr.Luis Angel" userId="9c2b8014-136f-4964-a669-687a738f0449" providerId="ADAL" clId="{8C282A0F-AC43-4652-96FF-7A391058AC46}" dt="2025-04-09T17:45:10.175" v="258" actId="1076"/>
          <ac:spMkLst>
            <pc:docMk/>
            <pc:sldMk cId="2124904868" sldId="257"/>
            <ac:spMk id="23" creationId="{DC43459D-B7A5-638B-5EBC-465AF1CE9C93}"/>
          </ac:spMkLst>
        </pc:spChg>
        <pc:spChg chg="add mod">
          <ac:chgData name="Dr.Luis Angel" userId="9c2b8014-136f-4964-a669-687a738f0449" providerId="ADAL" clId="{8C282A0F-AC43-4652-96FF-7A391058AC46}" dt="2025-04-09T17:47:42.062" v="260" actId="1076"/>
          <ac:spMkLst>
            <pc:docMk/>
            <pc:sldMk cId="2124904868" sldId="257"/>
            <ac:spMk id="24" creationId="{97A0E16E-4E74-FD3F-B8F5-484DD544D8AE}"/>
          </ac:spMkLst>
        </pc:spChg>
      </pc:sldChg>
      <pc:sldChg chg="add del">
        <pc:chgData name="Dr.Luis Angel" userId="9c2b8014-136f-4964-a669-687a738f0449" providerId="ADAL" clId="{8C282A0F-AC43-4652-96FF-7A391058AC46}" dt="2025-04-09T17:25:38.533" v="149" actId="47"/>
        <pc:sldMkLst>
          <pc:docMk/>
          <pc:sldMk cId="1001670454" sldId="258"/>
        </pc:sldMkLst>
      </pc:sldChg>
      <pc:sldChg chg="add del">
        <pc:chgData name="Dr.Luis Angel" userId="9c2b8014-136f-4964-a669-687a738f0449" providerId="ADAL" clId="{8C282A0F-AC43-4652-96FF-7A391058AC46}" dt="2025-04-09T17:25:39.757" v="150" actId="47"/>
        <pc:sldMkLst>
          <pc:docMk/>
          <pc:sldMk cId="4233798959" sldId="259"/>
        </pc:sldMkLst>
      </pc:sldChg>
      <pc:sldChg chg="add del">
        <pc:chgData name="Dr.Luis Angel" userId="9c2b8014-136f-4964-a669-687a738f0449" providerId="ADAL" clId="{8C282A0F-AC43-4652-96FF-7A391058AC46}" dt="2025-04-09T17:25:40.550" v="151" actId="47"/>
        <pc:sldMkLst>
          <pc:docMk/>
          <pc:sldMk cId="3010723245" sldId="260"/>
        </pc:sldMkLst>
      </pc:sldChg>
      <pc:sldChg chg="add del">
        <pc:chgData name="Dr.Luis Angel" userId="9c2b8014-136f-4964-a669-687a738f0449" providerId="ADAL" clId="{8C282A0F-AC43-4652-96FF-7A391058AC46}" dt="2025-04-09T17:25:41.603" v="153" actId="47"/>
        <pc:sldMkLst>
          <pc:docMk/>
          <pc:sldMk cId="3945282842" sldId="261"/>
        </pc:sldMkLst>
      </pc:sldChg>
      <pc:sldChg chg="add del">
        <pc:chgData name="Dr.Luis Angel" userId="9c2b8014-136f-4964-a669-687a738f0449" providerId="ADAL" clId="{8C282A0F-AC43-4652-96FF-7A391058AC46}" dt="2025-04-09T17:25:41.103" v="152" actId="47"/>
        <pc:sldMkLst>
          <pc:docMk/>
          <pc:sldMk cId="2408732462" sldId="262"/>
        </pc:sldMkLst>
      </pc:sldChg>
      <pc:sldChg chg="add del">
        <pc:chgData name="Dr.Luis Angel" userId="9c2b8014-136f-4964-a669-687a738f0449" providerId="ADAL" clId="{8C282A0F-AC43-4652-96FF-7A391058AC46}" dt="2025-04-09T17:25:55.534" v="167" actId="47"/>
        <pc:sldMkLst>
          <pc:docMk/>
          <pc:sldMk cId="3102968661" sldId="263"/>
        </pc:sldMkLst>
      </pc:sldChg>
      <pc:sldChg chg="add del">
        <pc:chgData name="Dr.Luis Angel" userId="9c2b8014-136f-4964-a669-687a738f0449" providerId="ADAL" clId="{8C282A0F-AC43-4652-96FF-7A391058AC46}" dt="2025-04-09T17:25:54.317" v="166" actId="47"/>
        <pc:sldMkLst>
          <pc:docMk/>
          <pc:sldMk cId="2028988409" sldId="264"/>
        </pc:sldMkLst>
      </pc:sldChg>
      <pc:sldChg chg="add del">
        <pc:chgData name="Dr.Luis Angel" userId="9c2b8014-136f-4964-a669-687a738f0449" providerId="ADAL" clId="{8C282A0F-AC43-4652-96FF-7A391058AC46}" dt="2025-04-09T17:25:46.633" v="155" actId="47"/>
        <pc:sldMkLst>
          <pc:docMk/>
          <pc:sldMk cId="1958314254" sldId="265"/>
        </pc:sldMkLst>
      </pc:sldChg>
      <pc:sldChg chg="add del">
        <pc:chgData name="Dr.Luis Angel" userId="9c2b8014-136f-4964-a669-687a738f0449" providerId="ADAL" clId="{8C282A0F-AC43-4652-96FF-7A391058AC46}" dt="2025-04-09T17:25:47.316" v="156" actId="47"/>
        <pc:sldMkLst>
          <pc:docMk/>
          <pc:sldMk cId="1800910994" sldId="266"/>
        </pc:sldMkLst>
      </pc:sldChg>
      <pc:sldChg chg="add del">
        <pc:chgData name="Dr.Luis Angel" userId="9c2b8014-136f-4964-a669-687a738f0449" providerId="ADAL" clId="{8C282A0F-AC43-4652-96FF-7A391058AC46}" dt="2025-04-09T17:25:22.615" v="147" actId="47"/>
        <pc:sldMkLst>
          <pc:docMk/>
          <pc:sldMk cId="1734388924" sldId="268"/>
        </pc:sldMkLst>
      </pc:sldChg>
      <pc:sldChg chg="add del">
        <pc:chgData name="Dr.Luis Angel" userId="9c2b8014-136f-4964-a669-687a738f0449" providerId="ADAL" clId="{8C282A0F-AC43-4652-96FF-7A391058AC46}" dt="2025-04-09T17:25:45.729" v="154" actId="47"/>
        <pc:sldMkLst>
          <pc:docMk/>
          <pc:sldMk cId="10364938" sldId="269"/>
        </pc:sldMkLst>
      </pc:sldChg>
      <pc:sldChg chg="add del">
        <pc:chgData name="Dr.Luis Angel" userId="9c2b8014-136f-4964-a669-687a738f0449" providerId="ADAL" clId="{8C282A0F-AC43-4652-96FF-7A391058AC46}" dt="2025-04-09T17:25:38.533" v="149" actId="47"/>
        <pc:sldMkLst>
          <pc:docMk/>
          <pc:sldMk cId="1485429532" sldId="270"/>
        </pc:sldMkLst>
      </pc:sldChg>
      <pc:sldChg chg="add del">
        <pc:chgData name="Dr.Luis Angel" userId="9c2b8014-136f-4964-a669-687a738f0449" providerId="ADAL" clId="{8C282A0F-AC43-4652-96FF-7A391058AC46}" dt="2025-04-09T17:25:47.972" v="157" actId="47"/>
        <pc:sldMkLst>
          <pc:docMk/>
          <pc:sldMk cId="1970871863" sldId="271"/>
        </pc:sldMkLst>
      </pc:sldChg>
      <pc:sldChg chg="add del">
        <pc:chgData name="Dr.Luis Angel" userId="9c2b8014-136f-4964-a669-687a738f0449" providerId="ADAL" clId="{8C282A0F-AC43-4652-96FF-7A391058AC46}" dt="2025-04-09T17:25:48.592" v="158" actId="47"/>
        <pc:sldMkLst>
          <pc:docMk/>
          <pc:sldMk cId="3729981034" sldId="272"/>
        </pc:sldMkLst>
      </pc:sldChg>
      <pc:sldChg chg="add del">
        <pc:chgData name="Dr.Luis Angel" userId="9c2b8014-136f-4964-a669-687a738f0449" providerId="ADAL" clId="{8C282A0F-AC43-4652-96FF-7A391058AC46}" dt="2025-04-09T17:25:52.505" v="164" actId="47"/>
        <pc:sldMkLst>
          <pc:docMk/>
          <pc:sldMk cId="1738341198" sldId="273"/>
        </pc:sldMkLst>
      </pc:sldChg>
      <pc:sldChg chg="add del">
        <pc:chgData name="Dr.Luis Angel" userId="9c2b8014-136f-4964-a669-687a738f0449" providerId="ADAL" clId="{8C282A0F-AC43-4652-96FF-7A391058AC46}" dt="2025-04-09T17:25:49.241" v="159" actId="47"/>
        <pc:sldMkLst>
          <pc:docMk/>
          <pc:sldMk cId="3172523398" sldId="274"/>
        </pc:sldMkLst>
      </pc:sldChg>
      <pc:sldChg chg="add del">
        <pc:chgData name="Dr.Luis Angel" userId="9c2b8014-136f-4964-a669-687a738f0449" providerId="ADAL" clId="{8C282A0F-AC43-4652-96FF-7A391058AC46}" dt="2025-04-09T17:25:49.916" v="160" actId="47"/>
        <pc:sldMkLst>
          <pc:docMk/>
          <pc:sldMk cId="975925001" sldId="275"/>
        </pc:sldMkLst>
      </pc:sldChg>
      <pc:sldChg chg="add del">
        <pc:chgData name="Dr.Luis Angel" userId="9c2b8014-136f-4964-a669-687a738f0449" providerId="ADAL" clId="{8C282A0F-AC43-4652-96FF-7A391058AC46}" dt="2025-04-09T17:25:50.562" v="161" actId="47"/>
        <pc:sldMkLst>
          <pc:docMk/>
          <pc:sldMk cId="3888729292" sldId="276"/>
        </pc:sldMkLst>
      </pc:sldChg>
      <pc:sldChg chg="add del">
        <pc:chgData name="Dr.Luis Angel" userId="9c2b8014-136f-4964-a669-687a738f0449" providerId="ADAL" clId="{8C282A0F-AC43-4652-96FF-7A391058AC46}" dt="2025-04-09T17:25:51.198" v="162" actId="47"/>
        <pc:sldMkLst>
          <pc:docMk/>
          <pc:sldMk cId="744250076" sldId="277"/>
        </pc:sldMkLst>
      </pc:sldChg>
      <pc:sldChg chg="add del">
        <pc:chgData name="Dr.Luis Angel" userId="9c2b8014-136f-4964-a669-687a738f0449" providerId="ADAL" clId="{8C282A0F-AC43-4652-96FF-7A391058AC46}" dt="2025-04-09T17:25:51.836" v="163" actId="47"/>
        <pc:sldMkLst>
          <pc:docMk/>
          <pc:sldMk cId="4278384616" sldId="278"/>
        </pc:sldMkLst>
      </pc:sldChg>
      <pc:sldChg chg="add del">
        <pc:chgData name="Dr.Luis Angel" userId="9c2b8014-136f-4964-a669-687a738f0449" providerId="ADAL" clId="{8C282A0F-AC43-4652-96FF-7A391058AC46}" dt="2025-04-09T17:25:53.145" v="165" actId="47"/>
        <pc:sldMkLst>
          <pc:docMk/>
          <pc:sldMk cId="1558391195" sldId="279"/>
        </pc:sldMkLst>
      </pc:sldChg>
      <pc:sldChg chg="addSp modSp mod">
        <pc:chgData name="Dr.Luis Angel" userId="9c2b8014-136f-4964-a669-687a738f0449" providerId="ADAL" clId="{8C282A0F-AC43-4652-96FF-7A391058AC46}" dt="2025-04-09T17:24:30.408" v="131" actId="255"/>
        <pc:sldMkLst>
          <pc:docMk/>
          <pc:sldMk cId="339318352" sldId="280"/>
        </pc:sldMkLst>
        <pc:spChg chg="mod">
          <ac:chgData name="Dr.Luis Angel" userId="9c2b8014-136f-4964-a669-687a738f0449" providerId="ADAL" clId="{8C282A0F-AC43-4652-96FF-7A391058AC46}" dt="2025-04-09T17:24:18.242" v="126" actId="1076"/>
          <ac:spMkLst>
            <pc:docMk/>
            <pc:sldMk cId="339318352" sldId="280"/>
            <ac:spMk id="2" creationId="{00000000-0000-0000-0000-000000000000}"/>
          </ac:spMkLst>
        </pc:spChg>
        <pc:spChg chg="mod">
          <ac:chgData name="Dr.Luis Angel" userId="9c2b8014-136f-4964-a669-687a738f0449" providerId="ADAL" clId="{8C282A0F-AC43-4652-96FF-7A391058AC46}" dt="2025-04-09T17:24:30.408" v="131" actId="255"/>
          <ac:spMkLst>
            <pc:docMk/>
            <pc:sldMk cId="339318352" sldId="280"/>
            <ac:spMk id="3" creationId="{00000000-0000-0000-0000-000000000000}"/>
          </ac:spMkLst>
        </pc:spChg>
        <pc:picChg chg="add mod">
          <ac:chgData name="Dr.Luis Angel" userId="9c2b8014-136f-4964-a669-687a738f0449" providerId="ADAL" clId="{8C282A0F-AC43-4652-96FF-7A391058AC46}" dt="2025-04-09T17:22:44.715" v="116" actId="1076"/>
          <ac:picMkLst>
            <pc:docMk/>
            <pc:sldMk cId="339318352" sldId="280"/>
            <ac:picMk id="4" creationId="{E17FCC99-C683-644E-74CA-4A8C21387623}"/>
          </ac:picMkLst>
        </pc:picChg>
      </pc:sldChg>
      <pc:sldChg chg="delSp new add del mod">
        <pc:chgData name="Dr.Luis Angel" userId="9c2b8014-136f-4964-a669-687a738f0449" providerId="ADAL" clId="{8C282A0F-AC43-4652-96FF-7A391058AC46}" dt="2025-04-09T17:25:38.533" v="149" actId="47"/>
        <pc:sldMkLst>
          <pc:docMk/>
          <pc:sldMk cId="1465333438" sldId="281"/>
        </pc:sldMkLst>
        <pc:spChg chg="del">
          <ac:chgData name="Dr.Luis Angel" userId="9c2b8014-136f-4964-a669-687a738f0449" providerId="ADAL" clId="{8C282A0F-AC43-4652-96FF-7A391058AC46}" dt="2025-04-09T17:23:02.883" v="118" actId="478"/>
          <ac:spMkLst>
            <pc:docMk/>
            <pc:sldMk cId="1465333438" sldId="281"/>
            <ac:spMk id="2" creationId="{F6A4B710-A0BA-4496-B729-6381E07BE53E}"/>
          </ac:spMkLst>
        </pc:spChg>
        <pc:spChg chg="del">
          <ac:chgData name="Dr.Luis Angel" userId="9c2b8014-136f-4964-a669-687a738f0449" providerId="ADAL" clId="{8C282A0F-AC43-4652-96FF-7A391058AC46}" dt="2025-04-09T17:23:02.883" v="118" actId="478"/>
          <ac:spMkLst>
            <pc:docMk/>
            <pc:sldMk cId="1465333438" sldId="281"/>
            <ac:spMk id="3" creationId="{B99A8992-FB18-6098-DF0B-04BEBEB7DCA5}"/>
          </ac:spMkLst>
        </pc:spChg>
      </pc:sldChg>
      <pc:sldChg chg="addSp delSp modSp add mod">
        <pc:chgData name="Dr.Luis Angel" userId="9c2b8014-136f-4964-a669-687a738f0449" providerId="ADAL" clId="{8C282A0F-AC43-4652-96FF-7A391058AC46}" dt="2025-04-09T18:30:13.797" v="367" actId="14100"/>
        <pc:sldMkLst>
          <pc:docMk/>
          <pc:sldMk cId="3156068427" sldId="281"/>
        </pc:sldMkLst>
        <pc:spChg chg="mod">
          <ac:chgData name="Dr.Luis Angel" userId="9c2b8014-136f-4964-a669-687a738f0449" providerId="ADAL" clId="{8C282A0F-AC43-4652-96FF-7A391058AC46}" dt="2025-04-09T17:48:24.615" v="264" actId="1076"/>
          <ac:spMkLst>
            <pc:docMk/>
            <pc:sldMk cId="3156068427" sldId="281"/>
            <ac:spMk id="10" creationId="{943BA118-C150-1390-CE75-5F9A47FC1983}"/>
          </ac:spMkLst>
        </pc:spChg>
        <pc:spChg chg="mod">
          <ac:chgData name="Dr.Luis Angel" userId="9c2b8014-136f-4964-a669-687a738f0449" providerId="ADAL" clId="{8C282A0F-AC43-4652-96FF-7A391058AC46}" dt="2025-04-09T17:55:00.683" v="309" actId="14100"/>
          <ac:spMkLst>
            <pc:docMk/>
            <pc:sldMk cId="3156068427" sldId="281"/>
            <ac:spMk id="14" creationId="{322392C8-F009-6809-4F58-5822DDE6528C}"/>
          </ac:spMkLst>
        </pc:spChg>
        <pc:spChg chg="del">
          <ac:chgData name="Dr.Luis Angel" userId="9c2b8014-136f-4964-a669-687a738f0449" providerId="ADAL" clId="{8C282A0F-AC43-4652-96FF-7A391058AC46}" dt="2025-04-09T17:48:56.464" v="269" actId="478"/>
          <ac:spMkLst>
            <pc:docMk/>
            <pc:sldMk cId="3156068427" sldId="281"/>
            <ac:spMk id="16" creationId="{5DE17CA1-3877-097B-F0EE-E0E20B6615E3}"/>
          </ac:spMkLst>
        </pc:spChg>
        <pc:spChg chg="del">
          <ac:chgData name="Dr.Luis Angel" userId="9c2b8014-136f-4964-a669-687a738f0449" providerId="ADAL" clId="{8C282A0F-AC43-4652-96FF-7A391058AC46}" dt="2025-04-09T17:48:56.464" v="269" actId="478"/>
          <ac:spMkLst>
            <pc:docMk/>
            <pc:sldMk cId="3156068427" sldId="281"/>
            <ac:spMk id="23" creationId="{DC43459D-B7A5-638B-5EBC-465AF1CE9C93}"/>
          </ac:spMkLst>
        </pc:spChg>
        <pc:spChg chg="del">
          <ac:chgData name="Dr.Luis Angel" userId="9c2b8014-136f-4964-a669-687a738f0449" providerId="ADAL" clId="{8C282A0F-AC43-4652-96FF-7A391058AC46}" dt="2025-04-09T17:48:56.464" v="269" actId="478"/>
          <ac:spMkLst>
            <pc:docMk/>
            <pc:sldMk cId="3156068427" sldId="281"/>
            <ac:spMk id="24" creationId="{97A0E16E-4E74-FD3F-B8F5-484DD544D8AE}"/>
          </ac:spMkLst>
        </pc:spChg>
        <pc:picChg chg="add mod modCrop">
          <ac:chgData name="Dr.Luis Angel" userId="9c2b8014-136f-4964-a669-687a738f0449" providerId="ADAL" clId="{8C282A0F-AC43-4652-96FF-7A391058AC46}" dt="2025-04-09T18:30:13.797" v="367" actId="14100"/>
          <ac:picMkLst>
            <pc:docMk/>
            <pc:sldMk cId="3156068427" sldId="281"/>
            <ac:picMk id="2" creationId="{7FCECC65-94D8-B1B0-5579-D467019F4A0E}"/>
          </ac:picMkLst>
        </pc:picChg>
      </pc:sldChg>
      <pc:sldChg chg="addSp delSp modSp add mod">
        <pc:chgData name="Dr.Luis Angel" userId="9c2b8014-136f-4964-a669-687a738f0449" providerId="ADAL" clId="{8C282A0F-AC43-4652-96FF-7A391058AC46}" dt="2025-04-09T18:30:35.877" v="371" actId="1076"/>
        <pc:sldMkLst>
          <pc:docMk/>
          <pc:sldMk cId="449190063" sldId="282"/>
        </pc:sldMkLst>
        <pc:spChg chg="add mod">
          <ac:chgData name="Dr.Luis Angel" userId="9c2b8014-136f-4964-a669-687a738f0449" providerId="ADAL" clId="{8C282A0F-AC43-4652-96FF-7A391058AC46}" dt="2025-04-09T18:21:56.084" v="346" actId="113"/>
          <ac:spMkLst>
            <pc:docMk/>
            <pc:sldMk cId="449190063" sldId="282"/>
            <ac:spMk id="4" creationId="{F712DF66-2F8B-93AB-C47F-5ECDD190A879}"/>
          </ac:spMkLst>
        </pc:spChg>
        <pc:spChg chg="mod">
          <ac:chgData name="Dr.Luis Angel" userId="9c2b8014-136f-4964-a669-687a738f0449" providerId="ADAL" clId="{8C282A0F-AC43-4652-96FF-7A391058AC46}" dt="2025-04-09T18:20:18.442" v="319"/>
          <ac:spMkLst>
            <pc:docMk/>
            <pc:sldMk cId="449190063" sldId="282"/>
            <ac:spMk id="10" creationId="{943BA118-C150-1390-CE75-5F9A47FC1983}"/>
          </ac:spMkLst>
        </pc:spChg>
        <pc:spChg chg="mod">
          <ac:chgData name="Dr.Luis Angel" userId="9c2b8014-136f-4964-a669-687a738f0449" providerId="ADAL" clId="{8C282A0F-AC43-4652-96FF-7A391058AC46}" dt="2025-04-09T18:30:35.877" v="371" actId="1076"/>
          <ac:spMkLst>
            <pc:docMk/>
            <pc:sldMk cId="449190063" sldId="282"/>
            <ac:spMk id="14" creationId="{322392C8-F009-6809-4F58-5822DDE6528C}"/>
          </ac:spMkLst>
        </pc:spChg>
        <pc:picChg chg="del">
          <ac:chgData name="Dr.Luis Angel" userId="9c2b8014-136f-4964-a669-687a738f0449" providerId="ADAL" clId="{8C282A0F-AC43-4652-96FF-7A391058AC46}" dt="2025-04-09T18:18:18.655" v="316" actId="478"/>
          <ac:picMkLst>
            <pc:docMk/>
            <pc:sldMk cId="449190063" sldId="282"/>
            <ac:picMk id="2" creationId="{7FCECC65-94D8-B1B0-5579-D467019F4A0E}"/>
          </ac:picMkLst>
        </pc:picChg>
        <pc:picChg chg="add mod">
          <ac:chgData name="Dr.Luis Angel" userId="9c2b8014-136f-4964-a669-687a738f0449" providerId="ADAL" clId="{8C282A0F-AC43-4652-96FF-7A391058AC46}" dt="2025-04-09T18:30:28.109" v="369" actId="14100"/>
          <ac:picMkLst>
            <pc:docMk/>
            <pc:sldMk cId="449190063" sldId="282"/>
            <ac:picMk id="5" creationId="{62B8D545-0B2A-DF23-60F5-324138296AF9}"/>
          </ac:picMkLst>
        </pc:picChg>
      </pc:sldChg>
      <pc:sldChg chg="addSp delSp modSp add mod">
        <pc:chgData name="Dr.Luis Angel" userId="9c2b8014-136f-4964-a669-687a738f0449" providerId="ADAL" clId="{8C282A0F-AC43-4652-96FF-7A391058AC46}" dt="2025-04-09T18:37:06.373" v="438" actId="1076"/>
        <pc:sldMkLst>
          <pc:docMk/>
          <pc:sldMk cId="1272062060" sldId="283"/>
        </pc:sldMkLst>
        <pc:spChg chg="del">
          <ac:chgData name="Dr.Luis Angel" userId="9c2b8014-136f-4964-a669-687a738f0449" providerId="ADAL" clId="{8C282A0F-AC43-4652-96FF-7A391058AC46}" dt="2025-04-09T18:32:24.159" v="382" actId="478"/>
          <ac:spMkLst>
            <pc:docMk/>
            <pc:sldMk cId="1272062060" sldId="283"/>
            <ac:spMk id="4" creationId="{F712DF66-2F8B-93AB-C47F-5ECDD190A879}"/>
          </ac:spMkLst>
        </pc:spChg>
        <pc:spChg chg="mod">
          <ac:chgData name="Dr.Luis Angel" userId="9c2b8014-136f-4964-a669-687a738f0449" providerId="ADAL" clId="{8C282A0F-AC43-4652-96FF-7A391058AC46}" dt="2025-04-09T18:31:58.890" v="376" actId="1076"/>
          <ac:spMkLst>
            <pc:docMk/>
            <pc:sldMk cId="1272062060" sldId="283"/>
            <ac:spMk id="10" creationId="{943BA118-C150-1390-CE75-5F9A47FC1983}"/>
          </ac:spMkLst>
        </pc:spChg>
        <pc:spChg chg="mod">
          <ac:chgData name="Dr.Luis Angel" userId="9c2b8014-136f-4964-a669-687a738f0449" providerId="ADAL" clId="{8C282A0F-AC43-4652-96FF-7A391058AC46}" dt="2025-04-09T18:35:33.672" v="426" actId="14100"/>
          <ac:spMkLst>
            <pc:docMk/>
            <pc:sldMk cId="1272062060" sldId="283"/>
            <ac:spMk id="14" creationId="{322392C8-F009-6809-4F58-5822DDE6528C}"/>
          </ac:spMkLst>
        </pc:spChg>
        <pc:picChg chg="add mod">
          <ac:chgData name="Dr.Luis Angel" userId="9c2b8014-136f-4964-a669-687a738f0449" providerId="ADAL" clId="{8C282A0F-AC43-4652-96FF-7A391058AC46}" dt="2025-04-09T18:37:06.373" v="438" actId="1076"/>
          <ac:picMkLst>
            <pc:docMk/>
            <pc:sldMk cId="1272062060" sldId="283"/>
            <ac:picMk id="2" creationId="{3602BA2F-D5B1-241B-CC7A-9D8833F1D2EE}"/>
          </ac:picMkLst>
        </pc:picChg>
        <pc:picChg chg="add mod modCrop">
          <ac:chgData name="Dr.Luis Angel" userId="9c2b8014-136f-4964-a669-687a738f0449" providerId="ADAL" clId="{8C282A0F-AC43-4652-96FF-7A391058AC46}" dt="2025-04-09T18:37:04.093" v="437" actId="1076"/>
          <ac:picMkLst>
            <pc:docMk/>
            <pc:sldMk cId="1272062060" sldId="283"/>
            <ac:picMk id="3" creationId="{FC6AB445-BC5B-9255-50AC-C42BF0C621AB}"/>
          </ac:picMkLst>
        </pc:picChg>
        <pc:picChg chg="del">
          <ac:chgData name="Dr.Luis Angel" userId="9c2b8014-136f-4964-a669-687a738f0449" providerId="ADAL" clId="{8C282A0F-AC43-4652-96FF-7A391058AC46}" dt="2025-04-09T18:32:00.611" v="377" actId="478"/>
          <ac:picMkLst>
            <pc:docMk/>
            <pc:sldMk cId="1272062060" sldId="283"/>
            <ac:picMk id="5" creationId="{62B8D545-0B2A-DF23-60F5-324138296AF9}"/>
          </ac:picMkLst>
        </pc:picChg>
      </pc:sldChg>
      <pc:sldChg chg="addSp delSp modSp add mod ord">
        <pc:chgData name="Dr.Luis Angel" userId="9c2b8014-136f-4964-a669-687a738f0449" providerId="ADAL" clId="{8C282A0F-AC43-4652-96FF-7A391058AC46}" dt="2025-04-09T18:50:16.235" v="506" actId="2"/>
        <pc:sldMkLst>
          <pc:docMk/>
          <pc:sldMk cId="3741717283" sldId="284"/>
        </pc:sldMkLst>
        <pc:spChg chg="add mod ord">
          <ac:chgData name="Dr.Luis Angel" userId="9c2b8014-136f-4964-a669-687a738f0449" providerId="ADAL" clId="{8C282A0F-AC43-4652-96FF-7A391058AC46}" dt="2025-04-09T18:49:17.185" v="498" actId="1076"/>
          <ac:spMkLst>
            <pc:docMk/>
            <pc:sldMk cId="3741717283" sldId="284"/>
            <ac:spMk id="4" creationId="{5BC4ECF5-4331-2E0F-386B-DC4DFBB88AD0}"/>
          </ac:spMkLst>
        </pc:spChg>
        <pc:spChg chg="add del mod ord">
          <ac:chgData name="Dr.Luis Angel" userId="9c2b8014-136f-4964-a669-687a738f0449" providerId="ADAL" clId="{8C282A0F-AC43-4652-96FF-7A391058AC46}" dt="2025-04-09T18:48:47.741" v="490" actId="478"/>
          <ac:spMkLst>
            <pc:docMk/>
            <pc:sldMk cId="3741717283" sldId="284"/>
            <ac:spMk id="5" creationId="{0C8C5E4C-81A1-9539-AB7D-EB6B4079AAA0}"/>
          </ac:spMkLst>
        </pc:spChg>
        <pc:spChg chg="add mod">
          <ac:chgData name="Dr.Luis Angel" userId="9c2b8014-136f-4964-a669-687a738f0449" providerId="ADAL" clId="{8C282A0F-AC43-4652-96FF-7A391058AC46}" dt="2025-04-09T18:49:29.414" v="500" actId="571"/>
          <ac:spMkLst>
            <pc:docMk/>
            <pc:sldMk cId="3741717283" sldId="284"/>
            <ac:spMk id="6" creationId="{29702DD1-E667-F971-FB96-1616BA139285}"/>
          </ac:spMkLst>
        </pc:spChg>
        <pc:spChg chg="add mod">
          <ac:chgData name="Dr.Luis Angel" userId="9c2b8014-136f-4964-a669-687a738f0449" providerId="ADAL" clId="{8C282A0F-AC43-4652-96FF-7A391058AC46}" dt="2025-04-09T18:49:31.873" v="501" actId="571"/>
          <ac:spMkLst>
            <pc:docMk/>
            <pc:sldMk cId="3741717283" sldId="284"/>
            <ac:spMk id="7" creationId="{54EEB27D-2F1D-6AF4-A919-56D4F39DFCD0}"/>
          </ac:spMkLst>
        </pc:spChg>
        <pc:spChg chg="add mod">
          <ac:chgData name="Dr.Luis Angel" userId="9c2b8014-136f-4964-a669-687a738f0449" providerId="ADAL" clId="{8C282A0F-AC43-4652-96FF-7A391058AC46}" dt="2025-04-09T18:49:34.259" v="502" actId="571"/>
          <ac:spMkLst>
            <pc:docMk/>
            <pc:sldMk cId="3741717283" sldId="284"/>
            <ac:spMk id="8" creationId="{3EBC4462-3F8B-7546-334D-144F25D73150}"/>
          </ac:spMkLst>
        </pc:spChg>
        <pc:spChg chg="mod">
          <ac:chgData name="Dr.Luis Angel" userId="9c2b8014-136f-4964-a669-687a738f0449" providerId="ADAL" clId="{8C282A0F-AC43-4652-96FF-7A391058AC46}" dt="2025-04-09T18:47:09.085" v="476" actId="20577"/>
          <ac:spMkLst>
            <pc:docMk/>
            <pc:sldMk cId="3741717283" sldId="284"/>
            <ac:spMk id="10" creationId="{943BA118-C150-1390-CE75-5F9A47FC1983}"/>
          </ac:spMkLst>
        </pc:spChg>
        <pc:spChg chg="mod">
          <ac:chgData name="Dr.Luis Angel" userId="9c2b8014-136f-4964-a669-687a738f0449" providerId="ADAL" clId="{8C282A0F-AC43-4652-96FF-7A391058AC46}" dt="2025-04-09T18:50:16.235" v="506" actId="2"/>
          <ac:spMkLst>
            <pc:docMk/>
            <pc:sldMk cId="3741717283" sldId="284"/>
            <ac:spMk id="14" creationId="{322392C8-F009-6809-4F58-5822DDE6528C}"/>
          </ac:spMkLst>
        </pc:spChg>
        <pc:picChg chg="del">
          <ac:chgData name="Dr.Luis Angel" userId="9c2b8014-136f-4964-a669-687a738f0449" providerId="ADAL" clId="{8C282A0F-AC43-4652-96FF-7A391058AC46}" dt="2025-04-09T18:44:56.194" v="447" actId="478"/>
          <ac:picMkLst>
            <pc:docMk/>
            <pc:sldMk cId="3741717283" sldId="284"/>
            <ac:picMk id="2" creationId="{3602BA2F-D5B1-241B-CC7A-9D8833F1D2EE}"/>
          </ac:picMkLst>
        </pc:picChg>
        <pc:picChg chg="del">
          <ac:chgData name="Dr.Luis Angel" userId="9c2b8014-136f-4964-a669-687a738f0449" providerId="ADAL" clId="{8C282A0F-AC43-4652-96FF-7A391058AC46}" dt="2025-04-09T18:44:55.211" v="446" actId="478"/>
          <ac:picMkLst>
            <pc:docMk/>
            <pc:sldMk cId="3741717283" sldId="284"/>
            <ac:picMk id="3" creationId="{FC6AB445-BC5B-9255-50AC-C42BF0C621AB}"/>
          </ac:picMkLst>
        </pc:picChg>
        <pc:cxnChg chg="add mod ord">
          <ac:chgData name="Dr.Luis Angel" userId="9c2b8014-136f-4964-a669-687a738f0449" providerId="ADAL" clId="{8C282A0F-AC43-4652-96FF-7A391058AC46}" dt="2025-04-09T18:49:48.347" v="505" actId="167"/>
          <ac:cxnSpMkLst>
            <pc:docMk/>
            <pc:sldMk cId="3741717283" sldId="284"/>
            <ac:cxnSpMk id="11" creationId="{80074713-6A45-1676-235B-0A226B607DF4}"/>
          </ac:cxnSpMkLst>
        </pc:cxnChg>
      </pc:sldChg>
      <pc:sldMasterChg chg="modSldLayout">
        <pc:chgData name="Dr.Luis Angel" userId="9c2b8014-136f-4964-a669-687a738f0449" providerId="ADAL" clId="{8C282A0F-AC43-4652-96FF-7A391058AC46}" dt="2025-04-09T17:27:29.269" v="169" actId="478"/>
        <pc:sldMasterMkLst>
          <pc:docMk/>
          <pc:sldMasterMk cId="2675302569" sldId="2147483648"/>
        </pc:sldMasterMkLst>
        <pc:sldLayoutChg chg="delSp mod">
          <pc:chgData name="Dr.Luis Angel" userId="9c2b8014-136f-4964-a669-687a738f0449" providerId="ADAL" clId="{8C282A0F-AC43-4652-96FF-7A391058AC46}" dt="2025-04-09T17:27:29.269" v="169" actId="478"/>
          <pc:sldLayoutMkLst>
            <pc:docMk/>
            <pc:sldMasterMk cId="2675302569" sldId="2147483648"/>
            <pc:sldLayoutMk cId="4163262016" sldId="2147483651"/>
          </pc:sldLayoutMkLst>
          <pc:spChg chg="del">
            <ac:chgData name="Dr.Luis Angel" userId="9c2b8014-136f-4964-a669-687a738f0449" providerId="ADAL" clId="{8C282A0F-AC43-4652-96FF-7A391058AC46}" dt="2025-04-09T17:27:29.269" v="169" actId="478"/>
            <ac:spMkLst>
              <pc:docMk/>
              <pc:sldMasterMk cId="2675302569" sldId="2147483648"/>
              <pc:sldLayoutMk cId="4163262016" sldId="2147483651"/>
              <ac:spMk id="6" creationId="{00000000-0000-0000-0000-000000000000}"/>
            </ac:spMkLst>
          </pc:spChg>
        </pc:sldLayoutChg>
        <pc:sldLayoutChg chg="delSp mod">
          <pc:chgData name="Dr.Luis Angel" userId="9c2b8014-136f-4964-a669-687a738f0449" providerId="ADAL" clId="{8C282A0F-AC43-4652-96FF-7A391058AC46}" dt="2025-04-09T17:27:08.996" v="168" actId="478"/>
          <pc:sldLayoutMkLst>
            <pc:docMk/>
            <pc:sldMasterMk cId="2675302569" sldId="2147483648"/>
            <pc:sldLayoutMk cId="1907567327" sldId="2147483666"/>
          </pc:sldLayoutMkLst>
          <pc:spChg chg="del">
            <ac:chgData name="Dr.Luis Angel" userId="9c2b8014-136f-4964-a669-687a738f0449" providerId="ADAL" clId="{8C282A0F-AC43-4652-96FF-7A391058AC46}" dt="2025-04-09T17:27:08.996" v="168" actId="478"/>
            <ac:spMkLst>
              <pc:docMk/>
              <pc:sldMasterMk cId="2675302569" sldId="2147483648"/>
              <pc:sldLayoutMk cId="1907567327" sldId="2147483666"/>
              <ac:spMk id="8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67D6F-E172-1EAC-AAFA-F533DF643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" y="0"/>
            <a:ext cx="121802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A47D-9907-BFB8-806A-6047E793A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4625"/>
          </a:xfrm>
          <a:prstGeom prst="rect">
            <a:avLst/>
          </a:prstGeom>
        </p:spPr>
      </p:pic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99D7C2A-880B-01CF-A12D-F8F096A7E8C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901139" y="2465028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E6CDA1-0DD5-57DF-89B3-BBF93463C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A9AB2-1F37-ED2C-C73E-30CCE29B8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12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93114" y="0"/>
            <a:ext cx="9205772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rgbClr val="006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E66117-72BF-1E45-B9D0-9AE888C6F44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881261" y="2455089"/>
            <a:ext cx="5037110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bg1"/>
                </a:solidFill>
              </a:rPr>
              <a:t>First ICAO Global Air Cargo Summit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688AB-C025-F480-2032-DAF28FE6B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02142" y="5568496"/>
            <a:ext cx="750269" cy="2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6396022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6091224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95134" y="5571657"/>
            <a:ext cx="755064" cy="26649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713634" y="2588345"/>
            <a:ext cx="4701854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solidFill>
                  <a:schemeClr val="tx2"/>
                </a:solidFill>
              </a:rPr>
              <a:t>First ICAO Global Air Cargo Summit 2025</a:t>
            </a:r>
            <a:endParaRPr lang="en-CA" sz="1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65" r:id="rId4"/>
    <p:sldLayoutId id="2147483653" r:id="rId5"/>
    <p:sldLayoutId id="2147483654" r:id="rId6"/>
    <p:sldLayoutId id="2147483650" r:id="rId7"/>
    <p:sldLayoutId id="2147483656" r:id="rId8"/>
    <p:sldLayoutId id="2147483658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2944" y="2547257"/>
            <a:ext cx="7034683" cy="789968"/>
          </a:xfrm>
        </p:spPr>
        <p:txBody>
          <a:bodyPr>
            <a:noAutofit/>
          </a:bodyPr>
          <a:lstStyle/>
          <a:p>
            <a:r>
              <a:rPr lang="en-CA" sz="4000" dirty="0">
                <a:latin typeface="Century Gothic" panose="020B0502020202020204" pitchFamily="34" charset="0"/>
              </a:rPr>
              <a:t>Luis Angel Osorio Ph.D.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5487" y="3520776"/>
            <a:ext cx="5761056" cy="2460171"/>
          </a:xfrm>
        </p:spPr>
        <p:txBody>
          <a:bodyPr/>
          <a:lstStyle/>
          <a:p>
            <a:r>
              <a:rPr lang="en-CA" sz="3600" dirty="0">
                <a:latin typeface="Century Gothic" panose="020B0502020202020204" pitchFamily="34" charset="0"/>
              </a:rPr>
              <a:t>Woxsen University, India</a:t>
            </a:r>
          </a:p>
          <a:p>
            <a:endParaRPr lang="en-CA" sz="1600" dirty="0">
              <a:latin typeface="Century Gothic" panose="020B0502020202020204" pitchFamily="34" charset="0"/>
            </a:endParaRPr>
          </a:p>
          <a:p>
            <a:r>
              <a:rPr lang="en-CA" sz="3600" b="1" dirty="0">
                <a:latin typeface="Century Gothic" panose="020B0502020202020204" pitchFamily="34" charset="0"/>
              </a:rPr>
              <a:t>April 10,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FCC99-C683-644E-74CA-4A8C2138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913" y="4662390"/>
            <a:ext cx="2383973" cy="21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3BA118-C150-1390-CE75-5F9A47FC1983}"/>
              </a:ext>
            </a:extLst>
          </p:cNvPr>
          <p:cNvSpPr txBox="1"/>
          <p:nvPr/>
        </p:nvSpPr>
        <p:spPr>
          <a:xfrm>
            <a:off x="1937658" y="87476"/>
            <a:ext cx="1036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Digital Transformation Opportunity in Air Cargo</a:t>
            </a:r>
            <a:endParaRPr lang="en-IN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392C8-F009-6809-4F58-5822DDE6528C}"/>
              </a:ext>
            </a:extLst>
          </p:cNvPr>
          <p:cNvSpPr txBox="1"/>
          <p:nvPr/>
        </p:nvSpPr>
        <p:spPr>
          <a:xfrm>
            <a:off x="903513" y="1120675"/>
            <a:ext cx="1062445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Key Trends</a:t>
            </a:r>
          </a:p>
          <a:p>
            <a:pPr algn="just"/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Disruption from digital commerce integration and sustainability demands.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Shift from shipment-centric to consumer-centric logistics.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Full visibility is required from order placement to delivery.</a:t>
            </a:r>
          </a:p>
          <a:p>
            <a:pPr algn="just"/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17CA1-3877-097B-F0EE-E0E20B6615E3}"/>
              </a:ext>
            </a:extLst>
          </p:cNvPr>
          <p:cNvSpPr txBox="1"/>
          <p:nvPr/>
        </p:nvSpPr>
        <p:spPr>
          <a:xfrm>
            <a:off x="1073768" y="4276189"/>
            <a:ext cx="3842656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Strategic Shift:</a:t>
            </a: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Interconnected ecosystems and real-time logistics.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43459D-B7A5-638B-5EBC-465AF1CE9C93}"/>
              </a:ext>
            </a:extLst>
          </p:cNvPr>
          <p:cNvSpPr txBox="1"/>
          <p:nvPr/>
        </p:nvSpPr>
        <p:spPr>
          <a:xfrm>
            <a:off x="7119258" y="4307617"/>
            <a:ext cx="3755569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Opportunity:</a:t>
            </a:r>
          </a:p>
          <a:p>
            <a:r>
              <a:rPr lang="en-US" b="0" dirty="0"/>
              <a:t>A tech-enabled value chain integrating commerce, routing, analytics, and tracking</a:t>
            </a:r>
            <a:endParaRPr lang="en-IN" b="0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7A0E16E-4E74-FD3F-B8F5-484DD544D8AE}"/>
              </a:ext>
            </a:extLst>
          </p:cNvPr>
          <p:cNvSpPr/>
          <p:nvPr/>
        </p:nvSpPr>
        <p:spPr>
          <a:xfrm rot="5400000">
            <a:off x="5322052" y="4323048"/>
            <a:ext cx="1478663" cy="1447802"/>
          </a:xfrm>
          <a:prstGeom prst="triangle">
            <a:avLst/>
          </a:prstGeom>
          <a:solidFill>
            <a:srgbClr val="006EB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490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3BA118-C150-1390-CE75-5F9A47FC1983}"/>
              </a:ext>
            </a:extLst>
          </p:cNvPr>
          <p:cNvSpPr txBox="1"/>
          <p:nvPr/>
        </p:nvSpPr>
        <p:spPr>
          <a:xfrm>
            <a:off x="3984172" y="163676"/>
            <a:ext cx="8098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Intelligent Data &amp; Decision Architecture</a:t>
            </a:r>
            <a:endParaRPr lang="en-IN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392C8-F009-6809-4F58-5822DDE6528C}"/>
              </a:ext>
            </a:extLst>
          </p:cNvPr>
          <p:cNvSpPr txBox="1"/>
          <p:nvPr/>
        </p:nvSpPr>
        <p:spPr>
          <a:xfrm>
            <a:off x="805540" y="748451"/>
            <a:ext cx="679268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Conceptual Framework:</a:t>
            </a:r>
          </a:p>
          <a:p>
            <a:pPr algn="just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Data Sources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: IoT sensors, order data, cargo logs, aircraft diagnostics.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Integration Layer: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Real-time ingestion, normalization, governance.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AI &amp; ML Engine: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Predictive maintenance, cargo optimization, forecasting.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Decision Support: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Dashboards, alerts, path recommendations.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Key Output: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Real-time, prescriptive insights optimizing cost, time, and sustainability.</a:t>
            </a:r>
          </a:p>
          <a:p>
            <a:pPr algn="just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ECC65-94D8-B1B0-5579-D467019F4A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238"/>
          <a:stretch/>
        </p:blipFill>
        <p:spPr>
          <a:xfrm>
            <a:off x="8033658" y="1665514"/>
            <a:ext cx="3962400" cy="43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3BA118-C150-1390-CE75-5F9A47FC1983}"/>
              </a:ext>
            </a:extLst>
          </p:cNvPr>
          <p:cNvSpPr txBox="1"/>
          <p:nvPr/>
        </p:nvSpPr>
        <p:spPr>
          <a:xfrm>
            <a:off x="3984172" y="163676"/>
            <a:ext cx="8098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Operational Optimization Roadmap</a:t>
            </a:r>
            <a:endParaRPr lang="en-IN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392C8-F009-6809-4F58-5822DDE6528C}"/>
              </a:ext>
            </a:extLst>
          </p:cNvPr>
          <p:cNvSpPr txBox="1"/>
          <p:nvPr/>
        </p:nvSpPr>
        <p:spPr>
          <a:xfrm>
            <a:off x="783768" y="1369737"/>
            <a:ext cx="62592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Step-by-Step Digital Flow:</a:t>
            </a:r>
          </a:p>
          <a:p>
            <a:pPr algn="just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1. Digital Order Reception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2. Automated Pre-Screening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3. AI-driven Cargo Allocation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4. Automated Flight Routing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5. Tracking &amp; Tracing (IoT + Blockchain)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6. Last-Mile Coordination</a:t>
            </a:r>
          </a:p>
          <a:p>
            <a:pPr algn="just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2DF66-2F8B-93AB-C47F-5ECDD190A879}"/>
              </a:ext>
            </a:extLst>
          </p:cNvPr>
          <p:cNvSpPr txBox="1"/>
          <p:nvPr/>
        </p:nvSpPr>
        <p:spPr>
          <a:xfrm>
            <a:off x="925286" y="5601677"/>
            <a:ext cx="11157857" cy="707886"/>
          </a:xfrm>
          <a:prstGeom prst="rect">
            <a:avLst/>
          </a:prstGeom>
          <a:solidFill>
            <a:srgbClr val="006EB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Tech Stack Examples: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AI routing, cargo matching, blockchain for customs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Impact: </a:t>
            </a: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Faster delivery, less idle load, better asset utilization.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8D545-0B2A-DF23-60F5-32413829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057" y="1369737"/>
            <a:ext cx="5018315" cy="40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9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3BA118-C150-1390-CE75-5F9A47FC1983}"/>
              </a:ext>
            </a:extLst>
          </p:cNvPr>
          <p:cNvSpPr txBox="1"/>
          <p:nvPr/>
        </p:nvSpPr>
        <p:spPr>
          <a:xfrm>
            <a:off x="2427514" y="256049"/>
            <a:ext cx="9655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Technology Pillars &amp; Sustainable Innovation</a:t>
            </a:r>
            <a:endParaRPr lang="en-IN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392C8-F009-6809-4F58-5822DDE6528C}"/>
              </a:ext>
            </a:extLst>
          </p:cNvPr>
          <p:cNvSpPr txBox="1"/>
          <p:nvPr/>
        </p:nvSpPr>
        <p:spPr>
          <a:xfrm>
            <a:off x="957940" y="1166842"/>
            <a:ext cx="75655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Key Digital Pillars:</a:t>
            </a:r>
          </a:p>
          <a:p>
            <a:pPr algn="just"/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AI &amp; ML: Smart predictions and optimization.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Blockchain: Cargo traceability and integrity.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IoT: Real-time cargo monitoring.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Digital Twin: Operational simulations.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Cybersecurity: Securing digital logistics.</a:t>
            </a:r>
          </a:p>
          <a:p>
            <a:pPr marL="342900" indent="-342900" algn="just">
              <a:buFontTx/>
              <a:buChar char="-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Sustainability Agenda:</a:t>
            </a:r>
          </a:p>
          <a:p>
            <a:pPr algn="just"/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Hydrogen propulsion and green routing.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Fuel and cargo load optimization.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2BA2F-D5B1-241B-CC7A-9D8833F1D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311" y="4176194"/>
            <a:ext cx="1341666" cy="1341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AB445-BC5B-9255-50AC-C42BF0C6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773"/>
          <a:stretch/>
        </p:blipFill>
        <p:spPr>
          <a:xfrm>
            <a:off x="8387444" y="1618261"/>
            <a:ext cx="2057400" cy="17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074713-6A45-1676-235B-0A226B607DF4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110331" y="1970314"/>
            <a:ext cx="6" cy="3891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43BA118-C150-1390-CE75-5F9A47FC1983}"/>
              </a:ext>
            </a:extLst>
          </p:cNvPr>
          <p:cNvSpPr txBox="1"/>
          <p:nvPr/>
        </p:nvSpPr>
        <p:spPr>
          <a:xfrm>
            <a:off x="957940" y="256049"/>
            <a:ext cx="111252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Vision for a Smart &amp; Connected Air Cargo Ecosystem</a:t>
            </a:r>
            <a:endParaRPr lang="en-IN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C4ECF5-4331-2E0F-386B-DC4DFBB88AD0}"/>
              </a:ext>
            </a:extLst>
          </p:cNvPr>
          <p:cNvSpPr/>
          <p:nvPr/>
        </p:nvSpPr>
        <p:spPr>
          <a:xfrm>
            <a:off x="892623" y="1502228"/>
            <a:ext cx="435428" cy="468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392C8-F009-6809-4F58-5822DDE6528C}"/>
              </a:ext>
            </a:extLst>
          </p:cNvPr>
          <p:cNvSpPr txBox="1"/>
          <p:nvPr/>
        </p:nvSpPr>
        <p:spPr>
          <a:xfrm>
            <a:off x="1360710" y="980526"/>
            <a:ext cx="107224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From Fragmented to Unified Logistics:</a:t>
            </a: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-Door-to-door digital integration and orchestration.</a:t>
            </a:r>
          </a:p>
          <a:p>
            <a:pPr algn="just"/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Multi-Layer Ecosystem:</a:t>
            </a: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-Order Mgmt → Cargo Matching → Flight Optimization → Compliance → Tracking → Delivery</a:t>
            </a:r>
          </a:p>
          <a:p>
            <a:pPr algn="just"/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What Success Looks Like:</a:t>
            </a: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-24/7 cargo traceability, predictive maintenance, and eco-efficiency.</a:t>
            </a:r>
          </a:p>
          <a:p>
            <a:pPr algn="just"/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Call to Action:</a:t>
            </a:r>
          </a:p>
          <a:p>
            <a:pPr algn="just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-Leverage AI, commerce platforms, and connected logistics.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702DD1-E667-F971-FB96-1616BA139285}"/>
              </a:ext>
            </a:extLst>
          </p:cNvPr>
          <p:cNvSpPr/>
          <p:nvPr/>
        </p:nvSpPr>
        <p:spPr>
          <a:xfrm>
            <a:off x="892623" y="2754085"/>
            <a:ext cx="435428" cy="468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EEB27D-2F1D-6AF4-A919-56D4F39DFCD0}"/>
              </a:ext>
            </a:extLst>
          </p:cNvPr>
          <p:cNvSpPr/>
          <p:nvPr/>
        </p:nvSpPr>
        <p:spPr>
          <a:xfrm>
            <a:off x="892623" y="4234542"/>
            <a:ext cx="435428" cy="468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C4462-3F8B-7546-334D-144F25D73150}"/>
              </a:ext>
            </a:extLst>
          </p:cNvPr>
          <p:cNvSpPr/>
          <p:nvPr/>
        </p:nvSpPr>
        <p:spPr>
          <a:xfrm>
            <a:off x="892617" y="5627914"/>
            <a:ext cx="435428" cy="468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171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2402619F489142AF53EB74451B6FE6" ma:contentTypeVersion="1" ma:contentTypeDescription="Create a new document." ma:contentTypeScope="" ma:versionID="b5f0ab2932f22f320b5d47302f80b1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A3B7BE-1799-443D-B718-94557BC5C485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e525594f-72ac-4b2e-b838-1578de0d2916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54d7ebe1-8bb4-46bd-bad4-44306c4e955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01CD58-F2BA-43B9-AE69-CB5117E63049}"/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341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Luis Angel Osorio Ph.D.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Dr.Luis Angel</cp:lastModifiedBy>
  <cp:revision>83</cp:revision>
  <dcterms:created xsi:type="dcterms:W3CDTF">2020-01-08T15:21:02Z</dcterms:created>
  <dcterms:modified xsi:type="dcterms:W3CDTF">2025-04-09T18:50:25Z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0x010100C22402619F489142AF53EB74451B6FE6</vt:lpwstr>
  </property>
  <property fmtid="{D5CDD505-2E9C-101B-9397-08002B2CF9AE}" pid="3" name="MediaServiceImageTags">
    <vt:lpwstr/>
  </property>
  <property fmtid="{D5CDD505-2E9C-101B-9397-08002B2CF9AE}" pid="4" name="Order">
    <vt:r8>3231500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