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67" r:id="rId5"/>
    <p:sldId id="256" r:id="rId6"/>
    <p:sldId id="2147483220" r:id="rId7"/>
    <p:sldId id="2147483353" r:id="rId8"/>
    <p:sldId id="2147483331" r:id="rId9"/>
    <p:sldId id="2147483324" r:id="rId10"/>
    <p:sldId id="2147483336" r:id="rId11"/>
    <p:sldId id="2147483283" r:id="rId12"/>
    <p:sldId id="378" r:id="rId13"/>
    <p:sldId id="2147483341" r:id="rId14"/>
    <p:sldId id="2147483339" r:id="rId15"/>
    <p:sldId id="2147483304" r:id="rId16"/>
    <p:sldId id="2147483335" r:id="rId17"/>
    <p:sldId id="2147483342" r:id="rId18"/>
    <p:sldId id="2147483351" r:id="rId19"/>
    <p:sldId id="268" r:id="rId20"/>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2ABD810-6B6D-C44B-B945-6A56A9D3A0E9}">
          <p14:sldIdLst>
            <p14:sldId id="267"/>
            <p14:sldId id="256"/>
          </p14:sldIdLst>
        </p14:section>
        <p14:section name="CDI" id="{800B3878-C78D-7648-9494-ECBD66BAF0AD}">
          <p14:sldIdLst>
            <p14:sldId id="2147483220"/>
            <p14:sldId id="2147483353"/>
            <p14:sldId id="2147483331"/>
          </p14:sldIdLst>
        </p14:section>
        <p14:section name="Projects" id="{9DE5C190-E449-884A-8C0D-66733C74440E}">
          <p14:sldIdLst>
            <p14:sldId id="2147483324"/>
            <p14:sldId id="2147483336"/>
          </p14:sldIdLst>
        </p14:section>
        <p14:section name="Training" id="{1664EE3E-6DAC-2044-8803-82AB9B227BEF}">
          <p14:sldIdLst>
            <p14:sldId id="2147483283"/>
            <p14:sldId id="378"/>
            <p14:sldId id="2147483341"/>
            <p14:sldId id="2147483339"/>
            <p14:sldId id="2147483304"/>
          </p14:sldIdLst>
        </p14:section>
        <p14:section name="Ressource Mobilization" id="{0308307B-08CC-FF46-9D58-93A52BCB59B4}">
          <p14:sldIdLst>
            <p14:sldId id="2147483335"/>
            <p14:sldId id="2147483342"/>
          </p14:sldIdLst>
        </p14:section>
        <p14:section name="GISS" id="{A50290D9-675E-A240-96B0-D577018CBD23}">
          <p14:sldIdLst>
            <p14:sldId id="2147483351"/>
          </p14:sldIdLst>
        </p14:section>
        <p14:section name="End" id="{EE3AC5A7-297E-8F4C-97E4-064B8D025163}">
          <p14:sldIdLst>
            <p14:sldId id="268"/>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E28F1B-DC92-8D6A-3795-37F82F8F6F69}" name="Lapointe, Louis Kim" initials="" userId="S::LLapointe@icao.int::37c90c8f-02bf-45e5-bc7b-f248487bbfa0" providerId="AD"/>
  <p188:author id="{D82F5E1F-A3B1-A005-EEA2-3CB107F9806F}" name="Bechtold, Christian" initials="CB" userId="S::CBechtold@icao.int::43266000-21e1-491b-8020-a3196dbc65bb" providerId="AD"/>
  <p188:author id="{E6952435-96D2-7650-BDFA-19DB72975084}" name="Rahnemay Rabbani, Fabio" initials="RRF" userId="S::frabbani@icao.int::49c63818-418f-418e-b5a7-caf34132c696" providerId="AD"/>
  <p188:author id="{2A27166A-897C-6034-5E3F-00E9F2B5D898}" name="Ghattas, Mazen" initials="" userId="S::mghattas@icao.int::6ff05d72-c610-49a0-b583-55682816d072" providerId="AD"/>
  <p188:author id="{5342F56E-EDFB-B24C-A311-E479BDF483F6}" name="Lee, Suyeong" initials="" userId="S::sulee@icao.int::968d2130-37fa-4131-84d8-bb4eed7bb6b3" providerId="AD"/>
  <p188:author id="{51ACE9D5-0A84-C579-1BA4-CE3B18A56C5F}" name="Monteiro, Matthieu" initials="MM" userId="S::mmonteiro@icao.int::7fad7e66-6036-4047-b75a-2e9da8698f11" providerId="AD"/>
  <p188:author id="{B2E9D7DF-91C3-5B99-9BAA-C34CB02CDC5C}" name="Lahlou, Mekki" initials="" userId="S::mlahlou@icao.int::3ccbb261-4231-4f22-8b53-72f3c460e4ab" providerId="AD"/>
  <p188:author id="{300AE2FF-7238-B75F-BBE0-A5CE8BF9D516}" name="Haidar, Rasha" initials="RH" userId="S::RHaidar@icao.int::a998cacb-8b7b-4583-9973-212bf3cdee1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89DD8"/>
    <a:srgbClr val="0055A5"/>
    <a:srgbClr val="FFFFFF"/>
    <a:srgbClr val="008CC8"/>
    <a:srgbClr val="000000"/>
    <a:srgbClr val="00B4EB"/>
    <a:srgbClr val="47A7FF"/>
    <a:srgbClr val="5DB2FF"/>
    <a:srgbClr val="89C7FF"/>
    <a:srgbClr val="43A5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48DF9D-4185-DB49-B4FE-D2811E9797A0}" v="7" dt="2026-10-25T12:32:26.650"/>
    <p1510:client id="{EC7C9B5E-C37C-4CCF-A3CE-017C78AC7276}" v="29" vWet="331" dt="2026-10-25T12:29:29.5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627"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idar, Rasha" userId="a998cacb-8b7b-4583-9973-212bf3cdee1d" providerId="ADAL" clId="{12BF3322-D800-449A-B382-44C5B014B81B}"/>
    <pc:docChg chg="addSld delSld modSld modSection">
      <pc:chgData name="Haidar, Rasha" userId="a998cacb-8b7b-4583-9973-212bf3cdee1d" providerId="ADAL" clId="{12BF3322-D800-449A-B382-44C5B014B81B}" dt="2026-10-25T12:29:03.917" v="25" actId="47"/>
      <pc:docMkLst>
        <pc:docMk/>
      </pc:docMkLst>
      <pc:sldChg chg="modSp add mod">
        <pc:chgData name="Haidar, Rasha" userId="a998cacb-8b7b-4583-9973-212bf3cdee1d" providerId="ADAL" clId="{12BF3322-D800-449A-B382-44C5B014B81B}" dt="2026-10-20T18:50:38.484" v="21" actId="14100"/>
        <pc:sldMkLst>
          <pc:docMk/>
          <pc:sldMk cId="1331413802" sldId="378"/>
        </pc:sldMkLst>
        <pc:spChg chg="mod">
          <ac:chgData name="Haidar, Rasha" userId="a998cacb-8b7b-4583-9973-212bf3cdee1d" providerId="ADAL" clId="{12BF3322-D800-449A-B382-44C5B014B81B}" dt="2026-10-20T18:50:34.140" v="19" actId="1076"/>
          <ac:spMkLst>
            <pc:docMk/>
            <pc:sldMk cId="1331413802" sldId="378"/>
            <ac:spMk id="21" creationId="{4BB76489-E699-E0CB-35BA-72909FCB895D}"/>
          </ac:spMkLst>
        </pc:spChg>
        <pc:spChg chg="mod">
          <ac:chgData name="Haidar, Rasha" userId="a998cacb-8b7b-4583-9973-212bf3cdee1d" providerId="ADAL" clId="{12BF3322-D800-449A-B382-44C5B014B81B}" dt="2026-10-20T18:50:17.118" v="14" actId="20577"/>
          <ac:spMkLst>
            <pc:docMk/>
            <pc:sldMk cId="1331413802" sldId="378"/>
            <ac:spMk id="37" creationId="{C1D24B39-2366-CAFC-FDAC-205837577C70}"/>
          </ac:spMkLst>
        </pc:spChg>
        <pc:spChg chg="mod">
          <ac:chgData name="Haidar, Rasha" userId="a998cacb-8b7b-4583-9973-212bf3cdee1d" providerId="ADAL" clId="{12BF3322-D800-449A-B382-44C5B014B81B}" dt="2026-10-20T18:47:54.465" v="6" actId="403"/>
          <ac:spMkLst>
            <pc:docMk/>
            <pc:sldMk cId="1331413802" sldId="378"/>
            <ac:spMk id="39" creationId="{29C62497-D306-D12A-7E76-7A078F434070}"/>
          </ac:spMkLst>
        </pc:spChg>
        <pc:grpChg chg="mod">
          <ac:chgData name="Haidar, Rasha" userId="a998cacb-8b7b-4583-9973-212bf3cdee1d" providerId="ADAL" clId="{12BF3322-D800-449A-B382-44C5B014B81B}" dt="2026-10-20T18:50:38.484" v="21" actId="14100"/>
          <ac:grpSpMkLst>
            <pc:docMk/>
            <pc:sldMk cId="1331413802" sldId="378"/>
            <ac:grpSpMk id="3" creationId="{8D820B04-1DAD-1117-2879-83997773A5A9}"/>
          </ac:grpSpMkLst>
        </pc:grpChg>
        <pc:picChg chg="mod">
          <ac:chgData name="Haidar, Rasha" userId="a998cacb-8b7b-4583-9973-212bf3cdee1d" providerId="ADAL" clId="{12BF3322-D800-449A-B382-44C5B014B81B}" dt="2026-10-20T18:50:35.904" v="20" actId="1076"/>
          <ac:picMkLst>
            <pc:docMk/>
            <pc:sldMk cId="1331413802" sldId="378"/>
            <ac:picMk id="22" creationId="{99BED804-0EC7-4AA1-2DE8-2459DB5E00A2}"/>
          </ac:picMkLst>
        </pc:picChg>
      </pc:sldChg>
      <pc:sldChg chg="del">
        <pc:chgData name="Haidar, Rasha" userId="a998cacb-8b7b-4583-9973-212bf3cdee1d" providerId="ADAL" clId="{12BF3322-D800-449A-B382-44C5B014B81B}" dt="2026-10-25T12:29:03.917" v="25" actId="47"/>
        <pc:sldMkLst>
          <pc:docMk/>
          <pc:sldMk cId="3017780945" sldId="2147483308"/>
        </pc:sldMkLst>
      </pc:sldChg>
      <pc:sldChg chg="modSp mod">
        <pc:chgData name="Haidar, Rasha" userId="a998cacb-8b7b-4583-9973-212bf3cdee1d" providerId="ADAL" clId="{12BF3322-D800-449A-B382-44C5B014B81B}" dt="2026-10-19T18:10:15.277" v="1" actId="1076"/>
        <pc:sldMkLst>
          <pc:docMk/>
          <pc:sldMk cId="3439898013" sldId="2147483351"/>
        </pc:sldMkLst>
        <pc:picChg chg="mod">
          <ac:chgData name="Haidar, Rasha" userId="a998cacb-8b7b-4583-9973-212bf3cdee1d" providerId="ADAL" clId="{12BF3322-D800-449A-B382-44C5B014B81B}" dt="2026-10-19T18:10:15.277" v="1" actId="1076"/>
          <ac:picMkLst>
            <pc:docMk/>
            <pc:sldMk cId="3439898013" sldId="2147483351"/>
            <ac:picMk id="2" creationId="{00000000-0000-0000-0000-000000000000}"/>
          </ac:picMkLst>
        </pc:picChg>
      </pc:sldChg>
      <pc:sldChg chg="new del">
        <pc:chgData name="Haidar, Rasha" userId="a998cacb-8b7b-4583-9973-212bf3cdee1d" providerId="ADAL" clId="{12BF3322-D800-449A-B382-44C5B014B81B}" dt="2026-10-25T12:29:01.133" v="24" actId="47"/>
        <pc:sldMkLst>
          <pc:docMk/>
          <pc:sldMk cId="3778209249" sldId="2147483352"/>
        </pc:sldMkLst>
      </pc:sldChg>
      <pc:sldChg chg="add">
        <pc:chgData name="Haidar, Rasha" userId="a998cacb-8b7b-4583-9973-212bf3cdee1d" providerId="ADAL" clId="{12BF3322-D800-449A-B382-44C5B014B81B}" dt="2026-10-25T12:28:58.238" v="23"/>
        <pc:sldMkLst>
          <pc:docMk/>
          <pc:sldMk cId="900076024" sldId="2147483353"/>
        </pc:sldMkLst>
      </pc:sldChg>
    </pc:docChg>
  </pc:docChgLst>
  <pc:docChgLst>
    <pc:chgData name="Ghattas, Mazen" userId="6ff05d72-c610-49a0-b583-55682816d072" providerId="ADAL" clId="{35F8B773-6610-594C-9A7A-4F1CE8E55EAC}"/>
    <pc:docChg chg="undo custSel addSld delSld modSld sldOrd delMainMaster modMainMaster delSection modSection modNotesMaster">
      <pc:chgData name="Ghattas, Mazen" userId="6ff05d72-c610-49a0-b583-55682816d072" providerId="ADAL" clId="{35F8B773-6610-594C-9A7A-4F1CE8E55EAC}" dt="2026-10-25T12:32:26.649" v="2276" actId="1076"/>
      <pc:docMkLst>
        <pc:docMk/>
      </pc:docMkLst>
      <pc:sldChg chg="modSp mod">
        <pc:chgData name="Ghattas, Mazen" userId="6ff05d72-c610-49a0-b583-55682816d072" providerId="ADAL" clId="{35F8B773-6610-594C-9A7A-4F1CE8E55EAC}" dt="2026-10-25T12:30:13.422" v="2274" actId="1076"/>
        <pc:sldMkLst>
          <pc:docMk/>
          <pc:sldMk cId="352501718" sldId="256"/>
        </pc:sldMkLst>
        <pc:spChg chg="mod">
          <ac:chgData name="Ghattas, Mazen" userId="6ff05d72-c610-49a0-b583-55682816d072" providerId="ADAL" clId="{35F8B773-6610-594C-9A7A-4F1CE8E55EAC}" dt="2026-10-25T12:29:48.907" v="2272" actId="113"/>
          <ac:spMkLst>
            <pc:docMk/>
            <pc:sldMk cId="352501718" sldId="256"/>
            <ac:spMk id="3" creationId="{0BA7BB0A-BF9D-0E77-A031-A36F5275B9FF}"/>
          </ac:spMkLst>
        </pc:spChg>
        <pc:spChg chg="mod">
          <ac:chgData name="Ghattas, Mazen" userId="6ff05d72-c610-49a0-b583-55682816d072" providerId="ADAL" clId="{35F8B773-6610-594C-9A7A-4F1CE8E55EAC}" dt="2026-10-25T12:30:13.422" v="2274" actId="1076"/>
          <ac:spMkLst>
            <pc:docMk/>
            <pc:sldMk cId="352501718" sldId="256"/>
            <ac:spMk id="5" creationId="{A8CEC8D3-DCE9-497C-FF33-0B923B9C683F}"/>
          </ac:spMkLst>
        </pc:spChg>
      </pc:sldChg>
      <pc:sldChg chg="addSp delSp modSp mod">
        <pc:chgData name="Ghattas, Mazen" userId="6ff05d72-c610-49a0-b583-55682816d072" providerId="ADAL" clId="{35F8B773-6610-594C-9A7A-4F1CE8E55EAC}" dt="2026-10-19T16:14:46.828" v="127"/>
        <pc:sldMkLst>
          <pc:docMk/>
          <pc:sldMk cId="0" sldId="2147483283"/>
        </pc:sldMkLst>
        <pc:spChg chg="add mod">
          <ac:chgData name="Ghattas, Mazen" userId="6ff05d72-c610-49a0-b583-55682816d072" providerId="ADAL" clId="{35F8B773-6610-594C-9A7A-4F1CE8E55EAC}" dt="2026-10-19T16:14:46.828" v="127"/>
          <ac:spMkLst>
            <pc:docMk/>
            <pc:sldMk cId="0" sldId="2147483283"/>
            <ac:spMk id="11" creationId="{71C9AD8F-DF7D-15D9-BB89-842FEBDC6920}"/>
          </ac:spMkLst>
        </pc:spChg>
      </pc:sldChg>
      <pc:sldChg chg="addSp delSp modSp mod">
        <pc:chgData name="Ghattas, Mazen" userId="6ff05d72-c610-49a0-b583-55682816d072" providerId="ADAL" clId="{35F8B773-6610-594C-9A7A-4F1CE8E55EAC}" dt="2026-10-19T18:55:39.765" v="457" actId="165"/>
        <pc:sldMkLst>
          <pc:docMk/>
          <pc:sldMk cId="0" sldId="2147483304"/>
        </pc:sldMkLst>
        <pc:spChg chg="mod">
          <ac:chgData name="Ghattas, Mazen" userId="6ff05d72-c610-49a0-b583-55682816d072" providerId="ADAL" clId="{35F8B773-6610-594C-9A7A-4F1CE8E55EAC}" dt="2026-10-19T18:46:35.147" v="361" actId="1076"/>
          <ac:spMkLst>
            <pc:docMk/>
            <pc:sldMk cId="0" sldId="2147483304"/>
            <ac:spMk id="3" creationId="{00000000-0000-0000-0000-000000000000}"/>
          </ac:spMkLst>
        </pc:spChg>
        <pc:spChg chg="mod">
          <ac:chgData name="Ghattas, Mazen" userId="6ff05d72-c610-49a0-b583-55682816d072" providerId="ADAL" clId="{35F8B773-6610-594C-9A7A-4F1CE8E55EAC}" dt="2026-10-19T18:50:30.565" v="403" actId="14100"/>
          <ac:spMkLst>
            <pc:docMk/>
            <pc:sldMk cId="0" sldId="2147483304"/>
            <ac:spMk id="5" creationId="{00000000-0000-0000-0000-000000000000}"/>
          </ac:spMkLst>
        </pc:spChg>
        <pc:spChg chg="mod">
          <ac:chgData name="Ghattas, Mazen" userId="6ff05d72-c610-49a0-b583-55682816d072" providerId="ADAL" clId="{35F8B773-6610-594C-9A7A-4F1CE8E55EAC}" dt="2026-10-19T18:50:23.092" v="402" actId="122"/>
          <ac:spMkLst>
            <pc:docMk/>
            <pc:sldMk cId="0" sldId="2147483304"/>
            <ac:spMk id="6" creationId="{00000000-0000-0000-0000-000000000000}"/>
          </ac:spMkLst>
        </pc:spChg>
        <pc:spChg chg="mod">
          <ac:chgData name="Ghattas, Mazen" userId="6ff05d72-c610-49a0-b583-55682816d072" providerId="ADAL" clId="{35F8B773-6610-594C-9A7A-4F1CE8E55EAC}" dt="2026-10-19T18:50:40.897" v="404" actId="1076"/>
          <ac:spMkLst>
            <pc:docMk/>
            <pc:sldMk cId="0" sldId="2147483304"/>
            <ac:spMk id="7" creationId="{00000000-0000-0000-0000-000000000000}"/>
          </ac:spMkLst>
        </pc:spChg>
        <pc:spChg chg="mod">
          <ac:chgData name="Ghattas, Mazen" userId="6ff05d72-c610-49a0-b583-55682816d072" providerId="ADAL" clId="{35F8B773-6610-594C-9A7A-4F1CE8E55EAC}" dt="2026-10-19T18:48:30.400" v="375" actId="255"/>
          <ac:spMkLst>
            <pc:docMk/>
            <pc:sldMk cId="0" sldId="2147483304"/>
            <ac:spMk id="8" creationId="{00000000-0000-0000-0000-000000000000}"/>
          </ac:spMkLst>
        </pc:spChg>
        <pc:spChg chg="mod">
          <ac:chgData name="Ghattas, Mazen" userId="6ff05d72-c610-49a0-b583-55682816d072" providerId="ADAL" clId="{35F8B773-6610-594C-9A7A-4F1CE8E55EAC}" dt="2026-10-19T18:48:46.733" v="379" actId="1076"/>
          <ac:spMkLst>
            <pc:docMk/>
            <pc:sldMk cId="0" sldId="2147483304"/>
            <ac:spMk id="9" creationId="{00000000-0000-0000-0000-000000000000}"/>
          </ac:spMkLst>
        </pc:spChg>
        <pc:spChg chg="mod">
          <ac:chgData name="Ghattas, Mazen" userId="6ff05d72-c610-49a0-b583-55682816d072" providerId="ADAL" clId="{35F8B773-6610-594C-9A7A-4F1CE8E55EAC}" dt="2026-10-19T18:50:40.897" v="404" actId="1076"/>
          <ac:spMkLst>
            <pc:docMk/>
            <pc:sldMk cId="0" sldId="2147483304"/>
            <ac:spMk id="10" creationId="{00000000-0000-0000-0000-000000000000}"/>
          </ac:spMkLst>
        </pc:spChg>
        <pc:spChg chg="mod">
          <ac:chgData name="Ghattas, Mazen" userId="6ff05d72-c610-49a0-b583-55682816d072" providerId="ADAL" clId="{35F8B773-6610-594C-9A7A-4F1CE8E55EAC}" dt="2026-10-19T18:48:34.795" v="376" actId="404"/>
          <ac:spMkLst>
            <pc:docMk/>
            <pc:sldMk cId="0" sldId="2147483304"/>
            <ac:spMk id="11" creationId="{00000000-0000-0000-0000-000000000000}"/>
          </ac:spMkLst>
        </pc:spChg>
        <pc:spChg chg="mod">
          <ac:chgData name="Ghattas, Mazen" userId="6ff05d72-c610-49a0-b583-55682816d072" providerId="ADAL" clId="{35F8B773-6610-594C-9A7A-4F1CE8E55EAC}" dt="2026-10-19T18:48:41.798" v="378" actId="1076"/>
          <ac:spMkLst>
            <pc:docMk/>
            <pc:sldMk cId="0" sldId="2147483304"/>
            <ac:spMk id="12" creationId="{00000000-0000-0000-0000-000000000000}"/>
          </ac:spMkLst>
        </pc:spChg>
        <pc:spChg chg="mod topLvl">
          <ac:chgData name="Ghattas, Mazen" userId="6ff05d72-c610-49a0-b583-55682816d072" providerId="ADAL" clId="{35F8B773-6610-594C-9A7A-4F1CE8E55EAC}" dt="2026-10-19T18:50:40.897" v="404" actId="1076"/>
          <ac:spMkLst>
            <pc:docMk/>
            <pc:sldMk cId="0" sldId="2147483304"/>
            <ac:spMk id="13" creationId="{00000000-0000-0000-0000-000000000000}"/>
          </ac:spMkLst>
        </pc:spChg>
        <pc:spChg chg="mod">
          <ac:chgData name="Ghattas, Mazen" userId="6ff05d72-c610-49a0-b583-55682816d072" providerId="ADAL" clId="{35F8B773-6610-594C-9A7A-4F1CE8E55EAC}" dt="2026-10-19T18:48:38.312" v="377" actId="404"/>
          <ac:spMkLst>
            <pc:docMk/>
            <pc:sldMk cId="0" sldId="2147483304"/>
            <ac:spMk id="14" creationId="{00000000-0000-0000-0000-000000000000}"/>
          </ac:spMkLst>
        </pc:spChg>
        <pc:spChg chg="mod">
          <ac:chgData name="Ghattas, Mazen" userId="6ff05d72-c610-49a0-b583-55682816d072" providerId="ADAL" clId="{35F8B773-6610-594C-9A7A-4F1CE8E55EAC}" dt="2026-10-19T18:48:54.722" v="380" actId="1076"/>
          <ac:spMkLst>
            <pc:docMk/>
            <pc:sldMk cId="0" sldId="2147483304"/>
            <ac:spMk id="15" creationId="{00000000-0000-0000-0000-000000000000}"/>
          </ac:spMkLst>
        </pc:spChg>
        <pc:spChg chg="mod">
          <ac:chgData name="Ghattas, Mazen" userId="6ff05d72-c610-49a0-b583-55682816d072" providerId="ADAL" clId="{35F8B773-6610-594C-9A7A-4F1CE8E55EAC}" dt="2026-10-19T18:50:20.633" v="401" actId="1076"/>
          <ac:spMkLst>
            <pc:docMk/>
            <pc:sldMk cId="0" sldId="2147483304"/>
            <ac:spMk id="16" creationId="{00000000-0000-0000-0000-000000000000}"/>
          </ac:spMkLst>
        </pc:spChg>
        <pc:spChg chg="mod">
          <ac:chgData name="Ghattas, Mazen" userId="6ff05d72-c610-49a0-b583-55682816d072" providerId="ADAL" clId="{35F8B773-6610-594C-9A7A-4F1CE8E55EAC}" dt="2026-10-19T18:53:57.017" v="441" actId="166"/>
          <ac:spMkLst>
            <pc:docMk/>
            <pc:sldMk cId="0" sldId="2147483304"/>
            <ac:spMk id="17" creationId="{00000000-0000-0000-0000-000000000000}"/>
          </ac:spMkLst>
        </pc:spChg>
        <pc:spChg chg="add mod">
          <ac:chgData name="Ghattas, Mazen" userId="6ff05d72-c610-49a0-b583-55682816d072" providerId="ADAL" clId="{35F8B773-6610-594C-9A7A-4F1CE8E55EAC}" dt="2026-10-19T18:50:52.155" v="405" actId="14100"/>
          <ac:spMkLst>
            <pc:docMk/>
            <pc:sldMk cId="0" sldId="2147483304"/>
            <ac:spMk id="18" creationId="{46019539-FC90-4268-5696-1EB859439E3E}"/>
          </ac:spMkLst>
        </pc:spChg>
        <pc:spChg chg="mod topLvl">
          <ac:chgData name="Ghattas, Mazen" userId="6ff05d72-c610-49a0-b583-55682816d072" providerId="ADAL" clId="{35F8B773-6610-594C-9A7A-4F1CE8E55EAC}" dt="2026-10-19T18:55:39.765" v="457" actId="165"/>
          <ac:spMkLst>
            <pc:docMk/>
            <pc:sldMk cId="0" sldId="2147483304"/>
            <ac:spMk id="20" creationId="{00000000-0000-0000-0000-000000000000}"/>
          </ac:spMkLst>
        </pc:spChg>
        <pc:spChg chg="mod topLvl">
          <ac:chgData name="Ghattas, Mazen" userId="6ff05d72-c610-49a0-b583-55682816d072" providerId="ADAL" clId="{35F8B773-6610-594C-9A7A-4F1CE8E55EAC}" dt="2026-10-19T18:55:39.765" v="457" actId="165"/>
          <ac:spMkLst>
            <pc:docMk/>
            <pc:sldMk cId="0" sldId="2147483304"/>
            <ac:spMk id="21" creationId="{00000000-0000-0000-0000-000000000000}"/>
          </ac:spMkLst>
        </pc:spChg>
        <pc:spChg chg="mod topLvl">
          <ac:chgData name="Ghattas, Mazen" userId="6ff05d72-c610-49a0-b583-55682816d072" providerId="ADAL" clId="{35F8B773-6610-594C-9A7A-4F1CE8E55EAC}" dt="2026-10-19T18:55:39.765" v="457" actId="165"/>
          <ac:spMkLst>
            <pc:docMk/>
            <pc:sldMk cId="0" sldId="2147483304"/>
            <ac:spMk id="22" creationId="{00000000-0000-0000-0000-000000000000}"/>
          </ac:spMkLst>
        </pc:spChg>
        <pc:spChg chg="mod topLvl">
          <ac:chgData name="Ghattas, Mazen" userId="6ff05d72-c610-49a0-b583-55682816d072" providerId="ADAL" clId="{35F8B773-6610-594C-9A7A-4F1CE8E55EAC}" dt="2026-10-19T18:55:39.765" v="457" actId="165"/>
          <ac:spMkLst>
            <pc:docMk/>
            <pc:sldMk cId="0" sldId="2147483304"/>
            <ac:spMk id="23" creationId="{00000000-0000-0000-0000-000000000000}"/>
          </ac:spMkLst>
        </pc:spChg>
        <pc:spChg chg="mod topLvl">
          <ac:chgData name="Ghattas, Mazen" userId="6ff05d72-c610-49a0-b583-55682816d072" providerId="ADAL" clId="{35F8B773-6610-594C-9A7A-4F1CE8E55EAC}" dt="2026-10-19T18:55:39.765" v="457" actId="165"/>
          <ac:spMkLst>
            <pc:docMk/>
            <pc:sldMk cId="0" sldId="2147483304"/>
            <ac:spMk id="24" creationId="{00000000-0000-0000-0000-000000000000}"/>
          </ac:spMkLst>
        </pc:spChg>
        <pc:spChg chg="mod">
          <ac:chgData name="Ghattas, Mazen" userId="6ff05d72-c610-49a0-b583-55682816d072" providerId="ADAL" clId="{35F8B773-6610-594C-9A7A-4F1CE8E55EAC}" dt="2026-10-19T18:50:05.661" v="399" actId="20577"/>
          <ac:spMkLst>
            <pc:docMk/>
            <pc:sldMk cId="0" sldId="2147483304"/>
            <ac:spMk id="25" creationId="{00000000-0000-0000-0000-000000000000}"/>
          </ac:spMkLst>
        </pc:spChg>
        <pc:spChg chg="add mod">
          <ac:chgData name="Ghattas, Mazen" userId="6ff05d72-c610-49a0-b583-55682816d072" providerId="ADAL" clId="{35F8B773-6610-594C-9A7A-4F1CE8E55EAC}" dt="2026-10-19T18:53:25.040" v="434" actId="207"/>
          <ac:spMkLst>
            <pc:docMk/>
            <pc:sldMk cId="0" sldId="2147483304"/>
            <ac:spMk id="35" creationId="{E5CEB042-36A1-695C-143B-20BE9156AFC1}"/>
          </ac:spMkLst>
        </pc:spChg>
        <pc:grpChg chg="add mod">
          <ac:chgData name="Ghattas, Mazen" userId="6ff05d72-c610-49a0-b583-55682816d072" providerId="ADAL" clId="{35F8B773-6610-594C-9A7A-4F1CE8E55EAC}" dt="2026-10-19T18:50:40.897" v="404" actId="1076"/>
          <ac:grpSpMkLst>
            <pc:docMk/>
            <pc:sldMk cId="0" sldId="2147483304"/>
            <ac:grpSpMk id="27" creationId="{D2C727A8-CF81-F856-10A4-A698FA532DAE}"/>
          </ac:grpSpMkLst>
        </pc:grpChg>
        <pc:grpChg chg="add mod">
          <ac:chgData name="Ghattas, Mazen" userId="6ff05d72-c610-49a0-b583-55682816d072" providerId="ADAL" clId="{35F8B773-6610-594C-9A7A-4F1CE8E55EAC}" dt="2026-10-19T18:50:40.897" v="404" actId="1076"/>
          <ac:grpSpMkLst>
            <pc:docMk/>
            <pc:sldMk cId="0" sldId="2147483304"/>
            <ac:grpSpMk id="28" creationId="{DBE7869F-EE21-FED3-08DE-61910A8EDB5F}"/>
          </ac:grpSpMkLst>
        </pc:grpChg>
        <pc:grpChg chg="add mod topLvl">
          <ac:chgData name="Ghattas, Mazen" userId="6ff05d72-c610-49a0-b583-55682816d072" providerId="ADAL" clId="{35F8B773-6610-594C-9A7A-4F1CE8E55EAC}" dt="2026-10-19T18:50:40.897" v="404" actId="1076"/>
          <ac:grpSpMkLst>
            <pc:docMk/>
            <pc:sldMk cId="0" sldId="2147483304"/>
            <ac:grpSpMk id="29" creationId="{81CFCBDE-0D5F-4591-059B-FDBC6137133D}"/>
          </ac:grpSpMkLst>
        </pc:grpChg>
        <pc:picChg chg="mod">
          <ac:chgData name="Ghattas, Mazen" userId="6ff05d72-c610-49a0-b583-55682816d072" providerId="ADAL" clId="{35F8B773-6610-594C-9A7A-4F1CE8E55EAC}" dt="2026-10-19T18:54:52.792" v="452" actId="29295"/>
          <ac:picMkLst>
            <pc:docMk/>
            <pc:sldMk cId="0" sldId="2147483304"/>
            <ac:picMk id="19" creationId="{00000000-0000-0000-0000-000000000000}"/>
          </ac:picMkLst>
        </pc:picChg>
        <pc:picChg chg="add mod">
          <ac:chgData name="Ghattas, Mazen" userId="6ff05d72-c610-49a0-b583-55682816d072" providerId="ADAL" clId="{35F8B773-6610-594C-9A7A-4F1CE8E55EAC}" dt="2026-10-19T18:52:32.419" v="413" actId="1076"/>
          <ac:picMkLst>
            <pc:docMk/>
            <pc:sldMk cId="0" sldId="2147483304"/>
            <ac:picMk id="31" creationId="{03879434-D2C6-9FEB-BAD6-AD68A4B37461}"/>
          </ac:picMkLst>
        </pc:picChg>
      </pc:sldChg>
      <pc:sldChg chg="addSp delSp modSp mod modNotes modNotesTx">
        <pc:chgData name="Ghattas, Mazen" userId="6ff05d72-c610-49a0-b583-55682816d072" providerId="ADAL" clId="{35F8B773-6610-594C-9A7A-4F1CE8E55EAC}" dt="2026-10-21T17:58:25.376" v="1087" actId="20577"/>
        <pc:sldMkLst>
          <pc:docMk/>
          <pc:sldMk cId="981851612" sldId="2147483324"/>
        </pc:sldMkLst>
        <pc:spChg chg="add mod">
          <ac:chgData name="Ghattas, Mazen" userId="6ff05d72-c610-49a0-b583-55682816d072" providerId="ADAL" clId="{35F8B773-6610-594C-9A7A-4F1CE8E55EAC}" dt="2026-10-19T16:14:09.233" v="111"/>
          <ac:spMkLst>
            <pc:docMk/>
            <pc:sldMk cId="981851612" sldId="2147483324"/>
            <ac:spMk id="2" creationId="{A589DB35-F533-D830-635C-EAD4AD330D61}"/>
          </ac:spMkLst>
        </pc:spChg>
        <pc:spChg chg="mod">
          <ac:chgData name="Ghattas, Mazen" userId="6ff05d72-c610-49a0-b583-55682816d072" providerId="ADAL" clId="{35F8B773-6610-594C-9A7A-4F1CE8E55EAC}" dt="2026-10-19T16:08:16.418" v="35" actId="2085"/>
          <ac:spMkLst>
            <pc:docMk/>
            <pc:sldMk cId="981851612" sldId="2147483324"/>
            <ac:spMk id="14" creationId="{00000000-0000-0000-0000-000000000000}"/>
          </ac:spMkLst>
        </pc:spChg>
        <pc:spChg chg="mod">
          <ac:chgData name="Ghattas, Mazen" userId="6ff05d72-c610-49a0-b583-55682816d072" providerId="ADAL" clId="{35F8B773-6610-594C-9A7A-4F1CE8E55EAC}" dt="2026-10-19T16:08:16.418" v="35" actId="2085"/>
          <ac:spMkLst>
            <pc:docMk/>
            <pc:sldMk cId="981851612" sldId="2147483324"/>
            <ac:spMk id="21" creationId="{00000000-0000-0000-0000-000000000000}"/>
          </ac:spMkLst>
        </pc:spChg>
        <pc:spChg chg="mod">
          <ac:chgData name="Ghattas, Mazen" userId="6ff05d72-c610-49a0-b583-55682816d072" providerId="ADAL" clId="{35F8B773-6610-594C-9A7A-4F1CE8E55EAC}" dt="2026-10-15T20:07:49.838" v="32" actId="108"/>
          <ac:spMkLst>
            <pc:docMk/>
            <pc:sldMk cId="981851612" sldId="2147483324"/>
            <ac:spMk id="25" creationId="{00000000-0000-0000-0000-000000000000}"/>
          </ac:spMkLst>
        </pc:spChg>
        <pc:spChg chg="mod">
          <ac:chgData name="Ghattas, Mazen" userId="6ff05d72-c610-49a0-b583-55682816d072" providerId="ADAL" clId="{35F8B773-6610-594C-9A7A-4F1CE8E55EAC}" dt="2026-10-19T16:09:18.673" v="57" actId="2085"/>
          <ac:spMkLst>
            <pc:docMk/>
            <pc:sldMk cId="981851612" sldId="2147483324"/>
            <ac:spMk id="63" creationId="{00000000-0000-0000-0000-000000000000}"/>
          </ac:spMkLst>
        </pc:spChg>
        <pc:spChg chg="mod">
          <ac:chgData name="Ghattas, Mazen" userId="6ff05d72-c610-49a0-b583-55682816d072" providerId="ADAL" clId="{35F8B773-6610-594C-9A7A-4F1CE8E55EAC}" dt="2026-10-19T16:08:51.824" v="44" actId="1036"/>
          <ac:spMkLst>
            <pc:docMk/>
            <pc:sldMk cId="981851612" sldId="2147483324"/>
            <ac:spMk id="1035" creationId="{00000000-0000-0000-0000-000000000000}"/>
          </ac:spMkLst>
        </pc:spChg>
        <pc:spChg chg="mod">
          <ac:chgData name="Ghattas, Mazen" userId="6ff05d72-c610-49a0-b583-55682816d072" providerId="ADAL" clId="{35F8B773-6610-594C-9A7A-4F1CE8E55EAC}" dt="2026-10-19T16:09:09.531" v="54" actId="1037"/>
          <ac:spMkLst>
            <pc:docMk/>
            <pc:sldMk cId="981851612" sldId="2147483324"/>
            <ac:spMk id="1037" creationId="{00000000-0000-0000-0000-000000000000}"/>
          </ac:spMkLst>
        </pc:spChg>
        <pc:spChg chg="mod">
          <ac:chgData name="Ghattas, Mazen" userId="6ff05d72-c610-49a0-b583-55682816d072" providerId="ADAL" clId="{35F8B773-6610-594C-9A7A-4F1CE8E55EAC}" dt="2026-10-19T16:09:16.252" v="56" actId="2085"/>
          <ac:spMkLst>
            <pc:docMk/>
            <pc:sldMk cId="981851612" sldId="2147483324"/>
            <ac:spMk id="1042" creationId="{00000000-0000-0000-0000-000000000000}"/>
          </ac:spMkLst>
        </pc:spChg>
        <pc:spChg chg="mod">
          <ac:chgData name="Ghattas, Mazen" userId="6ff05d72-c610-49a0-b583-55682816d072" providerId="ADAL" clId="{35F8B773-6610-594C-9A7A-4F1CE8E55EAC}" dt="2026-10-19T16:09:27.740" v="60" actId="1037"/>
          <ac:spMkLst>
            <pc:docMk/>
            <pc:sldMk cId="981851612" sldId="2147483324"/>
            <ac:spMk id="1052" creationId="{00000000-0000-0000-0000-000000000000}"/>
          </ac:spMkLst>
        </pc:spChg>
        <pc:spChg chg="mod">
          <ac:chgData name="Ghattas, Mazen" userId="6ff05d72-c610-49a0-b583-55682816d072" providerId="ADAL" clId="{35F8B773-6610-594C-9A7A-4F1CE8E55EAC}" dt="2026-10-19T16:08:49.506" v="43" actId="1036"/>
          <ac:spMkLst>
            <pc:docMk/>
            <pc:sldMk cId="981851612" sldId="2147483324"/>
            <ac:spMk id="1056" creationId="{00000000-0000-0000-0000-000000000000}"/>
          </ac:spMkLst>
        </pc:spChg>
        <pc:spChg chg="mod">
          <ac:chgData name="Ghattas, Mazen" userId="6ff05d72-c610-49a0-b583-55682816d072" providerId="ADAL" clId="{35F8B773-6610-594C-9A7A-4F1CE8E55EAC}" dt="2026-10-19T16:09:13.400" v="55" actId="2085"/>
          <ac:spMkLst>
            <pc:docMk/>
            <pc:sldMk cId="981851612" sldId="2147483324"/>
            <ac:spMk id="2061" creationId="{00000000-0000-0000-0000-000000000000}"/>
          </ac:spMkLst>
        </pc:spChg>
        <pc:spChg chg="mod">
          <ac:chgData name="Ghattas, Mazen" userId="6ff05d72-c610-49a0-b583-55682816d072" providerId="ADAL" clId="{35F8B773-6610-594C-9A7A-4F1CE8E55EAC}" dt="2026-10-19T16:09:22.646" v="58" actId="2085"/>
          <ac:spMkLst>
            <pc:docMk/>
            <pc:sldMk cId="981851612" sldId="2147483324"/>
            <ac:spMk id="2062" creationId="{00000000-0000-0000-0000-000000000000}"/>
          </ac:spMkLst>
        </pc:spChg>
        <pc:spChg chg="mod">
          <ac:chgData name="Ghattas, Mazen" userId="6ff05d72-c610-49a0-b583-55682816d072" providerId="ADAL" clId="{35F8B773-6610-594C-9A7A-4F1CE8E55EAC}" dt="2026-10-19T16:08:27.020" v="38" actId="2085"/>
          <ac:spMkLst>
            <pc:docMk/>
            <pc:sldMk cId="981851612" sldId="2147483324"/>
            <ac:spMk id="2075" creationId="{00000000-0000-0000-0000-000000000000}"/>
          </ac:spMkLst>
        </pc:spChg>
        <pc:spChg chg="mod">
          <ac:chgData name="Ghattas, Mazen" userId="6ff05d72-c610-49a0-b583-55682816d072" providerId="ADAL" clId="{35F8B773-6610-594C-9A7A-4F1CE8E55EAC}" dt="2026-10-19T16:08:16.418" v="35" actId="2085"/>
          <ac:spMkLst>
            <pc:docMk/>
            <pc:sldMk cId="981851612" sldId="2147483324"/>
            <ac:spMk id="2076" creationId="{00000000-0000-0000-0000-000000000000}"/>
          </ac:spMkLst>
        </pc:spChg>
        <pc:spChg chg="mod">
          <ac:chgData name="Ghattas, Mazen" userId="6ff05d72-c610-49a0-b583-55682816d072" providerId="ADAL" clId="{35F8B773-6610-594C-9A7A-4F1CE8E55EAC}" dt="2026-10-19T16:08:16.418" v="35" actId="2085"/>
          <ac:spMkLst>
            <pc:docMk/>
            <pc:sldMk cId="981851612" sldId="2147483324"/>
            <ac:spMk id="2077" creationId="{00000000-0000-0000-0000-000000000000}"/>
          </ac:spMkLst>
        </pc:spChg>
        <pc:spChg chg="mod">
          <ac:chgData name="Ghattas, Mazen" userId="6ff05d72-c610-49a0-b583-55682816d072" providerId="ADAL" clId="{35F8B773-6610-594C-9A7A-4F1CE8E55EAC}" dt="2026-10-19T16:08:36.214" v="39" actId="2085"/>
          <ac:spMkLst>
            <pc:docMk/>
            <pc:sldMk cId="981851612" sldId="2147483324"/>
            <ac:spMk id="2086" creationId="{00000000-0000-0000-0000-000000000000}"/>
          </ac:spMkLst>
        </pc:spChg>
        <pc:spChg chg="mod">
          <ac:chgData name="Ghattas, Mazen" userId="6ff05d72-c610-49a0-b583-55682816d072" providerId="ADAL" clId="{35F8B773-6610-594C-9A7A-4F1CE8E55EAC}" dt="2026-10-19T16:08:16.418" v="35" actId="2085"/>
          <ac:spMkLst>
            <pc:docMk/>
            <pc:sldMk cId="981851612" sldId="2147483324"/>
            <ac:spMk id="2094" creationId="{00000000-0000-0000-0000-000000000000}"/>
          </ac:spMkLst>
        </pc:spChg>
        <pc:spChg chg="mod">
          <ac:chgData name="Ghattas, Mazen" userId="6ff05d72-c610-49a0-b583-55682816d072" providerId="ADAL" clId="{35F8B773-6610-594C-9A7A-4F1CE8E55EAC}" dt="2026-10-19T16:08:16.418" v="35" actId="2085"/>
          <ac:spMkLst>
            <pc:docMk/>
            <pc:sldMk cId="981851612" sldId="2147483324"/>
            <ac:spMk id="2095" creationId="{00000000-0000-0000-0000-000000000000}"/>
          </ac:spMkLst>
        </pc:spChg>
        <pc:spChg chg="mod">
          <ac:chgData name="Ghattas, Mazen" userId="6ff05d72-c610-49a0-b583-55682816d072" providerId="ADAL" clId="{35F8B773-6610-594C-9A7A-4F1CE8E55EAC}" dt="2026-10-19T16:08:41.640" v="40" actId="2085"/>
          <ac:spMkLst>
            <pc:docMk/>
            <pc:sldMk cId="981851612" sldId="2147483324"/>
            <ac:spMk id="2307" creationId="{00000000-0000-0000-0000-000000000000}"/>
          </ac:spMkLst>
        </pc:spChg>
        <pc:spChg chg="mod">
          <ac:chgData name="Ghattas, Mazen" userId="6ff05d72-c610-49a0-b583-55682816d072" providerId="ADAL" clId="{35F8B773-6610-594C-9A7A-4F1CE8E55EAC}" dt="2026-10-19T16:08:41.640" v="40" actId="2085"/>
          <ac:spMkLst>
            <pc:docMk/>
            <pc:sldMk cId="981851612" sldId="2147483324"/>
            <ac:spMk id="2314" creationId="{00000000-0000-0000-0000-000000000000}"/>
          </ac:spMkLst>
        </pc:spChg>
        <pc:spChg chg="mod">
          <ac:chgData name="Ghattas, Mazen" userId="6ff05d72-c610-49a0-b583-55682816d072" providerId="ADAL" clId="{35F8B773-6610-594C-9A7A-4F1CE8E55EAC}" dt="2026-10-19T16:08:41.640" v="40" actId="2085"/>
          <ac:spMkLst>
            <pc:docMk/>
            <pc:sldMk cId="981851612" sldId="2147483324"/>
            <ac:spMk id="2317" creationId="{00000000-0000-0000-0000-000000000000}"/>
          </ac:spMkLst>
        </pc:spChg>
        <pc:spChg chg="mod">
          <ac:chgData name="Ghattas, Mazen" userId="6ff05d72-c610-49a0-b583-55682816d072" providerId="ADAL" clId="{35F8B773-6610-594C-9A7A-4F1CE8E55EAC}" dt="2026-10-19T16:08:16.418" v="35" actId="2085"/>
          <ac:spMkLst>
            <pc:docMk/>
            <pc:sldMk cId="981851612" sldId="2147483324"/>
            <ac:spMk id="2332" creationId="{00000000-0000-0000-0000-000000000000}"/>
          </ac:spMkLst>
        </pc:spChg>
        <pc:spChg chg="add del mod">
          <ac:chgData name="Ghattas, Mazen" userId="6ff05d72-c610-49a0-b583-55682816d072" providerId="ADAL" clId="{35F8B773-6610-594C-9A7A-4F1CE8E55EAC}" dt="2026-10-19T16:09:40.963" v="64" actId="1036"/>
          <ac:spMkLst>
            <pc:docMk/>
            <pc:sldMk cId="981851612" sldId="2147483324"/>
            <ac:spMk id="5002" creationId="{00000000-0000-0000-0000-000000000000}"/>
          </ac:spMkLst>
        </pc:spChg>
        <pc:spChg chg="mod">
          <ac:chgData name="Ghattas, Mazen" userId="6ff05d72-c610-49a0-b583-55682816d072" providerId="ADAL" clId="{35F8B773-6610-594C-9A7A-4F1CE8E55EAC}" dt="2026-10-15T19:54:55.713" v="9" actId="113"/>
          <ac:spMkLst>
            <pc:docMk/>
            <pc:sldMk cId="981851612" sldId="2147483324"/>
            <ac:spMk id="5007" creationId="{00000000-0000-0000-0000-000000000000}"/>
          </ac:spMkLst>
        </pc:spChg>
        <pc:spChg chg="mod">
          <ac:chgData name="Ghattas, Mazen" userId="6ff05d72-c610-49a0-b583-55682816d072" providerId="ADAL" clId="{35F8B773-6610-594C-9A7A-4F1CE8E55EAC}" dt="2026-10-19T16:08:16.418" v="35" actId="2085"/>
          <ac:spMkLst>
            <pc:docMk/>
            <pc:sldMk cId="981851612" sldId="2147483324"/>
            <ac:spMk id="5098" creationId="{00000000-0000-0000-0000-000000000000}"/>
          </ac:spMkLst>
        </pc:spChg>
        <pc:spChg chg="mod">
          <ac:chgData name="Ghattas, Mazen" userId="6ff05d72-c610-49a0-b583-55682816d072" providerId="ADAL" clId="{35F8B773-6610-594C-9A7A-4F1CE8E55EAC}" dt="2026-10-19T16:08:16.418" v="35" actId="2085"/>
          <ac:spMkLst>
            <pc:docMk/>
            <pc:sldMk cId="981851612" sldId="2147483324"/>
            <ac:spMk id="9200" creationId="{00000000-0000-0000-0000-000000000000}"/>
          </ac:spMkLst>
        </pc:spChg>
      </pc:sldChg>
      <pc:sldChg chg="modSp mod">
        <pc:chgData name="Ghattas, Mazen" userId="6ff05d72-c610-49a0-b583-55682816d072" providerId="ADAL" clId="{35F8B773-6610-594C-9A7A-4F1CE8E55EAC}" dt="2026-10-25T12:32:26.649" v="2276" actId="1076"/>
        <pc:sldMkLst>
          <pc:docMk/>
          <pc:sldMk cId="1760976768" sldId="2147483331"/>
        </pc:sldMkLst>
        <pc:picChg chg="mod">
          <ac:chgData name="Ghattas, Mazen" userId="6ff05d72-c610-49a0-b583-55682816d072" providerId="ADAL" clId="{35F8B773-6610-594C-9A7A-4F1CE8E55EAC}" dt="2026-10-25T12:32:26.649" v="2276" actId="1076"/>
          <ac:picMkLst>
            <pc:docMk/>
            <pc:sldMk cId="1760976768" sldId="2147483331"/>
            <ac:picMk id="6" creationId="{B0C6B5AD-9D44-AC9E-F62C-6BD23E46ED3B}"/>
          </ac:picMkLst>
        </pc:picChg>
      </pc:sldChg>
      <pc:sldChg chg="addSp delSp modSp mod modNotes modNotesTx">
        <pc:chgData name="Ghattas, Mazen" userId="6ff05d72-c610-49a0-b583-55682816d072" providerId="ADAL" clId="{35F8B773-6610-594C-9A7A-4F1CE8E55EAC}" dt="2026-10-21T18:15:16.242" v="2269" actId="20577"/>
        <pc:sldMkLst>
          <pc:docMk/>
          <pc:sldMk cId="0" sldId="2147483336"/>
        </pc:sldMkLst>
        <pc:spChg chg="mod">
          <ac:chgData name="Ghattas, Mazen" userId="6ff05d72-c610-49a0-b583-55682816d072" providerId="ADAL" clId="{35F8B773-6610-594C-9A7A-4F1CE8E55EAC}" dt="2026-10-21T17:51:28.455" v="471" actId="1076"/>
          <ac:spMkLst>
            <pc:docMk/>
            <pc:sldMk cId="0" sldId="2147483336"/>
            <ac:spMk id="3" creationId="{00000000-0000-0000-0000-000000000000}"/>
          </ac:spMkLst>
        </pc:spChg>
        <pc:spChg chg="mod">
          <ac:chgData name="Ghattas, Mazen" userId="6ff05d72-c610-49a0-b583-55682816d072" providerId="ADAL" clId="{35F8B773-6610-594C-9A7A-4F1CE8E55EAC}" dt="2026-10-19T18:47:16.970" v="365" actId="14100"/>
          <ac:spMkLst>
            <pc:docMk/>
            <pc:sldMk cId="0" sldId="2147483336"/>
            <ac:spMk id="7" creationId="{00000000-0000-0000-0000-000000000000}"/>
          </ac:spMkLst>
        </pc:spChg>
        <pc:spChg chg="mod">
          <ac:chgData name="Ghattas, Mazen" userId="6ff05d72-c610-49a0-b583-55682816d072" providerId="ADAL" clId="{35F8B773-6610-594C-9A7A-4F1CE8E55EAC}" dt="2026-10-19T18:47:03.694" v="362" actId="1076"/>
          <ac:spMkLst>
            <pc:docMk/>
            <pc:sldMk cId="0" sldId="2147483336"/>
            <ac:spMk id="8" creationId="{00000000-0000-0000-0000-000000000000}"/>
          </ac:spMkLst>
        </pc:spChg>
        <pc:spChg chg="mod">
          <ac:chgData name="Ghattas, Mazen" userId="6ff05d72-c610-49a0-b583-55682816d072" providerId="ADAL" clId="{35F8B773-6610-594C-9A7A-4F1CE8E55EAC}" dt="2026-10-19T18:47:03.694" v="362" actId="1076"/>
          <ac:spMkLst>
            <pc:docMk/>
            <pc:sldMk cId="0" sldId="2147483336"/>
            <ac:spMk id="9" creationId="{60FD3A82-9861-8739-E7D1-1B964CEF40B0}"/>
          </ac:spMkLst>
        </pc:spChg>
        <pc:spChg chg="mod">
          <ac:chgData name="Ghattas, Mazen" userId="6ff05d72-c610-49a0-b583-55682816d072" providerId="ADAL" clId="{35F8B773-6610-594C-9A7A-4F1CE8E55EAC}" dt="2026-10-19T16:10:45.312" v="92" actId="20577"/>
          <ac:spMkLst>
            <pc:docMk/>
            <pc:sldMk cId="0" sldId="2147483336"/>
            <ac:spMk id="34" creationId="{00000000-0000-0000-0000-000000000000}"/>
          </ac:spMkLst>
        </pc:spChg>
        <pc:spChg chg="mod">
          <ac:chgData name="Ghattas, Mazen" userId="6ff05d72-c610-49a0-b583-55682816d072" providerId="ADAL" clId="{35F8B773-6610-594C-9A7A-4F1CE8E55EAC}" dt="2026-10-19T18:47:03.694" v="362" actId="1076"/>
          <ac:spMkLst>
            <pc:docMk/>
            <pc:sldMk cId="0" sldId="2147483336"/>
            <ac:spMk id="43" creationId="{00000000-0000-0000-0000-000000000000}"/>
          </ac:spMkLst>
        </pc:spChg>
        <pc:spChg chg="mod">
          <ac:chgData name="Ghattas, Mazen" userId="6ff05d72-c610-49a0-b583-55682816d072" providerId="ADAL" clId="{35F8B773-6610-594C-9A7A-4F1CE8E55EAC}" dt="2026-10-19T18:47:03.694" v="362" actId="1076"/>
          <ac:spMkLst>
            <pc:docMk/>
            <pc:sldMk cId="0" sldId="2147483336"/>
            <ac:spMk id="44" creationId="{00000000-0000-0000-0000-000000000000}"/>
          </ac:spMkLst>
        </pc:spChg>
        <pc:spChg chg="mod">
          <ac:chgData name="Ghattas, Mazen" userId="6ff05d72-c610-49a0-b583-55682816d072" providerId="ADAL" clId="{35F8B773-6610-594C-9A7A-4F1CE8E55EAC}" dt="2026-10-19T18:47:03.694" v="362" actId="1076"/>
          <ac:spMkLst>
            <pc:docMk/>
            <pc:sldMk cId="0" sldId="2147483336"/>
            <ac:spMk id="50" creationId="{00000000-0000-0000-0000-000000000000}"/>
          </ac:spMkLst>
        </pc:spChg>
        <pc:spChg chg="mod">
          <ac:chgData name="Ghattas, Mazen" userId="6ff05d72-c610-49a0-b583-55682816d072" providerId="ADAL" clId="{35F8B773-6610-594C-9A7A-4F1CE8E55EAC}" dt="2026-10-19T18:47:03.694" v="362" actId="1076"/>
          <ac:spMkLst>
            <pc:docMk/>
            <pc:sldMk cId="0" sldId="2147483336"/>
            <ac:spMk id="54" creationId="{00000000-0000-0000-0000-000000000000}"/>
          </ac:spMkLst>
        </pc:spChg>
        <pc:spChg chg="mod">
          <ac:chgData name="Ghattas, Mazen" userId="6ff05d72-c610-49a0-b583-55682816d072" providerId="ADAL" clId="{35F8B773-6610-594C-9A7A-4F1CE8E55EAC}" dt="2026-10-19T18:47:03.694" v="362" actId="1076"/>
          <ac:spMkLst>
            <pc:docMk/>
            <pc:sldMk cId="0" sldId="2147483336"/>
            <ac:spMk id="55" creationId="{00000000-0000-0000-0000-000000000000}"/>
          </ac:spMkLst>
        </pc:spChg>
        <pc:spChg chg="mod">
          <ac:chgData name="Ghattas, Mazen" userId="6ff05d72-c610-49a0-b583-55682816d072" providerId="ADAL" clId="{35F8B773-6610-594C-9A7A-4F1CE8E55EAC}" dt="2026-10-19T18:47:03.694" v="362" actId="1076"/>
          <ac:spMkLst>
            <pc:docMk/>
            <pc:sldMk cId="0" sldId="2147483336"/>
            <ac:spMk id="57" creationId="{00000000-0000-0000-0000-000000000000}"/>
          </ac:spMkLst>
        </pc:spChg>
        <pc:spChg chg="mod">
          <ac:chgData name="Ghattas, Mazen" userId="6ff05d72-c610-49a0-b583-55682816d072" providerId="ADAL" clId="{35F8B773-6610-594C-9A7A-4F1CE8E55EAC}" dt="2026-10-19T18:47:03.694" v="362" actId="1076"/>
          <ac:spMkLst>
            <pc:docMk/>
            <pc:sldMk cId="0" sldId="2147483336"/>
            <ac:spMk id="66" creationId="{00000000-0000-0000-0000-000000000000}"/>
          </ac:spMkLst>
        </pc:spChg>
      </pc:sldChg>
      <pc:sldChg chg="modSp mod">
        <pc:chgData name="Ghattas, Mazen" userId="6ff05d72-c610-49a0-b583-55682816d072" providerId="ADAL" clId="{35F8B773-6610-594C-9A7A-4F1CE8E55EAC}" dt="2026-10-21T13:07:35.628" v="465" actId="1037"/>
        <pc:sldMkLst>
          <pc:docMk/>
          <pc:sldMk cId="3439898013" sldId="2147483351"/>
        </pc:sldMkLst>
        <pc:spChg chg="mod">
          <ac:chgData name="Ghattas, Mazen" userId="6ff05d72-c610-49a0-b583-55682816d072" providerId="ADAL" clId="{35F8B773-6610-594C-9A7A-4F1CE8E55EAC}" dt="2026-10-21T13:07:35.628" v="465" actId="1037"/>
          <ac:spMkLst>
            <pc:docMk/>
            <pc:sldMk cId="3439898013" sldId="2147483351"/>
            <ac:spMk id="18" creationId="{682AF109-3182-0B74-AE4E-69DBE23A59A8}"/>
          </ac:spMkLst>
        </pc:spChg>
      </pc:sldChg>
      <pc:sldChg chg="modSp mod">
        <pc:chgData name="Ghattas, Mazen" userId="6ff05d72-c610-49a0-b583-55682816d072" providerId="ADAL" clId="{35F8B773-6610-594C-9A7A-4F1CE8E55EAC}" dt="2026-10-25T12:29:30.260" v="2271" actId="1076"/>
        <pc:sldMkLst>
          <pc:docMk/>
          <pc:sldMk cId="900076024" sldId="2147483353"/>
        </pc:sldMkLst>
        <pc:picChg chg="mod">
          <ac:chgData name="Ghattas, Mazen" userId="6ff05d72-c610-49a0-b583-55682816d072" providerId="ADAL" clId="{35F8B773-6610-594C-9A7A-4F1CE8E55EAC}" dt="2026-10-25T12:29:30.260" v="2271" actId="1076"/>
          <ac:picMkLst>
            <pc:docMk/>
            <pc:sldMk cId="900076024" sldId="2147483353"/>
            <ac:picMk id="5" creationId="{2A07087C-CCD8-5BD5-878E-C7600A2A1094}"/>
          </ac:picMkLst>
        </pc:picChg>
      </pc:sldChg>
      <pc:sldMasterChg chg="delSp mod delSldLayout">
        <pc:chgData name="Ghattas, Mazen" userId="6ff05d72-c610-49a0-b583-55682816d072" providerId="ADAL" clId="{35F8B773-6610-594C-9A7A-4F1CE8E55EAC}" dt="2026-10-19T16:12:44.325" v="95" actId="478"/>
        <pc:sldMasterMkLst>
          <pc:docMk/>
          <pc:sldMasterMk cId="2675302569" sldId="2147483648"/>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1613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F71046F-6977-4CBF-AC36-9CE1568B6D7F}" type="slidenum">
              <a:rPr lang="en-CA" smtClean="0"/>
              <a:t>1</a:t>
            </a:fld>
            <a:endParaRPr lang="en-CA"/>
          </a:p>
        </p:txBody>
      </p:sp>
    </p:spTree>
    <p:extLst>
      <p:ext uri="{BB962C8B-B14F-4D97-AF65-F5344CB8AC3E}">
        <p14:creationId xmlns:p14="http://schemas.microsoft.com/office/powerpoint/2010/main" val="892649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F71046F-6977-4CBF-AC36-9CE1568B6D7F}" type="slidenum">
              <a:rPr lang="en-CA" smtClean="0"/>
              <a:t>2</a:t>
            </a:fld>
            <a:endParaRPr lang="en-CA"/>
          </a:p>
        </p:txBody>
      </p:sp>
    </p:spTree>
    <p:extLst>
      <p:ext uri="{BB962C8B-B14F-4D97-AF65-F5344CB8AC3E}">
        <p14:creationId xmlns:p14="http://schemas.microsoft.com/office/powerpoint/2010/main" val="4208496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Aviation demand is projected to more than double by 2050, creating significant opportunities while increasing pressure on safety, infrastructure, air navigation systems, and workforce capacity, particularly in developing States.</a:t>
            </a:r>
          </a:p>
          <a:p>
            <a:pPr marL="171450" indent="-171450">
              <a:buFont typeface="Arial" panose="020B0604020202020204" pitchFamily="34" charset="0"/>
              <a:buChar char="•"/>
            </a:pPr>
            <a:r>
              <a:rPr lang="en-US"/>
              <a:t>To address these challenges, ICAO's 2026-2050 Strategic Plan provides a long-term framework focused on safe, sustainable, accessible, and resilient aviation growth.</a:t>
            </a:r>
            <a:endParaRPr lang="en-US">
              <a:ea typeface="Calibri"/>
              <a:cs typeface="Calibri"/>
            </a:endParaRPr>
          </a:p>
          <a:p>
            <a:pPr marL="171450" indent="-171450">
              <a:buFont typeface="Arial" panose="020B0604020202020204" pitchFamily="34" charset="0"/>
              <a:buChar char="•"/>
            </a:pPr>
            <a:r>
              <a:rPr lang="en-US"/>
              <a:t>At the heart of the Plan is No Country Left Behind (NCLB), ICAO's commitment to ensuring all Member States, especially developing countries, benefit from implementation support and resource mobilization.</a:t>
            </a:r>
            <a:endParaRPr lang="en-US">
              <a:ea typeface="Calibri"/>
              <a:cs typeface="Calibri"/>
            </a:endParaRPr>
          </a:p>
          <a:p>
            <a:pPr marL="171450" indent="-171450">
              <a:buFont typeface="Arial" panose="020B0604020202020204" pitchFamily="34" charset="0"/>
              <a:buChar char="•"/>
            </a:pPr>
            <a:r>
              <a:rPr lang="en-US"/>
              <a:t>NCLB helps States implement ICAO policies and Standards while strengthening their ability to meet growing aviation demands.</a:t>
            </a:r>
            <a:endParaRPr lang="en-US">
              <a:ea typeface="Calibri"/>
              <a:cs typeface="Calibri"/>
            </a:endParaRPr>
          </a:p>
          <a:p>
            <a:pPr marL="171450" indent="-171450">
              <a:buFont typeface="Arial" panose="020B0604020202020204" pitchFamily="34" charset="0"/>
              <a:buChar char="•"/>
            </a:pPr>
            <a:r>
              <a:rPr lang="en-US"/>
              <a:t>The initiative also addresses critical capacity gaps in areas such as infrastructure, training, supply chains, and coordination.</a:t>
            </a:r>
            <a:endParaRPr lang="en-US">
              <a:ea typeface="Calibri"/>
              <a:cs typeface="Calibri"/>
            </a:endParaRPr>
          </a:p>
          <a:p>
            <a:pPr marL="171450" indent="-171450">
              <a:buFont typeface="Arial" panose="020B0604020202020204" pitchFamily="34" charset="0"/>
              <a:buChar char="•"/>
            </a:pPr>
            <a:r>
              <a:rPr lang="en-US"/>
              <a:t>The Bureau's work in South America is focused on translating NCLB into practical action, helping States build the capabilities needed for sustainable aviation development.</a:t>
            </a:r>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54113"/>
            <a:ext cx="5543550" cy="3117850"/>
          </a:xfrm>
          <a:prstGeom prst="rect">
            <a:avLst/>
          </a:prstGeom>
          <a:noFill/>
          <a:ln w="12700">
            <a:solidFill>
              <a:prstClr val="black"/>
            </a:solidFill>
          </a:ln>
        </p:spPr>
      </p:sp>
      <p:sp>
        <p:nvSpPr>
          <p:cNvPr id="3" name="Notes Placeholder 2"/>
          <p:cNvSpPr>
            <a:spLocks noGrp="1"/>
          </p:cNvSpPr>
          <p:nvPr>
            <p:ph type="body" idx="1"/>
          </p:nvPr>
        </p:nvSpPr>
        <p:spPr>
          <a:xfrm>
            <a:off x="701675" y="4445000"/>
            <a:ext cx="5607050" cy="363696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CDI’s support process has three broad stages. First, we assess needs and identify requirements with the State. Second, we propose a solution and plan deployment, drawing on implementation support packages, training and capacity building, global expertise and procurement solutions. Third, we deliver and work towards measurable, sustainable aviation outcomes. This process helps connect identified needs to practical support and lasting results.</a:t>
            </a:r>
            <a:endParaRPr lang="en-CA" sz="1200" kern="1200">
              <a:solidFill>
                <a:schemeClr val="tx1"/>
              </a:solidFill>
              <a:effectLst/>
              <a:latin typeface="+mn-lt"/>
              <a:ea typeface="+mn-ea"/>
              <a:cs typeface="+mn-cs"/>
            </a:endParaRPr>
          </a:p>
          <a:p>
            <a:endParaRPr lang="en-CA"/>
          </a:p>
        </p:txBody>
      </p:sp>
    </p:spTree>
    <p:extLst>
      <p:ext uri="{BB962C8B-B14F-4D97-AF65-F5344CB8AC3E}">
        <p14:creationId xmlns:p14="http://schemas.microsoft.com/office/powerpoint/2010/main" val="2998544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This map shows the breadth of our engagement across the region, alongside CASP-MID, the Flight Procedure Programme and the Regional Monitoring Agency. </a:t>
            </a:r>
          </a:p>
          <a:p>
            <a:r>
              <a:rPr lang="en-CA"/>
              <a:t>The activities range from airspace planning and expert assistance to national staffing and airport development.</a:t>
            </a:r>
          </a:p>
          <a:p>
            <a:endParaRPr lang="en-CA"/>
          </a:p>
          <a:p>
            <a:r>
              <a:rPr lang="en-CA"/>
              <a:t>The important qualification is that these projects are at different stages, in maturity, scope and progress. Some have been in place for years as long standing partnerships, we are very proud of, and others are more surgical in nature, where we come in for a short period, execute the mandate and make sure the local capacity is brought along. </a:t>
            </a:r>
          </a:p>
          <a:p>
            <a:endParaRPr lang="en-CA"/>
          </a:p>
          <a:p>
            <a:r>
              <a:rPr lang="en-CA"/>
              <a:t>These are all projects that are managed by the CDI team in Montreal but closely coordinated with the MID Regional Office, our eyes and ears in the field.  </a:t>
            </a:r>
          </a:p>
          <a:p>
            <a:endParaRPr lang="en-CA"/>
          </a:p>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9A8684-5181-164F-8CE1-1F627511E96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95280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CA"/>
              <a:t>These examples show several ways that country partnerships support aviation implementation, from developing professional skills to maintaining essential expertise and strengthening oversight.</a:t>
            </a:r>
          </a:p>
          <a:p>
            <a:endParaRPr lang="en-CA"/>
          </a:p>
          <a:p>
            <a:r>
              <a:rPr lang="en-CA"/>
              <a:t>In Iraq, we’ve trained more than 500 trainees to date, with 400 additional trainees planned for 2027. </a:t>
            </a:r>
          </a:p>
          <a:p>
            <a:r>
              <a:rPr lang="en-CA"/>
              <a:t>We conducted a Training Needs Analysis for the Iraq CAA and identified training as a priority in many area, alongside the airworthiness, personnel licensing and aerodrome expertise already in place</a:t>
            </a:r>
          </a:p>
          <a:p>
            <a:endParaRPr lang="en-CA"/>
          </a:p>
          <a:p>
            <a:r>
              <a:rPr lang="en-CA"/>
              <a:t>In Oman, ICAO’s Experts support helped the Authority prepare for its audit and contributed to the improvement in effective implementation score and we have since been working with Oman on future avenues of collaboration, where capacity development is needed. </a:t>
            </a:r>
          </a:p>
          <a:p>
            <a:endParaRPr lang="en-CA"/>
          </a:p>
          <a:p>
            <a:r>
              <a:rPr lang="en-CA"/>
              <a:t>Lebanon also stands out as a long time CDI partner where we’ve hired National Professionals, implemented Training and supported in various Procurement activities. </a:t>
            </a:r>
          </a:p>
          <a:p>
            <a:r>
              <a:rPr lang="en-CA"/>
              <a:t>We are also supporting Lebanon in their Flight Calibration activities, coordinating the full exercise in some challenging times and ensuring the implementation is carried out. </a:t>
            </a:r>
          </a:p>
          <a:p>
            <a:endParaRPr lang="en-CA"/>
          </a:p>
          <a:p>
            <a:r>
              <a:rPr lang="en-CA"/>
              <a:t>Saudi Arabia illustrates a long-standing partnership that continues to develop. Both the Operational Experts project and the King Salman International Airport project are under implementation, with expert deployed in various areas. We want to thank the kingdom for their trust in CDI </a:t>
            </a:r>
          </a:p>
          <a:p>
            <a:endParaRPr lang="en-CA"/>
          </a:p>
          <a:p>
            <a:endParaRPr lang="en-CA"/>
          </a:p>
          <a:p>
            <a:endParaRPr lang="en-CA"/>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54113"/>
            <a:ext cx="5543550" cy="3117850"/>
          </a:xfrm>
          <a:prstGeom prst="rect">
            <a:avLst/>
          </a:prstGeom>
          <a:noFill/>
          <a:ln w="12700">
            <a:solidFill>
              <a:prstClr val="black"/>
            </a:solidFill>
          </a:ln>
        </p:spPr>
      </p:sp>
      <p:sp>
        <p:nvSpPr>
          <p:cNvPr id="3" name="Notes Placeholder 2"/>
          <p:cNvSpPr>
            <a:spLocks noGrp="1"/>
          </p:cNvSpPr>
          <p:nvPr>
            <p:ph type="body" idx="1"/>
          </p:nvPr>
        </p:nvSpPr>
        <p:spPr>
          <a:xfrm>
            <a:off x="701675" y="4445000"/>
            <a:ext cx="5607050" cy="3636963"/>
          </a:xfrm>
          <a:prstGeom prst="rect">
            <a:avLst/>
          </a:prstGeom>
        </p:spPr>
        <p:txBody>
          <a:bodyPr/>
          <a:lstStyle/>
          <a:p>
            <a:r>
              <a:rPr lang="en-US" sz="1200" kern="1200">
                <a:solidFill>
                  <a:schemeClr val="tx1"/>
                </a:solidFill>
                <a:effectLst/>
                <a:latin typeface="+mn-lt"/>
                <a:ea typeface="+mn-ea"/>
                <a:cs typeface="+mn-cs"/>
              </a:rPr>
              <a:t>Training is most effective when it is connected to implementation. </a:t>
            </a:r>
            <a:endParaRPr lang="en-CA" sz="1200" kern="1200">
              <a:solidFill>
                <a:schemeClr val="tx1"/>
              </a:solidFill>
              <a:effectLst/>
              <a:latin typeface="+mn-lt"/>
              <a:ea typeface="+mn-ea"/>
              <a:cs typeface="+mn-cs"/>
            </a:endParaRPr>
          </a:p>
          <a:p>
            <a:r>
              <a:rPr lang="en-CA" sz="1200" kern="1200">
                <a:solidFill>
                  <a:schemeClr val="tx1"/>
                </a:solidFill>
                <a:effectLst/>
                <a:latin typeface="+mn-lt"/>
                <a:ea typeface="+mn-ea"/>
                <a:cs typeface="+mn-cs"/>
              </a:rPr>
              <a:t>1. IDENTIFY — Understand States’ training needs</a:t>
            </a:r>
          </a:p>
          <a:p>
            <a:pPr lvl="0"/>
            <a:r>
              <a:rPr lang="en-CA" sz="1200" kern="1200">
                <a:solidFill>
                  <a:schemeClr val="tx1"/>
                </a:solidFill>
                <a:effectLst/>
                <a:latin typeface="+mn-lt"/>
                <a:ea typeface="+mn-ea"/>
                <a:cs typeface="+mn-cs"/>
              </a:rPr>
              <a:t>We work with States to identify competency gaps and training priorities.</a:t>
            </a:r>
          </a:p>
          <a:p>
            <a:pPr lvl="0"/>
            <a:r>
              <a:rPr lang="en-CA" sz="1200" kern="1200">
                <a:solidFill>
                  <a:schemeClr val="tx1"/>
                </a:solidFill>
                <a:effectLst/>
                <a:latin typeface="+mn-lt"/>
                <a:ea typeface="+mn-ea"/>
                <a:cs typeface="+mn-cs"/>
              </a:rPr>
              <a:t>Our approach helps align training with national aviation priorities, operational challenges and areas requiring improvement.</a:t>
            </a:r>
          </a:p>
          <a:p>
            <a:r>
              <a:rPr lang="en-CA" sz="1200" kern="1200">
                <a:solidFill>
                  <a:schemeClr val="tx1"/>
                </a:solidFill>
                <a:effectLst/>
                <a:latin typeface="+mn-lt"/>
                <a:ea typeface="+mn-ea"/>
                <a:cs typeface="+mn-cs"/>
              </a:rPr>
              <a:t>2. BUILD — Highlight our ICAO training courses</a:t>
            </a:r>
          </a:p>
          <a:p>
            <a:pPr lvl="0"/>
            <a:r>
              <a:rPr lang="en-CA" sz="1200" kern="1200">
                <a:solidFill>
                  <a:schemeClr val="tx1"/>
                </a:solidFill>
                <a:effectLst/>
                <a:latin typeface="+mn-lt"/>
                <a:ea typeface="+mn-ea"/>
                <a:cs typeface="+mn-cs"/>
              </a:rPr>
              <a:t>ICAO Training offers a portfolio of 500+ courses covering key areas of civil aviation. </a:t>
            </a:r>
          </a:p>
          <a:p>
            <a:pPr lvl="0"/>
            <a:r>
              <a:rPr lang="en-CA" sz="1200" kern="1200">
                <a:solidFill>
                  <a:schemeClr val="tx1"/>
                </a:solidFill>
                <a:effectLst/>
                <a:latin typeface="+mn-lt"/>
                <a:ea typeface="+mn-ea"/>
                <a:cs typeface="+mn-cs"/>
              </a:rPr>
              <a:t>Our courses are delivered through instructor-led classroom training, virtual learning and online programmes.</a:t>
            </a:r>
          </a:p>
          <a:p>
            <a:pPr lvl="0"/>
            <a:r>
              <a:rPr lang="en-CA" sz="1200" kern="1200">
                <a:solidFill>
                  <a:schemeClr val="tx1"/>
                </a:solidFill>
                <a:effectLst/>
                <a:latin typeface="+mn-lt"/>
                <a:ea typeface="+mn-ea"/>
                <a:cs typeface="+mn-cs"/>
              </a:rPr>
              <a:t>We provide specialized training in areas such as aviation safety, safety oversight, personnel licensing, airworthiness, flight operations, aviation security, air navigation and facilitation.</a:t>
            </a:r>
          </a:p>
          <a:p>
            <a:pPr lvl="0"/>
            <a:r>
              <a:rPr lang="en-CA" sz="1200" kern="1200">
                <a:solidFill>
                  <a:schemeClr val="tx1"/>
                </a:solidFill>
                <a:effectLst/>
                <a:latin typeface="+mn-lt"/>
                <a:ea typeface="+mn-ea"/>
                <a:cs typeface="+mn-cs"/>
              </a:rPr>
              <a:t>Our competency-based courses equip aviation professionals with the knowledge and practical skills needed to perform their functions effectively.</a:t>
            </a:r>
          </a:p>
          <a:p>
            <a:r>
              <a:rPr lang="en-CA" sz="1200" kern="1200">
                <a:solidFill>
                  <a:schemeClr val="tx1"/>
                </a:solidFill>
                <a:effectLst/>
                <a:latin typeface="+mn-lt"/>
                <a:ea typeface="+mn-ea"/>
                <a:cs typeface="+mn-cs"/>
              </a:rPr>
              <a:t>3. IMPLEMENT — Go beyond training</a:t>
            </a:r>
          </a:p>
          <a:p>
            <a:pPr lvl="0"/>
            <a:r>
              <a:rPr lang="en-CA" sz="1200" kern="1200">
                <a:solidFill>
                  <a:schemeClr val="tx1"/>
                </a:solidFill>
                <a:effectLst/>
                <a:latin typeface="+mn-lt"/>
                <a:ea typeface="+mn-ea"/>
                <a:cs typeface="+mn-cs"/>
              </a:rPr>
              <a:t>Through our </a:t>
            </a:r>
            <a:r>
              <a:rPr lang="en-CA" sz="1200" kern="1200" err="1">
                <a:solidFill>
                  <a:schemeClr val="tx1"/>
                </a:solidFill>
                <a:effectLst/>
                <a:latin typeface="+mn-lt"/>
                <a:ea typeface="+mn-ea"/>
                <a:cs typeface="+mn-cs"/>
              </a:rPr>
              <a:t>iPacks</a:t>
            </a:r>
            <a:r>
              <a:rPr lang="en-CA" sz="1200" kern="1200">
                <a:solidFill>
                  <a:schemeClr val="tx1"/>
                </a:solidFill>
                <a:effectLst/>
                <a:latin typeface="+mn-lt"/>
                <a:ea typeface="+mn-ea"/>
                <a:cs typeface="+mn-cs"/>
              </a:rPr>
              <a:t>, ICAO combines training with expert support, practical tools and implementation guidance.</a:t>
            </a:r>
          </a:p>
          <a:p>
            <a:pPr lvl="0"/>
            <a:r>
              <a:rPr lang="en-CA" sz="1200" kern="1200">
                <a:solidFill>
                  <a:schemeClr val="tx1"/>
                </a:solidFill>
                <a:effectLst/>
                <a:latin typeface="+mn-lt"/>
                <a:ea typeface="+mn-ea"/>
                <a:cs typeface="+mn-cs"/>
              </a:rPr>
              <a:t>This enables States to translate the knowledge gained through our courses into concrete actions and improvements.</a:t>
            </a:r>
          </a:p>
          <a:p>
            <a:pPr lvl="0"/>
            <a:r>
              <a:rPr lang="en-CA" sz="1200" kern="1200">
                <a:solidFill>
                  <a:schemeClr val="tx1"/>
                </a:solidFill>
                <a:effectLst/>
                <a:latin typeface="+mn-lt"/>
                <a:ea typeface="+mn-ea"/>
                <a:cs typeface="+mn-cs"/>
              </a:rPr>
              <a:t>Our experts help States address specific implementation challenges and strengthen their institutional capabilities.</a:t>
            </a:r>
          </a:p>
          <a:p>
            <a:r>
              <a:rPr lang="en-CA" sz="1200" kern="1200">
                <a:solidFill>
                  <a:schemeClr val="tx1"/>
                </a:solidFill>
                <a:effectLst/>
                <a:latin typeface="+mn-lt"/>
                <a:ea typeface="+mn-ea"/>
                <a:cs typeface="+mn-cs"/>
              </a:rPr>
              <a:t>4. SUSTAIN — Build lasting national capacity</a:t>
            </a:r>
          </a:p>
          <a:p>
            <a:pPr lvl="0"/>
            <a:r>
              <a:rPr lang="en-CA" sz="1200" kern="1200">
                <a:solidFill>
                  <a:schemeClr val="tx1"/>
                </a:solidFill>
                <a:effectLst/>
                <a:latin typeface="+mn-lt"/>
                <a:ea typeface="+mn-ea"/>
                <a:cs typeface="+mn-cs"/>
              </a:rPr>
              <a:t>Our objective is not simply to train individuals, but to help States develop sustainable aviation capabilities.</a:t>
            </a:r>
          </a:p>
          <a:p>
            <a:r>
              <a:rPr lang="en-CA" sz="1200" kern="1200">
                <a:solidFill>
                  <a:schemeClr val="tx1"/>
                </a:solidFill>
                <a:effectLst/>
                <a:latin typeface="+mn-lt"/>
                <a:ea typeface="+mn-ea"/>
                <a:cs typeface="+mn-cs"/>
              </a:rPr>
              <a:t>By strengthening professional competencies, transferring knowledge and supporting institutional development, ICAO Training contributes to continuous improvement in aviation oversight and implementation</a:t>
            </a:r>
            <a:endParaRPr lang="en-CA"/>
          </a:p>
        </p:txBody>
      </p:sp>
    </p:spTree>
    <p:extLst>
      <p:ext uri="{BB962C8B-B14F-4D97-AF65-F5344CB8AC3E}">
        <p14:creationId xmlns:p14="http://schemas.microsoft.com/office/powerpoint/2010/main" val="2141413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34">
              <a:defRPr/>
            </a:pPr>
            <a:r>
              <a:rPr lang="en-CA"/>
              <a:t>Today, we offer more than 500 training packages, delivered in classroom, online, and hybrid formats, across 11 strategic aviation areas. And we are not doing this alone—this is made possible thanks to a global network of over 144 training organizations and partners contributing to the development and delivery of ICAO training worldwide.</a:t>
            </a:r>
          </a:p>
          <a:p>
            <a:pPr defTabSz="931734">
              <a:defRPr/>
            </a:pPr>
            <a:r>
              <a:rPr lang="en-CA"/>
              <a:t>If you are curious to explore further, you can simply scan the QR code or visit icao.int/training  to discover the full catalogue and all available programmes.</a:t>
            </a:r>
            <a:endParaRPr lang="en-CA">
              <a:ea typeface="Calibri"/>
              <a:cs typeface="Calibri"/>
            </a:endParaRPr>
          </a:p>
          <a:p>
            <a:pPr defTabSz="931734">
              <a:defRPr/>
            </a:pPr>
            <a:endParaRPr lang="en-CA">
              <a:ea typeface="Calibri"/>
              <a:cs typeface="Calibri"/>
            </a:endParaRPr>
          </a:p>
          <a:p>
            <a:pPr defTabSz="931734">
              <a:defRPr/>
            </a:pPr>
            <a:endParaRPr lang="en-CA">
              <a:ea typeface="Calibri"/>
              <a:cs typeface="Calibri"/>
            </a:endParaRPr>
          </a:p>
        </p:txBody>
      </p:sp>
      <p:sp>
        <p:nvSpPr>
          <p:cNvPr id="4" name="Footer Placeholder 3"/>
          <p:cNvSpPr>
            <a:spLocks noGrp="1"/>
          </p:cNvSpPr>
          <p:nvPr>
            <p:ph type="ftr" sz="quarter" idx="10"/>
          </p:nvPr>
        </p:nvSpPr>
        <p:spPr/>
        <p:txBody>
          <a:bodyPr/>
          <a:lstStyle/>
          <a:p>
            <a:pPr defTabSz="931774">
              <a:defRPr/>
            </a:pPr>
            <a:r>
              <a:rPr lang="en-CA">
                <a:solidFill>
                  <a:prstClr val="black"/>
                </a:solidFill>
                <a:latin typeface="Arial" panose="020B0604020202020204" pitchFamily="34" charset="0"/>
              </a:rPr>
              <a:t>Version Number/Revision Date</a:t>
            </a:r>
          </a:p>
        </p:txBody>
      </p:sp>
      <p:sp>
        <p:nvSpPr>
          <p:cNvPr id="5" name="Slide Number Placeholder 4"/>
          <p:cNvSpPr>
            <a:spLocks noGrp="1"/>
          </p:cNvSpPr>
          <p:nvPr>
            <p:ph type="sldNum" sz="quarter" idx="11"/>
          </p:nvPr>
        </p:nvSpPr>
        <p:spPr/>
        <p:txBody>
          <a:bodyPr/>
          <a:lstStyle/>
          <a:p>
            <a:pPr defTabSz="931774">
              <a:defRPr/>
            </a:pPr>
            <a:fld id="{61E1B24F-F84C-4AEF-B853-E4E5957EFE21}" type="slidenum">
              <a:rPr lang="en-CA">
                <a:solidFill>
                  <a:prstClr val="black"/>
                </a:solidFill>
                <a:latin typeface="Arial" panose="020B0604020202020204" pitchFamily="34" charset="0"/>
              </a:rPr>
              <a:pPr defTabSz="931774">
                <a:defRPr/>
              </a:pPr>
              <a:t>9</a:t>
            </a:fld>
            <a:endParaRPr lang="en-CA">
              <a:solidFill>
                <a:prstClr val="black"/>
              </a:solidFill>
              <a:latin typeface="Arial" panose="020B0604020202020204" pitchFamily="34" charset="0"/>
            </a:endParaRPr>
          </a:p>
        </p:txBody>
      </p:sp>
    </p:spTree>
    <p:extLst>
      <p:ext uri="{BB962C8B-B14F-4D97-AF65-F5344CB8AC3E}">
        <p14:creationId xmlns:p14="http://schemas.microsoft.com/office/powerpoint/2010/main" val="3460065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54113"/>
            <a:ext cx="5543550" cy="3117850"/>
          </a:xfrm>
          <a:prstGeom prst="rect">
            <a:avLst/>
          </a:prstGeom>
          <a:noFill/>
          <a:ln w="12700">
            <a:solidFill>
              <a:prstClr val="black"/>
            </a:solidFill>
          </a:ln>
        </p:spPr>
      </p:sp>
      <p:sp>
        <p:nvSpPr>
          <p:cNvPr id="3" name="Notes Placeholder 2"/>
          <p:cNvSpPr>
            <a:spLocks noGrp="1"/>
          </p:cNvSpPr>
          <p:nvPr>
            <p:ph type="body" idx="1"/>
          </p:nvPr>
        </p:nvSpPr>
        <p:spPr>
          <a:xfrm>
            <a:off x="701675" y="4445000"/>
            <a:ext cx="5607050" cy="363696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 TRAINAIR PLUS network provides a regional foundation for aviation training and capacity development. The slide identifies 21 TRAINAIR PLUS</a:t>
            </a:r>
            <a:r>
              <a:rPr lang="en-US" sz="1200" b="1" kern="1200">
                <a:solidFill>
                  <a:schemeClr val="tx1"/>
                </a:solidFill>
                <a:effectLst/>
                <a:latin typeface="+mn-lt"/>
                <a:ea typeface="+mn-ea"/>
                <a:cs typeface="+mn-cs"/>
              </a:rPr>
              <a:t> </a:t>
            </a:r>
            <a:r>
              <a:rPr lang="en-US" sz="1200" kern="1200" err="1">
                <a:solidFill>
                  <a:schemeClr val="tx1"/>
                </a:solidFill>
                <a:effectLst/>
                <a:latin typeface="+mn-lt"/>
                <a:ea typeface="+mn-ea"/>
                <a:cs typeface="+mn-cs"/>
              </a:rPr>
              <a:t>centres</a:t>
            </a:r>
            <a:r>
              <a:rPr lang="en-US" sz="1200" kern="1200">
                <a:solidFill>
                  <a:schemeClr val="tx1"/>
                </a:solidFill>
                <a:effectLst/>
                <a:latin typeface="+mn-lt"/>
                <a:ea typeface="+mn-ea"/>
                <a:cs typeface="+mn-cs"/>
              </a:rPr>
              <a:t> across nine represented MID States, creating a network of institutions that can help expand access to aviation learning and strengthen local training capacity. The value is not only the number of </a:t>
            </a:r>
            <a:r>
              <a:rPr lang="en-US" sz="1200" kern="1200" err="1">
                <a:solidFill>
                  <a:schemeClr val="tx1"/>
                </a:solidFill>
                <a:effectLst/>
                <a:latin typeface="+mn-lt"/>
                <a:ea typeface="+mn-ea"/>
                <a:cs typeface="+mn-cs"/>
              </a:rPr>
              <a:t>centres</a:t>
            </a:r>
            <a:r>
              <a:rPr lang="en-US" sz="1200" kern="1200">
                <a:solidFill>
                  <a:schemeClr val="tx1"/>
                </a:solidFill>
                <a:effectLst/>
                <a:latin typeface="+mn-lt"/>
                <a:ea typeface="+mn-ea"/>
                <a:cs typeface="+mn-cs"/>
              </a:rPr>
              <a:t>, but the opportunity to build regional expertise, share capability and make training more accessible to States.</a:t>
            </a:r>
            <a:endParaRPr lang="en-CA" sz="1200" kern="1200">
              <a:solidFill>
                <a:schemeClr val="tx1"/>
              </a:solidFill>
              <a:effectLst/>
              <a:latin typeface="+mn-lt"/>
              <a:ea typeface="+mn-ea"/>
              <a:cs typeface="+mn-cs"/>
            </a:endParaRPr>
          </a:p>
          <a:p>
            <a:endParaRPr lang="en-CA"/>
          </a:p>
        </p:txBody>
      </p:sp>
    </p:spTree>
    <p:extLst>
      <p:ext uri="{BB962C8B-B14F-4D97-AF65-F5344CB8AC3E}">
        <p14:creationId xmlns:p14="http://schemas.microsoft.com/office/powerpoint/2010/main" val="2046720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54113"/>
            <a:ext cx="5543550" cy="3117850"/>
          </a:xfrm>
          <a:prstGeom prst="rect">
            <a:avLst/>
          </a:prstGeom>
          <a:noFill/>
          <a:ln w="12700">
            <a:solidFill>
              <a:prstClr val="black"/>
            </a:solidFill>
          </a:ln>
        </p:spPr>
      </p:sp>
      <p:sp>
        <p:nvSpPr>
          <p:cNvPr id="3" name="Notes Placeholder 2"/>
          <p:cNvSpPr>
            <a:spLocks noGrp="1"/>
          </p:cNvSpPr>
          <p:nvPr>
            <p:ph type="body" idx="1"/>
          </p:nvPr>
        </p:nvSpPr>
        <p:spPr>
          <a:xfrm>
            <a:off x="701675" y="4445000"/>
            <a:ext cx="5607050" cy="363696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From 2024 through September 2026, ICAO Training has recorded 4,148 trainees across the Middle East Region and training support reaching 14 MID States. It is also highlighted that 50 aviation professionals benefited from scholarships and fellowships provided by donor states. These figures illustrate the reach of ICAO Training and the importance of combining course delivery with opportunities that help States develop their workforce. </a:t>
            </a:r>
            <a:endParaRPr lang="en-CA" sz="1200" kern="1200">
              <a:solidFill>
                <a:schemeClr val="tx1"/>
              </a:solidFill>
              <a:effectLst/>
              <a:latin typeface="+mn-lt"/>
              <a:ea typeface="+mn-ea"/>
              <a:cs typeface="+mn-cs"/>
            </a:endParaRPr>
          </a:p>
          <a:p>
            <a:endParaRPr lang="en-CA"/>
          </a:p>
        </p:txBody>
      </p:sp>
    </p:spTree>
    <p:extLst>
      <p:ext uri="{BB962C8B-B14F-4D97-AF65-F5344CB8AC3E}">
        <p14:creationId xmlns:p14="http://schemas.microsoft.com/office/powerpoint/2010/main" val="1735346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54113"/>
            <a:ext cx="5543550" cy="3117850"/>
          </a:xfrm>
          <a:prstGeom prst="rect">
            <a:avLst/>
          </a:prstGeom>
          <a:noFill/>
          <a:ln w="12700">
            <a:solidFill>
              <a:prstClr val="black"/>
            </a:solidFill>
          </a:ln>
        </p:spPr>
      </p:sp>
      <p:sp>
        <p:nvSpPr>
          <p:cNvPr id="3" name="Notes Placeholder 2"/>
          <p:cNvSpPr>
            <a:spLocks noGrp="1"/>
          </p:cNvSpPr>
          <p:nvPr>
            <p:ph type="body" idx="1"/>
          </p:nvPr>
        </p:nvSpPr>
        <p:spPr>
          <a:xfrm>
            <a:off x="701675" y="4445000"/>
            <a:ext cx="5607050" cy="3636963"/>
          </a:xfrm>
          <a:prstGeom prst="rect">
            <a:avLst/>
          </a:prstGeom>
        </p:spPr>
        <p:txBody>
          <a:bodyPr/>
          <a:lstStyle/>
          <a:p>
            <a:r>
              <a:rPr lang="en-CA" sz="1200" kern="1200">
                <a:solidFill>
                  <a:schemeClr val="tx1"/>
                </a:solidFill>
                <a:effectLst/>
                <a:latin typeface="+mn-lt"/>
                <a:ea typeface="+mn-ea"/>
                <a:cs typeface="+mn-cs"/>
              </a:rPr>
              <a:t>is a new implementation support initiative under No Country Left Behind, designed to help States access aviation goods and services through a more streamlined sourcing process.</a:t>
            </a:r>
          </a:p>
          <a:p>
            <a:r>
              <a:rPr lang="en-CA" sz="1200" kern="1200">
                <a:solidFill>
                  <a:schemeClr val="tx1"/>
                </a:solidFill>
                <a:effectLst/>
                <a:latin typeface="+mn-lt"/>
                <a:ea typeface="+mn-ea"/>
                <a:cs typeface="+mn-cs"/>
              </a:rPr>
              <a:t>Through internationally competitive tendering and pre-qualified suppliers, ICAO BUY can help States identify suitable solutions, benefit from potential economies of scale and simplify procurement, while maintaining quality and compliance with ICAO requirements.</a:t>
            </a:r>
          </a:p>
          <a:p>
            <a:r>
              <a:rPr lang="en-CA" sz="1200" kern="1200">
                <a:solidFill>
                  <a:schemeClr val="tx1"/>
                </a:solidFill>
                <a:effectLst/>
                <a:latin typeface="+mn-lt"/>
                <a:ea typeface="+mn-ea"/>
                <a:cs typeface="+mn-cs"/>
              </a:rPr>
              <a:t>The initial catalogue focuses on practical operational needs, including aircraft rescue and firefighting vehicles, protective equipment, Self contained breathing apparatus and </a:t>
            </a:r>
            <a:r>
              <a:rPr lang="en-CA" sz="1200" b="1" kern="1200">
                <a:solidFill>
                  <a:schemeClr val="tx1"/>
                </a:solidFill>
                <a:effectLst/>
                <a:latin typeface="+mn-lt"/>
                <a:ea typeface="+mn-ea"/>
                <a:cs typeface="+mn-cs"/>
              </a:rPr>
              <a:t>Extinguished Agents</a:t>
            </a:r>
            <a:r>
              <a:rPr lang="en-CA" sz="1200" kern="1200">
                <a:solidFill>
                  <a:schemeClr val="tx1"/>
                </a:solidFill>
                <a:effectLst/>
                <a:latin typeface="+mn-lt"/>
                <a:ea typeface="+mn-ea"/>
                <a:cs typeface="+mn-cs"/>
              </a:rPr>
              <a:t>. Additional products and services will be introduced progressively.</a:t>
            </a:r>
          </a:p>
          <a:p>
            <a:r>
              <a:rPr lang="en-CA" sz="1200" kern="1200">
                <a:solidFill>
                  <a:schemeClr val="tx1"/>
                </a:solidFill>
                <a:effectLst/>
                <a:latin typeface="+mn-lt"/>
                <a:ea typeface="+mn-ea"/>
                <a:cs typeface="+mn-cs"/>
              </a:rPr>
              <a:t>The key message is that ICAO BUY complements CDI’s capacity development and implementation support by helping States move from identifying an operational need to accessing a potential solution. It does not replace the need for States to assess their specific operational requirements and applicable regulatory obligations.</a:t>
            </a:r>
          </a:p>
          <a:p>
            <a:r>
              <a:rPr lang="en-CA" sz="1200" b="1" kern="1200">
                <a:solidFill>
                  <a:schemeClr val="tx1"/>
                </a:solidFill>
                <a:effectLst/>
                <a:latin typeface="+mn-lt"/>
                <a:ea typeface="+mn-ea"/>
                <a:cs typeface="+mn-cs"/>
              </a:rPr>
              <a:t> </a:t>
            </a:r>
            <a:endParaRPr lang="en-CA" sz="1200" kern="1200">
              <a:solidFill>
                <a:schemeClr val="tx1"/>
              </a:solidFill>
              <a:effectLst/>
              <a:latin typeface="+mn-lt"/>
              <a:ea typeface="+mn-ea"/>
              <a:cs typeface="+mn-cs"/>
            </a:endParaRPr>
          </a:p>
          <a:p>
            <a:endParaRPr lang="en-CA"/>
          </a:p>
        </p:txBody>
      </p:sp>
    </p:spTree>
    <p:extLst>
      <p:ext uri="{BB962C8B-B14F-4D97-AF65-F5344CB8AC3E}">
        <p14:creationId xmlns:p14="http://schemas.microsoft.com/office/powerpoint/2010/main" val="1226445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54113"/>
            <a:ext cx="5543550" cy="3117850"/>
          </a:xfrm>
          <a:prstGeom prst="rect">
            <a:avLst/>
          </a:prstGeom>
          <a:noFill/>
          <a:ln w="12700">
            <a:solidFill>
              <a:prstClr val="black"/>
            </a:solidFill>
          </a:ln>
        </p:spPr>
      </p:sp>
      <p:sp>
        <p:nvSpPr>
          <p:cNvPr id="3" name="Notes Placeholder 2"/>
          <p:cNvSpPr>
            <a:spLocks noGrp="1"/>
          </p:cNvSpPr>
          <p:nvPr>
            <p:ph type="body" idx="1"/>
          </p:nvPr>
        </p:nvSpPr>
        <p:spPr>
          <a:xfrm>
            <a:off x="701675" y="4445000"/>
            <a:ext cx="5607050" cy="3636963"/>
          </a:xfrm>
          <a:prstGeom prst="rect">
            <a:avLst/>
          </a:prstGeom>
        </p:spPr>
        <p:txBody>
          <a:bodyPr/>
          <a:lstStyle/>
          <a:p>
            <a:endParaRPr lang="en-CA"/>
          </a:p>
        </p:txBody>
      </p:sp>
    </p:spTree>
    <p:extLst>
      <p:ext uri="{BB962C8B-B14F-4D97-AF65-F5344CB8AC3E}">
        <p14:creationId xmlns:p14="http://schemas.microsoft.com/office/powerpoint/2010/main" val="2456893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54113"/>
            <a:ext cx="5543550" cy="3117850"/>
          </a:xfrm>
          <a:prstGeom prst="rect">
            <a:avLst/>
          </a:prstGeom>
          <a:noFill/>
          <a:ln w="12700">
            <a:solidFill>
              <a:prstClr val="black"/>
            </a:solidFill>
          </a:ln>
        </p:spPr>
      </p:sp>
      <p:sp>
        <p:nvSpPr>
          <p:cNvPr id="3" name="Notes Placeholder 2"/>
          <p:cNvSpPr>
            <a:spLocks noGrp="1"/>
          </p:cNvSpPr>
          <p:nvPr>
            <p:ph type="body" idx="1"/>
          </p:nvPr>
        </p:nvSpPr>
        <p:spPr>
          <a:xfrm>
            <a:off x="701675" y="4445000"/>
            <a:ext cx="5607050" cy="3636963"/>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ICAO’s 6</a:t>
            </a:r>
            <a:r>
              <a:rPr lang="en-US" sz="1200" kern="1200" baseline="30000">
                <a:solidFill>
                  <a:schemeClr val="tx1"/>
                </a:solidFill>
                <a:effectLst/>
                <a:latin typeface="+mn-lt"/>
                <a:ea typeface="+mn-ea"/>
                <a:cs typeface="+mn-cs"/>
              </a:rPr>
              <a:t>th</a:t>
            </a:r>
            <a:r>
              <a:rPr lang="en-US" sz="1200" kern="1200">
                <a:solidFill>
                  <a:schemeClr val="tx1"/>
                </a:solidFill>
                <a:effectLst/>
                <a:latin typeface="+mn-lt"/>
                <a:ea typeface="+mn-ea"/>
                <a:cs typeface="+mn-cs"/>
              </a:rPr>
              <a:t> Global Implementation Support Symposium 2027 will take place in Luanda, Angola, during the week of 24 May 2027. GISS is the flagship platform for turning global commitment into tangible action in support of No Country Left Behind. The previous highlighted outcomes include more than 1,450 on-site participants, representation from 101 Member States, 27 ministers engaged in high-level discussions, and more than 39 project signings and announcements. The symposium brings States, donors, industry and implementation partners together to identify solutions and advance cooperation. We look forward to welcoming the global implementation community to Angola.</a:t>
            </a:r>
            <a:endParaRPr lang="en-CA" sz="1200" kern="1200">
              <a:solidFill>
                <a:schemeClr val="tx1"/>
              </a:solidFill>
              <a:effectLst/>
              <a:latin typeface="+mn-lt"/>
              <a:ea typeface="+mn-ea"/>
              <a:cs typeface="+mn-cs"/>
            </a:endParaRPr>
          </a:p>
          <a:p>
            <a:endParaRPr lang="en-US"/>
          </a:p>
        </p:txBody>
      </p:sp>
    </p:spTree>
    <p:extLst>
      <p:ext uri="{BB962C8B-B14F-4D97-AF65-F5344CB8AC3E}">
        <p14:creationId xmlns:p14="http://schemas.microsoft.com/office/powerpoint/2010/main" val="311255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F71046F-6977-4CBF-AC36-9CE1568B6D7F}" type="slidenum">
              <a:rPr lang="en-CA" smtClean="0"/>
              <a:t>16</a:t>
            </a:fld>
            <a:endParaRPr lang="en-CA"/>
          </a:p>
        </p:txBody>
      </p:sp>
    </p:spTree>
    <p:extLst>
      <p:ext uri="{BB962C8B-B14F-4D97-AF65-F5344CB8AC3E}">
        <p14:creationId xmlns:p14="http://schemas.microsoft.com/office/powerpoint/2010/main" val="8090773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CAO Cov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884" y="0"/>
            <a:ext cx="12180231" cy="6857999"/>
          </a:xfrm>
          <a:prstGeom prst="rect">
            <a:avLst/>
          </a:prstGeom>
        </p:spPr>
      </p:pic>
    </p:spTree>
    <p:extLst>
      <p:ext uri="{BB962C8B-B14F-4D97-AF65-F5344CB8AC3E}">
        <p14:creationId xmlns:p14="http://schemas.microsoft.com/office/powerpoint/2010/main" val="703090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470031" y="2683986"/>
            <a:ext cx="5251938" cy="533496"/>
          </a:xfrm>
          <a:prstGeom prst="rect">
            <a:avLst/>
          </a:prstGeom>
        </p:spPr>
        <p:txBody>
          <a:bodyPr anchor="b">
            <a:normAutofit/>
          </a:bodyPr>
          <a:lstStyle>
            <a:lvl1pPr algn="ctr">
              <a:defRPr sz="3200">
                <a:solidFill>
                  <a:schemeClr val="tx2"/>
                </a:solidFill>
              </a:defRPr>
            </a:lvl1pPr>
          </a:lstStyle>
          <a:p>
            <a:r>
              <a:rPr lang="en-US"/>
              <a:t>Presenter Name</a:t>
            </a:r>
            <a:endParaRPr lang="en-CA"/>
          </a:p>
        </p:txBody>
      </p:sp>
      <p:sp>
        <p:nvSpPr>
          <p:cNvPr id="3" name="Subtitle 2"/>
          <p:cNvSpPr>
            <a:spLocks noGrp="1"/>
          </p:cNvSpPr>
          <p:nvPr>
            <p:ph type="subTitle" idx="1" hasCustomPrompt="1"/>
          </p:nvPr>
        </p:nvSpPr>
        <p:spPr>
          <a:xfrm>
            <a:off x="3470031" y="3349193"/>
            <a:ext cx="5251938" cy="745214"/>
          </a:xfrm>
          <a:prstGeom prst="rect">
            <a:avLst/>
          </a:prstGeom>
        </p:spPr>
        <p:txBody>
          <a:bodyPr>
            <a:normAutofit/>
          </a:bodyPr>
          <a:lstStyle>
            <a:lvl1pPr marL="0" indent="0" algn="ctr">
              <a:buNone/>
              <a:defRPr sz="2000" baseline="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Title and/or Company Name</a:t>
            </a:r>
            <a:endParaRPr lang="en-CA"/>
          </a:p>
        </p:txBody>
      </p:sp>
      <p:sp>
        <p:nvSpPr>
          <p:cNvPr id="8" name="Line"/>
          <p:cNvSpPr/>
          <p:nvPr userDrawn="1"/>
        </p:nvSpPr>
        <p:spPr>
          <a:xfrm>
            <a:off x="5854325" y="2440813"/>
            <a:ext cx="483351"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extLst>
      <p:ext uri="{BB962C8B-B14F-4D97-AF65-F5344CB8AC3E}">
        <p14:creationId xmlns:p14="http://schemas.microsoft.com/office/powerpoint/2010/main" val="4070909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1493114" y="893372"/>
            <a:ext cx="9205772" cy="594557"/>
          </a:xfrm>
          <a:prstGeom prst="rect">
            <a:avLst/>
          </a:prstGeom>
        </p:spPr>
        <p:txBody>
          <a:bodyPr vert="horz" lIns="91440" tIns="45720" rIns="91440" bIns="45720" rtlCol="0" anchor="ctr">
            <a:normAutofit/>
          </a:bodyPr>
          <a:lstStyle>
            <a:lvl1pPr>
              <a:defRPr sz="2800" baseline="0"/>
            </a:lvl1pPr>
          </a:lstStyle>
          <a:p>
            <a:r>
              <a:rPr lang="en-US"/>
              <a:t>Presentation Overview</a:t>
            </a:r>
            <a:endParaRPr lang="en-CA"/>
          </a:p>
        </p:txBody>
      </p:sp>
      <p:sp>
        <p:nvSpPr>
          <p:cNvPr id="5" name="Text Placeholder 12"/>
          <p:cNvSpPr>
            <a:spLocks noGrp="1"/>
          </p:cNvSpPr>
          <p:nvPr>
            <p:ph type="body" sz="quarter" idx="11" hasCustomPrompt="1"/>
          </p:nvPr>
        </p:nvSpPr>
        <p:spPr>
          <a:xfrm>
            <a:off x="1493113" y="2217842"/>
            <a:ext cx="1088557" cy="947389"/>
          </a:xfrm>
          <a:prstGeom prst="rect">
            <a:avLst/>
          </a:prstGeom>
        </p:spPr>
        <p:txBody>
          <a:bodyPr/>
          <a:lstStyle>
            <a:lvl1pPr marL="0" indent="0" algn="ctr">
              <a:buNone/>
              <a:defRPr sz="6000" b="1">
                <a:solidFill>
                  <a:schemeClr val="tx2"/>
                </a:solidFill>
                <a:latin typeface="+mj-lt"/>
              </a:defRPr>
            </a:lvl1pPr>
          </a:lstStyle>
          <a:p>
            <a:pPr lvl="0"/>
            <a:r>
              <a:rPr lang="en-US"/>
              <a:t>01</a:t>
            </a:r>
            <a:endParaRPr lang="en-CA"/>
          </a:p>
        </p:txBody>
      </p:sp>
      <p:sp>
        <p:nvSpPr>
          <p:cNvPr id="6" name="Content Placeholder 3"/>
          <p:cNvSpPr>
            <a:spLocks noGrp="1"/>
          </p:cNvSpPr>
          <p:nvPr>
            <p:ph sz="half" idx="2" hasCustomPrompt="1"/>
          </p:nvPr>
        </p:nvSpPr>
        <p:spPr>
          <a:xfrm>
            <a:off x="2635777" y="2596210"/>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8" name="Text Placeholder 12"/>
          <p:cNvSpPr>
            <a:spLocks noGrp="1"/>
          </p:cNvSpPr>
          <p:nvPr>
            <p:ph type="body" sz="quarter" idx="12" hasCustomPrompt="1"/>
          </p:nvPr>
        </p:nvSpPr>
        <p:spPr>
          <a:xfrm>
            <a:off x="1493113" y="3652567"/>
            <a:ext cx="1088557" cy="947389"/>
          </a:xfrm>
          <a:prstGeom prst="rect">
            <a:avLst/>
          </a:prstGeom>
        </p:spPr>
        <p:txBody>
          <a:bodyPr/>
          <a:lstStyle>
            <a:lvl1pPr marL="0" indent="0" algn="ctr">
              <a:buNone/>
              <a:defRPr sz="6000" b="1">
                <a:solidFill>
                  <a:schemeClr val="tx2"/>
                </a:solidFill>
                <a:latin typeface="+mj-lt"/>
              </a:defRPr>
            </a:lvl1pPr>
          </a:lstStyle>
          <a:p>
            <a:pPr lvl="0"/>
            <a:r>
              <a:rPr lang="en-US"/>
              <a:t>03</a:t>
            </a:r>
            <a:endParaRPr lang="en-CA"/>
          </a:p>
        </p:txBody>
      </p:sp>
      <p:sp>
        <p:nvSpPr>
          <p:cNvPr id="9" name="Content Placeholder 3"/>
          <p:cNvSpPr>
            <a:spLocks noGrp="1"/>
          </p:cNvSpPr>
          <p:nvPr>
            <p:ph sz="half" idx="13" hasCustomPrompt="1"/>
          </p:nvPr>
        </p:nvSpPr>
        <p:spPr>
          <a:xfrm>
            <a:off x="2635777" y="4030935"/>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14" name="Text Placeholder 12"/>
          <p:cNvSpPr>
            <a:spLocks noGrp="1"/>
          </p:cNvSpPr>
          <p:nvPr>
            <p:ph type="body" sz="quarter" idx="14" hasCustomPrompt="1"/>
          </p:nvPr>
        </p:nvSpPr>
        <p:spPr>
          <a:xfrm>
            <a:off x="6445888" y="2122515"/>
            <a:ext cx="1088557" cy="947389"/>
          </a:xfrm>
          <a:prstGeom prst="rect">
            <a:avLst/>
          </a:prstGeom>
        </p:spPr>
        <p:txBody>
          <a:bodyPr/>
          <a:lstStyle>
            <a:lvl1pPr marL="0" indent="0" algn="ctr">
              <a:buNone/>
              <a:defRPr sz="6000" b="1">
                <a:solidFill>
                  <a:schemeClr val="tx2"/>
                </a:solidFill>
                <a:latin typeface="+mj-lt"/>
              </a:defRPr>
            </a:lvl1pPr>
          </a:lstStyle>
          <a:p>
            <a:pPr lvl="0"/>
            <a:r>
              <a:rPr lang="en-US"/>
              <a:t>02</a:t>
            </a:r>
            <a:endParaRPr lang="en-CA"/>
          </a:p>
        </p:txBody>
      </p:sp>
      <p:sp>
        <p:nvSpPr>
          <p:cNvPr id="15" name="Content Placeholder 3"/>
          <p:cNvSpPr>
            <a:spLocks noGrp="1"/>
          </p:cNvSpPr>
          <p:nvPr>
            <p:ph sz="half" idx="15" hasCustomPrompt="1"/>
          </p:nvPr>
        </p:nvSpPr>
        <p:spPr>
          <a:xfrm>
            <a:off x="7588552" y="2500883"/>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17" name="Text Placeholder 12"/>
          <p:cNvSpPr>
            <a:spLocks noGrp="1"/>
          </p:cNvSpPr>
          <p:nvPr>
            <p:ph type="body" sz="quarter" idx="16" hasCustomPrompt="1"/>
          </p:nvPr>
        </p:nvSpPr>
        <p:spPr>
          <a:xfrm>
            <a:off x="6445888" y="3557240"/>
            <a:ext cx="1088557" cy="947389"/>
          </a:xfrm>
          <a:prstGeom prst="rect">
            <a:avLst/>
          </a:prstGeom>
        </p:spPr>
        <p:txBody>
          <a:bodyPr/>
          <a:lstStyle>
            <a:lvl1pPr marL="0" indent="0" algn="ctr">
              <a:buNone/>
              <a:defRPr sz="6000" b="1">
                <a:solidFill>
                  <a:schemeClr val="tx2"/>
                </a:solidFill>
                <a:latin typeface="+mj-lt"/>
              </a:defRPr>
            </a:lvl1pPr>
          </a:lstStyle>
          <a:p>
            <a:pPr lvl="0"/>
            <a:r>
              <a:rPr lang="en-US"/>
              <a:t>04</a:t>
            </a:r>
            <a:endParaRPr lang="en-CA"/>
          </a:p>
        </p:txBody>
      </p:sp>
      <p:sp>
        <p:nvSpPr>
          <p:cNvPr id="18" name="Content Placeholder 3"/>
          <p:cNvSpPr>
            <a:spLocks noGrp="1"/>
          </p:cNvSpPr>
          <p:nvPr>
            <p:ph sz="half" idx="17" hasCustomPrompt="1"/>
          </p:nvPr>
        </p:nvSpPr>
        <p:spPr>
          <a:xfrm>
            <a:off x="7588552" y="3935608"/>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20" name="Text Placeholder 12"/>
          <p:cNvSpPr>
            <a:spLocks noGrp="1"/>
          </p:cNvSpPr>
          <p:nvPr>
            <p:ph type="body" sz="quarter" idx="18" hasCustomPrompt="1"/>
          </p:nvPr>
        </p:nvSpPr>
        <p:spPr>
          <a:xfrm>
            <a:off x="1493113" y="5087292"/>
            <a:ext cx="1088557" cy="947389"/>
          </a:xfrm>
          <a:prstGeom prst="rect">
            <a:avLst/>
          </a:prstGeom>
        </p:spPr>
        <p:txBody>
          <a:bodyPr/>
          <a:lstStyle>
            <a:lvl1pPr marL="0" indent="0" algn="ctr">
              <a:buNone/>
              <a:defRPr sz="6000" b="1">
                <a:solidFill>
                  <a:schemeClr val="tx2"/>
                </a:solidFill>
                <a:latin typeface="+mj-lt"/>
              </a:defRPr>
            </a:lvl1pPr>
          </a:lstStyle>
          <a:p>
            <a:pPr lvl="0"/>
            <a:r>
              <a:rPr lang="en-US"/>
              <a:t>05</a:t>
            </a:r>
            <a:endParaRPr lang="en-CA"/>
          </a:p>
        </p:txBody>
      </p:sp>
      <p:sp>
        <p:nvSpPr>
          <p:cNvPr id="21" name="Content Placeholder 3"/>
          <p:cNvSpPr>
            <a:spLocks noGrp="1"/>
          </p:cNvSpPr>
          <p:nvPr>
            <p:ph sz="half" idx="19" hasCustomPrompt="1"/>
          </p:nvPr>
        </p:nvSpPr>
        <p:spPr>
          <a:xfrm>
            <a:off x="2635777" y="5465660"/>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23" name="Text Placeholder 12"/>
          <p:cNvSpPr>
            <a:spLocks noGrp="1"/>
          </p:cNvSpPr>
          <p:nvPr>
            <p:ph type="body" sz="quarter" idx="20" hasCustomPrompt="1"/>
          </p:nvPr>
        </p:nvSpPr>
        <p:spPr>
          <a:xfrm>
            <a:off x="6445888" y="4991965"/>
            <a:ext cx="1088557" cy="947389"/>
          </a:xfrm>
          <a:prstGeom prst="rect">
            <a:avLst/>
          </a:prstGeom>
        </p:spPr>
        <p:txBody>
          <a:bodyPr/>
          <a:lstStyle>
            <a:lvl1pPr marL="0" indent="0" algn="ctr">
              <a:buNone/>
              <a:defRPr sz="6000" b="1">
                <a:solidFill>
                  <a:schemeClr val="tx2"/>
                </a:solidFill>
                <a:latin typeface="+mj-lt"/>
              </a:defRPr>
            </a:lvl1pPr>
          </a:lstStyle>
          <a:p>
            <a:pPr lvl="0"/>
            <a:r>
              <a:rPr lang="en-US"/>
              <a:t>06</a:t>
            </a:r>
            <a:endParaRPr lang="en-CA"/>
          </a:p>
        </p:txBody>
      </p:sp>
      <p:sp>
        <p:nvSpPr>
          <p:cNvPr id="24" name="Content Placeholder 3"/>
          <p:cNvSpPr>
            <a:spLocks noGrp="1"/>
          </p:cNvSpPr>
          <p:nvPr>
            <p:ph sz="half" idx="21" hasCustomPrompt="1"/>
          </p:nvPr>
        </p:nvSpPr>
        <p:spPr>
          <a:xfrm>
            <a:off x="7588552" y="5370333"/>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25" name="Line"/>
          <p:cNvSpPr/>
          <p:nvPr userDrawn="1"/>
        </p:nvSpPr>
        <p:spPr>
          <a:xfrm>
            <a:off x="1623191" y="1520751"/>
            <a:ext cx="463920"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6" name="Text Placeholder 12"/>
          <p:cNvSpPr>
            <a:spLocks noGrp="1"/>
          </p:cNvSpPr>
          <p:nvPr>
            <p:ph type="body" sz="quarter" idx="22" hasCustomPrompt="1"/>
          </p:nvPr>
        </p:nvSpPr>
        <p:spPr>
          <a:xfrm>
            <a:off x="2635778" y="2217842"/>
            <a:ext cx="3110334" cy="283041"/>
          </a:xfrm>
          <a:prstGeom prst="rect">
            <a:avLst/>
          </a:prstGeom>
        </p:spPr>
        <p:txBody>
          <a:bodyPr/>
          <a:lstStyle>
            <a:lvl1pPr marL="0" indent="0" algn="l">
              <a:buNone/>
              <a:defRPr sz="2000" b="1" baseline="0">
                <a:solidFill>
                  <a:schemeClr val="tx2"/>
                </a:solidFill>
                <a:latin typeface="+mj-lt"/>
              </a:defRPr>
            </a:lvl1pPr>
          </a:lstStyle>
          <a:p>
            <a:pPr lvl="0"/>
            <a:r>
              <a:rPr lang="en-US"/>
              <a:t>Chapter Title</a:t>
            </a:r>
            <a:endParaRPr lang="en-CA"/>
          </a:p>
        </p:txBody>
      </p:sp>
      <p:sp>
        <p:nvSpPr>
          <p:cNvPr id="28" name="Text Placeholder 12"/>
          <p:cNvSpPr>
            <a:spLocks noGrp="1"/>
          </p:cNvSpPr>
          <p:nvPr>
            <p:ph type="body" sz="quarter" idx="23" hasCustomPrompt="1"/>
          </p:nvPr>
        </p:nvSpPr>
        <p:spPr>
          <a:xfrm>
            <a:off x="7588552" y="2122515"/>
            <a:ext cx="3110334" cy="283041"/>
          </a:xfrm>
          <a:prstGeom prst="rect">
            <a:avLst/>
          </a:prstGeom>
        </p:spPr>
        <p:txBody>
          <a:bodyPr/>
          <a:lstStyle>
            <a:lvl1pPr marL="0" indent="0" algn="l">
              <a:buNone/>
              <a:defRPr sz="2000" b="1" baseline="0">
                <a:solidFill>
                  <a:schemeClr val="tx2"/>
                </a:solidFill>
                <a:latin typeface="+mj-lt"/>
              </a:defRPr>
            </a:lvl1pPr>
          </a:lstStyle>
          <a:p>
            <a:pPr lvl="0"/>
            <a:r>
              <a:rPr lang="en-US"/>
              <a:t>Chapter Title</a:t>
            </a:r>
            <a:endParaRPr lang="en-CA"/>
          </a:p>
        </p:txBody>
      </p:sp>
      <p:sp>
        <p:nvSpPr>
          <p:cNvPr id="31" name="Text Placeholder 12"/>
          <p:cNvSpPr>
            <a:spLocks noGrp="1"/>
          </p:cNvSpPr>
          <p:nvPr>
            <p:ph type="body" sz="quarter" idx="24" hasCustomPrompt="1"/>
          </p:nvPr>
        </p:nvSpPr>
        <p:spPr>
          <a:xfrm>
            <a:off x="2635778" y="3648435"/>
            <a:ext cx="3110334" cy="283041"/>
          </a:xfrm>
          <a:prstGeom prst="rect">
            <a:avLst/>
          </a:prstGeom>
        </p:spPr>
        <p:txBody>
          <a:bodyPr/>
          <a:lstStyle>
            <a:lvl1pPr marL="0" indent="0" algn="l">
              <a:buNone/>
              <a:defRPr sz="2000" b="1" baseline="0">
                <a:solidFill>
                  <a:schemeClr val="tx2"/>
                </a:solidFill>
                <a:latin typeface="+mj-lt"/>
              </a:defRPr>
            </a:lvl1pPr>
          </a:lstStyle>
          <a:p>
            <a:pPr lvl="0"/>
            <a:r>
              <a:rPr lang="en-US"/>
              <a:t>Chapter Title</a:t>
            </a:r>
            <a:endParaRPr lang="en-CA"/>
          </a:p>
        </p:txBody>
      </p:sp>
      <p:sp>
        <p:nvSpPr>
          <p:cNvPr id="32" name="Text Placeholder 12"/>
          <p:cNvSpPr>
            <a:spLocks noGrp="1"/>
          </p:cNvSpPr>
          <p:nvPr>
            <p:ph type="body" sz="quarter" idx="25" hasCustomPrompt="1"/>
          </p:nvPr>
        </p:nvSpPr>
        <p:spPr>
          <a:xfrm>
            <a:off x="7588552" y="3553108"/>
            <a:ext cx="3110334" cy="283041"/>
          </a:xfrm>
          <a:prstGeom prst="rect">
            <a:avLst/>
          </a:prstGeom>
        </p:spPr>
        <p:txBody>
          <a:bodyPr/>
          <a:lstStyle>
            <a:lvl1pPr marL="0" indent="0" algn="l">
              <a:buNone/>
              <a:defRPr sz="2000" b="1" baseline="0">
                <a:solidFill>
                  <a:schemeClr val="tx2"/>
                </a:solidFill>
                <a:latin typeface="+mj-lt"/>
              </a:defRPr>
            </a:lvl1pPr>
          </a:lstStyle>
          <a:p>
            <a:pPr lvl="0"/>
            <a:r>
              <a:rPr lang="en-US"/>
              <a:t>Chapter Title</a:t>
            </a:r>
            <a:endParaRPr lang="en-CA"/>
          </a:p>
        </p:txBody>
      </p:sp>
      <p:sp>
        <p:nvSpPr>
          <p:cNvPr id="35" name="Text Placeholder 12"/>
          <p:cNvSpPr>
            <a:spLocks noGrp="1"/>
          </p:cNvSpPr>
          <p:nvPr>
            <p:ph type="body" sz="quarter" idx="26" hasCustomPrompt="1"/>
          </p:nvPr>
        </p:nvSpPr>
        <p:spPr>
          <a:xfrm>
            <a:off x="2662831" y="5075157"/>
            <a:ext cx="3110334" cy="283041"/>
          </a:xfrm>
          <a:prstGeom prst="rect">
            <a:avLst/>
          </a:prstGeom>
        </p:spPr>
        <p:txBody>
          <a:bodyPr/>
          <a:lstStyle>
            <a:lvl1pPr marL="0" indent="0" algn="l">
              <a:buNone/>
              <a:defRPr sz="2000" b="1" baseline="0">
                <a:solidFill>
                  <a:schemeClr val="tx2"/>
                </a:solidFill>
                <a:latin typeface="+mj-lt"/>
              </a:defRPr>
            </a:lvl1pPr>
          </a:lstStyle>
          <a:p>
            <a:pPr lvl="0"/>
            <a:r>
              <a:rPr lang="en-US"/>
              <a:t>Chapter Title</a:t>
            </a:r>
            <a:endParaRPr lang="en-CA"/>
          </a:p>
        </p:txBody>
      </p:sp>
      <p:sp>
        <p:nvSpPr>
          <p:cNvPr id="36" name="Text Placeholder 12"/>
          <p:cNvSpPr>
            <a:spLocks noGrp="1"/>
          </p:cNvSpPr>
          <p:nvPr>
            <p:ph type="body" sz="quarter" idx="27" hasCustomPrompt="1"/>
          </p:nvPr>
        </p:nvSpPr>
        <p:spPr>
          <a:xfrm>
            <a:off x="7615605" y="4979830"/>
            <a:ext cx="3110334" cy="283041"/>
          </a:xfrm>
          <a:prstGeom prst="rect">
            <a:avLst/>
          </a:prstGeom>
        </p:spPr>
        <p:txBody>
          <a:bodyPr/>
          <a:lstStyle>
            <a:lvl1pPr marL="0" indent="0" algn="l">
              <a:buNone/>
              <a:defRPr sz="2000" b="1" baseline="0">
                <a:solidFill>
                  <a:schemeClr val="tx2"/>
                </a:solidFill>
                <a:latin typeface="+mj-lt"/>
              </a:defRPr>
            </a:lvl1pPr>
          </a:lstStyle>
          <a:p>
            <a:pPr lvl="0"/>
            <a:r>
              <a:rPr lang="en-US"/>
              <a:t>Chapter Title</a:t>
            </a:r>
            <a:endParaRPr lang="en-CA"/>
          </a:p>
        </p:txBody>
      </p:sp>
    </p:spTree>
    <p:extLst>
      <p:ext uri="{BB962C8B-B14F-4D97-AF65-F5344CB8AC3E}">
        <p14:creationId xmlns:p14="http://schemas.microsoft.com/office/powerpoint/2010/main" val="41944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Divider">
    <p:spTree>
      <p:nvGrpSpPr>
        <p:cNvPr id="1" name=""/>
        <p:cNvGrpSpPr/>
        <p:nvPr/>
      </p:nvGrpSpPr>
      <p:grpSpPr>
        <a:xfrm>
          <a:off x="0" y="0"/>
          <a:ext cx="0" cy="0"/>
          <a:chOff x="0" y="0"/>
          <a:chExt cx="0" cy="0"/>
        </a:xfrm>
      </p:grpSpPr>
      <p:sp>
        <p:nvSpPr>
          <p:cNvPr id="8" name="Rectangle 7"/>
          <p:cNvSpPr/>
          <p:nvPr userDrawn="1"/>
        </p:nvSpPr>
        <p:spPr>
          <a:xfrm>
            <a:off x="1271504" y="894110"/>
            <a:ext cx="2802716" cy="50697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Picture Placeholder 2"/>
          <p:cNvSpPr>
            <a:spLocks noGrp="1"/>
          </p:cNvSpPr>
          <p:nvPr>
            <p:ph type="pic" idx="10"/>
          </p:nvPr>
        </p:nvSpPr>
        <p:spPr>
          <a:xfrm>
            <a:off x="4074220" y="894110"/>
            <a:ext cx="6877840" cy="5069780"/>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10" name="Title 1"/>
          <p:cNvSpPr>
            <a:spLocks noGrp="1"/>
          </p:cNvSpPr>
          <p:nvPr>
            <p:ph type="title" hasCustomPrompt="1"/>
          </p:nvPr>
        </p:nvSpPr>
        <p:spPr>
          <a:xfrm>
            <a:off x="1609557" y="2743200"/>
            <a:ext cx="2126611" cy="979330"/>
          </a:xfrm>
          <a:prstGeom prst="rect">
            <a:avLst/>
          </a:prstGeom>
        </p:spPr>
        <p:txBody>
          <a:bodyPr/>
          <a:lstStyle>
            <a:lvl1pPr algn="ctr">
              <a:defRPr sz="2800" baseline="0">
                <a:solidFill>
                  <a:schemeClr val="bg1"/>
                </a:solidFill>
              </a:defRPr>
            </a:lvl1pPr>
          </a:lstStyle>
          <a:p>
            <a:r>
              <a:rPr lang="en-US" sz="2800"/>
              <a:t>Chapter Title</a:t>
            </a:r>
            <a:endParaRPr lang="en-CA" sz="2800"/>
          </a:p>
        </p:txBody>
      </p:sp>
      <p:sp>
        <p:nvSpPr>
          <p:cNvPr id="11" name="Subtitle 2"/>
          <p:cNvSpPr>
            <a:spLocks noGrp="1"/>
          </p:cNvSpPr>
          <p:nvPr>
            <p:ph type="subTitle" idx="1" hasCustomPrompt="1"/>
          </p:nvPr>
        </p:nvSpPr>
        <p:spPr>
          <a:xfrm>
            <a:off x="1609557" y="3908414"/>
            <a:ext cx="2126611" cy="1051125"/>
          </a:xfrm>
          <a:prstGeom prst="rect">
            <a:avLst/>
          </a:prstGeom>
        </p:spPr>
        <p:txBody>
          <a:bodyPr>
            <a:normAutofit/>
          </a:bodyPr>
          <a:lstStyle>
            <a:lvl1pPr marL="0" indent="0" algn="ctr">
              <a:buNone/>
              <a:defRPr sz="18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Double click to edit text</a:t>
            </a:r>
            <a:endParaRPr lang="en-CA"/>
          </a:p>
        </p:txBody>
      </p:sp>
      <p:sp>
        <p:nvSpPr>
          <p:cNvPr id="13" name="Text Placeholder 12"/>
          <p:cNvSpPr>
            <a:spLocks noGrp="1"/>
          </p:cNvSpPr>
          <p:nvPr>
            <p:ph type="body" sz="quarter" idx="11" hasCustomPrompt="1"/>
          </p:nvPr>
        </p:nvSpPr>
        <p:spPr>
          <a:xfrm>
            <a:off x="2315407" y="2125666"/>
            <a:ext cx="714910" cy="558020"/>
          </a:xfrm>
          <a:prstGeom prst="rect">
            <a:avLst/>
          </a:prstGeom>
        </p:spPr>
        <p:txBody>
          <a:bodyPr/>
          <a:lstStyle>
            <a:lvl1pPr marL="0" indent="0" algn="ctr">
              <a:buNone/>
              <a:defRPr sz="2800" b="1">
                <a:solidFill>
                  <a:schemeClr val="bg1"/>
                </a:solidFill>
                <a:latin typeface="+mj-lt"/>
              </a:defRPr>
            </a:lvl1pPr>
          </a:lstStyle>
          <a:p>
            <a:pPr lvl="0"/>
            <a:r>
              <a:rPr lang="en-US"/>
              <a:t>01</a:t>
            </a:r>
            <a:endParaRPr lang="en-CA"/>
          </a:p>
        </p:txBody>
      </p:sp>
    </p:spTree>
    <p:extLst>
      <p:ext uri="{BB962C8B-B14F-4D97-AF65-F5344CB8AC3E}">
        <p14:creationId xmlns:p14="http://schemas.microsoft.com/office/powerpoint/2010/main" val="2468846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6" name="Line"/>
          <p:cNvSpPr/>
          <p:nvPr userDrawn="1"/>
        </p:nvSpPr>
        <p:spPr>
          <a:xfrm>
            <a:off x="7001386" y="898521"/>
            <a:ext cx="463920"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 name="Subtitle 2"/>
          <p:cNvSpPr>
            <a:spLocks noGrp="1"/>
          </p:cNvSpPr>
          <p:nvPr>
            <p:ph type="subTitle" idx="1"/>
          </p:nvPr>
        </p:nvSpPr>
        <p:spPr>
          <a:xfrm>
            <a:off x="7001386" y="1591975"/>
            <a:ext cx="3868615" cy="353150"/>
          </a:xfrm>
          <a:prstGeom prst="rect">
            <a:avLst/>
          </a:prstGeom>
        </p:spPr>
        <p:txBody>
          <a:bodyPr>
            <a:normAutofit/>
          </a:bodyPr>
          <a:lstStyle>
            <a:lvl1pPr marL="0" indent="0" algn="l">
              <a:buNone/>
              <a:defRPr sz="2000" baseline="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10" name="Picture Placeholder 2"/>
          <p:cNvSpPr>
            <a:spLocks noGrp="1"/>
          </p:cNvSpPr>
          <p:nvPr>
            <p:ph type="pic" idx="12"/>
          </p:nvPr>
        </p:nvSpPr>
        <p:spPr>
          <a:xfrm>
            <a:off x="1086817" y="882288"/>
            <a:ext cx="2527706" cy="2513907"/>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11" name="Picture Placeholder 2"/>
          <p:cNvSpPr>
            <a:spLocks noGrp="1"/>
          </p:cNvSpPr>
          <p:nvPr>
            <p:ph type="pic" idx="13"/>
          </p:nvPr>
        </p:nvSpPr>
        <p:spPr>
          <a:xfrm>
            <a:off x="3730035" y="882287"/>
            <a:ext cx="2527706" cy="2513907"/>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14" name="Picture Placeholder 2"/>
          <p:cNvSpPr>
            <a:spLocks noGrp="1"/>
          </p:cNvSpPr>
          <p:nvPr>
            <p:ph type="pic" idx="14"/>
          </p:nvPr>
        </p:nvSpPr>
        <p:spPr>
          <a:xfrm>
            <a:off x="1086817" y="3504288"/>
            <a:ext cx="2527706" cy="2513907"/>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15" name="Picture Placeholder 2"/>
          <p:cNvSpPr>
            <a:spLocks noGrp="1"/>
          </p:cNvSpPr>
          <p:nvPr>
            <p:ph type="pic" idx="15"/>
          </p:nvPr>
        </p:nvSpPr>
        <p:spPr>
          <a:xfrm>
            <a:off x="3730035" y="3504287"/>
            <a:ext cx="2527706" cy="2513907"/>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24" name="Title 1"/>
          <p:cNvSpPr>
            <a:spLocks noGrp="1"/>
          </p:cNvSpPr>
          <p:nvPr>
            <p:ph type="title"/>
          </p:nvPr>
        </p:nvSpPr>
        <p:spPr>
          <a:xfrm>
            <a:off x="7001386" y="1109977"/>
            <a:ext cx="3868615" cy="421416"/>
          </a:xfrm>
          <a:prstGeom prst="rect">
            <a:avLst/>
          </a:prstGeom>
        </p:spPr>
        <p:txBody>
          <a:bodyPr/>
          <a:lstStyle>
            <a:lvl1pPr>
              <a:defRPr sz="2800" baseline="0">
                <a:solidFill>
                  <a:schemeClr val="tx2"/>
                </a:solidFill>
              </a:defRPr>
            </a:lvl1pPr>
          </a:lstStyle>
          <a:p>
            <a:endParaRPr lang="en-CA" sz="2800"/>
          </a:p>
        </p:txBody>
      </p:sp>
      <p:sp>
        <p:nvSpPr>
          <p:cNvPr id="2" name="Text Placeholder 5">
            <a:extLst>
              <a:ext uri="{FF2B5EF4-FFF2-40B4-BE49-F238E27FC236}">
                <a16:creationId xmlns:a16="http://schemas.microsoft.com/office/drawing/2014/main" id="{4308BFCF-C497-624B-EB7A-5D30BBF9EF2A}"/>
              </a:ext>
            </a:extLst>
          </p:cNvPr>
          <p:cNvSpPr>
            <a:spLocks noGrp="1"/>
          </p:cNvSpPr>
          <p:nvPr>
            <p:ph type="body" sz="quarter" idx="10"/>
          </p:nvPr>
        </p:nvSpPr>
        <p:spPr>
          <a:xfrm>
            <a:off x="7001386" y="2086600"/>
            <a:ext cx="3868615" cy="3019169"/>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3262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hart Layout">
    <p:spTree>
      <p:nvGrpSpPr>
        <p:cNvPr id="1" name=""/>
        <p:cNvGrpSpPr/>
        <p:nvPr/>
      </p:nvGrpSpPr>
      <p:grpSpPr>
        <a:xfrm>
          <a:off x="0" y="0"/>
          <a:ext cx="0" cy="0"/>
          <a:chOff x="0" y="0"/>
          <a:chExt cx="0" cy="0"/>
        </a:xfrm>
      </p:grpSpPr>
      <p:sp>
        <p:nvSpPr>
          <p:cNvPr id="6" name="Line"/>
          <p:cNvSpPr/>
          <p:nvPr userDrawn="1"/>
        </p:nvSpPr>
        <p:spPr>
          <a:xfrm>
            <a:off x="1330258" y="898521"/>
            <a:ext cx="463920"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 name="Subtitle 2"/>
          <p:cNvSpPr>
            <a:spLocks noGrp="1"/>
          </p:cNvSpPr>
          <p:nvPr>
            <p:ph type="subTitle" idx="1"/>
          </p:nvPr>
        </p:nvSpPr>
        <p:spPr>
          <a:xfrm>
            <a:off x="1330258" y="1591975"/>
            <a:ext cx="9346978"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24" name="Title 1"/>
          <p:cNvSpPr>
            <a:spLocks noGrp="1"/>
          </p:cNvSpPr>
          <p:nvPr>
            <p:ph type="title"/>
          </p:nvPr>
        </p:nvSpPr>
        <p:spPr>
          <a:xfrm>
            <a:off x="1330258" y="1109977"/>
            <a:ext cx="9346978" cy="421416"/>
          </a:xfrm>
          <a:prstGeom prst="rect">
            <a:avLst/>
          </a:prstGeom>
        </p:spPr>
        <p:txBody>
          <a:bodyPr/>
          <a:lstStyle>
            <a:lvl1pPr>
              <a:defRPr sz="2800">
                <a:solidFill>
                  <a:schemeClr val="tx2"/>
                </a:solidFill>
              </a:defRPr>
            </a:lvl1pPr>
          </a:lstStyle>
          <a:p>
            <a:endParaRPr lang="en-CA" sz="2800"/>
          </a:p>
        </p:txBody>
      </p:sp>
      <p:sp>
        <p:nvSpPr>
          <p:cNvPr id="12" name="Rectangle 11"/>
          <p:cNvSpPr/>
          <p:nvPr userDrawn="1"/>
        </p:nvSpPr>
        <p:spPr>
          <a:xfrm>
            <a:off x="237031" y="5043053"/>
            <a:ext cx="621951" cy="181494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Line"/>
          <p:cNvSpPr/>
          <p:nvPr userDrawn="1"/>
        </p:nvSpPr>
        <p:spPr>
          <a:xfrm rot="5400000">
            <a:off x="328956" y="6091503"/>
            <a:ext cx="0" cy="664897"/>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499" y="6161266"/>
            <a:ext cx="1015442" cy="506898"/>
          </a:xfrm>
          <a:prstGeom prst="rect">
            <a:avLst/>
          </a:prstGeom>
        </p:spPr>
      </p:pic>
      <p:sp>
        <p:nvSpPr>
          <p:cNvPr id="2" name="Text Placeholder 5">
            <a:extLst>
              <a:ext uri="{FF2B5EF4-FFF2-40B4-BE49-F238E27FC236}">
                <a16:creationId xmlns:a16="http://schemas.microsoft.com/office/drawing/2014/main" id="{CD40A73A-466E-E7DC-CFFA-F1E9BDF53FDA}"/>
              </a:ext>
            </a:extLst>
          </p:cNvPr>
          <p:cNvSpPr>
            <a:spLocks noGrp="1"/>
          </p:cNvSpPr>
          <p:nvPr>
            <p:ph type="body" sz="quarter" idx="10"/>
          </p:nvPr>
        </p:nvSpPr>
        <p:spPr>
          <a:xfrm>
            <a:off x="1330259" y="2086600"/>
            <a:ext cx="9346978" cy="3019169"/>
          </a:xfrm>
          <a:prstGeom prst="rect">
            <a:avLst/>
          </a:prstGeom>
        </p:spPr>
        <p:txBody>
          <a:bodyPr/>
          <a:lstStyle>
            <a:lvl1pPr marL="230400" indent="-230400">
              <a:lnSpc>
                <a:spcPct val="100000"/>
              </a:lnSpc>
              <a:buFont typeface="Arial" panose="020B0604020202020204" pitchFamily="34" charset="0"/>
              <a:buChar char="•"/>
              <a:defRPr sz="1800"/>
            </a:lvl1pPr>
            <a:lvl2pPr>
              <a:lnSpc>
                <a:spcPct val="100000"/>
              </a:lnSpc>
              <a:defRPr baseline="0">
                <a:solidFill>
                  <a:schemeClr val="bg2">
                    <a:lumMod val="50000"/>
                  </a:schemeClr>
                </a:solidFill>
              </a:defRPr>
            </a:lvl2pPr>
            <a:lvl3pPr>
              <a:lnSpc>
                <a:spcPct val="100000"/>
              </a:lnSpc>
              <a:defRPr>
                <a:solidFill>
                  <a:schemeClr val="bg1">
                    <a:lumMod val="50000"/>
                  </a:schemeClr>
                </a:solidFill>
              </a:defRPr>
            </a:lvl3pPr>
            <a:lvl4pPr>
              <a:lnSpc>
                <a:spcPct val="100000"/>
              </a:lnSpc>
              <a:defRPr sz="1600">
                <a:solidFill>
                  <a:schemeClr val="bg1">
                    <a:lumMod val="65000"/>
                  </a:schemeClr>
                </a:solidFill>
              </a:defRPr>
            </a:lvl4pPr>
            <a:lvl5pPr>
              <a:lnSpc>
                <a:spcPct val="100000"/>
              </a:lnSpc>
              <a:defRPr>
                <a:solidFill>
                  <a:schemeClr val="bg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4453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sp>
        <p:nvSpPr>
          <p:cNvPr id="10" name="Picture Placeholder 2"/>
          <p:cNvSpPr>
            <a:spLocks noGrp="1"/>
          </p:cNvSpPr>
          <p:nvPr>
            <p:ph type="pic" idx="10"/>
          </p:nvPr>
        </p:nvSpPr>
        <p:spPr>
          <a:xfrm>
            <a:off x="1" y="0"/>
            <a:ext cx="12191999" cy="3554798"/>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6" name="Subtitle 2">
            <a:extLst>
              <a:ext uri="{FF2B5EF4-FFF2-40B4-BE49-F238E27FC236}">
                <a16:creationId xmlns:a16="http://schemas.microsoft.com/office/drawing/2014/main" id="{D0B7B02D-28EC-86C1-65E0-2DDC1D5D6BD3}"/>
              </a:ext>
            </a:extLst>
          </p:cNvPr>
          <p:cNvSpPr>
            <a:spLocks noGrp="1"/>
          </p:cNvSpPr>
          <p:nvPr>
            <p:ph type="subTitle" idx="1"/>
          </p:nvPr>
        </p:nvSpPr>
        <p:spPr>
          <a:xfrm>
            <a:off x="1492085" y="4215906"/>
            <a:ext cx="9346978"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7" name="Title 1">
            <a:extLst>
              <a:ext uri="{FF2B5EF4-FFF2-40B4-BE49-F238E27FC236}">
                <a16:creationId xmlns:a16="http://schemas.microsoft.com/office/drawing/2014/main" id="{E3EB972B-AD66-445D-1FAD-798A4A00AF69}"/>
              </a:ext>
            </a:extLst>
          </p:cNvPr>
          <p:cNvSpPr>
            <a:spLocks noGrp="1"/>
          </p:cNvSpPr>
          <p:nvPr>
            <p:ph type="title"/>
          </p:nvPr>
        </p:nvSpPr>
        <p:spPr>
          <a:xfrm>
            <a:off x="1492085" y="3733908"/>
            <a:ext cx="9346978" cy="421416"/>
          </a:xfrm>
          <a:prstGeom prst="rect">
            <a:avLst/>
          </a:prstGeom>
        </p:spPr>
        <p:txBody>
          <a:bodyPr/>
          <a:lstStyle>
            <a:lvl1pPr>
              <a:defRPr sz="2800">
                <a:solidFill>
                  <a:schemeClr val="tx2"/>
                </a:solidFill>
              </a:defRPr>
            </a:lvl1pPr>
          </a:lstStyle>
          <a:p>
            <a:endParaRPr lang="en-CA" sz="2800"/>
          </a:p>
        </p:txBody>
      </p:sp>
      <p:sp>
        <p:nvSpPr>
          <p:cNvPr id="8" name="Text Placeholder 5">
            <a:extLst>
              <a:ext uri="{FF2B5EF4-FFF2-40B4-BE49-F238E27FC236}">
                <a16:creationId xmlns:a16="http://schemas.microsoft.com/office/drawing/2014/main" id="{81F3904C-B908-0090-A3BC-B3CC71908E34}"/>
              </a:ext>
            </a:extLst>
          </p:cNvPr>
          <p:cNvSpPr>
            <a:spLocks noGrp="1"/>
          </p:cNvSpPr>
          <p:nvPr>
            <p:ph type="body" sz="quarter" idx="11"/>
          </p:nvPr>
        </p:nvSpPr>
        <p:spPr>
          <a:xfrm>
            <a:off x="1492086" y="4710531"/>
            <a:ext cx="9346978" cy="1799599"/>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5888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8" name="Title 1"/>
          <p:cNvSpPr>
            <a:spLocks noGrp="1"/>
          </p:cNvSpPr>
          <p:nvPr>
            <p:ph type="title"/>
          </p:nvPr>
        </p:nvSpPr>
        <p:spPr>
          <a:xfrm>
            <a:off x="1493114" y="893372"/>
            <a:ext cx="9205772" cy="497166"/>
          </a:xfrm>
          <a:prstGeom prst="rect">
            <a:avLst/>
          </a:prstGeom>
        </p:spPr>
        <p:txBody>
          <a:bodyPr/>
          <a:lstStyle>
            <a:lvl1pPr>
              <a:defRPr sz="2800">
                <a:solidFill>
                  <a:schemeClr val="tx2"/>
                </a:solidFill>
              </a:defRPr>
            </a:lvl1pPr>
          </a:lstStyle>
          <a:p>
            <a:endParaRPr lang="en-CA" sz="2800"/>
          </a:p>
        </p:txBody>
      </p:sp>
      <p:sp>
        <p:nvSpPr>
          <p:cNvPr id="10" name="Content Placeholder 3"/>
          <p:cNvSpPr>
            <a:spLocks noGrp="1"/>
          </p:cNvSpPr>
          <p:nvPr>
            <p:ph sz="half" idx="2" hasCustomPrompt="1"/>
          </p:nvPr>
        </p:nvSpPr>
        <p:spPr>
          <a:xfrm>
            <a:off x="1493115" y="4485428"/>
            <a:ext cx="2732604" cy="13181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11" name="Content Placeholder 3"/>
          <p:cNvSpPr>
            <a:spLocks noGrp="1"/>
          </p:cNvSpPr>
          <p:nvPr>
            <p:ph sz="half" idx="10" hasCustomPrompt="1"/>
          </p:nvPr>
        </p:nvSpPr>
        <p:spPr>
          <a:xfrm>
            <a:off x="4729698" y="4485428"/>
            <a:ext cx="2732604" cy="13181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12" name="Content Placeholder 3"/>
          <p:cNvSpPr>
            <a:spLocks noGrp="1"/>
          </p:cNvSpPr>
          <p:nvPr>
            <p:ph sz="half" idx="11" hasCustomPrompt="1"/>
          </p:nvPr>
        </p:nvSpPr>
        <p:spPr>
          <a:xfrm>
            <a:off x="7966282" y="4485427"/>
            <a:ext cx="2732604" cy="13181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13" name="Picture Placeholder 2"/>
          <p:cNvSpPr>
            <a:spLocks noGrp="1"/>
          </p:cNvSpPr>
          <p:nvPr>
            <p:ph type="pic" idx="12"/>
          </p:nvPr>
        </p:nvSpPr>
        <p:spPr>
          <a:xfrm>
            <a:off x="1493114" y="2153440"/>
            <a:ext cx="2732605" cy="2202134"/>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14" name="Picture Placeholder 2"/>
          <p:cNvSpPr>
            <a:spLocks noGrp="1"/>
          </p:cNvSpPr>
          <p:nvPr>
            <p:ph type="pic" idx="13"/>
          </p:nvPr>
        </p:nvSpPr>
        <p:spPr>
          <a:xfrm>
            <a:off x="4729698" y="2153440"/>
            <a:ext cx="2732605" cy="2202134"/>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15" name="Picture Placeholder 2"/>
          <p:cNvSpPr>
            <a:spLocks noGrp="1"/>
          </p:cNvSpPr>
          <p:nvPr>
            <p:ph type="pic" idx="14"/>
          </p:nvPr>
        </p:nvSpPr>
        <p:spPr>
          <a:xfrm>
            <a:off x="7966281" y="2153440"/>
            <a:ext cx="2732605" cy="2202134"/>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17" name="Subtitle 2"/>
          <p:cNvSpPr>
            <a:spLocks noGrp="1"/>
          </p:cNvSpPr>
          <p:nvPr>
            <p:ph type="subTitle" idx="1"/>
          </p:nvPr>
        </p:nvSpPr>
        <p:spPr>
          <a:xfrm>
            <a:off x="1493114" y="1390538"/>
            <a:ext cx="9205772"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Tree>
    <p:extLst>
      <p:ext uri="{BB962C8B-B14F-4D97-AF65-F5344CB8AC3E}">
        <p14:creationId xmlns:p14="http://schemas.microsoft.com/office/powerpoint/2010/main" val="1918813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7" name="Rectangle 36"/>
          <p:cNvSpPr/>
          <p:nvPr userDrawn="1"/>
        </p:nvSpPr>
        <p:spPr>
          <a:xfrm>
            <a:off x="0" y="0"/>
            <a:ext cx="5908431"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itle 1"/>
          <p:cNvSpPr>
            <a:spLocks noGrp="1"/>
          </p:cNvSpPr>
          <p:nvPr>
            <p:ph type="title" hasCustomPrompt="1"/>
          </p:nvPr>
        </p:nvSpPr>
        <p:spPr>
          <a:xfrm>
            <a:off x="6839065" y="898783"/>
            <a:ext cx="3895668" cy="497166"/>
          </a:xfrm>
          <a:prstGeom prst="rect">
            <a:avLst/>
          </a:prstGeom>
        </p:spPr>
        <p:txBody>
          <a:bodyPr/>
          <a:lstStyle>
            <a:lvl1pPr>
              <a:defRPr sz="2800" baseline="0">
                <a:solidFill>
                  <a:schemeClr val="tx2"/>
                </a:solidFill>
              </a:defRPr>
            </a:lvl1pPr>
          </a:lstStyle>
          <a:p>
            <a:r>
              <a:rPr lang="en-US" sz="2800"/>
              <a:t>Title 2</a:t>
            </a:r>
            <a:endParaRPr lang="en-CA" sz="2800"/>
          </a:p>
        </p:txBody>
      </p:sp>
      <p:sp>
        <p:nvSpPr>
          <p:cNvPr id="31" name="Content Placeholder 3"/>
          <p:cNvSpPr>
            <a:spLocks noGrp="1"/>
          </p:cNvSpPr>
          <p:nvPr>
            <p:ph sz="half" idx="14" hasCustomPrompt="1"/>
          </p:nvPr>
        </p:nvSpPr>
        <p:spPr>
          <a:xfrm>
            <a:off x="2474090" y="2549873"/>
            <a:ext cx="307714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38" name="Line"/>
          <p:cNvSpPr/>
          <p:nvPr userDrawn="1"/>
        </p:nvSpPr>
        <p:spPr>
          <a:xfrm>
            <a:off x="605545" y="6193103"/>
            <a:ext cx="0" cy="664897"/>
          </a:xfrm>
          <a:prstGeom prst="line">
            <a:avLst/>
          </a:prstGeom>
          <a:ln w="38100">
            <a:solidFill>
              <a:schemeClr val="bg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0" name="Content Placeholder 3"/>
          <p:cNvSpPr>
            <a:spLocks noGrp="1"/>
          </p:cNvSpPr>
          <p:nvPr>
            <p:ph sz="half" idx="15" hasCustomPrompt="1"/>
          </p:nvPr>
        </p:nvSpPr>
        <p:spPr>
          <a:xfrm>
            <a:off x="2474090" y="3800091"/>
            <a:ext cx="307714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41" name="Content Placeholder 3"/>
          <p:cNvSpPr>
            <a:spLocks noGrp="1"/>
          </p:cNvSpPr>
          <p:nvPr>
            <p:ph sz="half" idx="16" hasCustomPrompt="1"/>
          </p:nvPr>
        </p:nvSpPr>
        <p:spPr>
          <a:xfrm>
            <a:off x="2474090" y="5050309"/>
            <a:ext cx="307714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42" name="Content Placeholder 3"/>
          <p:cNvSpPr>
            <a:spLocks noGrp="1"/>
          </p:cNvSpPr>
          <p:nvPr>
            <p:ph sz="half" idx="17" hasCustomPrompt="1"/>
          </p:nvPr>
        </p:nvSpPr>
        <p:spPr>
          <a:xfrm>
            <a:off x="7657589" y="2552729"/>
            <a:ext cx="307714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43" name="Content Placeholder 3"/>
          <p:cNvSpPr>
            <a:spLocks noGrp="1"/>
          </p:cNvSpPr>
          <p:nvPr>
            <p:ph sz="half" idx="18" hasCustomPrompt="1"/>
          </p:nvPr>
        </p:nvSpPr>
        <p:spPr>
          <a:xfrm>
            <a:off x="7657589" y="3802947"/>
            <a:ext cx="307714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44" name="Content Placeholder 3"/>
          <p:cNvSpPr>
            <a:spLocks noGrp="1"/>
          </p:cNvSpPr>
          <p:nvPr>
            <p:ph sz="half" idx="19" hasCustomPrompt="1"/>
          </p:nvPr>
        </p:nvSpPr>
        <p:spPr>
          <a:xfrm>
            <a:off x="7657589" y="5053165"/>
            <a:ext cx="307714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51" name="Text Placeholder 12"/>
          <p:cNvSpPr>
            <a:spLocks noGrp="1"/>
          </p:cNvSpPr>
          <p:nvPr>
            <p:ph type="body" sz="quarter" idx="22" hasCustomPrompt="1"/>
          </p:nvPr>
        </p:nvSpPr>
        <p:spPr>
          <a:xfrm>
            <a:off x="1694340" y="898783"/>
            <a:ext cx="3895670" cy="507736"/>
          </a:xfrm>
          <a:prstGeom prst="rect">
            <a:avLst/>
          </a:prstGeom>
        </p:spPr>
        <p:txBody>
          <a:bodyPr/>
          <a:lstStyle>
            <a:lvl1pPr marL="0" indent="0" algn="l">
              <a:buNone/>
              <a:defRPr sz="2800" b="1" baseline="0">
                <a:solidFill>
                  <a:schemeClr val="tx2">
                    <a:lumMod val="20000"/>
                    <a:lumOff val="80000"/>
                  </a:schemeClr>
                </a:solidFill>
                <a:latin typeface="+mj-lt"/>
              </a:defRPr>
            </a:lvl1pPr>
          </a:lstStyle>
          <a:p>
            <a:pPr lvl="0"/>
            <a:r>
              <a:rPr lang="en-US"/>
              <a:t>Title 1</a:t>
            </a:r>
            <a:endParaRPr lang="en-CA"/>
          </a:p>
        </p:txBody>
      </p:sp>
      <p:sp>
        <p:nvSpPr>
          <p:cNvPr id="53" name="Text Placeholder 12"/>
          <p:cNvSpPr>
            <a:spLocks noGrp="1"/>
          </p:cNvSpPr>
          <p:nvPr>
            <p:ph type="body" sz="quarter" idx="23"/>
          </p:nvPr>
        </p:nvSpPr>
        <p:spPr>
          <a:xfrm>
            <a:off x="1694340" y="1458537"/>
            <a:ext cx="3895670" cy="283041"/>
          </a:xfrm>
          <a:prstGeom prst="rect">
            <a:avLst/>
          </a:prstGeom>
        </p:spPr>
        <p:txBody>
          <a:bodyPr/>
          <a:lstStyle>
            <a:lvl1pPr marL="0" indent="0" algn="l">
              <a:buNone/>
              <a:defRPr sz="2000" b="0" baseline="0">
                <a:solidFill>
                  <a:schemeClr val="bg1"/>
                </a:solidFill>
                <a:latin typeface="+mn-lt"/>
              </a:defRPr>
            </a:lvl1pPr>
          </a:lstStyle>
          <a:p>
            <a:pPr lvl="0"/>
            <a:endParaRPr lang="en-CA"/>
          </a:p>
        </p:txBody>
      </p:sp>
      <p:sp>
        <p:nvSpPr>
          <p:cNvPr id="54" name="Text Placeholder 12"/>
          <p:cNvSpPr>
            <a:spLocks noGrp="1"/>
          </p:cNvSpPr>
          <p:nvPr>
            <p:ph type="body" sz="quarter" idx="24"/>
          </p:nvPr>
        </p:nvSpPr>
        <p:spPr>
          <a:xfrm>
            <a:off x="6845283" y="1458537"/>
            <a:ext cx="3889450" cy="283041"/>
          </a:xfrm>
          <a:prstGeom prst="rect">
            <a:avLst/>
          </a:prstGeom>
        </p:spPr>
        <p:txBody>
          <a:bodyPr/>
          <a:lstStyle>
            <a:lvl1pPr marL="0" indent="0" algn="l">
              <a:buNone/>
              <a:defRPr sz="2000" b="0" baseline="0">
                <a:solidFill>
                  <a:schemeClr val="bg1">
                    <a:lumMod val="50000"/>
                  </a:schemeClr>
                </a:solidFill>
                <a:latin typeface="+mn-lt"/>
              </a:defRPr>
            </a:lvl1pPr>
          </a:lstStyle>
          <a:p>
            <a:pPr lvl="0"/>
            <a:endParaRPr lang="en-CA"/>
          </a:p>
        </p:txBody>
      </p:sp>
      <p:pic>
        <p:nvPicPr>
          <p:cNvPr id="2" name="Picture 1">
            <a:extLst>
              <a:ext uri="{FF2B5EF4-FFF2-40B4-BE49-F238E27FC236}">
                <a16:creationId xmlns:a16="http://schemas.microsoft.com/office/drawing/2014/main" id="{2808994D-377B-9FA3-C420-D24810231C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rot="16200000">
            <a:off x="-103301" y="5093005"/>
            <a:ext cx="1417690" cy="561169"/>
          </a:xfrm>
          <a:prstGeom prst="rect">
            <a:avLst/>
          </a:prstGeom>
        </p:spPr>
      </p:pic>
    </p:spTree>
    <p:extLst>
      <p:ext uri="{BB962C8B-B14F-4D97-AF65-F5344CB8AC3E}">
        <p14:creationId xmlns:p14="http://schemas.microsoft.com/office/powerpoint/2010/main" val="13470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Image 1">
    <p:spTree>
      <p:nvGrpSpPr>
        <p:cNvPr id="1" name=""/>
        <p:cNvGrpSpPr/>
        <p:nvPr/>
      </p:nvGrpSpPr>
      <p:grpSpPr>
        <a:xfrm>
          <a:off x="0" y="0"/>
          <a:ext cx="0" cy="0"/>
          <a:chOff x="0" y="0"/>
          <a:chExt cx="0" cy="0"/>
        </a:xfrm>
      </p:grpSpPr>
      <p:sp>
        <p:nvSpPr>
          <p:cNvPr id="7" name="Title 1"/>
          <p:cNvSpPr>
            <a:spLocks noGrp="1"/>
          </p:cNvSpPr>
          <p:nvPr>
            <p:ph type="ctrTitle"/>
          </p:nvPr>
        </p:nvSpPr>
        <p:spPr>
          <a:xfrm>
            <a:off x="5302434" y="2194371"/>
            <a:ext cx="5554934" cy="566569"/>
          </a:xfrm>
          <a:prstGeom prst="rect">
            <a:avLst/>
          </a:prstGeom>
        </p:spPr>
        <p:txBody>
          <a:bodyPr anchor="b">
            <a:normAutofit/>
          </a:bodyPr>
          <a:lstStyle>
            <a:lvl1pPr algn="l">
              <a:defRPr sz="2800">
                <a:solidFill>
                  <a:schemeClr val="tx2"/>
                </a:solidFill>
              </a:defRPr>
            </a:lvl1pPr>
          </a:lstStyle>
          <a:p>
            <a:r>
              <a:rPr lang="en-US"/>
              <a:t>Click to edit Master title style</a:t>
            </a:r>
            <a:endParaRPr lang="en-CA"/>
          </a:p>
        </p:txBody>
      </p:sp>
      <p:sp>
        <p:nvSpPr>
          <p:cNvPr id="9" name="Line"/>
          <p:cNvSpPr/>
          <p:nvPr userDrawn="1"/>
        </p:nvSpPr>
        <p:spPr>
          <a:xfrm>
            <a:off x="5302434" y="1921137"/>
            <a:ext cx="463920"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0" name="Picture Placeholder 2"/>
          <p:cNvSpPr>
            <a:spLocks noGrp="1"/>
          </p:cNvSpPr>
          <p:nvPr>
            <p:ph type="pic" idx="10"/>
          </p:nvPr>
        </p:nvSpPr>
        <p:spPr>
          <a:xfrm>
            <a:off x="1415787" y="0"/>
            <a:ext cx="3459209" cy="5257798"/>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14" name="Subtitle 2"/>
          <p:cNvSpPr>
            <a:spLocks noGrp="1"/>
          </p:cNvSpPr>
          <p:nvPr>
            <p:ph type="subTitle" idx="1"/>
          </p:nvPr>
        </p:nvSpPr>
        <p:spPr>
          <a:xfrm>
            <a:off x="5302434" y="2825610"/>
            <a:ext cx="5554934"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2" name="Text Placeholder 5">
            <a:extLst>
              <a:ext uri="{FF2B5EF4-FFF2-40B4-BE49-F238E27FC236}">
                <a16:creationId xmlns:a16="http://schemas.microsoft.com/office/drawing/2014/main" id="{9FE5D5FA-CD3E-C93B-A2E3-DE5118AA80F2}"/>
              </a:ext>
            </a:extLst>
          </p:cNvPr>
          <p:cNvSpPr>
            <a:spLocks noGrp="1"/>
          </p:cNvSpPr>
          <p:nvPr>
            <p:ph type="body" sz="quarter" idx="11"/>
          </p:nvPr>
        </p:nvSpPr>
        <p:spPr>
          <a:xfrm>
            <a:off x="5302433" y="3348263"/>
            <a:ext cx="5554933" cy="1908919"/>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1320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and Image 2">
    <p:spTree>
      <p:nvGrpSpPr>
        <p:cNvPr id="1" name=""/>
        <p:cNvGrpSpPr/>
        <p:nvPr/>
      </p:nvGrpSpPr>
      <p:grpSpPr>
        <a:xfrm>
          <a:off x="0" y="0"/>
          <a:ext cx="0" cy="0"/>
          <a:chOff x="0" y="0"/>
          <a:chExt cx="0" cy="0"/>
        </a:xfrm>
      </p:grpSpPr>
      <p:sp>
        <p:nvSpPr>
          <p:cNvPr id="5" name="Picture Placeholder 2"/>
          <p:cNvSpPr>
            <a:spLocks noGrp="1"/>
          </p:cNvSpPr>
          <p:nvPr>
            <p:ph type="pic" idx="10"/>
          </p:nvPr>
        </p:nvSpPr>
        <p:spPr>
          <a:xfrm>
            <a:off x="7206987" y="0"/>
            <a:ext cx="4985013" cy="6858000"/>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7" name="Title 1"/>
          <p:cNvSpPr>
            <a:spLocks noGrp="1"/>
          </p:cNvSpPr>
          <p:nvPr>
            <p:ph type="title"/>
          </p:nvPr>
        </p:nvSpPr>
        <p:spPr>
          <a:xfrm>
            <a:off x="1493114" y="893372"/>
            <a:ext cx="5005077" cy="421416"/>
          </a:xfrm>
          <a:prstGeom prst="rect">
            <a:avLst/>
          </a:prstGeom>
        </p:spPr>
        <p:txBody>
          <a:bodyPr/>
          <a:lstStyle>
            <a:lvl1pPr>
              <a:defRPr sz="2800">
                <a:solidFill>
                  <a:schemeClr val="tx2"/>
                </a:solidFill>
              </a:defRPr>
            </a:lvl1pPr>
          </a:lstStyle>
          <a:p>
            <a:endParaRPr lang="en-CA" sz="2800"/>
          </a:p>
        </p:txBody>
      </p:sp>
      <p:sp>
        <p:nvSpPr>
          <p:cNvPr id="8" name="Subtitle 2"/>
          <p:cNvSpPr>
            <a:spLocks noGrp="1"/>
          </p:cNvSpPr>
          <p:nvPr>
            <p:ph type="subTitle" idx="1"/>
          </p:nvPr>
        </p:nvSpPr>
        <p:spPr>
          <a:xfrm>
            <a:off x="1493114" y="1394489"/>
            <a:ext cx="5005077"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2" name="Text Placeholder 5">
            <a:extLst>
              <a:ext uri="{FF2B5EF4-FFF2-40B4-BE49-F238E27FC236}">
                <a16:creationId xmlns:a16="http://schemas.microsoft.com/office/drawing/2014/main" id="{2621189C-5723-77AE-7085-1F91682E20C2}"/>
              </a:ext>
            </a:extLst>
          </p:cNvPr>
          <p:cNvSpPr>
            <a:spLocks noGrp="1"/>
          </p:cNvSpPr>
          <p:nvPr>
            <p:ph type="body" sz="quarter" idx="11"/>
          </p:nvPr>
        </p:nvSpPr>
        <p:spPr>
          <a:xfrm>
            <a:off x="1472022" y="1827340"/>
            <a:ext cx="5005077" cy="1869173"/>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8163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8" name="Picture Placeholder 2"/>
          <p:cNvSpPr>
            <a:spLocks noGrp="1"/>
          </p:cNvSpPr>
          <p:nvPr>
            <p:ph type="pic" idx="10"/>
          </p:nvPr>
        </p:nvSpPr>
        <p:spPr>
          <a:xfrm>
            <a:off x="1239941" y="894110"/>
            <a:ext cx="9712119" cy="5069780"/>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Tree>
    <p:extLst>
      <p:ext uri="{BB962C8B-B14F-4D97-AF65-F5344CB8AC3E}">
        <p14:creationId xmlns:p14="http://schemas.microsoft.com/office/powerpoint/2010/main" val="2944423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3" name="Freeform 1089"/>
          <p:cNvSpPr>
            <a:spLocks noEditPoints="1"/>
          </p:cNvSpPr>
          <p:nvPr userDrawn="1"/>
        </p:nvSpPr>
        <p:spPr bwMode="auto">
          <a:xfrm>
            <a:off x="6588429" y="938242"/>
            <a:ext cx="546100" cy="495300"/>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Freeform 1089"/>
          <p:cNvSpPr>
            <a:spLocks noEditPoints="1"/>
          </p:cNvSpPr>
          <p:nvPr userDrawn="1"/>
        </p:nvSpPr>
        <p:spPr bwMode="auto">
          <a:xfrm>
            <a:off x="6588429" y="2300298"/>
            <a:ext cx="546100" cy="495300"/>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Freeform 1089"/>
          <p:cNvSpPr>
            <a:spLocks noEditPoints="1"/>
          </p:cNvSpPr>
          <p:nvPr userDrawn="1"/>
        </p:nvSpPr>
        <p:spPr bwMode="auto">
          <a:xfrm>
            <a:off x="6588429" y="3701123"/>
            <a:ext cx="546100" cy="495300"/>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1089"/>
          <p:cNvSpPr>
            <a:spLocks noEditPoints="1"/>
          </p:cNvSpPr>
          <p:nvPr userDrawn="1"/>
        </p:nvSpPr>
        <p:spPr bwMode="auto">
          <a:xfrm>
            <a:off x="6588429" y="5070551"/>
            <a:ext cx="546100" cy="495300"/>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Title 1"/>
          <p:cNvSpPr>
            <a:spLocks noGrp="1"/>
          </p:cNvSpPr>
          <p:nvPr>
            <p:ph type="title"/>
          </p:nvPr>
        </p:nvSpPr>
        <p:spPr>
          <a:xfrm>
            <a:off x="1493114" y="933066"/>
            <a:ext cx="3912125" cy="421416"/>
          </a:xfrm>
          <a:prstGeom prst="rect">
            <a:avLst/>
          </a:prstGeom>
        </p:spPr>
        <p:txBody>
          <a:bodyPr/>
          <a:lstStyle>
            <a:lvl1pPr>
              <a:defRPr sz="2800">
                <a:solidFill>
                  <a:schemeClr val="tx2"/>
                </a:solidFill>
              </a:defRPr>
            </a:lvl1pPr>
          </a:lstStyle>
          <a:p>
            <a:endParaRPr lang="en-CA" sz="2800"/>
          </a:p>
        </p:txBody>
      </p:sp>
      <p:sp>
        <p:nvSpPr>
          <p:cNvPr id="9" name="Subtitle 2"/>
          <p:cNvSpPr>
            <a:spLocks noGrp="1"/>
          </p:cNvSpPr>
          <p:nvPr>
            <p:ph type="subTitle" idx="1"/>
          </p:nvPr>
        </p:nvSpPr>
        <p:spPr>
          <a:xfrm>
            <a:off x="1493114" y="1526292"/>
            <a:ext cx="3868841"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11" name="Content Placeholder 3"/>
          <p:cNvSpPr>
            <a:spLocks noGrp="1"/>
          </p:cNvSpPr>
          <p:nvPr>
            <p:ph sz="half" idx="10" hasCustomPrompt="1"/>
          </p:nvPr>
        </p:nvSpPr>
        <p:spPr>
          <a:xfrm>
            <a:off x="7363671" y="914016"/>
            <a:ext cx="3032846" cy="88093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12" name="Content Placeholder 3"/>
          <p:cNvSpPr>
            <a:spLocks noGrp="1"/>
          </p:cNvSpPr>
          <p:nvPr>
            <p:ph sz="half" idx="11" hasCustomPrompt="1"/>
          </p:nvPr>
        </p:nvSpPr>
        <p:spPr>
          <a:xfrm>
            <a:off x="7363671" y="2295122"/>
            <a:ext cx="3032846" cy="88093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13" name="Content Placeholder 3"/>
          <p:cNvSpPr>
            <a:spLocks noGrp="1"/>
          </p:cNvSpPr>
          <p:nvPr>
            <p:ph sz="half" idx="12" hasCustomPrompt="1"/>
          </p:nvPr>
        </p:nvSpPr>
        <p:spPr>
          <a:xfrm>
            <a:off x="7363671" y="3695947"/>
            <a:ext cx="3032846" cy="88093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14" name="Content Placeholder 3"/>
          <p:cNvSpPr>
            <a:spLocks noGrp="1"/>
          </p:cNvSpPr>
          <p:nvPr>
            <p:ph sz="half" idx="13" hasCustomPrompt="1"/>
          </p:nvPr>
        </p:nvSpPr>
        <p:spPr>
          <a:xfrm>
            <a:off x="7363671" y="5065374"/>
            <a:ext cx="3032846" cy="88093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2" name="Text Placeholder 5">
            <a:extLst>
              <a:ext uri="{FF2B5EF4-FFF2-40B4-BE49-F238E27FC236}">
                <a16:creationId xmlns:a16="http://schemas.microsoft.com/office/drawing/2014/main" id="{CB0F921C-F1D9-7357-69F2-B5E647B99D7F}"/>
              </a:ext>
            </a:extLst>
          </p:cNvPr>
          <p:cNvSpPr>
            <a:spLocks noGrp="1"/>
          </p:cNvSpPr>
          <p:nvPr>
            <p:ph type="body" sz="quarter" idx="14"/>
          </p:nvPr>
        </p:nvSpPr>
        <p:spPr>
          <a:xfrm>
            <a:off x="1493114" y="2089539"/>
            <a:ext cx="3912125" cy="1859234"/>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3372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grpSp>
        <p:nvGrpSpPr>
          <p:cNvPr id="14" name="Group 13"/>
          <p:cNvGrpSpPr/>
          <p:nvPr userDrawn="1"/>
        </p:nvGrpSpPr>
        <p:grpSpPr>
          <a:xfrm>
            <a:off x="6007843" y="2093922"/>
            <a:ext cx="176314" cy="4807634"/>
            <a:chOff x="6007843" y="2104743"/>
            <a:chExt cx="176314" cy="4807634"/>
          </a:xfrm>
        </p:grpSpPr>
        <p:sp>
          <p:nvSpPr>
            <p:cNvPr id="7" name="Line">
              <a:extLst>
                <a:ext uri="{FF2B5EF4-FFF2-40B4-BE49-F238E27FC236}">
                  <a16:creationId xmlns:a16="http://schemas.microsoft.com/office/drawing/2014/main" id="{ED0CA709-B4DA-42A4-A65A-DD90CC70944F}"/>
                </a:ext>
              </a:extLst>
            </p:cNvPr>
            <p:cNvSpPr/>
            <p:nvPr userDrawn="1"/>
          </p:nvSpPr>
          <p:spPr>
            <a:xfrm flipH="1" flipV="1">
              <a:off x="6096000" y="2298688"/>
              <a:ext cx="0" cy="1355412"/>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8" name="Line">
              <a:extLst>
                <a:ext uri="{FF2B5EF4-FFF2-40B4-BE49-F238E27FC236}">
                  <a16:creationId xmlns:a16="http://schemas.microsoft.com/office/drawing/2014/main" id="{4C6F293B-B127-4661-AFF9-E2A26C4EA91A}"/>
                </a:ext>
              </a:extLst>
            </p:cNvPr>
            <p:cNvSpPr/>
            <p:nvPr userDrawn="1"/>
          </p:nvSpPr>
          <p:spPr>
            <a:xfrm flipH="1" flipV="1">
              <a:off x="6096000" y="3856420"/>
              <a:ext cx="0" cy="1373924"/>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 name="Circle">
              <a:extLst>
                <a:ext uri="{FF2B5EF4-FFF2-40B4-BE49-F238E27FC236}">
                  <a16:creationId xmlns:a16="http://schemas.microsoft.com/office/drawing/2014/main" id="{BDFF0B1B-931C-4414-AA34-39D4A346322F}"/>
                </a:ext>
              </a:extLst>
            </p:cNvPr>
            <p:cNvSpPr/>
            <p:nvPr userDrawn="1"/>
          </p:nvSpPr>
          <p:spPr>
            <a:xfrm flipH="1">
              <a:off x="6007843" y="2104743"/>
              <a:ext cx="176314" cy="176314"/>
            </a:xfrm>
            <a:prstGeom prst="ellipse">
              <a:avLst/>
            </a:prstGeom>
            <a:ln w="38100">
              <a:solidFill>
                <a:schemeClr val="bg1">
                  <a:lumMod val="85000"/>
                </a:schemeClr>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0" name="Circle">
              <a:extLst>
                <a:ext uri="{FF2B5EF4-FFF2-40B4-BE49-F238E27FC236}">
                  <a16:creationId xmlns:a16="http://schemas.microsoft.com/office/drawing/2014/main" id="{40232A07-956E-4919-BB59-458C85A4695F}"/>
                </a:ext>
              </a:extLst>
            </p:cNvPr>
            <p:cNvSpPr/>
            <p:nvPr userDrawn="1"/>
          </p:nvSpPr>
          <p:spPr>
            <a:xfrm flipH="1">
              <a:off x="6007843" y="3671731"/>
              <a:ext cx="176314" cy="176314"/>
            </a:xfrm>
            <a:prstGeom prst="ellips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1" name="Circle">
              <a:extLst>
                <a:ext uri="{FF2B5EF4-FFF2-40B4-BE49-F238E27FC236}">
                  <a16:creationId xmlns:a16="http://schemas.microsoft.com/office/drawing/2014/main" id="{092E8249-2175-4D1D-8844-3827F3997C3B}"/>
                </a:ext>
              </a:extLst>
            </p:cNvPr>
            <p:cNvSpPr/>
            <p:nvPr userDrawn="1"/>
          </p:nvSpPr>
          <p:spPr>
            <a:xfrm flipH="1">
              <a:off x="6007843" y="5238719"/>
              <a:ext cx="176314" cy="176314"/>
            </a:xfrm>
            <a:prstGeom prst="ellipse">
              <a:avLst/>
            </a:prstGeom>
            <a:ln w="38100">
              <a:solidFill>
                <a:schemeClr val="bg1">
                  <a:lumMod val="85000"/>
                </a:schemeClr>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 name="Line">
              <a:extLst>
                <a:ext uri="{FF2B5EF4-FFF2-40B4-BE49-F238E27FC236}">
                  <a16:creationId xmlns:a16="http://schemas.microsoft.com/office/drawing/2014/main" id="{C2451783-88C0-4D58-8C3F-407E9FF913BE}"/>
                </a:ext>
              </a:extLst>
            </p:cNvPr>
            <p:cNvSpPr/>
            <p:nvPr userDrawn="1"/>
          </p:nvSpPr>
          <p:spPr>
            <a:xfrm flipH="1" flipV="1">
              <a:off x="6096000" y="5442068"/>
              <a:ext cx="0" cy="1470309"/>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pSp>
      <p:sp>
        <p:nvSpPr>
          <p:cNvPr id="17" name="Content Placeholder 3"/>
          <p:cNvSpPr>
            <a:spLocks noGrp="1"/>
          </p:cNvSpPr>
          <p:nvPr>
            <p:ph sz="half" idx="10" hasCustomPrompt="1"/>
          </p:nvPr>
        </p:nvSpPr>
        <p:spPr>
          <a:xfrm>
            <a:off x="2522039" y="3631448"/>
            <a:ext cx="3100279" cy="697973"/>
          </a:xfrm>
          <a:prstGeom prst="rect">
            <a:avLst/>
          </a:prstGeom>
        </p:spPr>
        <p:txBody>
          <a:bodyPr/>
          <a:lstStyle>
            <a:lvl1pPr marL="0" marR="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19" name="Content Placeholder 3"/>
          <p:cNvSpPr>
            <a:spLocks noGrp="1"/>
          </p:cNvSpPr>
          <p:nvPr>
            <p:ph sz="half" idx="11" hasCustomPrompt="1"/>
          </p:nvPr>
        </p:nvSpPr>
        <p:spPr>
          <a:xfrm>
            <a:off x="6562894" y="5335798"/>
            <a:ext cx="3100279" cy="69797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30" name="Text Placeholder 12"/>
          <p:cNvSpPr>
            <a:spLocks noGrp="1"/>
          </p:cNvSpPr>
          <p:nvPr>
            <p:ph type="body" sz="quarter" idx="13" hasCustomPrompt="1"/>
          </p:nvPr>
        </p:nvSpPr>
        <p:spPr>
          <a:xfrm>
            <a:off x="6562893" y="4890981"/>
            <a:ext cx="3100279" cy="353150"/>
          </a:xfrm>
          <a:prstGeom prst="rect">
            <a:avLst/>
          </a:prstGeom>
        </p:spPr>
        <p:txBody>
          <a:bodyPr/>
          <a:lstStyle>
            <a:lvl1pPr marL="0" indent="0">
              <a:buNone/>
              <a:defRPr sz="2000" b="0">
                <a:solidFill>
                  <a:schemeClr val="bg2">
                    <a:lumMod val="50000"/>
                  </a:schemeClr>
                </a:solidFill>
              </a:defRPr>
            </a:lvl1pPr>
          </a:lstStyle>
          <a:p>
            <a:pPr lvl="0"/>
            <a:r>
              <a:rPr lang="en-US"/>
              <a:t>2021</a:t>
            </a:r>
            <a:endParaRPr lang="en-CA"/>
          </a:p>
        </p:txBody>
      </p:sp>
      <p:sp>
        <p:nvSpPr>
          <p:cNvPr id="32" name="Text Placeholder 12"/>
          <p:cNvSpPr>
            <a:spLocks noGrp="1"/>
          </p:cNvSpPr>
          <p:nvPr>
            <p:ph type="body" sz="quarter" idx="14" hasCustomPrompt="1"/>
          </p:nvPr>
        </p:nvSpPr>
        <p:spPr>
          <a:xfrm>
            <a:off x="2522038" y="3186317"/>
            <a:ext cx="3100279" cy="353150"/>
          </a:xfrm>
          <a:prstGeom prst="rect">
            <a:avLst/>
          </a:prstGeom>
        </p:spPr>
        <p:txBody>
          <a:bodyPr/>
          <a:lstStyle>
            <a:lvl1pPr marL="0" indent="0" algn="r">
              <a:buNone/>
              <a:defRPr sz="2000" b="0">
                <a:solidFill>
                  <a:schemeClr val="tx2"/>
                </a:solidFill>
              </a:defRPr>
            </a:lvl1pPr>
          </a:lstStyle>
          <a:p>
            <a:pPr lvl="0"/>
            <a:r>
              <a:rPr lang="en-US"/>
              <a:t>2020</a:t>
            </a:r>
            <a:endParaRPr lang="en-CA"/>
          </a:p>
        </p:txBody>
      </p:sp>
      <p:sp>
        <p:nvSpPr>
          <p:cNvPr id="34" name="Content Placeholder 3"/>
          <p:cNvSpPr>
            <a:spLocks noGrp="1"/>
          </p:cNvSpPr>
          <p:nvPr>
            <p:ph sz="half" idx="15" hasCustomPrompt="1"/>
          </p:nvPr>
        </p:nvSpPr>
        <p:spPr>
          <a:xfrm>
            <a:off x="6562893" y="1987506"/>
            <a:ext cx="3100279" cy="69797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35" name="Text Placeholder 12"/>
          <p:cNvSpPr>
            <a:spLocks noGrp="1"/>
          </p:cNvSpPr>
          <p:nvPr>
            <p:ph type="body" sz="quarter" idx="16" hasCustomPrompt="1"/>
          </p:nvPr>
        </p:nvSpPr>
        <p:spPr>
          <a:xfrm>
            <a:off x="6562892" y="1542689"/>
            <a:ext cx="3100279" cy="353150"/>
          </a:xfrm>
          <a:prstGeom prst="rect">
            <a:avLst/>
          </a:prstGeom>
        </p:spPr>
        <p:txBody>
          <a:bodyPr/>
          <a:lstStyle>
            <a:lvl1pPr marL="0" indent="0">
              <a:buNone/>
              <a:defRPr sz="2000" b="0">
                <a:solidFill>
                  <a:schemeClr val="bg2">
                    <a:lumMod val="50000"/>
                  </a:schemeClr>
                </a:solidFill>
              </a:defRPr>
            </a:lvl1pPr>
          </a:lstStyle>
          <a:p>
            <a:pPr lvl="0"/>
            <a:r>
              <a:rPr lang="en-US"/>
              <a:t>2019</a:t>
            </a:r>
            <a:endParaRPr lang="en-CA"/>
          </a:p>
        </p:txBody>
      </p:sp>
      <p:sp>
        <p:nvSpPr>
          <p:cNvPr id="36" name="Title 1"/>
          <p:cNvSpPr>
            <a:spLocks noGrp="1"/>
          </p:cNvSpPr>
          <p:nvPr>
            <p:ph type="title"/>
          </p:nvPr>
        </p:nvSpPr>
        <p:spPr>
          <a:xfrm>
            <a:off x="1493114" y="933066"/>
            <a:ext cx="3912125" cy="421416"/>
          </a:xfrm>
          <a:prstGeom prst="rect">
            <a:avLst/>
          </a:prstGeom>
        </p:spPr>
        <p:txBody>
          <a:bodyPr/>
          <a:lstStyle>
            <a:lvl1pPr>
              <a:defRPr sz="2800"/>
            </a:lvl1pPr>
          </a:lstStyle>
          <a:p>
            <a:endParaRPr lang="en-CA" sz="2800"/>
          </a:p>
        </p:txBody>
      </p:sp>
    </p:spTree>
    <p:extLst>
      <p:ext uri="{BB962C8B-B14F-4D97-AF65-F5344CB8AC3E}">
        <p14:creationId xmlns:p14="http://schemas.microsoft.com/office/powerpoint/2010/main" val="1836956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grpSp>
        <p:nvGrpSpPr>
          <p:cNvPr id="14" name="Group 13"/>
          <p:cNvGrpSpPr/>
          <p:nvPr userDrawn="1"/>
        </p:nvGrpSpPr>
        <p:grpSpPr>
          <a:xfrm>
            <a:off x="6007843" y="-200194"/>
            <a:ext cx="176314" cy="4807634"/>
            <a:chOff x="6007843" y="-200194"/>
            <a:chExt cx="176314" cy="4807634"/>
          </a:xfrm>
        </p:grpSpPr>
        <p:sp>
          <p:nvSpPr>
            <p:cNvPr id="8" name="Line">
              <a:extLst>
                <a:ext uri="{FF2B5EF4-FFF2-40B4-BE49-F238E27FC236}">
                  <a16:creationId xmlns:a16="http://schemas.microsoft.com/office/drawing/2014/main" id="{ED0CA709-B4DA-42A4-A65A-DD90CC70944F}"/>
                </a:ext>
              </a:extLst>
            </p:cNvPr>
            <p:cNvSpPr/>
            <p:nvPr userDrawn="1"/>
          </p:nvSpPr>
          <p:spPr>
            <a:xfrm flipH="1">
              <a:off x="6096000" y="3058083"/>
              <a:ext cx="0" cy="1355412"/>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 name="Line">
              <a:extLst>
                <a:ext uri="{FF2B5EF4-FFF2-40B4-BE49-F238E27FC236}">
                  <a16:creationId xmlns:a16="http://schemas.microsoft.com/office/drawing/2014/main" id="{4C6F293B-B127-4661-AFF9-E2A26C4EA91A}"/>
                </a:ext>
              </a:extLst>
            </p:cNvPr>
            <p:cNvSpPr/>
            <p:nvPr userDrawn="1"/>
          </p:nvSpPr>
          <p:spPr>
            <a:xfrm flipH="1">
              <a:off x="6096000" y="1481839"/>
              <a:ext cx="0" cy="1373924"/>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0" name="Circle">
              <a:extLst>
                <a:ext uri="{FF2B5EF4-FFF2-40B4-BE49-F238E27FC236}">
                  <a16:creationId xmlns:a16="http://schemas.microsoft.com/office/drawing/2014/main" id="{BDFF0B1B-931C-4414-AA34-39D4A346322F}"/>
                </a:ext>
              </a:extLst>
            </p:cNvPr>
            <p:cNvSpPr/>
            <p:nvPr userDrawn="1"/>
          </p:nvSpPr>
          <p:spPr>
            <a:xfrm flipH="1" flipV="1">
              <a:off x="6007843" y="4431126"/>
              <a:ext cx="176314" cy="176314"/>
            </a:xfrm>
            <a:prstGeom prst="ellips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1" name="Circle">
              <a:extLst>
                <a:ext uri="{FF2B5EF4-FFF2-40B4-BE49-F238E27FC236}">
                  <a16:creationId xmlns:a16="http://schemas.microsoft.com/office/drawing/2014/main" id="{40232A07-956E-4919-BB59-458C85A4695F}"/>
                </a:ext>
              </a:extLst>
            </p:cNvPr>
            <p:cNvSpPr/>
            <p:nvPr userDrawn="1"/>
          </p:nvSpPr>
          <p:spPr>
            <a:xfrm flipH="1" flipV="1">
              <a:off x="6007843" y="2864138"/>
              <a:ext cx="176314" cy="176314"/>
            </a:xfrm>
            <a:prstGeom prst="ellipse">
              <a:avLst/>
            </a:prstGeom>
            <a:ln w="38100">
              <a:solidFill>
                <a:schemeClr val="bg1">
                  <a:lumMod val="85000"/>
                </a:schemeClr>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 name="Circle">
              <a:extLst>
                <a:ext uri="{FF2B5EF4-FFF2-40B4-BE49-F238E27FC236}">
                  <a16:creationId xmlns:a16="http://schemas.microsoft.com/office/drawing/2014/main" id="{092E8249-2175-4D1D-8844-3827F3997C3B}"/>
                </a:ext>
              </a:extLst>
            </p:cNvPr>
            <p:cNvSpPr/>
            <p:nvPr userDrawn="1"/>
          </p:nvSpPr>
          <p:spPr>
            <a:xfrm flipH="1" flipV="1">
              <a:off x="6007843" y="1291739"/>
              <a:ext cx="176314" cy="176314"/>
            </a:xfrm>
            <a:prstGeom prst="ellipse">
              <a:avLst/>
            </a:prstGeom>
            <a:ln w="38100">
              <a:solidFill>
                <a:schemeClr val="bg1">
                  <a:lumMod val="85000"/>
                </a:schemeClr>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3" name="Line">
              <a:extLst>
                <a:ext uri="{FF2B5EF4-FFF2-40B4-BE49-F238E27FC236}">
                  <a16:creationId xmlns:a16="http://schemas.microsoft.com/office/drawing/2014/main" id="{C2451783-88C0-4D58-8C3F-407E9FF913BE}"/>
                </a:ext>
              </a:extLst>
            </p:cNvPr>
            <p:cNvSpPr/>
            <p:nvPr userDrawn="1"/>
          </p:nvSpPr>
          <p:spPr>
            <a:xfrm flipH="1">
              <a:off x="6096000" y="-200194"/>
              <a:ext cx="0" cy="1470309"/>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pSp>
      <p:sp>
        <p:nvSpPr>
          <p:cNvPr id="22" name="Content Placeholder 3"/>
          <p:cNvSpPr>
            <a:spLocks noGrp="1"/>
          </p:cNvSpPr>
          <p:nvPr>
            <p:ph sz="half" idx="10" hasCustomPrompt="1"/>
          </p:nvPr>
        </p:nvSpPr>
        <p:spPr>
          <a:xfrm>
            <a:off x="2522039" y="2906420"/>
            <a:ext cx="3100279" cy="697973"/>
          </a:xfrm>
          <a:prstGeom prst="rect">
            <a:avLst/>
          </a:prstGeom>
        </p:spPr>
        <p:txBody>
          <a:bodyPr/>
          <a:lstStyle>
            <a:lvl1pPr marL="0" marR="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23" name="Content Placeholder 3"/>
          <p:cNvSpPr>
            <a:spLocks noGrp="1"/>
          </p:cNvSpPr>
          <p:nvPr>
            <p:ph sz="half" idx="11" hasCustomPrompt="1"/>
          </p:nvPr>
        </p:nvSpPr>
        <p:spPr>
          <a:xfrm>
            <a:off x="6562894" y="4610770"/>
            <a:ext cx="3100279" cy="69797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24" name="Text Placeholder 12"/>
          <p:cNvSpPr>
            <a:spLocks noGrp="1"/>
          </p:cNvSpPr>
          <p:nvPr>
            <p:ph type="body" sz="quarter" idx="13" hasCustomPrompt="1"/>
          </p:nvPr>
        </p:nvSpPr>
        <p:spPr>
          <a:xfrm>
            <a:off x="6562893" y="4165953"/>
            <a:ext cx="3100279" cy="353150"/>
          </a:xfrm>
          <a:prstGeom prst="rect">
            <a:avLst/>
          </a:prstGeom>
        </p:spPr>
        <p:txBody>
          <a:bodyPr/>
          <a:lstStyle>
            <a:lvl1pPr marL="0" indent="0">
              <a:buNone/>
              <a:defRPr sz="2000" b="0">
                <a:solidFill>
                  <a:schemeClr val="tx2"/>
                </a:solidFill>
              </a:defRPr>
            </a:lvl1pPr>
          </a:lstStyle>
          <a:p>
            <a:pPr lvl="0"/>
            <a:r>
              <a:rPr lang="en-US"/>
              <a:t>2024</a:t>
            </a:r>
            <a:endParaRPr lang="en-CA"/>
          </a:p>
        </p:txBody>
      </p:sp>
      <p:sp>
        <p:nvSpPr>
          <p:cNvPr id="25" name="Text Placeholder 12"/>
          <p:cNvSpPr>
            <a:spLocks noGrp="1"/>
          </p:cNvSpPr>
          <p:nvPr>
            <p:ph type="body" sz="quarter" idx="14" hasCustomPrompt="1"/>
          </p:nvPr>
        </p:nvSpPr>
        <p:spPr>
          <a:xfrm>
            <a:off x="2522038" y="2461289"/>
            <a:ext cx="3100279" cy="353150"/>
          </a:xfrm>
          <a:prstGeom prst="rect">
            <a:avLst/>
          </a:prstGeom>
        </p:spPr>
        <p:txBody>
          <a:bodyPr/>
          <a:lstStyle>
            <a:lvl1pPr marL="0" indent="0" algn="r">
              <a:buNone/>
              <a:defRPr sz="2000" b="0">
                <a:solidFill>
                  <a:schemeClr val="bg2">
                    <a:lumMod val="50000"/>
                  </a:schemeClr>
                </a:solidFill>
              </a:defRPr>
            </a:lvl1pPr>
          </a:lstStyle>
          <a:p>
            <a:pPr lvl="0"/>
            <a:r>
              <a:rPr lang="en-US"/>
              <a:t>2023</a:t>
            </a:r>
            <a:endParaRPr lang="en-CA"/>
          </a:p>
        </p:txBody>
      </p:sp>
      <p:sp>
        <p:nvSpPr>
          <p:cNvPr id="26" name="Content Placeholder 3"/>
          <p:cNvSpPr>
            <a:spLocks noGrp="1"/>
          </p:cNvSpPr>
          <p:nvPr>
            <p:ph sz="half" idx="15" hasCustomPrompt="1"/>
          </p:nvPr>
        </p:nvSpPr>
        <p:spPr>
          <a:xfrm>
            <a:off x="6562893" y="1262478"/>
            <a:ext cx="3100279" cy="69797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t>Double click to edit text</a:t>
            </a:r>
            <a:endParaRPr lang="en-US" sz="1600"/>
          </a:p>
        </p:txBody>
      </p:sp>
      <p:sp>
        <p:nvSpPr>
          <p:cNvPr id="27" name="Text Placeholder 12"/>
          <p:cNvSpPr>
            <a:spLocks noGrp="1"/>
          </p:cNvSpPr>
          <p:nvPr>
            <p:ph type="body" sz="quarter" idx="16" hasCustomPrompt="1"/>
          </p:nvPr>
        </p:nvSpPr>
        <p:spPr>
          <a:xfrm>
            <a:off x="6562892" y="817661"/>
            <a:ext cx="3100279" cy="353150"/>
          </a:xfrm>
          <a:prstGeom prst="rect">
            <a:avLst/>
          </a:prstGeom>
        </p:spPr>
        <p:txBody>
          <a:bodyPr/>
          <a:lstStyle>
            <a:lvl1pPr marL="0" indent="0">
              <a:buNone/>
              <a:defRPr sz="2000" b="0">
                <a:solidFill>
                  <a:schemeClr val="bg2">
                    <a:lumMod val="50000"/>
                  </a:schemeClr>
                </a:solidFill>
              </a:defRPr>
            </a:lvl1pPr>
          </a:lstStyle>
          <a:p>
            <a:pPr lvl="0"/>
            <a:r>
              <a:rPr lang="en-US"/>
              <a:t>2022</a:t>
            </a:r>
            <a:endParaRPr lang="en-CA"/>
          </a:p>
        </p:txBody>
      </p:sp>
    </p:spTree>
    <p:extLst>
      <p:ext uri="{BB962C8B-B14F-4D97-AF65-F5344CB8AC3E}">
        <p14:creationId xmlns:p14="http://schemas.microsoft.com/office/powerpoint/2010/main" val="2384807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fographic Layout">
    <p:spTree>
      <p:nvGrpSpPr>
        <p:cNvPr id="1" name=""/>
        <p:cNvGrpSpPr/>
        <p:nvPr/>
      </p:nvGrpSpPr>
      <p:grpSpPr>
        <a:xfrm>
          <a:off x="0" y="0"/>
          <a:ext cx="0" cy="0"/>
          <a:chOff x="0" y="0"/>
          <a:chExt cx="0" cy="0"/>
        </a:xfrm>
      </p:grpSpPr>
      <p:sp>
        <p:nvSpPr>
          <p:cNvPr id="3" name="Title 1"/>
          <p:cNvSpPr>
            <a:spLocks noGrp="1"/>
          </p:cNvSpPr>
          <p:nvPr>
            <p:ph type="title"/>
          </p:nvPr>
        </p:nvSpPr>
        <p:spPr>
          <a:xfrm>
            <a:off x="1493114" y="933066"/>
            <a:ext cx="3047677" cy="421416"/>
          </a:xfrm>
          <a:prstGeom prst="rect">
            <a:avLst/>
          </a:prstGeom>
        </p:spPr>
        <p:txBody>
          <a:bodyPr/>
          <a:lstStyle>
            <a:lvl1pPr>
              <a:defRPr sz="2800">
                <a:solidFill>
                  <a:schemeClr val="tx2"/>
                </a:solidFill>
              </a:defRPr>
            </a:lvl1pPr>
          </a:lstStyle>
          <a:p>
            <a:endParaRPr lang="en-CA" sz="2800"/>
          </a:p>
        </p:txBody>
      </p:sp>
      <p:sp>
        <p:nvSpPr>
          <p:cNvPr id="12" name="Line"/>
          <p:cNvSpPr/>
          <p:nvPr userDrawn="1"/>
        </p:nvSpPr>
        <p:spPr>
          <a:xfrm>
            <a:off x="1590505" y="890388"/>
            <a:ext cx="483351"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 name="Subtitle 2">
            <a:extLst>
              <a:ext uri="{FF2B5EF4-FFF2-40B4-BE49-F238E27FC236}">
                <a16:creationId xmlns:a16="http://schemas.microsoft.com/office/drawing/2014/main" id="{EA719E7D-35D6-8BA7-67BF-350B594EBF9F}"/>
              </a:ext>
            </a:extLst>
          </p:cNvPr>
          <p:cNvSpPr>
            <a:spLocks noGrp="1"/>
          </p:cNvSpPr>
          <p:nvPr>
            <p:ph type="subTitle" idx="1"/>
          </p:nvPr>
        </p:nvSpPr>
        <p:spPr>
          <a:xfrm>
            <a:off x="1493114" y="1495005"/>
            <a:ext cx="3868841"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Text Placeholder 5">
            <a:extLst>
              <a:ext uri="{FF2B5EF4-FFF2-40B4-BE49-F238E27FC236}">
                <a16:creationId xmlns:a16="http://schemas.microsoft.com/office/drawing/2014/main" id="{2BB7D399-0A9A-7FEA-C8D7-D97C6255B8D1}"/>
              </a:ext>
            </a:extLst>
          </p:cNvPr>
          <p:cNvSpPr>
            <a:spLocks noGrp="1"/>
          </p:cNvSpPr>
          <p:nvPr>
            <p:ph type="body" sz="quarter" idx="14"/>
          </p:nvPr>
        </p:nvSpPr>
        <p:spPr>
          <a:xfrm>
            <a:off x="1493114" y="2004537"/>
            <a:ext cx="3912125" cy="1859234"/>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12724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Infographic Layout">
    <p:spTree>
      <p:nvGrpSpPr>
        <p:cNvPr id="1" name=""/>
        <p:cNvGrpSpPr/>
        <p:nvPr/>
      </p:nvGrpSpPr>
      <p:grpSpPr>
        <a:xfrm>
          <a:off x="0" y="0"/>
          <a:ext cx="0" cy="0"/>
          <a:chOff x="0" y="0"/>
          <a:chExt cx="0" cy="0"/>
        </a:xfrm>
      </p:grpSpPr>
      <p:sp>
        <p:nvSpPr>
          <p:cNvPr id="3" name="Title 1"/>
          <p:cNvSpPr>
            <a:spLocks noGrp="1"/>
          </p:cNvSpPr>
          <p:nvPr>
            <p:ph type="title"/>
          </p:nvPr>
        </p:nvSpPr>
        <p:spPr>
          <a:xfrm>
            <a:off x="1493114" y="933066"/>
            <a:ext cx="3047677" cy="421416"/>
          </a:xfrm>
          <a:prstGeom prst="rect">
            <a:avLst/>
          </a:prstGeom>
        </p:spPr>
        <p:txBody>
          <a:bodyPr/>
          <a:lstStyle>
            <a:lvl1pPr>
              <a:defRPr sz="2800">
                <a:solidFill>
                  <a:schemeClr val="tx2"/>
                </a:solidFill>
              </a:defRPr>
            </a:lvl1pPr>
          </a:lstStyle>
          <a:p>
            <a:endParaRPr lang="en-CA" sz="2800"/>
          </a:p>
        </p:txBody>
      </p:sp>
      <p:sp>
        <p:nvSpPr>
          <p:cNvPr id="12" name="Line"/>
          <p:cNvSpPr/>
          <p:nvPr userDrawn="1"/>
        </p:nvSpPr>
        <p:spPr>
          <a:xfrm>
            <a:off x="1590505" y="890388"/>
            <a:ext cx="483351"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 name="Subtitle 2">
            <a:extLst>
              <a:ext uri="{FF2B5EF4-FFF2-40B4-BE49-F238E27FC236}">
                <a16:creationId xmlns:a16="http://schemas.microsoft.com/office/drawing/2014/main" id="{EA719E7D-35D6-8BA7-67BF-350B594EBF9F}"/>
              </a:ext>
            </a:extLst>
          </p:cNvPr>
          <p:cNvSpPr>
            <a:spLocks noGrp="1"/>
          </p:cNvSpPr>
          <p:nvPr>
            <p:ph type="subTitle" idx="1"/>
          </p:nvPr>
        </p:nvSpPr>
        <p:spPr>
          <a:xfrm>
            <a:off x="1493114" y="1495005"/>
            <a:ext cx="3868841"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Tree>
    <p:extLst>
      <p:ext uri="{BB962C8B-B14F-4D97-AF65-F5344CB8AC3E}">
        <p14:creationId xmlns:p14="http://schemas.microsoft.com/office/powerpoint/2010/main" val="41768067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pic>
        <p:nvPicPr>
          <p:cNvPr id="2" name="Picture 1">
            <a:extLst>
              <a:ext uri="{FF2B5EF4-FFF2-40B4-BE49-F238E27FC236}">
                <a16:creationId xmlns:a16="http://schemas.microsoft.com/office/drawing/2014/main" id="{BB5F06B2-A3B3-C1BF-B9BF-F334479F32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64625"/>
          </a:xfrm>
          <a:prstGeom prst="rect">
            <a:avLst/>
          </a:prstGeom>
        </p:spPr>
      </p:pic>
      <p:sp>
        <p:nvSpPr>
          <p:cNvPr id="5" name="Line"/>
          <p:cNvSpPr/>
          <p:nvPr userDrawn="1"/>
        </p:nvSpPr>
        <p:spPr>
          <a:xfrm>
            <a:off x="5854325" y="817606"/>
            <a:ext cx="483351" cy="0"/>
          </a:xfrm>
          <a:prstGeom prst="line">
            <a:avLst/>
          </a:prstGeom>
          <a:ln w="38100">
            <a:solidFill>
              <a:schemeClr val="bg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8" name="Line"/>
          <p:cNvSpPr/>
          <p:nvPr userDrawn="1"/>
        </p:nvSpPr>
        <p:spPr>
          <a:xfrm>
            <a:off x="605545" y="6193103"/>
            <a:ext cx="0" cy="664897"/>
          </a:xfrm>
          <a:prstGeom prst="line">
            <a:avLst/>
          </a:prstGeom>
          <a:ln w="38100">
            <a:solidFill>
              <a:schemeClr val="bg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 name="TextBox 11"/>
          <p:cNvSpPr txBox="1"/>
          <p:nvPr userDrawn="1"/>
        </p:nvSpPr>
        <p:spPr>
          <a:xfrm>
            <a:off x="3417727" y="901287"/>
            <a:ext cx="5356545" cy="584775"/>
          </a:xfrm>
          <a:prstGeom prst="rect">
            <a:avLst/>
          </a:prstGeom>
          <a:noFill/>
        </p:spPr>
        <p:txBody>
          <a:bodyPr wrap="square" rtlCol="0">
            <a:spAutoFit/>
          </a:bodyPr>
          <a:lstStyle/>
          <a:p>
            <a:pPr algn="ctr"/>
            <a:r>
              <a:rPr lang="en-US" sz="3200">
                <a:solidFill>
                  <a:schemeClr val="bg1"/>
                </a:solidFill>
                <a:latin typeface="+mj-lt"/>
              </a:rPr>
              <a:t>Thank You</a:t>
            </a:r>
            <a:endParaRPr lang="en-CA" sz="3200">
              <a:solidFill>
                <a:schemeClr val="bg1"/>
              </a:solidFill>
              <a:latin typeface="+mj-lt"/>
            </a:endParaRPr>
          </a:p>
        </p:txBody>
      </p:sp>
      <p:pic>
        <p:nvPicPr>
          <p:cNvPr id="4" name="Picture 3">
            <a:extLst>
              <a:ext uri="{FF2B5EF4-FFF2-40B4-BE49-F238E27FC236}">
                <a16:creationId xmlns:a16="http://schemas.microsoft.com/office/drawing/2014/main" id="{A5ADC9D9-523A-FE5C-67B7-B0750CC59BF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rot="16200000">
            <a:off x="-103301" y="5093005"/>
            <a:ext cx="1417690" cy="561169"/>
          </a:xfrm>
          <a:prstGeom prst="rect">
            <a:avLst/>
          </a:prstGeom>
        </p:spPr>
      </p:pic>
    </p:spTree>
    <p:extLst>
      <p:ext uri="{BB962C8B-B14F-4D97-AF65-F5344CB8AC3E}">
        <p14:creationId xmlns:p14="http://schemas.microsoft.com/office/powerpoint/2010/main" val="28018032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22043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650638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67F86-E093-21E2-90D6-BFBDF1A2545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CACE90-DEFC-0411-5826-215F002889ED}"/>
              </a:ext>
            </a:extLst>
          </p:cNvPr>
          <p:cNvSpPr>
            <a:spLocks noGrp="1"/>
          </p:cNvSpPr>
          <p:nvPr>
            <p:ph type="dt" sz="half" idx="10"/>
          </p:nvPr>
        </p:nvSpPr>
        <p:spPr/>
        <p:txBody>
          <a:bodyPr/>
          <a:lstStyle/>
          <a:p>
            <a:fld id="{6CC604CB-2FF8-BF43-B0EF-2EB5640605F3}" type="datetimeFigureOut">
              <a:rPr lang="en-US" smtClean="0"/>
              <a:t>10/25/2026</a:t>
            </a:fld>
            <a:endParaRPr lang="en-US"/>
          </a:p>
        </p:txBody>
      </p:sp>
      <p:sp>
        <p:nvSpPr>
          <p:cNvPr id="4" name="Footer Placeholder 3">
            <a:extLst>
              <a:ext uri="{FF2B5EF4-FFF2-40B4-BE49-F238E27FC236}">
                <a16:creationId xmlns:a16="http://schemas.microsoft.com/office/drawing/2014/main" id="{D715B4B9-9CBA-5B3D-0D1B-DEC4DA84F9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86043A-6E69-3EB9-FF32-0CA6FE894EDD}"/>
              </a:ext>
            </a:extLst>
          </p:cNvPr>
          <p:cNvSpPr>
            <a:spLocks noGrp="1"/>
          </p:cNvSpPr>
          <p:nvPr>
            <p:ph type="sldNum" sz="quarter" idx="12"/>
          </p:nvPr>
        </p:nvSpPr>
        <p:spPr/>
        <p:txBody>
          <a:bodyPr/>
          <a:lstStyle/>
          <a:p>
            <a:fld id="{B3BE8707-C02C-C84D-8B72-400C2D054A1A}" type="slidenum">
              <a:rPr lang="en-US" smtClean="0"/>
              <a:t>‹#›</a:t>
            </a:fld>
            <a:endParaRPr lang="en-US"/>
          </a:p>
        </p:txBody>
      </p:sp>
    </p:spTree>
    <p:extLst>
      <p:ext uri="{BB962C8B-B14F-4D97-AF65-F5344CB8AC3E}">
        <p14:creationId xmlns:p14="http://schemas.microsoft.com/office/powerpoint/2010/main" val="8447392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4F7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0095"/>
            <a:ext cx="10566401" cy="446995"/>
          </a:xfrm>
          <a:prstGeom prst="rect">
            <a:avLst/>
          </a:prstGeom>
          <a:noFill/>
          <a:ln/>
        </p:spPr>
        <p:txBody>
          <a:bodyPr wrap="square" lIns="0" tIns="0" rIns="0" bIns="0" rtlCol="0" anchor="t"/>
          <a:lstStyle>
            <a:lvl1pPr marL="0" indent="0" algn="l">
              <a:lnSpc>
                <a:spcPct val="115000"/>
              </a:lnSpc>
              <a:buNone/>
              <a:defRPr lang="en-US" sz="3200" dirty="0">
                <a:solidFill>
                  <a:srgbClr val="0B2545"/>
                </a:solidFill>
                <a:latin typeface="Montserrat" pitchFamily="34" charset="0"/>
                <a:ea typeface="Montserrat" pitchFamily="34" charset="-122"/>
                <a:cs typeface="Montserrat" pitchFamily="34" charset="-120"/>
              </a:defRPr>
            </a:lvl1pPr>
          </a:lstStyle>
          <a:p>
            <a:pPr marL="0" indent="0" algn="l">
              <a:lnSpc>
                <a:spcPct val="115000"/>
              </a:lnSpc>
              <a:buNone/>
            </a:pPr>
            <a:endParaRPr lang="en-US" sz="3200"/>
          </a:p>
        </p:txBody>
      </p:sp>
      <p:sp>
        <p:nvSpPr>
          <p:cNvPr id="3" name="Text Placeholder 2"/>
          <p:cNvSpPr>
            <a:spLocks noGrp="1"/>
          </p:cNvSpPr>
          <p:nvPr>
            <p:ph type="body" idx="101"/>
          </p:nvPr>
        </p:nvSpPr>
        <p:spPr>
          <a:xfrm>
            <a:off x="812800" y="1871889"/>
            <a:ext cx="10566400" cy="4173311"/>
          </a:xfrm>
          <a:prstGeom prst="rect">
            <a:avLst/>
          </a:prstGeom>
          <a:noFill/>
          <a:ln/>
        </p:spPr>
        <p:txBody>
          <a:bodyPr wrap="square" lIns="0" tIns="0" rIns="0" bIns="0" rtlCol="0" anchor="t"/>
          <a:lstStyle>
            <a:lvl1pPr marL="0" indent="0" algn="l">
              <a:lnSpc>
                <a:spcPct val="140000"/>
              </a:lnSpc>
              <a:buNone/>
              <a:defRPr lang="en-US" sz="1600" dirty="0">
                <a:solidFill>
                  <a:srgbClr val="0072BC"/>
                </a:solidFill>
                <a:latin typeface="Open Sans" pitchFamily="34" charset="0"/>
                <a:ea typeface="Open Sans" pitchFamily="34" charset="-122"/>
                <a:cs typeface="Open Sans" pitchFamily="34" charset="-120"/>
              </a:defRPr>
            </a:lvl1pPr>
          </a:lstStyle>
          <a:p>
            <a:pPr marL="0" indent="0" algn="l">
              <a:lnSpc>
                <a:spcPct val="140000"/>
              </a:lnSpc>
              <a:buNone/>
            </a:pPr>
            <a:endParaRPr lang="en-US" sz="1600"/>
          </a:p>
        </p:txBody>
      </p:sp>
    </p:spTree>
    <p:extLst>
      <p:ext uri="{BB962C8B-B14F-4D97-AF65-F5344CB8AC3E}">
        <p14:creationId xmlns:p14="http://schemas.microsoft.com/office/powerpoint/2010/main" val="12975939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437D4-5D4E-2141-6836-6381434612EC}"/>
              </a:ext>
            </a:extLst>
          </p:cNvPr>
          <p:cNvSpPr>
            <a:spLocks noGrp="1"/>
          </p:cNvSpPr>
          <p:nvPr>
            <p:ph type="title"/>
          </p:nvPr>
        </p:nvSpPr>
        <p:spPr>
          <a:xfrm>
            <a:off x="838200" y="692150"/>
            <a:ext cx="10515600" cy="608749"/>
          </a:xfrm>
          <a:prstGeom prst="rect">
            <a:avLst/>
          </a:prstGeom>
        </p:spPr>
        <p:txBody>
          <a:bodyPr/>
          <a:lstStyle>
            <a:lvl1pPr>
              <a:defRPr sz="2400">
                <a:solidFill>
                  <a:schemeClr val="tx2"/>
                </a:solidFill>
                <a:latin typeface="+mn-lt"/>
              </a:defRPr>
            </a:lvl1pPr>
          </a:lstStyle>
          <a:p>
            <a:r>
              <a:rPr lang="en-US"/>
              <a:t>Click to edit Master title style</a:t>
            </a:r>
            <a:endParaRPr lang="en-CA"/>
          </a:p>
        </p:txBody>
      </p:sp>
      <p:sp>
        <p:nvSpPr>
          <p:cNvPr id="7" name="Table Placeholder 6">
            <a:extLst>
              <a:ext uri="{FF2B5EF4-FFF2-40B4-BE49-F238E27FC236}">
                <a16:creationId xmlns:a16="http://schemas.microsoft.com/office/drawing/2014/main" id="{5ECCCB39-54AE-9D79-949A-4B6B948D848F}"/>
              </a:ext>
            </a:extLst>
          </p:cNvPr>
          <p:cNvSpPr>
            <a:spLocks noGrp="1"/>
          </p:cNvSpPr>
          <p:nvPr>
            <p:ph type="tbl" sz="quarter" idx="10"/>
          </p:nvPr>
        </p:nvSpPr>
        <p:spPr>
          <a:xfrm>
            <a:off x="1017588" y="1677988"/>
            <a:ext cx="9971087" cy="4487862"/>
          </a:xfrm>
          <a:prstGeom prst="rect">
            <a:avLst/>
          </a:prstGeom>
        </p:spPr>
        <p:txBody>
          <a:bodyPr/>
          <a:lstStyle/>
          <a:p>
            <a:endParaRPr lang="en-CA"/>
          </a:p>
        </p:txBody>
      </p:sp>
    </p:spTree>
    <p:extLst>
      <p:ext uri="{BB962C8B-B14F-4D97-AF65-F5344CB8AC3E}">
        <p14:creationId xmlns:p14="http://schemas.microsoft.com/office/powerpoint/2010/main" val="1291208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Line"/>
          <p:cNvSpPr/>
          <p:nvPr userDrawn="1"/>
        </p:nvSpPr>
        <p:spPr>
          <a:xfrm>
            <a:off x="11448936" y="893371"/>
            <a:ext cx="743063"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3" name="Line"/>
          <p:cNvSpPr/>
          <p:nvPr userDrawn="1"/>
        </p:nvSpPr>
        <p:spPr>
          <a:xfrm>
            <a:off x="605545" y="6193103"/>
            <a:ext cx="0" cy="664897"/>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pic>
        <p:nvPicPr>
          <p:cNvPr id="14" name="Picture 13"/>
          <p:cNvPicPr>
            <a:picLocks noChangeAspect="1"/>
          </p:cNvPicPr>
          <p:nvPr userDrawn="1"/>
        </p:nvPicPr>
        <p:blipFill>
          <a:blip r:embed="rId25">
            <a:extLst>
              <a:ext uri="{28A0092B-C50C-407E-A947-70E740481C1C}">
                <a14:useLocalDpi xmlns:a14="http://schemas.microsoft.com/office/drawing/2010/main" val="0"/>
              </a:ext>
            </a:extLst>
          </a:blip>
          <a:srcRect/>
          <a:stretch/>
        </p:blipFill>
        <p:spPr>
          <a:xfrm rot="16200000">
            <a:off x="-103302" y="5093005"/>
            <a:ext cx="1417693" cy="561169"/>
          </a:xfrm>
          <a:prstGeom prst="rect">
            <a:avLst/>
          </a:prstGeom>
        </p:spPr>
      </p:pic>
    </p:spTree>
    <p:extLst>
      <p:ext uri="{BB962C8B-B14F-4D97-AF65-F5344CB8AC3E}">
        <p14:creationId xmlns:p14="http://schemas.microsoft.com/office/powerpoint/2010/main" val="2675302569"/>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3" r:id="rId3"/>
    <p:sldLayoutId id="2147483657" r:id="rId4"/>
    <p:sldLayoutId id="2147483651" r:id="rId5"/>
    <p:sldLayoutId id="2147483665" r:id="rId6"/>
    <p:sldLayoutId id="2147483653" r:id="rId7"/>
    <p:sldLayoutId id="2147483652" r:id="rId8"/>
    <p:sldLayoutId id="2147483654" r:id="rId9"/>
    <p:sldLayoutId id="2147483650" r:id="rId10"/>
    <p:sldLayoutId id="2147483655" r:id="rId11"/>
    <p:sldLayoutId id="2147483656" r:id="rId12"/>
    <p:sldLayoutId id="2147483662" r:id="rId13"/>
    <p:sldLayoutId id="2147483658" r:id="rId14"/>
    <p:sldLayoutId id="2147483659" r:id="rId15"/>
    <p:sldLayoutId id="2147483664" r:id="rId16"/>
    <p:sldLayoutId id="2147483666" r:id="rId17"/>
    <p:sldLayoutId id="2147483661" r:id="rId18"/>
    <p:sldLayoutId id="2147483668" r:id="rId19"/>
    <p:sldLayoutId id="2147483671" r:id="rId20"/>
    <p:sldLayoutId id="2147483673" r:id="rId21"/>
    <p:sldLayoutId id="2147483674" r:id="rId22"/>
    <p:sldLayoutId id="2147483675" r:id="rId23"/>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notesSlide" Target="../notesSlides/notesSlide5.xml"/><Relationship Id="rId1" Type="http://schemas.openxmlformats.org/officeDocument/2006/relationships/slideLayout" Target="../slideLayouts/slideLayout21.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3.xml"/><Relationship Id="rId1" Type="http://schemas.openxmlformats.org/officeDocument/2006/relationships/tags" Target="../tags/tag1.xml"/><Relationship Id="rId5" Type="http://schemas.openxmlformats.org/officeDocument/2006/relationships/image" Target="../media/image20.png"/><Relationship Id="rId4" Type="http://schemas.openxmlformats.org/officeDocument/2006/relationships/hyperlink" Target="http://www.icao.int/trainin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8" Type="http://schemas.openxmlformats.org/officeDocument/2006/relationships/image" Target="../media/image32.svg"/><Relationship Id="rId13" Type="http://schemas.microsoft.com/office/2007/relationships/hdphoto" Target="../media/hdphoto1.wdp"/><Relationship Id="rId3" Type="http://schemas.openxmlformats.org/officeDocument/2006/relationships/image" Target="../media/image27.png"/><Relationship Id="rId7" Type="http://schemas.openxmlformats.org/officeDocument/2006/relationships/image" Target="../media/image31.svg"/><Relationship Id="rId12"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0.xml"/><Relationship Id="rId6" Type="http://schemas.openxmlformats.org/officeDocument/2006/relationships/image" Target="../media/image30.svg"/><Relationship Id="rId11" Type="http://schemas.openxmlformats.org/officeDocument/2006/relationships/image" Target="../media/image35.svg"/><Relationship Id="rId5" Type="http://schemas.openxmlformats.org/officeDocument/2006/relationships/image" Target="../media/image29.svg"/><Relationship Id="rId15" Type="http://schemas.openxmlformats.org/officeDocument/2006/relationships/image" Target="../media/image38.svg"/><Relationship Id="rId10" Type="http://schemas.openxmlformats.org/officeDocument/2006/relationships/image" Target="../media/image34.svg"/><Relationship Id="rId4" Type="http://schemas.openxmlformats.org/officeDocument/2006/relationships/image" Target="../media/image28.png"/><Relationship Id="rId9" Type="http://schemas.openxmlformats.org/officeDocument/2006/relationships/image" Target="../media/image33.svg"/><Relationship Id="rId14" Type="http://schemas.openxmlformats.org/officeDocument/2006/relationships/image" Target="../media/image37.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970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F2008-1949-AF8B-BA6B-E433E81CA1A7}"/>
              </a:ext>
            </a:extLst>
          </p:cNvPr>
          <p:cNvSpPr>
            <a:spLocks noGrp="1"/>
          </p:cNvSpPr>
          <p:nvPr>
            <p:ph type="ctrTitle"/>
          </p:nvPr>
        </p:nvSpPr>
        <p:spPr>
          <a:xfrm>
            <a:off x="1561106" y="3002037"/>
            <a:ext cx="9069788" cy="533496"/>
          </a:xfrm>
        </p:spPr>
        <p:txBody>
          <a:bodyPr>
            <a:normAutofit fontScale="90000"/>
          </a:bodyPr>
          <a:lstStyle/>
          <a:p>
            <a:r>
              <a:rPr lang="en-US"/>
              <a:t>Supporting Capacity Development and Implementation</a:t>
            </a:r>
            <a:br>
              <a:rPr lang="en-US"/>
            </a:br>
            <a:r>
              <a:rPr lang="en-US"/>
              <a:t>Middle East Region</a:t>
            </a:r>
          </a:p>
        </p:txBody>
      </p:sp>
      <p:sp>
        <p:nvSpPr>
          <p:cNvPr id="3" name="Subtitle 2">
            <a:extLst>
              <a:ext uri="{FF2B5EF4-FFF2-40B4-BE49-F238E27FC236}">
                <a16:creationId xmlns:a16="http://schemas.microsoft.com/office/drawing/2014/main" id="{0BA7BB0A-BF9D-0E77-A031-A36F5275B9FF}"/>
              </a:ext>
            </a:extLst>
          </p:cNvPr>
          <p:cNvSpPr>
            <a:spLocks noGrp="1"/>
          </p:cNvSpPr>
          <p:nvPr>
            <p:ph type="subTitle" idx="1"/>
          </p:nvPr>
        </p:nvSpPr>
        <p:spPr>
          <a:xfrm>
            <a:off x="2721997" y="3667243"/>
            <a:ext cx="6748006" cy="1143295"/>
          </a:xfrm>
        </p:spPr>
        <p:txBody>
          <a:bodyPr>
            <a:normAutofit/>
          </a:bodyPr>
          <a:lstStyle/>
          <a:p>
            <a:r>
              <a:rPr lang="en-US" b="1"/>
              <a:t>Fabio Rabbani</a:t>
            </a:r>
            <a:br>
              <a:rPr lang="en-US"/>
            </a:br>
            <a:r>
              <a:rPr lang="en-US"/>
              <a:t>Director, Capacity Development and Implementation Bureau</a:t>
            </a:r>
            <a:br>
              <a:rPr lang="en-US"/>
            </a:br>
            <a:r>
              <a:rPr lang="en-US"/>
              <a:t>International Civil Aviation Organization</a:t>
            </a:r>
          </a:p>
        </p:txBody>
      </p:sp>
      <p:sp>
        <p:nvSpPr>
          <p:cNvPr id="5" name="Title 1">
            <a:extLst>
              <a:ext uri="{FF2B5EF4-FFF2-40B4-BE49-F238E27FC236}">
                <a16:creationId xmlns:a16="http://schemas.microsoft.com/office/drawing/2014/main" id="{A8CEC8D3-DCE9-497C-FF33-0B923B9C683F}"/>
              </a:ext>
            </a:extLst>
          </p:cNvPr>
          <p:cNvSpPr txBox="1">
            <a:spLocks/>
          </p:cNvSpPr>
          <p:nvPr/>
        </p:nvSpPr>
        <p:spPr>
          <a:xfrm>
            <a:off x="0" y="839242"/>
            <a:ext cx="12191999" cy="533496"/>
          </a:xfrm>
          <a:prstGeom prst="rect">
            <a:avLst/>
          </a:prstGeom>
        </p:spPr>
        <p:txBody>
          <a:bodyPr lIns="91440" tIns="45720" rIns="91440" bIns="45720" anchor="b">
            <a:noAutofit/>
          </a:bodyPr>
          <a:lstStyle>
            <a:lvl1pPr algn="ctr" defTabSz="914400" rtl="0" eaLnBrk="1" latinLnBrk="0" hangingPunct="1">
              <a:lnSpc>
                <a:spcPct val="90000"/>
              </a:lnSpc>
              <a:spcBef>
                <a:spcPct val="0"/>
              </a:spcBef>
              <a:buNone/>
              <a:defRPr sz="3200" b="1" kern="1200">
                <a:solidFill>
                  <a:schemeClr val="tx2"/>
                </a:solidFill>
                <a:latin typeface="+mj-lt"/>
                <a:ea typeface="+mj-ea"/>
                <a:cs typeface="+mj-cs"/>
              </a:defRPr>
            </a:lvl1pPr>
          </a:lstStyle>
          <a:p>
            <a:r>
              <a:rPr lang="en-US" sz="1800"/>
              <a:t>Eighth Meeting of the Directors General of Civil Aviation-Middle East Region </a:t>
            </a:r>
          </a:p>
          <a:p>
            <a:r>
              <a:rPr lang="en-US" sz="1800"/>
              <a:t>(Doha, Qatar, 26 - 28 October 2016)</a:t>
            </a:r>
            <a:endParaRPr lang="en-US" sz="1800">
              <a:ea typeface="Calibri Light"/>
              <a:cs typeface="Calibri Light"/>
            </a:endParaRPr>
          </a:p>
        </p:txBody>
      </p:sp>
    </p:spTree>
    <p:extLst>
      <p:ext uri="{BB962C8B-B14F-4D97-AF65-F5344CB8AC3E}">
        <p14:creationId xmlns:p14="http://schemas.microsoft.com/office/powerpoint/2010/main" val="352501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1143000"/>
          </a:xfrm>
          <a:prstGeom prst="rect">
            <a:avLst/>
          </a:prstGeom>
          <a:solidFill>
            <a:srgbClr val="13315C"/>
          </a:solidFill>
          <a:ln/>
        </p:spPr>
        <p:txBody>
          <a:bodyPr/>
          <a:lstStyle/>
          <a:p>
            <a:endParaRPr lang="en-CA" sz="2000"/>
          </a:p>
        </p:txBody>
      </p:sp>
      <p:sp>
        <p:nvSpPr>
          <p:cNvPr id="4" name="Text 2"/>
          <p:cNvSpPr/>
          <p:nvPr/>
        </p:nvSpPr>
        <p:spPr>
          <a:xfrm>
            <a:off x="548640" y="182880"/>
            <a:ext cx="10972800" cy="274320"/>
          </a:xfrm>
          <a:prstGeom prst="rect">
            <a:avLst/>
          </a:prstGeom>
          <a:noFill/>
          <a:ln/>
        </p:spPr>
        <p:txBody>
          <a:bodyPr wrap="square" lIns="0" tIns="0" rIns="0" bIns="0" rtlCol="0" anchor="ctr"/>
          <a:lstStyle/>
          <a:p>
            <a:pPr marL="0" indent="0">
              <a:buNone/>
            </a:pPr>
            <a:r>
              <a:rPr lang="en-US" sz="1600" b="1" kern="0" spc="300">
                <a:solidFill>
                  <a:srgbClr val="CFE0F5"/>
                </a:solidFill>
                <a:ea typeface="Trebuchet MS" pitchFamily="34" charset="-122"/>
                <a:cs typeface="Trebuchet MS" pitchFamily="34" charset="-120"/>
              </a:rPr>
              <a:t>ICAO STRATEGIC PLAN  ·  2026–2050</a:t>
            </a:r>
            <a:endParaRPr lang="en-US" sz="1600"/>
          </a:p>
        </p:txBody>
      </p:sp>
      <p:sp>
        <p:nvSpPr>
          <p:cNvPr id="5" name="Text 3"/>
          <p:cNvSpPr/>
          <p:nvPr/>
        </p:nvSpPr>
        <p:spPr>
          <a:xfrm>
            <a:off x="548640" y="457200"/>
            <a:ext cx="11064240" cy="566928"/>
          </a:xfrm>
          <a:prstGeom prst="rect">
            <a:avLst/>
          </a:prstGeom>
          <a:noFill/>
          <a:ln/>
        </p:spPr>
        <p:txBody>
          <a:bodyPr wrap="square" lIns="0" tIns="0" rIns="0" bIns="0" rtlCol="0" anchor="ctr"/>
          <a:lstStyle/>
          <a:p>
            <a:pPr marL="0" indent="0">
              <a:buNone/>
            </a:pPr>
            <a:r>
              <a:rPr lang="en-US" sz="3000" b="1">
                <a:solidFill>
                  <a:srgbClr val="FFFFFF"/>
                </a:solidFill>
                <a:ea typeface="Georgia" pitchFamily="34" charset="-122"/>
                <a:cs typeface="Georgia" pitchFamily="34" charset="-120"/>
              </a:rPr>
              <a:t> Operationalizing ICAO's NCLB Strategic Goal</a:t>
            </a:r>
            <a:endParaRPr lang="en-US" sz="3000"/>
          </a:p>
        </p:txBody>
      </p:sp>
      <p:sp>
        <p:nvSpPr>
          <p:cNvPr id="40" name="Eyebrow"/>
          <p:cNvSpPr/>
          <p:nvPr/>
        </p:nvSpPr>
        <p:spPr>
          <a:xfrm>
            <a:off x="883884" y="1481328"/>
            <a:ext cx="4064756" cy="260000"/>
          </a:xfrm>
          <a:prstGeom prst="rect">
            <a:avLst/>
          </a:prstGeom>
          <a:noFill/>
          <a:ln/>
        </p:spPr>
        <p:txBody>
          <a:bodyPr wrap="square" lIns="0" tIns="0" rIns="0" bIns="0" rtlCol="0" anchor="ctr"/>
          <a:lstStyle/>
          <a:p>
            <a:pPr marL="0" indent="0">
              <a:buNone/>
            </a:pPr>
            <a:r>
              <a:rPr lang="en-US" sz="1600" b="1" kern="0" spc="250">
                <a:solidFill>
                  <a:srgbClr val="C79A3B"/>
                </a:solidFill>
                <a:ea typeface="Trebuchet MS" pitchFamily="34" charset="-122"/>
                <a:cs typeface="Trebuchet MS" pitchFamily="34" charset="-120"/>
              </a:rPr>
              <a:t>STRATEGIC GOAL IN FOCUS</a:t>
            </a:r>
            <a:endParaRPr lang="en-US" sz="1600"/>
          </a:p>
        </p:txBody>
      </p:sp>
      <p:sp>
        <p:nvSpPr>
          <p:cNvPr id="41" name="Focus Title"/>
          <p:cNvSpPr/>
          <p:nvPr/>
        </p:nvSpPr>
        <p:spPr>
          <a:xfrm>
            <a:off x="878978" y="1918761"/>
            <a:ext cx="5971584" cy="1450000"/>
          </a:xfrm>
          <a:prstGeom prst="rect">
            <a:avLst/>
          </a:prstGeom>
          <a:noFill/>
          <a:ln/>
        </p:spPr>
        <p:txBody>
          <a:bodyPr wrap="square" lIns="0" tIns="0" rIns="0" bIns="0" rtlCol="0" anchor="t"/>
          <a:lstStyle/>
          <a:p>
            <a:pPr marL="0" indent="0">
              <a:lnSpc>
                <a:spcPct val="100000"/>
              </a:lnSpc>
              <a:buNone/>
            </a:pPr>
            <a:r>
              <a:rPr lang="en-US" sz="3200" b="1">
                <a:solidFill>
                  <a:srgbClr val="13315C"/>
                </a:solidFill>
                <a:ea typeface="Georgia" pitchFamily="34" charset="-122"/>
                <a:cs typeface="Georgia" pitchFamily="34" charset="-120"/>
              </a:rPr>
              <a:t>No Country is Left Behind</a:t>
            </a:r>
            <a:endParaRPr lang="en-US" sz="3200"/>
          </a:p>
        </p:txBody>
      </p:sp>
      <p:sp>
        <p:nvSpPr>
          <p:cNvPr id="42" name="Focus Desc"/>
          <p:cNvSpPr/>
          <p:nvPr/>
        </p:nvSpPr>
        <p:spPr>
          <a:xfrm>
            <a:off x="878978" y="2643761"/>
            <a:ext cx="5840110" cy="3801292"/>
          </a:xfrm>
          <a:prstGeom prst="rect">
            <a:avLst/>
          </a:prstGeom>
          <a:noFill/>
          <a:ln/>
        </p:spPr>
        <p:txBody>
          <a:bodyPr wrap="square" lIns="0" tIns="0" rIns="0" bIns="0" rtlCol="0" anchor="t"/>
          <a:lstStyle/>
          <a:p>
            <a:pPr algn="just">
              <a:lnSpc>
                <a:spcPct val="108000"/>
              </a:lnSpc>
            </a:pPr>
            <a:r>
              <a:rPr lang="en-US" sz="2000">
                <a:solidFill>
                  <a:srgbClr val="3E4A5B"/>
                </a:solidFill>
                <a:ea typeface="Calibri"/>
                <a:cs typeface="Calibri"/>
              </a:rPr>
              <a:t>Ensures States benefit from ICAO’s implementation support and resource mobilization activities, which are designed to promote the effective implementation of policies, standards and recommended practices. </a:t>
            </a:r>
            <a:endParaRPr lang="en-US">
              <a:solidFill>
                <a:srgbClr val="000000"/>
              </a:solidFill>
              <a:ea typeface="Calibri"/>
              <a:cs typeface="Calibri"/>
            </a:endParaRPr>
          </a:p>
          <a:p>
            <a:pPr algn="just">
              <a:lnSpc>
                <a:spcPct val="108000"/>
              </a:lnSpc>
            </a:pPr>
            <a:endParaRPr lang="en-US" sz="2000">
              <a:solidFill>
                <a:srgbClr val="3E4A5B"/>
              </a:solidFill>
              <a:ea typeface="Calibri"/>
              <a:cs typeface="Calibri"/>
            </a:endParaRPr>
          </a:p>
          <a:p>
            <a:pPr algn="just">
              <a:lnSpc>
                <a:spcPct val="108000"/>
              </a:lnSpc>
            </a:pPr>
            <a:r>
              <a:rPr lang="en-US" sz="2000">
                <a:solidFill>
                  <a:srgbClr val="3E4A5B"/>
                </a:solidFill>
                <a:ea typeface="Calibri"/>
                <a:cs typeface="Calibri"/>
              </a:rPr>
              <a:t>Helps overcome resource limitations that impact infrastructure,  training, supply chain access and coordination, especially in developing countries</a:t>
            </a:r>
            <a:endParaRPr lang="en-US" sz="2000">
              <a:ea typeface="Calibri"/>
              <a:cs typeface="Calibri"/>
            </a:endParaRPr>
          </a:p>
        </p:txBody>
      </p:sp>
      <p:sp>
        <p:nvSpPr>
          <p:cNvPr id="61" name="Hex N"/>
          <p:cNvSpPr/>
          <p:nvPr/>
        </p:nvSpPr>
        <p:spPr>
          <a:xfrm>
            <a:off x="8388062" y="1564104"/>
            <a:ext cx="1980000" cy="1714000"/>
          </a:xfrm>
          <a:prstGeom prst="hexagon">
            <a:avLst/>
          </a:prstGeom>
          <a:gradFill rotWithShape="1">
            <a:gsLst>
              <a:gs pos="0">
                <a:srgbClr val="D4A94A"/>
              </a:gs>
              <a:gs pos="100000">
                <a:srgbClr val="B8862B"/>
              </a:gs>
            </a:gsLst>
            <a:lin ang="5400000" scaled="0"/>
          </a:gradFill>
          <a:ln>
            <a:noFill/>
          </a:ln>
          <a:effectLst>
            <a:outerShdw blurRad="63500" dist="25400" dir="5400000" algn="ctr" rotWithShape="0">
              <a:srgbClr val="0B1B33">
                <a:alpha val="30000"/>
              </a:srgbClr>
            </a:outerShdw>
          </a:effectLst>
        </p:spPr>
        <p:txBody>
          <a:bodyPr wrap="square" lIns="228600" tIns="91440" rIns="228600" bIns="91440" rtlCol="0" anchor="ctr"/>
          <a:lstStyle/>
          <a:p>
            <a:pPr marL="0" indent="0" algn="ctr">
              <a:buNone/>
            </a:pPr>
            <a:r>
              <a:rPr lang="en-US" sz="1150" b="1">
                <a:solidFill>
                  <a:srgbClr val="13315C"/>
                </a:solidFill>
                <a:ea typeface="Trebuchet MS" pitchFamily="34" charset="-122"/>
                <a:cs typeface="Trebuchet MS" pitchFamily="34" charset="-120"/>
              </a:rPr>
              <a:t>No Country is Left Behind</a:t>
            </a:r>
            <a:endParaRPr lang="en-US" sz="1150"/>
          </a:p>
        </p:txBody>
      </p:sp>
      <p:sp>
        <p:nvSpPr>
          <p:cNvPr id="62" name="Hex NE"/>
          <p:cNvSpPr/>
          <p:nvPr/>
        </p:nvSpPr>
        <p:spPr>
          <a:xfrm>
            <a:off x="9933182" y="2418932"/>
            <a:ext cx="1980000" cy="1714000"/>
          </a:xfrm>
          <a:prstGeom prst="hexagon">
            <a:avLst/>
          </a:prstGeom>
          <a:gradFill rotWithShape="1">
            <a:gsLst>
              <a:gs pos="0">
                <a:srgbClr val="2E86C1"/>
              </a:gs>
              <a:gs pos="100000">
                <a:srgbClr val="1B5E96"/>
              </a:gs>
            </a:gsLst>
            <a:lin ang="5400000" scaled="0"/>
          </a:gradFill>
          <a:ln>
            <a:noFill/>
          </a:ln>
          <a:effectLst>
            <a:outerShdw blurRad="63500" dist="25400" dir="5400000" algn="ctr" rotWithShape="0">
              <a:srgbClr val="0B1B33">
                <a:alpha val="30000"/>
              </a:srgbClr>
            </a:outerShdw>
          </a:effectLst>
        </p:spPr>
        <p:txBody>
          <a:bodyPr wrap="square" lIns="228600" tIns="91440" rIns="228600" bIns="91440" rtlCol="0" anchor="ctr"/>
          <a:lstStyle/>
          <a:p>
            <a:pPr marL="0" indent="0" algn="ctr">
              <a:buNone/>
            </a:pPr>
            <a:r>
              <a:rPr lang="en-US" sz="1100" b="1">
                <a:solidFill>
                  <a:srgbClr val="FFFFFF"/>
                </a:solidFill>
                <a:ea typeface="Trebuchet MS" pitchFamily="34" charset="-122"/>
                <a:cs typeface="Trebuchet MS" pitchFamily="34" charset="-120"/>
              </a:rPr>
              <a:t>Every Flight is Safe &amp; Secure</a:t>
            </a:r>
            <a:endParaRPr lang="en-US" sz="1100"/>
          </a:p>
        </p:txBody>
      </p:sp>
      <p:sp>
        <p:nvSpPr>
          <p:cNvPr id="63" name="Hex SE"/>
          <p:cNvSpPr/>
          <p:nvPr/>
        </p:nvSpPr>
        <p:spPr>
          <a:xfrm>
            <a:off x="9938088" y="4131302"/>
            <a:ext cx="1980000" cy="1714000"/>
          </a:xfrm>
          <a:prstGeom prst="hexagon">
            <a:avLst/>
          </a:prstGeom>
          <a:gradFill rotWithShape="1">
            <a:gsLst>
              <a:gs pos="0">
                <a:srgbClr val="2E86C1"/>
              </a:gs>
              <a:gs pos="100000">
                <a:srgbClr val="1B5E96"/>
              </a:gs>
            </a:gsLst>
            <a:lin ang="5400000" scaled="0"/>
          </a:gradFill>
          <a:ln>
            <a:noFill/>
          </a:ln>
          <a:effectLst>
            <a:outerShdw blurRad="63500" dist="25400" dir="5400000" algn="ctr" rotWithShape="0">
              <a:srgbClr val="0B1B33">
                <a:alpha val="30000"/>
              </a:srgbClr>
            </a:outerShdw>
          </a:effectLst>
        </p:spPr>
        <p:txBody>
          <a:bodyPr wrap="square" lIns="228600" tIns="91440" rIns="228600" bIns="91440" rtlCol="0" anchor="ctr"/>
          <a:lstStyle/>
          <a:p>
            <a:pPr marL="0" indent="0" algn="ctr">
              <a:buNone/>
            </a:pPr>
            <a:r>
              <a:rPr lang="en-US" sz="1050" b="1">
                <a:solidFill>
                  <a:srgbClr val="FFFFFF"/>
                </a:solidFill>
                <a:ea typeface="Trebuchet MS" pitchFamily="34" charset="-122"/>
                <a:cs typeface="Trebuchet MS" pitchFamily="34" charset="-120"/>
              </a:rPr>
              <a:t>Reliable, Accessible &amp; Seamless Mobility for All</a:t>
            </a:r>
            <a:endParaRPr lang="en-US" sz="1050"/>
          </a:p>
        </p:txBody>
      </p:sp>
      <p:sp>
        <p:nvSpPr>
          <p:cNvPr id="64" name="Hex S"/>
          <p:cNvSpPr/>
          <p:nvPr/>
        </p:nvSpPr>
        <p:spPr>
          <a:xfrm>
            <a:off x="8388062" y="4975462"/>
            <a:ext cx="1980000" cy="1714000"/>
          </a:xfrm>
          <a:prstGeom prst="hexagon">
            <a:avLst/>
          </a:prstGeom>
          <a:gradFill rotWithShape="1">
            <a:gsLst>
              <a:gs pos="0">
                <a:srgbClr val="2E86C1"/>
              </a:gs>
              <a:gs pos="100000">
                <a:srgbClr val="1B5E96"/>
              </a:gs>
            </a:gsLst>
            <a:lin ang="5400000" scaled="0"/>
          </a:gradFill>
          <a:ln>
            <a:noFill/>
          </a:ln>
          <a:effectLst>
            <a:outerShdw blurRad="63500" dist="25400" dir="5400000" algn="ctr" rotWithShape="0">
              <a:srgbClr val="0B1B33">
                <a:alpha val="30000"/>
              </a:srgbClr>
            </a:outerShdw>
          </a:effectLst>
        </p:spPr>
        <p:txBody>
          <a:bodyPr wrap="square" lIns="228600" tIns="91440" rIns="228600" bIns="91440" rtlCol="0" anchor="ctr"/>
          <a:lstStyle/>
          <a:p>
            <a:pPr marL="0" indent="0" algn="ctr">
              <a:buNone/>
            </a:pPr>
            <a:r>
              <a:rPr lang="en-US" sz="1050" b="1">
                <a:solidFill>
                  <a:srgbClr val="FFFFFF"/>
                </a:solidFill>
                <a:ea typeface="Trebuchet MS" pitchFamily="34" charset="-122"/>
                <a:cs typeface="Trebuchet MS" pitchFamily="34" charset="-120"/>
              </a:rPr>
              <a:t>Legal &amp; Regulatory Framework for Every Challenge</a:t>
            </a:r>
            <a:endParaRPr lang="en-US" sz="1050"/>
          </a:p>
        </p:txBody>
      </p:sp>
      <p:sp>
        <p:nvSpPr>
          <p:cNvPr id="65" name="Hex SW"/>
          <p:cNvSpPr/>
          <p:nvPr/>
        </p:nvSpPr>
        <p:spPr>
          <a:xfrm>
            <a:off x="6850562" y="4131302"/>
            <a:ext cx="1980000" cy="1714000"/>
          </a:xfrm>
          <a:prstGeom prst="hexagon">
            <a:avLst/>
          </a:prstGeom>
          <a:gradFill rotWithShape="1">
            <a:gsLst>
              <a:gs pos="0">
                <a:srgbClr val="2E86C1"/>
              </a:gs>
              <a:gs pos="100000">
                <a:srgbClr val="1B5E96"/>
              </a:gs>
            </a:gsLst>
            <a:lin ang="5400000" scaled="0"/>
          </a:gradFill>
          <a:ln>
            <a:noFill/>
          </a:ln>
          <a:effectLst>
            <a:outerShdw blurRad="63500" dist="25400" dir="5400000" algn="ctr" rotWithShape="0">
              <a:srgbClr val="0B1B33">
                <a:alpha val="30000"/>
              </a:srgbClr>
            </a:outerShdw>
          </a:effectLst>
        </p:spPr>
        <p:txBody>
          <a:bodyPr wrap="square" lIns="228600" tIns="91440" rIns="228600" bIns="91440" rtlCol="0" anchor="ctr"/>
          <a:lstStyle/>
          <a:p>
            <a:pPr marL="0" indent="0" algn="ctr">
              <a:buNone/>
            </a:pPr>
            <a:r>
              <a:rPr lang="en-US" sz="1050" b="1">
                <a:solidFill>
                  <a:srgbClr val="FFFFFF"/>
                </a:solidFill>
                <a:ea typeface="Trebuchet MS" pitchFamily="34" charset="-122"/>
                <a:cs typeface="Trebuchet MS" pitchFamily="34" charset="-120"/>
              </a:rPr>
              <a:t>Economic Prosperity &amp; Societal Well-being for All</a:t>
            </a:r>
            <a:endParaRPr lang="en-US" sz="1050"/>
          </a:p>
        </p:txBody>
      </p:sp>
      <p:sp>
        <p:nvSpPr>
          <p:cNvPr id="66" name="Hex NW"/>
          <p:cNvSpPr/>
          <p:nvPr/>
        </p:nvSpPr>
        <p:spPr>
          <a:xfrm>
            <a:off x="6850561" y="2418932"/>
            <a:ext cx="2060525" cy="1714000"/>
          </a:xfrm>
          <a:prstGeom prst="hexagon">
            <a:avLst/>
          </a:prstGeom>
          <a:gradFill rotWithShape="1">
            <a:gsLst>
              <a:gs pos="0">
                <a:srgbClr val="2E86C1"/>
              </a:gs>
              <a:gs pos="100000">
                <a:srgbClr val="1B5E96"/>
              </a:gs>
            </a:gsLst>
            <a:lin ang="5400000" scaled="0"/>
          </a:gradFill>
          <a:ln>
            <a:noFill/>
          </a:ln>
          <a:effectLst>
            <a:outerShdw blurRad="63500" dist="25400" dir="5400000" algn="ctr" rotWithShape="0">
              <a:srgbClr val="0B1B33">
                <a:alpha val="30000"/>
              </a:srgbClr>
            </a:outerShdw>
          </a:effectLst>
        </p:spPr>
        <p:txBody>
          <a:bodyPr wrap="square" lIns="228600" tIns="91440" rIns="228600" bIns="91440" rtlCol="0" anchor="ctr"/>
          <a:lstStyle/>
          <a:p>
            <a:pPr marL="0" indent="0" algn="ctr">
              <a:buNone/>
            </a:pPr>
            <a:r>
              <a:rPr lang="en-US" sz="1100" b="1">
                <a:solidFill>
                  <a:srgbClr val="FFFFFF"/>
                </a:solidFill>
                <a:ea typeface="Trebuchet MS" pitchFamily="34" charset="-122"/>
                <a:cs typeface="Trebuchet MS" pitchFamily="34" charset="-120"/>
              </a:rPr>
              <a:t>Aviation is Environmentally Sustainable</a:t>
            </a:r>
            <a:endParaRPr lang="en-US" sz="1100"/>
          </a:p>
        </p:txBody>
      </p:sp>
      <p:sp>
        <p:nvSpPr>
          <p:cNvPr id="60" name="Hex Center"/>
          <p:cNvSpPr/>
          <p:nvPr/>
        </p:nvSpPr>
        <p:spPr>
          <a:xfrm>
            <a:off x="8388062" y="3271568"/>
            <a:ext cx="1980000" cy="1714000"/>
          </a:xfrm>
          <a:prstGeom prst="hexagon">
            <a:avLst/>
          </a:prstGeom>
          <a:gradFill rotWithShape="1">
            <a:gsLst>
              <a:gs pos="0">
                <a:srgbClr val="1B4A7A"/>
              </a:gs>
              <a:gs pos="100000">
                <a:srgbClr val="0F2947"/>
              </a:gs>
            </a:gsLst>
            <a:lin ang="5400000" scaled="0"/>
          </a:gradFill>
          <a:ln w="19050">
            <a:solidFill>
              <a:srgbClr val="C79A3B"/>
            </a:solidFill>
          </a:ln>
          <a:effectLst>
            <a:outerShdw blurRad="76200" dist="25400" dir="5400000" algn="ctr" rotWithShape="0">
              <a:srgbClr val="0B1B33">
                <a:alpha val="40000"/>
              </a:srgbClr>
            </a:outerShdw>
          </a:effectLst>
        </p:spPr>
        <p:txBody>
          <a:bodyPr wrap="square" lIns="228600" tIns="91440" rIns="228600" bIns="91440" rtlCol="0" anchor="ctr"/>
          <a:lstStyle/>
          <a:p>
            <a:pPr marL="0" indent="0" algn="ctr">
              <a:buNone/>
            </a:pPr>
            <a:r>
              <a:rPr lang="en-US" sz="1500" b="1">
                <a:solidFill>
                  <a:srgbClr val="FFFFFF"/>
                </a:solidFill>
                <a:ea typeface="Georgia" pitchFamily="34" charset="-122"/>
                <a:cs typeface="Georgia" pitchFamily="34" charset="-120"/>
              </a:rPr>
              <a:t>ICAO's Strategic Goals</a:t>
            </a:r>
          </a:p>
          <a:p>
            <a:pPr marL="0" indent="0" algn="ctr">
              <a:spcBef>
                <a:spcPts val="400"/>
              </a:spcBef>
              <a:buNone/>
            </a:pPr>
            <a:r>
              <a:rPr lang="en-US" sz="1150" b="1" spc="200">
                <a:solidFill>
                  <a:srgbClr val="E6B94D"/>
                </a:solidFill>
                <a:ea typeface="Trebuchet MS" pitchFamily="34" charset="-122"/>
                <a:cs typeface="Trebuchet MS" pitchFamily="34" charset="-120"/>
              </a:rPr>
              <a:t>2026–2050</a:t>
            </a:r>
            <a:endParaRPr lang="en-US" sz="115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55168-2CB6-366C-3081-BF9A959F0E37}"/>
              </a:ext>
            </a:extLst>
          </p:cNvPr>
          <p:cNvSpPr>
            <a:spLocks noGrp="1"/>
          </p:cNvSpPr>
          <p:nvPr>
            <p:ph type="ctrTitle"/>
          </p:nvPr>
        </p:nvSpPr>
        <p:spPr/>
        <p:txBody>
          <a:bodyPr/>
          <a:lstStyle/>
          <a:p>
            <a:endParaRPr lang="en-CA"/>
          </a:p>
        </p:txBody>
      </p:sp>
      <p:sp>
        <p:nvSpPr>
          <p:cNvPr id="3" name="Subtitle 2">
            <a:extLst>
              <a:ext uri="{FF2B5EF4-FFF2-40B4-BE49-F238E27FC236}">
                <a16:creationId xmlns:a16="http://schemas.microsoft.com/office/drawing/2014/main" id="{0BC34C36-107A-D770-D1AC-26EFC690567B}"/>
              </a:ext>
            </a:extLst>
          </p:cNvPr>
          <p:cNvSpPr>
            <a:spLocks noGrp="1"/>
          </p:cNvSpPr>
          <p:nvPr>
            <p:ph type="subTitle" idx="1"/>
          </p:nvPr>
        </p:nvSpPr>
        <p:spPr/>
        <p:txBody>
          <a:bodyPr/>
          <a:lstStyle/>
          <a:p>
            <a:endParaRPr lang="en-CA"/>
          </a:p>
        </p:txBody>
      </p:sp>
      <p:pic>
        <p:nvPicPr>
          <p:cNvPr id="5" name="Picture 4">
            <a:extLst>
              <a:ext uri="{FF2B5EF4-FFF2-40B4-BE49-F238E27FC236}">
                <a16:creationId xmlns:a16="http://schemas.microsoft.com/office/drawing/2014/main" id="{2A07087C-CCD8-5BD5-878E-C7600A2A1094}"/>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900076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7E80240-1316-F0D9-1EBC-014100627B61}"/>
              </a:ext>
            </a:extLst>
          </p:cNvPr>
          <p:cNvSpPr>
            <a:spLocks noGrp="1"/>
          </p:cNvSpPr>
          <p:nvPr>
            <p:ph type="subTitle" idx="1"/>
          </p:nvPr>
        </p:nvSpPr>
        <p:spPr/>
        <p:txBody>
          <a:bodyPr>
            <a:normAutofit lnSpcReduction="10000"/>
          </a:bodyPr>
          <a:lstStyle/>
          <a:p>
            <a:endParaRPr lang="en-CA"/>
          </a:p>
        </p:txBody>
      </p:sp>
      <p:sp>
        <p:nvSpPr>
          <p:cNvPr id="3" name="Title 2">
            <a:extLst>
              <a:ext uri="{FF2B5EF4-FFF2-40B4-BE49-F238E27FC236}">
                <a16:creationId xmlns:a16="http://schemas.microsoft.com/office/drawing/2014/main" id="{06060994-BB3C-E82D-AD96-E2CF9020E2BC}"/>
              </a:ext>
            </a:extLst>
          </p:cNvPr>
          <p:cNvSpPr>
            <a:spLocks noGrp="1"/>
          </p:cNvSpPr>
          <p:nvPr>
            <p:ph type="title"/>
          </p:nvPr>
        </p:nvSpPr>
        <p:spPr/>
        <p:txBody>
          <a:bodyPr/>
          <a:lstStyle/>
          <a:p>
            <a:endParaRPr lang="en-CA"/>
          </a:p>
        </p:txBody>
      </p:sp>
      <p:sp>
        <p:nvSpPr>
          <p:cNvPr id="4" name="Text Placeholder 3">
            <a:extLst>
              <a:ext uri="{FF2B5EF4-FFF2-40B4-BE49-F238E27FC236}">
                <a16:creationId xmlns:a16="http://schemas.microsoft.com/office/drawing/2014/main" id="{14E93C98-58F6-F7A8-A5F8-D5EEF2CB70DF}"/>
              </a:ext>
            </a:extLst>
          </p:cNvPr>
          <p:cNvSpPr>
            <a:spLocks noGrp="1"/>
          </p:cNvSpPr>
          <p:nvPr>
            <p:ph type="body" sz="quarter" idx="10"/>
          </p:nvPr>
        </p:nvSpPr>
        <p:spPr/>
        <p:txBody>
          <a:bodyPr/>
          <a:lstStyle/>
          <a:p>
            <a:endParaRPr lang="en-CA"/>
          </a:p>
        </p:txBody>
      </p:sp>
      <p:pic>
        <p:nvPicPr>
          <p:cNvPr id="6" name="Picture 5">
            <a:extLst>
              <a:ext uri="{FF2B5EF4-FFF2-40B4-BE49-F238E27FC236}">
                <a16:creationId xmlns:a16="http://schemas.microsoft.com/office/drawing/2014/main" id="{B0C6B5AD-9D44-AC9E-F62C-6BD23E46ED3B}"/>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1760976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1" name="Sea background"/>
          <p:cNvSpPr/>
          <p:nvPr/>
        </p:nvSpPr>
        <p:spPr>
          <a:xfrm>
            <a:off x="101600" y="889000"/>
            <a:ext cx="8064500" cy="5740400"/>
          </a:xfrm>
          <a:prstGeom prst="rect">
            <a:avLst/>
          </a:prstGeom>
          <a:solidFill>
            <a:srgbClr val="CFE4F6"/>
          </a:solidFill>
          <a:ln>
            <a:noFill/>
          </a:ln>
        </p:spPr>
        <p:txBody>
          <a:bodyPr/>
          <a:lstStyle/>
          <a:p>
            <a:endParaRPr lang="en-US"/>
          </a:p>
        </p:txBody>
      </p:sp>
      <p:sp>
        <p:nvSpPr>
          <p:cNvPr id="9200" name="Land fill west"/>
          <p:cNvSpPr/>
          <p:nvPr/>
        </p:nvSpPr>
        <p:spPr>
          <a:xfrm>
            <a:off x="101600" y="1752600"/>
            <a:ext cx="762000" cy="4876800"/>
          </a:xfrm>
          <a:prstGeom prst="rect">
            <a:avLst/>
          </a:prstGeom>
          <a:solidFill>
            <a:srgbClr val="E4E6EA"/>
          </a:solidFill>
          <a:ln>
            <a:noFill/>
          </a:ln>
        </p:spPr>
        <p:txBody>
          <a:bodyPr/>
          <a:lstStyle/>
          <a:p>
            <a:endParaRPr lang="en-US"/>
          </a:p>
        </p:txBody>
      </p:sp>
      <p:sp>
        <p:nvSpPr>
          <p:cNvPr id="21" name="Freeform 6"/>
          <p:cNvSpPr>
            <a:spLocks/>
          </p:cNvSpPr>
          <p:nvPr/>
        </p:nvSpPr>
        <p:spPr bwMode="auto">
          <a:xfrm>
            <a:off x="7905347" y="792225"/>
            <a:ext cx="2062223" cy="1651529"/>
          </a:xfrm>
          <a:custGeom>
            <a:avLst/>
            <a:gdLst>
              <a:gd name="T0" fmla="*/ 23 w 236"/>
              <a:gd name="T1" fmla="*/ 66 h 189"/>
              <a:gd name="T2" fmla="*/ 37 w 236"/>
              <a:gd name="T3" fmla="*/ 54 h 189"/>
              <a:gd name="T4" fmla="*/ 58 w 236"/>
              <a:gd name="T5" fmla="*/ 45 h 189"/>
              <a:gd name="T6" fmla="*/ 71 w 236"/>
              <a:gd name="T7" fmla="*/ 24 h 189"/>
              <a:gd name="T8" fmla="*/ 82 w 236"/>
              <a:gd name="T9" fmla="*/ 22 h 189"/>
              <a:gd name="T10" fmla="*/ 97 w 236"/>
              <a:gd name="T11" fmla="*/ 23 h 189"/>
              <a:gd name="T12" fmla="*/ 116 w 236"/>
              <a:gd name="T13" fmla="*/ 30 h 189"/>
              <a:gd name="T14" fmla="*/ 134 w 236"/>
              <a:gd name="T15" fmla="*/ 27 h 189"/>
              <a:gd name="T16" fmla="*/ 147 w 236"/>
              <a:gd name="T17" fmla="*/ 18 h 189"/>
              <a:gd name="T18" fmla="*/ 149 w 236"/>
              <a:gd name="T19" fmla="*/ 7 h 189"/>
              <a:gd name="T20" fmla="*/ 165 w 236"/>
              <a:gd name="T21" fmla="*/ 4 h 189"/>
              <a:gd name="T22" fmla="*/ 170 w 236"/>
              <a:gd name="T23" fmla="*/ 12 h 189"/>
              <a:gd name="T24" fmla="*/ 182 w 236"/>
              <a:gd name="T25" fmla="*/ 36 h 189"/>
              <a:gd name="T26" fmla="*/ 193 w 236"/>
              <a:gd name="T27" fmla="*/ 29 h 189"/>
              <a:gd name="T28" fmla="*/ 214 w 236"/>
              <a:gd name="T29" fmla="*/ 22 h 189"/>
              <a:gd name="T30" fmla="*/ 236 w 236"/>
              <a:gd name="T31" fmla="*/ 28 h 189"/>
              <a:gd name="T32" fmla="*/ 219 w 236"/>
              <a:gd name="T33" fmla="*/ 34 h 189"/>
              <a:gd name="T34" fmla="*/ 183 w 236"/>
              <a:gd name="T35" fmla="*/ 40 h 189"/>
              <a:gd name="T36" fmla="*/ 181 w 236"/>
              <a:gd name="T37" fmla="*/ 58 h 189"/>
              <a:gd name="T38" fmla="*/ 179 w 236"/>
              <a:gd name="T39" fmla="*/ 77 h 189"/>
              <a:gd name="T40" fmla="*/ 178 w 236"/>
              <a:gd name="T41" fmla="*/ 93 h 189"/>
              <a:gd name="T42" fmla="*/ 172 w 236"/>
              <a:gd name="T43" fmla="*/ 106 h 189"/>
              <a:gd name="T44" fmla="*/ 157 w 236"/>
              <a:gd name="T45" fmla="*/ 123 h 189"/>
              <a:gd name="T46" fmla="*/ 155 w 236"/>
              <a:gd name="T47" fmla="*/ 142 h 189"/>
              <a:gd name="T48" fmla="*/ 135 w 236"/>
              <a:gd name="T49" fmla="*/ 142 h 189"/>
              <a:gd name="T50" fmla="*/ 121 w 236"/>
              <a:gd name="T51" fmla="*/ 148 h 189"/>
              <a:gd name="T52" fmla="*/ 116 w 236"/>
              <a:gd name="T53" fmla="*/ 178 h 189"/>
              <a:gd name="T54" fmla="*/ 82 w 236"/>
              <a:gd name="T55" fmla="*/ 184 h 189"/>
              <a:gd name="T56" fmla="*/ 68 w 236"/>
              <a:gd name="T57" fmla="*/ 186 h 189"/>
              <a:gd name="T58" fmla="*/ 20 w 236"/>
              <a:gd name="T59" fmla="*/ 179 h 189"/>
              <a:gd name="T60" fmla="*/ 29 w 236"/>
              <a:gd name="T61" fmla="*/ 147 h 189"/>
              <a:gd name="T62" fmla="*/ 11 w 236"/>
              <a:gd name="T63" fmla="*/ 130 h 189"/>
              <a:gd name="T64" fmla="*/ 8 w 236"/>
              <a:gd name="T65" fmla="*/ 102 h 189"/>
              <a:gd name="T66" fmla="*/ 2 w 236"/>
              <a:gd name="T67" fmla="*/ 8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6" h="189">
                <a:moveTo>
                  <a:pt x="4" y="58"/>
                </a:moveTo>
                <a:lnTo>
                  <a:pt x="23" y="66"/>
                </a:lnTo>
                <a:lnTo>
                  <a:pt x="35" y="63"/>
                </a:lnTo>
                <a:lnTo>
                  <a:pt x="37" y="54"/>
                </a:lnTo>
                <a:lnTo>
                  <a:pt x="50" y="51"/>
                </a:lnTo>
                <a:lnTo>
                  <a:pt x="58" y="45"/>
                </a:lnTo>
                <a:lnTo>
                  <a:pt x="58" y="28"/>
                </a:lnTo>
                <a:lnTo>
                  <a:pt x="71" y="24"/>
                </a:lnTo>
                <a:lnTo>
                  <a:pt x="72" y="17"/>
                </a:lnTo>
                <a:lnTo>
                  <a:pt x="82" y="22"/>
                </a:lnTo>
                <a:lnTo>
                  <a:pt x="87" y="23"/>
                </a:lnTo>
                <a:lnTo>
                  <a:pt x="97" y="23"/>
                </a:lnTo>
                <a:lnTo>
                  <a:pt x="110" y="27"/>
                </a:lnTo>
                <a:lnTo>
                  <a:pt x="116" y="30"/>
                </a:lnTo>
                <a:lnTo>
                  <a:pt x="127" y="23"/>
                </a:lnTo>
                <a:lnTo>
                  <a:pt x="134" y="27"/>
                </a:lnTo>
                <a:lnTo>
                  <a:pt x="137" y="18"/>
                </a:lnTo>
                <a:lnTo>
                  <a:pt x="147" y="18"/>
                </a:lnTo>
                <a:lnTo>
                  <a:pt x="149" y="15"/>
                </a:lnTo>
                <a:lnTo>
                  <a:pt x="149" y="7"/>
                </a:lnTo>
                <a:lnTo>
                  <a:pt x="154" y="0"/>
                </a:lnTo>
                <a:lnTo>
                  <a:pt x="165" y="4"/>
                </a:lnTo>
                <a:lnTo>
                  <a:pt x="165" y="11"/>
                </a:lnTo>
                <a:lnTo>
                  <a:pt x="170" y="12"/>
                </a:lnTo>
                <a:lnTo>
                  <a:pt x="173" y="29"/>
                </a:lnTo>
                <a:lnTo>
                  <a:pt x="182" y="36"/>
                </a:lnTo>
                <a:lnTo>
                  <a:pt x="186" y="31"/>
                </a:lnTo>
                <a:lnTo>
                  <a:pt x="193" y="29"/>
                </a:lnTo>
                <a:lnTo>
                  <a:pt x="202" y="20"/>
                </a:lnTo>
                <a:lnTo>
                  <a:pt x="214" y="22"/>
                </a:lnTo>
                <a:lnTo>
                  <a:pt x="232" y="22"/>
                </a:lnTo>
                <a:lnTo>
                  <a:pt x="236" y="28"/>
                </a:lnTo>
                <a:lnTo>
                  <a:pt x="227" y="30"/>
                </a:lnTo>
                <a:lnTo>
                  <a:pt x="219" y="34"/>
                </a:lnTo>
                <a:lnTo>
                  <a:pt x="200" y="36"/>
                </a:lnTo>
                <a:lnTo>
                  <a:pt x="183" y="40"/>
                </a:lnTo>
                <a:lnTo>
                  <a:pt x="175" y="50"/>
                </a:lnTo>
                <a:lnTo>
                  <a:pt x="181" y="58"/>
                </a:lnTo>
                <a:lnTo>
                  <a:pt x="185" y="69"/>
                </a:lnTo>
                <a:lnTo>
                  <a:pt x="179" y="77"/>
                </a:lnTo>
                <a:lnTo>
                  <a:pt x="182" y="85"/>
                </a:lnTo>
                <a:lnTo>
                  <a:pt x="178" y="93"/>
                </a:lnTo>
                <a:lnTo>
                  <a:pt x="162" y="92"/>
                </a:lnTo>
                <a:lnTo>
                  <a:pt x="172" y="106"/>
                </a:lnTo>
                <a:lnTo>
                  <a:pt x="162" y="111"/>
                </a:lnTo>
                <a:lnTo>
                  <a:pt x="157" y="123"/>
                </a:lnTo>
                <a:lnTo>
                  <a:pt x="160" y="136"/>
                </a:lnTo>
                <a:lnTo>
                  <a:pt x="155" y="142"/>
                </a:lnTo>
                <a:lnTo>
                  <a:pt x="148" y="140"/>
                </a:lnTo>
                <a:lnTo>
                  <a:pt x="135" y="142"/>
                </a:lnTo>
                <a:lnTo>
                  <a:pt x="134" y="148"/>
                </a:lnTo>
                <a:lnTo>
                  <a:pt x="121" y="148"/>
                </a:lnTo>
                <a:lnTo>
                  <a:pt x="113" y="160"/>
                </a:lnTo>
                <a:lnTo>
                  <a:pt x="116" y="178"/>
                </a:lnTo>
                <a:lnTo>
                  <a:pt x="95" y="186"/>
                </a:lnTo>
                <a:lnTo>
                  <a:pt x="82" y="184"/>
                </a:lnTo>
                <a:lnTo>
                  <a:pt x="79" y="189"/>
                </a:lnTo>
                <a:lnTo>
                  <a:pt x="68" y="186"/>
                </a:lnTo>
                <a:lnTo>
                  <a:pt x="51" y="189"/>
                </a:lnTo>
                <a:lnTo>
                  <a:pt x="20" y="179"/>
                </a:lnTo>
                <a:lnTo>
                  <a:pt x="33" y="160"/>
                </a:lnTo>
                <a:lnTo>
                  <a:pt x="29" y="147"/>
                </a:lnTo>
                <a:lnTo>
                  <a:pt x="15" y="143"/>
                </a:lnTo>
                <a:lnTo>
                  <a:pt x="11" y="130"/>
                </a:lnTo>
                <a:lnTo>
                  <a:pt x="3" y="113"/>
                </a:lnTo>
                <a:lnTo>
                  <a:pt x="8" y="102"/>
                </a:lnTo>
                <a:lnTo>
                  <a:pt x="0" y="99"/>
                </a:lnTo>
                <a:lnTo>
                  <a:pt x="2" y="84"/>
                </a:lnTo>
                <a:lnTo>
                  <a:pt x="4" y="58"/>
                </a:lnTo>
                <a:close/>
              </a:path>
            </a:pathLst>
          </a:custGeom>
          <a:solidFill>
            <a:srgbClr val="E4E6EA"/>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25" name="MID UAE"/>
          <p:cNvSpPr>
            <a:spLocks/>
          </p:cNvSpPr>
          <p:nvPr/>
        </p:nvSpPr>
        <p:spPr bwMode="auto">
          <a:xfrm>
            <a:off x="6769377" y="3037954"/>
            <a:ext cx="742753" cy="646629"/>
          </a:xfrm>
          <a:custGeom>
            <a:avLst/>
            <a:gdLst>
              <a:gd name="T0" fmla="*/ 0 w 85"/>
              <a:gd name="T1" fmla="*/ 38 h 74"/>
              <a:gd name="T2" fmla="*/ 3 w 85"/>
              <a:gd name="T3" fmla="*/ 37 h 74"/>
              <a:gd name="T4" fmla="*/ 4 w 85"/>
              <a:gd name="T5" fmla="*/ 42 h 74"/>
              <a:gd name="T6" fmla="*/ 18 w 85"/>
              <a:gd name="T7" fmla="*/ 39 h 74"/>
              <a:gd name="T8" fmla="*/ 33 w 85"/>
              <a:gd name="T9" fmla="*/ 40 h 74"/>
              <a:gd name="T10" fmla="*/ 44 w 85"/>
              <a:gd name="T11" fmla="*/ 40 h 74"/>
              <a:gd name="T12" fmla="*/ 54 w 85"/>
              <a:gd name="T13" fmla="*/ 26 h 74"/>
              <a:gd name="T14" fmla="*/ 66 w 85"/>
              <a:gd name="T15" fmla="*/ 13 h 74"/>
              <a:gd name="T16" fmla="*/ 76 w 85"/>
              <a:gd name="T17" fmla="*/ 0 h 74"/>
              <a:gd name="T18" fmla="*/ 80 w 85"/>
              <a:gd name="T19" fmla="*/ 7 h 74"/>
              <a:gd name="T20" fmla="*/ 85 w 85"/>
              <a:gd name="T21" fmla="*/ 24 h 74"/>
              <a:gd name="T22" fmla="*/ 75 w 85"/>
              <a:gd name="T23" fmla="*/ 24 h 74"/>
              <a:gd name="T24" fmla="*/ 76 w 85"/>
              <a:gd name="T25" fmla="*/ 37 h 74"/>
              <a:gd name="T26" fmla="*/ 79 w 85"/>
              <a:gd name="T27" fmla="*/ 40 h 74"/>
              <a:gd name="T28" fmla="*/ 72 w 85"/>
              <a:gd name="T29" fmla="*/ 44 h 74"/>
              <a:gd name="T30" fmla="*/ 72 w 85"/>
              <a:gd name="T31" fmla="*/ 53 h 74"/>
              <a:gd name="T32" fmla="*/ 68 w 85"/>
              <a:gd name="T33" fmla="*/ 61 h 74"/>
              <a:gd name="T34" fmla="*/ 69 w 85"/>
              <a:gd name="T35" fmla="*/ 70 h 74"/>
              <a:gd name="T36" fmla="*/ 65 w 85"/>
              <a:gd name="T37" fmla="*/ 74 h 74"/>
              <a:gd name="T38" fmla="*/ 10 w 85"/>
              <a:gd name="T39" fmla="*/ 64 h 74"/>
              <a:gd name="T40" fmla="*/ 1 w 85"/>
              <a:gd name="T41" fmla="*/ 43 h 74"/>
              <a:gd name="T42" fmla="*/ 0 w 85"/>
              <a:gd name="T43" fmla="*/ 3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5" h="74">
                <a:moveTo>
                  <a:pt x="0" y="38"/>
                </a:moveTo>
                <a:lnTo>
                  <a:pt x="3" y="37"/>
                </a:lnTo>
                <a:lnTo>
                  <a:pt x="4" y="42"/>
                </a:lnTo>
                <a:lnTo>
                  <a:pt x="18" y="39"/>
                </a:lnTo>
                <a:lnTo>
                  <a:pt x="33" y="40"/>
                </a:lnTo>
                <a:lnTo>
                  <a:pt x="44" y="40"/>
                </a:lnTo>
                <a:lnTo>
                  <a:pt x="54" y="26"/>
                </a:lnTo>
                <a:lnTo>
                  <a:pt x="66" y="13"/>
                </a:lnTo>
                <a:lnTo>
                  <a:pt x="76" y="0"/>
                </a:lnTo>
                <a:lnTo>
                  <a:pt x="80" y="7"/>
                </a:lnTo>
                <a:lnTo>
                  <a:pt x="85" y="24"/>
                </a:lnTo>
                <a:lnTo>
                  <a:pt x="75" y="24"/>
                </a:lnTo>
                <a:lnTo>
                  <a:pt x="76" y="37"/>
                </a:lnTo>
                <a:lnTo>
                  <a:pt x="79" y="40"/>
                </a:lnTo>
                <a:lnTo>
                  <a:pt x="72" y="44"/>
                </a:lnTo>
                <a:lnTo>
                  <a:pt x="72" y="53"/>
                </a:lnTo>
                <a:lnTo>
                  <a:pt x="68" y="61"/>
                </a:lnTo>
                <a:lnTo>
                  <a:pt x="69" y="70"/>
                </a:lnTo>
                <a:lnTo>
                  <a:pt x="65" y="74"/>
                </a:lnTo>
                <a:lnTo>
                  <a:pt x="10" y="64"/>
                </a:lnTo>
                <a:lnTo>
                  <a:pt x="1" y="43"/>
                </a:lnTo>
                <a:lnTo>
                  <a:pt x="0" y="38"/>
                </a:lnTo>
                <a:close/>
              </a:path>
            </a:pathLst>
          </a:custGeom>
          <a:solidFill>
            <a:srgbClr val="E4E6EA"/>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49" name="Freeform 34"/>
          <p:cNvSpPr>
            <a:spLocks/>
          </p:cNvSpPr>
          <p:nvPr/>
        </p:nvSpPr>
        <p:spPr bwMode="auto">
          <a:xfrm>
            <a:off x="1028359" y="5746807"/>
            <a:ext cx="2070965" cy="1607835"/>
          </a:xfrm>
          <a:custGeom>
            <a:avLst/>
            <a:gdLst>
              <a:gd name="T0" fmla="*/ 14 w 237"/>
              <a:gd name="T1" fmla="*/ 77 h 184"/>
              <a:gd name="T2" fmla="*/ 29 w 237"/>
              <a:gd name="T3" fmla="*/ 76 h 184"/>
              <a:gd name="T4" fmla="*/ 33 w 237"/>
              <a:gd name="T5" fmla="*/ 70 h 184"/>
              <a:gd name="T6" fmla="*/ 36 w 237"/>
              <a:gd name="T7" fmla="*/ 71 h 184"/>
              <a:gd name="T8" fmla="*/ 40 w 237"/>
              <a:gd name="T9" fmla="*/ 75 h 184"/>
              <a:gd name="T10" fmla="*/ 64 w 237"/>
              <a:gd name="T11" fmla="*/ 68 h 184"/>
              <a:gd name="T12" fmla="*/ 71 w 237"/>
              <a:gd name="T13" fmla="*/ 59 h 184"/>
              <a:gd name="T14" fmla="*/ 81 w 237"/>
              <a:gd name="T15" fmla="*/ 52 h 184"/>
              <a:gd name="T16" fmla="*/ 79 w 237"/>
              <a:gd name="T17" fmla="*/ 45 h 184"/>
              <a:gd name="T18" fmla="*/ 84 w 237"/>
              <a:gd name="T19" fmla="*/ 43 h 184"/>
              <a:gd name="T20" fmla="*/ 102 w 237"/>
              <a:gd name="T21" fmla="*/ 44 h 184"/>
              <a:gd name="T22" fmla="*/ 119 w 237"/>
              <a:gd name="T23" fmla="*/ 35 h 184"/>
              <a:gd name="T24" fmla="*/ 132 w 237"/>
              <a:gd name="T25" fmla="*/ 12 h 184"/>
              <a:gd name="T26" fmla="*/ 141 w 237"/>
              <a:gd name="T27" fmla="*/ 3 h 184"/>
              <a:gd name="T28" fmla="*/ 152 w 237"/>
              <a:gd name="T29" fmla="*/ 0 h 184"/>
              <a:gd name="T30" fmla="*/ 155 w 237"/>
              <a:gd name="T31" fmla="*/ 9 h 184"/>
              <a:gd name="T32" fmla="*/ 165 w 237"/>
              <a:gd name="T33" fmla="*/ 22 h 184"/>
              <a:gd name="T34" fmla="*/ 165 w 237"/>
              <a:gd name="T35" fmla="*/ 30 h 184"/>
              <a:gd name="T36" fmla="*/ 163 w 237"/>
              <a:gd name="T37" fmla="*/ 39 h 184"/>
              <a:gd name="T38" fmla="*/ 164 w 237"/>
              <a:gd name="T39" fmla="*/ 45 h 184"/>
              <a:gd name="T40" fmla="*/ 170 w 237"/>
              <a:gd name="T41" fmla="*/ 51 h 184"/>
              <a:gd name="T42" fmla="*/ 185 w 237"/>
              <a:gd name="T43" fmla="*/ 61 h 184"/>
              <a:gd name="T44" fmla="*/ 195 w 237"/>
              <a:gd name="T45" fmla="*/ 69 h 184"/>
              <a:gd name="T46" fmla="*/ 195 w 237"/>
              <a:gd name="T47" fmla="*/ 76 h 184"/>
              <a:gd name="T48" fmla="*/ 207 w 237"/>
              <a:gd name="T49" fmla="*/ 86 h 184"/>
              <a:gd name="T50" fmla="*/ 215 w 237"/>
              <a:gd name="T51" fmla="*/ 95 h 184"/>
              <a:gd name="T52" fmla="*/ 220 w 237"/>
              <a:gd name="T53" fmla="*/ 108 h 184"/>
              <a:gd name="T54" fmla="*/ 234 w 237"/>
              <a:gd name="T55" fmla="*/ 116 h 184"/>
              <a:gd name="T56" fmla="*/ 237 w 237"/>
              <a:gd name="T57" fmla="*/ 123 h 184"/>
              <a:gd name="T58" fmla="*/ 231 w 237"/>
              <a:gd name="T59" fmla="*/ 125 h 184"/>
              <a:gd name="T60" fmla="*/ 219 w 237"/>
              <a:gd name="T61" fmla="*/ 124 h 184"/>
              <a:gd name="T62" fmla="*/ 205 w 237"/>
              <a:gd name="T63" fmla="*/ 122 h 184"/>
              <a:gd name="T64" fmla="*/ 198 w 237"/>
              <a:gd name="T65" fmla="*/ 124 h 184"/>
              <a:gd name="T66" fmla="*/ 196 w 237"/>
              <a:gd name="T67" fmla="*/ 129 h 184"/>
              <a:gd name="T68" fmla="*/ 190 w 237"/>
              <a:gd name="T69" fmla="*/ 130 h 184"/>
              <a:gd name="T70" fmla="*/ 182 w 237"/>
              <a:gd name="T71" fmla="*/ 125 h 184"/>
              <a:gd name="T72" fmla="*/ 162 w 237"/>
              <a:gd name="T73" fmla="*/ 136 h 184"/>
              <a:gd name="T74" fmla="*/ 154 w 237"/>
              <a:gd name="T75" fmla="*/ 133 h 184"/>
              <a:gd name="T76" fmla="*/ 151 w 237"/>
              <a:gd name="T77" fmla="*/ 135 h 184"/>
              <a:gd name="T78" fmla="*/ 146 w 237"/>
              <a:gd name="T79" fmla="*/ 148 h 184"/>
              <a:gd name="T80" fmla="*/ 132 w 237"/>
              <a:gd name="T81" fmla="*/ 144 h 184"/>
              <a:gd name="T82" fmla="*/ 119 w 237"/>
              <a:gd name="T83" fmla="*/ 142 h 184"/>
              <a:gd name="T84" fmla="*/ 107 w 237"/>
              <a:gd name="T85" fmla="*/ 134 h 184"/>
              <a:gd name="T86" fmla="*/ 92 w 237"/>
              <a:gd name="T87" fmla="*/ 127 h 184"/>
              <a:gd name="T88" fmla="*/ 82 w 237"/>
              <a:gd name="T89" fmla="*/ 133 h 184"/>
              <a:gd name="T90" fmla="*/ 75 w 237"/>
              <a:gd name="T91" fmla="*/ 144 h 184"/>
              <a:gd name="T92" fmla="*/ 73 w 237"/>
              <a:gd name="T93" fmla="*/ 159 h 184"/>
              <a:gd name="T94" fmla="*/ 61 w 237"/>
              <a:gd name="T95" fmla="*/ 157 h 184"/>
              <a:gd name="T96" fmla="*/ 49 w 237"/>
              <a:gd name="T97" fmla="*/ 154 h 184"/>
              <a:gd name="T98" fmla="*/ 38 w 237"/>
              <a:gd name="T99" fmla="*/ 165 h 184"/>
              <a:gd name="T100" fmla="*/ 29 w 237"/>
              <a:gd name="T101" fmla="*/ 184 h 184"/>
              <a:gd name="T102" fmla="*/ 27 w 237"/>
              <a:gd name="T103" fmla="*/ 178 h 184"/>
              <a:gd name="T104" fmla="*/ 26 w 237"/>
              <a:gd name="T105" fmla="*/ 169 h 184"/>
              <a:gd name="T106" fmla="*/ 17 w 237"/>
              <a:gd name="T107" fmla="*/ 162 h 184"/>
              <a:gd name="T108" fmla="*/ 10 w 237"/>
              <a:gd name="T109" fmla="*/ 152 h 184"/>
              <a:gd name="T110" fmla="*/ 9 w 237"/>
              <a:gd name="T111" fmla="*/ 144 h 184"/>
              <a:gd name="T112" fmla="*/ 0 w 237"/>
              <a:gd name="T113" fmla="*/ 133 h 184"/>
              <a:gd name="T114" fmla="*/ 2 w 237"/>
              <a:gd name="T115" fmla="*/ 127 h 184"/>
              <a:gd name="T116" fmla="*/ 0 w 237"/>
              <a:gd name="T117" fmla="*/ 118 h 184"/>
              <a:gd name="T118" fmla="*/ 1 w 237"/>
              <a:gd name="T119" fmla="*/ 102 h 184"/>
              <a:gd name="T120" fmla="*/ 5 w 237"/>
              <a:gd name="T121" fmla="*/ 98 h 184"/>
              <a:gd name="T122" fmla="*/ 14 w 237"/>
              <a:gd name="T123" fmla="*/ 7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7" h="184">
                <a:moveTo>
                  <a:pt x="14" y="77"/>
                </a:moveTo>
                <a:lnTo>
                  <a:pt x="29" y="76"/>
                </a:lnTo>
                <a:lnTo>
                  <a:pt x="33" y="70"/>
                </a:lnTo>
                <a:lnTo>
                  <a:pt x="36" y="71"/>
                </a:lnTo>
                <a:lnTo>
                  <a:pt x="40" y="75"/>
                </a:lnTo>
                <a:lnTo>
                  <a:pt x="64" y="68"/>
                </a:lnTo>
                <a:lnTo>
                  <a:pt x="71" y="59"/>
                </a:lnTo>
                <a:lnTo>
                  <a:pt x="81" y="52"/>
                </a:lnTo>
                <a:lnTo>
                  <a:pt x="79" y="45"/>
                </a:lnTo>
                <a:lnTo>
                  <a:pt x="84" y="43"/>
                </a:lnTo>
                <a:lnTo>
                  <a:pt x="102" y="44"/>
                </a:lnTo>
                <a:lnTo>
                  <a:pt x="119" y="35"/>
                </a:lnTo>
                <a:lnTo>
                  <a:pt x="132" y="12"/>
                </a:lnTo>
                <a:lnTo>
                  <a:pt x="141" y="3"/>
                </a:lnTo>
                <a:lnTo>
                  <a:pt x="152" y="0"/>
                </a:lnTo>
                <a:lnTo>
                  <a:pt x="155" y="9"/>
                </a:lnTo>
                <a:lnTo>
                  <a:pt x="165" y="22"/>
                </a:lnTo>
                <a:lnTo>
                  <a:pt x="165" y="30"/>
                </a:lnTo>
                <a:lnTo>
                  <a:pt x="163" y="39"/>
                </a:lnTo>
                <a:lnTo>
                  <a:pt x="164" y="45"/>
                </a:lnTo>
                <a:lnTo>
                  <a:pt x="170" y="51"/>
                </a:lnTo>
                <a:lnTo>
                  <a:pt x="185" y="61"/>
                </a:lnTo>
                <a:lnTo>
                  <a:pt x="195" y="69"/>
                </a:lnTo>
                <a:lnTo>
                  <a:pt x="195" y="76"/>
                </a:lnTo>
                <a:lnTo>
                  <a:pt x="207" y="86"/>
                </a:lnTo>
                <a:lnTo>
                  <a:pt x="215" y="95"/>
                </a:lnTo>
                <a:lnTo>
                  <a:pt x="220" y="108"/>
                </a:lnTo>
                <a:lnTo>
                  <a:pt x="234" y="116"/>
                </a:lnTo>
                <a:lnTo>
                  <a:pt x="237" y="123"/>
                </a:lnTo>
                <a:lnTo>
                  <a:pt x="231" y="125"/>
                </a:lnTo>
                <a:lnTo>
                  <a:pt x="219" y="124"/>
                </a:lnTo>
                <a:lnTo>
                  <a:pt x="205" y="122"/>
                </a:lnTo>
                <a:lnTo>
                  <a:pt x="198" y="124"/>
                </a:lnTo>
                <a:lnTo>
                  <a:pt x="196" y="129"/>
                </a:lnTo>
                <a:lnTo>
                  <a:pt x="190" y="130"/>
                </a:lnTo>
                <a:lnTo>
                  <a:pt x="182" y="125"/>
                </a:lnTo>
                <a:lnTo>
                  <a:pt x="162" y="136"/>
                </a:lnTo>
                <a:lnTo>
                  <a:pt x="154" y="133"/>
                </a:lnTo>
                <a:lnTo>
                  <a:pt x="151" y="135"/>
                </a:lnTo>
                <a:lnTo>
                  <a:pt x="146" y="148"/>
                </a:lnTo>
                <a:lnTo>
                  <a:pt x="132" y="144"/>
                </a:lnTo>
                <a:lnTo>
                  <a:pt x="119" y="142"/>
                </a:lnTo>
                <a:lnTo>
                  <a:pt x="107" y="134"/>
                </a:lnTo>
                <a:lnTo>
                  <a:pt x="92" y="127"/>
                </a:lnTo>
                <a:lnTo>
                  <a:pt x="82" y="133"/>
                </a:lnTo>
                <a:lnTo>
                  <a:pt x="75" y="144"/>
                </a:lnTo>
                <a:lnTo>
                  <a:pt x="73" y="159"/>
                </a:lnTo>
                <a:lnTo>
                  <a:pt x="61" y="157"/>
                </a:lnTo>
                <a:lnTo>
                  <a:pt x="49" y="154"/>
                </a:lnTo>
                <a:lnTo>
                  <a:pt x="38" y="165"/>
                </a:lnTo>
                <a:lnTo>
                  <a:pt x="29" y="184"/>
                </a:lnTo>
                <a:lnTo>
                  <a:pt x="27" y="178"/>
                </a:lnTo>
                <a:lnTo>
                  <a:pt x="26" y="169"/>
                </a:lnTo>
                <a:lnTo>
                  <a:pt x="17" y="162"/>
                </a:lnTo>
                <a:lnTo>
                  <a:pt x="10" y="152"/>
                </a:lnTo>
                <a:lnTo>
                  <a:pt x="9" y="144"/>
                </a:lnTo>
                <a:lnTo>
                  <a:pt x="0" y="133"/>
                </a:lnTo>
                <a:lnTo>
                  <a:pt x="2" y="127"/>
                </a:lnTo>
                <a:lnTo>
                  <a:pt x="0" y="118"/>
                </a:lnTo>
                <a:lnTo>
                  <a:pt x="1" y="102"/>
                </a:lnTo>
                <a:lnTo>
                  <a:pt x="5" y="98"/>
                </a:lnTo>
                <a:lnTo>
                  <a:pt x="14" y="77"/>
                </a:lnTo>
                <a:close/>
              </a:path>
            </a:pathLst>
          </a:custGeom>
          <a:solidFill>
            <a:srgbClr val="E4E6EA"/>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63" name="Freeform 48"/>
          <p:cNvSpPr>
            <a:spLocks/>
          </p:cNvSpPr>
          <p:nvPr/>
        </p:nvSpPr>
        <p:spPr bwMode="auto">
          <a:xfrm>
            <a:off x="3649835" y="1299048"/>
            <a:ext cx="270888" cy="122335"/>
          </a:xfrm>
          <a:custGeom>
            <a:avLst/>
            <a:gdLst>
              <a:gd name="T0" fmla="*/ 0 w 31"/>
              <a:gd name="T1" fmla="*/ 11 h 14"/>
              <a:gd name="T2" fmla="*/ 1 w 31"/>
              <a:gd name="T3" fmla="*/ 11 h 14"/>
              <a:gd name="T4" fmla="*/ 3 w 31"/>
              <a:gd name="T5" fmla="*/ 6 h 14"/>
              <a:gd name="T6" fmla="*/ 16 w 31"/>
              <a:gd name="T7" fmla="*/ 6 h 14"/>
              <a:gd name="T8" fmla="*/ 31 w 31"/>
              <a:gd name="T9" fmla="*/ 0 h 14"/>
              <a:gd name="T10" fmla="*/ 20 w 31"/>
              <a:gd name="T11" fmla="*/ 9 h 14"/>
              <a:gd name="T12" fmla="*/ 22 w 31"/>
              <a:gd name="T13" fmla="*/ 12 h 14"/>
              <a:gd name="T14" fmla="*/ 20 w 31"/>
              <a:gd name="T15" fmla="*/ 12 h 14"/>
              <a:gd name="T16" fmla="*/ 17 w 31"/>
              <a:gd name="T17" fmla="*/ 13 h 14"/>
              <a:gd name="T18" fmla="*/ 14 w 31"/>
              <a:gd name="T19" fmla="*/ 13 h 14"/>
              <a:gd name="T20" fmla="*/ 13 w 31"/>
              <a:gd name="T21" fmla="*/ 14 h 14"/>
              <a:gd name="T22" fmla="*/ 13 w 31"/>
              <a:gd name="T23" fmla="*/ 12 h 14"/>
              <a:gd name="T24" fmla="*/ 11 w 31"/>
              <a:gd name="T25" fmla="*/ 10 h 14"/>
              <a:gd name="T26" fmla="*/ 8 w 31"/>
              <a:gd name="T27" fmla="*/ 10 h 14"/>
              <a:gd name="T28" fmla="*/ 4 w 31"/>
              <a:gd name="T29" fmla="*/ 12 h 14"/>
              <a:gd name="T30" fmla="*/ 0 w 31"/>
              <a:gd name="T3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4">
                <a:moveTo>
                  <a:pt x="0" y="11"/>
                </a:moveTo>
                <a:lnTo>
                  <a:pt x="1" y="11"/>
                </a:lnTo>
                <a:lnTo>
                  <a:pt x="3" y="6"/>
                </a:lnTo>
                <a:lnTo>
                  <a:pt x="16" y="6"/>
                </a:lnTo>
                <a:lnTo>
                  <a:pt x="31" y="0"/>
                </a:lnTo>
                <a:lnTo>
                  <a:pt x="20" y="9"/>
                </a:lnTo>
                <a:lnTo>
                  <a:pt x="22" y="12"/>
                </a:lnTo>
                <a:lnTo>
                  <a:pt x="20" y="12"/>
                </a:lnTo>
                <a:lnTo>
                  <a:pt x="17" y="13"/>
                </a:lnTo>
                <a:lnTo>
                  <a:pt x="14" y="13"/>
                </a:lnTo>
                <a:lnTo>
                  <a:pt x="13" y="14"/>
                </a:lnTo>
                <a:lnTo>
                  <a:pt x="13" y="12"/>
                </a:lnTo>
                <a:lnTo>
                  <a:pt x="11" y="10"/>
                </a:lnTo>
                <a:lnTo>
                  <a:pt x="8" y="10"/>
                </a:lnTo>
                <a:lnTo>
                  <a:pt x="4" y="12"/>
                </a:lnTo>
                <a:lnTo>
                  <a:pt x="0" y="11"/>
                </a:lnTo>
                <a:close/>
              </a:path>
            </a:pathLst>
          </a:custGeom>
          <a:solidFill>
            <a:srgbClr val="E4E6EA"/>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2304" name="Freeform 49"/>
          <p:cNvSpPr>
            <a:spLocks/>
          </p:cNvSpPr>
          <p:nvPr/>
        </p:nvSpPr>
        <p:spPr bwMode="auto">
          <a:xfrm>
            <a:off x="3579930" y="1386425"/>
            <a:ext cx="270888" cy="104859"/>
          </a:xfrm>
          <a:custGeom>
            <a:avLst/>
            <a:gdLst>
              <a:gd name="T0" fmla="*/ 30 w 31"/>
              <a:gd name="T1" fmla="*/ 2 h 12"/>
              <a:gd name="T2" fmla="*/ 31 w 31"/>
              <a:gd name="T3" fmla="*/ 4 h 12"/>
              <a:gd name="T4" fmla="*/ 14 w 31"/>
              <a:gd name="T5" fmla="*/ 12 h 12"/>
              <a:gd name="T6" fmla="*/ 5 w 31"/>
              <a:gd name="T7" fmla="*/ 10 h 12"/>
              <a:gd name="T8" fmla="*/ 0 w 31"/>
              <a:gd name="T9" fmla="*/ 2 h 12"/>
              <a:gd name="T10" fmla="*/ 8 w 31"/>
              <a:gd name="T11" fmla="*/ 1 h 12"/>
              <a:gd name="T12" fmla="*/ 12 w 31"/>
              <a:gd name="T13" fmla="*/ 2 h 12"/>
              <a:gd name="T14" fmla="*/ 16 w 31"/>
              <a:gd name="T15" fmla="*/ 0 h 12"/>
              <a:gd name="T16" fmla="*/ 19 w 31"/>
              <a:gd name="T17" fmla="*/ 0 h 12"/>
              <a:gd name="T18" fmla="*/ 21 w 31"/>
              <a:gd name="T19" fmla="*/ 2 h 12"/>
              <a:gd name="T20" fmla="*/ 21 w 31"/>
              <a:gd name="T21" fmla="*/ 4 h 12"/>
              <a:gd name="T22" fmla="*/ 22 w 31"/>
              <a:gd name="T23" fmla="*/ 3 h 12"/>
              <a:gd name="T24" fmla="*/ 25 w 31"/>
              <a:gd name="T25" fmla="*/ 3 h 12"/>
              <a:gd name="T26" fmla="*/ 28 w 31"/>
              <a:gd name="T27" fmla="*/ 2 h 12"/>
              <a:gd name="T28" fmla="*/ 30 w 31"/>
              <a:gd name="T29"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12">
                <a:moveTo>
                  <a:pt x="30" y="2"/>
                </a:moveTo>
                <a:lnTo>
                  <a:pt x="31" y="4"/>
                </a:lnTo>
                <a:lnTo>
                  <a:pt x="14" y="12"/>
                </a:lnTo>
                <a:lnTo>
                  <a:pt x="5" y="10"/>
                </a:lnTo>
                <a:lnTo>
                  <a:pt x="0" y="2"/>
                </a:lnTo>
                <a:lnTo>
                  <a:pt x="8" y="1"/>
                </a:lnTo>
                <a:lnTo>
                  <a:pt x="12" y="2"/>
                </a:lnTo>
                <a:lnTo>
                  <a:pt x="16" y="0"/>
                </a:lnTo>
                <a:lnTo>
                  <a:pt x="19" y="0"/>
                </a:lnTo>
                <a:lnTo>
                  <a:pt x="21" y="2"/>
                </a:lnTo>
                <a:lnTo>
                  <a:pt x="21" y="4"/>
                </a:lnTo>
                <a:lnTo>
                  <a:pt x="22" y="3"/>
                </a:lnTo>
                <a:lnTo>
                  <a:pt x="25" y="3"/>
                </a:lnTo>
                <a:lnTo>
                  <a:pt x="28" y="2"/>
                </a:lnTo>
                <a:lnTo>
                  <a:pt x="30" y="2"/>
                </a:lnTo>
                <a:close/>
              </a:path>
            </a:pathLst>
          </a:custGeom>
          <a:solidFill>
            <a:srgbClr val="E4E6EA"/>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2307" name="Freeform 52"/>
          <p:cNvSpPr>
            <a:spLocks/>
          </p:cNvSpPr>
          <p:nvPr/>
        </p:nvSpPr>
        <p:spPr bwMode="auto">
          <a:xfrm>
            <a:off x="5353788" y="5467178"/>
            <a:ext cx="262147" cy="314576"/>
          </a:xfrm>
          <a:custGeom>
            <a:avLst/>
            <a:gdLst>
              <a:gd name="T0" fmla="*/ 25 w 30"/>
              <a:gd name="T1" fmla="*/ 0 h 36"/>
              <a:gd name="T2" fmla="*/ 30 w 30"/>
              <a:gd name="T3" fmla="*/ 6 h 36"/>
              <a:gd name="T4" fmla="*/ 30 w 30"/>
              <a:gd name="T5" fmla="*/ 15 h 36"/>
              <a:gd name="T6" fmla="*/ 20 w 30"/>
              <a:gd name="T7" fmla="*/ 20 h 36"/>
              <a:gd name="T8" fmla="*/ 28 w 30"/>
              <a:gd name="T9" fmla="*/ 25 h 36"/>
              <a:gd name="T10" fmla="*/ 21 w 30"/>
              <a:gd name="T11" fmla="*/ 36 h 36"/>
              <a:gd name="T12" fmla="*/ 17 w 30"/>
              <a:gd name="T13" fmla="*/ 33 h 36"/>
              <a:gd name="T14" fmla="*/ 13 w 30"/>
              <a:gd name="T15" fmla="*/ 34 h 36"/>
              <a:gd name="T16" fmla="*/ 3 w 30"/>
              <a:gd name="T17" fmla="*/ 34 h 36"/>
              <a:gd name="T18" fmla="*/ 2 w 30"/>
              <a:gd name="T19" fmla="*/ 28 h 36"/>
              <a:gd name="T20" fmla="*/ 0 w 30"/>
              <a:gd name="T21" fmla="*/ 22 h 36"/>
              <a:gd name="T22" fmla="*/ 6 w 30"/>
              <a:gd name="T23" fmla="*/ 12 h 36"/>
              <a:gd name="T24" fmla="*/ 12 w 30"/>
              <a:gd name="T25" fmla="*/ 3 h 36"/>
              <a:gd name="T26" fmla="*/ 20 w 30"/>
              <a:gd name="T27" fmla="*/ 5 h 36"/>
              <a:gd name="T28" fmla="*/ 25 w 30"/>
              <a:gd name="T2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36">
                <a:moveTo>
                  <a:pt x="25" y="0"/>
                </a:moveTo>
                <a:lnTo>
                  <a:pt x="30" y="6"/>
                </a:lnTo>
                <a:lnTo>
                  <a:pt x="30" y="15"/>
                </a:lnTo>
                <a:lnTo>
                  <a:pt x="20" y="20"/>
                </a:lnTo>
                <a:lnTo>
                  <a:pt x="28" y="25"/>
                </a:lnTo>
                <a:lnTo>
                  <a:pt x="21" y="36"/>
                </a:lnTo>
                <a:lnTo>
                  <a:pt x="17" y="33"/>
                </a:lnTo>
                <a:lnTo>
                  <a:pt x="13" y="34"/>
                </a:lnTo>
                <a:lnTo>
                  <a:pt x="3" y="34"/>
                </a:lnTo>
                <a:lnTo>
                  <a:pt x="2" y="28"/>
                </a:lnTo>
                <a:lnTo>
                  <a:pt x="0" y="22"/>
                </a:lnTo>
                <a:lnTo>
                  <a:pt x="6" y="12"/>
                </a:lnTo>
                <a:lnTo>
                  <a:pt x="12" y="3"/>
                </a:lnTo>
                <a:lnTo>
                  <a:pt x="20" y="5"/>
                </a:lnTo>
                <a:lnTo>
                  <a:pt x="25" y="0"/>
                </a:lnTo>
                <a:close/>
              </a:path>
            </a:pathLst>
          </a:custGeom>
          <a:solidFill>
            <a:srgbClr val="E4E6EA"/>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2313" name="MID Egypt"/>
          <p:cNvSpPr>
            <a:spLocks/>
          </p:cNvSpPr>
          <p:nvPr/>
        </p:nvSpPr>
        <p:spPr bwMode="auto">
          <a:xfrm>
            <a:off x="2505118" y="2033060"/>
            <a:ext cx="1992318" cy="1738912"/>
          </a:xfrm>
          <a:custGeom>
            <a:avLst/>
            <a:gdLst>
              <a:gd name="T0" fmla="*/ 181 w 228"/>
              <a:gd name="T1" fmla="*/ 44 h 199"/>
              <a:gd name="T2" fmla="*/ 177 w 228"/>
              <a:gd name="T3" fmla="*/ 52 h 199"/>
              <a:gd name="T4" fmla="*/ 175 w 228"/>
              <a:gd name="T5" fmla="*/ 68 h 199"/>
              <a:gd name="T6" fmla="*/ 171 w 228"/>
              <a:gd name="T7" fmla="*/ 79 h 199"/>
              <a:gd name="T8" fmla="*/ 167 w 228"/>
              <a:gd name="T9" fmla="*/ 82 h 199"/>
              <a:gd name="T10" fmla="*/ 160 w 228"/>
              <a:gd name="T11" fmla="*/ 75 h 199"/>
              <a:gd name="T12" fmla="*/ 152 w 228"/>
              <a:gd name="T13" fmla="*/ 66 h 199"/>
              <a:gd name="T14" fmla="*/ 137 w 228"/>
              <a:gd name="T15" fmla="*/ 36 h 199"/>
              <a:gd name="T16" fmla="*/ 135 w 228"/>
              <a:gd name="T17" fmla="*/ 38 h 199"/>
              <a:gd name="T18" fmla="*/ 144 w 228"/>
              <a:gd name="T19" fmla="*/ 60 h 199"/>
              <a:gd name="T20" fmla="*/ 157 w 228"/>
              <a:gd name="T21" fmla="*/ 81 h 199"/>
              <a:gd name="T22" fmla="*/ 173 w 228"/>
              <a:gd name="T23" fmla="*/ 113 h 199"/>
              <a:gd name="T24" fmla="*/ 180 w 228"/>
              <a:gd name="T25" fmla="*/ 125 h 199"/>
              <a:gd name="T26" fmla="*/ 187 w 228"/>
              <a:gd name="T27" fmla="*/ 136 h 199"/>
              <a:gd name="T28" fmla="*/ 204 w 228"/>
              <a:gd name="T29" fmla="*/ 159 h 199"/>
              <a:gd name="T30" fmla="*/ 201 w 228"/>
              <a:gd name="T31" fmla="*/ 163 h 199"/>
              <a:gd name="T32" fmla="*/ 203 w 228"/>
              <a:gd name="T33" fmla="*/ 176 h 199"/>
              <a:gd name="T34" fmla="*/ 225 w 228"/>
              <a:gd name="T35" fmla="*/ 195 h 199"/>
              <a:gd name="T36" fmla="*/ 228 w 228"/>
              <a:gd name="T37" fmla="*/ 199 h 199"/>
              <a:gd name="T38" fmla="*/ 157 w 228"/>
              <a:gd name="T39" fmla="*/ 199 h 199"/>
              <a:gd name="T40" fmla="*/ 87 w 228"/>
              <a:gd name="T41" fmla="*/ 199 h 199"/>
              <a:gd name="T42" fmla="*/ 15 w 228"/>
              <a:gd name="T43" fmla="*/ 199 h 199"/>
              <a:gd name="T44" fmla="*/ 11 w 228"/>
              <a:gd name="T45" fmla="*/ 123 h 199"/>
              <a:gd name="T46" fmla="*/ 6 w 228"/>
              <a:gd name="T47" fmla="*/ 49 h 199"/>
              <a:gd name="T48" fmla="*/ 0 w 228"/>
              <a:gd name="T49" fmla="*/ 32 h 199"/>
              <a:gd name="T50" fmla="*/ 4 w 228"/>
              <a:gd name="T51" fmla="*/ 19 h 199"/>
              <a:gd name="T52" fmla="*/ 1 w 228"/>
              <a:gd name="T53" fmla="*/ 11 h 199"/>
              <a:gd name="T54" fmla="*/ 6 w 228"/>
              <a:gd name="T55" fmla="*/ 1 h 199"/>
              <a:gd name="T56" fmla="*/ 29 w 228"/>
              <a:gd name="T57" fmla="*/ 0 h 199"/>
              <a:gd name="T58" fmla="*/ 47 w 228"/>
              <a:gd name="T59" fmla="*/ 6 h 199"/>
              <a:gd name="T60" fmla="*/ 65 w 228"/>
              <a:gd name="T61" fmla="*/ 12 h 199"/>
              <a:gd name="T62" fmla="*/ 73 w 228"/>
              <a:gd name="T63" fmla="*/ 15 h 199"/>
              <a:gd name="T64" fmla="*/ 86 w 228"/>
              <a:gd name="T65" fmla="*/ 9 h 199"/>
              <a:gd name="T66" fmla="*/ 93 w 228"/>
              <a:gd name="T67" fmla="*/ 3 h 199"/>
              <a:gd name="T68" fmla="*/ 108 w 228"/>
              <a:gd name="T69" fmla="*/ 1 h 199"/>
              <a:gd name="T70" fmla="*/ 121 w 228"/>
              <a:gd name="T71" fmla="*/ 4 h 199"/>
              <a:gd name="T72" fmla="*/ 126 w 228"/>
              <a:gd name="T73" fmla="*/ 14 h 199"/>
              <a:gd name="T74" fmla="*/ 130 w 228"/>
              <a:gd name="T75" fmla="*/ 7 h 199"/>
              <a:gd name="T76" fmla="*/ 144 w 228"/>
              <a:gd name="T77" fmla="*/ 12 h 199"/>
              <a:gd name="T78" fmla="*/ 158 w 228"/>
              <a:gd name="T79" fmla="*/ 13 h 199"/>
              <a:gd name="T80" fmla="*/ 166 w 228"/>
              <a:gd name="T81" fmla="*/ 8 h 199"/>
              <a:gd name="T82" fmla="*/ 181 w 228"/>
              <a:gd name="T83" fmla="*/ 4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8" h="199">
                <a:moveTo>
                  <a:pt x="181" y="44"/>
                </a:moveTo>
                <a:lnTo>
                  <a:pt x="177" y="52"/>
                </a:lnTo>
                <a:lnTo>
                  <a:pt x="175" y="68"/>
                </a:lnTo>
                <a:lnTo>
                  <a:pt x="171" y="79"/>
                </a:lnTo>
                <a:lnTo>
                  <a:pt x="167" y="82"/>
                </a:lnTo>
                <a:lnTo>
                  <a:pt x="160" y="75"/>
                </a:lnTo>
                <a:lnTo>
                  <a:pt x="152" y="66"/>
                </a:lnTo>
                <a:lnTo>
                  <a:pt x="137" y="36"/>
                </a:lnTo>
                <a:lnTo>
                  <a:pt x="135" y="38"/>
                </a:lnTo>
                <a:lnTo>
                  <a:pt x="144" y="60"/>
                </a:lnTo>
                <a:lnTo>
                  <a:pt x="157" y="81"/>
                </a:lnTo>
                <a:lnTo>
                  <a:pt x="173" y="113"/>
                </a:lnTo>
                <a:lnTo>
                  <a:pt x="180" y="125"/>
                </a:lnTo>
                <a:lnTo>
                  <a:pt x="187" y="136"/>
                </a:lnTo>
                <a:lnTo>
                  <a:pt x="204" y="159"/>
                </a:lnTo>
                <a:lnTo>
                  <a:pt x="201" y="163"/>
                </a:lnTo>
                <a:lnTo>
                  <a:pt x="203" y="176"/>
                </a:lnTo>
                <a:lnTo>
                  <a:pt x="225" y="195"/>
                </a:lnTo>
                <a:lnTo>
                  <a:pt x="228" y="199"/>
                </a:lnTo>
                <a:lnTo>
                  <a:pt x="157" y="199"/>
                </a:lnTo>
                <a:lnTo>
                  <a:pt x="87" y="199"/>
                </a:lnTo>
                <a:lnTo>
                  <a:pt x="15" y="199"/>
                </a:lnTo>
                <a:lnTo>
                  <a:pt x="11" y="123"/>
                </a:lnTo>
                <a:lnTo>
                  <a:pt x="6" y="49"/>
                </a:lnTo>
                <a:lnTo>
                  <a:pt x="0" y="32"/>
                </a:lnTo>
                <a:lnTo>
                  <a:pt x="4" y="19"/>
                </a:lnTo>
                <a:lnTo>
                  <a:pt x="1" y="11"/>
                </a:lnTo>
                <a:lnTo>
                  <a:pt x="6" y="1"/>
                </a:lnTo>
                <a:lnTo>
                  <a:pt x="29" y="0"/>
                </a:lnTo>
                <a:lnTo>
                  <a:pt x="47" y="6"/>
                </a:lnTo>
                <a:lnTo>
                  <a:pt x="65" y="12"/>
                </a:lnTo>
                <a:lnTo>
                  <a:pt x="73" y="15"/>
                </a:lnTo>
                <a:lnTo>
                  <a:pt x="86" y="9"/>
                </a:lnTo>
                <a:lnTo>
                  <a:pt x="93" y="3"/>
                </a:lnTo>
                <a:lnTo>
                  <a:pt x="108" y="1"/>
                </a:lnTo>
                <a:lnTo>
                  <a:pt x="121" y="4"/>
                </a:lnTo>
                <a:lnTo>
                  <a:pt x="126" y="14"/>
                </a:lnTo>
                <a:lnTo>
                  <a:pt x="130" y="7"/>
                </a:lnTo>
                <a:lnTo>
                  <a:pt x="144" y="12"/>
                </a:lnTo>
                <a:lnTo>
                  <a:pt x="158" y="13"/>
                </a:lnTo>
                <a:lnTo>
                  <a:pt x="166" y="8"/>
                </a:lnTo>
                <a:lnTo>
                  <a:pt x="181" y="44"/>
                </a:lnTo>
                <a:close/>
              </a:path>
            </a:pathLst>
          </a:custGeom>
          <a:solidFill>
            <a:srgbClr val="2F6FC6"/>
          </a:solidFill>
          <a:ln w="9525" cap="flat">
            <a:noFill/>
            <a:prstDash val="sysDash"/>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2314" name="Freeform 59"/>
          <p:cNvSpPr>
            <a:spLocks/>
          </p:cNvSpPr>
          <p:nvPr/>
        </p:nvSpPr>
        <p:spPr bwMode="auto">
          <a:xfrm>
            <a:off x="4479959" y="4505978"/>
            <a:ext cx="1092282" cy="1004900"/>
          </a:xfrm>
          <a:custGeom>
            <a:avLst/>
            <a:gdLst>
              <a:gd name="T0" fmla="*/ 112 w 125"/>
              <a:gd name="T1" fmla="*/ 113 h 115"/>
              <a:gd name="T2" fmla="*/ 106 w 125"/>
              <a:gd name="T3" fmla="*/ 106 h 115"/>
              <a:gd name="T4" fmla="*/ 98 w 125"/>
              <a:gd name="T5" fmla="*/ 94 h 115"/>
              <a:gd name="T6" fmla="*/ 89 w 125"/>
              <a:gd name="T7" fmla="*/ 87 h 115"/>
              <a:gd name="T8" fmla="*/ 84 w 125"/>
              <a:gd name="T9" fmla="*/ 80 h 115"/>
              <a:gd name="T10" fmla="*/ 68 w 125"/>
              <a:gd name="T11" fmla="*/ 72 h 115"/>
              <a:gd name="T12" fmla="*/ 56 w 125"/>
              <a:gd name="T13" fmla="*/ 71 h 115"/>
              <a:gd name="T14" fmla="*/ 51 w 125"/>
              <a:gd name="T15" fmla="*/ 67 h 115"/>
              <a:gd name="T16" fmla="*/ 41 w 125"/>
              <a:gd name="T17" fmla="*/ 72 h 115"/>
              <a:gd name="T18" fmla="*/ 29 w 125"/>
              <a:gd name="T19" fmla="*/ 63 h 115"/>
              <a:gd name="T20" fmla="*/ 24 w 125"/>
              <a:gd name="T21" fmla="*/ 78 h 115"/>
              <a:gd name="T22" fmla="*/ 3 w 125"/>
              <a:gd name="T23" fmla="*/ 74 h 115"/>
              <a:gd name="T24" fmla="*/ 0 w 125"/>
              <a:gd name="T25" fmla="*/ 65 h 115"/>
              <a:gd name="T26" fmla="*/ 7 w 125"/>
              <a:gd name="T27" fmla="*/ 35 h 115"/>
              <a:gd name="T28" fmla="*/ 8 w 125"/>
              <a:gd name="T29" fmla="*/ 21 h 115"/>
              <a:gd name="T30" fmla="*/ 13 w 125"/>
              <a:gd name="T31" fmla="*/ 15 h 115"/>
              <a:gd name="T32" fmla="*/ 27 w 125"/>
              <a:gd name="T33" fmla="*/ 11 h 115"/>
              <a:gd name="T34" fmla="*/ 35 w 125"/>
              <a:gd name="T35" fmla="*/ 0 h 115"/>
              <a:gd name="T36" fmla="*/ 47 w 125"/>
              <a:gd name="T37" fmla="*/ 23 h 115"/>
              <a:gd name="T38" fmla="*/ 53 w 125"/>
              <a:gd name="T39" fmla="*/ 43 h 115"/>
              <a:gd name="T40" fmla="*/ 63 w 125"/>
              <a:gd name="T41" fmla="*/ 53 h 115"/>
              <a:gd name="T42" fmla="*/ 89 w 125"/>
              <a:gd name="T43" fmla="*/ 72 h 115"/>
              <a:gd name="T44" fmla="*/ 100 w 125"/>
              <a:gd name="T45" fmla="*/ 84 h 115"/>
              <a:gd name="T46" fmla="*/ 110 w 125"/>
              <a:gd name="T47" fmla="*/ 96 h 115"/>
              <a:gd name="T48" fmla="*/ 116 w 125"/>
              <a:gd name="T49" fmla="*/ 103 h 115"/>
              <a:gd name="T50" fmla="*/ 125 w 125"/>
              <a:gd name="T51" fmla="*/ 110 h 115"/>
              <a:gd name="T52" fmla="*/ 120 w 125"/>
              <a:gd name="T53" fmla="*/ 115 h 115"/>
              <a:gd name="T54" fmla="*/ 112 w 125"/>
              <a:gd name="T55" fmla="*/ 11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5" h="115">
                <a:moveTo>
                  <a:pt x="112" y="113"/>
                </a:moveTo>
                <a:lnTo>
                  <a:pt x="106" y="106"/>
                </a:lnTo>
                <a:lnTo>
                  <a:pt x="98" y="94"/>
                </a:lnTo>
                <a:lnTo>
                  <a:pt x="89" y="87"/>
                </a:lnTo>
                <a:lnTo>
                  <a:pt x="84" y="80"/>
                </a:lnTo>
                <a:lnTo>
                  <a:pt x="68" y="72"/>
                </a:lnTo>
                <a:lnTo>
                  <a:pt x="56" y="71"/>
                </a:lnTo>
                <a:lnTo>
                  <a:pt x="51" y="67"/>
                </a:lnTo>
                <a:lnTo>
                  <a:pt x="41" y="72"/>
                </a:lnTo>
                <a:lnTo>
                  <a:pt x="29" y="63"/>
                </a:lnTo>
                <a:lnTo>
                  <a:pt x="24" y="78"/>
                </a:lnTo>
                <a:lnTo>
                  <a:pt x="3" y="74"/>
                </a:lnTo>
                <a:lnTo>
                  <a:pt x="0" y="65"/>
                </a:lnTo>
                <a:lnTo>
                  <a:pt x="7" y="35"/>
                </a:lnTo>
                <a:lnTo>
                  <a:pt x="8" y="21"/>
                </a:lnTo>
                <a:lnTo>
                  <a:pt x="13" y="15"/>
                </a:lnTo>
                <a:lnTo>
                  <a:pt x="27" y="11"/>
                </a:lnTo>
                <a:lnTo>
                  <a:pt x="35" y="0"/>
                </a:lnTo>
                <a:lnTo>
                  <a:pt x="47" y="23"/>
                </a:lnTo>
                <a:lnTo>
                  <a:pt x="53" y="43"/>
                </a:lnTo>
                <a:lnTo>
                  <a:pt x="63" y="53"/>
                </a:lnTo>
                <a:lnTo>
                  <a:pt x="89" y="72"/>
                </a:lnTo>
                <a:lnTo>
                  <a:pt x="100" y="84"/>
                </a:lnTo>
                <a:lnTo>
                  <a:pt x="110" y="96"/>
                </a:lnTo>
                <a:lnTo>
                  <a:pt x="116" y="103"/>
                </a:lnTo>
                <a:lnTo>
                  <a:pt x="125" y="110"/>
                </a:lnTo>
                <a:lnTo>
                  <a:pt x="120" y="115"/>
                </a:lnTo>
                <a:lnTo>
                  <a:pt x="112" y="113"/>
                </a:lnTo>
                <a:close/>
              </a:path>
            </a:pathLst>
          </a:custGeom>
          <a:solidFill>
            <a:srgbClr val="E4E6EA"/>
          </a:solidFill>
          <a:ln w="9525" cap="flat">
            <a:noFill/>
            <a:prstDash val="sysDash"/>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2317" name="Freeform 62"/>
          <p:cNvSpPr>
            <a:spLocks/>
          </p:cNvSpPr>
          <p:nvPr/>
        </p:nvSpPr>
        <p:spPr bwMode="auto">
          <a:xfrm>
            <a:off x="3981883" y="5056490"/>
            <a:ext cx="2376800" cy="2088441"/>
          </a:xfrm>
          <a:custGeom>
            <a:avLst/>
            <a:gdLst>
              <a:gd name="T0" fmla="*/ 86 w 272"/>
              <a:gd name="T1" fmla="*/ 0 h 239"/>
              <a:gd name="T2" fmla="*/ 98 w 272"/>
              <a:gd name="T3" fmla="*/ 9 h 239"/>
              <a:gd name="T4" fmla="*/ 108 w 272"/>
              <a:gd name="T5" fmla="*/ 4 h 239"/>
              <a:gd name="T6" fmla="*/ 113 w 272"/>
              <a:gd name="T7" fmla="*/ 8 h 239"/>
              <a:gd name="T8" fmla="*/ 125 w 272"/>
              <a:gd name="T9" fmla="*/ 9 h 239"/>
              <a:gd name="T10" fmla="*/ 141 w 272"/>
              <a:gd name="T11" fmla="*/ 17 h 239"/>
              <a:gd name="T12" fmla="*/ 146 w 272"/>
              <a:gd name="T13" fmla="*/ 24 h 239"/>
              <a:gd name="T14" fmla="*/ 155 w 272"/>
              <a:gd name="T15" fmla="*/ 31 h 239"/>
              <a:gd name="T16" fmla="*/ 163 w 272"/>
              <a:gd name="T17" fmla="*/ 43 h 239"/>
              <a:gd name="T18" fmla="*/ 169 w 272"/>
              <a:gd name="T19" fmla="*/ 50 h 239"/>
              <a:gd name="T20" fmla="*/ 163 w 272"/>
              <a:gd name="T21" fmla="*/ 59 h 239"/>
              <a:gd name="T22" fmla="*/ 157 w 272"/>
              <a:gd name="T23" fmla="*/ 69 h 239"/>
              <a:gd name="T24" fmla="*/ 159 w 272"/>
              <a:gd name="T25" fmla="*/ 75 h 239"/>
              <a:gd name="T26" fmla="*/ 160 w 272"/>
              <a:gd name="T27" fmla="*/ 81 h 239"/>
              <a:gd name="T28" fmla="*/ 170 w 272"/>
              <a:gd name="T29" fmla="*/ 81 h 239"/>
              <a:gd name="T30" fmla="*/ 174 w 272"/>
              <a:gd name="T31" fmla="*/ 80 h 239"/>
              <a:gd name="T32" fmla="*/ 178 w 272"/>
              <a:gd name="T33" fmla="*/ 83 h 239"/>
              <a:gd name="T34" fmla="*/ 175 w 272"/>
              <a:gd name="T35" fmla="*/ 91 h 239"/>
              <a:gd name="T36" fmla="*/ 182 w 272"/>
              <a:gd name="T37" fmla="*/ 102 h 239"/>
              <a:gd name="T38" fmla="*/ 189 w 272"/>
              <a:gd name="T39" fmla="*/ 112 h 239"/>
              <a:gd name="T40" fmla="*/ 196 w 272"/>
              <a:gd name="T41" fmla="*/ 119 h 239"/>
              <a:gd name="T42" fmla="*/ 257 w 272"/>
              <a:gd name="T43" fmla="*/ 144 h 239"/>
              <a:gd name="T44" fmla="*/ 272 w 272"/>
              <a:gd name="T45" fmla="*/ 144 h 239"/>
              <a:gd name="T46" fmla="*/ 222 w 272"/>
              <a:gd name="T47" fmla="*/ 207 h 239"/>
              <a:gd name="T48" fmla="*/ 198 w 272"/>
              <a:gd name="T49" fmla="*/ 207 h 239"/>
              <a:gd name="T50" fmla="*/ 182 w 272"/>
              <a:gd name="T51" fmla="*/ 222 h 239"/>
              <a:gd name="T52" fmla="*/ 170 w 272"/>
              <a:gd name="T53" fmla="*/ 222 h 239"/>
              <a:gd name="T54" fmla="*/ 165 w 272"/>
              <a:gd name="T55" fmla="*/ 229 h 239"/>
              <a:gd name="T56" fmla="*/ 152 w 272"/>
              <a:gd name="T57" fmla="*/ 229 h 239"/>
              <a:gd name="T58" fmla="*/ 145 w 272"/>
              <a:gd name="T59" fmla="*/ 222 h 239"/>
              <a:gd name="T60" fmla="*/ 128 w 272"/>
              <a:gd name="T61" fmla="*/ 231 h 239"/>
              <a:gd name="T62" fmla="*/ 123 w 272"/>
              <a:gd name="T63" fmla="*/ 239 h 239"/>
              <a:gd name="T64" fmla="*/ 111 w 272"/>
              <a:gd name="T65" fmla="*/ 238 h 239"/>
              <a:gd name="T66" fmla="*/ 107 w 272"/>
              <a:gd name="T67" fmla="*/ 235 h 239"/>
              <a:gd name="T68" fmla="*/ 102 w 272"/>
              <a:gd name="T69" fmla="*/ 236 h 239"/>
              <a:gd name="T70" fmla="*/ 96 w 272"/>
              <a:gd name="T71" fmla="*/ 236 h 239"/>
              <a:gd name="T72" fmla="*/ 73 w 272"/>
              <a:gd name="T73" fmla="*/ 218 h 239"/>
              <a:gd name="T74" fmla="*/ 60 w 272"/>
              <a:gd name="T75" fmla="*/ 218 h 239"/>
              <a:gd name="T76" fmla="*/ 54 w 272"/>
              <a:gd name="T77" fmla="*/ 211 h 239"/>
              <a:gd name="T78" fmla="*/ 54 w 272"/>
              <a:gd name="T79" fmla="*/ 200 h 239"/>
              <a:gd name="T80" fmla="*/ 44 w 272"/>
              <a:gd name="T81" fmla="*/ 196 h 239"/>
              <a:gd name="T82" fmla="*/ 33 w 272"/>
              <a:gd name="T83" fmla="*/ 173 h 239"/>
              <a:gd name="T84" fmla="*/ 25 w 272"/>
              <a:gd name="T85" fmla="*/ 169 h 239"/>
              <a:gd name="T86" fmla="*/ 21 w 272"/>
              <a:gd name="T87" fmla="*/ 160 h 239"/>
              <a:gd name="T88" fmla="*/ 12 w 272"/>
              <a:gd name="T89" fmla="*/ 150 h 239"/>
              <a:gd name="T90" fmla="*/ 0 w 272"/>
              <a:gd name="T91" fmla="*/ 149 h 239"/>
              <a:gd name="T92" fmla="*/ 6 w 272"/>
              <a:gd name="T93" fmla="*/ 137 h 239"/>
              <a:gd name="T94" fmla="*/ 16 w 272"/>
              <a:gd name="T95" fmla="*/ 136 h 239"/>
              <a:gd name="T96" fmla="*/ 19 w 272"/>
              <a:gd name="T97" fmla="*/ 130 h 239"/>
              <a:gd name="T98" fmla="*/ 18 w 272"/>
              <a:gd name="T99" fmla="*/ 111 h 239"/>
              <a:gd name="T100" fmla="*/ 23 w 272"/>
              <a:gd name="T101" fmla="*/ 89 h 239"/>
              <a:gd name="T102" fmla="*/ 31 w 272"/>
              <a:gd name="T103" fmla="*/ 84 h 239"/>
              <a:gd name="T104" fmla="*/ 33 w 272"/>
              <a:gd name="T105" fmla="*/ 75 h 239"/>
              <a:gd name="T106" fmla="*/ 40 w 272"/>
              <a:gd name="T107" fmla="*/ 59 h 239"/>
              <a:gd name="T108" fmla="*/ 51 w 272"/>
              <a:gd name="T109" fmla="*/ 49 h 239"/>
              <a:gd name="T110" fmla="*/ 57 w 272"/>
              <a:gd name="T111" fmla="*/ 28 h 239"/>
              <a:gd name="T112" fmla="*/ 60 w 272"/>
              <a:gd name="T113" fmla="*/ 11 h 239"/>
              <a:gd name="T114" fmla="*/ 81 w 272"/>
              <a:gd name="T115" fmla="*/ 15 h 239"/>
              <a:gd name="T116" fmla="*/ 86 w 272"/>
              <a:gd name="T117"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2" h="239">
                <a:moveTo>
                  <a:pt x="86" y="0"/>
                </a:moveTo>
                <a:lnTo>
                  <a:pt x="98" y="9"/>
                </a:lnTo>
                <a:lnTo>
                  <a:pt x="108" y="4"/>
                </a:lnTo>
                <a:lnTo>
                  <a:pt x="113" y="8"/>
                </a:lnTo>
                <a:lnTo>
                  <a:pt x="125" y="9"/>
                </a:lnTo>
                <a:lnTo>
                  <a:pt x="141" y="17"/>
                </a:lnTo>
                <a:lnTo>
                  <a:pt x="146" y="24"/>
                </a:lnTo>
                <a:lnTo>
                  <a:pt x="155" y="31"/>
                </a:lnTo>
                <a:lnTo>
                  <a:pt x="163" y="43"/>
                </a:lnTo>
                <a:lnTo>
                  <a:pt x="169" y="50"/>
                </a:lnTo>
                <a:lnTo>
                  <a:pt x="163" y="59"/>
                </a:lnTo>
                <a:lnTo>
                  <a:pt x="157" y="69"/>
                </a:lnTo>
                <a:lnTo>
                  <a:pt x="159" y="75"/>
                </a:lnTo>
                <a:lnTo>
                  <a:pt x="160" y="81"/>
                </a:lnTo>
                <a:lnTo>
                  <a:pt x="170" y="81"/>
                </a:lnTo>
                <a:lnTo>
                  <a:pt x="174" y="80"/>
                </a:lnTo>
                <a:lnTo>
                  <a:pt x="178" y="83"/>
                </a:lnTo>
                <a:lnTo>
                  <a:pt x="175" y="91"/>
                </a:lnTo>
                <a:lnTo>
                  <a:pt x="182" y="102"/>
                </a:lnTo>
                <a:lnTo>
                  <a:pt x="189" y="112"/>
                </a:lnTo>
                <a:lnTo>
                  <a:pt x="196" y="119"/>
                </a:lnTo>
                <a:lnTo>
                  <a:pt x="257" y="144"/>
                </a:lnTo>
                <a:lnTo>
                  <a:pt x="272" y="144"/>
                </a:lnTo>
                <a:lnTo>
                  <a:pt x="222" y="207"/>
                </a:lnTo>
                <a:lnTo>
                  <a:pt x="198" y="207"/>
                </a:lnTo>
                <a:lnTo>
                  <a:pt x="182" y="222"/>
                </a:lnTo>
                <a:lnTo>
                  <a:pt x="170" y="222"/>
                </a:lnTo>
                <a:lnTo>
                  <a:pt x="165" y="229"/>
                </a:lnTo>
                <a:lnTo>
                  <a:pt x="152" y="229"/>
                </a:lnTo>
                <a:lnTo>
                  <a:pt x="145" y="222"/>
                </a:lnTo>
                <a:lnTo>
                  <a:pt x="128" y="231"/>
                </a:lnTo>
                <a:lnTo>
                  <a:pt x="123" y="239"/>
                </a:lnTo>
                <a:lnTo>
                  <a:pt x="111" y="238"/>
                </a:lnTo>
                <a:lnTo>
                  <a:pt x="107" y="235"/>
                </a:lnTo>
                <a:lnTo>
                  <a:pt x="102" y="236"/>
                </a:lnTo>
                <a:lnTo>
                  <a:pt x="96" y="236"/>
                </a:lnTo>
                <a:lnTo>
                  <a:pt x="73" y="218"/>
                </a:lnTo>
                <a:lnTo>
                  <a:pt x="60" y="218"/>
                </a:lnTo>
                <a:lnTo>
                  <a:pt x="54" y="211"/>
                </a:lnTo>
                <a:lnTo>
                  <a:pt x="54" y="200"/>
                </a:lnTo>
                <a:lnTo>
                  <a:pt x="44" y="196"/>
                </a:lnTo>
                <a:lnTo>
                  <a:pt x="33" y="173"/>
                </a:lnTo>
                <a:lnTo>
                  <a:pt x="25" y="169"/>
                </a:lnTo>
                <a:lnTo>
                  <a:pt x="21" y="160"/>
                </a:lnTo>
                <a:lnTo>
                  <a:pt x="12" y="150"/>
                </a:lnTo>
                <a:lnTo>
                  <a:pt x="0" y="149"/>
                </a:lnTo>
                <a:lnTo>
                  <a:pt x="6" y="137"/>
                </a:lnTo>
                <a:lnTo>
                  <a:pt x="16" y="136"/>
                </a:lnTo>
                <a:lnTo>
                  <a:pt x="19" y="130"/>
                </a:lnTo>
                <a:lnTo>
                  <a:pt x="18" y="111"/>
                </a:lnTo>
                <a:lnTo>
                  <a:pt x="23" y="89"/>
                </a:lnTo>
                <a:lnTo>
                  <a:pt x="31" y="84"/>
                </a:lnTo>
                <a:lnTo>
                  <a:pt x="33" y="75"/>
                </a:lnTo>
                <a:lnTo>
                  <a:pt x="40" y="59"/>
                </a:lnTo>
                <a:lnTo>
                  <a:pt x="51" y="49"/>
                </a:lnTo>
                <a:lnTo>
                  <a:pt x="57" y="28"/>
                </a:lnTo>
                <a:lnTo>
                  <a:pt x="60" y="11"/>
                </a:lnTo>
                <a:lnTo>
                  <a:pt x="81" y="15"/>
                </a:lnTo>
                <a:lnTo>
                  <a:pt x="86" y="0"/>
                </a:lnTo>
                <a:close/>
              </a:path>
            </a:pathLst>
          </a:custGeom>
          <a:solidFill>
            <a:srgbClr val="E4E6EA"/>
          </a:solidFill>
          <a:ln w="9525" cap="flat">
            <a:noFill/>
            <a:prstDash val="sysDash"/>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2332" name="Freeform 77"/>
          <p:cNvSpPr>
            <a:spLocks/>
          </p:cNvSpPr>
          <p:nvPr/>
        </p:nvSpPr>
        <p:spPr bwMode="auto">
          <a:xfrm>
            <a:off x="2260447" y="1290301"/>
            <a:ext cx="419435" cy="139812"/>
          </a:xfrm>
          <a:custGeom>
            <a:avLst/>
            <a:gdLst>
              <a:gd name="T0" fmla="*/ 2 w 48"/>
              <a:gd name="T1" fmla="*/ 0 h 16"/>
              <a:gd name="T2" fmla="*/ 12 w 48"/>
              <a:gd name="T3" fmla="*/ 7 h 16"/>
              <a:gd name="T4" fmla="*/ 25 w 48"/>
              <a:gd name="T5" fmla="*/ 6 h 16"/>
              <a:gd name="T6" fmla="*/ 39 w 48"/>
              <a:gd name="T7" fmla="*/ 7 h 16"/>
              <a:gd name="T8" fmla="*/ 38 w 48"/>
              <a:gd name="T9" fmla="*/ 11 h 16"/>
              <a:gd name="T10" fmla="*/ 48 w 48"/>
              <a:gd name="T11" fmla="*/ 8 h 16"/>
              <a:gd name="T12" fmla="*/ 46 w 48"/>
              <a:gd name="T13" fmla="*/ 14 h 16"/>
              <a:gd name="T14" fmla="*/ 21 w 48"/>
              <a:gd name="T15" fmla="*/ 16 h 16"/>
              <a:gd name="T16" fmla="*/ 21 w 48"/>
              <a:gd name="T17" fmla="*/ 13 h 16"/>
              <a:gd name="T18" fmla="*/ 0 w 48"/>
              <a:gd name="T19" fmla="*/ 9 h 16"/>
              <a:gd name="T20" fmla="*/ 2 w 48"/>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16">
                <a:moveTo>
                  <a:pt x="2" y="0"/>
                </a:moveTo>
                <a:lnTo>
                  <a:pt x="12" y="7"/>
                </a:lnTo>
                <a:lnTo>
                  <a:pt x="25" y="6"/>
                </a:lnTo>
                <a:lnTo>
                  <a:pt x="39" y="7"/>
                </a:lnTo>
                <a:lnTo>
                  <a:pt x="38" y="11"/>
                </a:lnTo>
                <a:lnTo>
                  <a:pt x="48" y="8"/>
                </a:lnTo>
                <a:lnTo>
                  <a:pt x="46" y="14"/>
                </a:lnTo>
                <a:lnTo>
                  <a:pt x="21" y="16"/>
                </a:lnTo>
                <a:lnTo>
                  <a:pt x="21" y="13"/>
                </a:lnTo>
                <a:lnTo>
                  <a:pt x="0" y="9"/>
                </a:lnTo>
                <a:lnTo>
                  <a:pt x="2" y="0"/>
                </a:lnTo>
                <a:close/>
              </a:path>
            </a:pathLst>
          </a:custGeom>
          <a:solidFill>
            <a:srgbClr val="E4E6EA"/>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1034" name="Freeform 89"/>
          <p:cNvSpPr>
            <a:spLocks/>
          </p:cNvSpPr>
          <p:nvPr/>
        </p:nvSpPr>
        <p:spPr bwMode="auto">
          <a:xfrm>
            <a:off x="5248924" y="565037"/>
            <a:ext cx="3294318" cy="2647688"/>
          </a:xfrm>
          <a:custGeom>
            <a:avLst/>
            <a:gdLst>
              <a:gd name="T0" fmla="*/ 190 w 377"/>
              <a:gd name="T1" fmla="*/ 48 h 303"/>
              <a:gd name="T2" fmla="*/ 211 w 377"/>
              <a:gd name="T3" fmla="*/ 37 h 303"/>
              <a:gd name="T4" fmla="*/ 231 w 377"/>
              <a:gd name="T5" fmla="*/ 35 h 303"/>
              <a:gd name="T6" fmla="*/ 266 w 377"/>
              <a:gd name="T7" fmla="*/ 48 h 303"/>
              <a:gd name="T8" fmla="*/ 302 w 377"/>
              <a:gd name="T9" fmla="*/ 67 h 303"/>
              <a:gd name="T10" fmla="*/ 306 w 377"/>
              <a:gd name="T11" fmla="*/ 110 h 303"/>
              <a:gd name="T12" fmla="*/ 312 w 377"/>
              <a:gd name="T13" fmla="*/ 128 h 303"/>
              <a:gd name="T14" fmla="*/ 315 w 377"/>
              <a:gd name="T15" fmla="*/ 156 h 303"/>
              <a:gd name="T16" fmla="*/ 333 w 377"/>
              <a:gd name="T17" fmla="*/ 173 h 303"/>
              <a:gd name="T18" fmla="*/ 324 w 377"/>
              <a:gd name="T19" fmla="*/ 205 h 303"/>
              <a:gd name="T20" fmla="*/ 343 w 377"/>
              <a:gd name="T21" fmla="*/ 228 h 303"/>
              <a:gd name="T22" fmla="*/ 365 w 377"/>
              <a:gd name="T23" fmla="*/ 256 h 303"/>
              <a:gd name="T24" fmla="*/ 377 w 377"/>
              <a:gd name="T25" fmla="*/ 268 h 303"/>
              <a:gd name="T26" fmla="*/ 349 w 377"/>
              <a:gd name="T27" fmla="*/ 303 h 303"/>
              <a:gd name="T28" fmla="*/ 295 w 377"/>
              <a:gd name="T29" fmla="*/ 292 h 303"/>
              <a:gd name="T30" fmla="*/ 264 w 377"/>
              <a:gd name="T31" fmla="*/ 264 h 303"/>
              <a:gd name="T32" fmla="*/ 241 w 377"/>
              <a:gd name="T33" fmla="*/ 264 h 303"/>
              <a:gd name="T34" fmla="*/ 202 w 377"/>
              <a:gd name="T35" fmla="*/ 268 h 303"/>
              <a:gd name="T36" fmla="*/ 164 w 377"/>
              <a:gd name="T37" fmla="*/ 246 h 303"/>
              <a:gd name="T38" fmla="*/ 133 w 377"/>
              <a:gd name="T39" fmla="*/ 198 h 303"/>
              <a:gd name="T40" fmla="*/ 112 w 377"/>
              <a:gd name="T41" fmla="*/ 195 h 303"/>
              <a:gd name="T42" fmla="*/ 96 w 377"/>
              <a:gd name="T43" fmla="*/ 192 h 303"/>
              <a:gd name="T44" fmla="*/ 88 w 377"/>
              <a:gd name="T45" fmla="*/ 181 h 303"/>
              <a:gd name="T46" fmla="*/ 78 w 377"/>
              <a:gd name="T47" fmla="*/ 150 h 303"/>
              <a:gd name="T48" fmla="*/ 40 w 377"/>
              <a:gd name="T49" fmla="*/ 119 h 303"/>
              <a:gd name="T50" fmla="*/ 49 w 377"/>
              <a:gd name="T51" fmla="*/ 96 h 303"/>
              <a:gd name="T52" fmla="*/ 34 w 377"/>
              <a:gd name="T53" fmla="*/ 77 h 303"/>
              <a:gd name="T54" fmla="*/ 7 w 377"/>
              <a:gd name="T55" fmla="*/ 36 h 303"/>
              <a:gd name="T56" fmla="*/ 0 w 377"/>
              <a:gd name="T57" fmla="*/ 6 h 303"/>
              <a:gd name="T58" fmla="*/ 15 w 377"/>
              <a:gd name="T59" fmla="*/ 8 h 303"/>
              <a:gd name="T60" fmla="*/ 37 w 377"/>
              <a:gd name="T61" fmla="*/ 20 h 303"/>
              <a:gd name="T62" fmla="*/ 60 w 377"/>
              <a:gd name="T63" fmla="*/ 5 h 303"/>
              <a:gd name="T64" fmla="*/ 73 w 377"/>
              <a:gd name="T65" fmla="*/ 9 h 303"/>
              <a:gd name="T66" fmla="*/ 81 w 377"/>
              <a:gd name="T67" fmla="*/ 30 h 303"/>
              <a:gd name="T68" fmla="*/ 93 w 377"/>
              <a:gd name="T69" fmla="*/ 44 h 303"/>
              <a:gd name="T70" fmla="*/ 124 w 377"/>
              <a:gd name="T71" fmla="*/ 59 h 303"/>
              <a:gd name="T72" fmla="*/ 175 w 377"/>
              <a:gd name="T73" fmla="*/ 57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7" h="303">
                <a:moveTo>
                  <a:pt x="176" y="52"/>
                </a:moveTo>
                <a:lnTo>
                  <a:pt x="190" y="48"/>
                </a:lnTo>
                <a:lnTo>
                  <a:pt x="200" y="36"/>
                </a:lnTo>
                <a:lnTo>
                  <a:pt x="211" y="37"/>
                </a:lnTo>
                <a:lnTo>
                  <a:pt x="218" y="33"/>
                </a:lnTo>
                <a:lnTo>
                  <a:pt x="231" y="35"/>
                </a:lnTo>
                <a:lnTo>
                  <a:pt x="252" y="45"/>
                </a:lnTo>
                <a:lnTo>
                  <a:pt x="266" y="48"/>
                </a:lnTo>
                <a:lnTo>
                  <a:pt x="289" y="66"/>
                </a:lnTo>
                <a:lnTo>
                  <a:pt x="302" y="67"/>
                </a:lnTo>
                <a:lnTo>
                  <a:pt x="308" y="84"/>
                </a:lnTo>
                <a:lnTo>
                  <a:pt x="306" y="110"/>
                </a:lnTo>
                <a:lnTo>
                  <a:pt x="304" y="125"/>
                </a:lnTo>
                <a:lnTo>
                  <a:pt x="312" y="128"/>
                </a:lnTo>
                <a:lnTo>
                  <a:pt x="307" y="139"/>
                </a:lnTo>
                <a:lnTo>
                  <a:pt x="315" y="156"/>
                </a:lnTo>
                <a:lnTo>
                  <a:pt x="319" y="169"/>
                </a:lnTo>
                <a:lnTo>
                  <a:pt x="333" y="173"/>
                </a:lnTo>
                <a:lnTo>
                  <a:pt x="337" y="186"/>
                </a:lnTo>
                <a:lnTo>
                  <a:pt x="324" y="205"/>
                </a:lnTo>
                <a:lnTo>
                  <a:pt x="334" y="216"/>
                </a:lnTo>
                <a:lnTo>
                  <a:pt x="343" y="228"/>
                </a:lnTo>
                <a:lnTo>
                  <a:pt x="362" y="237"/>
                </a:lnTo>
                <a:lnTo>
                  <a:pt x="365" y="256"/>
                </a:lnTo>
                <a:lnTo>
                  <a:pt x="374" y="259"/>
                </a:lnTo>
                <a:lnTo>
                  <a:pt x="377" y="268"/>
                </a:lnTo>
                <a:lnTo>
                  <a:pt x="353" y="279"/>
                </a:lnTo>
                <a:lnTo>
                  <a:pt x="349" y="303"/>
                </a:lnTo>
                <a:lnTo>
                  <a:pt x="315" y="297"/>
                </a:lnTo>
                <a:lnTo>
                  <a:pt x="295" y="292"/>
                </a:lnTo>
                <a:lnTo>
                  <a:pt x="274" y="290"/>
                </a:lnTo>
                <a:lnTo>
                  <a:pt x="264" y="264"/>
                </a:lnTo>
                <a:lnTo>
                  <a:pt x="255" y="260"/>
                </a:lnTo>
                <a:lnTo>
                  <a:pt x="241" y="264"/>
                </a:lnTo>
                <a:lnTo>
                  <a:pt x="225" y="274"/>
                </a:lnTo>
                <a:lnTo>
                  <a:pt x="202" y="268"/>
                </a:lnTo>
                <a:lnTo>
                  <a:pt x="182" y="251"/>
                </a:lnTo>
                <a:lnTo>
                  <a:pt x="164" y="246"/>
                </a:lnTo>
                <a:lnTo>
                  <a:pt x="150" y="226"/>
                </a:lnTo>
                <a:lnTo>
                  <a:pt x="133" y="198"/>
                </a:lnTo>
                <a:lnTo>
                  <a:pt x="124" y="202"/>
                </a:lnTo>
                <a:lnTo>
                  <a:pt x="112" y="195"/>
                </a:lnTo>
                <a:lnTo>
                  <a:pt x="107" y="203"/>
                </a:lnTo>
                <a:lnTo>
                  <a:pt x="96" y="192"/>
                </a:lnTo>
                <a:lnTo>
                  <a:pt x="94" y="181"/>
                </a:lnTo>
                <a:lnTo>
                  <a:pt x="88" y="181"/>
                </a:lnTo>
                <a:lnTo>
                  <a:pt x="89" y="166"/>
                </a:lnTo>
                <a:lnTo>
                  <a:pt x="78" y="150"/>
                </a:lnTo>
                <a:lnTo>
                  <a:pt x="55" y="139"/>
                </a:lnTo>
                <a:lnTo>
                  <a:pt x="40" y="119"/>
                </a:lnTo>
                <a:lnTo>
                  <a:pt x="42" y="103"/>
                </a:lnTo>
                <a:lnTo>
                  <a:pt x="49" y="96"/>
                </a:lnTo>
                <a:lnTo>
                  <a:pt x="46" y="84"/>
                </a:lnTo>
                <a:lnTo>
                  <a:pt x="34" y="77"/>
                </a:lnTo>
                <a:lnTo>
                  <a:pt x="19" y="53"/>
                </a:lnTo>
                <a:lnTo>
                  <a:pt x="7" y="36"/>
                </a:lnTo>
                <a:lnTo>
                  <a:pt x="9" y="30"/>
                </a:lnTo>
                <a:lnTo>
                  <a:pt x="0" y="6"/>
                </a:lnTo>
                <a:lnTo>
                  <a:pt x="11" y="0"/>
                </a:lnTo>
                <a:lnTo>
                  <a:pt x="15" y="8"/>
                </a:lnTo>
                <a:lnTo>
                  <a:pt x="25" y="18"/>
                </a:lnTo>
                <a:lnTo>
                  <a:pt x="37" y="20"/>
                </a:lnTo>
                <a:lnTo>
                  <a:pt x="43" y="20"/>
                </a:lnTo>
                <a:lnTo>
                  <a:pt x="60" y="5"/>
                </a:lnTo>
                <a:lnTo>
                  <a:pt x="67" y="3"/>
                </a:lnTo>
                <a:lnTo>
                  <a:pt x="73" y="9"/>
                </a:lnTo>
                <a:lnTo>
                  <a:pt x="69" y="19"/>
                </a:lnTo>
                <a:lnTo>
                  <a:pt x="81" y="30"/>
                </a:lnTo>
                <a:lnTo>
                  <a:pt x="85" y="29"/>
                </a:lnTo>
                <a:lnTo>
                  <a:pt x="93" y="44"/>
                </a:lnTo>
                <a:lnTo>
                  <a:pt x="110" y="49"/>
                </a:lnTo>
                <a:lnTo>
                  <a:pt x="124" y="59"/>
                </a:lnTo>
                <a:lnTo>
                  <a:pt x="149" y="63"/>
                </a:lnTo>
                <a:lnTo>
                  <a:pt x="175" y="57"/>
                </a:lnTo>
                <a:lnTo>
                  <a:pt x="176" y="52"/>
                </a:lnTo>
                <a:close/>
              </a:path>
            </a:pathLst>
          </a:custGeom>
          <a:solidFill>
            <a:srgbClr val="E4E6EA"/>
          </a:solidFill>
          <a:ln w="9525" cap="flat">
            <a:noFill/>
            <a:prstDash val="sysDash"/>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1035" name="MID Iraq"/>
          <p:cNvSpPr>
            <a:spLocks/>
          </p:cNvSpPr>
          <p:nvPr/>
        </p:nvSpPr>
        <p:spPr bwMode="auto">
          <a:xfrm>
            <a:off x="4611035" y="993344"/>
            <a:ext cx="1572882" cy="1502976"/>
          </a:xfrm>
          <a:custGeom>
            <a:avLst/>
            <a:gdLst>
              <a:gd name="T0" fmla="*/ 107 w 180"/>
              <a:gd name="T1" fmla="*/ 29 h 172"/>
              <a:gd name="T2" fmla="*/ 119 w 180"/>
              <a:gd name="T3" fmla="*/ 36 h 172"/>
              <a:gd name="T4" fmla="*/ 122 w 180"/>
              <a:gd name="T5" fmla="*/ 48 h 172"/>
              <a:gd name="T6" fmla="*/ 115 w 180"/>
              <a:gd name="T7" fmla="*/ 55 h 172"/>
              <a:gd name="T8" fmla="*/ 113 w 180"/>
              <a:gd name="T9" fmla="*/ 71 h 172"/>
              <a:gd name="T10" fmla="*/ 128 w 180"/>
              <a:gd name="T11" fmla="*/ 91 h 172"/>
              <a:gd name="T12" fmla="*/ 151 w 180"/>
              <a:gd name="T13" fmla="*/ 102 h 172"/>
              <a:gd name="T14" fmla="*/ 162 w 180"/>
              <a:gd name="T15" fmla="*/ 118 h 172"/>
              <a:gd name="T16" fmla="*/ 161 w 180"/>
              <a:gd name="T17" fmla="*/ 133 h 172"/>
              <a:gd name="T18" fmla="*/ 167 w 180"/>
              <a:gd name="T19" fmla="*/ 133 h 172"/>
              <a:gd name="T20" fmla="*/ 169 w 180"/>
              <a:gd name="T21" fmla="*/ 144 h 172"/>
              <a:gd name="T22" fmla="*/ 180 w 180"/>
              <a:gd name="T23" fmla="*/ 155 h 172"/>
              <a:gd name="T24" fmla="*/ 169 w 180"/>
              <a:gd name="T25" fmla="*/ 154 h 172"/>
              <a:gd name="T26" fmla="*/ 157 w 180"/>
              <a:gd name="T27" fmla="*/ 152 h 172"/>
              <a:gd name="T28" fmla="*/ 147 w 180"/>
              <a:gd name="T29" fmla="*/ 172 h 172"/>
              <a:gd name="T30" fmla="*/ 114 w 180"/>
              <a:gd name="T31" fmla="*/ 170 h 172"/>
              <a:gd name="T32" fmla="*/ 59 w 180"/>
              <a:gd name="T33" fmla="*/ 129 h 172"/>
              <a:gd name="T34" fmla="*/ 31 w 180"/>
              <a:gd name="T35" fmla="*/ 114 h 172"/>
              <a:gd name="T36" fmla="*/ 10 w 180"/>
              <a:gd name="T37" fmla="*/ 109 h 172"/>
              <a:gd name="T38" fmla="*/ 0 w 180"/>
              <a:gd name="T39" fmla="*/ 83 h 172"/>
              <a:gd name="T40" fmla="*/ 35 w 180"/>
              <a:gd name="T41" fmla="*/ 62 h 172"/>
              <a:gd name="T42" fmla="*/ 38 w 180"/>
              <a:gd name="T43" fmla="*/ 37 h 172"/>
              <a:gd name="T44" fmla="*/ 35 w 180"/>
              <a:gd name="T45" fmla="*/ 22 h 172"/>
              <a:gd name="T46" fmla="*/ 43 w 180"/>
              <a:gd name="T47" fmla="*/ 17 h 172"/>
              <a:gd name="T48" fmla="*/ 50 w 180"/>
              <a:gd name="T49" fmla="*/ 4 h 172"/>
              <a:gd name="T50" fmla="*/ 57 w 180"/>
              <a:gd name="T51" fmla="*/ 0 h 172"/>
              <a:gd name="T52" fmla="*/ 78 w 180"/>
              <a:gd name="T53" fmla="*/ 3 h 172"/>
              <a:gd name="T54" fmla="*/ 84 w 180"/>
              <a:gd name="T55" fmla="*/ 8 h 172"/>
              <a:gd name="T56" fmla="*/ 92 w 180"/>
              <a:gd name="T57" fmla="*/ 5 h 172"/>
              <a:gd name="T58" fmla="*/ 107 w 180"/>
              <a:gd name="T59" fmla="*/ 2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172">
                <a:moveTo>
                  <a:pt x="107" y="29"/>
                </a:moveTo>
                <a:lnTo>
                  <a:pt x="119" y="36"/>
                </a:lnTo>
                <a:lnTo>
                  <a:pt x="122" y="48"/>
                </a:lnTo>
                <a:lnTo>
                  <a:pt x="115" y="55"/>
                </a:lnTo>
                <a:lnTo>
                  <a:pt x="113" y="71"/>
                </a:lnTo>
                <a:lnTo>
                  <a:pt x="128" y="91"/>
                </a:lnTo>
                <a:lnTo>
                  <a:pt x="151" y="102"/>
                </a:lnTo>
                <a:lnTo>
                  <a:pt x="162" y="118"/>
                </a:lnTo>
                <a:lnTo>
                  <a:pt x="161" y="133"/>
                </a:lnTo>
                <a:lnTo>
                  <a:pt x="167" y="133"/>
                </a:lnTo>
                <a:lnTo>
                  <a:pt x="169" y="144"/>
                </a:lnTo>
                <a:lnTo>
                  <a:pt x="180" y="155"/>
                </a:lnTo>
                <a:lnTo>
                  <a:pt x="169" y="154"/>
                </a:lnTo>
                <a:lnTo>
                  <a:pt x="157" y="152"/>
                </a:lnTo>
                <a:lnTo>
                  <a:pt x="147" y="172"/>
                </a:lnTo>
                <a:lnTo>
                  <a:pt x="114" y="170"/>
                </a:lnTo>
                <a:lnTo>
                  <a:pt x="59" y="129"/>
                </a:lnTo>
                <a:lnTo>
                  <a:pt x="31" y="114"/>
                </a:lnTo>
                <a:lnTo>
                  <a:pt x="10" y="109"/>
                </a:lnTo>
                <a:lnTo>
                  <a:pt x="0" y="83"/>
                </a:lnTo>
                <a:lnTo>
                  <a:pt x="35" y="62"/>
                </a:lnTo>
                <a:lnTo>
                  <a:pt x="38" y="37"/>
                </a:lnTo>
                <a:lnTo>
                  <a:pt x="35" y="22"/>
                </a:lnTo>
                <a:lnTo>
                  <a:pt x="43" y="17"/>
                </a:lnTo>
                <a:lnTo>
                  <a:pt x="50" y="4"/>
                </a:lnTo>
                <a:lnTo>
                  <a:pt x="57" y="0"/>
                </a:lnTo>
                <a:lnTo>
                  <a:pt x="78" y="3"/>
                </a:lnTo>
                <a:lnTo>
                  <a:pt x="84" y="8"/>
                </a:lnTo>
                <a:lnTo>
                  <a:pt x="92" y="5"/>
                </a:lnTo>
                <a:lnTo>
                  <a:pt x="107" y="29"/>
                </a:lnTo>
                <a:close/>
              </a:path>
            </a:pathLst>
          </a:custGeom>
          <a:solidFill>
            <a:srgbClr val="2F6FC6"/>
          </a:solidFill>
          <a:ln w="9525" cap="flat">
            <a:noFill/>
            <a:prstDash val="sysDash"/>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1037" name="MID Lebanon"/>
          <p:cNvSpPr>
            <a:spLocks/>
          </p:cNvSpPr>
          <p:nvPr/>
        </p:nvSpPr>
        <p:spPr bwMode="auto">
          <a:xfrm>
            <a:off x="3955665" y="1727219"/>
            <a:ext cx="209718" cy="690323"/>
          </a:xfrm>
          <a:custGeom>
            <a:avLst/>
            <a:gdLst>
              <a:gd name="T0" fmla="*/ 23 w 24"/>
              <a:gd name="T1" fmla="*/ 12 h 79"/>
              <a:gd name="T2" fmla="*/ 20 w 24"/>
              <a:gd name="T3" fmla="*/ 19 h 79"/>
              <a:gd name="T4" fmla="*/ 14 w 24"/>
              <a:gd name="T5" fmla="*/ 16 h 79"/>
              <a:gd name="T6" fmla="*/ 11 w 24"/>
              <a:gd name="T7" fmla="*/ 30 h 79"/>
              <a:gd name="T8" fmla="*/ 16 w 24"/>
              <a:gd name="T9" fmla="*/ 32 h 79"/>
              <a:gd name="T10" fmla="*/ 12 w 24"/>
              <a:gd name="T11" fmla="*/ 35 h 79"/>
              <a:gd name="T12" fmla="*/ 12 w 24"/>
              <a:gd name="T13" fmla="*/ 40 h 79"/>
              <a:gd name="T14" fmla="*/ 20 w 24"/>
              <a:gd name="T15" fmla="*/ 37 h 79"/>
              <a:gd name="T16" fmla="*/ 21 w 24"/>
              <a:gd name="T17" fmla="*/ 45 h 79"/>
              <a:gd name="T18" fmla="*/ 15 w 24"/>
              <a:gd name="T19" fmla="*/ 79 h 79"/>
              <a:gd name="T20" fmla="*/ 0 w 24"/>
              <a:gd name="T21" fmla="*/ 43 h 79"/>
              <a:gd name="T22" fmla="*/ 5 w 24"/>
              <a:gd name="T23" fmla="*/ 36 h 79"/>
              <a:gd name="T24" fmla="*/ 3 w 24"/>
              <a:gd name="T25" fmla="*/ 35 h 79"/>
              <a:gd name="T26" fmla="*/ 7 w 24"/>
              <a:gd name="T27" fmla="*/ 25 h 79"/>
              <a:gd name="T28" fmla="*/ 9 w 24"/>
              <a:gd name="T29" fmla="*/ 10 h 79"/>
              <a:gd name="T30" fmla="*/ 11 w 24"/>
              <a:gd name="T31" fmla="*/ 4 h 79"/>
              <a:gd name="T32" fmla="*/ 11 w 24"/>
              <a:gd name="T33" fmla="*/ 4 h 79"/>
              <a:gd name="T34" fmla="*/ 17 w 24"/>
              <a:gd name="T35" fmla="*/ 4 h 79"/>
              <a:gd name="T36" fmla="*/ 18 w 24"/>
              <a:gd name="T37" fmla="*/ 1 h 79"/>
              <a:gd name="T38" fmla="*/ 23 w 24"/>
              <a:gd name="T39" fmla="*/ 0 h 79"/>
              <a:gd name="T40" fmla="*/ 24 w 24"/>
              <a:gd name="T41" fmla="*/ 9 h 79"/>
              <a:gd name="T42" fmla="*/ 22 w 24"/>
              <a:gd name="T43" fmla="*/ 12 h 79"/>
              <a:gd name="T44" fmla="*/ 23 w 24"/>
              <a:gd name="T45"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 h="79">
                <a:moveTo>
                  <a:pt x="23" y="12"/>
                </a:moveTo>
                <a:lnTo>
                  <a:pt x="20" y="19"/>
                </a:lnTo>
                <a:lnTo>
                  <a:pt x="14" y="16"/>
                </a:lnTo>
                <a:lnTo>
                  <a:pt x="11" y="30"/>
                </a:lnTo>
                <a:lnTo>
                  <a:pt x="16" y="32"/>
                </a:lnTo>
                <a:lnTo>
                  <a:pt x="12" y="35"/>
                </a:lnTo>
                <a:lnTo>
                  <a:pt x="12" y="40"/>
                </a:lnTo>
                <a:lnTo>
                  <a:pt x="20" y="37"/>
                </a:lnTo>
                <a:lnTo>
                  <a:pt x="21" y="45"/>
                </a:lnTo>
                <a:lnTo>
                  <a:pt x="15" y="79"/>
                </a:lnTo>
                <a:lnTo>
                  <a:pt x="0" y="43"/>
                </a:lnTo>
                <a:lnTo>
                  <a:pt x="5" y="36"/>
                </a:lnTo>
                <a:lnTo>
                  <a:pt x="3" y="35"/>
                </a:lnTo>
                <a:lnTo>
                  <a:pt x="7" y="25"/>
                </a:lnTo>
                <a:lnTo>
                  <a:pt x="9" y="10"/>
                </a:lnTo>
                <a:lnTo>
                  <a:pt x="11" y="4"/>
                </a:lnTo>
                <a:lnTo>
                  <a:pt x="11" y="4"/>
                </a:lnTo>
                <a:lnTo>
                  <a:pt x="17" y="4"/>
                </a:lnTo>
                <a:lnTo>
                  <a:pt x="18" y="1"/>
                </a:lnTo>
                <a:lnTo>
                  <a:pt x="23" y="0"/>
                </a:lnTo>
                <a:lnTo>
                  <a:pt x="24" y="9"/>
                </a:lnTo>
                <a:lnTo>
                  <a:pt x="22" y="12"/>
                </a:lnTo>
                <a:lnTo>
                  <a:pt x="23" y="12"/>
                </a:lnTo>
                <a:close/>
              </a:path>
            </a:pathLst>
          </a:custGeom>
          <a:solidFill>
            <a:srgbClr val="E4E6EA"/>
          </a:solidFill>
          <a:ln w="9525" cap="flat">
            <a:noFill/>
            <a:prstDash val="sysDash"/>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1042" name="Freeform 97"/>
          <p:cNvSpPr>
            <a:spLocks/>
          </p:cNvSpPr>
          <p:nvPr/>
        </p:nvSpPr>
        <p:spPr bwMode="auto">
          <a:xfrm>
            <a:off x="4086747" y="1709743"/>
            <a:ext cx="611676" cy="760229"/>
          </a:xfrm>
          <a:custGeom>
            <a:avLst/>
            <a:gdLst>
              <a:gd name="T0" fmla="*/ 5 w 70"/>
              <a:gd name="T1" fmla="*/ 21 h 87"/>
              <a:gd name="T2" fmla="*/ 8 w 70"/>
              <a:gd name="T3" fmla="*/ 14 h 87"/>
              <a:gd name="T4" fmla="*/ 28 w 70"/>
              <a:gd name="T5" fmla="*/ 22 h 87"/>
              <a:gd name="T6" fmla="*/ 60 w 70"/>
              <a:gd name="T7" fmla="*/ 0 h 87"/>
              <a:gd name="T8" fmla="*/ 70 w 70"/>
              <a:gd name="T9" fmla="*/ 26 h 87"/>
              <a:gd name="T10" fmla="*/ 67 w 70"/>
              <a:gd name="T11" fmla="*/ 29 h 87"/>
              <a:gd name="T12" fmla="*/ 33 w 70"/>
              <a:gd name="T13" fmla="*/ 39 h 87"/>
              <a:gd name="T14" fmla="*/ 52 w 70"/>
              <a:gd name="T15" fmla="*/ 60 h 87"/>
              <a:gd name="T16" fmla="*/ 47 w 70"/>
              <a:gd name="T17" fmla="*/ 63 h 87"/>
              <a:gd name="T18" fmla="*/ 45 w 70"/>
              <a:gd name="T19" fmla="*/ 70 h 87"/>
              <a:gd name="T20" fmla="*/ 32 w 70"/>
              <a:gd name="T21" fmla="*/ 73 h 87"/>
              <a:gd name="T22" fmla="*/ 28 w 70"/>
              <a:gd name="T23" fmla="*/ 81 h 87"/>
              <a:gd name="T24" fmla="*/ 21 w 70"/>
              <a:gd name="T25" fmla="*/ 87 h 87"/>
              <a:gd name="T26" fmla="*/ 1 w 70"/>
              <a:gd name="T27" fmla="*/ 84 h 87"/>
              <a:gd name="T28" fmla="*/ 0 w 70"/>
              <a:gd name="T29" fmla="*/ 81 h 87"/>
              <a:gd name="T30" fmla="*/ 6 w 70"/>
              <a:gd name="T31" fmla="*/ 47 h 87"/>
              <a:gd name="T32" fmla="*/ 5 w 70"/>
              <a:gd name="T33" fmla="*/ 39 h 87"/>
              <a:gd name="T34" fmla="*/ 7 w 70"/>
              <a:gd name="T35" fmla="*/ 33 h 87"/>
              <a:gd name="T36" fmla="*/ 5 w 70"/>
              <a:gd name="T37" fmla="*/ 2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87">
                <a:moveTo>
                  <a:pt x="5" y="21"/>
                </a:moveTo>
                <a:lnTo>
                  <a:pt x="8" y="14"/>
                </a:lnTo>
                <a:lnTo>
                  <a:pt x="28" y="22"/>
                </a:lnTo>
                <a:lnTo>
                  <a:pt x="60" y="0"/>
                </a:lnTo>
                <a:lnTo>
                  <a:pt x="70" y="26"/>
                </a:lnTo>
                <a:lnTo>
                  <a:pt x="67" y="29"/>
                </a:lnTo>
                <a:lnTo>
                  <a:pt x="33" y="39"/>
                </a:lnTo>
                <a:lnTo>
                  <a:pt x="52" y="60"/>
                </a:lnTo>
                <a:lnTo>
                  <a:pt x="47" y="63"/>
                </a:lnTo>
                <a:lnTo>
                  <a:pt x="45" y="70"/>
                </a:lnTo>
                <a:lnTo>
                  <a:pt x="32" y="73"/>
                </a:lnTo>
                <a:lnTo>
                  <a:pt x="28" y="81"/>
                </a:lnTo>
                <a:lnTo>
                  <a:pt x="21" y="87"/>
                </a:lnTo>
                <a:lnTo>
                  <a:pt x="1" y="84"/>
                </a:lnTo>
                <a:lnTo>
                  <a:pt x="0" y="81"/>
                </a:lnTo>
                <a:lnTo>
                  <a:pt x="6" y="47"/>
                </a:lnTo>
                <a:lnTo>
                  <a:pt x="5" y="39"/>
                </a:lnTo>
                <a:lnTo>
                  <a:pt x="7" y="33"/>
                </a:lnTo>
                <a:lnTo>
                  <a:pt x="5" y="21"/>
                </a:lnTo>
                <a:close/>
              </a:path>
            </a:pathLst>
          </a:custGeom>
          <a:solidFill>
            <a:srgbClr val="E4E6EA"/>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1052" name="MID Kuwait"/>
          <p:cNvSpPr>
            <a:spLocks/>
          </p:cNvSpPr>
          <p:nvPr/>
        </p:nvSpPr>
        <p:spPr bwMode="auto">
          <a:xfrm>
            <a:off x="5886681" y="2312678"/>
            <a:ext cx="297100" cy="279624"/>
          </a:xfrm>
          <a:custGeom>
            <a:avLst/>
            <a:gdLst>
              <a:gd name="T0" fmla="*/ 22 w 34"/>
              <a:gd name="T1" fmla="*/ 2 h 32"/>
              <a:gd name="T2" fmla="*/ 27 w 34"/>
              <a:gd name="T3" fmla="*/ 11 h 32"/>
              <a:gd name="T4" fmla="*/ 26 w 34"/>
              <a:gd name="T5" fmla="*/ 16 h 32"/>
              <a:gd name="T6" fmla="*/ 34 w 34"/>
              <a:gd name="T7" fmla="*/ 31 h 32"/>
              <a:gd name="T8" fmla="*/ 21 w 34"/>
              <a:gd name="T9" fmla="*/ 32 h 32"/>
              <a:gd name="T10" fmla="*/ 16 w 34"/>
              <a:gd name="T11" fmla="*/ 22 h 32"/>
              <a:gd name="T12" fmla="*/ 0 w 34"/>
              <a:gd name="T13" fmla="*/ 20 h 32"/>
              <a:gd name="T14" fmla="*/ 10 w 34"/>
              <a:gd name="T15" fmla="*/ 0 h 32"/>
              <a:gd name="T16" fmla="*/ 22 w 34"/>
              <a:gd name="T1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32">
                <a:moveTo>
                  <a:pt x="22" y="2"/>
                </a:moveTo>
                <a:lnTo>
                  <a:pt x="27" y="11"/>
                </a:lnTo>
                <a:lnTo>
                  <a:pt x="26" y="16"/>
                </a:lnTo>
                <a:lnTo>
                  <a:pt x="34" y="31"/>
                </a:lnTo>
                <a:lnTo>
                  <a:pt x="21" y="32"/>
                </a:lnTo>
                <a:lnTo>
                  <a:pt x="16" y="22"/>
                </a:lnTo>
                <a:lnTo>
                  <a:pt x="0" y="20"/>
                </a:lnTo>
                <a:lnTo>
                  <a:pt x="10" y="0"/>
                </a:lnTo>
                <a:lnTo>
                  <a:pt x="22" y="2"/>
                </a:lnTo>
                <a:close/>
              </a:path>
            </a:pathLst>
          </a:custGeom>
          <a:solidFill>
            <a:srgbClr val="2F6FC6"/>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1054" name="Freeform 109"/>
          <p:cNvSpPr>
            <a:spLocks/>
          </p:cNvSpPr>
          <p:nvPr/>
        </p:nvSpPr>
        <p:spPr bwMode="auto">
          <a:xfrm>
            <a:off x="4051788" y="1482543"/>
            <a:ext cx="209718" cy="279624"/>
          </a:xfrm>
          <a:custGeom>
            <a:avLst/>
            <a:gdLst>
              <a:gd name="T0" fmla="*/ 12 w 24"/>
              <a:gd name="T1" fmla="*/ 28 h 32"/>
              <a:gd name="T2" fmla="*/ 7 w 24"/>
              <a:gd name="T3" fmla="*/ 29 h 32"/>
              <a:gd name="T4" fmla="*/ 6 w 24"/>
              <a:gd name="T5" fmla="*/ 32 h 32"/>
              <a:gd name="T6" fmla="*/ 0 w 24"/>
              <a:gd name="T7" fmla="*/ 32 h 32"/>
              <a:gd name="T8" fmla="*/ 5 w 24"/>
              <a:gd name="T9" fmla="*/ 15 h 32"/>
              <a:gd name="T10" fmla="*/ 12 w 24"/>
              <a:gd name="T11" fmla="*/ 1 h 32"/>
              <a:gd name="T12" fmla="*/ 12 w 24"/>
              <a:gd name="T13" fmla="*/ 0 h 32"/>
              <a:gd name="T14" fmla="*/ 20 w 24"/>
              <a:gd name="T15" fmla="*/ 1 h 32"/>
              <a:gd name="T16" fmla="*/ 24 w 24"/>
              <a:gd name="T17" fmla="*/ 9 h 32"/>
              <a:gd name="T18" fmla="*/ 15 w 24"/>
              <a:gd name="T19" fmla="*/ 17 h 32"/>
              <a:gd name="T20" fmla="*/ 12 w 24"/>
              <a:gd name="T21"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32">
                <a:moveTo>
                  <a:pt x="12" y="28"/>
                </a:moveTo>
                <a:lnTo>
                  <a:pt x="7" y="29"/>
                </a:lnTo>
                <a:lnTo>
                  <a:pt x="6" y="32"/>
                </a:lnTo>
                <a:lnTo>
                  <a:pt x="0" y="32"/>
                </a:lnTo>
                <a:lnTo>
                  <a:pt x="5" y="15"/>
                </a:lnTo>
                <a:lnTo>
                  <a:pt x="12" y="1"/>
                </a:lnTo>
                <a:lnTo>
                  <a:pt x="12" y="0"/>
                </a:lnTo>
                <a:lnTo>
                  <a:pt x="20" y="1"/>
                </a:lnTo>
                <a:lnTo>
                  <a:pt x="24" y="9"/>
                </a:lnTo>
                <a:lnTo>
                  <a:pt x="15" y="17"/>
                </a:lnTo>
                <a:lnTo>
                  <a:pt x="12" y="28"/>
                </a:lnTo>
                <a:close/>
              </a:path>
            </a:pathLst>
          </a:custGeom>
          <a:solidFill>
            <a:srgbClr val="2F6FC6"/>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1056" name="MID Libya"/>
          <p:cNvSpPr>
            <a:spLocks/>
          </p:cNvSpPr>
          <p:nvPr/>
        </p:nvSpPr>
        <p:spPr bwMode="auto">
          <a:xfrm>
            <a:off x="172297" y="1762315"/>
            <a:ext cx="2499135" cy="2464182"/>
          </a:xfrm>
          <a:custGeom>
            <a:avLst/>
            <a:gdLst>
              <a:gd name="T0" fmla="*/ 101 w 286"/>
              <a:gd name="T1" fmla="*/ 213 h 282"/>
              <a:gd name="T2" fmla="*/ 88 w 286"/>
              <a:gd name="T3" fmla="*/ 221 h 282"/>
              <a:gd name="T4" fmla="*/ 78 w 286"/>
              <a:gd name="T5" fmla="*/ 210 h 282"/>
              <a:gd name="T6" fmla="*/ 49 w 286"/>
              <a:gd name="T7" fmla="*/ 201 h 282"/>
              <a:gd name="T8" fmla="*/ 41 w 286"/>
              <a:gd name="T9" fmla="*/ 188 h 282"/>
              <a:gd name="T10" fmla="*/ 27 w 286"/>
              <a:gd name="T11" fmla="*/ 178 h 282"/>
              <a:gd name="T12" fmla="*/ 19 w 286"/>
              <a:gd name="T13" fmla="*/ 182 h 282"/>
              <a:gd name="T14" fmla="*/ 12 w 286"/>
              <a:gd name="T15" fmla="*/ 170 h 282"/>
              <a:gd name="T16" fmla="*/ 11 w 286"/>
              <a:gd name="T17" fmla="*/ 162 h 282"/>
              <a:gd name="T18" fmla="*/ 0 w 286"/>
              <a:gd name="T19" fmla="*/ 146 h 282"/>
              <a:gd name="T20" fmla="*/ 7 w 286"/>
              <a:gd name="T21" fmla="*/ 138 h 282"/>
              <a:gd name="T22" fmla="*/ 5 w 286"/>
              <a:gd name="T23" fmla="*/ 125 h 282"/>
              <a:gd name="T24" fmla="*/ 7 w 286"/>
              <a:gd name="T25" fmla="*/ 113 h 282"/>
              <a:gd name="T26" fmla="*/ 6 w 286"/>
              <a:gd name="T27" fmla="*/ 104 h 282"/>
              <a:gd name="T28" fmla="*/ 9 w 286"/>
              <a:gd name="T29" fmla="*/ 87 h 282"/>
              <a:gd name="T30" fmla="*/ 7 w 286"/>
              <a:gd name="T31" fmla="*/ 77 h 282"/>
              <a:gd name="T32" fmla="*/ 1 w 286"/>
              <a:gd name="T33" fmla="*/ 59 h 282"/>
              <a:gd name="T34" fmla="*/ 10 w 286"/>
              <a:gd name="T35" fmla="*/ 54 h 282"/>
              <a:gd name="T36" fmla="*/ 11 w 286"/>
              <a:gd name="T37" fmla="*/ 45 h 282"/>
              <a:gd name="T38" fmla="*/ 9 w 286"/>
              <a:gd name="T39" fmla="*/ 37 h 282"/>
              <a:gd name="T40" fmla="*/ 21 w 286"/>
              <a:gd name="T41" fmla="*/ 29 h 282"/>
              <a:gd name="T42" fmla="*/ 26 w 286"/>
              <a:gd name="T43" fmla="*/ 22 h 282"/>
              <a:gd name="T44" fmla="*/ 34 w 286"/>
              <a:gd name="T45" fmla="*/ 16 h 282"/>
              <a:gd name="T46" fmla="*/ 35 w 286"/>
              <a:gd name="T47" fmla="*/ 0 h 282"/>
              <a:gd name="T48" fmla="*/ 55 w 286"/>
              <a:gd name="T49" fmla="*/ 7 h 282"/>
              <a:gd name="T50" fmla="*/ 63 w 286"/>
              <a:gd name="T51" fmla="*/ 6 h 282"/>
              <a:gd name="T52" fmla="*/ 77 w 286"/>
              <a:gd name="T53" fmla="*/ 9 h 282"/>
              <a:gd name="T54" fmla="*/ 101 w 286"/>
              <a:gd name="T55" fmla="*/ 18 h 282"/>
              <a:gd name="T56" fmla="*/ 110 w 286"/>
              <a:gd name="T57" fmla="*/ 37 h 282"/>
              <a:gd name="T58" fmla="*/ 126 w 286"/>
              <a:gd name="T59" fmla="*/ 41 h 282"/>
              <a:gd name="T60" fmla="*/ 151 w 286"/>
              <a:gd name="T61" fmla="*/ 50 h 282"/>
              <a:gd name="T62" fmla="*/ 170 w 286"/>
              <a:gd name="T63" fmla="*/ 60 h 282"/>
              <a:gd name="T64" fmla="*/ 178 w 286"/>
              <a:gd name="T65" fmla="*/ 54 h 282"/>
              <a:gd name="T66" fmla="*/ 186 w 286"/>
              <a:gd name="T67" fmla="*/ 45 h 282"/>
              <a:gd name="T68" fmla="*/ 181 w 286"/>
              <a:gd name="T69" fmla="*/ 29 h 282"/>
              <a:gd name="T70" fmla="*/ 186 w 286"/>
              <a:gd name="T71" fmla="*/ 19 h 282"/>
              <a:gd name="T72" fmla="*/ 198 w 286"/>
              <a:gd name="T73" fmla="*/ 9 h 282"/>
              <a:gd name="T74" fmla="*/ 210 w 286"/>
              <a:gd name="T75" fmla="*/ 6 h 282"/>
              <a:gd name="T76" fmla="*/ 234 w 286"/>
              <a:gd name="T77" fmla="*/ 11 h 282"/>
              <a:gd name="T78" fmla="*/ 241 w 286"/>
              <a:gd name="T79" fmla="*/ 20 h 282"/>
              <a:gd name="T80" fmla="*/ 247 w 286"/>
              <a:gd name="T81" fmla="*/ 20 h 282"/>
              <a:gd name="T82" fmla="*/ 253 w 286"/>
              <a:gd name="T83" fmla="*/ 23 h 282"/>
              <a:gd name="T84" fmla="*/ 270 w 286"/>
              <a:gd name="T85" fmla="*/ 26 h 282"/>
              <a:gd name="T86" fmla="*/ 275 w 286"/>
              <a:gd name="T87" fmla="*/ 33 h 282"/>
              <a:gd name="T88" fmla="*/ 270 w 286"/>
              <a:gd name="T89" fmla="*/ 43 h 282"/>
              <a:gd name="T90" fmla="*/ 273 w 286"/>
              <a:gd name="T91" fmla="*/ 51 h 282"/>
              <a:gd name="T92" fmla="*/ 269 w 286"/>
              <a:gd name="T93" fmla="*/ 64 h 282"/>
              <a:gd name="T94" fmla="*/ 275 w 286"/>
              <a:gd name="T95" fmla="*/ 81 h 282"/>
              <a:gd name="T96" fmla="*/ 280 w 286"/>
              <a:gd name="T97" fmla="*/ 155 h 282"/>
              <a:gd name="T98" fmla="*/ 284 w 286"/>
              <a:gd name="T99" fmla="*/ 231 h 282"/>
              <a:gd name="T100" fmla="*/ 286 w 286"/>
              <a:gd name="T101" fmla="*/ 273 h 282"/>
              <a:gd name="T102" fmla="*/ 265 w 286"/>
              <a:gd name="T103" fmla="*/ 273 h 282"/>
              <a:gd name="T104" fmla="*/ 265 w 286"/>
              <a:gd name="T105" fmla="*/ 282 h 282"/>
              <a:gd name="T106" fmla="*/ 192 w 286"/>
              <a:gd name="T107" fmla="*/ 242 h 282"/>
              <a:gd name="T108" fmla="*/ 119 w 286"/>
              <a:gd name="T109" fmla="*/ 202 h 282"/>
              <a:gd name="T110" fmla="*/ 101 w 286"/>
              <a:gd name="T111" fmla="*/ 213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6" h="282">
                <a:moveTo>
                  <a:pt x="101" y="213"/>
                </a:moveTo>
                <a:lnTo>
                  <a:pt x="88" y="221"/>
                </a:lnTo>
                <a:lnTo>
                  <a:pt x="78" y="210"/>
                </a:lnTo>
                <a:lnTo>
                  <a:pt x="49" y="201"/>
                </a:lnTo>
                <a:lnTo>
                  <a:pt x="41" y="188"/>
                </a:lnTo>
                <a:lnTo>
                  <a:pt x="27" y="178"/>
                </a:lnTo>
                <a:lnTo>
                  <a:pt x="19" y="182"/>
                </a:lnTo>
                <a:lnTo>
                  <a:pt x="12" y="170"/>
                </a:lnTo>
                <a:lnTo>
                  <a:pt x="11" y="162"/>
                </a:lnTo>
                <a:lnTo>
                  <a:pt x="0" y="146"/>
                </a:lnTo>
                <a:lnTo>
                  <a:pt x="7" y="138"/>
                </a:lnTo>
                <a:lnTo>
                  <a:pt x="5" y="125"/>
                </a:lnTo>
                <a:lnTo>
                  <a:pt x="7" y="113"/>
                </a:lnTo>
                <a:lnTo>
                  <a:pt x="6" y="104"/>
                </a:lnTo>
                <a:lnTo>
                  <a:pt x="9" y="87"/>
                </a:lnTo>
                <a:lnTo>
                  <a:pt x="7" y="77"/>
                </a:lnTo>
                <a:lnTo>
                  <a:pt x="1" y="59"/>
                </a:lnTo>
                <a:lnTo>
                  <a:pt x="10" y="54"/>
                </a:lnTo>
                <a:lnTo>
                  <a:pt x="11" y="45"/>
                </a:lnTo>
                <a:lnTo>
                  <a:pt x="9" y="37"/>
                </a:lnTo>
                <a:lnTo>
                  <a:pt x="21" y="29"/>
                </a:lnTo>
                <a:lnTo>
                  <a:pt x="26" y="22"/>
                </a:lnTo>
                <a:lnTo>
                  <a:pt x="34" y="16"/>
                </a:lnTo>
                <a:lnTo>
                  <a:pt x="35" y="0"/>
                </a:lnTo>
                <a:lnTo>
                  <a:pt x="55" y="7"/>
                </a:lnTo>
                <a:lnTo>
                  <a:pt x="63" y="6"/>
                </a:lnTo>
                <a:lnTo>
                  <a:pt x="77" y="9"/>
                </a:lnTo>
                <a:lnTo>
                  <a:pt x="101" y="18"/>
                </a:lnTo>
                <a:lnTo>
                  <a:pt x="110" y="37"/>
                </a:lnTo>
                <a:lnTo>
                  <a:pt x="126" y="41"/>
                </a:lnTo>
                <a:lnTo>
                  <a:pt x="151" y="50"/>
                </a:lnTo>
                <a:lnTo>
                  <a:pt x="170" y="60"/>
                </a:lnTo>
                <a:lnTo>
                  <a:pt x="178" y="54"/>
                </a:lnTo>
                <a:lnTo>
                  <a:pt x="186" y="45"/>
                </a:lnTo>
                <a:lnTo>
                  <a:pt x="181" y="29"/>
                </a:lnTo>
                <a:lnTo>
                  <a:pt x="186" y="19"/>
                </a:lnTo>
                <a:lnTo>
                  <a:pt x="198" y="9"/>
                </a:lnTo>
                <a:lnTo>
                  <a:pt x="210" y="6"/>
                </a:lnTo>
                <a:lnTo>
                  <a:pt x="234" y="11"/>
                </a:lnTo>
                <a:lnTo>
                  <a:pt x="241" y="20"/>
                </a:lnTo>
                <a:lnTo>
                  <a:pt x="247" y="20"/>
                </a:lnTo>
                <a:lnTo>
                  <a:pt x="253" y="23"/>
                </a:lnTo>
                <a:lnTo>
                  <a:pt x="270" y="26"/>
                </a:lnTo>
                <a:lnTo>
                  <a:pt x="275" y="33"/>
                </a:lnTo>
                <a:lnTo>
                  <a:pt x="270" y="43"/>
                </a:lnTo>
                <a:lnTo>
                  <a:pt x="273" y="51"/>
                </a:lnTo>
                <a:lnTo>
                  <a:pt x="269" y="64"/>
                </a:lnTo>
                <a:lnTo>
                  <a:pt x="275" y="81"/>
                </a:lnTo>
                <a:lnTo>
                  <a:pt x="280" y="155"/>
                </a:lnTo>
                <a:lnTo>
                  <a:pt x="284" y="231"/>
                </a:lnTo>
                <a:lnTo>
                  <a:pt x="286" y="273"/>
                </a:lnTo>
                <a:lnTo>
                  <a:pt x="265" y="273"/>
                </a:lnTo>
                <a:lnTo>
                  <a:pt x="265" y="282"/>
                </a:lnTo>
                <a:lnTo>
                  <a:pt x="192" y="242"/>
                </a:lnTo>
                <a:lnTo>
                  <a:pt x="119" y="202"/>
                </a:lnTo>
                <a:lnTo>
                  <a:pt x="101" y="213"/>
                </a:lnTo>
                <a:close/>
              </a:path>
            </a:pathLst>
          </a:custGeom>
          <a:solidFill>
            <a:srgbClr val="2F6FC6"/>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1087" name="Freeform 142"/>
          <p:cNvSpPr>
            <a:spLocks/>
          </p:cNvSpPr>
          <p:nvPr/>
        </p:nvSpPr>
        <p:spPr bwMode="auto">
          <a:xfrm>
            <a:off x="6926671" y="3247666"/>
            <a:ext cx="1170923" cy="1502976"/>
          </a:xfrm>
          <a:custGeom>
            <a:avLst/>
            <a:gdLst>
              <a:gd name="T0" fmla="*/ 120 w 134"/>
              <a:gd name="T1" fmla="*/ 79 h 172"/>
              <a:gd name="T2" fmla="*/ 114 w 134"/>
              <a:gd name="T3" fmla="*/ 93 h 172"/>
              <a:gd name="T4" fmla="*/ 106 w 134"/>
              <a:gd name="T5" fmla="*/ 92 h 172"/>
              <a:gd name="T6" fmla="*/ 103 w 134"/>
              <a:gd name="T7" fmla="*/ 97 h 172"/>
              <a:gd name="T8" fmla="*/ 101 w 134"/>
              <a:gd name="T9" fmla="*/ 107 h 172"/>
              <a:gd name="T10" fmla="*/ 104 w 134"/>
              <a:gd name="T11" fmla="*/ 121 h 172"/>
              <a:gd name="T12" fmla="*/ 103 w 134"/>
              <a:gd name="T13" fmla="*/ 124 h 172"/>
              <a:gd name="T14" fmla="*/ 95 w 134"/>
              <a:gd name="T15" fmla="*/ 124 h 172"/>
              <a:gd name="T16" fmla="*/ 84 w 134"/>
              <a:gd name="T17" fmla="*/ 132 h 172"/>
              <a:gd name="T18" fmla="*/ 83 w 134"/>
              <a:gd name="T19" fmla="*/ 142 h 172"/>
              <a:gd name="T20" fmla="*/ 79 w 134"/>
              <a:gd name="T21" fmla="*/ 146 h 172"/>
              <a:gd name="T22" fmla="*/ 68 w 134"/>
              <a:gd name="T23" fmla="*/ 146 h 172"/>
              <a:gd name="T24" fmla="*/ 61 w 134"/>
              <a:gd name="T25" fmla="*/ 151 h 172"/>
              <a:gd name="T26" fmla="*/ 62 w 134"/>
              <a:gd name="T27" fmla="*/ 159 h 172"/>
              <a:gd name="T28" fmla="*/ 54 w 134"/>
              <a:gd name="T29" fmla="*/ 165 h 172"/>
              <a:gd name="T30" fmla="*/ 43 w 134"/>
              <a:gd name="T31" fmla="*/ 163 h 172"/>
              <a:gd name="T32" fmla="*/ 32 w 134"/>
              <a:gd name="T33" fmla="*/ 170 h 172"/>
              <a:gd name="T34" fmla="*/ 23 w 134"/>
              <a:gd name="T35" fmla="*/ 172 h 172"/>
              <a:gd name="T36" fmla="*/ 16 w 134"/>
              <a:gd name="T37" fmla="*/ 157 h 172"/>
              <a:gd name="T38" fmla="*/ 0 w 134"/>
              <a:gd name="T39" fmla="*/ 123 h 172"/>
              <a:gd name="T40" fmla="*/ 52 w 134"/>
              <a:gd name="T41" fmla="*/ 102 h 172"/>
              <a:gd name="T42" fmla="*/ 60 w 134"/>
              <a:gd name="T43" fmla="*/ 60 h 172"/>
              <a:gd name="T44" fmla="*/ 51 w 134"/>
              <a:gd name="T45" fmla="*/ 46 h 172"/>
              <a:gd name="T46" fmla="*/ 50 w 134"/>
              <a:gd name="T47" fmla="*/ 37 h 172"/>
              <a:gd name="T48" fmla="*/ 54 w 134"/>
              <a:gd name="T49" fmla="*/ 29 h 172"/>
              <a:gd name="T50" fmla="*/ 54 w 134"/>
              <a:gd name="T51" fmla="*/ 20 h 172"/>
              <a:gd name="T52" fmla="*/ 61 w 134"/>
              <a:gd name="T53" fmla="*/ 16 h 172"/>
              <a:gd name="T54" fmla="*/ 58 w 134"/>
              <a:gd name="T55" fmla="*/ 13 h 172"/>
              <a:gd name="T56" fmla="*/ 57 w 134"/>
              <a:gd name="T57" fmla="*/ 0 h 172"/>
              <a:gd name="T58" fmla="*/ 67 w 134"/>
              <a:gd name="T59" fmla="*/ 0 h 172"/>
              <a:gd name="T60" fmla="*/ 76 w 134"/>
              <a:gd name="T61" fmla="*/ 14 h 172"/>
              <a:gd name="T62" fmla="*/ 87 w 134"/>
              <a:gd name="T63" fmla="*/ 21 h 172"/>
              <a:gd name="T64" fmla="*/ 101 w 134"/>
              <a:gd name="T65" fmla="*/ 24 h 172"/>
              <a:gd name="T66" fmla="*/ 112 w 134"/>
              <a:gd name="T67" fmla="*/ 28 h 172"/>
              <a:gd name="T68" fmla="*/ 121 w 134"/>
              <a:gd name="T69" fmla="*/ 40 h 172"/>
              <a:gd name="T70" fmla="*/ 127 w 134"/>
              <a:gd name="T71" fmla="*/ 47 h 172"/>
              <a:gd name="T72" fmla="*/ 134 w 134"/>
              <a:gd name="T73" fmla="*/ 49 h 172"/>
              <a:gd name="T74" fmla="*/ 134 w 134"/>
              <a:gd name="T75" fmla="*/ 54 h 172"/>
              <a:gd name="T76" fmla="*/ 129 w 134"/>
              <a:gd name="T77" fmla="*/ 66 h 172"/>
              <a:gd name="T78" fmla="*/ 127 w 134"/>
              <a:gd name="T79" fmla="*/ 72 h 172"/>
              <a:gd name="T80" fmla="*/ 120 w 134"/>
              <a:gd name="T81" fmla="*/ 7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4" h="172">
                <a:moveTo>
                  <a:pt x="120" y="79"/>
                </a:moveTo>
                <a:lnTo>
                  <a:pt x="114" y="93"/>
                </a:lnTo>
                <a:lnTo>
                  <a:pt x="106" y="92"/>
                </a:lnTo>
                <a:lnTo>
                  <a:pt x="103" y="97"/>
                </a:lnTo>
                <a:lnTo>
                  <a:pt x="101" y="107"/>
                </a:lnTo>
                <a:lnTo>
                  <a:pt x="104" y="121"/>
                </a:lnTo>
                <a:lnTo>
                  <a:pt x="103" y="124"/>
                </a:lnTo>
                <a:lnTo>
                  <a:pt x="95" y="124"/>
                </a:lnTo>
                <a:lnTo>
                  <a:pt x="84" y="132"/>
                </a:lnTo>
                <a:lnTo>
                  <a:pt x="83" y="142"/>
                </a:lnTo>
                <a:lnTo>
                  <a:pt x="79" y="146"/>
                </a:lnTo>
                <a:lnTo>
                  <a:pt x="68" y="146"/>
                </a:lnTo>
                <a:lnTo>
                  <a:pt x="61" y="151"/>
                </a:lnTo>
                <a:lnTo>
                  <a:pt x="62" y="159"/>
                </a:lnTo>
                <a:lnTo>
                  <a:pt x="54" y="165"/>
                </a:lnTo>
                <a:lnTo>
                  <a:pt x="43" y="163"/>
                </a:lnTo>
                <a:lnTo>
                  <a:pt x="32" y="170"/>
                </a:lnTo>
                <a:lnTo>
                  <a:pt x="23" y="172"/>
                </a:lnTo>
                <a:lnTo>
                  <a:pt x="16" y="157"/>
                </a:lnTo>
                <a:lnTo>
                  <a:pt x="0" y="123"/>
                </a:lnTo>
                <a:lnTo>
                  <a:pt x="52" y="102"/>
                </a:lnTo>
                <a:lnTo>
                  <a:pt x="60" y="60"/>
                </a:lnTo>
                <a:lnTo>
                  <a:pt x="51" y="46"/>
                </a:lnTo>
                <a:lnTo>
                  <a:pt x="50" y="37"/>
                </a:lnTo>
                <a:lnTo>
                  <a:pt x="54" y="29"/>
                </a:lnTo>
                <a:lnTo>
                  <a:pt x="54" y="20"/>
                </a:lnTo>
                <a:lnTo>
                  <a:pt x="61" y="16"/>
                </a:lnTo>
                <a:lnTo>
                  <a:pt x="58" y="13"/>
                </a:lnTo>
                <a:lnTo>
                  <a:pt x="57" y="0"/>
                </a:lnTo>
                <a:lnTo>
                  <a:pt x="67" y="0"/>
                </a:lnTo>
                <a:lnTo>
                  <a:pt x="76" y="14"/>
                </a:lnTo>
                <a:lnTo>
                  <a:pt x="87" y="21"/>
                </a:lnTo>
                <a:lnTo>
                  <a:pt x="101" y="24"/>
                </a:lnTo>
                <a:lnTo>
                  <a:pt x="112" y="28"/>
                </a:lnTo>
                <a:lnTo>
                  <a:pt x="121" y="40"/>
                </a:lnTo>
                <a:lnTo>
                  <a:pt x="127" y="47"/>
                </a:lnTo>
                <a:lnTo>
                  <a:pt x="134" y="49"/>
                </a:lnTo>
                <a:lnTo>
                  <a:pt x="134" y="54"/>
                </a:lnTo>
                <a:lnTo>
                  <a:pt x="129" y="66"/>
                </a:lnTo>
                <a:lnTo>
                  <a:pt x="127" y="72"/>
                </a:lnTo>
                <a:lnTo>
                  <a:pt x="120" y="79"/>
                </a:lnTo>
                <a:close/>
              </a:path>
            </a:pathLst>
          </a:custGeom>
          <a:solidFill>
            <a:srgbClr val="E4E6EA"/>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2048" name="Freeform 143"/>
          <p:cNvSpPr>
            <a:spLocks/>
          </p:cNvSpPr>
          <p:nvPr/>
        </p:nvSpPr>
        <p:spPr bwMode="auto">
          <a:xfrm>
            <a:off x="8080118" y="1036901"/>
            <a:ext cx="2368065" cy="2429229"/>
          </a:xfrm>
          <a:custGeom>
            <a:avLst/>
            <a:gdLst>
              <a:gd name="T0" fmla="*/ 232 w 271"/>
              <a:gd name="T1" fmla="*/ 9 h 278"/>
              <a:gd name="T2" fmla="*/ 271 w 271"/>
              <a:gd name="T3" fmla="*/ 33 h 278"/>
              <a:gd name="T4" fmla="*/ 241 w 271"/>
              <a:gd name="T5" fmla="*/ 54 h 278"/>
              <a:gd name="T6" fmla="*/ 207 w 271"/>
              <a:gd name="T7" fmla="*/ 58 h 278"/>
              <a:gd name="T8" fmla="*/ 226 w 271"/>
              <a:gd name="T9" fmla="*/ 90 h 278"/>
              <a:gd name="T10" fmla="*/ 230 w 271"/>
              <a:gd name="T11" fmla="*/ 112 h 278"/>
              <a:gd name="T12" fmla="*/ 221 w 271"/>
              <a:gd name="T13" fmla="*/ 148 h 278"/>
              <a:gd name="T14" fmla="*/ 199 w 271"/>
              <a:gd name="T15" fmla="*/ 191 h 278"/>
              <a:gd name="T16" fmla="*/ 162 w 271"/>
              <a:gd name="T17" fmla="*/ 211 h 278"/>
              <a:gd name="T18" fmla="*/ 180 w 271"/>
              <a:gd name="T19" fmla="*/ 236 h 278"/>
              <a:gd name="T20" fmla="*/ 198 w 271"/>
              <a:gd name="T21" fmla="*/ 265 h 278"/>
              <a:gd name="T22" fmla="*/ 149 w 271"/>
              <a:gd name="T23" fmla="*/ 278 h 278"/>
              <a:gd name="T24" fmla="*/ 127 w 271"/>
              <a:gd name="T25" fmla="*/ 258 h 278"/>
              <a:gd name="T26" fmla="*/ 79 w 271"/>
              <a:gd name="T27" fmla="*/ 246 h 278"/>
              <a:gd name="T28" fmla="*/ 25 w 271"/>
              <a:gd name="T29" fmla="*/ 249 h 278"/>
              <a:gd name="T30" fmla="*/ 53 w 271"/>
              <a:gd name="T31" fmla="*/ 214 h 278"/>
              <a:gd name="T32" fmla="*/ 41 w 271"/>
              <a:gd name="T33" fmla="*/ 202 h 278"/>
              <a:gd name="T34" fmla="*/ 19 w 271"/>
              <a:gd name="T35" fmla="*/ 174 h 278"/>
              <a:gd name="T36" fmla="*/ 0 w 271"/>
              <a:gd name="T37" fmla="*/ 151 h 278"/>
              <a:gd name="T38" fmla="*/ 48 w 271"/>
              <a:gd name="T39" fmla="*/ 158 h 278"/>
              <a:gd name="T40" fmla="*/ 62 w 271"/>
              <a:gd name="T41" fmla="*/ 156 h 278"/>
              <a:gd name="T42" fmla="*/ 96 w 271"/>
              <a:gd name="T43" fmla="*/ 150 h 278"/>
              <a:gd name="T44" fmla="*/ 101 w 271"/>
              <a:gd name="T45" fmla="*/ 120 h 278"/>
              <a:gd name="T46" fmla="*/ 115 w 271"/>
              <a:gd name="T47" fmla="*/ 114 h 278"/>
              <a:gd name="T48" fmla="*/ 135 w 271"/>
              <a:gd name="T49" fmla="*/ 114 h 278"/>
              <a:gd name="T50" fmla="*/ 137 w 271"/>
              <a:gd name="T51" fmla="*/ 95 h 278"/>
              <a:gd name="T52" fmla="*/ 152 w 271"/>
              <a:gd name="T53" fmla="*/ 78 h 278"/>
              <a:gd name="T54" fmla="*/ 158 w 271"/>
              <a:gd name="T55" fmla="*/ 65 h 278"/>
              <a:gd name="T56" fmla="*/ 159 w 271"/>
              <a:gd name="T57" fmla="*/ 49 h 278"/>
              <a:gd name="T58" fmla="*/ 161 w 271"/>
              <a:gd name="T59" fmla="*/ 30 h 278"/>
              <a:gd name="T60" fmla="*/ 163 w 271"/>
              <a:gd name="T61" fmla="*/ 12 h 278"/>
              <a:gd name="T62" fmla="*/ 199 w 271"/>
              <a:gd name="T63" fmla="*/ 6 h 278"/>
              <a:gd name="T64" fmla="*/ 216 w 271"/>
              <a:gd name="T65"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 h="278">
                <a:moveTo>
                  <a:pt x="216" y="0"/>
                </a:moveTo>
                <a:lnTo>
                  <a:pt x="232" y="9"/>
                </a:lnTo>
                <a:lnTo>
                  <a:pt x="241" y="25"/>
                </a:lnTo>
                <a:lnTo>
                  <a:pt x="271" y="33"/>
                </a:lnTo>
                <a:lnTo>
                  <a:pt x="259" y="51"/>
                </a:lnTo>
                <a:lnTo>
                  <a:pt x="241" y="54"/>
                </a:lnTo>
                <a:lnTo>
                  <a:pt x="213" y="49"/>
                </a:lnTo>
                <a:lnTo>
                  <a:pt x="207" y="58"/>
                </a:lnTo>
                <a:lnTo>
                  <a:pt x="217" y="76"/>
                </a:lnTo>
                <a:lnTo>
                  <a:pt x="226" y="90"/>
                </a:lnTo>
                <a:lnTo>
                  <a:pt x="243" y="100"/>
                </a:lnTo>
                <a:lnTo>
                  <a:pt x="230" y="112"/>
                </a:lnTo>
                <a:lnTo>
                  <a:pt x="234" y="127"/>
                </a:lnTo>
                <a:lnTo>
                  <a:pt x="221" y="148"/>
                </a:lnTo>
                <a:lnTo>
                  <a:pt x="214" y="169"/>
                </a:lnTo>
                <a:lnTo>
                  <a:pt x="199" y="191"/>
                </a:lnTo>
                <a:lnTo>
                  <a:pt x="178" y="189"/>
                </a:lnTo>
                <a:lnTo>
                  <a:pt x="162" y="211"/>
                </a:lnTo>
                <a:lnTo>
                  <a:pt x="176" y="220"/>
                </a:lnTo>
                <a:lnTo>
                  <a:pt x="180" y="236"/>
                </a:lnTo>
                <a:lnTo>
                  <a:pt x="192" y="246"/>
                </a:lnTo>
                <a:lnTo>
                  <a:pt x="198" y="265"/>
                </a:lnTo>
                <a:lnTo>
                  <a:pt x="159" y="264"/>
                </a:lnTo>
                <a:lnTo>
                  <a:pt x="149" y="278"/>
                </a:lnTo>
                <a:lnTo>
                  <a:pt x="135" y="273"/>
                </a:lnTo>
                <a:lnTo>
                  <a:pt x="127" y="258"/>
                </a:lnTo>
                <a:lnTo>
                  <a:pt x="111" y="242"/>
                </a:lnTo>
                <a:lnTo>
                  <a:pt x="79" y="246"/>
                </a:lnTo>
                <a:lnTo>
                  <a:pt x="50" y="246"/>
                </a:lnTo>
                <a:lnTo>
                  <a:pt x="25" y="249"/>
                </a:lnTo>
                <a:lnTo>
                  <a:pt x="29" y="225"/>
                </a:lnTo>
                <a:lnTo>
                  <a:pt x="53" y="214"/>
                </a:lnTo>
                <a:lnTo>
                  <a:pt x="50" y="205"/>
                </a:lnTo>
                <a:lnTo>
                  <a:pt x="41" y="202"/>
                </a:lnTo>
                <a:lnTo>
                  <a:pt x="38" y="183"/>
                </a:lnTo>
                <a:lnTo>
                  <a:pt x="19" y="174"/>
                </a:lnTo>
                <a:lnTo>
                  <a:pt x="10" y="162"/>
                </a:lnTo>
                <a:lnTo>
                  <a:pt x="0" y="151"/>
                </a:lnTo>
                <a:lnTo>
                  <a:pt x="31" y="161"/>
                </a:lnTo>
                <a:lnTo>
                  <a:pt x="48" y="158"/>
                </a:lnTo>
                <a:lnTo>
                  <a:pt x="59" y="161"/>
                </a:lnTo>
                <a:lnTo>
                  <a:pt x="62" y="156"/>
                </a:lnTo>
                <a:lnTo>
                  <a:pt x="75" y="158"/>
                </a:lnTo>
                <a:lnTo>
                  <a:pt x="96" y="150"/>
                </a:lnTo>
                <a:lnTo>
                  <a:pt x="93" y="132"/>
                </a:lnTo>
                <a:lnTo>
                  <a:pt x="101" y="120"/>
                </a:lnTo>
                <a:lnTo>
                  <a:pt x="114" y="120"/>
                </a:lnTo>
                <a:lnTo>
                  <a:pt x="115" y="114"/>
                </a:lnTo>
                <a:lnTo>
                  <a:pt x="128" y="112"/>
                </a:lnTo>
                <a:lnTo>
                  <a:pt x="135" y="114"/>
                </a:lnTo>
                <a:lnTo>
                  <a:pt x="140" y="108"/>
                </a:lnTo>
                <a:lnTo>
                  <a:pt x="137" y="95"/>
                </a:lnTo>
                <a:lnTo>
                  <a:pt x="142" y="83"/>
                </a:lnTo>
                <a:lnTo>
                  <a:pt x="152" y="78"/>
                </a:lnTo>
                <a:lnTo>
                  <a:pt x="142" y="64"/>
                </a:lnTo>
                <a:lnTo>
                  <a:pt x="158" y="65"/>
                </a:lnTo>
                <a:lnTo>
                  <a:pt x="162" y="57"/>
                </a:lnTo>
                <a:lnTo>
                  <a:pt x="159" y="49"/>
                </a:lnTo>
                <a:lnTo>
                  <a:pt x="165" y="41"/>
                </a:lnTo>
                <a:lnTo>
                  <a:pt x="161" y="30"/>
                </a:lnTo>
                <a:lnTo>
                  <a:pt x="155" y="22"/>
                </a:lnTo>
                <a:lnTo>
                  <a:pt x="163" y="12"/>
                </a:lnTo>
                <a:lnTo>
                  <a:pt x="180" y="8"/>
                </a:lnTo>
                <a:lnTo>
                  <a:pt x="199" y="6"/>
                </a:lnTo>
                <a:lnTo>
                  <a:pt x="207" y="2"/>
                </a:lnTo>
                <a:lnTo>
                  <a:pt x="216" y="0"/>
                </a:lnTo>
                <a:close/>
              </a:path>
            </a:pathLst>
          </a:custGeom>
          <a:solidFill>
            <a:srgbClr val="E4E6EA"/>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2061" name="Freeform 156"/>
          <p:cNvSpPr>
            <a:spLocks/>
          </p:cNvSpPr>
          <p:nvPr/>
        </p:nvSpPr>
        <p:spPr bwMode="auto">
          <a:xfrm>
            <a:off x="4051794" y="1867025"/>
            <a:ext cx="96124" cy="209718"/>
          </a:xfrm>
          <a:custGeom>
            <a:avLst/>
            <a:gdLst>
              <a:gd name="T0" fmla="*/ 9 w 11"/>
              <a:gd name="T1" fmla="*/ 3 h 24"/>
              <a:gd name="T2" fmla="*/ 11 w 11"/>
              <a:gd name="T3" fmla="*/ 15 h 24"/>
              <a:gd name="T4" fmla="*/ 9 w 11"/>
              <a:gd name="T5" fmla="*/ 21 h 24"/>
              <a:gd name="T6" fmla="*/ 1 w 11"/>
              <a:gd name="T7" fmla="*/ 24 h 24"/>
              <a:gd name="T8" fmla="*/ 1 w 11"/>
              <a:gd name="T9" fmla="*/ 19 h 24"/>
              <a:gd name="T10" fmla="*/ 5 w 11"/>
              <a:gd name="T11" fmla="*/ 16 h 24"/>
              <a:gd name="T12" fmla="*/ 0 w 11"/>
              <a:gd name="T13" fmla="*/ 14 h 24"/>
              <a:gd name="T14" fmla="*/ 3 w 11"/>
              <a:gd name="T15" fmla="*/ 0 h 24"/>
              <a:gd name="T16" fmla="*/ 9 w 11"/>
              <a:gd name="T1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4">
                <a:moveTo>
                  <a:pt x="9" y="3"/>
                </a:moveTo>
                <a:lnTo>
                  <a:pt x="11" y="15"/>
                </a:lnTo>
                <a:lnTo>
                  <a:pt x="9" y="21"/>
                </a:lnTo>
                <a:lnTo>
                  <a:pt x="1" y="24"/>
                </a:lnTo>
                <a:lnTo>
                  <a:pt x="1" y="19"/>
                </a:lnTo>
                <a:lnTo>
                  <a:pt x="5" y="16"/>
                </a:lnTo>
                <a:lnTo>
                  <a:pt x="0" y="14"/>
                </a:lnTo>
                <a:lnTo>
                  <a:pt x="3" y="0"/>
                </a:lnTo>
                <a:lnTo>
                  <a:pt x="9" y="3"/>
                </a:lnTo>
                <a:close/>
              </a:path>
            </a:pathLst>
          </a:custGeom>
          <a:solidFill>
            <a:srgbClr val="E4E6EA"/>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2062" name="Freeform Qatar"/>
          <p:cNvSpPr>
            <a:spLocks/>
          </p:cNvSpPr>
          <p:nvPr/>
        </p:nvSpPr>
        <p:spPr bwMode="auto">
          <a:xfrm>
            <a:off x="6612088" y="3029213"/>
            <a:ext cx="148553" cy="279624"/>
          </a:xfrm>
          <a:custGeom>
            <a:avLst/>
            <a:gdLst>
              <a:gd name="T0" fmla="*/ 3 w 17"/>
              <a:gd name="T1" fmla="*/ 28 h 32"/>
              <a:gd name="T2" fmla="*/ 0 w 17"/>
              <a:gd name="T3" fmla="*/ 13 h 32"/>
              <a:gd name="T4" fmla="*/ 4 w 17"/>
              <a:gd name="T5" fmla="*/ 2 h 32"/>
              <a:gd name="T6" fmla="*/ 9 w 17"/>
              <a:gd name="T7" fmla="*/ 0 h 32"/>
              <a:gd name="T8" fmla="*/ 15 w 17"/>
              <a:gd name="T9" fmla="*/ 7 h 32"/>
              <a:gd name="T10" fmla="*/ 17 w 17"/>
              <a:gd name="T11" fmla="*/ 18 h 32"/>
              <a:gd name="T12" fmla="*/ 14 w 17"/>
              <a:gd name="T13" fmla="*/ 31 h 32"/>
              <a:gd name="T14" fmla="*/ 9 w 17"/>
              <a:gd name="T15" fmla="*/ 32 h 32"/>
              <a:gd name="T16" fmla="*/ 3 w 17"/>
              <a:gd name="T17"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2">
                <a:moveTo>
                  <a:pt x="3" y="28"/>
                </a:moveTo>
                <a:lnTo>
                  <a:pt x="0" y="13"/>
                </a:lnTo>
                <a:lnTo>
                  <a:pt x="4" y="2"/>
                </a:lnTo>
                <a:lnTo>
                  <a:pt x="9" y="0"/>
                </a:lnTo>
                <a:lnTo>
                  <a:pt x="15" y="7"/>
                </a:lnTo>
                <a:lnTo>
                  <a:pt x="17" y="18"/>
                </a:lnTo>
                <a:lnTo>
                  <a:pt x="14" y="31"/>
                </a:lnTo>
                <a:lnTo>
                  <a:pt x="9" y="32"/>
                </a:lnTo>
                <a:lnTo>
                  <a:pt x="3" y="28"/>
                </a:lnTo>
                <a:close/>
              </a:path>
            </a:pathLst>
          </a:custGeom>
          <a:solidFill>
            <a:srgbClr val="E4E6EA"/>
          </a:solidFill>
          <a:ln w="9525" cap="flat">
            <a:noFill/>
            <a:prstDash val="sysDash"/>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2075" name="MID Saudi Arabia"/>
          <p:cNvSpPr>
            <a:spLocks/>
          </p:cNvSpPr>
          <p:nvPr/>
        </p:nvSpPr>
        <p:spPr bwMode="auto">
          <a:xfrm>
            <a:off x="4069271" y="1936931"/>
            <a:ext cx="3381700" cy="2866141"/>
          </a:xfrm>
          <a:custGeom>
            <a:avLst/>
            <a:gdLst>
              <a:gd name="T0" fmla="*/ 161 w 387"/>
              <a:gd name="T1" fmla="*/ 319 h 328"/>
              <a:gd name="T2" fmla="*/ 153 w 387"/>
              <a:gd name="T3" fmla="*/ 304 h 328"/>
              <a:gd name="T4" fmla="*/ 132 w 387"/>
              <a:gd name="T5" fmla="*/ 280 h 328"/>
              <a:gd name="T6" fmla="*/ 113 w 387"/>
              <a:gd name="T7" fmla="*/ 248 h 328"/>
              <a:gd name="T8" fmla="*/ 91 w 387"/>
              <a:gd name="T9" fmla="*/ 225 h 328"/>
              <a:gd name="T10" fmla="*/ 88 w 387"/>
              <a:gd name="T11" fmla="*/ 198 h 328"/>
              <a:gd name="T12" fmla="*/ 67 w 387"/>
              <a:gd name="T13" fmla="*/ 167 h 328"/>
              <a:gd name="T14" fmla="*/ 50 w 387"/>
              <a:gd name="T15" fmla="*/ 151 h 328"/>
              <a:gd name="T16" fmla="*/ 45 w 387"/>
              <a:gd name="T17" fmla="*/ 135 h 328"/>
              <a:gd name="T18" fmla="*/ 31 w 387"/>
              <a:gd name="T19" fmla="*/ 115 h 328"/>
              <a:gd name="T20" fmla="*/ 9 w 387"/>
              <a:gd name="T21" fmla="*/ 84 h 328"/>
              <a:gd name="T22" fmla="*/ 2 w 387"/>
              <a:gd name="T23" fmla="*/ 73 h 328"/>
              <a:gd name="T24" fmla="*/ 3 w 387"/>
              <a:gd name="T25" fmla="*/ 58 h 328"/>
              <a:gd name="T26" fmla="*/ 30 w 387"/>
              <a:gd name="T27" fmla="*/ 55 h 328"/>
              <a:gd name="T28" fmla="*/ 47 w 387"/>
              <a:gd name="T29" fmla="*/ 44 h 328"/>
              <a:gd name="T30" fmla="*/ 54 w 387"/>
              <a:gd name="T31" fmla="*/ 34 h 328"/>
              <a:gd name="T32" fmla="*/ 69 w 387"/>
              <a:gd name="T33" fmla="*/ 3 h 328"/>
              <a:gd name="T34" fmla="*/ 93 w 387"/>
              <a:gd name="T35" fmla="*/ 5 h 328"/>
              <a:gd name="T36" fmla="*/ 176 w 387"/>
              <a:gd name="T37" fmla="*/ 61 h 328"/>
              <a:gd name="T38" fmla="*/ 225 w 387"/>
              <a:gd name="T39" fmla="*/ 65 h 328"/>
              <a:gd name="T40" fmla="*/ 243 w 387"/>
              <a:gd name="T41" fmla="*/ 74 h 328"/>
              <a:gd name="T42" fmla="*/ 261 w 387"/>
              <a:gd name="T43" fmla="*/ 97 h 328"/>
              <a:gd name="T44" fmla="*/ 278 w 387"/>
              <a:gd name="T45" fmla="*/ 113 h 328"/>
              <a:gd name="T46" fmla="*/ 279 w 387"/>
              <a:gd name="T47" fmla="*/ 128 h 328"/>
              <a:gd name="T48" fmla="*/ 288 w 387"/>
              <a:gd name="T49" fmla="*/ 141 h 328"/>
              <a:gd name="T50" fmla="*/ 294 w 387"/>
              <a:gd name="T51" fmla="*/ 153 h 328"/>
              <a:gd name="T52" fmla="*/ 305 w 387"/>
              <a:gd name="T53" fmla="*/ 156 h 328"/>
              <a:gd name="T54" fmla="*/ 310 w 387"/>
              <a:gd name="T55" fmla="*/ 169 h 328"/>
              <a:gd name="T56" fmla="*/ 374 w 387"/>
              <a:gd name="T57" fmla="*/ 200 h 328"/>
              <a:gd name="T58" fmla="*/ 387 w 387"/>
              <a:gd name="T59" fmla="*/ 210 h 328"/>
              <a:gd name="T60" fmla="*/ 327 w 387"/>
              <a:gd name="T61" fmla="*/ 273 h 328"/>
              <a:gd name="T62" fmla="*/ 259 w 387"/>
              <a:gd name="T63" fmla="*/ 290 h 328"/>
              <a:gd name="T64" fmla="*/ 239 w 387"/>
              <a:gd name="T65" fmla="*/ 315 h 328"/>
              <a:gd name="T66" fmla="*/ 227 w 387"/>
              <a:gd name="T67" fmla="*/ 309 h 328"/>
              <a:gd name="T68" fmla="*/ 206 w 387"/>
              <a:gd name="T69" fmla="*/ 305 h 328"/>
              <a:gd name="T70" fmla="*/ 181 w 387"/>
              <a:gd name="T71" fmla="*/ 308 h 328"/>
              <a:gd name="T72" fmla="*/ 169 w 387"/>
              <a:gd name="T73" fmla="*/ 312 h 328"/>
              <a:gd name="T74" fmla="*/ 163 w 387"/>
              <a:gd name="T75" fmla="*/ 328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7" h="328">
                <a:moveTo>
                  <a:pt x="163" y="328"/>
                </a:moveTo>
                <a:lnTo>
                  <a:pt x="161" y="319"/>
                </a:lnTo>
                <a:lnTo>
                  <a:pt x="155" y="313"/>
                </a:lnTo>
                <a:lnTo>
                  <a:pt x="153" y="304"/>
                </a:lnTo>
                <a:lnTo>
                  <a:pt x="143" y="297"/>
                </a:lnTo>
                <a:lnTo>
                  <a:pt x="132" y="280"/>
                </a:lnTo>
                <a:lnTo>
                  <a:pt x="126" y="263"/>
                </a:lnTo>
                <a:lnTo>
                  <a:pt x="113" y="248"/>
                </a:lnTo>
                <a:lnTo>
                  <a:pt x="104" y="245"/>
                </a:lnTo>
                <a:lnTo>
                  <a:pt x="91" y="225"/>
                </a:lnTo>
                <a:lnTo>
                  <a:pt x="88" y="211"/>
                </a:lnTo>
                <a:lnTo>
                  <a:pt x="88" y="198"/>
                </a:lnTo>
                <a:lnTo>
                  <a:pt x="76" y="175"/>
                </a:lnTo>
                <a:lnTo>
                  <a:pt x="67" y="167"/>
                </a:lnTo>
                <a:lnTo>
                  <a:pt x="57" y="163"/>
                </a:lnTo>
                <a:lnTo>
                  <a:pt x="50" y="151"/>
                </a:lnTo>
                <a:lnTo>
                  <a:pt x="51" y="146"/>
                </a:lnTo>
                <a:lnTo>
                  <a:pt x="45" y="135"/>
                </a:lnTo>
                <a:lnTo>
                  <a:pt x="39" y="131"/>
                </a:lnTo>
                <a:lnTo>
                  <a:pt x="31" y="115"/>
                </a:lnTo>
                <a:lnTo>
                  <a:pt x="19" y="99"/>
                </a:lnTo>
                <a:lnTo>
                  <a:pt x="9" y="84"/>
                </a:lnTo>
                <a:lnTo>
                  <a:pt x="0" y="85"/>
                </a:lnTo>
                <a:lnTo>
                  <a:pt x="2" y="73"/>
                </a:lnTo>
                <a:lnTo>
                  <a:pt x="2" y="66"/>
                </a:lnTo>
                <a:lnTo>
                  <a:pt x="3" y="58"/>
                </a:lnTo>
                <a:lnTo>
                  <a:pt x="23" y="61"/>
                </a:lnTo>
                <a:lnTo>
                  <a:pt x="30" y="55"/>
                </a:lnTo>
                <a:lnTo>
                  <a:pt x="34" y="47"/>
                </a:lnTo>
                <a:lnTo>
                  <a:pt x="47" y="44"/>
                </a:lnTo>
                <a:lnTo>
                  <a:pt x="49" y="37"/>
                </a:lnTo>
                <a:lnTo>
                  <a:pt x="54" y="34"/>
                </a:lnTo>
                <a:lnTo>
                  <a:pt x="35" y="13"/>
                </a:lnTo>
                <a:lnTo>
                  <a:pt x="69" y="3"/>
                </a:lnTo>
                <a:lnTo>
                  <a:pt x="72" y="0"/>
                </a:lnTo>
                <a:lnTo>
                  <a:pt x="93" y="5"/>
                </a:lnTo>
                <a:lnTo>
                  <a:pt x="121" y="20"/>
                </a:lnTo>
                <a:lnTo>
                  <a:pt x="176" y="61"/>
                </a:lnTo>
                <a:lnTo>
                  <a:pt x="209" y="63"/>
                </a:lnTo>
                <a:lnTo>
                  <a:pt x="225" y="65"/>
                </a:lnTo>
                <a:lnTo>
                  <a:pt x="230" y="75"/>
                </a:lnTo>
                <a:lnTo>
                  <a:pt x="243" y="74"/>
                </a:lnTo>
                <a:lnTo>
                  <a:pt x="252" y="92"/>
                </a:lnTo>
                <a:lnTo>
                  <a:pt x="261" y="97"/>
                </a:lnTo>
                <a:lnTo>
                  <a:pt x="265" y="104"/>
                </a:lnTo>
                <a:lnTo>
                  <a:pt x="278" y="113"/>
                </a:lnTo>
                <a:lnTo>
                  <a:pt x="280" y="121"/>
                </a:lnTo>
                <a:lnTo>
                  <a:pt x="279" y="128"/>
                </a:lnTo>
                <a:lnTo>
                  <a:pt x="282" y="135"/>
                </a:lnTo>
                <a:lnTo>
                  <a:pt x="288" y="141"/>
                </a:lnTo>
                <a:lnTo>
                  <a:pt x="291" y="148"/>
                </a:lnTo>
                <a:lnTo>
                  <a:pt x="294" y="153"/>
                </a:lnTo>
                <a:lnTo>
                  <a:pt x="300" y="157"/>
                </a:lnTo>
                <a:lnTo>
                  <a:pt x="305" y="156"/>
                </a:lnTo>
                <a:lnTo>
                  <a:pt x="309" y="164"/>
                </a:lnTo>
                <a:lnTo>
                  <a:pt x="310" y="169"/>
                </a:lnTo>
                <a:lnTo>
                  <a:pt x="319" y="190"/>
                </a:lnTo>
                <a:lnTo>
                  <a:pt x="374" y="200"/>
                </a:lnTo>
                <a:lnTo>
                  <a:pt x="378" y="196"/>
                </a:lnTo>
                <a:lnTo>
                  <a:pt x="387" y="210"/>
                </a:lnTo>
                <a:lnTo>
                  <a:pt x="379" y="252"/>
                </a:lnTo>
                <a:lnTo>
                  <a:pt x="327" y="273"/>
                </a:lnTo>
                <a:lnTo>
                  <a:pt x="275" y="281"/>
                </a:lnTo>
                <a:lnTo>
                  <a:pt x="259" y="290"/>
                </a:lnTo>
                <a:lnTo>
                  <a:pt x="247" y="312"/>
                </a:lnTo>
                <a:lnTo>
                  <a:pt x="239" y="315"/>
                </a:lnTo>
                <a:lnTo>
                  <a:pt x="234" y="308"/>
                </a:lnTo>
                <a:lnTo>
                  <a:pt x="227" y="309"/>
                </a:lnTo>
                <a:lnTo>
                  <a:pt x="210" y="307"/>
                </a:lnTo>
                <a:lnTo>
                  <a:pt x="206" y="305"/>
                </a:lnTo>
                <a:lnTo>
                  <a:pt x="185" y="306"/>
                </a:lnTo>
                <a:lnTo>
                  <a:pt x="181" y="308"/>
                </a:lnTo>
                <a:lnTo>
                  <a:pt x="173" y="302"/>
                </a:lnTo>
                <a:lnTo>
                  <a:pt x="169" y="312"/>
                </a:lnTo>
                <a:lnTo>
                  <a:pt x="171" y="321"/>
                </a:lnTo>
                <a:lnTo>
                  <a:pt x="163" y="328"/>
                </a:lnTo>
                <a:close/>
              </a:path>
            </a:pathLst>
          </a:custGeom>
          <a:solidFill>
            <a:srgbClr val="2F6FC6"/>
          </a:solidFill>
          <a:ln w="9525" cap="flat">
            <a:noFill/>
            <a:prstDash val="sysDash"/>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2076" name="MID Sudan"/>
          <p:cNvSpPr>
            <a:spLocks/>
          </p:cNvSpPr>
          <p:nvPr/>
        </p:nvSpPr>
        <p:spPr bwMode="auto">
          <a:xfrm>
            <a:off x="2208024" y="3771966"/>
            <a:ext cx="2577782" cy="2429229"/>
          </a:xfrm>
          <a:custGeom>
            <a:avLst/>
            <a:gdLst>
              <a:gd name="T0" fmla="*/ 218 w 295"/>
              <a:gd name="T1" fmla="*/ 260 h 278"/>
              <a:gd name="T2" fmla="*/ 216 w 295"/>
              <a:gd name="T3" fmla="*/ 243 h 278"/>
              <a:gd name="T4" fmla="*/ 204 w 295"/>
              <a:gd name="T5" fmla="*/ 220 h 278"/>
              <a:gd name="T6" fmla="*/ 197 w 295"/>
              <a:gd name="T7" fmla="*/ 203 h 278"/>
              <a:gd name="T8" fmla="*/ 185 w 295"/>
              <a:gd name="T9" fmla="*/ 209 h 278"/>
              <a:gd name="T10" fmla="*/ 192 w 295"/>
              <a:gd name="T11" fmla="*/ 227 h 278"/>
              <a:gd name="T12" fmla="*/ 173 w 295"/>
              <a:gd name="T13" fmla="*/ 254 h 278"/>
              <a:gd name="T14" fmla="*/ 148 w 295"/>
              <a:gd name="T15" fmla="*/ 244 h 278"/>
              <a:gd name="T16" fmla="*/ 139 w 295"/>
              <a:gd name="T17" fmla="*/ 254 h 278"/>
              <a:gd name="T18" fmla="*/ 130 w 295"/>
              <a:gd name="T19" fmla="*/ 262 h 278"/>
              <a:gd name="T20" fmla="*/ 109 w 295"/>
              <a:gd name="T21" fmla="*/ 258 h 278"/>
              <a:gd name="T22" fmla="*/ 89 w 295"/>
              <a:gd name="T23" fmla="*/ 261 h 278"/>
              <a:gd name="T24" fmla="*/ 74 w 295"/>
              <a:gd name="T25" fmla="*/ 247 h 278"/>
              <a:gd name="T26" fmla="*/ 58 w 295"/>
              <a:gd name="T27" fmla="*/ 244 h 278"/>
              <a:gd name="T28" fmla="*/ 49 w 295"/>
              <a:gd name="T29" fmla="*/ 272 h 278"/>
              <a:gd name="T30" fmla="*/ 37 w 295"/>
              <a:gd name="T31" fmla="*/ 278 h 278"/>
              <a:gd name="T32" fmla="*/ 29 w 295"/>
              <a:gd name="T33" fmla="*/ 271 h 278"/>
              <a:gd name="T34" fmla="*/ 30 w 295"/>
              <a:gd name="T35" fmla="*/ 256 h 278"/>
              <a:gd name="T36" fmla="*/ 20 w 295"/>
              <a:gd name="T37" fmla="*/ 235 h 278"/>
              <a:gd name="T38" fmla="*/ 17 w 295"/>
              <a:gd name="T39" fmla="*/ 221 h 278"/>
              <a:gd name="T40" fmla="*/ 10 w 295"/>
              <a:gd name="T41" fmla="*/ 203 h 278"/>
              <a:gd name="T42" fmla="*/ 0 w 295"/>
              <a:gd name="T43" fmla="*/ 196 h 278"/>
              <a:gd name="T44" fmla="*/ 6 w 295"/>
              <a:gd name="T45" fmla="*/ 180 h 278"/>
              <a:gd name="T46" fmla="*/ 9 w 295"/>
              <a:gd name="T47" fmla="*/ 165 h 278"/>
              <a:gd name="T48" fmla="*/ 10 w 295"/>
              <a:gd name="T49" fmla="*/ 147 h 278"/>
              <a:gd name="T50" fmla="*/ 34 w 295"/>
              <a:gd name="T51" fmla="*/ 133 h 278"/>
              <a:gd name="T52" fmla="*/ 30 w 295"/>
              <a:gd name="T53" fmla="*/ 42 h 278"/>
              <a:gd name="T54" fmla="*/ 49 w 295"/>
              <a:gd name="T55" fmla="*/ 0 h 278"/>
              <a:gd name="T56" fmla="*/ 191 w 295"/>
              <a:gd name="T57" fmla="*/ 0 h 278"/>
              <a:gd name="T58" fmla="*/ 269 w 295"/>
              <a:gd name="T59" fmla="*/ 21 h 278"/>
              <a:gd name="T60" fmla="*/ 270 w 295"/>
              <a:gd name="T61" fmla="*/ 46 h 278"/>
              <a:gd name="T62" fmla="*/ 285 w 295"/>
              <a:gd name="T63" fmla="*/ 76 h 278"/>
              <a:gd name="T64" fmla="*/ 287 w 295"/>
              <a:gd name="T65" fmla="*/ 95 h 278"/>
              <a:gd name="T66" fmla="*/ 268 w 295"/>
              <a:gd name="T67" fmla="*/ 105 h 278"/>
              <a:gd name="T68" fmla="*/ 260 w 295"/>
              <a:gd name="T69" fmla="*/ 149 h 278"/>
              <a:gd name="T70" fmla="*/ 260 w 295"/>
              <a:gd name="T71" fmla="*/ 175 h 278"/>
              <a:gd name="T72" fmla="*/ 243 w 295"/>
              <a:gd name="T73" fmla="*/ 206 h 278"/>
              <a:gd name="T74" fmla="*/ 234 w 295"/>
              <a:gd name="T75" fmla="*/ 231 h 278"/>
              <a:gd name="T76" fmla="*/ 221 w 295"/>
              <a:gd name="T77" fmla="*/ 25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5" h="278">
                <a:moveTo>
                  <a:pt x="221" y="261"/>
                </a:moveTo>
                <a:lnTo>
                  <a:pt x="218" y="260"/>
                </a:lnTo>
                <a:lnTo>
                  <a:pt x="218" y="250"/>
                </a:lnTo>
                <a:lnTo>
                  <a:pt x="216" y="243"/>
                </a:lnTo>
                <a:lnTo>
                  <a:pt x="207" y="235"/>
                </a:lnTo>
                <a:lnTo>
                  <a:pt x="204" y="220"/>
                </a:lnTo>
                <a:lnTo>
                  <a:pt x="206" y="204"/>
                </a:lnTo>
                <a:lnTo>
                  <a:pt x="197" y="203"/>
                </a:lnTo>
                <a:lnTo>
                  <a:pt x="196" y="208"/>
                </a:lnTo>
                <a:lnTo>
                  <a:pt x="185" y="209"/>
                </a:lnTo>
                <a:lnTo>
                  <a:pt x="190" y="215"/>
                </a:lnTo>
                <a:lnTo>
                  <a:pt x="192" y="227"/>
                </a:lnTo>
                <a:lnTo>
                  <a:pt x="182" y="239"/>
                </a:lnTo>
                <a:lnTo>
                  <a:pt x="173" y="254"/>
                </a:lnTo>
                <a:lnTo>
                  <a:pt x="164" y="256"/>
                </a:lnTo>
                <a:lnTo>
                  <a:pt x="148" y="244"/>
                </a:lnTo>
                <a:lnTo>
                  <a:pt x="141" y="248"/>
                </a:lnTo>
                <a:lnTo>
                  <a:pt x="139" y="254"/>
                </a:lnTo>
                <a:lnTo>
                  <a:pt x="130" y="258"/>
                </a:lnTo>
                <a:lnTo>
                  <a:pt x="130" y="262"/>
                </a:lnTo>
                <a:lnTo>
                  <a:pt x="111" y="262"/>
                </a:lnTo>
                <a:lnTo>
                  <a:pt x="109" y="258"/>
                </a:lnTo>
                <a:lnTo>
                  <a:pt x="95" y="257"/>
                </a:lnTo>
                <a:lnTo>
                  <a:pt x="89" y="261"/>
                </a:lnTo>
                <a:lnTo>
                  <a:pt x="84" y="259"/>
                </a:lnTo>
                <a:lnTo>
                  <a:pt x="74" y="247"/>
                </a:lnTo>
                <a:lnTo>
                  <a:pt x="71" y="241"/>
                </a:lnTo>
                <a:lnTo>
                  <a:pt x="58" y="244"/>
                </a:lnTo>
                <a:lnTo>
                  <a:pt x="53" y="254"/>
                </a:lnTo>
                <a:lnTo>
                  <a:pt x="49" y="272"/>
                </a:lnTo>
                <a:lnTo>
                  <a:pt x="42" y="276"/>
                </a:lnTo>
                <a:lnTo>
                  <a:pt x="37" y="278"/>
                </a:lnTo>
                <a:lnTo>
                  <a:pt x="35" y="277"/>
                </a:lnTo>
                <a:lnTo>
                  <a:pt x="29" y="271"/>
                </a:lnTo>
                <a:lnTo>
                  <a:pt x="28" y="265"/>
                </a:lnTo>
                <a:lnTo>
                  <a:pt x="30" y="256"/>
                </a:lnTo>
                <a:lnTo>
                  <a:pt x="30" y="248"/>
                </a:lnTo>
                <a:lnTo>
                  <a:pt x="20" y="235"/>
                </a:lnTo>
                <a:lnTo>
                  <a:pt x="17" y="226"/>
                </a:lnTo>
                <a:lnTo>
                  <a:pt x="17" y="221"/>
                </a:lnTo>
                <a:lnTo>
                  <a:pt x="10" y="215"/>
                </a:lnTo>
                <a:lnTo>
                  <a:pt x="10" y="203"/>
                </a:lnTo>
                <a:lnTo>
                  <a:pt x="6" y="195"/>
                </a:lnTo>
                <a:lnTo>
                  <a:pt x="0" y="196"/>
                </a:lnTo>
                <a:lnTo>
                  <a:pt x="1" y="188"/>
                </a:lnTo>
                <a:lnTo>
                  <a:pt x="6" y="180"/>
                </a:lnTo>
                <a:lnTo>
                  <a:pt x="4" y="171"/>
                </a:lnTo>
                <a:lnTo>
                  <a:pt x="9" y="165"/>
                </a:lnTo>
                <a:lnTo>
                  <a:pt x="6" y="160"/>
                </a:lnTo>
                <a:lnTo>
                  <a:pt x="10" y="147"/>
                </a:lnTo>
                <a:lnTo>
                  <a:pt x="18" y="132"/>
                </a:lnTo>
                <a:lnTo>
                  <a:pt x="34" y="133"/>
                </a:lnTo>
                <a:lnTo>
                  <a:pt x="30" y="51"/>
                </a:lnTo>
                <a:lnTo>
                  <a:pt x="30" y="42"/>
                </a:lnTo>
                <a:lnTo>
                  <a:pt x="51" y="42"/>
                </a:lnTo>
                <a:lnTo>
                  <a:pt x="49" y="0"/>
                </a:lnTo>
                <a:lnTo>
                  <a:pt x="121" y="0"/>
                </a:lnTo>
                <a:lnTo>
                  <a:pt x="191" y="0"/>
                </a:lnTo>
                <a:lnTo>
                  <a:pt x="262" y="0"/>
                </a:lnTo>
                <a:lnTo>
                  <a:pt x="269" y="21"/>
                </a:lnTo>
                <a:lnTo>
                  <a:pt x="266" y="24"/>
                </a:lnTo>
                <a:lnTo>
                  <a:pt x="270" y="46"/>
                </a:lnTo>
                <a:lnTo>
                  <a:pt x="278" y="71"/>
                </a:lnTo>
                <a:lnTo>
                  <a:pt x="285" y="76"/>
                </a:lnTo>
                <a:lnTo>
                  <a:pt x="295" y="84"/>
                </a:lnTo>
                <a:lnTo>
                  <a:pt x="287" y="95"/>
                </a:lnTo>
                <a:lnTo>
                  <a:pt x="273" y="99"/>
                </a:lnTo>
                <a:lnTo>
                  <a:pt x="268" y="105"/>
                </a:lnTo>
                <a:lnTo>
                  <a:pt x="267" y="119"/>
                </a:lnTo>
                <a:lnTo>
                  <a:pt x="260" y="149"/>
                </a:lnTo>
                <a:lnTo>
                  <a:pt x="263" y="158"/>
                </a:lnTo>
                <a:lnTo>
                  <a:pt x="260" y="175"/>
                </a:lnTo>
                <a:lnTo>
                  <a:pt x="254" y="196"/>
                </a:lnTo>
                <a:lnTo>
                  <a:pt x="243" y="206"/>
                </a:lnTo>
                <a:lnTo>
                  <a:pt x="236" y="222"/>
                </a:lnTo>
                <a:lnTo>
                  <a:pt x="234" y="231"/>
                </a:lnTo>
                <a:lnTo>
                  <a:pt x="226" y="236"/>
                </a:lnTo>
                <a:lnTo>
                  <a:pt x="221" y="258"/>
                </a:lnTo>
                <a:lnTo>
                  <a:pt x="221" y="261"/>
                </a:lnTo>
                <a:close/>
              </a:path>
            </a:pathLst>
          </a:custGeom>
          <a:solidFill>
            <a:srgbClr val="2F6FC6"/>
          </a:solidFill>
          <a:ln w="9525" cap="flat">
            <a:noFill/>
            <a:prstDash val="sysDash"/>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2077" name="Freeform 172"/>
          <p:cNvSpPr>
            <a:spLocks/>
          </p:cNvSpPr>
          <p:nvPr/>
        </p:nvSpPr>
        <p:spPr bwMode="auto">
          <a:xfrm>
            <a:off x="2531341" y="5545831"/>
            <a:ext cx="1835029" cy="1590359"/>
          </a:xfrm>
          <a:custGeom>
            <a:avLst/>
            <a:gdLst>
              <a:gd name="T0" fmla="*/ 184 w 210"/>
              <a:gd name="T1" fmla="*/ 58 h 182"/>
              <a:gd name="T2" fmla="*/ 185 w 210"/>
              <a:gd name="T3" fmla="*/ 74 h 182"/>
              <a:gd name="T4" fmla="*/ 182 w 210"/>
              <a:gd name="T5" fmla="*/ 80 h 182"/>
              <a:gd name="T6" fmla="*/ 172 w 210"/>
              <a:gd name="T7" fmla="*/ 81 h 182"/>
              <a:gd name="T8" fmla="*/ 166 w 210"/>
              <a:gd name="T9" fmla="*/ 93 h 182"/>
              <a:gd name="T10" fmla="*/ 178 w 210"/>
              <a:gd name="T11" fmla="*/ 94 h 182"/>
              <a:gd name="T12" fmla="*/ 187 w 210"/>
              <a:gd name="T13" fmla="*/ 104 h 182"/>
              <a:gd name="T14" fmla="*/ 191 w 210"/>
              <a:gd name="T15" fmla="*/ 113 h 182"/>
              <a:gd name="T16" fmla="*/ 199 w 210"/>
              <a:gd name="T17" fmla="*/ 117 h 182"/>
              <a:gd name="T18" fmla="*/ 210 w 210"/>
              <a:gd name="T19" fmla="*/ 140 h 182"/>
              <a:gd name="T20" fmla="*/ 198 w 210"/>
              <a:gd name="T21" fmla="*/ 154 h 182"/>
              <a:gd name="T22" fmla="*/ 187 w 210"/>
              <a:gd name="T23" fmla="*/ 166 h 182"/>
              <a:gd name="T24" fmla="*/ 175 w 210"/>
              <a:gd name="T25" fmla="*/ 176 h 182"/>
              <a:gd name="T26" fmla="*/ 163 w 210"/>
              <a:gd name="T27" fmla="*/ 176 h 182"/>
              <a:gd name="T28" fmla="*/ 148 w 210"/>
              <a:gd name="T29" fmla="*/ 180 h 182"/>
              <a:gd name="T30" fmla="*/ 136 w 210"/>
              <a:gd name="T31" fmla="*/ 176 h 182"/>
              <a:gd name="T32" fmla="*/ 129 w 210"/>
              <a:gd name="T33" fmla="*/ 182 h 182"/>
              <a:gd name="T34" fmla="*/ 112 w 210"/>
              <a:gd name="T35" fmla="*/ 168 h 182"/>
              <a:gd name="T36" fmla="*/ 108 w 210"/>
              <a:gd name="T37" fmla="*/ 159 h 182"/>
              <a:gd name="T38" fmla="*/ 98 w 210"/>
              <a:gd name="T39" fmla="*/ 163 h 182"/>
              <a:gd name="T40" fmla="*/ 89 w 210"/>
              <a:gd name="T41" fmla="*/ 162 h 182"/>
              <a:gd name="T42" fmla="*/ 84 w 210"/>
              <a:gd name="T43" fmla="*/ 165 h 182"/>
              <a:gd name="T44" fmla="*/ 76 w 210"/>
              <a:gd name="T45" fmla="*/ 163 h 182"/>
              <a:gd name="T46" fmla="*/ 65 w 210"/>
              <a:gd name="T47" fmla="*/ 146 h 182"/>
              <a:gd name="T48" fmla="*/ 62 w 210"/>
              <a:gd name="T49" fmla="*/ 139 h 182"/>
              <a:gd name="T50" fmla="*/ 48 w 210"/>
              <a:gd name="T51" fmla="*/ 131 h 182"/>
              <a:gd name="T52" fmla="*/ 43 w 210"/>
              <a:gd name="T53" fmla="*/ 118 h 182"/>
              <a:gd name="T54" fmla="*/ 35 w 210"/>
              <a:gd name="T55" fmla="*/ 109 h 182"/>
              <a:gd name="T56" fmla="*/ 23 w 210"/>
              <a:gd name="T57" fmla="*/ 99 h 182"/>
              <a:gd name="T58" fmla="*/ 23 w 210"/>
              <a:gd name="T59" fmla="*/ 92 h 182"/>
              <a:gd name="T60" fmla="*/ 13 w 210"/>
              <a:gd name="T61" fmla="*/ 84 h 182"/>
              <a:gd name="T62" fmla="*/ 0 w 210"/>
              <a:gd name="T63" fmla="*/ 75 h 182"/>
              <a:gd name="T64" fmla="*/ 5 w 210"/>
              <a:gd name="T65" fmla="*/ 73 h 182"/>
              <a:gd name="T66" fmla="*/ 12 w 210"/>
              <a:gd name="T67" fmla="*/ 69 h 182"/>
              <a:gd name="T68" fmla="*/ 16 w 210"/>
              <a:gd name="T69" fmla="*/ 51 h 182"/>
              <a:gd name="T70" fmla="*/ 21 w 210"/>
              <a:gd name="T71" fmla="*/ 41 h 182"/>
              <a:gd name="T72" fmla="*/ 34 w 210"/>
              <a:gd name="T73" fmla="*/ 38 h 182"/>
              <a:gd name="T74" fmla="*/ 37 w 210"/>
              <a:gd name="T75" fmla="*/ 44 h 182"/>
              <a:gd name="T76" fmla="*/ 47 w 210"/>
              <a:gd name="T77" fmla="*/ 56 h 182"/>
              <a:gd name="T78" fmla="*/ 52 w 210"/>
              <a:gd name="T79" fmla="*/ 58 h 182"/>
              <a:gd name="T80" fmla="*/ 59 w 210"/>
              <a:gd name="T81" fmla="*/ 54 h 182"/>
              <a:gd name="T82" fmla="*/ 72 w 210"/>
              <a:gd name="T83" fmla="*/ 55 h 182"/>
              <a:gd name="T84" fmla="*/ 74 w 210"/>
              <a:gd name="T85" fmla="*/ 59 h 182"/>
              <a:gd name="T86" fmla="*/ 93 w 210"/>
              <a:gd name="T87" fmla="*/ 59 h 182"/>
              <a:gd name="T88" fmla="*/ 93 w 210"/>
              <a:gd name="T89" fmla="*/ 55 h 182"/>
              <a:gd name="T90" fmla="*/ 102 w 210"/>
              <a:gd name="T91" fmla="*/ 51 h 182"/>
              <a:gd name="T92" fmla="*/ 104 w 210"/>
              <a:gd name="T93" fmla="*/ 45 h 182"/>
              <a:gd name="T94" fmla="*/ 111 w 210"/>
              <a:gd name="T95" fmla="*/ 41 h 182"/>
              <a:gd name="T96" fmla="*/ 127 w 210"/>
              <a:gd name="T97" fmla="*/ 53 h 182"/>
              <a:gd name="T98" fmla="*/ 136 w 210"/>
              <a:gd name="T99" fmla="*/ 51 h 182"/>
              <a:gd name="T100" fmla="*/ 145 w 210"/>
              <a:gd name="T101" fmla="*/ 36 h 182"/>
              <a:gd name="T102" fmla="*/ 155 w 210"/>
              <a:gd name="T103" fmla="*/ 24 h 182"/>
              <a:gd name="T104" fmla="*/ 153 w 210"/>
              <a:gd name="T105" fmla="*/ 12 h 182"/>
              <a:gd name="T106" fmla="*/ 148 w 210"/>
              <a:gd name="T107" fmla="*/ 6 h 182"/>
              <a:gd name="T108" fmla="*/ 159 w 210"/>
              <a:gd name="T109" fmla="*/ 5 h 182"/>
              <a:gd name="T110" fmla="*/ 160 w 210"/>
              <a:gd name="T111" fmla="*/ 0 h 182"/>
              <a:gd name="T112" fmla="*/ 169 w 210"/>
              <a:gd name="T113" fmla="*/ 1 h 182"/>
              <a:gd name="T114" fmla="*/ 167 w 210"/>
              <a:gd name="T115" fmla="*/ 17 h 182"/>
              <a:gd name="T116" fmla="*/ 170 w 210"/>
              <a:gd name="T117" fmla="*/ 32 h 182"/>
              <a:gd name="T118" fmla="*/ 179 w 210"/>
              <a:gd name="T119" fmla="*/ 40 h 182"/>
              <a:gd name="T120" fmla="*/ 181 w 210"/>
              <a:gd name="T121" fmla="*/ 47 h 182"/>
              <a:gd name="T122" fmla="*/ 181 w 210"/>
              <a:gd name="T123" fmla="*/ 57 h 182"/>
              <a:gd name="T124" fmla="*/ 184 w 210"/>
              <a:gd name="T125" fmla="*/ 5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0" h="182">
                <a:moveTo>
                  <a:pt x="184" y="58"/>
                </a:moveTo>
                <a:lnTo>
                  <a:pt x="185" y="74"/>
                </a:lnTo>
                <a:lnTo>
                  <a:pt x="182" y="80"/>
                </a:lnTo>
                <a:lnTo>
                  <a:pt x="172" y="81"/>
                </a:lnTo>
                <a:lnTo>
                  <a:pt x="166" y="93"/>
                </a:lnTo>
                <a:lnTo>
                  <a:pt x="178" y="94"/>
                </a:lnTo>
                <a:lnTo>
                  <a:pt x="187" y="104"/>
                </a:lnTo>
                <a:lnTo>
                  <a:pt x="191" y="113"/>
                </a:lnTo>
                <a:lnTo>
                  <a:pt x="199" y="117"/>
                </a:lnTo>
                <a:lnTo>
                  <a:pt x="210" y="140"/>
                </a:lnTo>
                <a:lnTo>
                  <a:pt x="198" y="154"/>
                </a:lnTo>
                <a:lnTo>
                  <a:pt x="187" y="166"/>
                </a:lnTo>
                <a:lnTo>
                  <a:pt x="175" y="176"/>
                </a:lnTo>
                <a:lnTo>
                  <a:pt x="163" y="176"/>
                </a:lnTo>
                <a:lnTo>
                  <a:pt x="148" y="180"/>
                </a:lnTo>
                <a:lnTo>
                  <a:pt x="136" y="176"/>
                </a:lnTo>
                <a:lnTo>
                  <a:pt x="129" y="182"/>
                </a:lnTo>
                <a:lnTo>
                  <a:pt x="112" y="168"/>
                </a:lnTo>
                <a:lnTo>
                  <a:pt x="108" y="159"/>
                </a:lnTo>
                <a:lnTo>
                  <a:pt x="98" y="163"/>
                </a:lnTo>
                <a:lnTo>
                  <a:pt x="89" y="162"/>
                </a:lnTo>
                <a:lnTo>
                  <a:pt x="84" y="165"/>
                </a:lnTo>
                <a:lnTo>
                  <a:pt x="76" y="163"/>
                </a:lnTo>
                <a:lnTo>
                  <a:pt x="65" y="146"/>
                </a:lnTo>
                <a:lnTo>
                  <a:pt x="62" y="139"/>
                </a:lnTo>
                <a:lnTo>
                  <a:pt x="48" y="131"/>
                </a:lnTo>
                <a:lnTo>
                  <a:pt x="43" y="118"/>
                </a:lnTo>
                <a:lnTo>
                  <a:pt x="35" y="109"/>
                </a:lnTo>
                <a:lnTo>
                  <a:pt x="23" y="99"/>
                </a:lnTo>
                <a:lnTo>
                  <a:pt x="23" y="92"/>
                </a:lnTo>
                <a:lnTo>
                  <a:pt x="13" y="84"/>
                </a:lnTo>
                <a:lnTo>
                  <a:pt x="0" y="75"/>
                </a:lnTo>
                <a:lnTo>
                  <a:pt x="5" y="73"/>
                </a:lnTo>
                <a:lnTo>
                  <a:pt x="12" y="69"/>
                </a:lnTo>
                <a:lnTo>
                  <a:pt x="16" y="51"/>
                </a:lnTo>
                <a:lnTo>
                  <a:pt x="21" y="41"/>
                </a:lnTo>
                <a:lnTo>
                  <a:pt x="34" y="38"/>
                </a:lnTo>
                <a:lnTo>
                  <a:pt x="37" y="44"/>
                </a:lnTo>
                <a:lnTo>
                  <a:pt x="47" y="56"/>
                </a:lnTo>
                <a:lnTo>
                  <a:pt x="52" y="58"/>
                </a:lnTo>
                <a:lnTo>
                  <a:pt x="59" y="54"/>
                </a:lnTo>
                <a:lnTo>
                  <a:pt x="72" y="55"/>
                </a:lnTo>
                <a:lnTo>
                  <a:pt x="74" y="59"/>
                </a:lnTo>
                <a:lnTo>
                  <a:pt x="93" y="59"/>
                </a:lnTo>
                <a:lnTo>
                  <a:pt x="93" y="55"/>
                </a:lnTo>
                <a:lnTo>
                  <a:pt x="102" y="51"/>
                </a:lnTo>
                <a:lnTo>
                  <a:pt x="104" y="45"/>
                </a:lnTo>
                <a:lnTo>
                  <a:pt x="111" y="41"/>
                </a:lnTo>
                <a:lnTo>
                  <a:pt x="127" y="53"/>
                </a:lnTo>
                <a:lnTo>
                  <a:pt x="136" y="51"/>
                </a:lnTo>
                <a:lnTo>
                  <a:pt x="145" y="36"/>
                </a:lnTo>
                <a:lnTo>
                  <a:pt x="155" y="24"/>
                </a:lnTo>
                <a:lnTo>
                  <a:pt x="153" y="12"/>
                </a:lnTo>
                <a:lnTo>
                  <a:pt x="148" y="6"/>
                </a:lnTo>
                <a:lnTo>
                  <a:pt x="159" y="5"/>
                </a:lnTo>
                <a:lnTo>
                  <a:pt x="160" y="0"/>
                </a:lnTo>
                <a:lnTo>
                  <a:pt x="169" y="1"/>
                </a:lnTo>
                <a:lnTo>
                  <a:pt x="167" y="17"/>
                </a:lnTo>
                <a:lnTo>
                  <a:pt x="170" y="32"/>
                </a:lnTo>
                <a:lnTo>
                  <a:pt x="179" y="40"/>
                </a:lnTo>
                <a:lnTo>
                  <a:pt x="181" y="47"/>
                </a:lnTo>
                <a:lnTo>
                  <a:pt x="181" y="57"/>
                </a:lnTo>
                <a:lnTo>
                  <a:pt x="184" y="58"/>
                </a:lnTo>
                <a:close/>
              </a:path>
            </a:pathLst>
          </a:custGeom>
          <a:solidFill>
            <a:srgbClr val="E4E6EA"/>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2086" name="Freeform 181"/>
          <p:cNvSpPr>
            <a:spLocks/>
          </p:cNvSpPr>
          <p:nvPr/>
        </p:nvSpPr>
        <p:spPr bwMode="auto">
          <a:xfrm>
            <a:off x="5511071" y="5685637"/>
            <a:ext cx="1022376" cy="629153"/>
          </a:xfrm>
          <a:custGeom>
            <a:avLst/>
            <a:gdLst>
              <a:gd name="T0" fmla="*/ 117 w 117"/>
              <a:gd name="T1" fmla="*/ 42 h 72"/>
              <a:gd name="T2" fmla="*/ 109 w 117"/>
              <a:gd name="T3" fmla="*/ 55 h 72"/>
              <a:gd name="T4" fmla="*/ 97 w 117"/>
              <a:gd name="T5" fmla="*/ 72 h 72"/>
              <a:gd name="T6" fmla="*/ 82 w 117"/>
              <a:gd name="T7" fmla="*/ 72 h 72"/>
              <a:gd name="T8" fmla="*/ 21 w 117"/>
              <a:gd name="T9" fmla="*/ 47 h 72"/>
              <a:gd name="T10" fmla="*/ 14 w 117"/>
              <a:gd name="T11" fmla="*/ 40 h 72"/>
              <a:gd name="T12" fmla="*/ 7 w 117"/>
              <a:gd name="T13" fmla="*/ 30 h 72"/>
              <a:gd name="T14" fmla="*/ 0 w 117"/>
              <a:gd name="T15" fmla="*/ 19 h 72"/>
              <a:gd name="T16" fmla="*/ 3 w 117"/>
              <a:gd name="T17" fmla="*/ 11 h 72"/>
              <a:gd name="T18" fmla="*/ 10 w 117"/>
              <a:gd name="T19" fmla="*/ 0 h 72"/>
              <a:gd name="T20" fmla="*/ 16 w 117"/>
              <a:gd name="T21" fmla="*/ 4 h 72"/>
              <a:gd name="T22" fmla="*/ 20 w 117"/>
              <a:gd name="T23" fmla="*/ 13 h 72"/>
              <a:gd name="T24" fmla="*/ 28 w 117"/>
              <a:gd name="T25" fmla="*/ 21 h 72"/>
              <a:gd name="T26" fmla="*/ 37 w 117"/>
              <a:gd name="T27" fmla="*/ 21 h 72"/>
              <a:gd name="T28" fmla="*/ 54 w 117"/>
              <a:gd name="T29" fmla="*/ 16 h 72"/>
              <a:gd name="T30" fmla="*/ 74 w 117"/>
              <a:gd name="T31" fmla="*/ 14 h 72"/>
              <a:gd name="T32" fmla="*/ 90 w 117"/>
              <a:gd name="T33" fmla="*/ 7 h 72"/>
              <a:gd name="T34" fmla="*/ 99 w 117"/>
              <a:gd name="T35" fmla="*/ 6 h 72"/>
              <a:gd name="T36" fmla="*/ 105 w 117"/>
              <a:gd name="T37" fmla="*/ 2 h 72"/>
              <a:gd name="T38" fmla="*/ 116 w 117"/>
              <a:gd name="T39" fmla="*/ 1 h 72"/>
              <a:gd name="T40" fmla="*/ 116 w 117"/>
              <a:gd name="T41" fmla="*/ 2 h 72"/>
              <a:gd name="T42" fmla="*/ 116 w 117"/>
              <a:gd name="T43" fmla="*/ 10 h 72"/>
              <a:gd name="T44" fmla="*/ 117 w 117"/>
              <a:gd name="T45" fmla="*/ 31 h 72"/>
              <a:gd name="T46" fmla="*/ 117 w 117"/>
              <a:gd name="T47"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72">
                <a:moveTo>
                  <a:pt x="117" y="42"/>
                </a:moveTo>
                <a:lnTo>
                  <a:pt x="109" y="55"/>
                </a:lnTo>
                <a:lnTo>
                  <a:pt x="97" y="72"/>
                </a:lnTo>
                <a:lnTo>
                  <a:pt x="82" y="72"/>
                </a:lnTo>
                <a:lnTo>
                  <a:pt x="21" y="47"/>
                </a:lnTo>
                <a:lnTo>
                  <a:pt x="14" y="40"/>
                </a:lnTo>
                <a:lnTo>
                  <a:pt x="7" y="30"/>
                </a:lnTo>
                <a:lnTo>
                  <a:pt x="0" y="19"/>
                </a:lnTo>
                <a:lnTo>
                  <a:pt x="3" y="11"/>
                </a:lnTo>
                <a:lnTo>
                  <a:pt x="10" y="0"/>
                </a:lnTo>
                <a:lnTo>
                  <a:pt x="16" y="4"/>
                </a:lnTo>
                <a:lnTo>
                  <a:pt x="20" y="13"/>
                </a:lnTo>
                <a:lnTo>
                  <a:pt x="28" y="21"/>
                </a:lnTo>
                <a:lnTo>
                  <a:pt x="37" y="21"/>
                </a:lnTo>
                <a:lnTo>
                  <a:pt x="54" y="16"/>
                </a:lnTo>
                <a:lnTo>
                  <a:pt x="74" y="14"/>
                </a:lnTo>
                <a:lnTo>
                  <a:pt x="90" y="7"/>
                </a:lnTo>
                <a:lnTo>
                  <a:pt x="99" y="6"/>
                </a:lnTo>
                <a:lnTo>
                  <a:pt x="105" y="2"/>
                </a:lnTo>
                <a:lnTo>
                  <a:pt x="116" y="1"/>
                </a:lnTo>
                <a:lnTo>
                  <a:pt x="116" y="2"/>
                </a:lnTo>
                <a:lnTo>
                  <a:pt x="116" y="10"/>
                </a:lnTo>
                <a:lnTo>
                  <a:pt x="117" y="31"/>
                </a:lnTo>
                <a:lnTo>
                  <a:pt x="117" y="42"/>
                </a:lnTo>
                <a:close/>
              </a:path>
            </a:pathLst>
          </a:custGeom>
          <a:solidFill>
            <a:srgbClr val="E4E6EA"/>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2094" name="Freeform 189"/>
          <p:cNvSpPr>
            <a:spLocks/>
          </p:cNvSpPr>
          <p:nvPr/>
        </p:nvSpPr>
        <p:spPr bwMode="auto">
          <a:xfrm>
            <a:off x="4121700" y="1019419"/>
            <a:ext cx="926253" cy="882565"/>
          </a:xfrm>
          <a:custGeom>
            <a:avLst/>
            <a:gdLst>
              <a:gd name="T0" fmla="*/ 56 w 106"/>
              <a:gd name="T1" fmla="*/ 79 h 101"/>
              <a:gd name="T2" fmla="*/ 24 w 106"/>
              <a:gd name="T3" fmla="*/ 101 h 101"/>
              <a:gd name="T4" fmla="*/ 4 w 106"/>
              <a:gd name="T5" fmla="*/ 93 h 101"/>
              <a:gd name="T6" fmla="*/ 3 w 106"/>
              <a:gd name="T7" fmla="*/ 93 h 101"/>
              <a:gd name="T8" fmla="*/ 5 w 106"/>
              <a:gd name="T9" fmla="*/ 90 h 101"/>
              <a:gd name="T10" fmla="*/ 4 w 106"/>
              <a:gd name="T11" fmla="*/ 81 h 101"/>
              <a:gd name="T12" fmla="*/ 7 w 106"/>
              <a:gd name="T13" fmla="*/ 70 h 101"/>
              <a:gd name="T14" fmla="*/ 16 w 106"/>
              <a:gd name="T15" fmla="*/ 62 h 101"/>
              <a:gd name="T16" fmla="*/ 12 w 106"/>
              <a:gd name="T17" fmla="*/ 54 h 101"/>
              <a:gd name="T18" fmla="*/ 4 w 106"/>
              <a:gd name="T19" fmla="*/ 53 h 101"/>
              <a:gd name="T20" fmla="*/ 0 w 106"/>
              <a:gd name="T21" fmla="*/ 37 h 101"/>
              <a:gd name="T22" fmla="*/ 4 w 106"/>
              <a:gd name="T23" fmla="*/ 29 h 101"/>
              <a:gd name="T24" fmla="*/ 8 w 106"/>
              <a:gd name="T25" fmla="*/ 24 h 101"/>
              <a:gd name="T26" fmla="*/ 12 w 106"/>
              <a:gd name="T27" fmla="*/ 20 h 101"/>
              <a:gd name="T28" fmla="*/ 11 w 106"/>
              <a:gd name="T29" fmla="*/ 8 h 101"/>
              <a:gd name="T30" fmla="*/ 17 w 106"/>
              <a:gd name="T31" fmla="*/ 12 h 101"/>
              <a:gd name="T32" fmla="*/ 36 w 106"/>
              <a:gd name="T33" fmla="*/ 6 h 101"/>
              <a:gd name="T34" fmla="*/ 45 w 106"/>
              <a:gd name="T35" fmla="*/ 10 h 101"/>
              <a:gd name="T36" fmla="*/ 59 w 106"/>
              <a:gd name="T37" fmla="*/ 10 h 101"/>
              <a:gd name="T38" fmla="*/ 78 w 106"/>
              <a:gd name="T39" fmla="*/ 3 h 101"/>
              <a:gd name="T40" fmla="*/ 87 w 106"/>
              <a:gd name="T41" fmla="*/ 3 h 101"/>
              <a:gd name="T42" fmla="*/ 106 w 106"/>
              <a:gd name="T43" fmla="*/ 0 h 101"/>
              <a:gd name="T44" fmla="*/ 99 w 106"/>
              <a:gd name="T45" fmla="*/ 13 h 101"/>
              <a:gd name="T46" fmla="*/ 91 w 106"/>
              <a:gd name="T47" fmla="*/ 18 h 101"/>
              <a:gd name="T48" fmla="*/ 94 w 106"/>
              <a:gd name="T49" fmla="*/ 33 h 101"/>
              <a:gd name="T50" fmla="*/ 91 w 106"/>
              <a:gd name="T51" fmla="*/ 58 h 101"/>
              <a:gd name="T52" fmla="*/ 56 w 106"/>
              <a:gd name="T53" fmla="*/ 7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6" h="101">
                <a:moveTo>
                  <a:pt x="56" y="79"/>
                </a:moveTo>
                <a:lnTo>
                  <a:pt x="24" y="101"/>
                </a:lnTo>
                <a:lnTo>
                  <a:pt x="4" y="93"/>
                </a:lnTo>
                <a:lnTo>
                  <a:pt x="3" y="93"/>
                </a:lnTo>
                <a:lnTo>
                  <a:pt x="5" y="90"/>
                </a:lnTo>
                <a:lnTo>
                  <a:pt x="4" y="81"/>
                </a:lnTo>
                <a:lnTo>
                  <a:pt x="7" y="70"/>
                </a:lnTo>
                <a:lnTo>
                  <a:pt x="16" y="62"/>
                </a:lnTo>
                <a:lnTo>
                  <a:pt x="12" y="54"/>
                </a:lnTo>
                <a:lnTo>
                  <a:pt x="4" y="53"/>
                </a:lnTo>
                <a:lnTo>
                  <a:pt x="0" y="37"/>
                </a:lnTo>
                <a:lnTo>
                  <a:pt x="4" y="29"/>
                </a:lnTo>
                <a:lnTo>
                  <a:pt x="8" y="24"/>
                </a:lnTo>
                <a:lnTo>
                  <a:pt x="12" y="20"/>
                </a:lnTo>
                <a:lnTo>
                  <a:pt x="11" y="8"/>
                </a:lnTo>
                <a:lnTo>
                  <a:pt x="17" y="12"/>
                </a:lnTo>
                <a:lnTo>
                  <a:pt x="36" y="6"/>
                </a:lnTo>
                <a:lnTo>
                  <a:pt x="45" y="10"/>
                </a:lnTo>
                <a:lnTo>
                  <a:pt x="59" y="10"/>
                </a:lnTo>
                <a:lnTo>
                  <a:pt x="78" y="3"/>
                </a:lnTo>
                <a:lnTo>
                  <a:pt x="87" y="3"/>
                </a:lnTo>
                <a:lnTo>
                  <a:pt x="106" y="0"/>
                </a:lnTo>
                <a:lnTo>
                  <a:pt x="99" y="13"/>
                </a:lnTo>
                <a:lnTo>
                  <a:pt x="91" y="18"/>
                </a:lnTo>
                <a:lnTo>
                  <a:pt x="94" y="33"/>
                </a:lnTo>
                <a:lnTo>
                  <a:pt x="91" y="58"/>
                </a:lnTo>
                <a:lnTo>
                  <a:pt x="56" y="79"/>
                </a:lnTo>
                <a:close/>
              </a:path>
            </a:pathLst>
          </a:custGeom>
          <a:solidFill>
            <a:srgbClr val="E4E6EA"/>
          </a:solidFill>
          <a:ln w="9525" cap="flat">
            <a:noFill/>
            <a:prstDash val="sysDash"/>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2095" name="Freeform 190"/>
          <p:cNvSpPr>
            <a:spLocks/>
          </p:cNvSpPr>
          <p:nvPr/>
        </p:nvSpPr>
        <p:spPr bwMode="auto">
          <a:xfrm>
            <a:off x="862330" y="3518554"/>
            <a:ext cx="1642788" cy="2901094"/>
          </a:xfrm>
          <a:custGeom>
            <a:avLst/>
            <a:gdLst>
              <a:gd name="T0" fmla="*/ 18 w 188"/>
              <a:gd name="T1" fmla="*/ 219 h 332"/>
              <a:gd name="T2" fmla="*/ 19 w 188"/>
              <a:gd name="T3" fmla="*/ 209 h 332"/>
              <a:gd name="T4" fmla="*/ 8 w 188"/>
              <a:gd name="T5" fmla="*/ 209 h 332"/>
              <a:gd name="T6" fmla="*/ 8 w 188"/>
              <a:gd name="T7" fmla="*/ 196 h 332"/>
              <a:gd name="T8" fmla="*/ 0 w 188"/>
              <a:gd name="T9" fmla="*/ 188 h 332"/>
              <a:gd name="T10" fmla="*/ 7 w 188"/>
              <a:gd name="T11" fmla="*/ 161 h 332"/>
              <a:gd name="T12" fmla="*/ 30 w 188"/>
              <a:gd name="T13" fmla="*/ 141 h 332"/>
              <a:gd name="T14" fmla="*/ 30 w 188"/>
              <a:gd name="T15" fmla="*/ 114 h 332"/>
              <a:gd name="T16" fmla="*/ 37 w 188"/>
              <a:gd name="T17" fmla="*/ 72 h 332"/>
              <a:gd name="T18" fmla="*/ 40 w 188"/>
              <a:gd name="T19" fmla="*/ 63 h 332"/>
              <a:gd name="T20" fmla="*/ 33 w 188"/>
              <a:gd name="T21" fmla="*/ 56 h 332"/>
              <a:gd name="T22" fmla="*/ 32 w 188"/>
              <a:gd name="T23" fmla="*/ 49 h 332"/>
              <a:gd name="T24" fmla="*/ 25 w 188"/>
              <a:gd name="T25" fmla="*/ 44 h 332"/>
              <a:gd name="T26" fmla="*/ 20 w 188"/>
              <a:gd name="T27" fmla="*/ 11 h 332"/>
              <a:gd name="T28" fmla="*/ 38 w 188"/>
              <a:gd name="T29" fmla="*/ 0 h 332"/>
              <a:gd name="T30" fmla="*/ 111 w 188"/>
              <a:gd name="T31" fmla="*/ 40 h 332"/>
              <a:gd name="T32" fmla="*/ 184 w 188"/>
              <a:gd name="T33" fmla="*/ 80 h 332"/>
              <a:gd name="T34" fmla="*/ 188 w 188"/>
              <a:gd name="T35" fmla="*/ 162 h 332"/>
              <a:gd name="T36" fmla="*/ 172 w 188"/>
              <a:gd name="T37" fmla="*/ 161 h 332"/>
              <a:gd name="T38" fmla="*/ 164 w 188"/>
              <a:gd name="T39" fmla="*/ 176 h 332"/>
              <a:gd name="T40" fmla="*/ 160 w 188"/>
              <a:gd name="T41" fmla="*/ 189 h 332"/>
              <a:gd name="T42" fmla="*/ 163 w 188"/>
              <a:gd name="T43" fmla="*/ 194 h 332"/>
              <a:gd name="T44" fmla="*/ 158 w 188"/>
              <a:gd name="T45" fmla="*/ 200 h 332"/>
              <a:gd name="T46" fmla="*/ 160 w 188"/>
              <a:gd name="T47" fmla="*/ 209 h 332"/>
              <a:gd name="T48" fmla="*/ 155 w 188"/>
              <a:gd name="T49" fmla="*/ 217 h 332"/>
              <a:gd name="T50" fmla="*/ 154 w 188"/>
              <a:gd name="T51" fmla="*/ 225 h 332"/>
              <a:gd name="T52" fmla="*/ 160 w 188"/>
              <a:gd name="T53" fmla="*/ 224 h 332"/>
              <a:gd name="T54" fmla="*/ 164 w 188"/>
              <a:gd name="T55" fmla="*/ 232 h 332"/>
              <a:gd name="T56" fmla="*/ 164 w 188"/>
              <a:gd name="T57" fmla="*/ 244 h 332"/>
              <a:gd name="T58" fmla="*/ 171 w 188"/>
              <a:gd name="T59" fmla="*/ 250 h 332"/>
              <a:gd name="T60" fmla="*/ 171 w 188"/>
              <a:gd name="T61" fmla="*/ 255 h 332"/>
              <a:gd name="T62" fmla="*/ 160 w 188"/>
              <a:gd name="T63" fmla="*/ 258 h 332"/>
              <a:gd name="T64" fmla="*/ 151 w 188"/>
              <a:gd name="T65" fmla="*/ 267 h 332"/>
              <a:gd name="T66" fmla="*/ 138 w 188"/>
              <a:gd name="T67" fmla="*/ 290 h 332"/>
              <a:gd name="T68" fmla="*/ 121 w 188"/>
              <a:gd name="T69" fmla="*/ 299 h 332"/>
              <a:gd name="T70" fmla="*/ 103 w 188"/>
              <a:gd name="T71" fmla="*/ 298 h 332"/>
              <a:gd name="T72" fmla="*/ 98 w 188"/>
              <a:gd name="T73" fmla="*/ 300 h 332"/>
              <a:gd name="T74" fmla="*/ 100 w 188"/>
              <a:gd name="T75" fmla="*/ 307 h 332"/>
              <a:gd name="T76" fmla="*/ 90 w 188"/>
              <a:gd name="T77" fmla="*/ 314 h 332"/>
              <a:gd name="T78" fmla="*/ 83 w 188"/>
              <a:gd name="T79" fmla="*/ 323 h 332"/>
              <a:gd name="T80" fmla="*/ 59 w 188"/>
              <a:gd name="T81" fmla="*/ 330 h 332"/>
              <a:gd name="T82" fmla="*/ 55 w 188"/>
              <a:gd name="T83" fmla="*/ 326 h 332"/>
              <a:gd name="T84" fmla="*/ 52 w 188"/>
              <a:gd name="T85" fmla="*/ 325 h 332"/>
              <a:gd name="T86" fmla="*/ 48 w 188"/>
              <a:gd name="T87" fmla="*/ 331 h 332"/>
              <a:gd name="T88" fmla="*/ 33 w 188"/>
              <a:gd name="T89" fmla="*/ 332 h 332"/>
              <a:gd name="T90" fmla="*/ 36 w 188"/>
              <a:gd name="T91" fmla="*/ 326 h 332"/>
              <a:gd name="T92" fmla="*/ 30 w 188"/>
              <a:gd name="T93" fmla="*/ 312 h 332"/>
              <a:gd name="T94" fmla="*/ 28 w 188"/>
              <a:gd name="T95" fmla="*/ 304 h 332"/>
              <a:gd name="T96" fmla="*/ 20 w 188"/>
              <a:gd name="T97" fmla="*/ 300 h 332"/>
              <a:gd name="T98" fmla="*/ 9 w 188"/>
              <a:gd name="T99" fmla="*/ 288 h 332"/>
              <a:gd name="T100" fmla="*/ 13 w 188"/>
              <a:gd name="T101" fmla="*/ 278 h 332"/>
              <a:gd name="T102" fmla="*/ 21 w 188"/>
              <a:gd name="T103" fmla="*/ 280 h 332"/>
              <a:gd name="T104" fmla="*/ 26 w 188"/>
              <a:gd name="T105" fmla="*/ 279 h 332"/>
              <a:gd name="T106" fmla="*/ 36 w 188"/>
              <a:gd name="T107" fmla="*/ 279 h 332"/>
              <a:gd name="T108" fmla="*/ 26 w 188"/>
              <a:gd name="T109" fmla="*/ 260 h 332"/>
              <a:gd name="T110" fmla="*/ 27 w 188"/>
              <a:gd name="T111" fmla="*/ 246 h 332"/>
              <a:gd name="T112" fmla="*/ 25 w 188"/>
              <a:gd name="T113" fmla="*/ 233 h 332"/>
              <a:gd name="T114" fmla="*/ 18 w 188"/>
              <a:gd name="T115" fmla="*/ 219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8" h="332">
                <a:moveTo>
                  <a:pt x="18" y="219"/>
                </a:moveTo>
                <a:lnTo>
                  <a:pt x="19" y="209"/>
                </a:lnTo>
                <a:lnTo>
                  <a:pt x="8" y="209"/>
                </a:lnTo>
                <a:lnTo>
                  <a:pt x="8" y="196"/>
                </a:lnTo>
                <a:lnTo>
                  <a:pt x="0" y="188"/>
                </a:lnTo>
                <a:lnTo>
                  <a:pt x="7" y="161"/>
                </a:lnTo>
                <a:lnTo>
                  <a:pt x="30" y="141"/>
                </a:lnTo>
                <a:lnTo>
                  <a:pt x="30" y="114"/>
                </a:lnTo>
                <a:lnTo>
                  <a:pt x="37" y="72"/>
                </a:lnTo>
                <a:lnTo>
                  <a:pt x="40" y="63"/>
                </a:lnTo>
                <a:lnTo>
                  <a:pt x="33" y="56"/>
                </a:lnTo>
                <a:lnTo>
                  <a:pt x="32" y="49"/>
                </a:lnTo>
                <a:lnTo>
                  <a:pt x="25" y="44"/>
                </a:lnTo>
                <a:lnTo>
                  <a:pt x="20" y="11"/>
                </a:lnTo>
                <a:lnTo>
                  <a:pt x="38" y="0"/>
                </a:lnTo>
                <a:lnTo>
                  <a:pt x="111" y="40"/>
                </a:lnTo>
                <a:lnTo>
                  <a:pt x="184" y="80"/>
                </a:lnTo>
                <a:lnTo>
                  <a:pt x="188" y="162"/>
                </a:lnTo>
                <a:lnTo>
                  <a:pt x="172" y="161"/>
                </a:lnTo>
                <a:lnTo>
                  <a:pt x="164" y="176"/>
                </a:lnTo>
                <a:lnTo>
                  <a:pt x="160" y="189"/>
                </a:lnTo>
                <a:lnTo>
                  <a:pt x="163" y="194"/>
                </a:lnTo>
                <a:lnTo>
                  <a:pt x="158" y="200"/>
                </a:lnTo>
                <a:lnTo>
                  <a:pt x="160" y="209"/>
                </a:lnTo>
                <a:lnTo>
                  <a:pt x="155" y="217"/>
                </a:lnTo>
                <a:lnTo>
                  <a:pt x="154" y="225"/>
                </a:lnTo>
                <a:lnTo>
                  <a:pt x="160" y="224"/>
                </a:lnTo>
                <a:lnTo>
                  <a:pt x="164" y="232"/>
                </a:lnTo>
                <a:lnTo>
                  <a:pt x="164" y="244"/>
                </a:lnTo>
                <a:lnTo>
                  <a:pt x="171" y="250"/>
                </a:lnTo>
                <a:lnTo>
                  <a:pt x="171" y="255"/>
                </a:lnTo>
                <a:lnTo>
                  <a:pt x="160" y="258"/>
                </a:lnTo>
                <a:lnTo>
                  <a:pt x="151" y="267"/>
                </a:lnTo>
                <a:lnTo>
                  <a:pt x="138" y="290"/>
                </a:lnTo>
                <a:lnTo>
                  <a:pt x="121" y="299"/>
                </a:lnTo>
                <a:lnTo>
                  <a:pt x="103" y="298"/>
                </a:lnTo>
                <a:lnTo>
                  <a:pt x="98" y="300"/>
                </a:lnTo>
                <a:lnTo>
                  <a:pt x="100" y="307"/>
                </a:lnTo>
                <a:lnTo>
                  <a:pt x="90" y="314"/>
                </a:lnTo>
                <a:lnTo>
                  <a:pt x="83" y="323"/>
                </a:lnTo>
                <a:lnTo>
                  <a:pt x="59" y="330"/>
                </a:lnTo>
                <a:lnTo>
                  <a:pt x="55" y="326"/>
                </a:lnTo>
                <a:lnTo>
                  <a:pt x="52" y="325"/>
                </a:lnTo>
                <a:lnTo>
                  <a:pt x="48" y="331"/>
                </a:lnTo>
                <a:lnTo>
                  <a:pt x="33" y="332"/>
                </a:lnTo>
                <a:lnTo>
                  <a:pt x="36" y="326"/>
                </a:lnTo>
                <a:lnTo>
                  <a:pt x="30" y="312"/>
                </a:lnTo>
                <a:lnTo>
                  <a:pt x="28" y="304"/>
                </a:lnTo>
                <a:lnTo>
                  <a:pt x="20" y="300"/>
                </a:lnTo>
                <a:lnTo>
                  <a:pt x="9" y="288"/>
                </a:lnTo>
                <a:lnTo>
                  <a:pt x="13" y="278"/>
                </a:lnTo>
                <a:lnTo>
                  <a:pt x="21" y="280"/>
                </a:lnTo>
                <a:lnTo>
                  <a:pt x="26" y="279"/>
                </a:lnTo>
                <a:lnTo>
                  <a:pt x="36" y="279"/>
                </a:lnTo>
                <a:lnTo>
                  <a:pt x="26" y="260"/>
                </a:lnTo>
                <a:lnTo>
                  <a:pt x="27" y="246"/>
                </a:lnTo>
                <a:lnTo>
                  <a:pt x="25" y="233"/>
                </a:lnTo>
                <a:lnTo>
                  <a:pt x="18" y="219"/>
                </a:lnTo>
                <a:close/>
              </a:path>
            </a:pathLst>
          </a:custGeom>
          <a:solidFill>
            <a:srgbClr val="E4E6EA"/>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14" name="Freeform 216"/>
          <p:cNvSpPr>
            <a:spLocks/>
          </p:cNvSpPr>
          <p:nvPr/>
        </p:nvSpPr>
        <p:spPr bwMode="auto">
          <a:xfrm>
            <a:off x="5476124" y="4322472"/>
            <a:ext cx="1651529" cy="1162188"/>
          </a:xfrm>
          <a:custGeom>
            <a:avLst/>
            <a:gdLst>
              <a:gd name="T0" fmla="*/ 189 w 189"/>
              <a:gd name="T1" fmla="*/ 49 h 133"/>
              <a:gd name="T2" fmla="*/ 177 w 189"/>
              <a:gd name="T3" fmla="*/ 54 h 133"/>
              <a:gd name="T4" fmla="*/ 174 w 189"/>
              <a:gd name="T5" fmla="*/ 63 h 133"/>
              <a:gd name="T6" fmla="*/ 174 w 189"/>
              <a:gd name="T7" fmla="*/ 70 h 133"/>
              <a:gd name="T8" fmla="*/ 156 w 189"/>
              <a:gd name="T9" fmla="*/ 79 h 133"/>
              <a:gd name="T10" fmla="*/ 128 w 189"/>
              <a:gd name="T11" fmla="*/ 89 h 133"/>
              <a:gd name="T12" fmla="*/ 112 w 189"/>
              <a:gd name="T13" fmla="*/ 103 h 133"/>
              <a:gd name="T14" fmla="*/ 104 w 189"/>
              <a:gd name="T15" fmla="*/ 105 h 133"/>
              <a:gd name="T16" fmla="*/ 99 w 189"/>
              <a:gd name="T17" fmla="*/ 103 h 133"/>
              <a:gd name="T18" fmla="*/ 89 w 189"/>
              <a:gd name="T19" fmla="*/ 112 h 133"/>
              <a:gd name="T20" fmla="*/ 77 w 189"/>
              <a:gd name="T21" fmla="*/ 116 h 133"/>
              <a:gd name="T22" fmla="*/ 62 w 189"/>
              <a:gd name="T23" fmla="*/ 117 h 133"/>
              <a:gd name="T24" fmla="*/ 57 w 189"/>
              <a:gd name="T25" fmla="*/ 118 h 133"/>
              <a:gd name="T26" fmla="*/ 53 w 189"/>
              <a:gd name="T27" fmla="*/ 124 h 133"/>
              <a:gd name="T28" fmla="*/ 49 w 189"/>
              <a:gd name="T29" fmla="*/ 125 h 133"/>
              <a:gd name="T30" fmla="*/ 46 w 189"/>
              <a:gd name="T31" fmla="*/ 131 h 133"/>
              <a:gd name="T32" fmla="*/ 37 w 189"/>
              <a:gd name="T33" fmla="*/ 130 h 133"/>
              <a:gd name="T34" fmla="*/ 32 w 189"/>
              <a:gd name="T35" fmla="*/ 133 h 133"/>
              <a:gd name="T36" fmla="*/ 19 w 189"/>
              <a:gd name="T37" fmla="*/ 132 h 133"/>
              <a:gd name="T38" fmla="*/ 14 w 189"/>
              <a:gd name="T39" fmla="*/ 120 h 133"/>
              <a:gd name="T40" fmla="*/ 14 w 189"/>
              <a:gd name="T41" fmla="*/ 108 h 133"/>
              <a:gd name="T42" fmla="*/ 10 w 189"/>
              <a:gd name="T43" fmla="*/ 102 h 133"/>
              <a:gd name="T44" fmla="*/ 6 w 189"/>
              <a:gd name="T45" fmla="*/ 87 h 133"/>
              <a:gd name="T46" fmla="*/ 0 w 189"/>
              <a:gd name="T47" fmla="*/ 78 h 133"/>
              <a:gd name="T48" fmla="*/ 4 w 189"/>
              <a:gd name="T49" fmla="*/ 77 h 133"/>
              <a:gd name="T50" fmla="*/ 2 w 189"/>
              <a:gd name="T51" fmla="*/ 68 h 133"/>
              <a:gd name="T52" fmla="*/ 4 w 189"/>
              <a:gd name="T53" fmla="*/ 64 h 133"/>
              <a:gd name="T54" fmla="*/ 2 w 189"/>
              <a:gd name="T55" fmla="*/ 55 h 133"/>
              <a:gd name="T56" fmla="*/ 10 w 189"/>
              <a:gd name="T57" fmla="*/ 48 h 133"/>
              <a:gd name="T58" fmla="*/ 8 w 189"/>
              <a:gd name="T59" fmla="*/ 39 h 133"/>
              <a:gd name="T60" fmla="*/ 12 w 189"/>
              <a:gd name="T61" fmla="*/ 29 h 133"/>
              <a:gd name="T62" fmla="*/ 20 w 189"/>
              <a:gd name="T63" fmla="*/ 35 h 133"/>
              <a:gd name="T64" fmla="*/ 24 w 189"/>
              <a:gd name="T65" fmla="*/ 33 h 133"/>
              <a:gd name="T66" fmla="*/ 45 w 189"/>
              <a:gd name="T67" fmla="*/ 32 h 133"/>
              <a:gd name="T68" fmla="*/ 49 w 189"/>
              <a:gd name="T69" fmla="*/ 34 h 133"/>
              <a:gd name="T70" fmla="*/ 66 w 189"/>
              <a:gd name="T71" fmla="*/ 36 h 133"/>
              <a:gd name="T72" fmla="*/ 73 w 189"/>
              <a:gd name="T73" fmla="*/ 35 h 133"/>
              <a:gd name="T74" fmla="*/ 78 w 189"/>
              <a:gd name="T75" fmla="*/ 42 h 133"/>
              <a:gd name="T76" fmla="*/ 86 w 189"/>
              <a:gd name="T77" fmla="*/ 39 h 133"/>
              <a:gd name="T78" fmla="*/ 98 w 189"/>
              <a:gd name="T79" fmla="*/ 17 h 133"/>
              <a:gd name="T80" fmla="*/ 114 w 189"/>
              <a:gd name="T81" fmla="*/ 8 h 133"/>
              <a:gd name="T82" fmla="*/ 166 w 189"/>
              <a:gd name="T83" fmla="*/ 0 h 133"/>
              <a:gd name="T84" fmla="*/ 182 w 189"/>
              <a:gd name="T85" fmla="*/ 34 h 133"/>
              <a:gd name="T86" fmla="*/ 189 w 189"/>
              <a:gd name="T87" fmla="*/ 4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9" h="133">
                <a:moveTo>
                  <a:pt x="189" y="49"/>
                </a:moveTo>
                <a:lnTo>
                  <a:pt x="177" y="54"/>
                </a:lnTo>
                <a:lnTo>
                  <a:pt x="174" y="63"/>
                </a:lnTo>
                <a:lnTo>
                  <a:pt x="174" y="70"/>
                </a:lnTo>
                <a:lnTo>
                  <a:pt x="156" y="79"/>
                </a:lnTo>
                <a:lnTo>
                  <a:pt x="128" y="89"/>
                </a:lnTo>
                <a:lnTo>
                  <a:pt x="112" y="103"/>
                </a:lnTo>
                <a:lnTo>
                  <a:pt x="104" y="105"/>
                </a:lnTo>
                <a:lnTo>
                  <a:pt x="99" y="103"/>
                </a:lnTo>
                <a:lnTo>
                  <a:pt x="89" y="112"/>
                </a:lnTo>
                <a:lnTo>
                  <a:pt x="77" y="116"/>
                </a:lnTo>
                <a:lnTo>
                  <a:pt x="62" y="117"/>
                </a:lnTo>
                <a:lnTo>
                  <a:pt x="57" y="118"/>
                </a:lnTo>
                <a:lnTo>
                  <a:pt x="53" y="124"/>
                </a:lnTo>
                <a:lnTo>
                  <a:pt x="49" y="125"/>
                </a:lnTo>
                <a:lnTo>
                  <a:pt x="46" y="131"/>
                </a:lnTo>
                <a:lnTo>
                  <a:pt x="37" y="130"/>
                </a:lnTo>
                <a:lnTo>
                  <a:pt x="32" y="133"/>
                </a:lnTo>
                <a:lnTo>
                  <a:pt x="19" y="132"/>
                </a:lnTo>
                <a:lnTo>
                  <a:pt x="14" y="120"/>
                </a:lnTo>
                <a:lnTo>
                  <a:pt x="14" y="108"/>
                </a:lnTo>
                <a:lnTo>
                  <a:pt x="10" y="102"/>
                </a:lnTo>
                <a:lnTo>
                  <a:pt x="6" y="87"/>
                </a:lnTo>
                <a:lnTo>
                  <a:pt x="0" y="78"/>
                </a:lnTo>
                <a:lnTo>
                  <a:pt x="4" y="77"/>
                </a:lnTo>
                <a:lnTo>
                  <a:pt x="2" y="68"/>
                </a:lnTo>
                <a:lnTo>
                  <a:pt x="4" y="64"/>
                </a:lnTo>
                <a:lnTo>
                  <a:pt x="2" y="55"/>
                </a:lnTo>
                <a:lnTo>
                  <a:pt x="10" y="48"/>
                </a:lnTo>
                <a:lnTo>
                  <a:pt x="8" y="39"/>
                </a:lnTo>
                <a:lnTo>
                  <a:pt x="12" y="29"/>
                </a:lnTo>
                <a:lnTo>
                  <a:pt x="20" y="35"/>
                </a:lnTo>
                <a:lnTo>
                  <a:pt x="24" y="33"/>
                </a:lnTo>
                <a:lnTo>
                  <a:pt x="45" y="32"/>
                </a:lnTo>
                <a:lnTo>
                  <a:pt x="49" y="34"/>
                </a:lnTo>
                <a:lnTo>
                  <a:pt x="66" y="36"/>
                </a:lnTo>
                <a:lnTo>
                  <a:pt x="73" y="35"/>
                </a:lnTo>
                <a:lnTo>
                  <a:pt x="78" y="42"/>
                </a:lnTo>
                <a:lnTo>
                  <a:pt x="86" y="39"/>
                </a:lnTo>
                <a:lnTo>
                  <a:pt x="98" y="17"/>
                </a:lnTo>
                <a:lnTo>
                  <a:pt x="114" y="8"/>
                </a:lnTo>
                <a:lnTo>
                  <a:pt x="166" y="0"/>
                </a:lnTo>
                <a:lnTo>
                  <a:pt x="182" y="34"/>
                </a:lnTo>
                <a:lnTo>
                  <a:pt x="189" y="49"/>
                </a:lnTo>
                <a:close/>
              </a:path>
            </a:pathLst>
          </a:custGeom>
          <a:solidFill>
            <a:srgbClr val="E4E6EA"/>
          </a:solidFill>
          <a:ln w="9525" cap="flat">
            <a:noFill/>
            <a:prstDash val="sysDash"/>
            <a:miter lim="800000"/>
            <a:headEnd/>
            <a:tailEnd/>
          </a:ln>
        </p:spPr>
        <p:txBody>
          <a:bodyPr vert="horz" wrap="square" lIns="91440" tIns="45720" rIns="91440" bIns="45720" numCol="1" anchor="t" anchorCtr="0" compatLnSpc="1">
            <a:prstTxWarp prst="textNoShape">
              <a:avLst/>
            </a:prstTxWarp>
          </a:bodyPr>
          <a:lstStyle/>
          <a:p>
            <a:endParaRPr lang="hu-HU">
              <a:solidFill>
                <a:prstClr val="black"/>
              </a:solidFill>
              <a:latin typeface="Calibri"/>
            </a:endParaRPr>
          </a:p>
        </p:txBody>
      </p:sp>
      <p:sp>
        <p:nvSpPr>
          <p:cNvPr id="5002" name="Map mask top"/>
          <p:cNvSpPr/>
          <p:nvPr/>
        </p:nvSpPr>
        <p:spPr>
          <a:xfrm>
            <a:off x="17959" y="-1051"/>
            <a:ext cx="12192000" cy="889000"/>
          </a:xfrm>
          <a:prstGeom prst="rect">
            <a:avLst/>
          </a:prstGeom>
          <a:solidFill>
            <a:srgbClr val="FFFFFF"/>
          </a:solidFill>
          <a:ln>
            <a:noFill/>
          </a:ln>
        </p:spPr>
        <p:txBody>
          <a:bodyPr/>
          <a:lstStyle/>
          <a:p>
            <a:endParaRPr lang="en-US"/>
          </a:p>
        </p:txBody>
      </p:sp>
      <p:sp>
        <p:nvSpPr>
          <p:cNvPr id="5003" name="Map mask left"/>
          <p:cNvSpPr/>
          <p:nvPr/>
        </p:nvSpPr>
        <p:spPr>
          <a:xfrm>
            <a:off x="0" y="0"/>
            <a:ext cx="101600" cy="6858000"/>
          </a:xfrm>
          <a:prstGeom prst="rect">
            <a:avLst/>
          </a:prstGeom>
          <a:solidFill>
            <a:srgbClr val="FFFFFF"/>
          </a:solidFill>
          <a:ln>
            <a:noFill/>
          </a:ln>
        </p:spPr>
        <p:txBody>
          <a:bodyPr/>
          <a:lstStyle/>
          <a:p>
            <a:endParaRPr lang="en-US"/>
          </a:p>
        </p:txBody>
      </p:sp>
      <p:sp>
        <p:nvSpPr>
          <p:cNvPr id="5004" name="Map mask bottom"/>
          <p:cNvSpPr/>
          <p:nvPr/>
        </p:nvSpPr>
        <p:spPr>
          <a:xfrm>
            <a:off x="0" y="6629400"/>
            <a:ext cx="12192000" cy="228600"/>
          </a:xfrm>
          <a:prstGeom prst="rect">
            <a:avLst/>
          </a:prstGeom>
          <a:solidFill>
            <a:srgbClr val="FFFFFF"/>
          </a:solidFill>
          <a:ln>
            <a:noFill/>
          </a:ln>
        </p:spPr>
        <p:txBody>
          <a:bodyPr/>
          <a:lstStyle/>
          <a:p>
            <a:endParaRPr lang="en-US"/>
          </a:p>
        </p:txBody>
      </p:sp>
      <p:sp>
        <p:nvSpPr>
          <p:cNvPr id="5005" name="Map mask right"/>
          <p:cNvSpPr/>
          <p:nvPr/>
        </p:nvSpPr>
        <p:spPr>
          <a:xfrm>
            <a:off x="8166100" y="0"/>
            <a:ext cx="4025900" cy="6858000"/>
          </a:xfrm>
          <a:prstGeom prst="rect">
            <a:avLst/>
          </a:prstGeom>
          <a:solidFill>
            <a:srgbClr val="FFFFFF"/>
          </a:solidFill>
          <a:ln>
            <a:noFill/>
          </a:ln>
        </p:spPr>
        <p:txBody>
          <a:bodyPr/>
          <a:lstStyle/>
          <a:p>
            <a:endParaRPr lang="en-US">
              <a:latin typeface="Aptos Display" panose="020B0004020202020204" pitchFamily="34" charset="0"/>
            </a:endParaRPr>
          </a:p>
        </p:txBody>
      </p:sp>
      <p:sp>
        <p:nvSpPr>
          <p:cNvPr id="5007" name="Country count"/>
          <p:cNvSpPr txBox="1"/>
          <p:nvPr/>
        </p:nvSpPr>
        <p:spPr>
          <a:xfrm>
            <a:off x="101498" y="6594407"/>
            <a:ext cx="11988902" cy="271922"/>
          </a:xfrm>
          <a:prstGeom prst="rect">
            <a:avLst/>
          </a:prstGeom>
          <a:noFill/>
        </p:spPr>
        <p:txBody>
          <a:bodyPr wrap="square" lIns="0" tIns="0" rIns="0" bIns="0" anchor="ctr">
            <a:noAutofit/>
          </a:bodyPr>
          <a:lstStyle/>
          <a:p>
            <a:r>
              <a:rPr lang="en-US" sz="600" i="1"/>
              <a:t>*The map provided in this Slide may not reflect actual boundaries and should not be used as a reference for navigational or any other purposes; it does not imply the expression of any opinion whatsoever on the part of ICAO concerning the legal status of any country or territory  or of its authorities or concerning the delimitation of its frontier or boundaries".</a:t>
            </a:r>
          </a:p>
        </p:txBody>
      </p:sp>
      <p:sp>
        <p:nvSpPr>
          <p:cNvPr id="8400" name="Status panel"/>
          <p:cNvSpPr/>
          <p:nvPr/>
        </p:nvSpPr>
        <p:spPr>
          <a:xfrm>
            <a:off x="8293100" y="889000"/>
            <a:ext cx="3797300" cy="5740400"/>
          </a:xfrm>
          <a:prstGeom prst="roundRect">
            <a:avLst>
              <a:gd name="adj" fmla="val 6000"/>
            </a:avLst>
          </a:prstGeom>
          <a:solidFill>
            <a:srgbClr val="FFFFFF"/>
          </a:solidFill>
          <a:ln w="12700">
            <a:solidFill>
              <a:srgbClr val="D9D9D9"/>
            </a:solidFill>
          </a:ln>
        </p:spPr>
        <p:txBody>
          <a:bodyPr/>
          <a:lstStyle/>
          <a:p>
            <a:endParaRPr lang="en-US">
              <a:latin typeface="Aptos Display" panose="020B0004020202020204" pitchFamily="34" charset="0"/>
            </a:endParaRPr>
          </a:p>
        </p:txBody>
      </p:sp>
      <p:sp>
        <p:nvSpPr>
          <p:cNvPr id="5009" name="Panel heading"/>
          <p:cNvSpPr txBox="1"/>
          <p:nvPr/>
        </p:nvSpPr>
        <p:spPr>
          <a:xfrm>
            <a:off x="8547100" y="931471"/>
            <a:ext cx="3175000" cy="254000"/>
          </a:xfrm>
          <a:prstGeom prst="rect">
            <a:avLst/>
          </a:prstGeom>
          <a:noFill/>
        </p:spPr>
        <p:txBody>
          <a:bodyPr wrap="square" lIns="0" tIns="0" rIns="0" bIns="0" anchor="ctr">
            <a:noAutofit/>
          </a:bodyPr>
          <a:lstStyle/>
          <a:p>
            <a:pPr algn="l"/>
            <a:r>
              <a:rPr lang="en-US" sz="1400" b="1" i="0">
                <a:solidFill>
                  <a:srgbClr val="1B2D63"/>
                </a:solidFill>
                <a:latin typeface="Aptos Display" panose="020B0004020202020204" pitchFamily="34" charset="0"/>
              </a:rPr>
              <a:t>PROJECT STATUS</a:t>
            </a:r>
          </a:p>
        </p:txBody>
      </p:sp>
      <p:pic>
        <p:nvPicPr>
          <p:cNvPr id="8007" name="Flag Egypt" descr="Flag of Egypt"/>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41194" y="2717251"/>
            <a:ext cx="355600" cy="231134"/>
          </a:xfrm>
          <a:prstGeom prst="rect">
            <a:avLst/>
          </a:prstGeom>
          <a:ln w="6350">
            <a:solidFill>
              <a:srgbClr val="BFBFBF"/>
            </a:solidFill>
          </a:ln>
        </p:spPr>
      </p:pic>
      <p:sp>
        <p:nvSpPr>
          <p:cNvPr id="5083" name="Label Egypt"/>
          <p:cNvSpPr txBox="1"/>
          <p:nvPr/>
        </p:nvSpPr>
        <p:spPr>
          <a:xfrm>
            <a:off x="3372994" y="2686768"/>
            <a:ext cx="596900" cy="292100"/>
          </a:xfrm>
          <a:prstGeom prst="rect">
            <a:avLst/>
          </a:prstGeom>
          <a:noFill/>
        </p:spPr>
        <p:txBody>
          <a:bodyPr wrap="none" lIns="0" tIns="0" rIns="0" bIns="0" anchor="ctr">
            <a:noAutofit/>
          </a:bodyPr>
          <a:lstStyle/>
          <a:p>
            <a:pPr algn="l"/>
            <a:r>
              <a:rPr lang="en-US" sz="1400" b="1" i="0">
                <a:solidFill>
                  <a:srgbClr val="FFFFFF"/>
                </a:solidFill>
              </a:rPr>
              <a:t>Egypt</a:t>
            </a:r>
          </a:p>
        </p:txBody>
      </p:sp>
      <p:pic>
        <p:nvPicPr>
          <p:cNvPr id="8008" name="Flag Iraq" descr="Flag of Iraq"/>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91100" y="1219200"/>
            <a:ext cx="355600" cy="231134"/>
          </a:xfrm>
          <a:prstGeom prst="rect">
            <a:avLst/>
          </a:prstGeom>
          <a:ln w="6350">
            <a:solidFill>
              <a:srgbClr val="BFBFBF"/>
            </a:solidFill>
          </a:ln>
        </p:spPr>
      </p:pic>
      <p:sp>
        <p:nvSpPr>
          <p:cNvPr id="5091" name="Label Iraq"/>
          <p:cNvSpPr txBox="1"/>
          <p:nvPr/>
        </p:nvSpPr>
        <p:spPr>
          <a:xfrm>
            <a:off x="4940300" y="1485900"/>
            <a:ext cx="457200" cy="292100"/>
          </a:xfrm>
          <a:prstGeom prst="rect">
            <a:avLst/>
          </a:prstGeom>
          <a:noFill/>
        </p:spPr>
        <p:txBody>
          <a:bodyPr wrap="none" lIns="0" tIns="0" rIns="0" bIns="0" anchor="ctr">
            <a:noAutofit/>
          </a:bodyPr>
          <a:lstStyle/>
          <a:p>
            <a:pPr algn="ctr"/>
            <a:r>
              <a:rPr lang="en-US" sz="1400" b="1" i="0">
                <a:solidFill>
                  <a:srgbClr val="FFFFFF"/>
                </a:solidFill>
              </a:rPr>
              <a:t>Iraq</a:t>
            </a:r>
          </a:p>
        </p:txBody>
      </p:sp>
      <p:pic>
        <p:nvPicPr>
          <p:cNvPr id="8009" name="Flag Saudi Arabia" descr="Flag of Saudi Arabia"/>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97653" y="3184737"/>
            <a:ext cx="355600" cy="231134"/>
          </a:xfrm>
          <a:prstGeom prst="rect">
            <a:avLst/>
          </a:prstGeom>
          <a:ln w="6350">
            <a:solidFill>
              <a:srgbClr val="BFBFBF"/>
            </a:solidFill>
          </a:ln>
        </p:spPr>
      </p:pic>
      <p:sp>
        <p:nvSpPr>
          <p:cNvPr id="5098" name="Label Saudi Arabia"/>
          <p:cNvSpPr txBox="1"/>
          <p:nvPr/>
        </p:nvSpPr>
        <p:spPr>
          <a:xfrm>
            <a:off x="5429453" y="3154254"/>
            <a:ext cx="1325880" cy="292100"/>
          </a:xfrm>
          <a:prstGeom prst="rect">
            <a:avLst/>
          </a:prstGeom>
          <a:noFill/>
          <a:ln>
            <a:noFill/>
          </a:ln>
        </p:spPr>
        <p:txBody>
          <a:bodyPr wrap="none" lIns="0" tIns="0" rIns="0" bIns="0" anchor="ctr">
            <a:noAutofit/>
          </a:bodyPr>
          <a:lstStyle/>
          <a:p>
            <a:pPr algn="l"/>
            <a:r>
              <a:rPr lang="en-US" sz="1400" b="1" i="0">
                <a:solidFill>
                  <a:srgbClr val="FFFFFF"/>
                </a:solidFill>
              </a:rPr>
              <a:t>Saudi Arabia</a:t>
            </a:r>
          </a:p>
        </p:txBody>
      </p:sp>
      <p:grpSp>
        <p:nvGrpSpPr>
          <p:cNvPr id="5105" name="Flag Sudan"/>
          <p:cNvGrpSpPr/>
          <p:nvPr/>
        </p:nvGrpSpPr>
        <p:grpSpPr>
          <a:xfrm>
            <a:off x="3038432" y="4796233"/>
            <a:ext cx="355600" cy="241300"/>
            <a:chOff x="1616747" y="5078479"/>
            <a:chExt cx="355600" cy="241300"/>
          </a:xfrm>
        </p:grpSpPr>
        <p:sp>
          <p:nvSpPr>
            <p:cNvPr id="5100" name="flag part"/>
            <p:cNvSpPr/>
            <p:nvPr/>
          </p:nvSpPr>
          <p:spPr>
            <a:xfrm>
              <a:off x="1616747" y="5078479"/>
              <a:ext cx="355600" cy="80433"/>
            </a:xfrm>
            <a:prstGeom prst="rect">
              <a:avLst/>
            </a:prstGeom>
            <a:solidFill>
              <a:srgbClr val="D21034"/>
            </a:solidFill>
            <a:ln>
              <a:noFill/>
            </a:ln>
          </p:spPr>
          <p:txBody>
            <a:bodyPr/>
            <a:lstStyle/>
            <a:p>
              <a:endParaRPr lang="en-US"/>
            </a:p>
          </p:txBody>
        </p:sp>
        <p:sp>
          <p:nvSpPr>
            <p:cNvPr id="5101" name="flag part"/>
            <p:cNvSpPr/>
            <p:nvPr/>
          </p:nvSpPr>
          <p:spPr>
            <a:xfrm>
              <a:off x="1616747" y="5158913"/>
              <a:ext cx="355600" cy="80433"/>
            </a:xfrm>
            <a:prstGeom prst="rect">
              <a:avLst/>
            </a:prstGeom>
            <a:solidFill>
              <a:srgbClr val="FFFFFF"/>
            </a:solidFill>
            <a:ln>
              <a:noFill/>
            </a:ln>
          </p:spPr>
          <p:txBody>
            <a:bodyPr/>
            <a:lstStyle/>
            <a:p>
              <a:endParaRPr lang="en-US"/>
            </a:p>
          </p:txBody>
        </p:sp>
        <p:sp>
          <p:nvSpPr>
            <p:cNvPr id="5102" name="flag part"/>
            <p:cNvSpPr/>
            <p:nvPr/>
          </p:nvSpPr>
          <p:spPr>
            <a:xfrm>
              <a:off x="1616747" y="5239346"/>
              <a:ext cx="355600" cy="80675"/>
            </a:xfrm>
            <a:prstGeom prst="rect">
              <a:avLst/>
            </a:prstGeom>
            <a:solidFill>
              <a:srgbClr val="000000"/>
            </a:solidFill>
            <a:ln>
              <a:noFill/>
            </a:ln>
          </p:spPr>
          <p:txBody>
            <a:bodyPr/>
            <a:lstStyle/>
            <a:p>
              <a:endParaRPr lang="en-US"/>
            </a:p>
          </p:txBody>
        </p:sp>
        <p:sp>
          <p:nvSpPr>
            <p:cNvPr id="5103" name="flag part"/>
            <p:cNvSpPr/>
            <p:nvPr/>
          </p:nvSpPr>
          <p:spPr>
            <a:xfrm>
              <a:off x="1616747" y="5078479"/>
              <a:ext cx="142240" cy="241300"/>
            </a:xfrm>
            <a:custGeom>
              <a:avLst/>
              <a:gdLst/>
              <a:ahLst/>
              <a:cxnLst/>
              <a:rect l="0" t="0" r="r" b="b"/>
              <a:pathLst>
                <a:path w="100" h="100">
                  <a:moveTo>
                    <a:pt x="0" y="0"/>
                  </a:moveTo>
                  <a:lnTo>
                    <a:pt x="100" y="50"/>
                  </a:lnTo>
                  <a:lnTo>
                    <a:pt x="0" y="100"/>
                  </a:lnTo>
                  <a:close/>
                </a:path>
              </a:pathLst>
            </a:custGeom>
            <a:solidFill>
              <a:srgbClr val="007229"/>
            </a:solidFill>
            <a:ln>
              <a:noFill/>
            </a:ln>
          </p:spPr>
          <p:txBody>
            <a:bodyPr/>
            <a:lstStyle/>
            <a:p>
              <a:endParaRPr lang="en-US"/>
            </a:p>
          </p:txBody>
        </p:sp>
        <p:sp>
          <p:nvSpPr>
            <p:cNvPr id="5104" name="flag outline"/>
            <p:cNvSpPr/>
            <p:nvPr/>
          </p:nvSpPr>
          <p:spPr>
            <a:xfrm>
              <a:off x="1616747" y="5078479"/>
              <a:ext cx="355600" cy="241300"/>
            </a:xfrm>
            <a:prstGeom prst="rect">
              <a:avLst/>
            </a:prstGeom>
            <a:noFill/>
            <a:ln w="6350">
              <a:solidFill>
                <a:srgbClr val="BFBFBF"/>
              </a:solidFill>
            </a:ln>
          </p:spPr>
          <p:txBody>
            <a:bodyPr/>
            <a:lstStyle/>
            <a:p>
              <a:endParaRPr lang="en-US"/>
            </a:p>
          </p:txBody>
        </p:sp>
      </p:grpSp>
      <p:sp>
        <p:nvSpPr>
          <p:cNvPr id="5106" name="Label Sudan"/>
          <p:cNvSpPr txBox="1"/>
          <p:nvPr/>
        </p:nvSpPr>
        <p:spPr>
          <a:xfrm>
            <a:off x="3470232" y="4770833"/>
            <a:ext cx="596900" cy="292100"/>
          </a:xfrm>
          <a:prstGeom prst="rect">
            <a:avLst/>
          </a:prstGeom>
          <a:noFill/>
        </p:spPr>
        <p:txBody>
          <a:bodyPr wrap="none" lIns="0" tIns="0" rIns="0" bIns="0" anchor="ctr">
            <a:noAutofit/>
          </a:bodyPr>
          <a:lstStyle/>
          <a:p>
            <a:pPr algn="l"/>
            <a:r>
              <a:rPr lang="en-US" sz="1400" b="1" i="0">
                <a:solidFill>
                  <a:srgbClr val="FFFFFF"/>
                </a:solidFill>
              </a:rPr>
              <a:t>Sudan</a:t>
            </a:r>
          </a:p>
        </p:txBody>
      </p:sp>
      <p:pic>
        <p:nvPicPr>
          <p:cNvPr id="8011" name="Flag Kuwait" descr="Flag of Kuwait"/>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58689" y="1974973"/>
            <a:ext cx="355600" cy="231134"/>
          </a:xfrm>
          <a:prstGeom prst="rect">
            <a:avLst/>
          </a:prstGeom>
          <a:ln w="6350">
            <a:solidFill>
              <a:srgbClr val="BFBFBF"/>
            </a:solidFill>
          </a:ln>
        </p:spPr>
      </p:pic>
      <p:sp>
        <p:nvSpPr>
          <p:cNvPr id="5122" name="Label Kuwait"/>
          <p:cNvSpPr txBox="1"/>
          <p:nvPr/>
        </p:nvSpPr>
        <p:spPr>
          <a:xfrm>
            <a:off x="6290489" y="1944490"/>
            <a:ext cx="701040" cy="292100"/>
          </a:xfrm>
          <a:prstGeom prst="rect">
            <a:avLst/>
          </a:prstGeom>
          <a:noFill/>
        </p:spPr>
        <p:txBody>
          <a:bodyPr wrap="none" lIns="0" tIns="0" rIns="0" bIns="0" anchor="ctr">
            <a:noAutofit/>
          </a:bodyPr>
          <a:lstStyle/>
          <a:p>
            <a:pPr algn="l"/>
            <a:r>
              <a:rPr lang="en-US" sz="1400" b="1" i="0">
                <a:solidFill>
                  <a:srgbClr val="1B2D63"/>
                </a:solidFill>
              </a:rPr>
              <a:t>Kuwait</a:t>
            </a:r>
          </a:p>
        </p:txBody>
      </p:sp>
      <p:grpSp>
        <p:nvGrpSpPr>
          <p:cNvPr id="8012" name="Flag Libya" descr="Flag of Libya"/>
          <p:cNvGrpSpPr/>
          <p:nvPr/>
        </p:nvGrpSpPr>
        <p:grpSpPr>
          <a:xfrm>
            <a:off x="1193800" y="2590800"/>
            <a:ext cx="355600" cy="231134"/>
            <a:chOff x="355600" y="2235200"/>
            <a:chExt cx="355600" cy="231134"/>
          </a:xfrm>
        </p:grpSpPr>
        <p:sp>
          <p:nvSpPr>
            <p:cNvPr id="9100" name="flag part"/>
            <p:cNvSpPr/>
            <p:nvPr/>
          </p:nvSpPr>
          <p:spPr>
            <a:xfrm>
              <a:off x="355600" y="2235200"/>
              <a:ext cx="355600" cy="57784"/>
            </a:xfrm>
            <a:prstGeom prst="rect">
              <a:avLst/>
            </a:prstGeom>
            <a:solidFill>
              <a:srgbClr val="E70013"/>
            </a:solidFill>
            <a:ln>
              <a:noFill/>
            </a:ln>
          </p:spPr>
          <p:txBody>
            <a:bodyPr/>
            <a:lstStyle/>
            <a:p>
              <a:endParaRPr lang="en-US"/>
            </a:p>
          </p:txBody>
        </p:sp>
        <p:sp>
          <p:nvSpPr>
            <p:cNvPr id="9101" name="flag part"/>
            <p:cNvSpPr/>
            <p:nvPr/>
          </p:nvSpPr>
          <p:spPr>
            <a:xfrm>
              <a:off x="355600" y="2292984"/>
              <a:ext cx="355600" cy="115567"/>
            </a:xfrm>
            <a:prstGeom prst="rect">
              <a:avLst/>
            </a:prstGeom>
            <a:solidFill>
              <a:srgbClr val="000000"/>
            </a:solidFill>
            <a:ln>
              <a:noFill/>
            </a:ln>
          </p:spPr>
          <p:txBody>
            <a:bodyPr/>
            <a:lstStyle/>
            <a:p>
              <a:endParaRPr lang="en-US"/>
            </a:p>
          </p:txBody>
        </p:sp>
        <p:sp>
          <p:nvSpPr>
            <p:cNvPr id="9102" name="flag part"/>
            <p:cNvSpPr/>
            <p:nvPr/>
          </p:nvSpPr>
          <p:spPr>
            <a:xfrm>
              <a:off x="355600" y="2408551"/>
              <a:ext cx="355600" cy="57783"/>
            </a:xfrm>
            <a:prstGeom prst="rect">
              <a:avLst/>
            </a:prstGeom>
            <a:solidFill>
              <a:srgbClr val="239E46"/>
            </a:solidFill>
            <a:ln>
              <a:noFill/>
            </a:ln>
          </p:spPr>
          <p:txBody>
            <a:bodyPr/>
            <a:lstStyle/>
            <a:p>
              <a:endParaRPr lang="en-US"/>
            </a:p>
          </p:txBody>
        </p:sp>
        <p:sp>
          <p:nvSpPr>
            <p:cNvPr id="9103" name="flag part"/>
            <p:cNvSpPr/>
            <p:nvPr/>
          </p:nvSpPr>
          <p:spPr>
            <a:xfrm>
              <a:off x="486249" y="2311474"/>
              <a:ext cx="78586" cy="78586"/>
            </a:xfrm>
            <a:prstGeom prst="ellipse">
              <a:avLst/>
            </a:prstGeom>
            <a:solidFill>
              <a:srgbClr val="FFFFFF"/>
            </a:solidFill>
            <a:ln>
              <a:noFill/>
            </a:ln>
          </p:spPr>
          <p:txBody>
            <a:bodyPr/>
            <a:lstStyle/>
            <a:p>
              <a:endParaRPr lang="en-US"/>
            </a:p>
          </p:txBody>
        </p:sp>
        <p:sp>
          <p:nvSpPr>
            <p:cNvPr id="9104" name="flag part"/>
            <p:cNvSpPr/>
            <p:nvPr/>
          </p:nvSpPr>
          <p:spPr>
            <a:xfrm>
              <a:off x="503537" y="2319333"/>
              <a:ext cx="62868" cy="62868"/>
            </a:xfrm>
            <a:prstGeom prst="ellipse">
              <a:avLst/>
            </a:prstGeom>
            <a:solidFill>
              <a:srgbClr val="000000"/>
            </a:solidFill>
            <a:ln>
              <a:noFill/>
            </a:ln>
          </p:spPr>
          <p:txBody>
            <a:bodyPr/>
            <a:lstStyle/>
            <a:p>
              <a:endParaRPr lang="en-US"/>
            </a:p>
          </p:txBody>
        </p:sp>
        <p:sp>
          <p:nvSpPr>
            <p:cNvPr id="9105" name="flag part"/>
            <p:cNvSpPr/>
            <p:nvPr/>
          </p:nvSpPr>
          <p:spPr>
            <a:xfrm>
              <a:off x="547545" y="2323031"/>
              <a:ext cx="55472" cy="55472"/>
            </a:xfrm>
            <a:prstGeom prst="star5">
              <a:avLst/>
            </a:prstGeom>
            <a:solidFill>
              <a:srgbClr val="FFFFFF"/>
            </a:solidFill>
            <a:ln>
              <a:noFill/>
            </a:ln>
          </p:spPr>
          <p:txBody>
            <a:bodyPr/>
            <a:lstStyle/>
            <a:p>
              <a:endParaRPr lang="en-US"/>
            </a:p>
          </p:txBody>
        </p:sp>
      </p:grpSp>
      <p:sp>
        <p:nvSpPr>
          <p:cNvPr id="5128" name="Label Libya"/>
          <p:cNvSpPr txBox="1"/>
          <p:nvPr/>
        </p:nvSpPr>
        <p:spPr>
          <a:xfrm>
            <a:off x="1625600" y="2552700"/>
            <a:ext cx="596900" cy="292100"/>
          </a:xfrm>
          <a:prstGeom prst="rect">
            <a:avLst/>
          </a:prstGeom>
          <a:noFill/>
        </p:spPr>
        <p:txBody>
          <a:bodyPr wrap="none" lIns="0" tIns="0" rIns="0" bIns="0" anchor="ctr">
            <a:noAutofit/>
          </a:bodyPr>
          <a:lstStyle/>
          <a:p>
            <a:pPr algn="l"/>
            <a:r>
              <a:rPr lang="en-US" sz="1400" b="1" i="0">
                <a:solidFill>
                  <a:srgbClr val="FFFFFF"/>
                </a:solidFill>
              </a:rPr>
              <a:t>Libya</a:t>
            </a:r>
          </a:p>
        </p:txBody>
      </p:sp>
      <p:pic>
        <p:nvPicPr>
          <p:cNvPr id="8013" name="Flag Lebanon" descr="Flag of Lebanon"/>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849406" y="1536404"/>
            <a:ext cx="355600" cy="231134"/>
          </a:xfrm>
          <a:prstGeom prst="rect">
            <a:avLst/>
          </a:prstGeom>
          <a:ln w="6350">
            <a:solidFill>
              <a:srgbClr val="BFBFBF"/>
            </a:solidFill>
          </a:ln>
        </p:spPr>
      </p:pic>
      <p:sp>
        <p:nvSpPr>
          <p:cNvPr id="5136" name="Label Lebanon"/>
          <p:cNvSpPr txBox="1"/>
          <p:nvPr/>
        </p:nvSpPr>
        <p:spPr>
          <a:xfrm>
            <a:off x="3281206" y="1511004"/>
            <a:ext cx="805180" cy="292100"/>
          </a:xfrm>
          <a:prstGeom prst="rect">
            <a:avLst/>
          </a:prstGeom>
          <a:noFill/>
        </p:spPr>
        <p:txBody>
          <a:bodyPr wrap="none" lIns="0" tIns="0" rIns="0" bIns="0" anchor="ctr">
            <a:noAutofit/>
          </a:bodyPr>
          <a:lstStyle/>
          <a:p>
            <a:pPr algn="l"/>
            <a:r>
              <a:rPr lang="en-US" sz="1400" b="1" i="0">
                <a:solidFill>
                  <a:srgbClr val="1B2D63"/>
                </a:solidFill>
              </a:rPr>
              <a:t>Lebanon</a:t>
            </a:r>
          </a:p>
        </p:txBody>
      </p:sp>
      <p:sp>
        <p:nvSpPr>
          <p:cNvPr id="5084" name="Marker Egypt"/>
          <p:cNvSpPr/>
          <p:nvPr/>
        </p:nvSpPr>
        <p:spPr>
          <a:xfrm>
            <a:off x="3049144" y="3023318"/>
            <a:ext cx="139700" cy="139700"/>
          </a:xfrm>
          <a:prstGeom prst="ellipse">
            <a:avLst/>
          </a:prstGeom>
          <a:solidFill>
            <a:srgbClr val="1B2D63"/>
          </a:solidFill>
          <a:ln w="12700">
            <a:solidFill>
              <a:srgbClr val="FFFFFF"/>
            </a:solidFill>
          </a:ln>
        </p:spPr>
        <p:txBody>
          <a:bodyPr/>
          <a:lstStyle/>
          <a:p>
            <a:endParaRPr lang="en-US"/>
          </a:p>
        </p:txBody>
      </p:sp>
      <p:sp>
        <p:nvSpPr>
          <p:cNvPr id="5092" name="Marker Iraq"/>
          <p:cNvSpPr/>
          <p:nvPr/>
        </p:nvSpPr>
        <p:spPr>
          <a:xfrm>
            <a:off x="5090370" y="1856757"/>
            <a:ext cx="139700" cy="139700"/>
          </a:xfrm>
          <a:prstGeom prst="ellipse">
            <a:avLst/>
          </a:prstGeom>
          <a:solidFill>
            <a:srgbClr val="1B2D63"/>
          </a:solidFill>
          <a:ln w="12700">
            <a:solidFill>
              <a:srgbClr val="FFFFFF"/>
            </a:solidFill>
          </a:ln>
        </p:spPr>
        <p:txBody>
          <a:bodyPr/>
          <a:lstStyle/>
          <a:p>
            <a:endParaRPr lang="en-US"/>
          </a:p>
        </p:txBody>
      </p:sp>
      <p:sp>
        <p:nvSpPr>
          <p:cNvPr id="5099" name="Marker Saudi Arabia"/>
          <p:cNvSpPr/>
          <p:nvPr/>
        </p:nvSpPr>
        <p:spPr>
          <a:xfrm>
            <a:off x="5105603" y="3490804"/>
            <a:ext cx="139700" cy="139700"/>
          </a:xfrm>
          <a:prstGeom prst="ellipse">
            <a:avLst/>
          </a:prstGeom>
          <a:solidFill>
            <a:srgbClr val="1B2D63"/>
          </a:solidFill>
          <a:ln w="12700">
            <a:solidFill>
              <a:srgbClr val="FFFFFF"/>
            </a:solidFill>
          </a:ln>
        </p:spPr>
        <p:txBody>
          <a:bodyPr/>
          <a:lstStyle/>
          <a:p>
            <a:endParaRPr lang="en-US"/>
          </a:p>
        </p:txBody>
      </p:sp>
      <p:sp>
        <p:nvSpPr>
          <p:cNvPr id="5107" name="Marker Sudan"/>
          <p:cNvSpPr/>
          <p:nvPr/>
        </p:nvSpPr>
        <p:spPr>
          <a:xfrm>
            <a:off x="3146382" y="5107383"/>
            <a:ext cx="139700" cy="139700"/>
          </a:xfrm>
          <a:prstGeom prst="ellipse">
            <a:avLst/>
          </a:prstGeom>
          <a:solidFill>
            <a:srgbClr val="1B2D63"/>
          </a:solidFill>
          <a:ln w="12700">
            <a:solidFill>
              <a:srgbClr val="FFFFFF"/>
            </a:solidFill>
          </a:ln>
        </p:spPr>
        <p:txBody>
          <a:bodyPr/>
          <a:lstStyle/>
          <a:p>
            <a:endParaRPr lang="en-US"/>
          </a:p>
        </p:txBody>
      </p:sp>
      <p:sp>
        <p:nvSpPr>
          <p:cNvPr id="5123" name="Marker Kuwait"/>
          <p:cNvSpPr/>
          <p:nvPr/>
        </p:nvSpPr>
        <p:spPr>
          <a:xfrm>
            <a:off x="5974259" y="2382640"/>
            <a:ext cx="139700" cy="139700"/>
          </a:xfrm>
          <a:prstGeom prst="ellipse">
            <a:avLst/>
          </a:prstGeom>
          <a:solidFill>
            <a:srgbClr val="1B2D63"/>
          </a:solidFill>
          <a:ln w="12700">
            <a:solidFill>
              <a:srgbClr val="FFFFFF"/>
            </a:solidFill>
          </a:ln>
        </p:spPr>
        <p:txBody>
          <a:bodyPr/>
          <a:lstStyle/>
          <a:p>
            <a:endParaRPr lang="en-US"/>
          </a:p>
        </p:txBody>
      </p:sp>
      <p:sp>
        <p:nvSpPr>
          <p:cNvPr id="5129" name="Marker Libya"/>
          <p:cNvSpPr/>
          <p:nvPr/>
        </p:nvSpPr>
        <p:spPr>
          <a:xfrm>
            <a:off x="1301750" y="2952750"/>
            <a:ext cx="139700" cy="139700"/>
          </a:xfrm>
          <a:prstGeom prst="ellipse">
            <a:avLst/>
          </a:prstGeom>
          <a:solidFill>
            <a:srgbClr val="1B2D63"/>
          </a:solidFill>
          <a:ln w="12700">
            <a:solidFill>
              <a:srgbClr val="FFFFFF"/>
            </a:solidFill>
          </a:ln>
        </p:spPr>
        <p:txBody>
          <a:bodyPr/>
          <a:lstStyle/>
          <a:p>
            <a:endParaRPr lang="en-US"/>
          </a:p>
        </p:txBody>
      </p:sp>
      <p:sp>
        <p:nvSpPr>
          <p:cNvPr id="5137" name="Marker Lebanon"/>
          <p:cNvSpPr/>
          <p:nvPr/>
        </p:nvSpPr>
        <p:spPr>
          <a:xfrm>
            <a:off x="4061055" y="1599107"/>
            <a:ext cx="139700" cy="139700"/>
          </a:xfrm>
          <a:prstGeom prst="ellipse">
            <a:avLst/>
          </a:prstGeom>
          <a:solidFill>
            <a:srgbClr val="1B2D63"/>
          </a:solidFill>
          <a:ln w="12700">
            <a:solidFill>
              <a:srgbClr val="FFFFFF"/>
            </a:solidFill>
          </a:ln>
        </p:spPr>
        <p:txBody>
          <a:bodyPr/>
          <a:lstStyle/>
          <a:p>
            <a:endParaRPr lang="en-US"/>
          </a:p>
        </p:txBody>
      </p:sp>
      <p:sp>
        <p:nvSpPr>
          <p:cNvPr id="7001" name="Sea label Mediterranean"/>
          <p:cNvSpPr txBox="1"/>
          <p:nvPr/>
        </p:nvSpPr>
        <p:spPr>
          <a:xfrm>
            <a:off x="171032" y="1066800"/>
            <a:ext cx="2159000" cy="279400"/>
          </a:xfrm>
          <a:prstGeom prst="rect">
            <a:avLst/>
          </a:prstGeom>
          <a:noFill/>
        </p:spPr>
        <p:txBody>
          <a:bodyPr wrap="square" lIns="0" tIns="0" rIns="0" bIns="0" anchor="ctr">
            <a:noAutofit/>
          </a:bodyPr>
          <a:lstStyle/>
          <a:p>
            <a:pPr algn="l"/>
            <a:r>
              <a:rPr lang="en-US" sz="1400" i="1">
                <a:solidFill>
                  <a:srgbClr val="3F6FA8"/>
                </a:solidFill>
              </a:rPr>
              <a:t>Mediterranean Sea</a:t>
            </a:r>
          </a:p>
        </p:txBody>
      </p:sp>
      <p:sp>
        <p:nvSpPr>
          <p:cNvPr id="7002" name="Sea label Arabian"/>
          <p:cNvSpPr txBox="1"/>
          <p:nvPr/>
        </p:nvSpPr>
        <p:spPr>
          <a:xfrm>
            <a:off x="6286500" y="6070600"/>
            <a:ext cx="1778000" cy="279400"/>
          </a:xfrm>
          <a:prstGeom prst="rect">
            <a:avLst/>
          </a:prstGeom>
          <a:noFill/>
        </p:spPr>
        <p:txBody>
          <a:bodyPr wrap="square" lIns="0" tIns="0" rIns="0" bIns="0" anchor="ctr">
            <a:noAutofit/>
          </a:bodyPr>
          <a:lstStyle/>
          <a:p>
            <a:pPr algn="r"/>
            <a:r>
              <a:rPr lang="en-US" sz="1400" i="1">
                <a:solidFill>
                  <a:srgbClr val="3F6FA8"/>
                </a:solidFill>
              </a:rPr>
              <a:t>Arabian Sea</a:t>
            </a:r>
          </a:p>
        </p:txBody>
      </p:sp>
      <p:sp>
        <p:nvSpPr>
          <p:cNvPr id="8501" name="Row Egypt"/>
          <p:cNvSpPr/>
          <p:nvPr/>
        </p:nvSpPr>
        <p:spPr>
          <a:xfrm>
            <a:off x="8420100" y="1193800"/>
            <a:ext cx="3505200" cy="469900"/>
          </a:xfrm>
          <a:prstGeom prst="roundRect">
            <a:avLst>
              <a:gd name="adj" fmla="val 18000"/>
            </a:avLst>
          </a:prstGeom>
          <a:solidFill>
            <a:srgbClr val="F4F4F4"/>
          </a:solidFill>
          <a:ln>
            <a:noFill/>
          </a:ln>
        </p:spPr>
        <p:txBody>
          <a:bodyPr/>
          <a:lstStyle/>
          <a:p>
            <a:endParaRPr lang="en-US"/>
          </a:p>
        </p:txBody>
      </p:sp>
      <p:pic>
        <p:nvPicPr>
          <p:cNvPr id="8502" name="Flag Egypt" descr="Flag of Egypt"/>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547100" y="1313183"/>
            <a:ext cx="355600" cy="231134"/>
          </a:xfrm>
          <a:prstGeom prst="rect">
            <a:avLst/>
          </a:prstGeom>
          <a:ln w="6350">
            <a:solidFill>
              <a:srgbClr val="BFBFBF"/>
            </a:solidFill>
          </a:ln>
        </p:spPr>
      </p:pic>
      <p:sp>
        <p:nvSpPr>
          <p:cNvPr id="8503" name="Row text Egypt"/>
          <p:cNvSpPr txBox="1"/>
          <p:nvPr/>
        </p:nvSpPr>
        <p:spPr>
          <a:xfrm>
            <a:off x="9055100" y="1193800"/>
            <a:ext cx="2844800" cy="469900"/>
          </a:xfrm>
          <a:prstGeom prst="rect">
            <a:avLst/>
          </a:prstGeom>
          <a:noFill/>
        </p:spPr>
        <p:txBody>
          <a:bodyPr wrap="square" lIns="0" tIns="0" rIns="0" bIns="0" anchor="ctr">
            <a:noAutofit/>
          </a:bodyPr>
          <a:lstStyle/>
          <a:p>
            <a:pPr algn="l"/>
            <a:r>
              <a:rPr lang="en-US" sz="1400" b="1">
                <a:solidFill>
                  <a:srgbClr val="1F2933"/>
                </a:solidFill>
                <a:latin typeface="Aptos Display" panose="020B0004020202020204" pitchFamily="34" charset="0"/>
              </a:rPr>
              <a:t>Egypt</a:t>
            </a:r>
          </a:p>
          <a:p>
            <a:pPr algn="l"/>
            <a:r>
              <a:rPr lang="en-US" sz="1200" b="0">
                <a:solidFill>
                  <a:srgbClr val="595959"/>
                </a:solidFill>
                <a:latin typeface="Aptos Display" panose="020B0004020202020204" pitchFamily="34" charset="0"/>
              </a:rPr>
              <a:t>Airspace restructuring assistance</a:t>
            </a:r>
          </a:p>
        </p:txBody>
      </p:sp>
      <p:sp>
        <p:nvSpPr>
          <p:cNvPr id="8505" name="Row Iraq"/>
          <p:cNvSpPr/>
          <p:nvPr/>
        </p:nvSpPr>
        <p:spPr>
          <a:xfrm>
            <a:off x="8420100" y="1701800"/>
            <a:ext cx="3505200" cy="469900"/>
          </a:xfrm>
          <a:prstGeom prst="roundRect">
            <a:avLst>
              <a:gd name="adj" fmla="val 18000"/>
            </a:avLst>
          </a:prstGeom>
          <a:solidFill>
            <a:srgbClr val="F4F4F4"/>
          </a:solidFill>
          <a:ln>
            <a:noFill/>
          </a:ln>
        </p:spPr>
        <p:txBody>
          <a:bodyPr/>
          <a:lstStyle/>
          <a:p>
            <a:endParaRPr lang="en-US"/>
          </a:p>
        </p:txBody>
      </p:sp>
      <p:pic>
        <p:nvPicPr>
          <p:cNvPr id="8506" name="Flag Iraq" descr="Flag of Iraq"/>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47100" y="1821183"/>
            <a:ext cx="355600" cy="231134"/>
          </a:xfrm>
          <a:prstGeom prst="rect">
            <a:avLst/>
          </a:prstGeom>
          <a:ln w="6350">
            <a:solidFill>
              <a:srgbClr val="BFBFBF"/>
            </a:solidFill>
          </a:ln>
        </p:spPr>
      </p:pic>
      <p:sp>
        <p:nvSpPr>
          <p:cNvPr id="8507" name="Row text Iraq"/>
          <p:cNvSpPr txBox="1"/>
          <p:nvPr/>
        </p:nvSpPr>
        <p:spPr>
          <a:xfrm>
            <a:off x="9055100" y="1701800"/>
            <a:ext cx="2844800" cy="469900"/>
          </a:xfrm>
          <a:prstGeom prst="rect">
            <a:avLst/>
          </a:prstGeom>
          <a:noFill/>
        </p:spPr>
        <p:txBody>
          <a:bodyPr wrap="square" lIns="0" tIns="0" rIns="0" bIns="0" anchor="ctr">
            <a:noAutofit/>
          </a:bodyPr>
          <a:lstStyle/>
          <a:p>
            <a:pPr algn="l"/>
            <a:r>
              <a:rPr lang="en-US" sz="1400" b="1">
                <a:solidFill>
                  <a:srgbClr val="1F2933"/>
                </a:solidFill>
                <a:latin typeface="Aptos Display" panose="020B0004020202020204" pitchFamily="34" charset="0"/>
              </a:rPr>
              <a:t>Iraq</a:t>
            </a:r>
          </a:p>
          <a:p>
            <a:pPr algn="l"/>
            <a:r>
              <a:rPr lang="en-US" sz="1200" b="0">
                <a:solidFill>
                  <a:srgbClr val="595959"/>
                </a:solidFill>
                <a:latin typeface="Aptos Display" panose="020B0004020202020204" pitchFamily="34" charset="0"/>
              </a:rPr>
              <a:t>OPAS assistance, Tal Afar and Erbil</a:t>
            </a:r>
          </a:p>
        </p:txBody>
      </p:sp>
      <p:sp>
        <p:nvSpPr>
          <p:cNvPr id="8509" name="Row Kuwait"/>
          <p:cNvSpPr/>
          <p:nvPr/>
        </p:nvSpPr>
        <p:spPr>
          <a:xfrm>
            <a:off x="8420100" y="2209800"/>
            <a:ext cx="3505200" cy="469900"/>
          </a:xfrm>
          <a:prstGeom prst="roundRect">
            <a:avLst>
              <a:gd name="adj" fmla="val 18000"/>
            </a:avLst>
          </a:prstGeom>
          <a:solidFill>
            <a:srgbClr val="F4F4F4"/>
          </a:solidFill>
          <a:ln>
            <a:noFill/>
          </a:ln>
        </p:spPr>
        <p:txBody>
          <a:bodyPr/>
          <a:lstStyle/>
          <a:p>
            <a:endParaRPr lang="en-US"/>
          </a:p>
        </p:txBody>
      </p:sp>
      <p:pic>
        <p:nvPicPr>
          <p:cNvPr id="8510" name="Flag Kuwait" descr="Flag of Kuwait"/>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547100" y="2329183"/>
            <a:ext cx="355600" cy="231134"/>
          </a:xfrm>
          <a:prstGeom prst="rect">
            <a:avLst/>
          </a:prstGeom>
          <a:ln w="6350">
            <a:solidFill>
              <a:srgbClr val="BFBFBF"/>
            </a:solidFill>
          </a:ln>
        </p:spPr>
      </p:pic>
      <p:sp>
        <p:nvSpPr>
          <p:cNvPr id="8511" name="Row text Kuwait"/>
          <p:cNvSpPr txBox="1"/>
          <p:nvPr/>
        </p:nvSpPr>
        <p:spPr>
          <a:xfrm>
            <a:off x="9055100" y="2209800"/>
            <a:ext cx="2844800" cy="469900"/>
          </a:xfrm>
          <a:prstGeom prst="rect">
            <a:avLst/>
          </a:prstGeom>
          <a:noFill/>
        </p:spPr>
        <p:txBody>
          <a:bodyPr wrap="square" lIns="0" tIns="0" rIns="0" bIns="0" anchor="ctr">
            <a:noAutofit/>
          </a:bodyPr>
          <a:lstStyle/>
          <a:p>
            <a:pPr algn="l"/>
            <a:r>
              <a:rPr lang="en-US" sz="1400" b="1">
                <a:solidFill>
                  <a:srgbClr val="1F2933"/>
                </a:solidFill>
                <a:latin typeface="Aptos Display" panose="020B0004020202020204" pitchFamily="34" charset="0"/>
              </a:rPr>
              <a:t>Kuwait</a:t>
            </a:r>
          </a:p>
          <a:p>
            <a:pPr algn="l"/>
            <a:r>
              <a:rPr lang="en-US" sz="1200" b="0">
                <a:solidFill>
                  <a:srgbClr val="595959"/>
                </a:solidFill>
                <a:latin typeface="Aptos Display" panose="020B0004020202020204" pitchFamily="34" charset="0"/>
              </a:rPr>
              <a:t>Long-standing OPAS assistance</a:t>
            </a:r>
          </a:p>
        </p:txBody>
      </p:sp>
      <p:sp>
        <p:nvSpPr>
          <p:cNvPr id="8513" name="Row Lebanon"/>
          <p:cNvSpPr/>
          <p:nvPr/>
        </p:nvSpPr>
        <p:spPr>
          <a:xfrm>
            <a:off x="8420100" y="2717800"/>
            <a:ext cx="3505200" cy="469900"/>
          </a:xfrm>
          <a:prstGeom prst="roundRect">
            <a:avLst>
              <a:gd name="adj" fmla="val 18000"/>
            </a:avLst>
          </a:prstGeom>
          <a:solidFill>
            <a:srgbClr val="F4F4F4"/>
          </a:solidFill>
          <a:ln>
            <a:noFill/>
          </a:ln>
        </p:spPr>
        <p:txBody>
          <a:bodyPr/>
          <a:lstStyle/>
          <a:p>
            <a:endParaRPr lang="en-US"/>
          </a:p>
        </p:txBody>
      </p:sp>
      <p:pic>
        <p:nvPicPr>
          <p:cNvPr id="8514" name="Flag Lebanon" descr="Flag of Lebanon"/>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547100" y="2837183"/>
            <a:ext cx="355600" cy="231134"/>
          </a:xfrm>
          <a:prstGeom prst="rect">
            <a:avLst/>
          </a:prstGeom>
          <a:ln w="6350">
            <a:solidFill>
              <a:srgbClr val="BFBFBF"/>
            </a:solidFill>
          </a:ln>
        </p:spPr>
      </p:pic>
      <p:sp>
        <p:nvSpPr>
          <p:cNvPr id="8515" name="Row text Lebanon"/>
          <p:cNvSpPr txBox="1"/>
          <p:nvPr/>
        </p:nvSpPr>
        <p:spPr>
          <a:xfrm>
            <a:off x="9055100" y="2717800"/>
            <a:ext cx="2844800" cy="469900"/>
          </a:xfrm>
          <a:prstGeom prst="rect">
            <a:avLst/>
          </a:prstGeom>
          <a:noFill/>
        </p:spPr>
        <p:txBody>
          <a:bodyPr wrap="square" lIns="0" tIns="0" rIns="0" bIns="0" anchor="ctr">
            <a:noAutofit/>
          </a:bodyPr>
          <a:lstStyle/>
          <a:p>
            <a:pPr algn="l"/>
            <a:r>
              <a:rPr lang="en-US" sz="1400" b="1">
                <a:solidFill>
                  <a:srgbClr val="1F2933"/>
                </a:solidFill>
                <a:latin typeface="Aptos Display" panose="020B0004020202020204" pitchFamily="34" charset="0"/>
              </a:rPr>
              <a:t>Lebanon</a:t>
            </a:r>
          </a:p>
          <a:p>
            <a:pPr algn="l"/>
            <a:r>
              <a:rPr lang="en-US" sz="1200" b="0">
                <a:solidFill>
                  <a:srgbClr val="595959"/>
                </a:solidFill>
                <a:latin typeface="Aptos Display" panose="020B0004020202020204" pitchFamily="34" charset="0"/>
              </a:rPr>
              <a:t>National professionals; ATM procurement</a:t>
            </a:r>
          </a:p>
        </p:txBody>
      </p:sp>
      <p:sp>
        <p:nvSpPr>
          <p:cNvPr id="8517" name="Row Libya"/>
          <p:cNvSpPr/>
          <p:nvPr/>
        </p:nvSpPr>
        <p:spPr>
          <a:xfrm>
            <a:off x="8420100" y="3225800"/>
            <a:ext cx="3505200" cy="469900"/>
          </a:xfrm>
          <a:prstGeom prst="roundRect">
            <a:avLst>
              <a:gd name="adj" fmla="val 18000"/>
            </a:avLst>
          </a:prstGeom>
          <a:solidFill>
            <a:srgbClr val="F4F4F4"/>
          </a:solidFill>
          <a:ln>
            <a:noFill/>
          </a:ln>
        </p:spPr>
        <p:txBody>
          <a:bodyPr/>
          <a:lstStyle/>
          <a:p>
            <a:endParaRPr lang="en-US"/>
          </a:p>
        </p:txBody>
      </p:sp>
      <p:grpSp>
        <p:nvGrpSpPr>
          <p:cNvPr id="8518" name="Flag Libya" descr="Flag of Libya"/>
          <p:cNvGrpSpPr/>
          <p:nvPr/>
        </p:nvGrpSpPr>
        <p:grpSpPr>
          <a:xfrm>
            <a:off x="8547100" y="3340100"/>
            <a:ext cx="355600" cy="231134"/>
            <a:chOff x="8547100" y="3340100"/>
            <a:chExt cx="355600" cy="231134"/>
          </a:xfrm>
        </p:grpSpPr>
        <p:sp>
          <p:nvSpPr>
            <p:cNvPr id="9107" name="flag part"/>
            <p:cNvSpPr/>
            <p:nvPr/>
          </p:nvSpPr>
          <p:spPr>
            <a:xfrm>
              <a:off x="8547100" y="3340100"/>
              <a:ext cx="355600" cy="57784"/>
            </a:xfrm>
            <a:prstGeom prst="rect">
              <a:avLst/>
            </a:prstGeom>
            <a:solidFill>
              <a:srgbClr val="E70013"/>
            </a:solidFill>
            <a:ln>
              <a:noFill/>
            </a:ln>
          </p:spPr>
          <p:txBody>
            <a:bodyPr/>
            <a:lstStyle/>
            <a:p>
              <a:endParaRPr lang="en-US"/>
            </a:p>
          </p:txBody>
        </p:sp>
        <p:sp>
          <p:nvSpPr>
            <p:cNvPr id="9108" name="flag part"/>
            <p:cNvSpPr/>
            <p:nvPr/>
          </p:nvSpPr>
          <p:spPr>
            <a:xfrm>
              <a:off x="8547100" y="3397884"/>
              <a:ext cx="355600" cy="115567"/>
            </a:xfrm>
            <a:prstGeom prst="rect">
              <a:avLst/>
            </a:prstGeom>
            <a:solidFill>
              <a:srgbClr val="000000"/>
            </a:solidFill>
            <a:ln>
              <a:noFill/>
            </a:ln>
          </p:spPr>
          <p:txBody>
            <a:bodyPr/>
            <a:lstStyle/>
            <a:p>
              <a:endParaRPr lang="en-US"/>
            </a:p>
          </p:txBody>
        </p:sp>
        <p:sp>
          <p:nvSpPr>
            <p:cNvPr id="9109" name="flag part"/>
            <p:cNvSpPr/>
            <p:nvPr/>
          </p:nvSpPr>
          <p:spPr>
            <a:xfrm>
              <a:off x="8547100" y="3513451"/>
              <a:ext cx="355600" cy="57783"/>
            </a:xfrm>
            <a:prstGeom prst="rect">
              <a:avLst/>
            </a:prstGeom>
            <a:solidFill>
              <a:srgbClr val="239E46"/>
            </a:solidFill>
            <a:ln>
              <a:noFill/>
            </a:ln>
          </p:spPr>
          <p:txBody>
            <a:bodyPr/>
            <a:lstStyle/>
            <a:p>
              <a:endParaRPr lang="en-US"/>
            </a:p>
          </p:txBody>
        </p:sp>
        <p:sp>
          <p:nvSpPr>
            <p:cNvPr id="9110" name="flag part"/>
            <p:cNvSpPr/>
            <p:nvPr/>
          </p:nvSpPr>
          <p:spPr>
            <a:xfrm>
              <a:off x="8677749" y="3416374"/>
              <a:ext cx="78586" cy="78586"/>
            </a:xfrm>
            <a:prstGeom prst="ellipse">
              <a:avLst/>
            </a:prstGeom>
            <a:solidFill>
              <a:srgbClr val="FFFFFF"/>
            </a:solidFill>
            <a:ln>
              <a:noFill/>
            </a:ln>
          </p:spPr>
          <p:txBody>
            <a:bodyPr/>
            <a:lstStyle/>
            <a:p>
              <a:endParaRPr lang="en-US"/>
            </a:p>
          </p:txBody>
        </p:sp>
        <p:sp>
          <p:nvSpPr>
            <p:cNvPr id="9111" name="flag part"/>
            <p:cNvSpPr/>
            <p:nvPr/>
          </p:nvSpPr>
          <p:spPr>
            <a:xfrm>
              <a:off x="8695037" y="3424233"/>
              <a:ext cx="62868" cy="62868"/>
            </a:xfrm>
            <a:prstGeom prst="ellipse">
              <a:avLst/>
            </a:prstGeom>
            <a:solidFill>
              <a:srgbClr val="000000"/>
            </a:solidFill>
            <a:ln>
              <a:noFill/>
            </a:ln>
          </p:spPr>
          <p:txBody>
            <a:bodyPr/>
            <a:lstStyle/>
            <a:p>
              <a:endParaRPr lang="en-US"/>
            </a:p>
          </p:txBody>
        </p:sp>
        <p:sp>
          <p:nvSpPr>
            <p:cNvPr id="9112" name="flag part"/>
            <p:cNvSpPr/>
            <p:nvPr/>
          </p:nvSpPr>
          <p:spPr>
            <a:xfrm>
              <a:off x="8739045" y="3427931"/>
              <a:ext cx="55472" cy="55472"/>
            </a:xfrm>
            <a:prstGeom prst="star5">
              <a:avLst/>
            </a:prstGeom>
            <a:solidFill>
              <a:srgbClr val="FFFFFF"/>
            </a:solidFill>
            <a:ln>
              <a:noFill/>
            </a:ln>
          </p:spPr>
          <p:txBody>
            <a:bodyPr/>
            <a:lstStyle/>
            <a:p>
              <a:endParaRPr lang="en-US"/>
            </a:p>
          </p:txBody>
        </p:sp>
      </p:grpSp>
      <p:sp>
        <p:nvSpPr>
          <p:cNvPr id="8519" name="Row text Libya"/>
          <p:cNvSpPr txBox="1"/>
          <p:nvPr/>
        </p:nvSpPr>
        <p:spPr>
          <a:xfrm>
            <a:off x="9055100" y="3225800"/>
            <a:ext cx="2844800" cy="469900"/>
          </a:xfrm>
          <a:prstGeom prst="rect">
            <a:avLst/>
          </a:prstGeom>
          <a:noFill/>
        </p:spPr>
        <p:txBody>
          <a:bodyPr wrap="square" lIns="0" tIns="0" rIns="0" bIns="0" anchor="ctr">
            <a:noAutofit/>
          </a:bodyPr>
          <a:lstStyle/>
          <a:p>
            <a:pPr algn="l"/>
            <a:r>
              <a:rPr lang="en-US" sz="1400" b="1">
                <a:solidFill>
                  <a:srgbClr val="1F2933"/>
                </a:solidFill>
                <a:latin typeface="Aptos Display" panose="020B0004020202020204" pitchFamily="34" charset="0"/>
              </a:rPr>
              <a:t>Libya</a:t>
            </a:r>
          </a:p>
          <a:p>
            <a:pPr algn="l"/>
            <a:r>
              <a:rPr lang="en-US" sz="1200" b="0">
                <a:solidFill>
                  <a:srgbClr val="595959"/>
                </a:solidFill>
                <a:latin typeface="Aptos Display" panose="020B0004020202020204" pitchFamily="34" charset="0"/>
              </a:rPr>
              <a:t>Civil Aviation Master Plan for LYCAA</a:t>
            </a:r>
          </a:p>
        </p:txBody>
      </p:sp>
      <p:sp>
        <p:nvSpPr>
          <p:cNvPr id="8521" name="Row Saudi Arabia"/>
          <p:cNvSpPr/>
          <p:nvPr/>
        </p:nvSpPr>
        <p:spPr>
          <a:xfrm>
            <a:off x="8420100" y="3733800"/>
            <a:ext cx="3505200" cy="469900"/>
          </a:xfrm>
          <a:prstGeom prst="roundRect">
            <a:avLst>
              <a:gd name="adj" fmla="val 18000"/>
            </a:avLst>
          </a:prstGeom>
          <a:solidFill>
            <a:srgbClr val="F4F4F4"/>
          </a:solidFill>
          <a:ln>
            <a:noFill/>
          </a:ln>
        </p:spPr>
        <p:txBody>
          <a:bodyPr/>
          <a:lstStyle/>
          <a:p>
            <a:endParaRPr lang="en-US"/>
          </a:p>
        </p:txBody>
      </p:sp>
      <p:pic>
        <p:nvPicPr>
          <p:cNvPr id="8522" name="Flag Saudi Arabia" descr="Flag of Saudi Arabia"/>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547100" y="3853183"/>
            <a:ext cx="355600" cy="231134"/>
          </a:xfrm>
          <a:prstGeom prst="rect">
            <a:avLst/>
          </a:prstGeom>
          <a:ln w="6350">
            <a:solidFill>
              <a:srgbClr val="BFBFBF"/>
            </a:solidFill>
          </a:ln>
        </p:spPr>
      </p:pic>
      <p:sp>
        <p:nvSpPr>
          <p:cNvPr id="8523" name="Row text Saudi Arabia"/>
          <p:cNvSpPr txBox="1"/>
          <p:nvPr/>
        </p:nvSpPr>
        <p:spPr>
          <a:xfrm>
            <a:off x="9055100" y="3733800"/>
            <a:ext cx="2844800" cy="469900"/>
          </a:xfrm>
          <a:prstGeom prst="rect">
            <a:avLst/>
          </a:prstGeom>
          <a:noFill/>
        </p:spPr>
        <p:txBody>
          <a:bodyPr wrap="square" lIns="0" tIns="0" rIns="0" bIns="0" anchor="ctr">
            <a:noAutofit/>
          </a:bodyPr>
          <a:lstStyle/>
          <a:p>
            <a:pPr algn="l"/>
            <a:r>
              <a:rPr lang="en-US" sz="1400" b="1">
                <a:solidFill>
                  <a:srgbClr val="1F2933"/>
                </a:solidFill>
                <a:latin typeface="Aptos Display" panose="020B0004020202020204" pitchFamily="34" charset="0"/>
              </a:rPr>
              <a:t>Saudi Arabia</a:t>
            </a:r>
          </a:p>
          <a:p>
            <a:pPr algn="l"/>
            <a:r>
              <a:rPr lang="en-US" sz="1200" b="0">
                <a:solidFill>
                  <a:srgbClr val="595959"/>
                </a:solidFill>
                <a:latin typeface="Aptos Display" panose="020B0004020202020204" pitchFamily="34" charset="0"/>
              </a:rPr>
              <a:t>OPAS in all domains; King Salman Airport</a:t>
            </a:r>
          </a:p>
        </p:txBody>
      </p:sp>
      <p:sp>
        <p:nvSpPr>
          <p:cNvPr id="8525" name="Row Sudan"/>
          <p:cNvSpPr/>
          <p:nvPr/>
        </p:nvSpPr>
        <p:spPr>
          <a:xfrm>
            <a:off x="8420100" y="4241800"/>
            <a:ext cx="3505200" cy="469900"/>
          </a:xfrm>
          <a:prstGeom prst="roundRect">
            <a:avLst>
              <a:gd name="adj" fmla="val 18000"/>
            </a:avLst>
          </a:prstGeom>
          <a:solidFill>
            <a:srgbClr val="F4F4F4"/>
          </a:solidFill>
          <a:ln>
            <a:noFill/>
          </a:ln>
        </p:spPr>
        <p:txBody>
          <a:bodyPr/>
          <a:lstStyle/>
          <a:p>
            <a:endParaRPr lang="en-US"/>
          </a:p>
        </p:txBody>
      </p:sp>
      <p:grpSp>
        <p:nvGrpSpPr>
          <p:cNvPr id="8526" name="Flag Sudan"/>
          <p:cNvGrpSpPr/>
          <p:nvPr/>
        </p:nvGrpSpPr>
        <p:grpSpPr>
          <a:xfrm>
            <a:off x="8547100" y="4356100"/>
            <a:ext cx="355600" cy="241300"/>
            <a:chOff x="8572500" y="5088890"/>
            <a:chExt cx="355600" cy="241300"/>
          </a:xfrm>
        </p:grpSpPr>
        <p:sp>
          <p:nvSpPr>
            <p:cNvPr id="5061" name="flag part"/>
            <p:cNvSpPr/>
            <p:nvPr/>
          </p:nvSpPr>
          <p:spPr>
            <a:xfrm>
              <a:off x="8572500" y="5088890"/>
              <a:ext cx="355600" cy="80433"/>
            </a:xfrm>
            <a:prstGeom prst="rect">
              <a:avLst/>
            </a:prstGeom>
            <a:solidFill>
              <a:srgbClr val="D21034"/>
            </a:solidFill>
            <a:ln>
              <a:noFill/>
            </a:ln>
          </p:spPr>
          <p:txBody>
            <a:bodyPr/>
            <a:lstStyle/>
            <a:p>
              <a:endParaRPr lang="en-US"/>
            </a:p>
          </p:txBody>
        </p:sp>
        <p:sp>
          <p:nvSpPr>
            <p:cNvPr id="5062" name="flag part"/>
            <p:cNvSpPr/>
            <p:nvPr/>
          </p:nvSpPr>
          <p:spPr>
            <a:xfrm>
              <a:off x="8572500" y="5169323"/>
              <a:ext cx="355600" cy="80433"/>
            </a:xfrm>
            <a:prstGeom prst="rect">
              <a:avLst/>
            </a:prstGeom>
            <a:solidFill>
              <a:srgbClr val="FFFFFF"/>
            </a:solidFill>
            <a:ln>
              <a:noFill/>
            </a:ln>
          </p:spPr>
          <p:txBody>
            <a:bodyPr/>
            <a:lstStyle/>
            <a:p>
              <a:endParaRPr lang="en-US"/>
            </a:p>
          </p:txBody>
        </p:sp>
        <p:sp>
          <p:nvSpPr>
            <p:cNvPr id="5063" name="flag part"/>
            <p:cNvSpPr/>
            <p:nvPr/>
          </p:nvSpPr>
          <p:spPr>
            <a:xfrm>
              <a:off x="8572500" y="5249757"/>
              <a:ext cx="355600" cy="80675"/>
            </a:xfrm>
            <a:prstGeom prst="rect">
              <a:avLst/>
            </a:prstGeom>
            <a:solidFill>
              <a:srgbClr val="000000"/>
            </a:solidFill>
            <a:ln>
              <a:noFill/>
            </a:ln>
          </p:spPr>
          <p:txBody>
            <a:bodyPr/>
            <a:lstStyle/>
            <a:p>
              <a:endParaRPr lang="en-US"/>
            </a:p>
          </p:txBody>
        </p:sp>
        <p:sp>
          <p:nvSpPr>
            <p:cNvPr id="5064" name="flag part"/>
            <p:cNvSpPr/>
            <p:nvPr/>
          </p:nvSpPr>
          <p:spPr>
            <a:xfrm>
              <a:off x="8572500" y="5088890"/>
              <a:ext cx="142240" cy="241300"/>
            </a:xfrm>
            <a:custGeom>
              <a:avLst/>
              <a:gdLst/>
              <a:ahLst/>
              <a:cxnLst/>
              <a:rect l="0" t="0" r="r" b="b"/>
              <a:pathLst>
                <a:path w="100" h="100">
                  <a:moveTo>
                    <a:pt x="0" y="0"/>
                  </a:moveTo>
                  <a:lnTo>
                    <a:pt x="100" y="50"/>
                  </a:lnTo>
                  <a:lnTo>
                    <a:pt x="0" y="100"/>
                  </a:lnTo>
                  <a:close/>
                </a:path>
              </a:pathLst>
            </a:custGeom>
            <a:solidFill>
              <a:srgbClr val="007229"/>
            </a:solidFill>
            <a:ln>
              <a:noFill/>
            </a:ln>
          </p:spPr>
          <p:txBody>
            <a:bodyPr/>
            <a:lstStyle/>
            <a:p>
              <a:endParaRPr lang="en-US"/>
            </a:p>
          </p:txBody>
        </p:sp>
        <p:sp>
          <p:nvSpPr>
            <p:cNvPr id="5065" name="flag outline"/>
            <p:cNvSpPr/>
            <p:nvPr/>
          </p:nvSpPr>
          <p:spPr>
            <a:xfrm>
              <a:off x="8572500" y="5088890"/>
              <a:ext cx="355600" cy="241300"/>
            </a:xfrm>
            <a:prstGeom prst="rect">
              <a:avLst/>
            </a:prstGeom>
            <a:noFill/>
            <a:ln w="6350">
              <a:solidFill>
                <a:srgbClr val="BFBFBF"/>
              </a:solidFill>
            </a:ln>
          </p:spPr>
          <p:txBody>
            <a:bodyPr/>
            <a:lstStyle/>
            <a:p>
              <a:endParaRPr lang="en-US"/>
            </a:p>
          </p:txBody>
        </p:sp>
      </p:grpSp>
      <p:sp>
        <p:nvSpPr>
          <p:cNvPr id="8527" name="Row text Sudan"/>
          <p:cNvSpPr txBox="1"/>
          <p:nvPr/>
        </p:nvSpPr>
        <p:spPr>
          <a:xfrm>
            <a:off x="9055100" y="4241800"/>
            <a:ext cx="2844800" cy="469900"/>
          </a:xfrm>
          <a:prstGeom prst="rect">
            <a:avLst/>
          </a:prstGeom>
          <a:noFill/>
        </p:spPr>
        <p:txBody>
          <a:bodyPr wrap="square" lIns="0" tIns="0" rIns="0" bIns="0" anchor="ctr">
            <a:noAutofit/>
          </a:bodyPr>
          <a:lstStyle/>
          <a:p>
            <a:pPr algn="l"/>
            <a:r>
              <a:rPr lang="en-US" sz="1400" b="1">
                <a:solidFill>
                  <a:srgbClr val="1F2933"/>
                </a:solidFill>
                <a:latin typeface="Aptos Display" panose="020B0004020202020204" pitchFamily="34" charset="0"/>
              </a:rPr>
              <a:t>Sudan</a:t>
            </a:r>
          </a:p>
          <a:p>
            <a:pPr algn="l"/>
            <a:r>
              <a:rPr lang="en-US" sz="1200" b="0">
                <a:solidFill>
                  <a:srgbClr val="595959"/>
                </a:solidFill>
                <a:latin typeface="Aptos Display" panose="020B0004020202020204" pitchFamily="34" charset="0"/>
              </a:rPr>
              <a:t>OPAS assistance; civil aviation restart</a:t>
            </a:r>
          </a:p>
        </p:txBody>
      </p:sp>
      <p:sp>
        <p:nvSpPr>
          <p:cNvPr id="8600" name="Regional heading"/>
          <p:cNvSpPr txBox="1"/>
          <p:nvPr/>
        </p:nvSpPr>
        <p:spPr>
          <a:xfrm>
            <a:off x="8547100" y="4787900"/>
            <a:ext cx="3175000" cy="228600"/>
          </a:xfrm>
          <a:prstGeom prst="rect">
            <a:avLst/>
          </a:prstGeom>
          <a:noFill/>
        </p:spPr>
        <p:txBody>
          <a:bodyPr wrap="square" lIns="0" tIns="0" rIns="0" bIns="0" anchor="ctr">
            <a:noAutofit/>
          </a:bodyPr>
          <a:lstStyle/>
          <a:p>
            <a:pPr algn="l"/>
            <a:r>
              <a:rPr lang="en-US" sz="1400" b="1" i="0">
                <a:solidFill>
                  <a:srgbClr val="1B2D63"/>
                </a:solidFill>
                <a:latin typeface="Aptos Display" panose="020B0004020202020204" pitchFamily="34" charset="0"/>
              </a:rPr>
              <a:t>REGIONAL PROJECTS</a:t>
            </a:r>
          </a:p>
        </p:txBody>
      </p:sp>
      <p:sp>
        <p:nvSpPr>
          <p:cNvPr id="8610" name="Row CASP-MID"/>
          <p:cNvSpPr/>
          <p:nvPr/>
        </p:nvSpPr>
        <p:spPr>
          <a:xfrm>
            <a:off x="8420100" y="5054600"/>
            <a:ext cx="3505200" cy="469900"/>
          </a:xfrm>
          <a:prstGeom prst="roundRect">
            <a:avLst>
              <a:gd name="adj" fmla="val 18000"/>
            </a:avLst>
          </a:prstGeom>
          <a:solidFill>
            <a:srgbClr val="F4F4F4"/>
          </a:solidFill>
          <a:ln>
            <a:noFill/>
          </a:ln>
        </p:spPr>
        <p:txBody>
          <a:bodyPr/>
          <a:lstStyle/>
          <a:p>
            <a:endParaRPr lang="en-US"/>
          </a:p>
        </p:txBody>
      </p:sp>
      <p:sp>
        <p:nvSpPr>
          <p:cNvPr id="8611" name="Row text CASP-MID"/>
          <p:cNvSpPr txBox="1"/>
          <p:nvPr/>
        </p:nvSpPr>
        <p:spPr>
          <a:xfrm>
            <a:off x="9055100" y="5054600"/>
            <a:ext cx="2844800" cy="469900"/>
          </a:xfrm>
          <a:prstGeom prst="rect">
            <a:avLst/>
          </a:prstGeom>
          <a:noFill/>
        </p:spPr>
        <p:txBody>
          <a:bodyPr wrap="square" lIns="0" tIns="0" rIns="0" bIns="0" anchor="ctr">
            <a:noAutofit/>
          </a:bodyPr>
          <a:lstStyle/>
          <a:p>
            <a:pPr algn="l"/>
            <a:r>
              <a:rPr lang="en-US" sz="1400" b="1">
                <a:solidFill>
                  <a:srgbClr val="1F2933"/>
                </a:solidFill>
                <a:latin typeface="Aptos Display" panose="020B0004020202020204" pitchFamily="34" charset="0"/>
              </a:rPr>
              <a:t>CASP-MID</a:t>
            </a:r>
          </a:p>
          <a:p>
            <a:pPr algn="l"/>
            <a:r>
              <a:rPr lang="en-US" sz="1200" b="0">
                <a:solidFill>
                  <a:srgbClr val="595959"/>
                </a:solidFill>
                <a:latin typeface="Aptos Display" panose="020B0004020202020204" pitchFamily="34" charset="0"/>
              </a:rPr>
              <a:t>Cooperative Aviation Security Programme</a:t>
            </a:r>
          </a:p>
        </p:txBody>
      </p:sp>
      <p:sp>
        <p:nvSpPr>
          <p:cNvPr id="8612" name="Row MID-FPP"/>
          <p:cNvSpPr/>
          <p:nvPr/>
        </p:nvSpPr>
        <p:spPr>
          <a:xfrm>
            <a:off x="8420100" y="5562600"/>
            <a:ext cx="3505200" cy="469900"/>
          </a:xfrm>
          <a:prstGeom prst="roundRect">
            <a:avLst>
              <a:gd name="adj" fmla="val 18000"/>
            </a:avLst>
          </a:prstGeom>
          <a:solidFill>
            <a:srgbClr val="F4F4F4"/>
          </a:solidFill>
          <a:ln>
            <a:noFill/>
          </a:ln>
        </p:spPr>
        <p:txBody>
          <a:bodyPr/>
          <a:lstStyle/>
          <a:p>
            <a:endParaRPr lang="en-US"/>
          </a:p>
        </p:txBody>
      </p:sp>
      <p:sp>
        <p:nvSpPr>
          <p:cNvPr id="8613" name="Row text MID-FPP"/>
          <p:cNvSpPr txBox="1"/>
          <p:nvPr/>
        </p:nvSpPr>
        <p:spPr>
          <a:xfrm>
            <a:off x="9055100" y="5562600"/>
            <a:ext cx="2844800" cy="469900"/>
          </a:xfrm>
          <a:prstGeom prst="rect">
            <a:avLst/>
          </a:prstGeom>
          <a:noFill/>
        </p:spPr>
        <p:txBody>
          <a:bodyPr wrap="square" lIns="0" tIns="0" rIns="0" bIns="0" anchor="ctr">
            <a:noAutofit/>
          </a:bodyPr>
          <a:lstStyle/>
          <a:p>
            <a:pPr algn="l"/>
            <a:r>
              <a:rPr lang="en-US" sz="1400" b="1">
                <a:solidFill>
                  <a:srgbClr val="1F2933"/>
                </a:solidFill>
                <a:latin typeface="Aptos Display" panose="020B0004020202020204" pitchFamily="34" charset="0"/>
              </a:rPr>
              <a:t>MID-FPP</a:t>
            </a:r>
          </a:p>
          <a:p>
            <a:pPr algn="l"/>
            <a:r>
              <a:rPr lang="en-US" sz="1200" b="0">
                <a:solidFill>
                  <a:srgbClr val="595959"/>
                </a:solidFill>
                <a:latin typeface="Aptos Display" panose="020B0004020202020204" pitchFamily="34" charset="0"/>
              </a:rPr>
              <a:t>MID Region Flight Procedure Programme</a:t>
            </a:r>
          </a:p>
        </p:txBody>
      </p:sp>
      <p:sp>
        <p:nvSpPr>
          <p:cNvPr id="8614" name="Row MID-RMA"/>
          <p:cNvSpPr/>
          <p:nvPr/>
        </p:nvSpPr>
        <p:spPr>
          <a:xfrm>
            <a:off x="8420100" y="6070600"/>
            <a:ext cx="3505200" cy="469900"/>
          </a:xfrm>
          <a:prstGeom prst="roundRect">
            <a:avLst>
              <a:gd name="adj" fmla="val 18000"/>
            </a:avLst>
          </a:prstGeom>
          <a:solidFill>
            <a:srgbClr val="F4F4F4"/>
          </a:solidFill>
          <a:ln>
            <a:noFill/>
          </a:ln>
        </p:spPr>
        <p:txBody>
          <a:bodyPr/>
          <a:lstStyle/>
          <a:p>
            <a:endParaRPr lang="en-US"/>
          </a:p>
        </p:txBody>
      </p:sp>
      <p:sp>
        <p:nvSpPr>
          <p:cNvPr id="8615" name="Row text MID-RMA"/>
          <p:cNvSpPr txBox="1"/>
          <p:nvPr/>
        </p:nvSpPr>
        <p:spPr>
          <a:xfrm>
            <a:off x="9055100" y="6070600"/>
            <a:ext cx="2844800" cy="469900"/>
          </a:xfrm>
          <a:prstGeom prst="rect">
            <a:avLst/>
          </a:prstGeom>
          <a:noFill/>
        </p:spPr>
        <p:txBody>
          <a:bodyPr wrap="square" lIns="0" tIns="0" rIns="0" bIns="0" anchor="ctr">
            <a:noAutofit/>
          </a:bodyPr>
          <a:lstStyle/>
          <a:p>
            <a:pPr algn="l"/>
            <a:r>
              <a:rPr lang="en-US" sz="1400" b="1">
                <a:solidFill>
                  <a:srgbClr val="1F2933"/>
                </a:solidFill>
                <a:latin typeface="Aptos Display" panose="020B0004020202020204" pitchFamily="34" charset="0"/>
              </a:rPr>
              <a:t>MID-RMA</a:t>
            </a:r>
          </a:p>
          <a:p>
            <a:pPr algn="l"/>
            <a:r>
              <a:rPr lang="en-US" sz="1200" b="0">
                <a:solidFill>
                  <a:srgbClr val="595959"/>
                </a:solidFill>
                <a:latin typeface="Aptos Display" panose="020B0004020202020204" pitchFamily="34" charset="0"/>
              </a:rPr>
              <a:t>Middle East Regional Monitoring Agency</a:t>
            </a:r>
          </a:p>
        </p:txBody>
      </p:sp>
      <p:pic>
        <p:nvPicPr>
          <p:cNvPr id="8616" name="Graphic 8616" descr="Regional project"/>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572500" y="5137150"/>
            <a:ext cx="304800" cy="304800"/>
          </a:xfrm>
          <a:prstGeom prst="rect">
            <a:avLst/>
          </a:prstGeom>
        </p:spPr>
      </p:pic>
      <p:pic>
        <p:nvPicPr>
          <p:cNvPr id="8617" name="Graphic 8617" descr="Regional project"/>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572500" y="5645150"/>
            <a:ext cx="304800" cy="304800"/>
          </a:xfrm>
          <a:prstGeom prst="rect">
            <a:avLst/>
          </a:prstGeom>
        </p:spPr>
      </p:pic>
      <p:pic>
        <p:nvPicPr>
          <p:cNvPr id="8618" name="Graphic 8618" descr="Regional project"/>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572500" y="6153150"/>
            <a:ext cx="304800" cy="304800"/>
          </a:xfrm>
          <a:prstGeom prst="rect">
            <a:avLst/>
          </a:prstGeom>
        </p:spPr>
      </p:pic>
      <p:sp>
        <p:nvSpPr>
          <p:cNvPr id="2" name="TextBox 1">
            <a:extLst>
              <a:ext uri="{FF2B5EF4-FFF2-40B4-BE49-F238E27FC236}">
                <a16:creationId xmlns:a16="http://schemas.microsoft.com/office/drawing/2014/main" id="{A589DB35-F533-D830-635C-EAD4AD330D61}"/>
              </a:ext>
            </a:extLst>
          </p:cNvPr>
          <p:cNvSpPr txBox="1"/>
          <p:nvPr/>
        </p:nvSpPr>
        <p:spPr>
          <a:xfrm>
            <a:off x="566928" y="319123"/>
            <a:ext cx="10881360" cy="504754"/>
          </a:xfrm>
          <a:prstGeom prst="rect">
            <a:avLst/>
          </a:prstGeom>
          <a:noFill/>
        </p:spPr>
        <p:txBody>
          <a:bodyPr wrap="square" lIns="36576" tIns="36576" rIns="36576" bIns="36576" anchor="ctr">
            <a:spAutoFit/>
          </a:bodyPr>
          <a:lstStyle/>
          <a:p>
            <a:pPr lvl="0">
              <a:defRPr/>
            </a:pPr>
            <a:r>
              <a:rPr lang="en-US" sz="2800" b="1">
                <a:solidFill>
                  <a:schemeClr val="tx2">
                    <a:lumMod val="75000"/>
                  </a:schemeClr>
                </a:solidFill>
                <a:latin typeface="Aptos Display" panose="020B0004020202020204" pitchFamily="34" charset="0"/>
                <a:cs typeface="Segoe UI" panose="020B0502040204020203" pitchFamily="34" charset="0"/>
              </a:rPr>
              <a:t>MID - ONGOING PROJECTS</a:t>
            </a:r>
          </a:p>
        </p:txBody>
      </p:sp>
    </p:spTree>
    <p:extLst>
      <p:ext uri="{BB962C8B-B14F-4D97-AF65-F5344CB8AC3E}">
        <p14:creationId xmlns:p14="http://schemas.microsoft.com/office/powerpoint/2010/main" val="981851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320040"/>
            <a:ext cx="10881360" cy="502920"/>
          </a:xfrm>
          <a:prstGeom prst="rect">
            <a:avLst/>
          </a:prstGeom>
          <a:noFill/>
        </p:spPr>
        <p:txBody>
          <a:bodyPr wrap="square" lIns="36576" tIns="36576" rIns="36576" bIns="36576" anchor="ctr">
            <a:spAutoFit/>
          </a:bodyPr>
          <a:lstStyle/>
          <a:p>
            <a:pPr algn="l"/>
            <a:r>
              <a:rPr sz="2700" b="1">
                <a:solidFill>
                  <a:srgbClr val="0D2B6F"/>
                </a:solidFill>
                <a:latin typeface="Aptos"/>
              </a:rPr>
              <a:t>SUCCESS STORIES IN THE MIDDLE EAST</a:t>
            </a:r>
          </a:p>
        </p:txBody>
      </p:sp>
      <p:sp>
        <p:nvSpPr>
          <p:cNvPr id="3" name="TextBox 2"/>
          <p:cNvSpPr txBox="1"/>
          <p:nvPr/>
        </p:nvSpPr>
        <p:spPr>
          <a:xfrm>
            <a:off x="586285" y="848338"/>
            <a:ext cx="10789920" cy="292608"/>
          </a:xfrm>
          <a:prstGeom prst="rect">
            <a:avLst/>
          </a:prstGeom>
          <a:noFill/>
        </p:spPr>
        <p:txBody>
          <a:bodyPr wrap="square" lIns="36576" tIns="36576" rIns="36576" bIns="36576" anchor="ctr">
            <a:spAutoFit/>
          </a:bodyPr>
          <a:lstStyle/>
          <a:p>
            <a:pPr algn="l"/>
            <a:r>
              <a:rPr sz="1300" b="0">
                <a:solidFill>
                  <a:srgbClr val="005BBE"/>
                </a:solidFill>
                <a:latin typeface="Aptos"/>
              </a:rPr>
              <a:t>Country partnerships advancing aviation implementation through CDI support</a:t>
            </a:r>
          </a:p>
        </p:txBody>
      </p:sp>
      <p:sp>
        <p:nvSpPr>
          <p:cNvPr id="4" name="Rectangle 3"/>
          <p:cNvSpPr/>
          <p:nvPr/>
        </p:nvSpPr>
        <p:spPr>
          <a:xfrm>
            <a:off x="566928" y="1353312"/>
            <a:ext cx="11045952" cy="32004"/>
          </a:xfrm>
          <a:prstGeom prst="rect">
            <a:avLst/>
          </a:prstGeom>
          <a:solidFill>
            <a:srgbClr val="00B2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566928" y="1627632"/>
            <a:ext cx="5413248" cy="2148840"/>
          </a:xfrm>
          <a:prstGeom prst="roundRect">
            <a:avLst/>
          </a:prstGeom>
          <a:solidFill>
            <a:srgbClr val="F7FBFF"/>
          </a:solidFill>
          <a:ln w="13970">
            <a:solidFill>
              <a:srgbClr val="A6DCF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199632" y="1627632"/>
            <a:ext cx="5413248" cy="2148840"/>
          </a:xfrm>
          <a:prstGeom prst="roundRect">
            <a:avLst/>
          </a:prstGeom>
          <a:solidFill>
            <a:srgbClr val="F7FBFF"/>
          </a:solidFill>
          <a:ln w="13970">
            <a:solidFill>
              <a:srgbClr val="A6DCF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566928" y="4059018"/>
            <a:ext cx="5413248" cy="2148840"/>
          </a:xfrm>
          <a:prstGeom prst="roundRect">
            <a:avLst/>
          </a:prstGeom>
          <a:solidFill>
            <a:srgbClr val="F7FBFF"/>
          </a:solidFill>
          <a:ln w="13970">
            <a:solidFill>
              <a:srgbClr val="A6DCF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6199632" y="4059018"/>
            <a:ext cx="5413248" cy="2148840"/>
          </a:xfrm>
          <a:prstGeom prst="roundRect">
            <a:avLst/>
          </a:prstGeom>
          <a:solidFill>
            <a:srgbClr val="F7FBFF"/>
          </a:solidFill>
          <a:ln w="13970">
            <a:solidFill>
              <a:srgbClr val="A6DCF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572768" y="1810512"/>
            <a:ext cx="3566160" cy="411480"/>
          </a:xfrm>
          <a:prstGeom prst="rect">
            <a:avLst/>
          </a:prstGeom>
          <a:noFill/>
        </p:spPr>
        <p:txBody>
          <a:bodyPr wrap="square" lIns="36576" tIns="36576" rIns="36576" bIns="36576" anchor="ctr">
            <a:spAutoFit/>
          </a:bodyPr>
          <a:lstStyle/>
          <a:p>
            <a:pPr algn="l"/>
            <a:r>
              <a:rPr sz="1900" b="1">
                <a:solidFill>
                  <a:srgbClr val="0D2B6F"/>
                </a:solidFill>
                <a:latin typeface="Aptos"/>
              </a:rPr>
              <a:t>Iraq CAA</a:t>
            </a:r>
          </a:p>
        </p:txBody>
      </p:sp>
      <p:sp>
        <p:nvSpPr>
          <p:cNvPr id="14" name="TextBox 13"/>
          <p:cNvSpPr txBox="1"/>
          <p:nvPr/>
        </p:nvSpPr>
        <p:spPr>
          <a:xfrm>
            <a:off x="859536" y="2298467"/>
            <a:ext cx="4526280" cy="258532"/>
          </a:xfrm>
          <a:prstGeom prst="rect">
            <a:avLst/>
          </a:prstGeom>
          <a:noFill/>
        </p:spPr>
        <p:txBody>
          <a:bodyPr wrap="square" lIns="36576" tIns="36576" rIns="36576" bIns="36576" anchor="ctr">
            <a:spAutoFit/>
          </a:bodyPr>
          <a:lstStyle/>
          <a:p>
            <a:pPr algn="l"/>
            <a:r>
              <a:rPr lang="en-CA" sz="1200" b="1">
                <a:solidFill>
                  <a:srgbClr val="005BBE"/>
                </a:solidFill>
                <a:latin typeface="Aptos"/>
              </a:rPr>
              <a:t>SKILLS FOR STRONGER AVIATION</a:t>
            </a:r>
            <a:endParaRPr sz="1200" b="1">
              <a:solidFill>
                <a:srgbClr val="005BBE"/>
              </a:solidFill>
              <a:latin typeface="Aptos"/>
            </a:endParaRPr>
          </a:p>
        </p:txBody>
      </p:sp>
      <p:cxnSp>
        <p:nvCxnSpPr>
          <p:cNvPr id="15" name="Connector 14"/>
          <p:cNvCxnSpPr/>
          <p:nvPr/>
        </p:nvCxnSpPr>
        <p:spPr>
          <a:xfrm>
            <a:off x="841248" y="2587752"/>
            <a:ext cx="4846320" cy="0"/>
          </a:xfrm>
          <a:prstGeom prst="line">
            <a:avLst/>
          </a:prstGeom>
          <a:ln w="12700">
            <a:solidFill>
              <a:srgbClr val="00B2EB"/>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868680" y="2684520"/>
            <a:ext cx="4663440" cy="473976"/>
          </a:xfrm>
          <a:prstGeom prst="rect">
            <a:avLst/>
          </a:prstGeom>
          <a:noFill/>
        </p:spPr>
        <p:txBody>
          <a:bodyPr wrap="square" lIns="36576" tIns="36576" rIns="36576" bIns="36576" anchor="ctr">
            <a:spAutoFit/>
          </a:bodyPr>
          <a:lstStyle/>
          <a:p>
            <a:pPr algn="l"/>
            <a:r>
              <a:rPr lang="en-CA" sz="1300" b="0">
                <a:solidFill>
                  <a:srgbClr val="0D2B6F"/>
                </a:solidFill>
                <a:latin typeface="Aptos"/>
              </a:rPr>
              <a:t>Targeted training turns identified needs into stronger skills for Iraq’s civil aviation workforce</a:t>
            </a:r>
            <a:r>
              <a:rPr sz="1300" b="0">
                <a:solidFill>
                  <a:srgbClr val="0D2B6F"/>
                </a:solidFill>
                <a:latin typeface="Aptos"/>
              </a:rPr>
              <a:t>.</a:t>
            </a:r>
          </a:p>
        </p:txBody>
      </p:sp>
      <p:sp>
        <p:nvSpPr>
          <p:cNvPr id="17" name="Rounded Rectangle 16"/>
          <p:cNvSpPr/>
          <p:nvPr/>
        </p:nvSpPr>
        <p:spPr>
          <a:xfrm>
            <a:off x="868680" y="3273552"/>
            <a:ext cx="2148840" cy="320040"/>
          </a:xfrm>
          <a:prstGeom prst="roundRect">
            <a:avLst/>
          </a:prstGeom>
          <a:solidFill>
            <a:srgbClr val="E2F5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41832" y="3307428"/>
            <a:ext cx="1993392" cy="243143"/>
          </a:xfrm>
          <a:prstGeom prst="rect">
            <a:avLst/>
          </a:prstGeom>
          <a:noFill/>
        </p:spPr>
        <p:txBody>
          <a:bodyPr wrap="square" lIns="36576" tIns="36576" rIns="36576" bIns="36576" anchor="ctr">
            <a:spAutoFit/>
          </a:bodyPr>
          <a:lstStyle/>
          <a:p>
            <a:pPr algn="ctr"/>
            <a:r>
              <a:rPr sz="1100" b="1">
                <a:solidFill>
                  <a:srgbClr val="005BBE"/>
                </a:solidFill>
                <a:latin typeface="Aptos"/>
              </a:rPr>
              <a:t>500+ trainees to date</a:t>
            </a:r>
          </a:p>
        </p:txBody>
      </p:sp>
      <p:sp>
        <p:nvSpPr>
          <p:cNvPr id="19" name="Rounded Rectangle 18"/>
          <p:cNvSpPr/>
          <p:nvPr/>
        </p:nvSpPr>
        <p:spPr>
          <a:xfrm>
            <a:off x="3154680" y="3273552"/>
            <a:ext cx="2286000" cy="320040"/>
          </a:xfrm>
          <a:prstGeom prst="roundRect">
            <a:avLst/>
          </a:prstGeom>
          <a:solidFill>
            <a:srgbClr val="E2F5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3218688" y="3311275"/>
            <a:ext cx="2148840" cy="235449"/>
          </a:xfrm>
          <a:prstGeom prst="rect">
            <a:avLst/>
          </a:prstGeom>
          <a:noFill/>
        </p:spPr>
        <p:txBody>
          <a:bodyPr wrap="square" lIns="36576" tIns="36576" rIns="36576" bIns="36576" anchor="ctr">
            <a:spAutoFit/>
          </a:bodyPr>
          <a:lstStyle/>
          <a:p>
            <a:pPr algn="ctr"/>
            <a:r>
              <a:rPr sz="1050" b="1">
                <a:solidFill>
                  <a:srgbClr val="005BBE"/>
                </a:solidFill>
                <a:latin typeface="Aptos"/>
              </a:rPr>
              <a:t>400 additional planned in 2027</a:t>
            </a:r>
          </a:p>
        </p:txBody>
      </p:sp>
      <p:sp>
        <p:nvSpPr>
          <p:cNvPr id="27" name="TextBox 26"/>
          <p:cNvSpPr txBox="1"/>
          <p:nvPr/>
        </p:nvSpPr>
        <p:spPr>
          <a:xfrm>
            <a:off x="7205472" y="1810512"/>
            <a:ext cx="3566160" cy="411480"/>
          </a:xfrm>
          <a:prstGeom prst="rect">
            <a:avLst/>
          </a:prstGeom>
          <a:noFill/>
        </p:spPr>
        <p:txBody>
          <a:bodyPr wrap="square" lIns="36576" tIns="36576" rIns="36576" bIns="36576" anchor="ctr">
            <a:spAutoFit/>
          </a:bodyPr>
          <a:lstStyle>
            <a:defPPr>
              <a:defRPr lang="en-US"/>
            </a:defPPr>
            <a:lvl1pPr>
              <a:defRPr sz="1900" b="1">
                <a:solidFill>
                  <a:srgbClr val="0D2B6F"/>
                </a:solidFill>
                <a:latin typeface="Aptos"/>
              </a:defRPr>
            </a:lvl1pPr>
          </a:lstStyle>
          <a:p>
            <a:r>
              <a:t>Oman CAA</a:t>
            </a:r>
          </a:p>
        </p:txBody>
      </p:sp>
      <p:sp>
        <p:nvSpPr>
          <p:cNvPr id="28" name="TextBox 27"/>
          <p:cNvSpPr txBox="1"/>
          <p:nvPr/>
        </p:nvSpPr>
        <p:spPr>
          <a:xfrm>
            <a:off x="6492240" y="2298467"/>
            <a:ext cx="4526280" cy="258532"/>
          </a:xfrm>
          <a:prstGeom prst="rect">
            <a:avLst/>
          </a:prstGeom>
          <a:noFill/>
        </p:spPr>
        <p:txBody>
          <a:bodyPr wrap="square" lIns="36576" tIns="36576" rIns="36576" bIns="36576" anchor="ctr">
            <a:spAutoFit/>
          </a:bodyPr>
          <a:lstStyle/>
          <a:p>
            <a:pPr algn="l"/>
            <a:r>
              <a:rPr lang="en-CA" sz="1200" b="1">
                <a:solidFill>
                  <a:srgbClr val="005BBE"/>
                </a:solidFill>
                <a:latin typeface="Aptos"/>
              </a:rPr>
              <a:t>EXPERTISE FOR SAFETY OVERSIGHT</a:t>
            </a:r>
            <a:endParaRPr sz="1200" b="1">
              <a:solidFill>
                <a:srgbClr val="005BBE"/>
              </a:solidFill>
              <a:latin typeface="Aptos"/>
            </a:endParaRPr>
          </a:p>
        </p:txBody>
      </p:sp>
      <p:cxnSp>
        <p:nvCxnSpPr>
          <p:cNvPr id="29" name="Connector 28"/>
          <p:cNvCxnSpPr/>
          <p:nvPr/>
        </p:nvCxnSpPr>
        <p:spPr>
          <a:xfrm>
            <a:off x="6473952" y="2587752"/>
            <a:ext cx="4846320" cy="0"/>
          </a:xfrm>
          <a:prstGeom prst="line">
            <a:avLst/>
          </a:prstGeom>
          <a:ln w="12700">
            <a:solidFill>
              <a:srgbClr val="00B2EB"/>
            </a:solidFill>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6501384" y="2870299"/>
            <a:ext cx="4681728" cy="504754"/>
          </a:xfrm>
          <a:prstGeom prst="rect">
            <a:avLst/>
          </a:prstGeom>
          <a:noFill/>
        </p:spPr>
        <p:txBody>
          <a:bodyPr wrap="square" lIns="36576" tIns="36576" rIns="36576" bIns="36576" anchor="ctr">
            <a:spAutoFit/>
          </a:bodyPr>
          <a:lstStyle/>
          <a:p>
            <a:pPr algn="l"/>
            <a:r>
              <a:rPr lang="en-CA" sz="1400" b="0">
                <a:solidFill>
                  <a:srgbClr val="0D2B6F"/>
                </a:solidFill>
                <a:latin typeface="Aptos"/>
              </a:rPr>
              <a:t>ICAO </a:t>
            </a:r>
            <a:r>
              <a:rPr sz="1400" b="0">
                <a:solidFill>
                  <a:srgbClr val="0D2B6F"/>
                </a:solidFill>
                <a:latin typeface="Aptos"/>
              </a:rPr>
              <a:t>supported </a:t>
            </a:r>
            <a:r>
              <a:rPr lang="en-CA" sz="1400" b="0">
                <a:solidFill>
                  <a:srgbClr val="0D2B6F"/>
                </a:solidFill>
                <a:latin typeface="Aptos"/>
              </a:rPr>
              <a:t>the Oman CAA in pre-audit preparations, helping increase the EI score.</a:t>
            </a:r>
            <a:endParaRPr sz="1400" b="0">
              <a:solidFill>
                <a:srgbClr val="0D2B6F"/>
              </a:solidFill>
              <a:latin typeface="Aptos"/>
            </a:endParaRPr>
          </a:p>
        </p:txBody>
      </p:sp>
      <p:sp>
        <p:nvSpPr>
          <p:cNvPr id="43" name="TextBox 42"/>
          <p:cNvSpPr txBox="1"/>
          <p:nvPr/>
        </p:nvSpPr>
        <p:spPr>
          <a:xfrm>
            <a:off x="1572768" y="4251042"/>
            <a:ext cx="3566160" cy="411480"/>
          </a:xfrm>
          <a:prstGeom prst="rect">
            <a:avLst/>
          </a:prstGeom>
          <a:noFill/>
        </p:spPr>
        <p:txBody>
          <a:bodyPr wrap="square" lIns="36576" tIns="36576" rIns="36576" bIns="36576" anchor="ctr">
            <a:spAutoFit/>
          </a:bodyPr>
          <a:lstStyle/>
          <a:p>
            <a:pPr algn="l"/>
            <a:r>
              <a:rPr sz="1900" b="1">
                <a:solidFill>
                  <a:srgbClr val="0D2B6F"/>
                </a:solidFill>
                <a:latin typeface="Aptos"/>
              </a:rPr>
              <a:t>Lebanon</a:t>
            </a:r>
          </a:p>
        </p:txBody>
      </p:sp>
      <p:sp>
        <p:nvSpPr>
          <p:cNvPr id="44" name="TextBox 43"/>
          <p:cNvSpPr txBox="1"/>
          <p:nvPr/>
        </p:nvSpPr>
        <p:spPr>
          <a:xfrm>
            <a:off x="859536" y="4738997"/>
            <a:ext cx="4526280" cy="258532"/>
          </a:xfrm>
          <a:prstGeom prst="rect">
            <a:avLst/>
          </a:prstGeom>
          <a:noFill/>
        </p:spPr>
        <p:txBody>
          <a:bodyPr wrap="square" lIns="36576" tIns="36576" rIns="36576" bIns="36576" anchor="ctr">
            <a:spAutoFit/>
          </a:bodyPr>
          <a:lstStyle/>
          <a:p>
            <a:pPr algn="l"/>
            <a:r>
              <a:rPr lang="en-CA" sz="1200" b="1">
                <a:solidFill>
                  <a:srgbClr val="005BBE"/>
                </a:solidFill>
                <a:latin typeface="Aptos"/>
              </a:rPr>
              <a:t>PEOPLE BEHIND ESSENTIAL SERVICES</a:t>
            </a:r>
            <a:endParaRPr sz="1200" b="1">
              <a:solidFill>
                <a:srgbClr val="005BBE"/>
              </a:solidFill>
              <a:latin typeface="Aptos"/>
            </a:endParaRPr>
          </a:p>
        </p:txBody>
      </p:sp>
      <p:cxnSp>
        <p:nvCxnSpPr>
          <p:cNvPr id="45" name="Connector 44"/>
          <p:cNvCxnSpPr/>
          <p:nvPr/>
        </p:nvCxnSpPr>
        <p:spPr>
          <a:xfrm>
            <a:off x="841248" y="5028282"/>
            <a:ext cx="4846320" cy="0"/>
          </a:xfrm>
          <a:prstGeom prst="line">
            <a:avLst/>
          </a:prstGeom>
          <a:ln w="12700">
            <a:solidFill>
              <a:srgbClr val="00B2EB"/>
            </a:solidFill>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868680" y="5203107"/>
            <a:ext cx="4681728" cy="720197"/>
          </a:xfrm>
          <a:prstGeom prst="rect">
            <a:avLst/>
          </a:prstGeom>
          <a:noFill/>
        </p:spPr>
        <p:txBody>
          <a:bodyPr wrap="square" lIns="36576" tIns="36576" rIns="36576" bIns="36576" anchor="ctr">
            <a:spAutoFit/>
          </a:bodyPr>
          <a:lstStyle/>
          <a:p>
            <a:pPr algn="l"/>
            <a:r>
              <a:rPr lang="en-CA" sz="1400" b="0">
                <a:solidFill>
                  <a:srgbClr val="0D2B6F"/>
                </a:solidFill>
                <a:latin typeface="Aptos"/>
              </a:rPr>
              <a:t>Support for </a:t>
            </a:r>
            <a:r>
              <a:rPr sz="1400" b="0">
                <a:solidFill>
                  <a:srgbClr val="0D2B6F"/>
                </a:solidFill>
                <a:latin typeface="Aptos"/>
              </a:rPr>
              <a:t>national professionals </a:t>
            </a:r>
            <a:r>
              <a:rPr lang="en-CA" sz="1400" b="0">
                <a:solidFill>
                  <a:srgbClr val="0D2B6F"/>
                </a:solidFill>
                <a:latin typeface="Aptos"/>
              </a:rPr>
              <a:t>and </a:t>
            </a:r>
            <a:r>
              <a:rPr sz="1400" b="0">
                <a:solidFill>
                  <a:srgbClr val="0D2B6F"/>
                </a:solidFill>
                <a:latin typeface="Aptos"/>
              </a:rPr>
              <a:t>air </a:t>
            </a:r>
            <a:r>
              <a:rPr lang="en-CA" sz="1400" b="0">
                <a:solidFill>
                  <a:srgbClr val="0D2B6F"/>
                </a:solidFill>
                <a:latin typeface="Aptos"/>
              </a:rPr>
              <a:t>navigation services helps Lebanon sustain its civil aviation expertise </a:t>
            </a:r>
            <a:r>
              <a:rPr sz="1400" b="0">
                <a:solidFill>
                  <a:srgbClr val="0D2B6F"/>
                </a:solidFill>
                <a:latin typeface="Aptos"/>
              </a:rPr>
              <a:t>and </a:t>
            </a:r>
            <a:r>
              <a:rPr lang="en-CA" sz="1400" b="0">
                <a:solidFill>
                  <a:srgbClr val="0D2B6F"/>
                </a:solidFill>
                <a:latin typeface="Aptos"/>
              </a:rPr>
              <a:t>operational capacity</a:t>
            </a:r>
            <a:r>
              <a:rPr sz="1400" b="0">
                <a:solidFill>
                  <a:srgbClr val="0D2B6F"/>
                </a:solidFill>
                <a:latin typeface="Aptos"/>
              </a:rPr>
              <a:t>.</a:t>
            </a:r>
          </a:p>
        </p:txBody>
      </p:sp>
      <p:sp>
        <p:nvSpPr>
          <p:cNvPr id="54" name="TextBox 53"/>
          <p:cNvSpPr txBox="1"/>
          <p:nvPr/>
        </p:nvSpPr>
        <p:spPr>
          <a:xfrm>
            <a:off x="7205472" y="4251042"/>
            <a:ext cx="3749039" cy="411480"/>
          </a:xfrm>
          <a:prstGeom prst="rect">
            <a:avLst/>
          </a:prstGeom>
          <a:noFill/>
        </p:spPr>
        <p:txBody>
          <a:bodyPr wrap="square" lIns="36576" tIns="36576" rIns="36576" bIns="36576" anchor="ctr">
            <a:spAutoFit/>
          </a:bodyPr>
          <a:lstStyle/>
          <a:p>
            <a:pPr algn="l"/>
            <a:r>
              <a:rPr sz="1900" b="1">
                <a:solidFill>
                  <a:srgbClr val="0D2B6F"/>
                </a:solidFill>
                <a:latin typeface="Aptos"/>
              </a:rPr>
              <a:t>Saudi Arabia</a:t>
            </a:r>
          </a:p>
        </p:txBody>
      </p:sp>
      <p:sp>
        <p:nvSpPr>
          <p:cNvPr id="55" name="Rounded Rectangle 54"/>
          <p:cNvSpPr/>
          <p:nvPr/>
        </p:nvSpPr>
        <p:spPr>
          <a:xfrm>
            <a:off x="9464040" y="4287618"/>
            <a:ext cx="1828800" cy="274320"/>
          </a:xfrm>
          <a:prstGeom prst="roundRect">
            <a:avLst/>
          </a:prstGeom>
          <a:solidFill>
            <a:srgbClr val="FFF7DC"/>
          </a:solidFill>
          <a:ln w="13970">
            <a:solidFill>
              <a:srgbClr val="D3A64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CA" sz="1000" b="1">
                <a:solidFill>
                  <a:srgbClr val="D3A640"/>
                </a:solidFill>
                <a:latin typeface="Aptos"/>
              </a:rPr>
              <a:t>LONG-STANDING PARTNER</a:t>
            </a:r>
          </a:p>
        </p:txBody>
      </p:sp>
      <p:sp>
        <p:nvSpPr>
          <p:cNvPr id="57" name="TextBox 56"/>
          <p:cNvSpPr txBox="1"/>
          <p:nvPr/>
        </p:nvSpPr>
        <p:spPr>
          <a:xfrm>
            <a:off x="6492240" y="4738997"/>
            <a:ext cx="4526280" cy="258532"/>
          </a:xfrm>
          <a:prstGeom prst="rect">
            <a:avLst/>
          </a:prstGeom>
          <a:noFill/>
        </p:spPr>
        <p:txBody>
          <a:bodyPr wrap="square" lIns="36576" tIns="36576" rIns="36576" bIns="36576" anchor="ctr">
            <a:spAutoFit/>
          </a:bodyPr>
          <a:lstStyle/>
          <a:p>
            <a:pPr algn="l"/>
            <a:r>
              <a:rPr lang="en-CA" sz="1200" b="1">
                <a:solidFill>
                  <a:srgbClr val="005BBE"/>
                </a:solidFill>
                <a:latin typeface="Aptos"/>
              </a:rPr>
              <a:t>BUILDING CAPACITY FOR AVIATION DEVELOPMENT</a:t>
            </a:r>
            <a:endParaRPr sz="1200" b="1">
              <a:solidFill>
                <a:srgbClr val="005BBE"/>
              </a:solidFill>
              <a:latin typeface="Aptos"/>
            </a:endParaRPr>
          </a:p>
        </p:txBody>
      </p:sp>
      <p:cxnSp>
        <p:nvCxnSpPr>
          <p:cNvPr id="58" name="Connector 57"/>
          <p:cNvCxnSpPr/>
          <p:nvPr/>
        </p:nvCxnSpPr>
        <p:spPr>
          <a:xfrm>
            <a:off x="6473952" y="5028282"/>
            <a:ext cx="4846320" cy="0"/>
          </a:xfrm>
          <a:prstGeom prst="line">
            <a:avLst/>
          </a:prstGeom>
          <a:ln w="12700">
            <a:solidFill>
              <a:srgbClr val="00B2EB"/>
            </a:solidFill>
          </a:ln>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6501384" y="5203107"/>
            <a:ext cx="4681728" cy="720197"/>
          </a:xfrm>
          <a:prstGeom prst="rect">
            <a:avLst/>
          </a:prstGeom>
          <a:noFill/>
        </p:spPr>
        <p:txBody>
          <a:bodyPr wrap="square" lIns="36576" tIns="36576" rIns="36576" bIns="36576" anchor="ctr">
            <a:spAutoFit/>
          </a:bodyPr>
          <a:lstStyle/>
          <a:p>
            <a:pPr algn="l"/>
            <a:r>
              <a:rPr lang="en-CA" sz="1400" b="0">
                <a:solidFill>
                  <a:srgbClr val="0D2B6F"/>
                </a:solidFill>
                <a:latin typeface="Aptos"/>
              </a:rPr>
              <a:t>Expert support to enhance regulatory capability and to promote infrastructure development, including at King Salman International Airport</a:t>
            </a:r>
            <a:endParaRPr sz="1400" b="0">
              <a:solidFill>
                <a:srgbClr val="0D2B6F"/>
              </a:solidFill>
              <a:latin typeface="Aptos"/>
            </a:endParaRPr>
          </a:p>
        </p:txBody>
      </p:sp>
      <p:pic>
        <p:nvPicPr>
          <p:cNvPr id="68" name="Picture 67" descr="image.png"/>
          <p:cNvPicPr>
            <a:picLocks noChangeAspect="1"/>
          </p:cNvPicPr>
          <p:nvPr/>
        </p:nvPicPr>
        <p:blipFill>
          <a:blip r:embed="rId3"/>
          <a:stretch>
            <a:fillRect/>
          </a:stretch>
        </p:blipFill>
        <p:spPr>
          <a:xfrm>
            <a:off x="841248" y="1842516"/>
            <a:ext cx="594360" cy="386566"/>
          </a:xfrm>
          <a:prstGeom prst="rect">
            <a:avLst/>
          </a:prstGeom>
        </p:spPr>
      </p:pic>
      <p:pic>
        <p:nvPicPr>
          <p:cNvPr id="69" name="Picture 68" descr="image.png"/>
          <p:cNvPicPr>
            <a:picLocks noChangeAspect="1"/>
          </p:cNvPicPr>
          <p:nvPr/>
        </p:nvPicPr>
        <p:blipFill>
          <a:blip r:embed="rId4"/>
          <a:stretch>
            <a:fillRect/>
          </a:stretch>
        </p:blipFill>
        <p:spPr>
          <a:xfrm>
            <a:off x="6473952" y="1842516"/>
            <a:ext cx="594360" cy="386566"/>
          </a:xfrm>
          <a:prstGeom prst="rect">
            <a:avLst/>
          </a:prstGeom>
        </p:spPr>
      </p:pic>
      <p:pic>
        <p:nvPicPr>
          <p:cNvPr id="70" name="Picture 69" descr="image.png"/>
          <p:cNvPicPr>
            <a:picLocks noChangeAspect="1"/>
          </p:cNvPicPr>
          <p:nvPr/>
        </p:nvPicPr>
        <p:blipFill>
          <a:blip r:embed="rId5"/>
          <a:stretch>
            <a:fillRect/>
          </a:stretch>
        </p:blipFill>
        <p:spPr>
          <a:xfrm>
            <a:off x="841248" y="4283046"/>
            <a:ext cx="594360" cy="386566"/>
          </a:xfrm>
          <a:prstGeom prst="rect">
            <a:avLst/>
          </a:prstGeom>
        </p:spPr>
      </p:pic>
      <p:pic>
        <p:nvPicPr>
          <p:cNvPr id="71" name="Picture 70" descr="image.png"/>
          <p:cNvPicPr>
            <a:picLocks noChangeAspect="1"/>
          </p:cNvPicPr>
          <p:nvPr/>
        </p:nvPicPr>
        <p:blipFill>
          <a:blip r:embed="rId6"/>
          <a:stretch>
            <a:fillRect/>
          </a:stretch>
        </p:blipFill>
        <p:spPr>
          <a:xfrm>
            <a:off x="6473952" y="4283046"/>
            <a:ext cx="594360" cy="386566"/>
          </a:xfrm>
          <a:prstGeom prst="rect">
            <a:avLst/>
          </a:prstGeom>
        </p:spPr>
      </p:pic>
      <p:sp>
        <p:nvSpPr>
          <p:cNvPr id="9" name="Rounded Rectangle 8">
            <a:extLst>
              <a:ext uri="{FF2B5EF4-FFF2-40B4-BE49-F238E27FC236}">
                <a16:creationId xmlns:a16="http://schemas.microsoft.com/office/drawing/2014/main" id="{60FD3A82-9861-8739-E7D1-1B964CEF40B0}"/>
              </a:ext>
            </a:extLst>
          </p:cNvPr>
          <p:cNvSpPr/>
          <p:nvPr/>
        </p:nvSpPr>
        <p:spPr>
          <a:xfrm>
            <a:off x="3867912" y="4336661"/>
            <a:ext cx="1828800" cy="274320"/>
          </a:xfrm>
          <a:prstGeom prst="roundRect">
            <a:avLst/>
          </a:prstGeom>
          <a:solidFill>
            <a:srgbClr val="FFF7DC"/>
          </a:solidFill>
          <a:ln w="13970">
            <a:solidFill>
              <a:srgbClr val="D3A64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CA" sz="1000" b="1">
                <a:solidFill>
                  <a:srgbClr val="D3A640"/>
                </a:solidFill>
                <a:latin typeface="Aptos"/>
              </a:rPr>
              <a:t>LONG-STANDING PARTNER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584851" y="1190262"/>
            <a:ext cx="82884" cy="3356759"/>
          </a:xfrm>
          <a:prstGeom prst="roundRect">
            <a:avLst/>
          </a:prstGeom>
          <a:solidFill>
            <a:srgbClr val="005C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Aptos Display" panose="020B0004020202020204" pitchFamily="34" charset="0"/>
            </a:endParaRPr>
          </a:p>
        </p:txBody>
      </p:sp>
      <p:sp>
        <p:nvSpPr>
          <p:cNvPr id="7" name="Oval 6"/>
          <p:cNvSpPr/>
          <p:nvPr/>
        </p:nvSpPr>
        <p:spPr>
          <a:xfrm>
            <a:off x="850392" y="1190262"/>
            <a:ext cx="612648" cy="530352"/>
          </a:xfrm>
          <a:prstGeom prst="ellipse">
            <a:avLst/>
          </a:prstGeom>
          <a:solidFill>
            <a:srgbClr val="005C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rPr sz="1600">
                <a:latin typeface="Aptos Display" panose="020B0004020202020204" pitchFamily="34" charset="0"/>
              </a:rPr>
              <a:t>01</a:t>
            </a:r>
          </a:p>
        </p:txBody>
      </p:sp>
      <p:sp>
        <p:nvSpPr>
          <p:cNvPr id="8" name="TextBox 7"/>
          <p:cNvSpPr txBox="1"/>
          <p:nvPr/>
        </p:nvSpPr>
        <p:spPr>
          <a:xfrm>
            <a:off x="1463040" y="1208550"/>
            <a:ext cx="1053494" cy="338554"/>
          </a:xfrm>
          <a:prstGeom prst="rect">
            <a:avLst/>
          </a:prstGeom>
          <a:noFill/>
        </p:spPr>
        <p:txBody>
          <a:bodyPr wrap="none">
            <a:spAutoFit/>
          </a:bodyPr>
          <a:lstStyle/>
          <a:p>
            <a:pPr>
              <a:defRPr sz="1200" b="1">
                <a:solidFill>
                  <a:srgbClr val="14395B"/>
                </a:solidFill>
                <a:latin typeface="Aptos"/>
              </a:defRPr>
            </a:pPr>
            <a:r>
              <a:rPr sz="1600">
                <a:latin typeface="Aptos Display" panose="020B0004020202020204" pitchFamily="34" charset="0"/>
              </a:rPr>
              <a:t>IDENTIFY</a:t>
            </a:r>
          </a:p>
        </p:txBody>
      </p:sp>
      <p:sp>
        <p:nvSpPr>
          <p:cNvPr id="9" name="TextBox 8"/>
          <p:cNvSpPr txBox="1"/>
          <p:nvPr/>
        </p:nvSpPr>
        <p:spPr>
          <a:xfrm>
            <a:off x="1002752" y="1848763"/>
            <a:ext cx="1371594" cy="338554"/>
          </a:xfrm>
          <a:prstGeom prst="rect">
            <a:avLst/>
          </a:prstGeom>
          <a:noFill/>
        </p:spPr>
        <p:txBody>
          <a:bodyPr wrap="none">
            <a:spAutoFit/>
          </a:bodyPr>
          <a:lstStyle/>
          <a:p>
            <a:pPr>
              <a:defRPr sz="1700" b="1">
                <a:solidFill>
                  <a:srgbClr val="14395B"/>
                </a:solidFill>
                <a:latin typeface="Aptos Display"/>
              </a:defRPr>
            </a:pPr>
            <a:r>
              <a:rPr sz="1600">
                <a:latin typeface="Aptos Display" panose="020B0004020202020204" pitchFamily="34" charset="0"/>
              </a:rPr>
              <a:t>Needs &amp; gaps</a:t>
            </a:r>
          </a:p>
        </p:txBody>
      </p:sp>
      <p:sp>
        <p:nvSpPr>
          <p:cNvPr id="10" name="TextBox 9"/>
          <p:cNvSpPr txBox="1"/>
          <p:nvPr/>
        </p:nvSpPr>
        <p:spPr>
          <a:xfrm>
            <a:off x="632250" y="2523925"/>
            <a:ext cx="2453626" cy="959237"/>
          </a:xfrm>
          <a:prstGeom prst="rect">
            <a:avLst/>
          </a:prstGeom>
          <a:noFill/>
        </p:spPr>
        <p:txBody>
          <a:bodyPr wrap="square">
            <a:spAutoFit/>
          </a:bodyPr>
          <a:lstStyle/>
          <a:p>
            <a:pPr>
              <a:spcAft>
                <a:spcPts val="1000"/>
              </a:spcAft>
              <a:defRPr sz="1050">
                <a:solidFill>
                  <a:srgbClr val="364654"/>
                </a:solidFill>
                <a:latin typeface="Aptos"/>
              </a:defRPr>
            </a:pPr>
            <a:r>
              <a:rPr sz="1600">
                <a:latin typeface="Aptos Display" panose="020B0004020202020204" pitchFamily="34" charset="0"/>
              </a:rPr>
              <a:t>• Needs assessment</a:t>
            </a:r>
          </a:p>
          <a:p>
            <a:pPr>
              <a:spcAft>
                <a:spcPts val="1000"/>
              </a:spcAft>
              <a:defRPr sz="1050">
                <a:solidFill>
                  <a:srgbClr val="364654"/>
                </a:solidFill>
                <a:latin typeface="Aptos"/>
              </a:defRPr>
            </a:pPr>
            <a:r>
              <a:rPr sz="1600">
                <a:latin typeface="Aptos Display" panose="020B0004020202020204" pitchFamily="34" charset="0"/>
              </a:rPr>
              <a:t>• State-specific capacity gaps</a:t>
            </a:r>
          </a:p>
        </p:txBody>
      </p:sp>
      <p:sp>
        <p:nvSpPr>
          <p:cNvPr id="12" name="Rounded Rectangle 11"/>
          <p:cNvSpPr/>
          <p:nvPr/>
        </p:nvSpPr>
        <p:spPr>
          <a:xfrm>
            <a:off x="3343850" y="1208550"/>
            <a:ext cx="63177" cy="3356759"/>
          </a:xfrm>
          <a:prstGeom prst="roundRect">
            <a:avLst/>
          </a:prstGeom>
          <a:solidFill>
            <a:srgbClr val="1F9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Aptos Display" panose="020B0004020202020204" pitchFamily="34" charset="0"/>
            </a:endParaRPr>
          </a:p>
        </p:txBody>
      </p:sp>
      <p:sp>
        <p:nvSpPr>
          <p:cNvPr id="13" name="Oval 12"/>
          <p:cNvSpPr/>
          <p:nvPr/>
        </p:nvSpPr>
        <p:spPr>
          <a:xfrm>
            <a:off x="3529584" y="1190262"/>
            <a:ext cx="612648" cy="530352"/>
          </a:xfrm>
          <a:prstGeom prst="ellipse">
            <a:avLst/>
          </a:prstGeom>
          <a:solidFill>
            <a:srgbClr val="1F9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rPr sz="1600">
                <a:latin typeface="Aptos Display" panose="020B0004020202020204" pitchFamily="34" charset="0"/>
              </a:rPr>
              <a:t>02</a:t>
            </a:r>
          </a:p>
        </p:txBody>
      </p:sp>
      <p:sp>
        <p:nvSpPr>
          <p:cNvPr id="14" name="TextBox 13"/>
          <p:cNvSpPr txBox="1"/>
          <p:nvPr/>
        </p:nvSpPr>
        <p:spPr>
          <a:xfrm>
            <a:off x="4142232" y="1208550"/>
            <a:ext cx="766557" cy="338554"/>
          </a:xfrm>
          <a:prstGeom prst="rect">
            <a:avLst/>
          </a:prstGeom>
          <a:noFill/>
        </p:spPr>
        <p:txBody>
          <a:bodyPr wrap="none">
            <a:spAutoFit/>
          </a:bodyPr>
          <a:lstStyle/>
          <a:p>
            <a:pPr>
              <a:defRPr sz="1200" b="1">
                <a:solidFill>
                  <a:srgbClr val="14395B"/>
                </a:solidFill>
                <a:latin typeface="Aptos"/>
              </a:defRPr>
            </a:pPr>
            <a:r>
              <a:rPr sz="1600">
                <a:latin typeface="Aptos Display" panose="020B0004020202020204" pitchFamily="34" charset="0"/>
              </a:rPr>
              <a:t>BUILD</a:t>
            </a:r>
          </a:p>
        </p:txBody>
      </p:sp>
      <p:sp>
        <p:nvSpPr>
          <p:cNvPr id="15" name="TextBox 14"/>
          <p:cNvSpPr txBox="1"/>
          <p:nvPr/>
        </p:nvSpPr>
        <p:spPr>
          <a:xfrm>
            <a:off x="3681944" y="1848763"/>
            <a:ext cx="1462836" cy="338554"/>
          </a:xfrm>
          <a:prstGeom prst="rect">
            <a:avLst/>
          </a:prstGeom>
          <a:noFill/>
        </p:spPr>
        <p:txBody>
          <a:bodyPr wrap="none">
            <a:spAutoFit/>
          </a:bodyPr>
          <a:lstStyle/>
          <a:p>
            <a:pPr>
              <a:defRPr sz="1700" b="1">
                <a:solidFill>
                  <a:srgbClr val="14395B"/>
                </a:solidFill>
                <a:latin typeface="Aptos Display"/>
              </a:defRPr>
            </a:pPr>
            <a:r>
              <a:rPr sz="1600">
                <a:latin typeface="Aptos Display" panose="020B0004020202020204" pitchFamily="34" charset="0"/>
              </a:rPr>
              <a:t>Competencies</a:t>
            </a:r>
          </a:p>
        </p:txBody>
      </p:sp>
      <p:sp>
        <p:nvSpPr>
          <p:cNvPr id="16" name="TextBox 15"/>
          <p:cNvSpPr txBox="1"/>
          <p:nvPr/>
        </p:nvSpPr>
        <p:spPr>
          <a:xfrm>
            <a:off x="3379229" y="2459268"/>
            <a:ext cx="2474815" cy="1708160"/>
          </a:xfrm>
          <a:prstGeom prst="rect">
            <a:avLst/>
          </a:prstGeom>
          <a:noFill/>
        </p:spPr>
        <p:txBody>
          <a:bodyPr wrap="square">
            <a:spAutoFit/>
          </a:bodyPr>
          <a:lstStyle/>
          <a:p>
            <a:pPr>
              <a:spcAft>
                <a:spcPts val="1000"/>
              </a:spcAft>
              <a:defRPr sz="1050">
                <a:solidFill>
                  <a:srgbClr val="364654"/>
                </a:solidFill>
                <a:latin typeface="Aptos"/>
              </a:defRPr>
            </a:pPr>
            <a:r>
              <a:rPr sz="1600">
                <a:latin typeface="Aptos Display" panose="020B0004020202020204" pitchFamily="34" charset="0"/>
              </a:rPr>
              <a:t>• 500+ ICAO courses</a:t>
            </a:r>
          </a:p>
          <a:p>
            <a:pPr>
              <a:spcAft>
                <a:spcPts val="1000"/>
              </a:spcAft>
              <a:defRPr sz="1050">
                <a:solidFill>
                  <a:srgbClr val="364654"/>
                </a:solidFill>
                <a:latin typeface="Aptos"/>
              </a:defRPr>
            </a:pPr>
            <a:r>
              <a:rPr sz="1600">
                <a:latin typeface="Aptos Display" panose="020B0004020202020204" pitchFamily="34" charset="0"/>
              </a:rPr>
              <a:t>• Classroom </a:t>
            </a:r>
            <a:endParaRPr lang="en-US" sz="1600">
              <a:latin typeface="Aptos Display" panose="020B0004020202020204" pitchFamily="34" charset="0"/>
            </a:endParaRPr>
          </a:p>
          <a:p>
            <a:pPr>
              <a:spcAft>
                <a:spcPts val="1000"/>
              </a:spcAft>
              <a:defRPr sz="1050">
                <a:solidFill>
                  <a:srgbClr val="364654"/>
                </a:solidFill>
                <a:latin typeface="Aptos"/>
              </a:defRPr>
            </a:pPr>
            <a:r>
              <a:rPr sz="1600">
                <a:latin typeface="Aptos Display" panose="020B0004020202020204" pitchFamily="34" charset="0"/>
              </a:rPr>
              <a:t>• Online </a:t>
            </a:r>
          </a:p>
          <a:p>
            <a:pPr>
              <a:spcAft>
                <a:spcPts val="1000"/>
              </a:spcAft>
              <a:defRPr sz="1050">
                <a:solidFill>
                  <a:srgbClr val="364654"/>
                </a:solidFill>
                <a:latin typeface="Aptos"/>
              </a:defRPr>
            </a:pPr>
            <a:r>
              <a:rPr sz="1600">
                <a:latin typeface="Aptos Display" panose="020B0004020202020204" pitchFamily="34" charset="0"/>
              </a:rPr>
              <a:t>• Competency-based training</a:t>
            </a:r>
          </a:p>
        </p:txBody>
      </p:sp>
      <p:sp>
        <p:nvSpPr>
          <p:cNvPr id="18" name="Rounded Rectangle 17"/>
          <p:cNvSpPr/>
          <p:nvPr/>
        </p:nvSpPr>
        <p:spPr>
          <a:xfrm>
            <a:off x="6114285" y="1100916"/>
            <a:ext cx="152484" cy="4681343"/>
          </a:xfrm>
          <a:prstGeom prst="roundRect">
            <a:avLst/>
          </a:prstGeom>
          <a:solidFill>
            <a:srgbClr val="E097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Aptos Display" panose="020B0004020202020204" pitchFamily="34" charset="0"/>
            </a:endParaRPr>
          </a:p>
        </p:txBody>
      </p:sp>
      <p:sp>
        <p:nvSpPr>
          <p:cNvPr id="19" name="Oval 18"/>
          <p:cNvSpPr/>
          <p:nvPr/>
        </p:nvSpPr>
        <p:spPr>
          <a:xfrm>
            <a:off x="6387147" y="1190262"/>
            <a:ext cx="612648" cy="530352"/>
          </a:xfrm>
          <a:prstGeom prst="ellipse">
            <a:avLst/>
          </a:prstGeom>
          <a:solidFill>
            <a:srgbClr val="E097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rPr sz="1600">
                <a:latin typeface="Aptos Display" panose="020B0004020202020204" pitchFamily="34" charset="0"/>
              </a:rPr>
              <a:t>03</a:t>
            </a:r>
          </a:p>
        </p:txBody>
      </p:sp>
      <p:sp>
        <p:nvSpPr>
          <p:cNvPr id="20" name="TextBox 19"/>
          <p:cNvSpPr txBox="1"/>
          <p:nvPr/>
        </p:nvSpPr>
        <p:spPr>
          <a:xfrm>
            <a:off x="6999795" y="1208550"/>
            <a:ext cx="1300356" cy="338554"/>
          </a:xfrm>
          <a:prstGeom prst="rect">
            <a:avLst/>
          </a:prstGeom>
          <a:noFill/>
        </p:spPr>
        <p:txBody>
          <a:bodyPr wrap="none">
            <a:spAutoFit/>
          </a:bodyPr>
          <a:lstStyle/>
          <a:p>
            <a:pPr>
              <a:defRPr sz="1200" b="1">
                <a:solidFill>
                  <a:srgbClr val="14395B"/>
                </a:solidFill>
                <a:latin typeface="Aptos"/>
              </a:defRPr>
            </a:pPr>
            <a:r>
              <a:rPr sz="1600">
                <a:latin typeface="Aptos Display" panose="020B0004020202020204" pitchFamily="34" charset="0"/>
              </a:rPr>
              <a:t>IMPLEMENT</a:t>
            </a:r>
          </a:p>
        </p:txBody>
      </p:sp>
      <p:sp>
        <p:nvSpPr>
          <p:cNvPr id="21" name="TextBox 20"/>
          <p:cNvSpPr txBox="1"/>
          <p:nvPr/>
        </p:nvSpPr>
        <p:spPr>
          <a:xfrm>
            <a:off x="6361136" y="1848763"/>
            <a:ext cx="1785489" cy="338554"/>
          </a:xfrm>
          <a:prstGeom prst="rect">
            <a:avLst/>
          </a:prstGeom>
          <a:noFill/>
        </p:spPr>
        <p:txBody>
          <a:bodyPr wrap="none">
            <a:spAutoFit/>
          </a:bodyPr>
          <a:lstStyle/>
          <a:p>
            <a:pPr>
              <a:defRPr sz="1700" b="1">
                <a:solidFill>
                  <a:srgbClr val="14395B"/>
                </a:solidFill>
                <a:latin typeface="Aptos Display"/>
              </a:defRPr>
            </a:pPr>
            <a:r>
              <a:rPr sz="1600" err="1">
                <a:latin typeface="Aptos Display" panose="020B0004020202020204" pitchFamily="34" charset="0"/>
              </a:rPr>
              <a:t>iPacks</a:t>
            </a:r>
            <a:r>
              <a:rPr sz="1600">
                <a:latin typeface="Aptos Display" panose="020B0004020202020204" pitchFamily="34" charset="0"/>
              </a:rPr>
              <a:t> &amp; expertise</a:t>
            </a:r>
          </a:p>
        </p:txBody>
      </p:sp>
      <p:sp>
        <p:nvSpPr>
          <p:cNvPr id="22" name="TextBox 21"/>
          <p:cNvSpPr txBox="1"/>
          <p:nvPr/>
        </p:nvSpPr>
        <p:spPr>
          <a:xfrm>
            <a:off x="6222873" y="2464926"/>
            <a:ext cx="2764631" cy="1087477"/>
          </a:xfrm>
          <a:prstGeom prst="rect">
            <a:avLst/>
          </a:prstGeom>
          <a:noFill/>
        </p:spPr>
        <p:txBody>
          <a:bodyPr wrap="square">
            <a:spAutoFit/>
          </a:bodyPr>
          <a:lstStyle/>
          <a:p>
            <a:pPr>
              <a:spcAft>
                <a:spcPts val="1000"/>
              </a:spcAft>
              <a:defRPr sz="1050">
                <a:solidFill>
                  <a:srgbClr val="364654"/>
                </a:solidFill>
                <a:latin typeface="Aptos"/>
              </a:defRPr>
            </a:pPr>
            <a:r>
              <a:rPr sz="1600">
                <a:latin typeface="Aptos Display" panose="020B0004020202020204" pitchFamily="34" charset="0"/>
              </a:rPr>
              <a:t>• Training + expert support</a:t>
            </a:r>
          </a:p>
          <a:p>
            <a:pPr>
              <a:spcAft>
                <a:spcPts val="1000"/>
              </a:spcAft>
              <a:defRPr sz="1050">
                <a:solidFill>
                  <a:srgbClr val="364654"/>
                </a:solidFill>
                <a:latin typeface="Aptos"/>
              </a:defRPr>
            </a:pPr>
            <a:r>
              <a:rPr sz="1600">
                <a:latin typeface="Aptos Display" panose="020B0004020202020204" pitchFamily="34" charset="0"/>
              </a:rPr>
              <a:t>• Guidance &amp; practical tools</a:t>
            </a:r>
          </a:p>
          <a:p>
            <a:pPr>
              <a:spcAft>
                <a:spcPts val="1000"/>
              </a:spcAft>
              <a:defRPr sz="1050">
                <a:solidFill>
                  <a:srgbClr val="364654"/>
                </a:solidFill>
                <a:latin typeface="Aptos"/>
              </a:defRPr>
            </a:pPr>
            <a:r>
              <a:rPr sz="1600">
                <a:latin typeface="Aptos Display" panose="020B0004020202020204" pitchFamily="34" charset="0"/>
              </a:rPr>
              <a:t>• Implementation assistance</a:t>
            </a:r>
          </a:p>
        </p:txBody>
      </p:sp>
      <p:sp>
        <p:nvSpPr>
          <p:cNvPr id="24" name="Rounded Rectangle 23"/>
          <p:cNvSpPr/>
          <p:nvPr/>
        </p:nvSpPr>
        <p:spPr>
          <a:xfrm>
            <a:off x="9332833" y="1155569"/>
            <a:ext cx="45971" cy="3302131"/>
          </a:xfrm>
          <a:prstGeom prst="roundRect">
            <a:avLst/>
          </a:prstGeom>
          <a:solidFill>
            <a:srgbClr val="2A84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Aptos Display" panose="020B0004020202020204" pitchFamily="34" charset="0"/>
            </a:endParaRPr>
          </a:p>
        </p:txBody>
      </p:sp>
      <p:sp>
        <p:nvSpPr>
          <p:cNvPr id="25" name="Oval 24"/>
          <p:cNvSpPr/>
          <p:nvPr/>
        </p:nvSpPr>
        <p:spPr>
          <a:xfrm>
            <a:off x="9593481" y="1155591"/>
            <a:ext cx="612648" cy="530352"/>
          </a:xfrm>
          <a:prstGeom prst="ellipse">
            <a:avLst/>
          </a:prstGeom>
          <a:solidFill>
            <a:srgbClr val="2A84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latin typeface="Aptos"/>
              </a:defRPr>
            </a:pPr>
            <a:r>
              <a:rPr sz="1600">
                <a:latin typeface="Aptos Display" panose="020B0004020202020204" pitchFamily="34" charset="0"/>
              </a:rPr>
              <a:t>04</a:t>
            </a:r>
          </a:p>
        </p:txBody>
      </p:sp>
      <p:sp>
        <p:nvSpPr>
          <p:cNvPr id="26" name="TextBox 25"/>
          <p:cNvSpPr txBox="1"/>
          <p:nvPr/>
        </p:nvSpPr>
        <p:spPr>
          <a:xfrm>
            <a:off x="10358489" y="1270209"/>
            <a:ext cx="1001684" cy="338554"/>
          </a:xfrm>
          <a:prstGeom prst="rect">
            <a:avLst/>
          </a:prstGeom>
          <a:noFill/>
        </p:spPr>
        <p:txBody>
          <a:bodyPr wrap="none">
            <a:spAutoFit/>
          </a:bodyPr>
          <a:lstStyle/>
          <a:p>
            <a:pPr>
              <a:defRPr sz="1200" b="1">
                <a:solidFill>
                  <a:srgbClr val="14395B"/>
                </a:solidFill>
                <a:latin typeface="Aptos"/>
              </a:defRPr>
            </a:pPr>
            <a:r>
              <a:rPr sz="1600">
                <a:latin typeface="Aptos Display" panose="020B0004020202020204" pitchFamily="34" charset="0"/>
              </a:rPr>
              <a:t>SUSTAIN</a:t>
            </a:r>
          </a:p>
        </p:txBody>
      </p:sp>
      <p:sp>
        <p:nvSpPr>
          <p:cNvPr id="27" name="TextBox 26"/>
          <p:cNvSpPr txBox="1"/>
          <p:nvPr/>
        </p:nvSpPr>
        <p:spPr>
          <a:xfrm>
            <a:off x="9587060" y="1901893"/>
            <a:ext cx="1542858" cy="338554"/>
          </a:xfrm>
          <a:prstGeom prst="rect">
            <a:avLst/>
          </a:prstGeom>
          <a:noFill/>
        </p:spPr>
        <p:txBody>
          <a:bodyPr wrap="none">
            <a:spAutoFit/>
          </a:bodyPr>
          <a:lstStyle/>
          <a:p>
            <a:pPr>
              <a:defRPr sz="1700" b="1">
                <a:solidFill>
                  <a:srgbClr val="14395B"/>
                </a:solidFill>
                <a:latin typeface="Aptos Display"/>
              </a:defRPr>
            </a:pPr>
            <a:r>
              <a:rPr sz="1600">
                <a:latin typeface="Aptos Display" panose="020B0004020202020204" pitchFamily="34" charset="0"/>
              </a:rPr>
              <a:t>State capability</a:t>
            </a:r>
          </a:p>
        </p:txBody>
      </p:sp>
      <p:sp>
        <p:nvSpPr>
          <p:cNvPr id="28" name="TextBox 27"/>
          <p:cNvSpPr txBox="1"/>
          <p:nvPr/>
        </p:nvSpPr>
        <p:spPr>
          <a:xfrm>
            <a:off x="9438764" y="2517820"/>
            <a:ext cx="3047662" cy="1087477"/>
          </a:xfrm>
          <a:prstGeom prst="rect">
            <a:avLst/>
          </a:prstGeom>
          <a:noFill/>
        </p:spPr>
        <p:txBody>
          <a:bodyPr wrap="square">
            <a:spAutoFit/>
          </a:bodyPr>
          <a:lstStyle/>
          <a:p>
            <a:pPr>
              <a:spcAft>
                <a:spcPts val="1000"/>
              </a:spcAft>
              <a:defRPr sz="1050">
                <a:solidFill>
                  <a:srgbClr val="364654"/>
                </a:solidFill>
                <a:latin typeface="Aptos"/>
              </a:defRPr>
            </a:pPr>
            <a:r>
              <a:rPr sz="1600">
                <a:latin typeface="Aptos Display" panose="020B0004020202020204" pitchFamily="34" charset="0"/>
              </a:rPr>
              <a:t>• Knowledge transfer</a:t>
            </a:r>
          </a:p>
          <a:p>
            <a:pPr>
              <a:spcAft>
                <a:spcPts val="1000"/>
              </a:spcAft>
              <a:defRPr sz="1050">
                <a:solidFill>
                  <a:srgbClr val="364654"/>
                </a:solidFill>
                <a:latin typeface="Aptos"/>
              </a:defRPr>
            </a:pPr>
            <a:r>
              <a:rPr sz="1600">
                <a:latin typeface="Aptos Display" panose="020B0004020202020204" pitchFamily="34" charset="0"/>
              </a:rPr>
              <a:t>• Institutional capacity</a:t>
            </a:r>
          </a:p>
          <a:p>
            <a:pPr>
              <a:spcAft>
                <a:spcPts val="1000"/>
              </a:spcAft>
              <a:defRPr sz="1050">
                <a:solidFill>
                  <a:srgbClr val="364654"/>
                </a:solidFill>
                <a:latin typeface="Aptos"/>
              </a:defRPr>
            </a:pPr>
            <a:r>
              <a:rPr sz="1600">
                <a:latin typeface="Aptos Display" panose="020B0004020202020204" pitchFamily="34" charset="0"/>
              </a:rPr>
              <a:t>• Continuous improvement</a:t>
            </a:r>
          </a:p>
        </p:txBody>
      </p:sp>
      <p:sp>
        <p:nvSpPr>
          <p:cNvPr id="29" name="Chevron 28"/>
          <p:cNvSpPr/>
          <p:nvPr/>
        </p:nvSpPr>
        <p:spPr>
          <a:xfrm>
            <a:off x="2955401" y="2768566"/>
            <a:ext cx="228600" cy="438912"/>
          </a:xfrm>
          <a:prstGeom prst="chevron">
            <a:avLst/>
          </a:prstGeom>
          <a:solidFill>
            <a:srgbClr val="A9C2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Aptos Display" panose="020B0004020202020204" pitchFamily="34" charset="0"/>
            </a:endParaRPr>
          </a:p>
        </p:txBody>
      </p:sp>
      <p:sp>
        <p:nvSpPr>
          <p:cNvPr id="30" name="Chevron 29"/>
          <p:cNvSpPr/>
          <p:nvPr/>
        </p:nvSpPr>
        <p:spPr>
          <a:xfrm>
            <a:off x="5586984" y="2788920"/>
            <a:ext cx="228600" cy="438912"/>
          </a:xfrm>
          <a:prstGeom prst="chevron">
            <a:avLst/>
          </a:prstGeom>
          <a:solidFill>
            <a:srgbClr val="A9C2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Aptos Display" panose="020B0004020202020204" pitchFamily="34" charset="0"/>
            </a:endParaRPr>
          </a:p>
        </p:txBody>
      </p:sp>
      <p:sp>
        <p:nvSpPr>
          <p:cNvPr id="31" name="Chevron 30"/>
          <p:cNvSpPr/>
          <p:nvPr/>
        </p:nvSpPr>
        <p:spPr>
          <a:xfrm>
            <a:off x="8881573" y="2761488"/>
            <a:ext cx="228600" cy="438912"/>
          </a:xfrm>
          <a:prstGeom prst="chevron">
            <a:avLst/>
          </a:prstGeom>
          <a:solidFill>
            <a:srgbClr val="A9C2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Aptos Display" panose="020B0004020202020204" pitchFamily="34" charset="0"/>
            </a:endParaRPr>
          </a:p>
        </p:txBody>
      </p:sp>
      <p:sp>
        <p:nvSpPr>
          <p:cNvPr id="32" name="Rounded Rectangle 31"/>
          <p:cNvSpPr/>
          <p:nvPr/>
        </p:nvSpPr>
        <p:spPr>
          <a:xfrm>
            <a:off x="903732" y="6184900"/>
            <a:ext cx="10308336" cy="438912"/>
          </a:xfrm>
          <a:prstGeom prst="roundRect">
            <a:avLst/>
          </a:prstGeom>
          <a:solidFill>
            <a:srgbClr val="1439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Aptos Display" panose="020B0004020202020204" pitchFamily="34" charset="0"/>
            </a:endParaRPr>
          </a:p>
        </p:txBody>
      </p:sp>
      <p:sp>
        <p:nvSpPr>
          <p:cNvPr id="33" name="TextBox 32"/>
          <p:cNvSpPr txBox="1"/>
          <p:nvPr/>
        </p:nvSpPr>
        <p:spPr>
          <a:xfrm>
            <a:off x="954095" y="6236904"/>
            <a:ext cx="2229906" cy="338554"/>
          </a:xfrm>
          <a:prstGeom prst="rect">
            <a:avLst/>
          </a:prstGeom>
          <a:noFill/>
        </p:spPr>
        <p:txBody>
          <a:bodyPr wrap="none">
            <a:spAutoFit/>
          </a:bodyPr>
          <a:lstStyle/>
          <a:p>
            <a:pPr>
              <a:defRPr sz="1050" b="1">
                <a:solidFill>
                  <a:srgbClr val="99CCFF"/>
                </a:solidFill>
                <a:latin typeface="Aptos"/>
              </a:defRPr>
            </a:pPr>
            <a:r>
              <a:rPr sz="1600">
                <a:latin typeface="Aptos Display" panose="020B0004020202020204" pitchFamily="34" charset="0"/>
              </a:rPr>
              <a:t>ONE TAILORED OFFER</a:t>
            </a:r>
          </a:p>
        </p:txBody>
      </p:sp>
      <p:sp>
        <p:nvSpPr>
          <p:cNvPr id="35" name="TextBox 34"/>
          <p:cNvSpPr txBox="1"/>
          <p:nvPr/>
        </p:nvSpPr>
        <p:spPr>
          <a:xfrm>
            <a:off x="3085876" y="6236904"/>
            <a:ext cx="7120253" cy="338554"/>
          </a:xfrm>
          <a:prstGeom prst="rect">
            <a:avLst/>
          </a:prstGeom>
          <a:noFill/>
        </p:spPr>
        <p:txBody>
          <a:bodyPr wrap="square">
            <a:spAutoFit/>
          </a:bodyPr>
          <a:lstStyle/>
          <a:p>
            <a:pPr>
              <a:defRPr sz="1050">
                <a:solidFill>
                  <a:srgbClr val="D6E4F0"/>
                </a:solidFill>
                <a:latin typeface="Aptos"/>
              </a:defRPr>
            </a:pPr>
            <a:r>
              <a:rPr sz="1600">
                <a:latin typeface="Aptos Display" panose="020B0004020202020204" pitchFamily="34" charset="0"/>
              </a:rPr>
              <a:t>Tailored to each State’s priorities and implementation needs.</a:t>
            </a:r>
          </a:p>
        </p:txBody>
      </p:sp>
      <p:pic>
        <p:nvPicPr>
          <p:cNvPr id="37" name="Picture 36" descr="qr_0.png"/>
          <p:cNvPicPr>
            <a:picLocks noChangeAspect="1"/>
          </p:cNvPicPr>
          <p:nvPr/>
        </p:nvPicPr>
        <p:blipFill>
          <a:blip r:embed="rId3"/>
          <a:stretch>
            <a:fillRect/>
          </a:stretch>
        </p:blipFill>
        <p:spPr>
          <a:xfrm>
            <a:off x="3478666" y="3869184"/>
            <a:ext cx="2200602" cy="2200602"/>
          </a:xfrm>
          <a:prstGeom prst="rect">
            <a:avLst/>
          </a:prstGeom>
        </p:spPr>
      </p:pic>
      <p:pic>
        <p:nvPicPr>
          <p:cNvPr id="5" name="Picture 4">
            <a:extLst>
              <a:ext uri="{FF2B5EF4-FFF2-40B4-BE49-F238E27FC236}">
                <a16:creationId xmlns:a16="http://schemas.microsoft.com/office/drawing/2014/main" id="{08C62639-6B53-FF45-FE14-11395F006E3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579113" y="3809616"/>
            <a:ext cx="2302460" cy="2271897"/>
          </a:xfrm>
          <a:prstGeom prst="rect">
            <a:avLst/>
          </a:prstGeom>
        </p:spPr>
      </p:pic>
      <p:sp>
        <p:nvSpPr>
          <p:cNvPr id="11" name="TextBox 10">
            <a:extLst>
              <a:ext uri="{FF2B5EF4-FFF2-40B4-BE49-F238E27FC236}">
                <a16:creationId xmlns:a16="http://schemas.microsoft.com/office/drawing/2014/main" id="{71C9AD8F-DF7D-15D9-BB89-842FEBDC6920}"/>
              </a:ext>
            </a:extLst>
          </p:cNvPr>
          <p:cNvSpPr txBox="1"/>
          <p:nvPr/>
        </p:nvSpPr>
        <p:spPr>
          <a:xfrm>
            <a:off x="566928" y="319123"/>
            <a:ext cx="10881360" cy="504754"/>
          </a:xfrm>
          <a:prstGeom prst="rect">
            <a:avLst/>
          </a:prstGeom>
          <a:noFill/>
        </p:spPr>
        <p:txBody>
          <a:bodyPr wrap="square" lIns="36576" tIns="36576" rIns="36576" bIns="36576" anchor="ctr">
            <a:spAutoFit/>
          </a:bodyPr>
          <a:lstStyle/>
          <a:p>
            <a:pPr algn="l"/>
            <a:r>
              <a:rPr lang="en-CA" sz="2700" b="1">
                <a:solidFill>
                  <a:srgbClr val="0D2B6F"/>
                </a:solidFill>
                <a:latin typeface="Aptos"/>
              </a:rPr>
              <a:t>ICAO Training: Building Sustainable Capabilities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D820B04-1DAD-1117-2879-83997773A5A9}"/>
              </a:ext>
            </a:extLst>
          </p:cNvPr>
          <p:cNvGrpSpPr/>
          <p:nvPr/>
        </p:nvGrpSpPr>
        <p:grpSpPr>
          <a:xfrm>
            <a:off x="1881782" y="2605261"/>
            <a:ext cx="3833218" cy="4049064"/>
            <a:chOff x="1988840" y="3576933"/>
            <a:chExt cx="2527866" cy="2661426"/>
          </a:xfrm>
        </p:grpSpPr>
        <p:sp>
          <p:nvSpPr>
            <p:cNvPr id="21" name="TextBox 20">
              <a:extLst>
                <a:ext uri="{FF2B5EF4-FFF2-40B4-BE49-F238E27FC236}">
                  <a16:creationId xmlns:a16="http://schemas.microsoft.com/office/drawing/2014/main" id="{4BB76489-E699-E0CB-35BA-72909FCB895D}"/>
                </a:ext>
              </a:extLst>
            </p:cNvPr>
            <p:cNvSpPr txBox="1"/>
            <p:nvPr/>
          </p:nvSpPr>
          <p:spPr>
            <a:xfrm>
              <a:off x="1988840" y="3576933"/>
              <a:ext cx="2527866" cy="955967"/>
            </a:xfrm>
            <a:prstGeom prst="rect">
              <a:avLst/>
            </a:prstGeom>
            <a:noFill/>
          </p:spPr>
          <p:txBody>
            <a:bodyPr wrap="square" lIns="91440" tIns="45720" rIns="91440" bIns="45720" rtlCol="0" anchor="t">
              <a:spAutoFit/>
            </a:bodyPr>
            <a:lstStyle/>
            <a:p>
              <a:pPr algn="ctr" defTabSz="1022505">
                <a:defRPr/>
              </a:pPr>
              <a:endParaRPr lang="en-US" sz="2012" b="1">
                <a:solidFill>
                  <a:srgbClr val="005392"/>
                </a:solidFill>
                <a:latin typeface="Segoe UI" panose="020B0502040204020203" pitchFamily="34" charset="0"/>
                <a:cs typeface="Segoe UI" panose="020B0502040204020203" pitchFamily="34" charset="0"/>
              </a:endParaRPr>
            </a:p>
            <a:p>
              <a:pPr algn="ctr" defTabSz="1022505">
                <a:defRPr/>
              </a:pPr>
              <a:r>
                <a:rPr lang="en-US" b="1" kern="0">
                  <a:solidFill>
                    <a:srgbClr val="0070C0"/>
                  </a:solidFill>
                  <a:latin typeface="Arial"/>
                  <a:cs typeface="Arial"/>
                  <a:hlinkClick r:id="rId4"/>
                </a:rPr>
                <a:t>www.icao.int/training</a:t>
              </a:r>
              <a:endParaRPr lang="en-US" b="1" kern="0">
                <a:solidFill>
                  <a:srgbClr val="0070C0"/>
                </a:solidFill>
                <a:latin typeface="Arial" panose="020B0604020202020204" pitchFamily="34" charset="0"/>
                <a:cs typeface="Arial" panose="020B0604020202020204" pitchFamily="34" charset="0"/>
                <a:hlinkClick r:id="rId4"/>
              </a:endParaRPr>
            </a:p>
            <a:p>
              <a:pPr algn="ctr" defTabSz="1022505">
                <a:defRPr/>
              </a:pPr>
              <a:endParaRPr lang="en-US" b="1" kern="0">
                <a:solidFill>
                  <a:srgbClr val="0070C0"/>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99BED804-0EC7-4AA1-2DE8-2459DB5E00A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83923" y="4146455"/>
              <a:ext cx="2091904" cy="2091904"/>
            </a:xfrm>
            <a:prstGeom prst="rect">
              <a:avLst/>
            </a:prstGeom>
            <a:effectLst>
              <a:outerShdw blurRad="50800" dist="38100" dir="2700000" algn="tl" rotWithShape="0">
                <a:prstClr val="black">
                  <a:alpha val="40000"/>
                </a:prstClr>
              </a:outerShdw>
            </a:effectLst>
          </p:spPr>
        </p:pic>
      </p:grpSp>
      <p:grpSp>
        <p:nvGrpSpPr>
          <p:cNvPr id="23" name="Group 22">
            <a:extLst>
              <a:ext uri="{FF2B5EF4-FFF2-40B4-BE49-F238E27FC236}">
                <a16:creationId xmlns:a16="http://schemas.microsoft.com/office/drawing/2014/main" id="{37252C7F-CAD6-AC3F-6ED4-C9DFAB322785}"/>
              </a:ext>
            </a:extLst>
          </p:cNvPr>
          <p:cNvGrpSpPr/>
          <p:nvPr/>
        </p:nvGrpSpPr>
        <p:grpSpPr>
          <a:xfrm>
            <a:off x="6981275" y="718823"/>
            <a:ext cx="3928207" cy="5764721"/>
            <a:chOff x="919655" y="917374"/>
            <a:chExt cx="3928207" cy="5764721"/>
          </a:xfrm>
        </p:grpSpPr>
        <p:sp>
          <p:nvSpPr>
            <p:cNvPr id="24" name="Flowchart: Alternate Process 23">
              <a:extLst>
                <a:ext uri="{FF2B5EF4-FFF2-40B4-BE49-F238E27FC236}">
                  <a16:creationId xmlns:a16="http://schemas.microsoft.com/office/drawing/2014/main" id="{BEE6203D-6FC1-4DA3-B02B-10B37F15C7FB}"/>
                </a:ext>
              </a:extLst>
            </p:cNvPr>
            <p:cNvSpPr/>
            <p:nvPr/>
          </p:nvSpPr>
          <p:spPr>
            <a:xfrm>
              <a:off x="1295467" y="917374"/>
              <a:ext cx="3552395" cy="480035"/>
            </a:xfrm>
            <a:prstGeom prst="flowChartAlternateProcess">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1600" b="1"/>
                <a:t>AVIATION MANAGEMENT</a:t>
              </a:r>
              <a:endParaRPr lang="en-CA" sz="1600" b="1"/>
            </a:p>
          </p:txBody>
        </p:sp>
        <p:sp>
          <p:nvSpPr>
            <p:cNvPr id="25" name="Flowchart: Alternate Process 24">
              <a:extLst>
                <a:ext uri="{FF2B5EF4-FFF2-40B4-BE49-F238E27FC236}">
                  <a16:creationId xmlns:a16="http://schemas.microsoft.com/office/drawing/2014/main" id="{B70C86FB-2B9D-D702-39B8-4B44C58D33F9}"/>
                </a:ext>
              </a:extLst>
            </p:cNvPr>
            <p:cNvSpPr/>
            <p:nvPr/>
          </p:nvSpPr>
          <p:spPr>
            <a:xfrm>
              <a:off x="1295467" y="1445843"/>
              <a:ext cx="3552395" cy="480035"/>
            </a:xfrm>
            <a:prstGeom prst="flowChartAlternateProcess">
              <a:avLst/>
            </a:prstGeom>
            <a:solidFill>
              <a:srgbClr val="7030A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1600" b="1"/>
                <a:t>AIR NAVIGATION SERVICES</a:t>
              </a:r>
              <a:endParaRPr lang="en-CA" sz="1600" b="1"/>
            </a:p>
          </p:txBody>
        </p:sp>
        <p:sp>
          <p:nvSpPr>
            <p:cNvPr id="26" name="Flowchart: Alternate Process 25">
              <a:extLst>
                <a:ext uri="{FF2B5EF4-FFF2-40B4-BE49-F238E27FC236}">
                  <a16:creationId xmlns:a16="http://schemas.microsoft.com/office/drawing/2014/main" id="{2AF4048B-D770-D254-2FFC-4B4EED6CCDC7}"/>
                </a:ext>
              </a:extLst>
            </p:cNvPr>
            <p:cNvSpPr/>
            <p:nvPr/>
          </p:nvSpPr>
          <p:spPr>
            <a:xfrm>
              <a:off x="1295467" y="1974312"/>
              <a:ext cx="3552395" cy="480035"/>
            </a:xfrm>
            <a:prstGeom prst="flowChartAlternateProcess">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1600" b="1"/>
                <a:t>AERODROMES</a:t>
              </a:r>
              <a:endParaRPr lang="en-CA" sz="1600" b="1"/>
            </a:p>
          </p:txBody>
        </p:sp>
        <p:sp>
          <p:nvSpPr>
            <p:cNvPr id="27" name="Flowchart: Alternate Process 26">
              <a:extLst>
                <a:ext uri="{FF2B5EF4-FFF2-40B4-BE49-F238E27FC236}">
                  <a16:creationId xmlns:a16="http://schemas.microsoft.com/office/drawing/2014/main" id="{9CB003CB-DE4D-8705-2762-F5E3132AA435}"/>
                </a:ext>
              </a:extLst>
            </p:cNvPr>
            <p:cNvSpPr/>
            <p:nvPr/>
          </p:nvSpPr>
          <p:spPr>
            <a:xfrm>
              <a:off x="1295467" y="2502781"/>
              <a:ext cx="3552395" cy="480035"/>
            </a:xfrm>
            <a:prstGeom prst="flowChartAlternateProcess">
              <a:avLst/>
            </a:pr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1600" b="1"/>
                <a:t>ENVIRONMENT</a:t>
              </a:r>
              <a:endParaRPr lang="en-CA" sz="1600" b="1"/>
            </a:p>
          </p:txBody>
        </p:sp>
        <p:sp>
          <p:nvSpPr>
            <p:cNvPr id="28" name="Flowchart: Alternate Process 27">
              <a:extLst>
                <a:ext uri="{FF2B5EF4-FFF2-40B4-BE49-F238E27FC236}">
                  <a16:creationId xmlns:a16="http://schemas.microsoft.com/office/drawing/2014/main" id="{6CC19FF8-F7FE-7617-67C8-B38E8B89DDF8}"/>
                </a:ext>
              </a:extLst>
            </p:cNvPr>
            <p:cNvSpPr/>
            <p:nvPr/>
          </p:nvSpPr>
          <p:spPr>
            <a:xfrm>
              <a:off x="1295467" y="3031250"/>
              <a:ext cx="3552395" cy="480035"/>
            </a:xfrm>
            <a:prstGeom prst="flowChartAlternateProcess">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1600" b="1"/>
                <a:t>FLIGHT SAFETY AND SAFETY MANAGEMENT</a:t>
              </a:r>
              <a:endParaRPr lang="en-CA" sz="1600" b="1"/>
            </a:p>
          </p:txBody>
        </p:sp>
        <p:sp>
          <p:nvSpPr>
            <p:cNvPr id="29" name="Flowchart: Alternate Process 28">
              <a:extLst>
                <a:ext uri="{FF2B5EF4-FFF2-40B4-BE49-F238E27FC236}">
                  <a16:creationId xmlns:a16="http://schemas.microsoft.com/office/drawing/2014/main" id="{613A9D2A-5F21-9600-B375-94303E8C1B0A}"/>
                </a:ext>
              </a:extLst>
            </p:cNvPr>
            <p:cNvSpPr/>
            <p:nvPr/>
          </p:nvSpPr>
          <p:spPr>
            <a:xfrm>
              <a:off x="1295467" y="3559719"/>
              <a:ext cx="3552395" cy="480035"/>
            </a:xfrm>
            <a:prstGeom prst="flowChartAlternateProcess">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1600" b="1"/>
                <a:t>SECURITY</a:t>
              </a:r>
              <a:endParaRPr lang="en-CA" sz="1600" b="1"/>
            </a:p>
          </p:txBody>
        </p:sp>
        <p:sp>
          <p:nvSpPr>
            <p:cNvPr id="30" name="Flowchart: Alternate Process 29">
              <a:extLst>
                <a:ext uri="{FF2B5EF4-FFF2-40B4-BE49-F238E27FC236}">
                  <a16:creationId xmlns:a16="http://schemas.microsoft.com/office/drawing/2014/main" id="{39BF056E-EAA0-A691-AFD1-D3D55DB2CFB2}"/>
                </a:ext>
              </a:extLst>
            </p:cNvPr>
            <p:cNvSpPr/>
            <p:nvPr/>
          </p:nvSpPr>
          <p:spPr>
            <a:xfrm>
              <a:off x="1295467" y="4088188"/>
              <a:ext cx="3552395" cy="480035"/>
            </a:xfrm>
            <a:prstGeom prst="flowChartAlternateProcess">
              <a:avLst/>
            </a:prstGeom>
            <a:solidFill>
              <a:schemeClr val="accent3">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1600" b="1"/>
                <a:t>FACILITATION</a:t>
              </a:r>
              <a:endParaRPr lang="en-CA" sz="1600" b="1"/>
            </a:p>
          </p:txBody>
        </p:sp>
        <p:sp>
          <p:nvSpPr>
            <p:cNvPr id="31" name="Flowchart: Alternate Process 30">
              <a:extLst>
                <a:ext uri="{FF2B5EF4-FFF2-40B4-BE49-F238E27FC236}">
                  <a16:creationId xmlns:a16="http://schemas.microsoft.com/office/drawing/2014/main" id="{4B0A2DBF-D1D9-2905-F81C-D6BEDF3D04EC}"/>
                </a:ext>
              </a:extLst>
            </p:cNvPr>
            <p:cNvSpPr/>
            <p:nvPr/>
          </p:nvSpPr>
          <p:spPr>
            <a:xfrm>
              <a:off x="1295467" y="4616657"/>
              <a:ext cx="3552395" cy="480035"/>
            </a:xfrm>
            <a:prstGeom prst="flowChartAlternateProcess">
              <a:avLst/>
            </a:prstGeom>
            <a:solidFill>
              <a:schemeClr val="bg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1600" b="1"/>
                <a:t>AIR TRANSPORT</a:t>
              </a:r>
              <a:endParaRPr lang="en-CA" sz="1600" b="1"/>
            </a:p>
          </p:txBody>
        </p:sp>
        <p:sp>
          <p:nvSpPr>
            <p:cNvPr id="32" name="Flowchart: Alternate Process 31">
              <a:extLst>
                <a:ext uri="{FF2B5EF4-FFF2-40B4-BE49-F238E27FC236}">
                  <a16:creationId xmlns:a16="http://schemas.microsoft.com/office/drawing/2014/main" id="{6C46CABF-31C8-069E-30F2-4F6005835DF8}"/>
                </a:ext>
              </a:extLst>
            </p:cNvPr>
            <p:cNvSpPr/>
            <p:nvPr/>
          </p:nvSpPr>
          <p:spPr>
            <a:xfrm>
              <a:off x="1295467" y="5145126"/>
              <a:ext cx="3552395" cy="480035"/>
            </a:xfrm>
            <a:prstGeom prst="flowChartAlternateProcess">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1600" b="1"/>
                <a:t>TRAINING COMPETENCY DEVELOPMENT</a:t>
              </a:r>
              <a:endParaRPr lang="en-CA" sz="1600" b="1"/>
            </a:p>
          </p:txBody>
        </p:sp>
        <p:sp>
          <p:nvSpPr>
            <p:cNvPr id="33" name="Flowchart: Alternate Process 32">
              <a:extLst>
                <a:ext uri="{FF2B5EF4-FFF2-40B4-BE49-F238E27FC236}">
                  <a16:creationId xmlns:a16="http://schemas.microsoft.com/office/drawing/2014/main" id="{97668452-0160-39CD-5ACF-342EB7C2D0EF}"/>
                </a:ext>
              </a:extLst>
            </p:cNvPr>
            <p:cNvSpPr/>
            <p:nvPr/>
          </p:nvSpPr>
          <p:spPr>
            <a:xfrm>
              <a:off x="1295467" y="5673593"/>
              <a:ext cx="3552395" cy="480035"/>
            </a:xfrm>
            <a:prstGeom prst="flowChartAlternateProcess">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1600" b="1"/>
                <a:t>AVIATION LAW</a:t>
              </a:r>
              <a:endParaRPr lang="en-CA" sz="1600" b="1"/>
            </a:p>
          </p:txBody>
        </p:sp>
        <p:sp>
          <p:nvSpPr>
            <p:cNvPr id="34" name="Flowchart: Alternate Process 33">
              <a:extLst>
                <a:ext uri="{FF2B5EF4-FFF2-40B4-BE49-F238E27FC236}">
                  <a16:creationId xmlns:a16="http://schemas.microsoft.com/office/drawing/2014/main" id="{EA5FE8BB-6DA2-0F75-D33D-73CDF9915EDD}"/>
                </a:ext>
              </a:extLst>
            </p:cNvPr>
            <p:cNvSpPr/>
            <p:nvPr/>
          </p:nvSpPr>
          <p:spPr>
            <a:xfrm>
              <a:off x="1295466" y="6202060"/>
              <a:ext cx="3552395" cy="480035"/>
            </a:xfrm>
            <a:prstGeom prst="flowChartAlternateProcess">
              <a:avLst/>
            </a:prstGeom>
            <a:solidFill>
              <a:schemeClr val="tx1">
                <a:lumMod val="85000"/>
                <a:lumOff val="1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1600" b="1"/>
                <a:t>AVIATION NEW ENTRANTS</a:t>
              </a:r>
              <a:endParaRPr lang="en-CA" sz="1600" b="1"/>
            </a:p>
          </p:txBody>
        </p:sp>
        <p:sp>
          <p:nvSpPr>
            <p:cNvPr id="35" name="Right Brace 34">
              <a:extLst>
                <a:ext uri="{FF2B5EF4-FFF2-40B4-BE49-F238E27FC236}">
                  <a16:creationId xmlns:a16="http://schemas.microsoft.com/office/drawing/2014/main" id="{70FD6A97-5E2F-E6AB-6F4E-A97F91460BF4}"/>
                </a:ext>
              </a:extLst>
            </p:cNvPr>
            <p:cNvSpPr/>
            <p:nvPr/>
          </p:nvSpPr>
          <p:spPr>
            <a:xfrm>
              <a:off x="919655" y="6182570"/>
              <a:ext cx="242052" cy="480035"/>
            </a:xfrm>
            <a:prstGeom prst="rightBrace">
              <a:avLst/>
            </a:prstGeom>
            <a:solidFill>
              <a:srgbClr val="FF0000"/>
            </a:solidFill>
            <a:ln>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sp>
        <p:nvSpPr>
          <p:cNvPr id="36" name="TextBox 35">
            <a:extLst>
              <a:ext uri="{FF2B5EF4-FFF2-40B4-BE49-F238E27FC236}">
                <a16:creationId xmlns:a16="http://schemas.microsoft.com/office/drawing/2014/main" id="{6E7F8444-043B-76AA-6282-37295D7A0F4A}"/>
              </a:ext>
            </a:extLst>
          </p:cNvPr>
          <p:cNvSpPr txBox="1"/>
          <p:nvPr/>
        </p:nvSpPr>
        <p:spPr>
          <a:xfrm>
            <a:off x="6257057" y="6094722"/>
            <a:ext cx="1180916" cy="369332"/>
          </a:xfrm>
          <a:prstGeom prst="rect">
            <a:avLst/>
          </a:prstGeom>
          <a:noFill/>
        </p:spPr>
        <p:txBody>
          <a:bodyPr wrap="square" rtlCol="0">
            <a:spAutoFit/>
          </a:bodyPr>
          <a:lstStyle/>
          <a:p>
            <a:r>
              <a:rPr lang="en-US" b="1">
                <a:solidFill>
                  <a:schemeClr val="accent5">
                    <a:lumMod val="75000"/>
                  </a:schemeClr>
                </a:solidFill>
              </a:rPr>
              <a:t>NEW</a:t>
            </a:r>
            <a:endParaRPr lang="en-CA" b="1">
              <a:solidFill>
                <a:schemeClr val="accent5">
                  <a:lumMod val="75000"/>
                </a:schemeClr>
              </a:solidFill>
            </a:endParaRPr>
          </a:p>
        </p:txBody>
      </p:sp>
      <p:sp>
        <p:nvSpPr>
          <p:cNvPr id="37" name="Content Placeholder 23">
            <a:extLst>
              <a:ext uri="{FF2B5EF4-FFF2-40B4-BE49-F238E27FC236}">
                <a16:creationId xmlns:a16="http://schemas.microsoft.com/office/drawing/2014/main" id="{C1D24B39-2366-CAFC-FDAC-205837577C70}"/>
              </a:ext>
            </a:extLst>
          </p:cNvPr>
          <p:cNvSpPr txBox="1">
            <a:spLocks/>
          </p:cNvSpPr>
          <p:nvPr/>
        </p:nvSpPr>
        <p:spPr>
          <a:xfrm>
            <a:off x="543558" y="1028700"/>
            <a:ext cx="6065060" cy="454617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Wingdings" panose="05000000000000000000" pitchFamily="2" charset="2"/>
              <a:buChar char="Ø"/>
            </a:pPr>
            <a:r>
              <a:rPr lang="en-US" sz="1800" kern="0">
                <a:latin typeface="Aptos" panose="020B0004020202020204" pitchFamily="34" charset="0"/>
                <a:cs typeface="Arial"/>
              </a:rPr>
              <a:t>500+ training packages available in face-to-face, online or hybrid formats across 11 strategic training areas, supporting the implementation of SARPs.</a:t>
            </a:r>
            <a:endParaRPr lang="en-US">
              <a:latin typeface="Aptos" panose="020B0004020202020204" pitchFamily="34" charset="0"/>
              <a:cs typeface="Arial"/>
            </a:endParaRPr>
          </a:p>
          <a:p>
            <a:pPr marL="285750" indent="-285750" algn="just">
              <a:buFont typeface="Wingdings" panose="05000000000000000000" pitchFamily="2" charset="2"/>
              <a:buChar char="Ø"/>
            </a:pPr>
            <a:r>
              <a:rPr lang="en-US" sz="1800" kern="0">
                <a:latin typeface="Aptos" panose="020B0004020202020204" pitchFamily="34" charset="0"/>
                <a:cs typeface="Arial"/>
              </a:rPr>
              <a:t>Global network of over 144 Training Organizations and Partners developing and delivering ICAO Training.  </a:t>
            </a:r>
            <a:endParaRPr lang="en-CA" sz="1800" b="1" kern="0">
              <a:latin typeface="Aptos" panose="020B0004020202020204" pitchFamily="34" charset="0"/>
              <a:ea typeface="Calibri" panose="020F0502020204030204"/>
              <a:cs typeface="Arial"/>
            </a:endParaRPr>
          </a:p>
        </p:txBody>
      </p:sp>
      <p:sp>
        <p:nvSpPr>
          <p:cNvPr id="39" name="Title 38">
            <a:extLst>
              <a:ext uri="{FF2B5EF4-FFF2-40B4-BE49-F238E27FC236}">
                <a16:creationId xmlns:a16="http://schemas.microsoft.com/office/drawing/2014/main" id="{29C62497-D306-D12A-7E76-7A078F434070}"/>
              </a:ext>
            </a:extLst>
          </p:cNvPr>
          <p:cNvSpPr>
            <a:spLocks noGrp="1"/>
          </p:cNvSpPr>
          <p:nvPr>
            <p:ph type="title"/>
          </p:nvPr>
        </p:nvSpPr>
        <p:spPr>
          <a:xfrm>
            <a:off x="161636" y="203675"/>
            <a:ext cx="10515600" cy="608749"/>
          </a:xfrm>
        </p:spPr>
        <p:txBody>
          <a:bodyPr lIns="91440" tIns="45720" rIns="91440" bIns="45720" anchor="t"/>
          <a:lstStyle/>
          <a:p>
            <a:r>
              <a:rPr lang="en-US" sz="2800">
                <a:solidFill>
                  <a:srgbClr val="0D2B6F"/>
                </a:solidFill>
                <a:latin typeface="Aptos"/>
                <a:ea typeface="+mn-ea"/>
                <a:cs typeface="+mn-cs"/>
              </a:rPr>
              <a:t>ICAO  Training Catalogue</a:t>
            </a:r>
            <a:endParaRPr lang="en-CA" sz="2800">
              <a:solidFill>
                <a:srgbClr val="0D2B6F"/>
              </a:solidFill>
              <a:latin typeface="Aptos"/>
              <a:ea typeface="+mn-ea"/>
              <a:cs typeface="+mn-cs"/>
            </a:endParaRPr>
          </a:p>
        </p:txBody>
      </p:sp>
    </p:spTree>
    <p:custDataLst>
      <p:tags r:id="rId1"/>
    </p:custDataLst>
    <p:extLst>
      <p:ext uri="{BB962C8B-B14F-4D97-AF65-F5344CB8AC3E}">
        <p14:creationId xmlns:p14="http://schemas.microsoft.com/office/powerpoint/2010/main" val="1331413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8A0177-1646-DF8F-689F-6351C330AA1E}"/>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286130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B1F8F7-E410-08B9-B4CC-71E4C6A05007}"/>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970588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85216" y="807303"/>
            <a:ext cx="7589520" cy="295466"/>
          </a:xfrm>
          <a:prstGeom prst="rect">
            <a:avLst/>
          </a:prstGeom>
          <a:noFill/>
        </p:spPr>
        <p:txBody>
          <a:bodyPr wrap="square" lIns="18288" tIns="9144" rIns="18288" bIns="9144">
            <a:spAutoFit/>
          </a:bodyPr>
          <a:lstStyle/>
          <a:p>
            <a:pPr algn="l">
              <a:spcAft>
                <a:spcPts val="0"/>
              </a:spcAft>
            </a:pPr>
            <a:r>
              <a:rPr b="0">
                <a:solidFill>
                  <a:srgbClr val="557089"/>
                </a:solidFill>
                <a:latin typeface="Aptos Display" panose="020B0004020202020204" pitchFamily="34" charset="0"/>
              </a:rPr>
              <a:t>One portal for sourcing aviation solutions</a:t>
            </a:r>
          </a:p>
        </p:txBody>
      </p:sp>
      <p:sp>
        <p:nvSpPr>
          <p:cNvPr id="4" name="Rectangle 3"/>
          <p:cNvSpPr/>
          <p:nvPr/>
        </p:nvSpPr>
        <p:spPr>
          <a:xfrm>
            <a:off x="585216" y="1298448"/>
            <a:ext cx="713232" cy="50292"/>
          </a:xfrm>
          <a:prstGeom prst="rect">
            <a:avLst/>
          </a:prstGeom>
          <a:solidFill>
            <a:srgbClr val="00B1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latin typeface="Aptos Display" panose="020B0004020202020204" pitchFamily="34" charset="0"/>
            </a:endParaRPr>
          </a:p>
        </p:txBody>
      </p:sp>
      <p:sp>
        <p:nvSpPr>
          <p:cNvPr id="5" name="Rounded Rectangle 4"/>
          <p:cNvSpPr/>
          <p:nvPr/>
        </p:nvSpPr>
        <p:spPr>
          <a:xfrm>
            <a:off x="707136" y="1627631"/>
            <a:ext cx="4568952" cy="4656511"/>
          </a:xfrm>
          <a:prstGeom prst="roundRect">
            <a:avLst/>
          </a:prstGeom>
          <a:solidFill>
            <a:srgbClr val="EDF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Aptos Display" panose="020B0004020202020204" pitchFamily="34" charset="0"/>
            </a:endParaRPr>
          </a:p>
        </p:txBody>
      </p:sp>
      <p:sp>
        <p:nvSpPr>
          <p:cNvPr id="6" name="TextBox 5"/>
          <p:cNvSpPr txBox="1"/>
          <p:nvPr/>
        </p:nvSpPr>
        <p:spPr>
          <a:xfrm>
            <a:off x="1138428" y="1721840"/>
            <a:ext cx="4114800" cy="295466"/>
          </a:xfrm>
          <a:prstGeom prst="rect">
            <a:avLst/>
          </a:prstGeom>
          <a:noFill/>
        </p:spPr>
        <p:txBody>
          <a:bodyPr wrap="square" lIns="18288" tIns="9144" rIns="18288" bIns="9144">
            <a:spAutoFit/>
          </a:bodyPr>
          <a:lstStyle/>
          <a:p>
            <a:pPr algn="ctr">
              <a:spcAft>
                <a:spcPts val="0"/>
              </a:spcAft>
            </a:pPr>
            <a:r>
              <a:rPr b="1">
                <a:solidFill>
                  <a:srgbClr val="0071BC"/>
                </a:solidFill>
                <a:latin typeface="Aptos Display" panose="020B0004020202020204" pitchFamily="34" charset="0"/>
              </a:rPr>
              <a:t>WHAT IT DOES</a:t>
            </a:r>
          </a:p>
        </p:txBody>
      </p:sp>
      <p:sp>
        <p:nvSpPr>
          <p:cNvPr id="7" name="Oval 6"/>
          <p:cNvSpPr/>
          <p:nvPr/>
        </p:nvSpPr>
        <p:spPr>
          <a:xfrm>
            <a:off x="858774" y="2482266"/>
            <a:ext cx="438912" cy="438912"/>
          </a:xfrm>
          <a:prstGeom prst="ellipse">
            <a:avLst/>
          </a:prstGeom>
          <a:solidFill>
            <a:srgbClr val="0071BC"/>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FFFFFF"/>
                </a:solidFill>
                <a:latin typeface="Aptos Display" panose="020B0004020202020204" pitchFamily="34" charset="0"/>
              </a:rPr>
              <a:t>01</a:t>
            </a:r>
          </a:p>
        </p:txBody>
      </p:sp>
      <p:grpSp>
        <p:nvGrpSpPr>
          <p:cNvPr id="27" name="Group 26">
            <a:extLst>
              <a:ext uri="{FF2B5EF4-FFF2-40B4-BE49-F238E27FC236}">
                <a16:creationId xmlns:a16="http://schemas.microsoft.com/office/drawing/2014/main" id="{D2C727A8-CF81-F856-10A4-A698FA532DAE}"/>
              </a:ext>
            </a:extLst>
          </p:cNvPr>
          <p:cNvGrpSpPr/>
          <p:nvPr/>
        </p:nvGrpSpPr>
        <p:grpSpPr>
          <a:xfrm>
            <a:off x="1448562" y="2482266"/>
            <a:ext cx="3700272" cy="899354"/>
            <a:chOff x="1472184" y="2262128"/>
            <a:chExt cx="3700272" cy="899354"/>
          </a:xfrm>
        </p:grpSpPr>
        <p:sp>
          <p:nvSpPr>
            <p:cNvPr id="8" name="TextBox 7"/>
            <p:cNvSpPr txBox="1"/>
            <p:nvPr/>
          </p:nvSpPr>
          <p:spPr>
            <a:xfrm>
              <a:off x="1481328" y="2262128"/>
              <a:ext cx="3429000" cy="326243"/>
            </a:xfrm>
            <a:prstGeom prst="rect">
              <a:avLst/>
            </a:prstGeom>
            <a:noFill/>
          </p:spPr>
          <p:txBody>
            <a:bodyPr wrap="square" lIns="18288" tIns="9144" rIns="18288" bIns="9144">
              <a:spAutoFit/>
            </a:bodyPr>
            <a:lstStyle/>
            <a:p>
              <a:pPr algn="l">
                <a:spcAft>
                  <a:spcPts val="0"/>
                </a:spcAft>
              </a:pPr>
              <a:r>
                <a:rPr sz="2000" b="1">
                  <a:solidFill>
                    <a:srgbClr val="19354F"/>
                  </a:solidFill>
                  <a:latin typeface="Aptos Display" panose="020B0004020202020204" pitchFamily="34" charset="0"/>
                </a:rPr>
                <a:t>Pre-qualified suppliers</a:t>
              </a:r>
            </a:p>
          </p:txBody>
        </p:sp>
        <p:sp>
          <p:nvSpPr>
            <p:cNvPr id="9" name="TextBox 8"/>
            <p:cNvSpPr txBox="1"/>
            <p:nvPr/>
          </p:nvSpPr>
          <p:spPr>
            <a:xfrm>
              <a:off x="1472184" y="2650573"/>
              <a:ext cx="3700272" cy="510909"/>
            </a:xfrm>
            <a:prstGeom prst="rect">
              <a:avLst/>
            </a:prstGeom>
            <a:noFill/>
          </p:spPr>
          <p:txBody>
            <a:bodyPr wrap="square" lIns="18288" tIns="9144" rIns="18288" bIns="9144">
              <a:spAutoFit/>
            </a:bodyPr>
            <a:lstStyle/>
            <a:p>
              <a:pPr algn="l">
                <a:spcAft>
                  <a:spcPts val="0"/>
                </a:spcAft>
              </a:pPr>
              <a:r>
                <a:rPr sz="1600" b="0">
                  <a:solidFill>
                    <a:srgbClr val="557089"/>
                  </a:solidFill>
                  <a:latin typeface="Aptos Display" panose="020B0004020202020204" pitchFamily="34" charset="0"/>
                </a:rPr>
                <a:t>Products sourced through competitive ICAO procurement.</a:t>
              </a:r>
            </a:p>
          </p:txBody>
        </p:sp>
      </p:grpSp>
      <p:sp>
        <p:nvSpPr>
          <p:cNvPr id="10" name="Oval 9"/>
          <p:cNvSpPr/>
          <p:nvPr/>
        </p:nvSpPr>
        <p:spPr>
          <a:xfrm>
            <a:off x="858774" y="3715125"/>
            <a:ext cx="438912" cy="438912"/>
          </a:xfrm>
          <a:prstGeom prst="ellipse">
            <a:avLst/>
          </a:prstGeom>
          <a:solidFill>
            <a:srgbClr val="0071BC"/>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FFFFFF"/>
                </a:solidFill>
                <a:latin typeface="Aptos Display" panose="020B0004020202020204" pitchFamily="34" charset="0"/>
              </a:rPr>
              <a:t>02</a:t>
            </a:r>
          </a:p>
        </p:txBody>
      </p:sp>
      <p:grpSp>
        <p:nvGrpSpPr>
          <p:cNvPr id="28" name="Group 27">
            <a:extLst>
              <a:ext uri="{FF2B5EF4-FFF2-40B4-BE49-F238E27FC236}">
                <a16:creationId xmlns:a16="http://schemas.microsoft.com/office/drawing/2014/main" id="{DBE7869F-EE21-FED3-08DE-61910A8EDB5F}"/>
              </a:ext>
            </a:extLst>
          </p:cNvPr>
          <p:cNvGrpSpPr/>
          <p:nvPr/>
        </p:nvGrpSpPr>
        <p:grpSpPr>
          <a:xfrm>
            <a:off x="1448562" y="3696837"/>
            <a:ext cx="3700272" cy="905611"/>
            <a:chOff x="1481328" y="3476699"/>
            <a:chExt cx="3700272" cy="905611"/>
          </a:xfrm>
        </p:grpSpPr>
        <p:sp>
          <p:nvSpPr>
            <p:cNvPr id="11" name="TextBox 10"/>
            <p:cNvSpPr txBox="1"/>
            <p:nvPr/>
          </p:nvSpPr>
          <p:spPr>
            <a:xfrm>
              <a:off x="1481328" y="3476699"/>
              <a:ext cx="3429000" cy="326243"/>
            </a:xfrm>
            <a:prstGeom prst="rect">
              <a:avLst/>
            </a:prstGeom>
            <a:noFill/>
          </p:spPr>
          <p:txBody>
            <a:bodyPr wrap="square" lIns="18288" tIns="9144" rIns="18288" bIns="9144">
              <a:spAutoFit/>
            </a:bodyPr>
            <a:lstStyle/>
            <a:p>
              <a:pPr algn="l">
                <a:spcAft>
                  <a:spcPts val="0"/>
                </a:spcAft>
              </a:pPr>
              <a:r>
                <a:rPr sz="2000" b="1">
                  <a:solidFill>
                    <a:srgbClr val="19354F"/>
                  </a:solidFill>
                  <a:latin typeface="Aptos Display" panose="020B0004020202020204" pitchFamily="34" charset="0"/>
                </a:rPr>
                <a:t>Better value</a:t>
              </a:r>
            </a:p>
          </p:txBody>
        </p:sp>
        <p:sp>
          <p:nvSpPr>
            <p:cNvPr id="12" name="TextBox 11"/>
            <p:cNvSpPr txBox="1"/>
            <p:nvPr/>
          </p:nvSpPr>
          <p:spPr>
            <a:xfrm>
              <a:off x="1481328" y="3871401"/>
              <a:ext cx="3700272" cy="510909"/>
            </a:xfrm>
            <a:prstGeom prst="rect">
              <a:avLst/>
            </a:prstGeom>
            <a:noFill/>
          </p:spPr>
          <p:txBody>
            <a:bodyPr wrap="square" lIns="18288" tIns="9144" rIns="18288" bIns="9144">
              <a:spAutoFit/>
            </a:bodyPr>
            <a:lstStyle/>
            <a:p>
              <a:pPr algn="l">
                <a:spcAft>
                  <a:spcPts val="0"/>
                </a:spcAft>
              </a:pPr>
              <a:r>
                <a:rPr sz="1600" b="0">
                  <a:solidFill>
                    <a:srgbClr val="557089"/>
                  </a:solidFill>
                  <a:latin typeface="Aptos Display" panose="020B0004020202020204" pitchFamily="34" charset="0"/>
                </a:rPr>
                <a:t>Aggregated demand and long-term agreements help deliver competitive pricing.</a:t>
              </a:r>
            </a:p>
          </p:txBody>
        </p:sp>
      </p:grpSp>
      <p:sp>
        <p:nvSpPr>
          <p:cNvPr id="13" name="Oval 12"/>
          <p:cNvSpPr/>
          <p:nvPr/>
        </p:nvSpPr>
        <p:spPr>
          <a:xfrm>
            <a:off x="858774" y="4944924"/>
            <a:ext cx="438912" cy="438912"/>
          </a:xfrm>
          <a:prstGeom prst="ellipse">
            <a:avLst/>
          </a:prstGeom>
          <a:solidFill>
            <a:srgbClr val="0071BC"/>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FFFFFF"/>
                </a:solidFill>
                <a:latin typeface="Aptos Display" panose="020B0004020202020204" pitchFamily="34" charset="0"/>
              </a:rPr>
              <a:t>03</a:t>
            </a:r>
          </a:p>
        </p:txBody>
      </p:sp>
      <p:grpSp>
        <p:nvGrpSpPr>
          <p:cNvPr id="29" name="Group 28">
            <a:extLst>
              <a:ext uri="{FF2B5EF4-FFF2-40B4-BE49-F238E27FC236}">
                <a16:creationId xmlns:a16="http://schemas.microsoft.com/office/drawing/2014/main" id="{81CFCBDE-0D5F-4591-059B-FDBC6137133D}"/>
              </a:ext>
            </a:extLst>
          </p:cNvPr>
          <p:cNvGrpSpPr/>
          <p:nvPr/>
        </p:nvGrpSpPr>
        <p:grpSpPr>
          <a:xfrm>
            <a:off x="1448562" y="4936679"/>
            <a:ext cx="3438144" cy="882502"/>
            <a:chOff x="1472184" y="4716541"/>
            <a:chExt cx="3438144" cy="882502"/>
          </a:xfrm>
        </p:grpSpPr>
        <p:sp>
          <p:nvSpPr>
            <p:cNvPr id="14" name="TextBox 13"/>
            <p:cNvSpPr txBox="1"/>
            <p:nvPr/>
          </p:nvSpPr>
          <p:spPr>
            <a:xfrm>
              <a:off x="1472184" y="4716541"/>
              <a:ext cx="3429000" cy="326243"/>
            </a:xfrm>
            <a:prstGeom prst="rect">
              <a:avLst/>
            </a:prstGeom>
            <a:noFill/>
          </p:spPr>
          <p:txBody>
            <a:bodyPr wrap="square" lIns="18288" tIns="9144" rIns="18288" bIns="9144">
              <a:spAutoFit/>
            </a:bodyPr>
            <a:lstStyle/>
            <a:p>
              <a:pPr algn="l">
                <a:spcAft>
                  <a:spcPts val="0"/>
                </a:spcAft>
              </a:pPr>
              <a:r>
                <a:rPr sz="2000" b="1">
                  <a:solidFill>
                    <a:srgbClr val="19354F"/>
                  </a:solidFill>
                  <a:latin typeface="Aptos Display" panose="020B0004020202020204" pitchFamily="34" charset="0"/>
                </a:rPr>
                <a:t>Simpler purchasing</a:t>
              </a:r>
            </a:p>
          </p:txBody>
        </p:sp>
        <p:sp>
          <p:nvSpPr>
            <p:cNvPr id="15" name="TextBox 14"/>
            <p:cNvSpPr txBox="1"/>
            <p:nvPr/>
          </p:nvSpPr>
          <p:spPr>
            <a:xfrm>
              <a:off x="1481328" y="5088134"/>
              <a:ext cx="3429000" cy="510909"/>
            </a:xfrm>
            <a:prstGeom prst="rect">
              <a:avLst/>
            </a:prstGeom>
            <a:noFill/>
          </p:spPr>
          <p:txBody>
            <a:bodyPr wrap="square" lIns="18288" tIns="9144" rIns="18288" bIns="9144">
              <a:spAutoFit/>
            </a:bodyPr>
            <a:lstStyle/>
            <a:p>
              <a:pPr algn="l">
                <a:spcAft>
                  <a:spcPts val="0"/>
                </a:spcAft>
              </a:pPr>
              <a:r>
                <a:rPr sz="1600" b="0">
                  <a:solidFill>
                    <a:srgbClr val="557089"/>
                  </a:solidFill>
                  <a:latin typeface="Aptos Display" panose="020B0004020202020204" pitchFamily="34" charset="0"/>
                </a:rPr>
                <a:t>A streamlined route to aviation goods and services.</a:t>
              </a:r>
            </a:p>
          </p:txBody>
        </p:sp>
      </p:grpSp>
      <p:sp>
        <p:nvSpPr>
          <p:cNvPr id="16" name="TextBox 15"/>
          <p:cNvSpPr txBox="1"/>
          <p:nvPr/>
        </p:nvSpPr>
        <p:spPr>
          <a:xfrm>
            <a:off x="7583298" y="1323594"/>
            <a:ext cx="2173886" cy="326243"/>
          </a:xfrm>
          <a:prstGeom prst="rect">
            <a:avLst/>
          </a:prstGeom>
          <a:noFill/>
        </p:spPr>
        <p:txBody>
          <a:bodyPr wrap="square" lIns="18288" tIns="9144" rIns="18288" bIns="9144">
            <a:spAutoFit/>
          </a:bodyPr>
          <a:lstStyle/>
          <a:p>
            <a:pPr algn="ctr">
              <a:spcAft>
                <a:spcPts val="0"/>
              </a:spcAft>
            </a:pPr>
            <a:r>
              <a:rPr sz="2000" b="1">
                <a:solidFill>
                  <a:srgbClr val="0071BC"/>
                </a:solidFill>
                <a:latin typeface="Aptos Display" panose="020B0004020202020204" pitchFamily="34" charset="0"/>
              </a:rPr>
              <a:t>AVAILABLE NOW</a:t>
            </a:r>
          </a:p>
        </p:txBody>
      </p:sp>
      <p:pic>
        <p:nvPicPr>
          <p:cNvPr id="19" name="Picture 18"/>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5404104" y="1681528"/>
            <a:ext cx="6765765" cy="4506106"/>
          </a:xfrm>
          <a:prstGeom prst="rect">
            <a:avLst/>
          </a:prstGeom>
        </p:spPr>
      </p:pic>
      <p:sp>
        <p:nvSpPr>
          <p:cNvPr id="20" name="Rounded Rectangle 19"/>
          <p:cNvSpPr/>
          <p:nvPr/>
        </p:nvSpPr>
        <p:spPr>
          <a:xfrm>
            <a:off x="5783182" y="5383836"/>
            <a:ext cx="1143000" cy="658368"/>
          </a:xfrm>
          <a:prstGeom prst="roundRect">
            <a:avLst/>
          </a:prstGeom>
          <a:solidFill>
            <a:srgbClr val="289DD8"/>
          </a:solidFill>
          <a:ln>
            <a:noFill/>
          </a:ln>
        </p:spPr>
        <p:style>
          <a:lnRef idx="1">
            <a:schemeClr val="accent1"/>
          </a:lnRef>
          <a:fillRef idx="3">
            <a:schemeClr val="accent1"/>
          </a:fillRef>
          <a:effectRef idx="2">
            <a:schemeClr val="accent1"/>
          </a:effectRef>
          <a:fontRef idx="minor">
            <a:schemeClr val="lt1"/>
          </a:fontRef>
        </p:style>
        <p:txBody>
          <a:bodyPr wrap="square" lIns="64008" tIns="54864" rIns="64008" bIns="18288" rtlCol="0" anchor="ctr"/>
          <a:lstStyle/>
          <a:p>
            <a:pPr algn="ctr"/>
            <a:r>
              <a:rPr sz="1400">
                <a:solidFill>
                  <a:srgbClr val="FFFFFF"/>
                </a:solidFill>
                <a:latin typeface="Aptos Display" panose="020B0004020202020204" pitchFamily="34" charset="0"/>
              </a:rPr>
              <a:t>ARFF vehicles</a:t>
            </a:r>
          </a:p>
        </p:txBody>
      </p:sp>
      <p:sp>
        <p:nvSpPr>
          <p:cNvPr id="21" name="Rounded Rectangle 20"/>
          <p:cNvSpPr/>
          <p:nvPr/>
        </p:nvSpPr>
        <p:spPr>
          <a:xfrm>
            <a:off x="6999334" y="5383836"/>
            <a:ext cx="1143000" cy="658368"/>
          </a:xfrm>
          <a:prstGeom prst="roundRect">
            <a:avLst/>
          </a:prstGeom>
          <a:solidFill>
            <a:srgbClr val="289DD8"/>
          </a:solidFill>
          <a:ln>
            <a:noFill/>
          </a:ln>
        </p:spPr>
        <p:style>
          <a:lnRef idx="1">
            <a:schemeClr val="accent1"/>
          </a:lnRef>
          <a:fillRef idx="3">
            <a:schemeClr val="accent1"/>
          </a:fillRef>
          <a:effectRef idx="2">
            <a:schemeClr val="accent1"/>
          </a:effectRef>
          <a:fontRef idx="minor">
            <a:schemeClr val="lt1"/>
          </a:fontRef>
        </p:style>
        <p:txBody>
          <a:bodyPr wrap="square" lIns="64008" tIns="54864" rIns="64008" bIns="18288" rtlCol="0" anchor="ctr"/>
          <a:lstStyle/>
          <a:p>
            <a:pPr algn="ctr"/>
            <a:r>
              <a:rPr sz="1400">
                <a:solidFill>
                  <a:srgbClr val="FFFFFF"/>
                </a:solidFill>
                <a:latin typeface="Aptos Display" panose="020B0004020202020204" pitchFamily="34" charset="0"/>
              </a:rPr>
              <a:t>SCBA</a:t>
            </a:r>
          </a:p>
        </p:txBody>
      </p:sp>
      <p:sp>
        <p:nvSpPr>
          <p:cNvPr id="22" name="Rounded Rectangle 21"/>
          <p:cNvSpPr/>
          <p:nvPr/>
        </p:nvSpPr>
        <p:spPr>
          <a:xfrm>
            <a:off x="8215486" y="5383836"/>
            <a:ext cx="1143000" cy="658368"/>
          </a:xfrm>
          <a:prstGeom prst="roundRect">
            <a:avLst/>
          </a:prstGeom>
          <a:solidFill>
            <a:srgbClr val="289DD8"/>
          </a:solidFill>
          <a:ln>
            <a:noFill/>
          </a:ln>
        </p:spPr>
        <p:style>
          <a:lnRef idx="1">
            <a:schemeClr val="accent1"/>
          </a:lnRef>
          <a:fillRef idx="3">
            <a:schemeClr val="accent1"/>
          </a:fillRef>
          <a:effectRef idx="2">
            <a:schemeClr val="accent1"/>
          </a:effectRef>
          <a:fontRef idx="minor">
            <a:schemeClr val="lt1"/>
          </a:fontRef>
        </p:style>
        <p:txBody>
          <a:bodyPr wrap="square" lIns="64008" tIns="54864" rIns="64008" bIns="18288" rtlCol="0" anchor="ctr"/>
          <a:lstStyle/>
          <a:p>
            <a:pPr algn="ctr"/>
            <a:r>
              <a:rPr sz="1400">
                <a:solidFill>
                  <a:srgbClr val="FFFFFF"/>
                </a:solidFill>
                <a:latin typeface="Aptos Display" panose="020B0004020202020204" pitchFamily="34" charset="0"/>
              </a:rPr>
              <a:t>Protective equipment</a:t>
            </a:r>
          </a:p>
        </p:txBody>
      </p:sp>
      <p:sp>
        <p:nvSpPr>
          <p:cNvPr id="23" name="Rounded Rectangle 22"/>
          <p:cNvSpPr/>
          <p:nvPr/>
        </p:nvSpPr>
        <p:spPr>
          <a:xfrm>
            <a:off x="9431638" y="5383836"/>
            <a:ext cx="1143000" cy="658368"/>
          </a:xfrm>
          <a:prstGeom prst="roundRect">
            <a:avLst/>
          </a:prstGeom>
          <a:solidFill>
            <a:srgbClr val="289DD8"/>
          </a:solidFill>
          <a:ln>
            <a:noFill/>
          </a:ln>
        </p:spPr>
        <p:style>
          <a:lnRef idx="1">
            <a:schemeClr val="accent1"/>
          </a:lnRef>
          <a:fillRef idx="3">
            <a:schemeClr val="accent1"/>
          </a:fillRef>
          <a:effectRef idx="2">
            <a:schemeClr val="accent1"/>
          </a:effectRef>
          <a:fontRef idx="minor">
            <a:schemeClr val="lt1"/>
          </a:fontRef>
        </p:style>
        <p:txBody>
          <a:bodyPr wrap="square" lIns="64008" tIns="54864" rIns="64008" bIns="18288" rtlCol="0" anchor="ctr"/>
          <a:lstStyle/>
          <a:p>
            <a:pPr algn="ctr"/>
            <a:r>
              <a:rPr sz="1400">
                <a:solidFill>
                  <a:srgbClr val="FFFFFF"/>
                </a:solidFill>
                <a:latin typeface="Aptos Display" panose="020B0004020202020204" pitchFamily="34" charset="0"/>
              </a:rPr>
              <a:t>Firefighter kit</a:t>
            </a:r>
          </a:p>
        </p:txBody>
      </p:sp>
      <p:sp>
        <p:nvSpPr>
          <p:cNvPr id="24" name="Rounded Rectangle 23"/>
          <p:cNvSpPr/>
          <p:nvPr/>
        </p:nvSpPr>
        <p:spPr>
          <a:xfrm>
            <a:off x="10647790" y="5383836"/>
            <a:ext cx="1143000" cy="658368"/>
          </a:xfrm>
          <a:prstGeom prst="roundRect">
            <a:avLst/>
          </a:prstGeom>
          <a:solidFill>
            <a:srgbClr val="289DD8"/>
          </a:solidFill>
          <a:ln>
            <a:noFill/>
          </a:ln>
        </p:spPr>
        <p:style>
          <a:lnRef idx="1">
            <a:schemeClr val="accent1"/>
          </a:lnRef>
          <a:fillRef idx="3">
            <a:schemeClr val="accent1"/>
          </a:fillRef>
          <a:effectRef idx="2">
            <a:schemeClr val="accent1"/>
          </a:effectRef>
          <a:fontRef idx="minor">
            <a:schemeClr val="lt1"/>
          </a:fontRef>
        </p:style>
        <p:txBody>
          <a:bodyPr wrap="square" lIns="64008" tIns="54864" rIns="64008" bIns="18288" rtlCol="0" anchor="ctr"/>
          <a:lstStyle/>
          <a:p>
            <a:pPr algn="ctr"/>
            <a:r>
              <a:rPr sz="1400">
                <a:solidFill>
                  <a:srgbClr val="FFFFFF"/>
                </a:solidFill>
                <a:latin typeface="Aptos Display" panose="020B0004020202020204" pitchFamily="34" charset="0"/>
              </a:rPr>
              <a:t>Extinguishing agents</a:t>
            </a:r>
          </a:p>
        </p:txBody>
      </p:sp>
      <p:sp>
        <p:nvSpPr>
          <p:cNvPr id="25" name="Rectangle 24"/>
          <p:cNvSpPr/>
          <p:nvPr/>
        </p:nvSpPr>
        <p:spPr>
          <a:xfrm>
            <a:off x="713232" y="6329493"/>
            <a:ext cx="11018520" cy="438912"/>
          </a:xfrm>
          <a:prstGeom prst="rect">
            <a:avLst/>
          </a:prstGeom>
          <a:solidFill>
            <a:srgbClr val="0071BC"/>
          </a:solidFill>
          <a:ln>
            <a:noFill/>
          </a:ln>
        </p:spPr>
        <p:style>
          <a:lnRef idx="1">
            <a:schemeClr val="accent1"/>
          </a:lnRef>
          <a:fillRef idx="3">
            <a:schemeClr val="accent1"/>
          </a:fillRef>
          <a:effectRef idx="2">
            <a:schemeClr val="accent1"/>
          </a:effectRef>
          <a:fontRef idx="minor">
            <a:schemeClr val="lt1"/>
          </a:fontRef>
        </p:style>
        <p:txBody>
          <a:bodyPr lIns="164592" tIns="0" rIns="109728" bIns="0" rtlCol="0" anchor="ctr"/>
          <a:lstStyle/>
          <a:p>
            <a:pPr algn="ctr"/>
            <a:r>
              <a:rPr sz="1600">
                <a:solidFill>
                  <a:srgbClr val="FFFFFF"/>
                </a:solidFill>
                <a:latin typeface="Aptos Display" panose="020B0004020202020204" pitchFamily="34" charset="0"/>
              </a:rPr>
              <a:t>Pre-qualified, competitively sourced aviation solutions</a:t>
            </a:r>
            <a:r>
              <a:rPr lang="en-CA" sz="1600">
                <a:solidFill>
                  <a:srgbClr val="FFFFFF"/>
                </a:solidFill>
                <a:latin typeface="Aptos Display" panose="020B0004020202020204" pitchFamily="34" charset="0"/>
              </a:rPr>
              <a:t>,</a:t>
            </a:r>
            <a:r>
              <a:rPr sz="1600">
                <a:solidFill>
                  <a:srgbClr val="FFFFFF"/>
                </a:solidFill>
                <a:latin typeface="Aptos Display" panose="020B0004020202020204" pitchFamily="34" charset="0"/>
              </a:rPr>
              <a:t> with simpler access through ICAO BUY</a:t>
            </a:r>
          </a:p>
        </p:txBody>
      </p:sp>
      <p:sp>
        <p:nvSpPr>
          <p:cNvPr id="18" name="TextBox 17">
            <a:extLst>
              <a:ext uri="{FF2B5EF4-FFF2-40B4-BE49-F238E27FC236}">
                <a16:creationId xmlns:a16="http://schemas.microsoft.com/office/drawing/2014/main" id="{46019539-FC90-4268-5696-1EB859439E3E}"/>
              </a:ext>
            </a:extLst>
          </p:cNvPr>
          <p:cNvSpPr txBox="1"/>
          <p:nvPr/>
        </p:nvSpPr>
        <p:spPr>
          <a:xfrm>
            <a:off x="566928" y="319123"/>
            <a:ext cx="5994646" cy="504754"/>
          </a:xfrm>
          <a:prstGeom prst="rect">
            <a:avLst/>
          </a:prstGeom>
          <a:noFill/>
        </p:spPr>
        <p:txBody>
          <a:bodyPr wrap="square" lIns="36576" tIns="36576" rIns="36576" bIns="36576" anchor="ctr">
            <a:spAutoFit/>
          </a:bodyPr>
          <a:lstStyle>
            <a:defPPr>
              <a:defRPr lang="en-US"/>
            </a:defPPr>
            <a:lvl1pPr>
              <a:defRPr sz="2700" b="1">
                <a:solidFill>
                  <a:srgbClr val="0D2B6F"/>
                </a:solidFill>
                <a:latin typeface="Aptos"/>
              </a:defRPr>
            </a:lvl1pPr>
          </a:lstStyle>
          <a:p>
            <a:r>
              <a:rPr lang="en-US"/>
              <a:t>New Initiative: ICAO BUY</a:t>
            </a:r>
          </a:p>
        </p:txBody>
      </p:sp>
      <p:pic>
        <p:nvPicPr>
          <p:cNvPr id="31" name="Picture 30">
            <a:extLst>
              <a:ext uri="{FF2B5EF4-FFF2-40B4-BE49-F238E27FC236}">
                <a16:creationId xmlns:a16="http://schemas.microsoft.com/office/drawing/2014/main" id="{03879434-D2C6-9FEB-BAD6-AD68A4B37461}"/>
              </a:ext>
            </a:extLst>
          </p:cNvPr>
          <p:cNvPicPr>
            <a:picLocks noChangeAspect="1"/>
          </p:cNvPicPr>
          <p:nvPr/>
        </p:nvPicPr>
        <p:blipFill>
          <a:blip r:embed="rId4"/>
          <a:stretch>
            <a:fillRect/>
          </a:stretch>
        </p:blipFill>
        <p:spPr>
          <a:xfrm>
            <a:off x="10838403" y="24622"/>
            <a:ext cx="1353597" cy="1353597"/>
          </a:xfrm>
          <a:prstGeom prst="rect">
            <a:avLst/>
          </a:prstGeom>
        </p:spPr>
      </p:pic>
      <p:sp>
        <p:nvSpPr>
          <p:cNvPr id="35" name="TextBox 34">
            <a:extLst>
              <a:ext uri="{FF2B5EF4-FFF2-40B4-BE49-F238E27FC236}">
                <a16:creationId xmlns:a16="http://schemas.microsoft.com/office/drawing/2014/main" id="{E5CEB042-36A1-695C-143B-20BE9156AFC1}"/>
              </a:ext>
            </a:extLst>
          </p:cNvPr>
          <p:cNvSpPr txBox="1"/>
          <p:nvPr/>
        </p:nvSpPr>
        <p:spPr>
          <a:xfrm>
            <a:off x="10750934" y="1284221"/>
            <a:ext cx="1528534" cy="230832"/>
          </a:xfrm>
          <a:prstGeom prst="rect">
            <a:avLst/>
          </a:prstGeom>
          <a:noFill/>
        </p:spPr>
        <p:txBody>
          <a:bodyPr wrap="square">
            <a:spAutoFit/>
          </a:bodyPr>
          <a:lstStyle/>
          <a:p>
            <a:pPr algn="ctr"/>
            <a:r>
              <a:rPr lang="en-US" sz="900" err="1">
                <a:solidFill>
                  <a:schemeClr val="accent1">
                    <a:lumMod val="75000"/>
                  </a:schemeClr>
                </a:solidFill>
              </a:rPr>
              <a:t>store.icao.int</a:t>
            </a:r>
            <a:r>
              <a:rPr lang="en-US" sz="900">
                <a:solidFill>
                  <a:schemeClr val="accent1">
                    <a:lumMod val="75000"/>
                  </a:schemeClr>
                </a:solidFill>
              </a:rPr>
              <a:t>/</a:t>
            </a:r>
            <a:r>
              <a:rPr lang="en-US" sz="900" err="1">
                <a:solidFill>
                  <a:schemeClr val="accent1">
                    <a:lumMod val="75000"/>
                  </a:schemeClr>
                </a:solidFill>
              </a:rPr>
              <a:t>en</a:t>
            </a:r>
            <a:r>
              <a:rPr lang="en-US" sz="900">
                <a:solidFill>
                  <a:schemeClr val="accent1">
                    <a:lumMod val="75000"/>
                  </a:schemeClr>
                </a:solidFill>
              </a:rPr>
              <a:t>/</a:t>
            </a:r>
            <a:r>
              <a:rPr lang="en-US" sz="900" err="1">
                <a:solidFill>
                  <a:schemeClr val="accent1">
                    <a:lumMod val="75000"/>
                  </a:schemeClr>
                </a:solidFill>
              </a:rPr>
              <a:t>icao</a:t>
            </a:r>
            <a:r>
              <a:rPr lang="en-US" sz="900">
                <a:solidFill>
                  <a:schemeClr val="accent1">
                    <a:lumMod val="75000"/>
                  </a:schemeClr>
                </a:solidFill>
              </a:rPr>
              <a:t>-buy</a:t>
            </a:r>
          </a:p>
        </p:txBody>
      </p:sp>
      <p:sp>
        <p:nvSpPr>
          <p:cNvPr id="17" name="TextBox 16"/>
          <p:cNvSpPr txBox="1"/>
          <p:nvPr/>
        </p:nvSpPr>
        <p:spPr>
          <a:xfrm>
            <a:off x="5467114" y="1735878"/>
            <a:ext cx="6406254" cy="449354"/>
          </a:xfrm>
          <a:prstGeom prst="rect">
            <a:avLst/>
          </a:prstGeom>
          <a:noFill/>
        </p:spPr>
        <p:txBody>
          <a:bodyPr wrap="square" lIns="18288" tIns="9144" rIns="18288" bIns="9144">
            <a:spAutoFit/>
          </a:bodyPr>
          <a:lstStyle/>
          <a:p>
            <a:pPr algn="ctr">
              <a:spcAft>
                <a:spcPts val="0"/>
              </a:spcAft>
            </a:pPr>
            <a:r>
              <a:rPr sz="2800" b="1">
                <a:solidFill>
                  <a:srgbClr val="083970"/>
                </a:solidFill>
                <a:latin typeface="Aptos Display" panose="020B0004020202020204" pitchFamily="34" charset="0"/>
              </a:rPr>
              <a:t>Aircraft Rescue &amp; Firefighting (ARFF)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A1AF4-7D6D-36CF-F9D7-9C465D515461}"/>
              </a:ext>
            </a:extLst>
          </p:cNvPr>
          <p:cNvSpPr>
            <a:spLocks noGrp="1"/>
          </p:cNvSpPr>
          <p:nvPr>
            <p:ph type="title"/>
          </p:nvPr>
        </p:nvSpPr>
        <p:spPr/>
        <p:txBody>
          <a:bodyPr/>
          <a:lstStyle/>
          <a:p>
            <a:endParaRPr lang="en-CA"/>
          </a:p>
        </p:txBody>
      </p:sp>
      <p:sp>
        <p:nvSpPr>
          <p:cNvPr id="3" name="Text Placeholder 2">
            <a:extLst>
              <a:ext uri="{FF2B5EF4-FFF2-40B4-BE49-F238E27FC236}">
                <a16:creationId xmlns:a16="http://schemas.microsoft.com/office/drawing/2014/main" id="{1B5201E2-9B15-70B3-F31B-1768C92DCBF9}"/>
              </a:ext>
            </a:extLst>
          </p:cNvPr>
          <p:cNvSpPr>
            <a:spLocks noGrp="1"/>
          </p:cNvSpPr>
          <p:nvPr>
            <p:ph type="body" idx="101"/>
          </p:nvPr>
        </p:nvSpPr>
        <p:spPr/>
        <p:txBody>
          <a:bodyPr/>
          <a:lstStyle/>
          <a:p>
            <a:endParaRPr lang="en-CA"/>
          </a:p>
        </p:txBody>
      </p:sp>
      <p:pic>
        <p:nvPicPr>
          <p:cNvPr id="5" name="Picture 4">
            <a:extLst>
              <a:ext uri="{FF2B5EF4-FFF2-40B4-BE49-F238E27FC236}">
                <a16:creationId xmlns:a16="http://schemas.microsoft.com/office/drawing/2014/main" id="{482FBA44-494B-6B75-B06D-96E5CAF11D41}"/>
              </a:ext>
            </a:extLst>
          </p:cNvPr>
          <p:cNvPicPr>
            <a:picLocks noChangeAspect="1"/>
          </p:cNvPicPr>
          <p:nvPr/>
        </p:nvPicPr>
        <p:blipFill>
          <a:blip r:embed="rId3"/>
          <a:stretch>
            <a:fillRect/>
          </a:stretch>
        </p:blipFill>
        <p:spPr>
          <a:xfrm>
            <a:off x="0" y="1823"/>
            <a:ext cx="12192000" cy="6854354"/>
          </a:xfrm>
          <a:prstGeom prst="rect">
            <a:avLst/>
          </a:prstGeom>
        </p:spPr>
      </p:pic>
    </p:spTree>
    <p:extLst>
      <p:ext uri="{BB962C8B-B14F-4D97-AF65-F5344CB8AC3E}">
        <p14:creationId xmlns:p14="http://schemas.microsoft.com/office/powerpoint/2010/main" val="3724836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4D26E-74B4-E2AF-6894-97C240E11C84}"/>
              </a:ext>
            </a:extLst>
          </p:cNvPr>
          <p:cNvSpPr>
            <a:spLocks noGrp="1"/>
          </p:cNvSpPr>
          <p:nvPr>
            <p:ph type="title"/>
          </p:nvPr>
        </p:nvSpPr>
        <p:spPr/>
        <p:txBody>
          <a:bodyPr/>
          <a:lstStyle/>
          <a:p>
            <a:endParaRPr lang="en-CA"/>
          </a:p>
        </p:txBody>
      </p:sp>
      <p:sp>
        <p:nvSpPr>
          <p:cNvPr id="3" name="Text Placeholder 2">
            <a:extLst>
              <a:ext uri="{FF2B5EF4-FFF2-40B4-BE49-F238E27FC236}">
                <a16:creationId xmlns:a16="http://schemas.microsoft.com/office/drawing/2014/main" id="{1447E587-C278-AE76-559E-553A3188342F}"/>
              </a:ext>
            </a:extLst>
          </p:cNvPr>
          <p:cNvSpPr>
            <a:spLocks noGrp="1"/>
          </p:cNvSpPr>
          <p:nvPr>
            <p:ph type="body" idx="101"/>
          </p:nvPr>
        </p:nvSpPr>
        <p:spPr/>
        <p:txBody>
          <a:bodyPr/>
          <a:lstStyle/>
          <a:p>
            <a:endParaRPr lang="en-CA"/>
          </a:p>
        </p:txBody>
      </p:sp>
      <p:pic>
        <p:nvPicPr>
          <p:cNvPr id="5" name="Picture 4">
            <a:extLst>
              <a:ext uri="{FF2B5EF4-FFF2-40B4-BE49-F238E27FC236}">
                <a16:creationId xmlns:a16="http://schemas.microsoft.com/office/drawing/2014/main" id="{923AE576-8483-611C-6138-AAD41FE881A1}"/>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163494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corporate_infographic_slide_with_consis.png"/>
          <p:cNvPicPr>
            <a:picLocks noChangeAspect="1"/>
          </p:cNvPicPr>
          <p:nvPr/>
        </p:nvPicPr>
        <p:blipFill>
          <a:blip r:embed="rId3"/>
          <a:srcRect r="72000"/>
          <a:stretch>
            <a:fillRect/>
          </a:stretch>
        </p:blipFill>
        <p:spPr>
          <a:xfrm>
            <a:off x="-59264" y="0"/>
            <a:ext cx="3401568" cy="6858000"/>
          </a:xfrm>
          <a:prstGeom prst="rect">
            <a:avLst/>
          </a:prstGeom>
        </p:spPr>
      </p:pic>
      <p:sp>
        <p:nvSpPr>
          <p:cNvPr id="201" name="Logo cover"/>
          <p:cNvSpPr/>
          <p:nvPr/>
        </p:nvSpPr>
        <p:spPr>
          <a:xfrm>
            <a:off x="254000" y="50800"/>
            <a:ext cx="2159000" cy="812800"/>
          </a:xfrm>
          <a:custGeom>
            <a:avLst/>
            <a:gdLst/>
            <a:ahLst/>
            <a:cxnLst/>
            <a:rect l="0" t="0" r="r" b="b"/>
            <a:pathLst>
              <a:path w="170" h="64">
                <a:moveTo>
                  <a:pt x="0" y="0"/>
                </a:moveTo>
                <a:lnTo>
                  <a:pt x="170" y="0"/>
                </a:lnTo>
                <a:lnTo>
                  <a:pt x="170" y="64"/>
                </a:lnTo>
                <a:lnTo>
                  <a:pt x="32" y="64"/>
                </a:lnTo>
                <a:lnTo>
                  <a:pt x="14" y="56"/>
                </a:lnTo>
                <a:lnTo>
                  <a:pt x="0" y="49"/>
                </a:lnTo>
                <a:close/>
              </a:path>
            </a:pathLst>
          </a:custGeom>
          <a:gradFill rotWithShape="1">
            <a:gsLst>
              <a:gs pos="0">
                <a:srgbClr val="F1F6FC"/>
              </a:gs>
              <a:gs pos="100000">
                <a:srgbClr val="FDFEFF"/>
              </a:gs>
            </a:gsLst>
            <a:lin ang="5400000" scaled="0"/>
          </a:gradFill>
          <a:ln>
            <a:noFill/>
          </a:ln>
          <a:effectLst>
            <a:softEdge rad="38100"/>
          </a:effectLst>
        </p:spPr>
        <p:txBody>
          <a:bodyPr/>
          <a:lstStyle/>
          <a:p>
            <a:endParaRPr lang="en-US"/>
          </a:p>
        </p:txBody>
      </p:sp>
      <p:sp>
        <p:nvSpPr>
          <p:cNvPr id="6" name="TextBox 5"/>
          <p:cNvSpPr txBox="1"/>
          <p:nvPr/>
        </p:nvSpPr>
        <p:spPr>
          <a:xfrm>
            <a:off x="3730752" y="621792"/>
            <a:ext cx="8092440" cy="475488"/>
          </a:xfrm>
          <a:prstGeom prst="rect">
            <a:avLst/>
          </a:prstGeom>
          <a:noFill/>
        </p:spPr>
        <p:txBody>
          <a:bodyPr wrap="square" lIns="27432" tIns="9144" rIns="27432" bIns="9144" anchor="ctr">
            <a:spAutoFit/>
          </a:bodyPr>
          <a:lstStyle/>
          <a:p>
            <a:pPr algn="l">
              <a:spcBef>
                <a:spcPts val="0"/>
              </a:spcBef>
              <a:spcAft>
                <a:spcPts val="0"/>
              </a:spcAft>
            </a:pPr>
            <a:r>
              <a:rPr sz="2700" b="1">
                <a:solidFill>
                  <a:srgbClr val="0A1F5B"/>
                </a:solidFill>
                <a:latin typeface="Arial"/>
              </a:rPr>
              <a:t>ICAO Global Implementation</a:t>
            </a:r>
          </a:p>
        </p:txBody>
      </p:sp>
      <p:sp>
        <p:nvSpPr>
          <p:cNvPr id="7" name="TextBox 6"/>
          <p:cNvSpPr txBox="1"/>
          <p:nvPr/>
        </p:nvSpPr>
        <p:spPr>
          <a:xfrm>
            <a:off x="3730752" y="1060704"/>
            <a:ext cx="8183879" cy="512064"/>
          </a:xfrm>
          <a:prstGeom prst="rect">
            <a:avLst/>
          </a:prstGeom>
          <a:noFill/>
        </p:spPr>
        <p:txBody>
          <a:bodyPr wrap="square" lIns="27432" tIns="9144" rIns="27432" bIns="9144" anchor="ctr">
            <a:spAutoFit/>
          </a:bodyPr>
          <a:lstStyle/>
          <a:p>
            <a:pPr algn="l">
              <a:spcBef>
                <a:spcPts val="0"/>
              </a:spcBef>
              <a:spcAft>
                <a:spcPts val="0"/>
              </a:spcAft>
            </a:pPr>
            <a:r>
              <a:rPr sz="2700" b="1">
                <a:solidFill>
                  <a:srgbClr val="0068CD"/>
                </a:solidFill>
                <a:latin typeface="Arial"/>
              </a:rPr>
              <a:t>Support Symposium (GISS) 2027</a:t>
            </a:r>
          </a:p>
        </p:txBody>
      </p:sp>
      <p:sp>
        <p:nvSpPr>
          <p:cNvPr id="10" name="TextBox 9"/>
          <p:cNvSpPr txBox="1"/>
          <p:nvPr/>
        </p:nvSpPr>
        <p:spPr>
          <a:xfrm>
            <a:off x="5724144" y="2062028"/>
            <a:ext cx="1627632" cy="274320"/>
          </a:xfrm>
          <a:prstGeom prst="rect">
            <a:avLst/>
          </a:prstGeom>
          <a:noFill/>
        </p:spPr>
        <p:txBody>
          <a:bodyPr wrap="square" lIns="27432" tIns="9144" rIns="27432" bIns="9144" anchor="ctr">
            <a:spAutoFit/>
          </a:bodyPr>
          <a:lstStyle/>
          <a:p>
            <a:pPr algn="l">
              <a:spcBef>
                <a:spcPts val="0"/>
              </a:spcBef>
              <a:spcAft>
                <a:spcPts val="0"/>
              </a:spcAft>
            </a:pPr>
            <a:r>
              <a:rPr sz="1600" b="1">
                <a:solidFill>
                  <a:srgbClr val="0A1F5B"/>
                </a:solidFill>
                <a:latin typeface="Arial"/>
              </a:rPr>
              <a:t>Luanda, Angola</a:t>
            </a:r>
          </a:p>
        </p:txBody>
      </p:sp>
      <p:sp>
        <p:nvSpPr>
          <p:cNvPr id="11" name="TextBox 10"/>
          <p:cNvSpPr txBox="1"/>
          <p:nvPr/>
        </p:nvSpPr>
        <p:spPr>
          <a:xfrm>
            <a:off x="5724144" y="2324549"/>
            <a:ext cx="1627632" cy="233910"/>
          </a:xfrm>
          <a:prstGeom prst="rect">
            <a:avLst/>
          </a:prstGeom>
          <a:noFill/>
        </p:spPr>
        <p:txBody>
          <a:bodyPr wrap="square" lIns="27432" tIns="9144" rIns="27432" bIns="9144" anchor="ctr">
            <a:spAutoFit/>
          </a:bodyPr>
          <a:lstStyle/>
          <a:p>
            <a:pPr algn="l">
              <a:spcBef>
                <a:spcPts val="0"/>
              </a:spcBef>
              <a:spcAft>
                <a:spcPts val="0"/>
              </a:spcAft>
            </a:pPr>
            <a:r>
              <a:rPr sz="1400" b="0">
                <a:solidFill>
                  <a:srgbClr val="0A1F5B"/>
                </a:solidFill>
                <a:latin typeface="Arial"/>
              </a:rPr>
              <a:t>ESAF Region</a:t>
            </a:r>
          </a:p>
        </p:txBody>
      </p:sp>
      <p:sp>
        <p:nvSpPr>
          <p:cNvPr id="14" name="TextBox 13"/>
          <p:cNvSpPr txBox="1"/>
          <p:nvPr/>
        </p:nvSpPr>
        <p:spPr>
          <a:xfrm>
            <a:off x="9073134" y="2176816"/>
            <a:ext cx="2683763" cy="264688"/>
          </a:xfrm>
          <a:prstGeom prst="rect">
            <a:avLst/>
          </a:prstGeom>
          <a:noFill/>
        </p:spPr>
        <p:txBody>
          <a:bodyPr wrap="square" lIns="27432" tIns="9144" rIns="27432" bIns="9144" anchor="ctr">
            <a:spAutoFit/>
          </a:bodyPr>
          <a:lstStyle/>
          <a:p>
            <a:r>
              <a:rPr sz="1600" b="1">
                <a:solidFill>
                  <a:srgbClr val="0A1F5B"/>
                </a:solidFill>
                <a:latin typeface="Arial"/>
              </a:rPr>
              <a:t>Week of</a:t>
            </a:r>
            <a:r>
              <a:rPr lang="en-CA" sz="1600" b="1">
                <a:solidFill>
                  <a:srgbClr val="0A1F5B"/>
                </a:solidFill>
                <a:latin typeface="Arial"/>
              </a:rPr>
              <a:t> 24 May 2027</a:t>
            </a:r>
          </a:p>
        </p:txBody>
      </p:sp>
      <p:sp>
        <p:nvSpPr>
          <p:cNvPr id="49" name="Rectangle 48"/>
          <p:cNvSpPr/>
          <p:nvPr/>
        </p:nvSpPr>
        <p:spPr>
          <a:xfrm>
            <a:off x="6387236" y="3484717"/>
            <a:ext cx="10972" cy="932688"/>
          </a:xfrm>
          <a:prstGeom prst="rect">
            <a:avLst/>
          </a:prstGeom>
          <a:solidFill>
            <a:srgbClr val="70BEF4"/>
          </a:solidFill>
          <a:ln>
            <a:solidFill>
              <a:schemeClr val="accent4">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Rectangle 51"/>
          <p:cNvSpPr/>
          <p:nvPr/>
        </p:nvSpPr>
        <p:spPr>
          <a:xfrm>
            <a:off x="9154820" y="3484717"/>
            <a:ext cx="10972" cy="932688"/>
          </a:xfrm>
          <a:prstGeom prst="rect">
            <a:avLst/>
          </a:prstGeom>
          <a:solidFill>
            <a:srgbClr val="70BEF4"/>
          </a:solidFill>
          <a:ln>
            <a:solidFill>
              <a:schemeClr val="accent4">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6286652" y="3012561"/>
            <a:ext cx="2731770" cy="326243"/>
          </a:xfrm>
          <a:prstGeom prst="rect">
            <a:avLst/>
          </a:prstGeom>
          <a:noFill/>
        </p:spPr>
        <p:txBody>
          <a:bodyPr wrap="square" lIns="27432" tIns="9144" rIns="27432" bIns="9144" anchor="ctr">
            <a:spAutoFit/>
          </a:bodyPr>
          <a:lstStyle/>
          <a:p>
            <a:pPr algn="ctr">
              <a:spcBef>
                <a:spcPts val="0"/>
              </a:spcBef>
              <a:spcAft>
                <a:spcPts val="0"/>
              </a:spcAft>
            </a:pPr>
            <a:r>
              <a:rPr lang="en-CA" sz="2000" b="1">
                <a:solidFill>
                  <a:schemeClr val="accent4">
                    <a:lumMod val="75000"/>
                  </a:schemeClr>
                </a:solidFill>
                <a:latin typeface="Arial"/>
              </a:rPr>
              <a:t>KEY HIGHLIGHTS</a:t>
            </a:r>
          </a:p>
        </p:txBody>
      </p:sp>
      <p:sp>
        <p:nvSpPr>
          <p:cNvPr id="48" name="TextBox 47"/>
          <p:cNvSpPr txBox="1"/>
          <p:nvPr/>
        </p:nvSpPr>
        <p:spPr>
          <a:xfrm>
            <a:off x="4298116" y="3695607"/>
            <a:ext cx="2008632" cy="510909"/>
          </a:xfrm>
          <a:prstGeom prst="rect">
            <a:avLst/>
          </a:prstGeom>
          <a:noFill/>
        </p:spPr>
        <p:txBody>
          <a:bodyPr wrap="square" lIns="27432" tIns="9144" rIns="27432" bIns="9144" anchor="ctr">
            <a:spAutoFit/>
          </a:bodyPr>
          <a:lstStyle/>
          <a:p>
            <a:pPr algn="l">
              <a:spcBef>
                <a:spcPts val="0"/>
              </a:spcBef>
              <a:spcAft>
                <a:spcPts val="0"/>
              </a:spcAft>
            </a:pPr>
            <a:r>
              <a:rPr sz="1600" b="0">
                <a:solidFill>
                  <a:srgbClr val="0A1F5B"/>
                </a:solidFill>
                <a:latin typeface="Arial"/>
              </a:rPr>
              <a:t>Ministerial Call
to Action</a:t>
            </a:r>
          </a:p>
        </p:txBody>
      </p:sp>
      <p:sp>
        <p:nvSpPr>
          <p:cNvPr id="51" name="TextBox 50"/>
          <p:cNvSpPr txBox="1"/>
          <p:nvPr/>
        </p:nvSpPr>
        <p:spPr>
          <a:xfrm>
            <a:off x="7065700" y="3695607"/>
            <a:ext cx="2008632" cy="510909"/>
          </a:xfrm>
          <a:prstGeom prst="rect">
            <a:avLst/>
          </a:prstGeom>
          <a:noFill/>
        </p:spPr>
        <p:txBody>
          <a:bodyPr wrap="square" lIns="27432" tIns="9144" rIns="27432" bIns="9144" anchor="ctr">
            <a:spAutoFit/>
          </a:bodyPr>
          <a:lstStyle/>
          <a:p>
            <a:pPr algn="l">
              <a:spcBef>
                <a:spcPts val="0"/>
              </a:spcBef>
              <a:spcAft>
                <a:spcPts val="0"/>
              </a:spcAft>
            </a:pPr>
            <a:r>
              <a:rPr sz="1600" b="0">
                <a:solidFill>
                  <a:srgbClr val="0A1F5B"/>
                </a:solidFill>
                <a:latin typeface="Arial"/>
              </a:rPr>
              <a:t>Strong ICAO Council
participation</a:t>
            </a:r>
          </a:p>
        </p:txBody>
      </p:sp>
      <p:sp>
        <p:nvSpPr>
          <p:cNvPr id="54" name="TextBox 53"/>
          <p:cNvSpPr txBox="1"/>
          <p:nvPr/>
        </p:nvSpPr>
        <p:spPr>
          <a:xfrm>
            <a:off x="9833284" y="3572497"/>
            <a:ext cx="2008632" cy="757130"/>
          </a:xfrm>
          <a:prstGeom prst="rect">
            <a:avLst/>
          </a:prstGeom>
          <a:noFill/>
        </p:spPr>
        <p:txBody>
          <a:bodyPr wrap="square" lIns="27432" tIns="9144" rIns="27432" bIns="9144" anchor="ctr">
            <a:spAutoFit/>
          </a:bodyPr>
          <a:lstStyle/>
          <a:p>
            <a:pPr algn="l">
              <a:spcBef>
                <a:spcPts val="0"/>
              </a:spcBef>
              <a:spcAft>
                <a:spcPts val="0"/>
              </a:spcAft>
            </a:pPr>
            <a:r>
              <a:rPr sz="1600" b="0">
                <a:solidFill>
                  <a:srgbClr val="0A1F5B"/>
                </a:solidFill>
                <a:latin typeface="Arial"/>
              </a:rPr>
              <a:t>Exhibition showcased
practical solutions and innovation</a:t>
            </a:r>
          </a:p>
        </p:txBody>
      </p:sp>
      <p:sp>
        <p:nvSpPr>
          <p:cNvPr id="21" name="Rounded Rectangle 20"/>
          <p:cNvSpPr/>
          <p:nvPr/>
        </p:nvSpPr>
        <p:spPr>
          <a:xfrm>
            <a:off x="3579876" y="4936753"/>
            <a:ext cx="8394192" cy="1595764"/>
          </a:xfrm>
          <a:prstGeom prst="roundRect">
            <a:avLst/>
          </a:prstGeom>
          <a:noFill/>
          <a:ln w="7620">
            <a:solidFill>
              <a:srgbClr val="0055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3625595" y="5734485"/>
            <a:ext cx="2007107" cy="295466"/>
          </a:xfrm>
          <a:prstGeom prst="rect">
            <a:avLst/>
          </a:prstGeom>
          <a:noFill/>
        </p:spPr>
        <p:txBody>
          <a:bodyPr wrap="square" lIns="27432" tIns="9144" rIns="27432" bIns="9144" anchor="ctr">
            <a:spAutoFit/>
          </a:bodyPr>
          <a:lstStyle/>
          <a:p>
            <a:pPr algn="ctr">
              <a:spcBef>
                <a:spcPts val="0"/>
              </a:spcBef>
              <a:spcAft>
                <a:spcPts val="0"/>
              </a:spcAft>
            </a:pPr>
            <a:r>
              <a:rPr lang="en-CA" b="1">
                <a:solidFill>
                  <a:srgbClr val="0055A5"/>
                </a:solidFill>
                <a:latin typeface="Arial"/>
              </a:rPr>
              <a:t>1,450+</a:t>
            </a:r>
          </a:p>
        </p:txBody>
      </p:sp>
      <p:sp>
        <p:nvSpPr>
          <p:cNvPr id="26" name="TextBox 25"/>
          <p:cNvSpPr txBox="1"/>
          <p:nvPr/>
        </p:nvSpPr>
        <p:spPr>
          <a:xfrm>
            <a:off x="3689603" y="5892436"/>
            <a:ext cx="1879091" cy="621792"/>
          </a:xfrm>
          <a:prstGeom prst="rect">
            <a:avLst/>
          </a:prstGeom>
          <a:noFill/>
        </p:spPr>
        <p:txBody>
          <a:bodyPr wrap="square" lIns="27432" tIns="9144" rIns="27432" bIns="9144" anchor="ctr">
            <a:spAutoFit/>
          </a:bodyPr>
          <a:lstStyle/>
          <a:p>
            <a:pPr algn="ctr">
              <a:spcBef>
                <a:spcPts val="0"/>
              </a:spcBef>
              <a:spcAft>
                <a:spcPts val="0"/>
              </a:spcAft>
            </a:pPr>
            <a:r>
              <a:rPr sz="1200" b="0">
                <a:solidFill>
                  <a:srgbClr val="0A1F5B"/>
                </a:solidFill>
                <a:latin typeface="Arial"/>
              </a:rPr>
              <a:t>Participants
on-site</a:t>
            </a:r>
          </a:p>
        </p:txBody>
      </p:sp>
      <p:sp>
        <p:nvSpPr>
          <p:cNvPr id="31" name="TextBox 30"/>
          <p:cNvSpPr txBox="1"/>
          <p:nvPr/>
        </p:nvSpPr>
        <p:spPr>
          <a:xfrm>
            <a:off x="5724144" y="5734485"/>
            <a:ext cx="2007107" cy="295466"/>
          </a:xfrm>
          <a:prstGeom prst="rect">
            <a:avLst/>
          </a:prstGeom>
          <a:noFill/>
        </p:spPr>
        <p:txBody>
          <a:bodyPr wrap="square" lIns="27432" tIns="9144" rIns="27432" bIns="9144" anchor="ctr">
            <a:spAutoFit/>
          </a:bodyPr>
          <a:lstStyle/>
          <a:p>
            <a:pPr algn="ctr">
              <a:spcBef>
                <a:spcPts val="0"/>
              </a:spcBef>
              <a:spcAft>
                <a:spcPts val="0"/>
              </a:spcAft>
            </a:pPr>
            <a:r>
              <a:rPr lang="en-CA" b="1">
                <a:solidFill>
                  <a:srgbClr val="0055A5"/>
                </a:solidFill>
                <a:latin typeface="Arial"/>
              </a:rPr>
              <a:t>101</a:t>
            </a:r>
          </a:p>
        </p:txBody>
      </p:sp>
      <p:sp>
        <p:nvSpPr>
          <p:cNvPr id="32" name="TextBox 31"/>
          <p:cNvSpPr txBox="1"/>
          <p:nvPr/>
        </p:nvSpPr>
        <p:spPr>
          <a:xfrm>
            <a:off x="5788152" y="5892436"/>
            <a:ext cx="1879091" cy="621792"/>
          </a:xfrm>
          <a:prstGeom prst="rect">
            <a:avLst/>
          </a:prstGeom>
          <a:noFill/>
        </p:spPr>
        <p:txBody>
          <a:bodyPr wrap="square" lIns="27432" tIns="9144" rIns="27432" bIns="9144" anchor="ctr">
            <a:spAutoFit/>
          </a:bodyPr>
          <a:lstStyle/>
          <a:p>
            <a:pPr algn="ctr">
              <a:spcBef>
                <a:spcPts val="0"/>
              </a:spcBef>
              <a:spcAft>
                <a:spcPts val="0"/>
              </a:spcAft>
            </a:pPr>
            <a:r>
              <a:rPr sz="1200" b="0">
                <a:solidFill>
                  <a:srgbClr val="0A1F5B"/>
                </a:solidFill>
                <a:latin typeface="Arial"/>
              </a:rPr>
              <a:t>Member States
represented</a:t>
            </a:r>
          </a:p>
        </p:txBody>
      </p:sp>
      <p:sp>
        <p:nvSpPr>
          <p:cNvPr id="37" name="TextBox 36"/>
          <p:cNvSpPr txBox="1"/>
          <p:nvPr/>
        </p:nvSpPr>
        <p:spPr>
          <a:xfrm>
            <a:off x="7822692" y="5734485"/>
            <a:ext cx="2007107" cy="295466"/>
          </a:xfrm>
          <a:prstGeom prst="rect">
            <a:avLst/>
          </a:prstGeom>
          <a:noFill/>
        </p:spPr>
        <p:txBody>
          <a:bodyPr wrap="square" lIns="27432" tIns="9144" rIns="27432" bIns="9144" anchor="ctr">
            <a:spAutoFit/>
          </a:bodyPr>
          <a:lstStyle/>
          <a:p>
            <a:pPr algn="ctr">
              <a:spcBef>
                <a:spcPts val="0"/>
              </a:spcBef>
              <a:spcAft>
                <a:spcPts val="0"/>
              </a:spcAft>
            </a:pPr>
            <a:r>
              <a:rPr lang="en-CA" b="1">
                <a:solidFill>
                  <a:srgbClr val="0055A5"/>
                </a:solidFill>
                <a:latin typeface="Arial"/>
              </a:rPr>
              <a:t>27</a:t>
            </a:r>
          </a:p>
        </p:txBody>
      </p:sp>
      <p:sp>
        <p:nvSpPr>
          <p:cNvPr id="38" name="TextBox 37"/>
          <p:cNvSpPr txBox="1"/>
          <p:nvPr/>
        </p:nvSpPr>
        <p:spPr>
          <a:xfrm>
            <a:off x="7886699" y="5892436"/>
            <a:ext cx="1879091" cy="621792"/>
          </a:xfrm>
          <a:prstGeom prst="rect">
            <a:avLst/>
          </a:prstGeom>
          <a:noFill/>
        </p:spPr>
        <p:txBody>
          <a:bodyPr wrap="square" lIns="27432" tIns="9144" rIns="27432" bIns="9144" anchor="ctr">
            <a:spAutoFit/>
          </a:bodyPr>
          <a:lstStyle/>
          <a:p>
            <a:pPr algn="ctr">
              <a:spcBef>
                <a:spcPts val="0"/>
              </a:spcBef>
              <a:spcAft>
                <a:spcPts val="0"/>
              </a:spcAft>
            </a:pPr>
            <a:r>
              <a:rPr sz="1200" b="0">
                <a:solidFill>
                  <a:srgbClr val="0A1F5B"/>
                </a:solidFill>
                <a:latin typeface="Arial"/>
              </a:rPr>
              <a:t>Ministers engaged
in high-level discussions</a:t>
            </a:r>
          </a:p>
        </p:txBody>
      </p:sp>
      <p:sp>
        <p:nvSpPr>
          <p:cNvPr id="43" name="TextBox 42"/>
          <p:cNvSpPr txBox="1"/>
          <p:nvPr/>
        </p:nvSpPr>
        <p:spPr>
          <a:xfrm>
            <a:off x="9921240" y="5734485"/>
            <a:ext cx="2007107" cy="295466"/>
          </a:xfrm>
          <a:prstGeom prst="rect">
            <a:avLst/>
          </a:prstGeom>
          <a:noFill/>
        </p:spPr>
        <p:txBody>
          <a:bodyPr wrap="square" lIns="27432" tIns="9144" rIns="27432" bIns="9144" anchor="ctr">
            <a:spAutoFit/>
          </a:bodyPr>
          <a:lstStyle/>
          <a:p>
            <a:pPr algn="ctr">
              <a:spcBef>
                <a:spcPts val="0"/>
              </a:spcBef>
              <a:spcAft>
                <a:spcPts val="0"/>
              </a:spcAft>
            </a:pPr>
            <a:r>
              <a:rPr lang="en-CA" b="1">
                <a:solidFill>
                  <a:srgbClr val="0055A5"/>
                </a:solidFill>
                <a:latin typeface="Arial"/>
              </a:rPr>
              <a:t>39+</a:t>
            </a:r>
          </a:p>
        </p:txBody>
      </p:sp>
      <p:sp>
        <p:nvSpPr>
          <p:cNvPr id="44" name="TextBox 43"/>
          <p:cNvSpPr txBox="1"/>
          <p:nvPr/>
        </p:nvSpPr>
        <p:spPr>
          <a:xfrm>
            <a:off x="9985248" y="5892436"/>
            <a:ext cx="1879091" cy="621792"/>
          </a:xfrm>
          <a:prstGeom prst="rect">
            <a:avLst/>
          </a:prstGeom>
          <a:noFill/>
        </p:spPr>
        <p:txBody>
          <a:bodyPr wrap="square" lIns="27432" tIns="9144" rIns="27432" bIns="9144" anchor="ctr">
            <a:spAutoFit/>
          </a:bodyPr>
          <a:lstStyle/>
          <a:p>
            <a:pPr algn="ctr">
              <a:spcBef>
                <a:spcPts val="0"/>
              </a:spcBef>
              <a:spcAft>
                <a:spcPts val="0"/>
              </a:spcAft>
            </a:pPr>
            <a:r>
              <a:rPr sz="1200" b="0">
                <a:solidFill>
                  <a:srgbClr val="0A1F5B"/>
                </a:solidFill>
                <a:latin typeface="Arial"/>
              </a:rPr>
              <a:t>Project signings &amp;
announcements</a:t>
            </a:r>
          </a:p>
        </p:txBody>
      </p:sp>
      <p:sp>
        <p:nvSpPr>
          <p:cNvPr id="58" name="TextBox 57">
            <a:extLst>
              <a:ext uri="{FF2B5EF4-FFF2-40B4-BE49-F238E27FC236}">
                <a16:creationId xmlns:a16="http://schemas.microsoft.com/office/drawing/2014/main" id="{79CF2420-5163-6EA0-A32C-FDBE73128D73}"/>
              </a:ext>
            </a:extLst>
          </p:cNvPr>
          <p:cNvSpPr txBox="1"/>
          <p:nvPr/>
        </p:nvSpPr>
        <p:spPr>
          <a:xfrm>
            <a:off x="6663689" y="4670554"/>
            <a:ext cx="2007107" cy="233910"/>
          </a:xfrm>
          <a:prstGeom prst="rect">
            <a:avLst/>
          </a:prstGeom>
          <a:noFill/>
        </p:spPr>
        <p:txBody>
          <a:bodyPr wrap="square" lIns="27432" tIns="9144" rIns="27432" bIns="9144" anchor="ctr">
            <a:spAutoFit/>
          </a:bodyPr>
          <a:lstStyle/>
          <a:p>
            <a:pPr algn="ctr">
              <a:spcBef>
                <a:spcPts val="0"/>
              </a:spcBef>
              <a:spcAft>
                <a:spcPts val="0"/>
              </a:spcAft>
            </a:pPr>
            <a:r>
              <a:rPr lang="en-CA" sz="1400" b="1">
                <a:solidFill>
                  <a:srgbClr val="0055A5"/>
                </a:solidFill>
                <a:latin typeface="Arial"/>
              </a:rPr>
              <a:t>2026</a:t>
            </a:r>
            <a:endParaRPr sz="1400" b="1">
              <a:solidFill>
                <a:srgbClr val="0055A5"/>
              </a:solidFill>
              <a:latin typeface="Arial"/>
            </a:endParaRPr>
          </a:p>
        </p:txBody>
      </p:sp>
      <p:sp>
        <p:nvSpPr>
          <p:cNvPr id="17" name="Rounded Rectangle 16">
            <a:extLst>
              <a:ext uri="{FF2B5EF4-FFF2-40B4-BE49-F238E27FC236}">
                <a16:creationId xmlns:a16="http://schemas.microsoft.com/office/drawing/2014/main" id="{20483761-2B04-901B-AC2D-CA43F492DE7F}"/>
              </a:ext>
            </a:extLst>
          </p:cNvPr>
          <p:cNvSpPr/>
          <p:nvPr/>
        </p:nvSpPr>
        <p:spPr>
          <a:xfrm>
            <a:off x="3625595" y="3393423"/>
            <a:ext cx="8394192" cy="1131425"/>
          </a:xfrm>
          <a:prstGeom prst="roundRect">
            <a:avLst/>
          </a:prstGeom>
          <a:noFill/>
          <a:ln w="38100">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1" name="Picture 60" descr="File:Flag of Angola.svg - Wikimedia Commons">
            <a:extLst>
              <a:ext uri="{FF2B5EF4-FFF2-40B4-BE49-F238E27FC236}">
                <a16:creationId xmlns:a16="http://schemas.microsoft.com/office/drawing/2014/main" id="{B14E93F0-8D39-091F-0E73-1D1C0EBA8E8C}"/>
              </a:ext>
            </a:extLst>
          </p:cNvPr>
          <p:cNvPicPr>
            <a:picLocks noChangeAspect="1"/>
          </p:cNvPicPr>
          <p:nvPr/>
        </p:nvPicPr>
        <p:blipFill>
          <a:blip r:embed="rId4"/>
          <a:stretch>
            <a:fillRect/>
          </a:stretch>
        </p:blipFill>
        <p:spPr>
          <a:xfrm>
            <a:off x="3981404" y="1829734"/>
            <a:ext cx="1343631" cy="895753"/>
          </a:xfrm>
          <a:prstGeom prst="rect">
            <a:avLst/>
          </a:prstGeom>
        </p:spPr>
      </p:pic>
      <p:pic>
        <p:nvPicPr>
          <p:cNvPr id="22" name="Graphic 21" descr="Daily calendar with solid fill">
            <a:extLst>
              <a:ext uri="{FF2B5EF4-FFF2-40B4-BE49-F238E27FC236}">
                <a16:creationId xmlns:a16="http://schemas.microsoft.com/office/drawing/2014/main" id="{900325ED-B635-62EC-BF71-9A19B6AFE30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77603" y="1843515"/>
            <a:ext cx="914400" cy="914400"/>
          </a:xfrm>
          <a:prstGeom prst="rect">
            <a:avLst/>
          </a:prstGeom>
        </p:spPr>
      </p:pic>
      <p:pic>
        <p:nvPicPr>
          <p:cNvPr id="4" name="Graphic 3">
            <a:extLst>
              <a:ext uri="{FF2B5EF4-FFF2-40B4-BE49-F238E27FC236}">
                <a16:creationId xmlns:a16="http://schemas.microsoft.com/office/drawing/2014/main" id="{2B12B753-7FC6-54F0-2642-A82DBCDAFD3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4960" y="-434699"/>
            <a:ext cx="2007467" cy="2007467"/>
          </a:xfrm>
          <a:prstGeom prst="rect">
            <a:avLst/>
          </a:prstGeom>
        </p:spPr>
      </p:pic>
      <p:sp>
        <p:nvSpPr>
          <p:cNvPr id="18" name="Freeform 8">
            <a:extLst>
              <a:ext uri="{FF2B5EF4-FFF2-40B4-BE49-F238E27FC236}">
                <a16:creationId xmlns:a16="http://schemas.microsoft.com/office/drawing/2014/main" id="{682AF109-3182-0B74-AE4E-69DBE23A59A8}"/>
              </a:ext>
            </a:extLst>
          </p:cNvPr>
          <p:cNvSpPr>
            <a:spLocks/>
          </p:cNvSpPr>
          <p:nvPr/>
        </p:nvSpPr>
        <p:spPr bwMode="auto">
          <a:xfrm>
            <a:off x="1215257" y="4836950"/>
            <a:ext cx="60835" cy="53375"/>
          </a:xfrm>
          <a:custGeom>
            <a:avLst/>
            <a:gdLst>
              <a:gd name="T0" fmla="*/ 10 w 20"/>
              <a:gd name="T1" fmla="*/ 26 h 28"/>
              <a:gd name="T2" fmla="*/ 5 w 20"/>
              <a:gd name="T3" fmla="*/ 28 h 28"/>
              <a:gd name="T4" fmla="*/ 0 w 20"/>
              <a:gd name="T5" fmla="*/ 12 h 28"/>
              <a:gd name="T6" fmla="*/ 7 w 20"/>
              <a:gd name="T7" fmla="*/ 3 h 28"/>
              <a:gd name="T8" fmla="*/ 13 w 20"/>
              <a:gd name="T9" fmla="*/ 0 h 28"/>
              <a:gd name="T10" fmla="*/ 20 w 20"/>
              <a:gd name="T11" fmla="*/ 7 h 28"/>
              <a:gd name="T12" fmla="*/ 13 w 20"/>
              <a:gd name="T13" fmla="*/ 11 h 28"/>
              <a:gd name="T14" fmla="*/ 10 w 20"/>
              <a:gd name="T15" fmla="*/ 16 h 28"/>
              <a:gd name="T16" fmla="*/ 10 w 20"/>
              <a:gd name="T17"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8">
                <a:moveTo>
                  <a:pt x="10" y="26"/>
                </a:moveTo>
                <a:lnTo>
                  <a:pt x="5" y="28"/>
                </a:lnTo>
                <a:lnTo>
                  <a:pt x="0" y="12"/>
                </a:lnTo>
                <a:lnTo>
                  <a:pt x="7" y="3"/>
                </a:lnTo>
                <a:lnTo>
                  <a:pt x="13" y="0"/>
                </a:lnTo>
                <a:lnTo>
                  <a:pt x="20" y="7"/>
                </a:lnTo>
                <a:lnTo>
                  <a:pt x="13" y="11"/>
                </a:lnTo>
                <a:lnTo>
                  <a:pt x="10" y="16"/>
                </a:lnTo>
                <a:lnTo>
                  <a:pt x="10" y="26"/>
                </a:lnTo>
                <a:close/>
              </a:path>
            </a:pathLst>
          </a:custGeom>
          <a:solidFill>
            <a:srgbClr val="FFC000"/>
          </a:solidFill>
          <a:ln w="1"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hu-HU"/>
          </a:p>
        </p:txBody>
      </p:sp>
      <p:pic>
        <p:nvPicPr>
          <p:cNvPr id="20" name="Graphic 19" descr="Meeting with solid fill">
            <a:extLst>
              <a:ext uri="{FF2B5EF4-FFF2-40B4-BE49-F238E27FC236}">
                <a16:creationId xmlns:a16="http://schemas.microsoft.com/office/drawing/2014/main" id="{195EAF08-E5C8-6540-4555-F86EAA4092B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498792" y="3695606"/>
            <a:ext cx="510909" cy="510909"/>
          </a:xfrm>
          <a:prstGeom prst="rect">
            <a:avLst/>
          </a:prstGeom>
        </p:spPr>
      </p:pic>
      <p:pic>
        <p:nvPicPr>
          <p:cNvPr id="46" name="Graphic 45" descr="Quadcopter with solid fill">
            <a:extLst>
              <a:ext uri="{FF2B5EF4-FFF2-40B4-BE49-F238E27FC236}">
                <a16:creationId xmlns:a16="http://schemas.microsoft.com/office/drawing/2014/main" id="{7E1773C9-90E9-1D2F-1FB6-3F3C2A01F9A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196339" y="3615481"/>
            <a:ext cx="602498" cy="602498"/>
          </a:xfrm>
          <a:prstGeom prst="rect">
            <a:avLst/>
          </a:prstGeom>
        </p:spPr>
      </p:pic>
      <p:pic>
        <p:nvPicPr>
          <p:cNvPr id="56" name="Graphic 55" descr="Office worker female with solid fill">
            <a:extLst>
              <a:ext uri="{FF2B5EF4-FFF2-40B4-BE49-F238E27FC236}">
                <a16:creationId xmlns:a16="http://schemas.microsoft.com/office/drawing/2014/main" id="{BD16A18B-E435-AFAA-C976-71DCC78EEB9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910254" y="3818754"/>
            <a:ext cx="390101" cy="390101"/>
          </a:xfrm>
          <a:prstGeom prst="rect">
            <a:avLst/>
          </a:prstGeom>
        </p:spPr>
      </p:pic>
      <p:pic>
        <p:nvPicPr>
          <p:cNvPr id="59" name="Graphic 58" descr="School boy with solid fill">
            <a:extLst>
              <a:ext uri="{FF2B5EF4-FFF2-40B4-BE49-F238E27FC236}">
                <a16:creationId xmlns:a16="http://schemas.microsoft.com/office/drawing/2014/main" id="{66E896F2-FA37-40FE-2B66-92D9990923E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655114" y="3615481"/>
            <a:ext cx="445361" cy="445361"/>
          </a:xfrm>
          <a:prstGeom prst="rect">
            <a:avLst/>
          </a:prstGeom>
        </p:spPr>
      </p:pic>
      <p:pic>
        <p:nvPicPr>
          <p:cNvPr id="62" name="Graphic 61" descr="Globe outline">
            <a:extLst>
              <a:ext uri="{FF2B5EF4-FFF2-40B4-BE49-F238E27FC236}">
                <a16:creationId xmlns:a16="http://schemas.microsoft.com/office/drawing/2014/main" id="{1F8AC0C9-E2C9-F972-1B13-8E172CD1656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478675" y="5060610"/>
            <a:ext cx="566929" cy="566929"/>
          </a:xfrm>
          <a:prstGeom prst="rect">
            <a:avLst/>
          </a:prstGeom>
        </p:spPr>
      </p:pic>
      <p:pic>
        <p:nvPicPr>
          <p:cNvPr id="63" name="Picture 62" descr="Politician Icon PNG Images, Vectors Free Download - Pngtree">
            <a:extLst>
              <a:ext uri="{FF2B5EF4-FFF2-40B4-BE49-F238E27FC236}">
                <a16:creationId xmlns:a16="http://schemas.microsoft.com/office/drawing/2014/main" id="{14BBD33F-4D76-720E-2018-81AEFF46436B}"/>
              </a:ext>
            </a:extLst>
          </p:cNvPr>
          <p:cNvPicPr>
            <a:picLocks noChangeAspect="1"/>
          </p:cNvPicPr>
          <p:nvPr/>
        </p:nvPicPr>
        <p:blipFill>
          <a:blip r:embed="rId12">
            <a:duotone>
              <a:prstClr val="black"/>
              <a:srgbClr val="0055A5">
                <a:tint val="45000"/>
                <a:satMod val="400000"/>
              </a:srgbClr>
            </a:duotone>
            <a:extLst>
              <a:ext uri="{BEBA8EAE-BF5A-486C-A8C5-ECC9F3942E4B}">
                <a14:imgProps xmlns:a14="http://schemas.microsoft.com/office/drawing/2010/main">
                  <a14:imgLayer r:embed="rId13">
                    <a14:imgEffect>
                      <a14:artisticPhotocopy/>
                    </a14:imgEffect>
                  </a14:imgLayer>
                </a14:imgProps>
              </a:ext>
            </a:extLst>
          </a:blip>
          <a:stretch>
            <a:fillRect/>
          </a:stretch>
        </p:blipFill>
        <p:spPr>
          <a:xfrm>
            <a:off x="8429363" y="4993614"/>
            <a:ext cx="700921" cy="700921"/>
          </a:xfrm>
          <a:prstGeom prst="rect">
            <a:avLst/>
          </a:prstGeom>
        </p:spPr>
      </p:pic>
      <p:pic>
        <p:nvPicPr>
          <p:cNvPr id="193" name="Graphic 192" descr="Group of people with solid fill">
            <a:extLst>
              <a:ext uri="{FF2B5EF4-FFF2-40B4-BE49-F238E27FC236}">
                <a16:creationId xmlns:a16="http://schemas.microsoft.com/office/drawing/2014/main" id="{495C1471-C054-8251-093E-E4902F3A99F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4385744" y="5060610"/>
            <a:ext cx="566929" cy="566929"/>
          </a:xfrm>
          <a:prstGeom prst="rect">
            <a:avLst/>
          </a:prstGeom>
        </p:spPr>
      </p:pic>
      <p:pic>
        <p:nvPicPr>
          <p:cNvPr id="195" name="Graphic 194" descr="Contract with solid fill">
            <a:extLst>
              <a:ext uri="{FF2B5EF4-FFF2-40B4-BE49-F238E27FC236}">
                <a16:creationId xmlns:a16="http://schemas.microsoft.com/office/drawing/2014/main" id="{1B1524F6-6260-0B12-8F3B-695C0486A329}"/>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0629745" y="5033102"/>
            <a:ext cx="621945" cy="621945"/>
          </a:xfrm>
          <a:prstGeom prst="rect">
            <a:avLst/>
          </a:prstGeom>
        </p:spPr>
      </p:pic>
    </p:spTree>
    <p:extLst>
      <p:ext uri="{BB962C8B-B14F-4D97-AF65-F5344CB8AC3E}">
        <p14:creationId xmlns:p14="http://schemas.microsoft.com/office/powerpoint/2010/main" val="3439898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3889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ICAO Colour Palette">
      <a:dk1>
        <a:sysClr val="windowText" lastClr="000000"/>
      </a:dk1>
      <a:lt1>
        <a:sysClr val="window" lastClr="FFFFFF"/>
      </a:lt1>
      <a:dk2>
        <a:srgbClr val="0055A5"/>
      </a:dk2>
      <a:lt2>
        <a:srgbClr val="8C99A1"/>
      </a:lt2>
      <a:accent1>
        <a:srgbClr val="289DD8"/>
      </a:accent1>
      <a:accent2>
        <a:srgbClr val="F58220"/>
      </a:accent2>
      <a:accent3>
        <a:srgbClr val="A74233"/>
      </a:accent3>
      <a:accent4>
        <a:srgbClr val="FAA61A"/>
      </a:accent4>
      <a:accent5>
        <a:srgbClr val="008739"/>
      </a:accent5>
      <a:accent6>
        <a:srgbClr val="A6CE39"/>
      </a:accent6>
      <a:hlink>
        <a:srgbClr val="A00064"/>
      </a:hlink>
      <a:folHlink>
        <a:srgbClr val="E6A7C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D454AA7-EA26-2E45-9450-3036B672DB21}">
  <we:reference id="WA200010001" version="1.0.0.1" store="Omex" storeType="OMEX"/>
  <we:alternateReferences>
    <we:reference id="WA200010001" version="1.0.0.1" store="WA200010001" storeType="OMEX"/>
  </we:alternateReferences>
  <we:properties>
    <we:property name="claude.fileId" value="&quot;f4955659-1b84-4fd3-b649-132f9ba11b21&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cfc78df-12a1-45b5-94e7-ab402d6189f7" xsi:nil="true"/>
    <lcf76f155ced4ddcb4097134ff3c332f xmlns="568fae74-7960-4f2c-9607-65fc7cdb8e2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A9A05D28E0BE04B80D36AC15DEC8463" ma:contentTypeVersion="13" ma:contentTypeDescription="Create a new document." ma:contentTypeScope="" ma:versionID="9d229c5991c7d19064d4c341db120118">
  <xsd:schema xmlns:xsd="http://www.w3.org/2001/XMLSchema" xmlns:xs="http://www.w3.org/2001/XMLSchema" xmlns:p="http://schemas.microsoft.com/office/2006/metadata/properties" xmlns:ns2="568fae74-7960-4f2c-9607-65fc7cdb8e27" xmlns:ns3="ccfc78df-12a1-45b5-94e7-ab402d6189f7" targetNamespace="http://schemas.microsoft.com/office/2006/metadata/properties" ma:root="true" ma:fieldsID="78b8a7f18d5a6c9e6ac20db5ceedcba0" ns2:_="" ns3:_="">
    <xsd:import namespace="568fae74-7960-4f2c-9607-65fc7cdb8e27"/>
    <xsd:import namespace="ccfc78df-12a1-45b5-94e7-ab402d6189f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8fae74-7960-4f2c-9607-65fc7cdb8e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0b8e8857-c4c4-424d-b5e5-272a7ed7288e"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fc78df-12a1-45b5-94e7-ab402d6189f7"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90aa07b-4ada-4028-a3c7-64d7da030af6}" ma:internalName="TaxCatchAll" ma:showField="CatchAllData" ma:web="ccfc78df-12a1-45b5-94e7-ab402d6189f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5F32CFC-082A-4B35-AA75-3913CFD60F79}">
  <ds:schemaRefs>
    <ds:schemaRef ds:uri="http://schemas.microsoft.com/sharepoint/v3/contenttype/forms"/>
  </ds:schemaRefs>
</ds:datastoreItem>
</file>

<file path=customXml/itemProps2.xml><?xml version="1.0" encoding="utf-8"?>
<ds:datastoreItem xmlns:ds="http://schemas.openxmlformats.org/officeDocument/2006/customXml" ds:itemID="{B283FC8A-5FCC-4BC5-B6BC-F4FF726C3570}">
  <ds:schemaRefs>
    <ds:schemaRef ds:uri="http://schemas.microsoft.com/office/2006/metadata/properties"/>
    <ds:schemaRef ds:uri="http://schemas.microsoft.com/office/infopath/2007/PartnerControls"/>
    <ds:schemaRef ds:uri="1a5df772-3597-47bd-a161-3ffce06e29a6"/>
    <ds:schemaRef ds:uri="http://schemas.microsoft.com/office/2006/documentManagement/types"/>
    <ds:schemaRef ds:uri="http://purl.org/dc/dcmitype/"/>
    <ds:schemaRef ds:uri="0471639e-aa54-4342-8eb4-6c399df82c4d"/>
    <ds:schemaRef ds:uri="http://purl.org/dc/terms/"/>
    <ds:schemaRef ds:uri="http://schemas.openxmlformats.org/package/2006/metadata/core-properties"/>
    <ds:schemaRef ds:uri="http://www.w3.org/XML/1998/namespace"/>
    <ds:schemaRef ds:uri="http://purl.org/dc/elements/1.1/"/>
  </ds:schemaRefs>
</ds:datastoreItem>
</file>

<file path=customXml/itemProps3.xml><?xml version="1.0" encoding="utf-8"?>
<ds:datastoreItem xmlns:ds="http://schemas.openxmlformats.org/officeDocument/2006/customXml" ds:itemID="{50587E4D-962F-4EB2-9DCE-BFB6858FD2F8}"/>
</file>

<file path=docMetadata/LabelInfo.xml><?xml version="1.0" encoding="utf-8"?>
<clbl:labelList xmlns:clbl="http://schemas.microsoft.com/office/2020/mipLabelMetadata">
  <clbl:label id="{390970e2-11f4-42a6-882d-40155ad70dea}" enabled="1" method="Standard" siteId="{e6093642-fb63-48bb-8683-d1d5da2a12ea}" removed="0"/>
</clbl:labelList>
</file>

<file path=docProps/app.xml><?xml version="1.0" encoding="utf-8"?>
<Properties xmlns="http://schemas.openxmlformats.org/officeDocument/2006/extended-properties" xmlns:vt="http://schemas.openxmlformats.org/officeDocument/2006/docPropsVTypes">
  <TotalTime>0</TotalTime>
  <Words>2053</Words>
  <Application>Microsoft Office PowerPoint</Application>
  <PresentationFormat>Widescreen</PresentationFormat>
  <Paragraphs>211</Paragraphs>
  <Slides>16</Slides>
  <Notes>14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16</vt:i4>
      </vt:variant>
    </vt:vector>
  </HeadingPairs>
  <TitlesOfParts>
    <vt:vector size="28" baseType="lpstr">
      <vt:lpstr>Aptos</vt:lpstr>
      <vt:lpstr>Aptos Display</vt:lpstr>
      <vt:lpstr>Arial</vt:lpstr>
      <vt:lpstr>Calibri</vt:lpstr>
      <vt:lpstr>Calibri Light</vt:lpstr>
      <vt:lpstr>Georgia</vt:lpstr>
      <vt:lpstr>Montserrat</vt:lpstr>
      <vt:lpstr>Open Sans</vt:lpstr>
      <vt:lpstr>Segoe UI</vt:lpstr>
      <vt:lpstr>Trebuchet MS</vt:lpstr>
      <vt:lpstr>Wingdings</vt:lpstr>
      <vt:lpstr>Office Theme</vt:lpstr>
      <vt:lpstr>PowerPoint Presentation</vt:lpstr>
      <vt:lpstr>Supporting Capacity Development and Implementation Middle East Region</vt:lpstr>
      <vt:lpstr>PowerPoint Presentation</vt:lpstr>
      <vt:lpstr>PowerPoint Presentation</vt:lpstr>
      <vt:lpstr>PowerPoint Presentation</vt:lpstr>
      <vt:lpstr>PowerPoint Presentation</vt:lpstr>
      <vt:lpstr>PowerPoint Presentation</vt:lpstr>
      <vt:lpstr>PowerPoint Presentation</vt:lpstr>
      <vt:lpstr>ICAO  Training Catalogue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Atallah, Cynthia</dc:creator>
  <cp:lastModifiedBy>Smaoui, Mohamed</cp:lastModifiedBy>
  <cp:revision>1</cp:revision>
  <cp:lastPrinted>2026-10-14T18:52:25Z</cp:lastPrinted>
  <dcterms:created xsi:type="dcterms:W3CDTF">2020-01-08T15:21:02Z</dcterms:created>
  <dcterms:modified xsi:type="dcterms:W3CDTF">2026-10-25T19:38:28Z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0x010100CA9A05D28E0BE04B80D36AC15DEC8463</vt:lpwstr>
  </property>
  <property fmtid="{D5CDD505-2E9C-101B-9397-08002B2CF9AE}" pid="3" name="MediaServiceImageTags">
    <vt:lpwstr/>
  </property>
</Properties>
</file>