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4"/>
    <p:sldMasterId id="2147483924" r:id="rId5"/>
    <p:sldMasterId id="2147483948" r:id="rId6"/>
  </p:sldMasterIdLst>
  <p:notesMasterIdLst>
    <p:notesMasterId r:id="rId18"/>
  </p:notesMasterIdLst>
  <p:handoutMasterIdLst>
    <p:handoutMasterId r:id="rId19"/>
  </p:handoutMasterIdLst>
  <p:sldIdLst>
    <p:sldId id="2147482985" r:id="rId7"/>
    <p:sldId id="2147482988" r:id="rId8"/>
    <p:sldId id="2147482902" r:id="rId9"/>
    <p:sldId id="2147482958" r:id="rId10"/>
    <p:sldId id="2147482962" r:id="rId11"/>
    <p:sldId id="2147482989" r:id="rId12"/>
    <p:sldId id="2147482957" r:id="rId13"/>
    <p:sldId id="2147482990" r:id="rId14"/>
    <p:sldId id="2147482991" r:id="rId15"/>
    <p:sldId id="2147482992" r:id="rId16"/>
    <p:sldId id="2147482943" r:id="rId17"/>
  </p:sldIdLst>
  <p:sldSz cx="24384000" cy="13716000"/>
  <p:notesSz cx="6858000" cy="9144000"/>
  <p:defaultTextStyle>
    <a:defPPr>
      <a:defRPr lang="en-US"/>
    </a:defPPr>
    <a:lvl1pPr marL="0" algn="l" defTabSz="709467" rtl="0" eaLnBrk="1" latinLnBrk="0" hangingPunct="1">
      <a:defRPr sz="1397" kern="1200">
        <a:solidFill>
          <a:schemeClr val="tx1"/>
        </a:solidFill>
        <a:latin typeface="+mn-lt"/>
        <a:ea typeface="+mn-ea"/>
        <a:cs typeface="+mn-cs"/>
      </a:defRPr>
    </a:lvl1pPr>
    <a:lvl2pPr marL="354734" algn="l" defTabSz="709467" rtl="0" eaLnBrk="1" latinLnBrk="0" hangingPunct="1">
      <a:defRPr sz="1397" kern="1200">
        <a:solidFill>
          <a:schemeClr val="tx1"/>
        </a:solidFill>
        <a:latin typeface="+mn-lt"/>
        <a:ea typeface="+mn-ea"/>
        <a:cs typeface="+mn-cs"/>
      </a:defRPr>
    </a:lvl2pPr>
    <a:lvl3pPr marL="709467" algn="l" defTabSz="709467" rtl="0" eaLnBrk="1" latinLnBrk="0" hangingPunct="1">
      <a:defRPr sz="1397" kern="1200">
        <a:solidFill>
          <a:schemeClr val="tx1"/>
        </a:solidFill>
        <a:latin typeface="+mn-lt"/>
        <a:ea typeface="+mn-ea"/>
        <a:cs typeface="+mn-cs"/>
      </a:defRPr>
    </a:lvl3pPr>
    <a:lvl4pPr marL="1064200" algn="l" defTabSz="709467" rtl="0" eaLnBrk="1" latinLnBrk="0" hangingPunct="1">
      <a:defRPr sz="1397" kern="1200">
        <a:solidFill>
          <a:schemeClr val="tx1"/>
        </a:solidFill>
        <a:latin typeface="+mn-lt"/>
        <a:ea typeface="+mn-ea"/>
        <a:cs typeface="+mn-cs"/>
      </a:defRPr>
    </a:lvl4pPr>
    <a:lvl5pPr marL="1418933" algn="l" defTabSz="709467" rtl="0" eaLnBrk="1" latinLnBrk="0" hangingPunct="1">
      <a:defRPr sz="1397" kern="1200">
        <a:solidFill>
          <a:schemeClr val="tx1"/>
        </a:solidFill>
        <a:latin typeface="+mn-lt"/>
        <a:ea typeface="+mn-ea"/>
        <a:cs typeface="+mn-cs"/>
      </a:defRPr>
    </a:lvl5pPr>
    <a:lvl6pPr marL="1773667" algn="l" defTabSz="709467" rtl="0" eaLnBrk="1" latinLnBrk="0" hangingPunct="1">
      <a:defRPr sz="1397" kern="1200">
        <a:solidFill>
          <a:schemeClr val="tx1"/>
        </a:solidFill>
        <a:latin typeface="+mn-lt"/>
        <a:ea typeface="+mn-ea"/>
        <a:cs typeface="+mn-cs"/>
      </a:defRPr>
    </a:lvl6pPr>
    <a:lvl7pPr marL="2128400" algn="l" defTabSz="709467" rtl="0" eaLnBrk="1" latinLnBrk="0" hangingPunct="1">
      <a:defRPr sz="1397" kern="1200">
        <a:solidFill>
          <a:schemeClr val="tx1"/>
        </a:solidFill>
        <a:latin typeface="+mn-lt"/>
        <a:ea typeface="+mn-ea"/>
        <a:cs typeface="+mn-cs"/>
      </a:defRPr>
    </a:lvl7pPr>
    <a:lvl8pPr marL="2483133" algn="l" defTabSz="709467" rtl="0" eaLnBrk="1" latinLnBrk="0" hangingPunct="1">
      <a:defRPr sz="1397" kern="1200">
        <a:solidFill>
          <a:schemeClr val="tx1"/>
        </a:solidFill>
        <a:latin typeface="+mn-lt"/>
        <a:ea typeface="+mn-ea"/>
        <a:cs typeface="+mn-cs"/>
      </a:defRPr>
    </a:lvl8pPr>
    <a:lvl9pPr marL="2837867" algn="l" defTabSz="709467" rtl="0" eaLnBrk="1" latinLnBrk="0" hangingPunct="1">
      <a:defRPr sz="1397"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11510D-B71B-04D7-DF12-3C6ABD2AC875}" name="Youmna Osama Algailey" initials="" userId="S::y.algailey@gco.gov.qa::12bafc2f-bff1-485a-b301-0c0a5d243b19" providerId="AD"/>
  <p188:author id="{F9EAD611-C722-D64D-394E-9898A7E5E8D2}" name="Nadine Najla Elias" initials="NE" userId="S::n.elias@gco.gov.qa::11e92853-7614-4b50-ae1e-f9f074a1c71d" providerId="AD"/>
  <p188:author id="{3AF5323E-3D8A-7C17-A729-EEAEEC8FC0A4}" name="Alreem Khalfan Alkaabi" initials="AKA" userId="S::ak.alkaabi@gco.gov.qa::b6a82a31-ef0c-4f7f-a2ab-5cf27af3f054" providerId="AD"/>
  <p188:author id="{C9B6A74E-4329-D012-E6AE-323DF5D2C024}" name="Bouthaina  El-Kheshn" initials="" userId="S::b.elkheshn@gco.gov.qa::5c6788e3-81db-43e2-b130-fd096d5d46fb" providerId="AD"/>
  <p188:author id="{44EE96B3-7891-92F8-3E57-1B38AFF2D333}" name="Sarah Touma" initials="" userId="S::s.touma@gco.gov.qa::331297c4-38b1-4377-ad64-10d9fab4544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511C3C"/>
    <a:srgbClr val="FDF39E"/>
    <a:srgbClr val="8067A4"/>
    <a:srgbClr val="DD7877"/>
    <a:srgbClr val="E9C56B"/>
    <a:srgbClr val="5A89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12700" cap="flat">
              <a:solidFill>
                <a:srgbClr val="3797C6"/>
              </a:solidFill>
              <a:prstDash val="solid"/>
              <a:miter lim="400000"/>
            </a:ln>
          </a:left>
          <a:right>
            <a:ln w="12700" cap="flat">
              <a:solidFill>
                <a:srgbClr val="3797C6"/>
              </a:solidFill>
              <a:prstDash val="solid"/>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25400" cap="flat">
              <a:solidFill>
                <a:srgbClr val="3797C6"/>
              </a:solidFill>
              <a:prstDash val="solid"/>
              <a:miter lim="400000"/>
            </a:ln>
          </a:left>
          <a:right>
            <a:ln w="12700" cap="flat">
              <a:noFill/>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25400" cap="flat">
              <a:solidFill>
                <a:srgbClr val="3797C6"/>
              </a:solidFill>
              <a:prstDash val="solid"/>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solidFill>
                <a:srgbClr val="3797C6"/>
              </a:solidFill>
              <a:prstDash val="solid"/>
              <a:miter lim="400000"/>
            </a:ln>
          </a:left>
          <a:right>
            <a:ln w="12700" cap="flat">
              <a:solidFill>
                <a:srgbClr val="3797C6"/>
              </a:solidFill>
              <a:prstDash val="solid"/>
              <a:miter lim="400000"/>
            </a:ln>
          </a:right>
          <a:top>
            <a:ln w="25400" cap="flat">
              <a:solidFill>
                <a:srgbClr val="3797C6"/>
              </a:solidFill>
              <a:prstDash val="solid"/>
              <a:miter lim="400000"/>
            </a:ln>
          </a:top>
          <a:bottom>
            <a:ln w="12700" cap="flat">
              <a:noFill/>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51"/>
    <p:restoredTop sz="94726"/>
  </p:normalViewPr>
  <p:slideViewPr>
    <p:cSldViewPr snapToGrid="0">
      <p:cViewPr varScale="1">
        <p:scale>
          <a:sx n="35" d="100"/>
          <a:sy n="35" d="100"/>
        </p:scale>
        <p:origin x="720" y="52"/>
      </p:cViewPr>
      <p:guideLst/>
    </p:cSldViewPr>
  </p:slideViewPr>
  <p:notesTextViewPr>
    <p:cViewPr>
      <p:scale>
        <a:sx n="1" d="1"/>
        <a:sy n="1" d="1"/>
      </p:scale>
      <p:origin x="0" y="0"/>
    </p:cViewPr>
  </p:notesTextViewPr>
  <p:notesViewPr>
    <p:cSldViewPr snapToGrid="0">
      <p:cViewPr>
        <p:scale>
          <a:sx n="1" d="2"/>
          <a:sy n="1" d="2"/>
        </p:scale>
        <p:origin x="5320" y="15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12EE85-0FC5-4D27-B855-161392D46C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QA"/>
          </a:p>
        </p:txBody>
      </p:sp>
      <p:sp>
        <p:nvSpPr>
          <p:cNvPr id="4" name="Footer Placeholder 3">
            <a:extLst>
              <a:ext uri="{FF2B5EF4-FFF2-40B4-BE49-F238E27FC236}">
                <a16:creationId xmlns:a16="http://schemas.microsoft.com/office/drawing/2014/main" id="{DE7B0B13-7F96-B76C-838A-3D24742A24A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QA"/>
          </a:p>
        </p:txBody>
      </p:sp>
      <p:sp>
        <p:nvSpPr>
          <p:cNvPr id="5" name="Slide Number Placeholder 4">
            <a:extLst>
              <a:ext uri="{FF2B5EF4-FFF2-40B4-BE49-F238E27FC236}">
                <a16:creationId xmlns:a16="http://schemas.microsoft.com/office/drawing/2014/main" id="{58DC58FF-B37B-DBA5-7A4B-A0E25597579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A8880F-A2FA-4543-B89D-3C0BC800186C}" type="slidenum">
              <a:rPr lang="en-QA" smtClean="0"/>
              <a:t>‹#›</a:t>
            </a:fld>
            <a:endParaRPr lang="en-QA"/>
          </a:p>
        </p:txBody>
      </p:sp>
      <p:sp>
        <p:nvSpPr>
          <p:cNvPr id="6" name="Date Placeholder 5">
            <a:extLst>
              <a:ext uri="{FF2B5EF4-FFF2-40B4-BE49-F238E27FC236}">
                <a16:creationId xmlns:a16="http://schemas.microsoft.com/office/drawing/2014/main" id="{56FBDAFB-7288-4727-CB42-D0D68AE6DF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37B7CB-C161-0E40-A556-8138B554988F}" type="datetimeFigureOut">
              <a:rPr lang="en-QA" smtClean="0"/>
              <a:t>09/15/2026</a:t>
            </a:fld>
            <a:endParaRPr lang="en-QA"/>
          </a:p>
        </p:txBody>
      </p:sp>
    </p:spTree>
    <p:extLst>
      <p:ext uri="{BB962C8B-B14F-4D97-AF65-F5344CB8AC3E}">
        <p14:creationId xmlns:p14="http://schemas.microsoft.com/office/powerpoint/2010/main" val="6810862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 name="Shape 1049"/>
          <p:cNvSpPr>
            <a:spLocks noGrp="1" noRot="1" noChangeAspect="1"/>
          </p:cNvSpPr>
          <p:nvPr>
            <p:ph type="sldImg"/>
          </p:nvPr>
        </p:nvSpPr>
        <p:spPr>
          <a:xfrm>
            <a:off x="1143000" y="685800"/>
            <a:ext cx="4572000" cy="3429000"/>
          </a:xfrm>
          <a:prstGeom prst="rect">
            <a:avLst/>
          </a:prstGeom>
        </p:spPr>
        <p:txBody>
          <a:bodyPr/>
          <a:lstStyle/>
          <a:p>
            <a:endParaRPr/>
          </a:p>
        </p:txBody>
      </p:sp>
      <p:sp>
        <p:nvSpPr>
          <p:cNvPr id="1050" name="Shape 105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788237488"/>
      </p:ext>
    </p:extLst>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QA"/>
          </a:p>
        </p:txBody>
      </p:sp>
      <p:sp>
        <p:nvSpPr>
          <p:cNvPr id="3" name="Notes Placeholder 2"/>
          <p:cNvSpPr>
            <a:spLocks noGrp="1"/>
          </p:cNvSpPr>
          <p:nvPr>
            <p:ph type="body" idx="1"/>
          </p:nvPr>
        </p:nvSpPr>
        <p:spPr/>
        <p:txBody>
          <a:bodyPr/>
          <a:lstStyle/>
          <a:p>
            <a:pPr algn="l" defTabSz="457200" rtl="0" latinLnBrk="0"/>
            <a:endParaRPr lang="en-JO"/>
          </a:p>
        </p:txBody>
      </p:sp>
    </p:spTree>
    <p:extLst>
      <p:ext uri="{BB962C8B-B14F-4D97-AF65-F5344CB8AC3E}">
        <p14:creationId xmlns:p14="http://schemas.microsoft.com/office/powerpoint/2010/main" val="1540622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54A98-F086-045F-60A9-8C90CB962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8D4DC7-3A49-CEA2-9E56-9A07B32BDE82}"/>
              </a:ext>
            </a:extLst>
          </p:cNvPr>
          <p:cNvSpPr>
            <a:spLocks noGrp="1" noRot="1" noChangeAspect="1"/>
          </p:cNvSpPr>
          <p:nvPr>
            <p:ph type="sldImg"/>
          </p:nvPr>
        </p:nvSpPr>
        <p:spPr>
          <a:xfrm>
            <a:off x="381000" y="685800"/>
            <a:ext cx="6096000" cy="3429000"/>
          </a:xfrm>
        </p:spPr>
        <p:txBody>
          <a:bodyPr/>
          <a:lstStyle/>
          <a:p>
            <a:endParaRPr lang="en-QA"/>
          </a:p>
        </p:txBody>
      </p:sp>
      <p:sp>
        <p:nvSpPr>
          <p:cNvPr id="3" name="Notes Placeholder 2">
            <a:extLst>
              <a:ext uri="{FF2B5EF4-FFF2-40B4-BE49-F238E27FC236}">
                <a16:creationId xmlns:a16="http://schemas.microsoft.com/office/drawing/2014/main" id="{489571A0-E2B8-0E99-5016-1551B1310887}"/>
              </a:ext>
            </a:extLst>
          </p:cNvPr>
          <p:cNvSpPr>
            <a:spLocks noGrp="1"/>
          </p:cNvSpPr>
          <p:nvPr>
            <p:ph type="body" idx="1"/>
          </p:nvPr>
        </p:nvSpPr>
        <p:spPr/>
        <p:txBody>
          <a:bodyPr/>
          <a:lstStyle/>
          <a:p>
            <a:pPr algn="l" defTabSz="457200" rtl="0" latinLnBrk="0"/>
            <a:endParaRPr lang="en-QA"/>
          </a:p>
        </p:txBody>
      </p:sp>
    </p:spTree>
    <p:extLst>
      <p:ext uri="{BB962C8B-B14F-4D97-AF65-F5344CB8AC3E}">
        <p14:creationId xmlns:p14="http://schemas.microsoft.com/office/powerpoint/2010/main" val="396763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77998-09B9-8825-9FE6-964187AD8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886787-A65C-8E5C-C5E1-F1C90BCCD12A}"/>
              </a:ext>
            </a:extLst>
          </p:cNvPr>
          <p:cNvSpPr>
            <a:spLocks noGrp="1" noRot="1" noChangeAspect="1"/>
          </p:cNvSpPr>
          <p:nvPr>
            <p:ph type="sldImg"/>
          </p:nvPr>
        </p:nvSpPr>
        <p:spPr>
          <a:xfrm>
            <a:off x="381000" y="685800"/>
            <a:ext cx="6096000" cy="3429000"/>
          </a:xfrm>
        </p:spPr>
        <p:txBody>
          <a:bodyPr/>
          <a:lstStyle/>
          <a:p>
            <a:endParaRPr lang="en-QA"/>
          </a:p>
        </p:txBody>
      </p:sp>
      <p:sp>
        <p:nvSpPr>
          <p:cNvPr id="3" name="Notes Placeholder 2">
            <a:extLst>
              <a:ext uri="{FF2B5EF4-FFF2-40B4-BE49-F238E27FC236}">
                <a16:creationId xmlns:a16="http://schemas.microsoft.com/office/drawing/2014/main" id="{9B6A09B6-2C5B-6354-5C01-6698DC807116}"/>
              </a:ext>
            </a:extLst>
          </p:cNvPr>
          <p:cNvSpPr>
            <a:spLocks noGrp="1"/>
          </p:cNvSpPr>
          <p:nvPr>
            <p:ph type="body" idx="1"/>
          </p:nvPr>
        </p:nvSpPr>
        <p:spPr/>
        <p:txBody>
          <a:bodyPr/>
          <a:lstStyle/>
          <a:p>
            <a:pPr algn="l" defTabSz="457200" rtl="0" latinLnBrk="0"/>
            <a:endParaRPr lang="en-QA"/>
          </a:p>
        </p:txBody>
      </p:sp>
    </p:spTree>
    <p:extLst>
      <p:ext uri="{BB962C8B-B14F-4D97-AF65-F5344CB8AC3E}">
        <p14:creationId xmlns:p14="http://schemas.microsoft.com/office/powerpoint/2010/main" val="3246341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56269-DCD6-DA77-EA88-1AF7C8DDDD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378631-656B-FFDD-D4BC-5CC368218F4F}"/>
              </a:ext>
            </a:extLst>
          </p:cNvPr>
          <p:cNvSpPr>
            <a:spLocks noGrp="1" noRot="1" noChangeAspect="1"/>
          </p:cNvSpPr>
          <p:nvPr>
            <p:ph type="sldImg"/>
          </p:nvPr>
        </p:nvSpPr>
        <p:spPr>
          <a:xfrm>
            <a:off x="381000" y="685800"/>
            <a:ext cx="6096000" cy="3429000"/>
          </a:xfrm>
        </p:spPr>
        <p:txBody>
          <a:bodyPr/>
          <a:lstStyle/>
          <a:p>
            <a:endParaRPr lang="en-QA"/>
          </a:p>
        </p:txBody>
      </p:sp>
      <p:sp>
        <p:nvSpPr>
          <p:cNvPr id="3" name="Notes Placeholder 2">
            <a:extLst>
              <a:ext uri="{FF2B5EF4-FFF2-40B4-BE49-F238E27FC236}">
                <a16:creationId xmlns:a16="http://schemas.microsoft.com/office/drawing/2014/main" id="{B5C6072D-4666-060E-2257-628294D5E69C}"/>
              </a:ext>
            </a:extLst>
          </p:cNvPr>
          <p:cNvSpPr>
            <a:spLocks noGrp="1"/>
          </p:cNvSpPr>
          <p:nvPr>
            <p:ph type="body" idx="1"/>
          </p:nvPr>
        </p:nvSpPr>
        <p:spPr/>
        <p:txBody>
          <a:bodyPr/>
          <a:lstStyle/>
          <a:p>
            <a:pPr algn="l" defTabSz="457200" rtl="0" latinLnBrk="0"/>
            <a:endParaRPr lang="en-QA"/>
          </a:p>
        </p:txBody>
      </p:sp>
    </p:spTree>
    <p:extLst>
      <p:ext uri="{BB962C8B-B14F-4D97-AF65-F5344CB8AC3E}">
        <p14:creationId xmlns:p14="http://schemas.microsoft.com/office/powerpoint/2010/main" val="2325231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5E802-A229-3CE7-949D-E3EAF52F6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FB0FCF-A7E6-FB2E-6DB2-FC086CE78162}"/>
              </a:ext>
            </a:extLst>
          </p:cNvPr>
          <p:cNvSpPr>
            <a:spLocks noGrp="1" noRot="1" noChangeAspect="1"/>
          </p:cNvSpPr>
          <p:nvPr>
            <p:ph type="sldImg"/>
          </p:nvPr>
        </p:nvSpPr>
        <p:spPr>
          <a:xfrm>
            <a:off x="381000" y="685800"/>
            <a:ext cx="6096000" cy="3429000"/>
          </a:xfrm>
        </p:spPr>
        <p:txBody>
          <a:bodyPr/>
          <a:lstStyle/>
          <a:p>
            <a:endParaRPr lang="en-QA"/>
          </a:p>
        </p:txBody>
      </p:sp>
      <p:sp>
        <p:nvSpPr>
          <p:cNvPr id="3" name="Notes Placeholder 2">
            <a:extLst>
              <a:ext uri="{FF2B5EF4-FFF2-40B4-BE49-F238E27FC236}">
                <a16:creationId xmlns:a16="http://schemas.microsoft.com/office/drawing/2014/main" id="{B0A8CEF5-C0E1-521C-F301-B48D1452ED82}"/>
              </a:ext>
            </a:extLst>
          </p:cNvPr>
          <p:cNvSpPr>
            <a:spLocks noGrp="1"/>
          </p:cNvSpPr>
          <p:nvPr>
            <p:ph type="body" idx="1"/>
          </p:nvPr>
        </p:nvSpPr>
        <p:spPr/>
        <p:txBody>
          <a:bodyPr/>
          <a:lstStyle/>
          <a:p>
            <a:pPr algn="l" defTabSz="457200" rtl="0" latinLnBrk="0"/>
            <a:endParaRPr lang="en-QA"/>
          </a:p>
        </p:txBody>
      </p:sp>
    </p:spTree>
    <p:extLst>
      <p:ext uri="{BB962C8B-B14F-4D97-AF65-F5344CB8AC3E}">
        <p14:creationId xmlns:p14="http://schemas.microsoft.com/office/powerpoint/2010/main" val="301936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QA"/>
          </a:p>
        </p:txBody>
      </p:sp>
      <p:sp>
        <p:nvSpPr>
          <p:cNvPr id="3" name="Notes Placeholder 2"/>
          <p:cNvSpPr>
            <a:spLocks noGrp="1"/>
          </p:cNvSpPr>
          <p:nvPr>
            <p:ph type="body" idx="1"/>
          </p:nvPr>
        </p:nvSpPr>
        <p:spPr/>
        <p:txBody>
          <a:bodyPr/>
          <a:lstStyle/>
          <a:p>
            <a:pPr algn="l" defTabSz="457200" rtl="0" latinLnBrk="0"/>
            <a:endParaRPr lang="en-QA"/>
          </a:p>
        </p:txBody>
      </p:sp>
    </p:spTree>
    <p:extLst>
      <p:ext uri="{BB962C8B-B14F-4D97-AF65-F5344CB8AC3E}">
        <p14:creationId xmlns:p14="http://schemas.microsoft.com/office/powerpoint/2010/main" val="14095057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01">
    <p:bg>
      <p:bgPr>
        <a:solidFill>
          <a:schemeClr val="bg1"/>
        </a:solidFill>
        <a:effectLst/>
      </p:bgPr>
    </p:bg>
    <p:spTree>
      <p:nvGrpSpPr>
        <p:cNvPr id="1" name=""/>
        <p:cNvGrpSpPr/>
        <p:nvPr/>
      </p:nvGrpSpPr>
      <p:grpSpPr>
        <a:xfrm>
          <a:off x="0" y="0"/>
          <a:ext cx="0" cy="0"/>
          <a:chOff x="0" y="0"/>
          <a:chExt cx="0" cy="0"/>
        </a:xfrm>
      </p:grpSpPr>
      <p:grpSp>
        <p:nvGrpSpPr>
          <p:cNvPr id="153" name="Grid" hidden="1">
            <a:extLst>
              <a:ext uri="{FF2B5EF4-FFF2-40B4-BE49-F238E27FC236}">
                <a16:creationId xmlns:a16="http://schemas.microsoft.com/office/drawing/2014/main" id="{C6A52DBC-519C-3ADA-9D82-1082AB5B91A2}"/>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54" name="Group 153">
              <a:extLst>
                <a:ext uri="{FF2B5EF4-FFF2-40B4-BE49-F238E27FC236}">
                  <a16:creationId xmlns:a16="http://schemas.microsoft.com/office/drawing/2014/main" id="{AFBD22C8-03AF-DD25-C690-A74E47AB7879}"/>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172" name="Rectangle 171">
                <a:extLst>
                  <a:ext uri="{FF2B5EF4-FFF2-40B4-BE49-F238E27FC236}">
                    <a16:creationId xmlns:a16="http://schemas.microsoft.com/office/drawing/2014/main" id="{A2699FD4-D634-86A8-9A7B-1CDC79D984C9}"/>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3" name="Rectangle 172">
                <a:extLst>
                  <a:ext uri="{FF2B5EF4-FFF2-40B4-BE49-F238E27FC236}">
                    <a16:creationId xmlns:a16="http://schemas.microsoft.com/office/drawing/2014/main" id="{BE9DF61F-53E8-BD7C-ABA4-553784806615}"/>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4" name="Rectangle 173">
                <a:extLst>
                  <a:ext uri="{FF2B5EF4-FFF2-40B4-BE49-F238E27FC236}">
                    <a16:creationId xmlns:a16="http://schemas.microsoft.com/office/drawing/2014/main" id="{C685D3C4-F06B-1628-9E17-020765C145A4}"/>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5" name="Rectangle 174">
                <a:extLst>
                  <a:ext uri="{FF2B5EF4-FFF2-40B4-BE49-F238E27FC236}">
                    <a16:creationId xmlns:a16="http://schemas.microsoft.com/office/drawing/2014/main" id="{5F11558D-FF2B-318F-F620-3D68726ACE56}"/>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6" name="Rectangle 175">
                <a:extLst>
                  <a:ext uri="{FF2B5EF4-FFF2-40B4-BE49-F238E27FC236}">
                    <a16:creationId xmlns:a16="http://schemas.microsoft.com/office/drawing/2014/main" id="{32804E67-FBAF-660A-8F3A-EAD82BE1633D}"/>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7" name="Rectangle 176">
                <a:extLst>
                  <a:ext uri="{FF2B5EF4-FFF2-40B4-BE49-F238E27FC236}">
                    <a16:creationId xmlns:a16="http://schemas.microsoft.com/office/drawing/2014/main" id="{3EB7E391-4BAB-BB8E-8D0E-3E41672AA2DB}"/>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8" name="Rectangle 177">
                <a:extLst>
                  <a:ext uri="{FF2B5EF4-FFF2-40B4-BE49-F238E27FC236}">
                    <a16:creationId xmlns:a16="http://schemas.microsoft.com/office/drawing/2014/main" id="{B09C6616-8E1B-61E7-18B3-4D68E88F7486}"/>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9" name="Rectangle 178">
                <a:extLst>
                  <a:ext uri="{FF2B5EF4-FFF2-40B4-BE49-F238E27FC236}">
                    <a16:creationId xmlns:a16="http://schemas.microsoft.com/office/drawing/2014/main" id="{00923132-D32D-2CD5-5569-ED2386DABF31}"/>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0" name="Rectangle 179">
                <a:extLst>
                  <a:ext uri="{FF2B5EF4-FFF2-40B4-BE49-F238E27FC236}">
                    <a16:creationId xmlns:a16="http://schemas.microsoft.com/office/drawing/2014/main" id="{3ABD776E-8D3A-6E2D-73E9-3C7A0C4703C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1" name="Rectangle 180">
                <a:extLst>
                  <a:ext uri="{FF2B5EF4-FFF2-40B4-BE49-F238E27FC236}">
                    <a16:creationId xmlns:a16="http://schemas.microsoft.com/office/drawing/2014/main" id="{255F172A-1E3B-790B-FC58-4B296387779D}"/>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2" name="Rectangle 181">
                <a:extLst>
                  <a:ext uri="{FF2B5EF4-FFF2-40B4-BE49-F238E27FC236}">
                    <a16:creationId xmlns:a16="http://schemas.microsoft.com/office/drawing/2014/main" id="{94238959-4166-C941-06B4-11B8BBBCF63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3" name="Rectangle 182">
                <a:extLst>
                  <a:ext uri="{FF2B5EF4-FFF2-40B4-BE49-F238E27FC236}">
                    <a16:creationId xmlns:a16="http://schemas.microsoft.com/office/drawing/2014/main" id="{9F0E1A2F-A729-E8B8-437E-CDCBB404C28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4" name="Rectangle 183">
                <a:extLst>
                  <a:ext uri="{FF2B5EF4-FFF2-40B4-BE49-F238E27FC236}">
                    <a16:creationId xmlns:a16="http://schemas.microsoft.com/office/drawing/2014/main" id="{0DBF1A88-9698-319E-25B1-7D9F4335B3D1}"/>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5" name="Rectangle 184">
                <a:extLst>
                  <a:ext uri="{FF2B5EF4-FFF2-40B4-BE49-F238E27FC236}">
                    <a16:creationId xmlns:a16="http://schemas.microsoft.com/office/drawing/2014/main" id="{CEB80AD7-AE29-FA1D-D208-2DCA828FB7F7}"/>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6" name="Rectangle 185">
                <a:extLst>
                  <a:ext uri="{FF2B5EF4-FFF2-40B4-BE49-F238E27FC236}">
                    <a16:creationId xmlns:a16="http://schemas.microsoft.com/office/drawing/2014/main" id="{21466896-8084-A94C-588A-F3773141D614}"/>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7" name="Rectangle 186">
                <a:extLst>
                  <a:ext uri="{FF2B5EF4-FFF2-40B4-BE49-F238E27FC236}">
                    <a16:creationId xmlns:a16="http://schemas.microsoft.com/office/drawing/2014/main" id="{849E7E78-1BC2-B427-3AD7-4865AA2DC046}"/>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8" name="Rectangle 187">
                <a:extLst>
                  <a:ext uri="{FF2B5EF4-FFF2-40B4-BE49-F238E27FC236}">
                    <a16:creationId xmlns:a16="http://schemas.microsoft.com/office/drawing/2014/main" id="{7EFA532B-BFBB-5BE1-6D0D-820D1E216EC3}"/>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9" name="Rectangle 188">
                <a:extLst>
                  <a:ext uri="{FF2B5EF4-FFF2-40B4-BE49-F238E27FC236}">
                    <a16:creationId xmlns:a16="http://schemas.microsoft.com/office/drawing/2014/main" id="{B4F42F64-D28F-C258-7FDE-3719DC8BA7E9}"/>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0" name="Rectangle 189">
                <a:extLst>
                  <a:ext uri="{FF2B5EF4-FFF2-40B4-BE49-F238E27FC236}">
                    <a16:creationId xmlns:a16="http://schemas.microsoft.com/office/drawing/2014/main" id="{3940FFE0-CF56-30E0-74EA-673E06A8995E}"/>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1" name="Rectangle 190">
                <a:extLst>
                  <a:ext uri="{FF2B5EF4-FFF2-40B4-BE49-F238E27FC236}">
                    <a16:creationId xmlns:a16="http://schemas.microsoft.com/office/drawing/2014/main" id="{BD18141F-AF0C-BD45-1104-275EDB24B461}"/>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2" name="Rectangle 191">
                <a:extLst>
                  <a:ext uri="{FF2B5EF4-FFF2-40B4-BE49-F238E27FC236}">
                    <a16:creationId xmlns:a16="http://schemas.microsoft.com/office/drawing/2014/main" id="{677EA08A-2C1B-B28D-F330-7391668D774D}"/>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3" name="Rectangle 192">
                <a:extLst>
                  <a:ext uri="{FF2B5EF4-FFF2-40B4-BE49-F238E27FC236}">
                    <a16:creationId xmlns:a16="http://schemas.microsoft.com/office/drawing/2014/main" id="{C7BEE960-574A-7E93-91DE-D0EDB038BF10}"/>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4" name="Rectangle 193">
                <a:extLst>
                  <a:ext uri="{FF2B5EF4-FFF2-40B4-BE49-F238E27FC236}">
                    <a16:creationId xmlns:a16="http://schemas.microsoft.com/office/drawing/2014/main" id="{C7BBFA29-4603-4ED0-5EB7-063CA56AF528}"/>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5" name="Rectangle 194">
                <a:extLst>
                  <a:ext uri="{FF2B5EF4-FFF2-40B4-BE49-F238E27FC236}">
                    <a16:creationId xmlns:a16="http://schemas.microsoft.com/office/drawing/2014/main" id="{99A86253-E455-89DC-42BE-1906A5E34C98}"/>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6" name="Rectangle 195">
                <a:extLst>
                  <a:ext uri="{FF2B5EF4-FFF2-40B4-BE49-F238E27FC236}">
                    <a16:creationId xmlns:a16="http://schemas.microsoft.com/office/drawing/2014/main" id="{48BF2F71-403F-A44D-B205-1FCDBB5EE120}"/>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7" name="Rectangle 196">
                <a:extLst>
                  <a:ext uri="{FF2B5EF4-FFF2-40B4-BE49-F238E27FC236}">
                    <a16:creationId xmlns:a16="http://schemas.microsoft.com/office/drawing/2014/main" id="{5CA62118-0D5A-EC91-93B7-C9D2B9231ED4}"/>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8" name="Rectangle 197">
                <a:extLst>
                  <a:ext uri="{FF2B5EF4-FFF2-40B4-BE49-F238E27FC236}">
                    <a16:creationId xmlns:a16="http://schemas.microsoft.com/office/drawing/2014/main" id="{1E45A971-4FC0-3BC2-A79F-4891090EBFF2}"/>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9" name="Rectangle 198">
                <a:extLst>
                  <a:ext uri="{FF2B5EF4-FFF2-40B4-BE49-F238E27FC236}">
                    <a16:creationId xmlns:a16="http://schemas.microsoft.com/office/drawing/2014/main" id="{D3A32BFC-4AF9-281B-5DBA-C12E3D786B24}"/>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0" name="Rectangle 199">
                <a:extLst>
                  <a:ext uri="{FF2B5EF4-FFF2-40B4-BE49-F238E27FC236}">
                    <a16:creationId xmlns:a16="http://schemas.microsoft.com/office/drawing/2014/main" id="{5269F332-DB75-31C9-24D7-25E0180C6794}"/>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1" name="Rectangle 200">
                <a:extLst>
                  <a:ext uri="{FF2B5EF4-FFF2-40B4-BE49-F238E27FC236}">
                    <a16:creationId xmlns:a16="http://schemas.microsoft.com/office/drawing/2014/main" id="{E941A006-BC9A-640D-368C-78C96D17742B}"/>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55" name="Group 154">
              <a:extLst>
                <a:ext uri="{FF2B5EF4-FFF2-40B4-BE49-F238E27FC236}">
                  <a16:creationId xmlns:a16="http://schemas.microsoft.com/office/drawing/2014/main" id="{1E67173F-D417-F69B-7618-85E897D8F8E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56" name="Rectangle 155">
                <a:extLst>
                  <a:ext uri="{FF2B5EF4-FFF2-40B4-BE49-F238E27FC236}">
                    <a16:creationId xmlns:a16="http://schemas.microsoft.com/office/drawing/2014/main" id="{9D05080B-3AAF-2995-F92A-091E024BC022}"/>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7" name="Rectangle 156">
                <a:extLst>
                  <a:ext uri="{FF2B5EF4-FFF2-40B4-BE49-F238E27FC236}">
                    <a16:creationId xmlns:a16="http://schemas.microsoft.com/office/drawing/2014/main" id="{8F6D798D-BF63-42EF-D522-2BC200C6A94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8" name="Rectangle 157">
                <a:extLst>
                  <a:ext uri="{FF2B5EF4-FFF2-40B4-BE49-F238E27FC236}">
                    <a16:creationId xmlns:a16="http://schemas.microsoft.com/office/drawing/2014/main" id="{1A38EBA8-7BDA-4801-D0D0-A6B57B53F17C}"/>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9" name="Rectangle 158">
                <a:extLst>
                  <a:ext uri="{FF2B5EF4-FFF2-40B4-BE49-F238E27FC236}">
                    <a16:creationId xmlns:a16="http://schemas.microsoft.com/office/drawing/2014/main" id="{C9E3593A-66B9-A589-8770-E8AEAB18875D}"/>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0" name="Rectangle 159">
                <a:extLst>
                  <a:ext uri="{FF2B5EF4-FFF2-40B4-BE49-F238E27FC236}">
                    <a16:creationId xmlns:a16="http://schemas.microsoft.com/office/drawing/2014/main" id="{A15AC0A8-5B7E-0E94-AEBF-A42173AE4D6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1" name="Rectangle 160">
                <a:extLst>
                  <a:ext uri="{FF2B5EF4-FFF2-40B4-BE49-F238E27FC236}">
                    <a16:creationId xmlns:a16="http://schemas.microsoft.com/office/drawing/2014/main" id="{9BE22068-319B-3B1D-3EBD-D990B5D751F7}"/>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2" name="Rectangle 161">
                <a:extLst>
                  <a:ext uri="{FF2B5EF4-FFF2-40B4-BE49-F238E27FC236}">
                    <a16:creationId xmlns:a16="http://schemas.microsoft.com/office/drawing/2014/main" id="{F2A1F325-6F95-59FC-B444-57C388452D0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3" name="Rectangle 162">
                <a:extLst>
                  <a:ext uri="{FF2B5EF4-FFF2-40B4-BE49-F238E27FC236}">
                    <a16:creationId xmlns:a16="http://schemas.microsoft.com/office/drawing/2014/main" id="{1AC8E586-FB79-2EFD-BB09-92131B98005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4" name="Rectangle 163">
                <a:extLst>
                  <a:ext uri="{FF2B5EF4-FFF2-40B4-BE49-F238E27FC236}">
                    <a16:creationId xmlns:a16="http://schemas.microsoft.com/office/drawing/2014/main" id="{12C67EE4-5066-A528-4BC7-F2BBBBA63B4F}"/>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5" name="Rectangle 164">
                <a:extLst>
                  <a:ext uri="{FF2B5EF4-FFF2-40B4-BE49-F238E27FC236}">
                    <a16:creationId xmlns:a16="http://schemas.microsoft.com/office/drawing/2014/main" id="{3A0F86B8-F448-CAD9-8AD4-2863EEB9AC08}"/>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6" name="Rectangle 165">
                <a:extLst>
                  <a:ext uri="{FF2B5EF4-FFF2-40B4-BE49-F238E27FC236}">
                    <a16:creationId xmlns:a16="http://schemas.microsoft.com/office/drawing/2014/main" id="{29FF5A49-C4B1-3292-C2EA-75E1134E7844}"/>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7" name="Rectangle 166">
                <a:extLst>
                  <a:ext uri="{FF2B5EF4-FFF2-40B4-BE49-F238E27FC236}">
                    <a16:creationId xmlns:a16="http://schemas.microsoft.com/office/drawing/2014/main" id="{A260CDAE-975A-8633-2C2F-B1982C35E6E3}"/>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8" name="Rectangle 167">
                <a:extLst>
                  <a:ext uri="{FF2B5EF4-FFF2-40B4-BE49-F238E27FC236}">
                    <a16:creationId xmlns:a16="http://schemas.microsoft.com/office/drawing/2014/main" id="{0EE18EBC-C63E-0C64-0EE5-10F12585F295}"/>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9" name="Rectangle 168">
                <a:extLst>
                  <a:ext uri="{FF2B5EF4-FFF2-40B4-BE49-F238E27FC236}">
                    <a16:creationId xmlns:a16="http://schemas.microsoft.com/office/drawing/2014/main" id="{43053484-9D6E-38DE-A856-5FE8B30FFFD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0" name="Rectangle 169">
                <a:extLst>
                  <a:ext uri="{FF2B5EF4-FFF2-40B4-BE49-F238E27FC236}">
                    <a16:creationId xmlns:a16="http://schemas.microsoft.com/office/drawing/2014/main" id="{B496D6F5-55B7-CCE2-A113-790838563C49}"/>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1" name="Rectangle 170">
                <a:extLst>
                  <a:ext uri="{FF2B5EF4-FFF2-40B4-BE49-F238E27FC236}">
                    <a16:creationId xmlns:a16="http://schemas.microsoft.com/office/drawing/2014/main" id="{157C6E7C-D53B-7B6E-BD04-EA4C9A6C0FAA}"/>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pic>
        <p:nvPicPr>
          <p:cNvPr id="3" name="Picture 2">
            <a:extLst>
              <a:ext uri="{FF2B5EF4-FFF2-40B4-BE49-F238E27FC236}">
                <a16:creationId xmlns:a16="http://schemas.microsoft.com/office/drawing/2014/main" id="{4BF909BB-1C74-BCBE-ED02-216BC99895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67" y="0"/>
            <a:ext cx="24379666" cy="13716000"/>
          </a:xfrm>
          <a:prstGeom prst="rect">
            <a:avLst/>
          </a:prstGeom>
        </p:spPr>
      </p:pic>
    </p:spTree>
    <p:extLst>
      <p:ext uri="{BB962C8B-B14F-4D97-AF65-F5344CB8AC3E}">
        <p14:creationId xmlns:p14="http://schemas.microsoft.com/office/powerpoint/2010/main" val="1873778210"/>
      </p:ext>
    </p:extLst>
  </p:cSld>
  <p:clrMapOvr>
    <a:masterClrMapping/>
  </p:clrMapOvr>
  <p:transition spd="med"/>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Page 05">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803D7D2-1833-19FB-F9C1-9F918EF3F7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1" y="0"/>
            <a:ext cx="24377498" cy="13716000"/>
          </a:xfrm>
          <a:prstGeom prst="rect">
            <a:avLst/>
          </a:prstGeom>
        </p:spPr>
      </p:pic>
      <p:sp>
        <p:nvSpPr>
          <p:cNvPr id="4" name="Background">
            <a:extLst>
              <a:ext uri="{FF2B5EF4-FFF2-40B4-BE49-F238E27FC236}">
                <a16:creationId xmlns:a16="http://schemas.microsoft.com/office/drawing/2014/main" id="{4AD0B5FD-DF1E-B8B7-0897-C595564D3049}"/>
              </a:ext>
            </a:extLst>
          </p:cNvPr>
          <p:cNvSpPr>
            <a:spLocks noGrp="1" noRot="1" noMove="1" noResize="1" noEditPoints="1" noAdjustHandles="1" noChangeArrowheads="1" noChangeShapeType="1"/>
          </p:cNvSpPr>
          <p:nvPr userDrawn="1"/>
        </p:nvSpPr>
        <p:spPr>
          <a:xfrm>
            <a:off x="-145038" y="-66906"/>
            <a:ext cx="24827032" cy="14122072"/>
          </a:xfrm>
          <a:prstGeom prst="rect">
            <a:avLst/>
          </a:prstGeom>
          <a:gradFill flip="none" rotWithShape="1">
            <a:gsLst>
              <a:gs pos="22000">
                <a:schemeClr val="accent4">
                  <a:alpha val="0"/>
                </a:schemeClr>
              </a:gs>
              <a:gs pos="100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dirty="0"/>
          </a:p>
        </p:txBody>
      </p:sp>
      <p:grpSp>
        <p:nvGrpSpPr>
          <p:cNvPr id="153" name="Grid" hidden="1">
            <a:extLst>
              <a:ext uri="{FF2B5EF4-FFF2-40B4-BE49-F238E27FC236}">
                <a16:creationId xmlns:a16="http://schemas.microsoft.com/office/drawing/2014/main" id="{C6A52DBC-519C-3ADA-9D82-1082AB5B91A2}"/>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54" name="Group 153">
              <a:extLst>
                <a:ext uri="{FF2B5EF4-FFF2-40B4-BE49-F238E27FC236}">
                  <a16:creationId xmlns:a16="http://schemas.microsoft.com/office/drawing/2014/main" id="{AFBD22C8-03AF-DD25-C690-A74E47AB7879}"/>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172" name="Rectangle 171">
                <a:extLst>
                  <a:ext uri="{FF2B5EF4-FFF2-40B4-BE49-F238E27FC236}">
                    <a16:creationId xmlns:a16="http://schemas.microsoft.com/office/drawing/2014/main" id="{A2699FD4-D634-86A8-9A7B-1CDC79D984C9}"/>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3" name="Rectangle 172">
                <a:extLst>
                  <a:ext uri="{FF2B5EF4-FFF2-40B4-BE49-F238E27FC236}">
                    <a16:creationId xmlns:a16="http://schemas.microsoft.com/office/drawing/2014/main" id="{BE9DF61F-53E8-BD7C-ABA4-553784806615}"/>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4" name="Rectangle 173">
                <a:extLst>
                  <a:ext uri="{FF2B5EF4-FFF2-40B4-BE49-F238E27FC236}">
                    <a16:creationId xmlns:a16="http://schemas.microsoft.com/office/drawing/2014/main" id="{C685D3C4-F06B-1628-9E17-020765C145A4}"/>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5" name="Rectangle 174">
                <a:extLst>
                  <a:ext uri="{FF2B5EF4-FFF2-40B4-BE49-F238E27FC236}">
                    <a16:creationId xmlns:a16="http://schemas.microsoft.com/office/drawing/2014/main" id="{5F11558D-FF2B-318F-F620-3D68726ACE56}"/>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6" name="Rectangle 175">
                <a:extLst>
                  <a:ext uri="{FF2B5EF4-FFF2-40B4-BE49-F238E27FC236}">
                    <a16:creationId xmlns:a16="http://schemas.microsoft.com/office/drawing/2014/main" id="{32804E67-FBAF-660A-8F3A-EAD82BE1633D}"/>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7" name="Rectangle 176">
                <a:extLst>
                  <a:ext uri="{FF2B5EF4-FFF2-40B4-BE49-F238E27FC236}">
                    <a16:creationId xmlns:a16="http://schemas.microsoft.com/office/drawing/2014/main" id="{3EB7E391-4BAB-BB8E-8D0E-3E41672AA2DB}"/>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8" name="Rectangle 177">
                <a:extLst>
                  <a:ext uri="{FF2B5EF4-FFF2-40B4-BE49-F238E27FC236}">
                    <a16:creationId xmlns:a16="http://schemas.microsoft.com/office/drawing/2014/main" id="{B09C6616-8E1B-61E7-18B3-4D68E88F7486}"/>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9" name="Rectangle 178">
                <a:extLst>
                  <a:ext uri="{FF2B5EF4-FFF2-40B4-BE49-F238E27FC236}">
                    <a16:creationId xmlns:a16="http://schemas.microsoft.com/office/drawing/2014/main" id="{00923132-D32D-2CD5-5569-ED2386DABF31}"/>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0" name="Rectangle 179">
                <a:extLst>
                  <a:ext uri="{FF2B5EF4-FFF2-40B4-BE49-F238E27FC236}">
                    <a16:creationId xmlns:a16="http://schemas.microsoft.com/office/drawing/2014/main" id="{3ABD776E-8D3A-6E2D-73E9-3C7A0C4703C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1" name="Rectangle 180">
                <a:extLst>
                  <a:ext uri="{FF2B5EF4-FFF2-40B4-BE49-F238E27FC236}">
                    <a16:creationId xmlns:a16="http://schemas.microsoft.com/office/drawing/2014/main" id="{255F172A-1E3B-790B-FC58-4B296387779D}"/>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2" name="Rectangle 181">
                <a:extLst>
                  <a:ext uri="{FF2B5EF4-FFF2-40B4-BE49-F238E27FC236}">
                    <a16:creationId xmlns:a16="http://schemas.microsoft.com/office/drawing/2014/main" id="{94238959-4166-C941-06B4-11B8BBBCF63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3" name="Rectangle 182">
                <a:extLst>
                  <a:ext uri="{FF2B5EF4-FFF2-40B4-BE49-F238E27FC236}">
                    <a16:creationId xmlns:a16="http://schemas.microsoft.com/office/drawing/2014/main" id="{9F0E1A2F-A729-E8B8-437E-CDCBB404C28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4" name="Rectangle 183">
                <a:extLst>
                  <a:ext uri="{FF2B5EF4-FFF2-40B4-BE49-F238E27FC236}">
                    <a16:creationId xmlns:a16="http://schemas.microsoft.com/office/drawing/2014/main" id="{0DBF1A88-9698-319E-25B1-7D9F4335B3D1}"/>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5" name="Rectangle 184">
                <a:extLst>
                  <a:ext uri="{FF2B5EF4-FFF2-40B4-BE49-F238E27FC236}">
                    <a16:creationId xmlns:a16="http://schemas.microsoft.com/office/drawing/2014/main" id="{CEB80AD7-AE29-FA1D-D208-2DCA828FB7F7}"/>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6" name="Rectangle 185">
                <a:extLst>
                  <a:ext uri="{FF2B5EF4-FFF2-40B4-BE49-F238E27FC236}">
                    <a16:creationId xmlns:a16="http://schemas.microsoft.com/office/drawing/2014/main" id="{21466896-8084-A94C-588A-F3773141D614}"/>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7" name="Rectangle 186">
                <a:extLst>
                  <a:ext uri="{FF2B5EF4-FFF2-40B4-BE49-F238E27FC236}">
                    <a16:creationId xmlns:a16="http://schemas.microsoft.com/office/drawing/2014/main" id="{849E7E78-1BC2-B427-3AD7-4865AA2DC046}"/>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8" name="Rectangle 187">
                <a:extLst>
                  <a:ext uri="{FF2B5EF4-FFF2-40B4-BE49-F238E27FC236}">
                    <a16:creationId xmlns:a16="http://schemas.microsoft.com/office/drawing/2014/main" id="{7EFA532B-BFBB-5BE1-6D0D-820D1E216EC3}"/>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9" name="Rectangle 188">
                <a:extLst>
                  <a:ext uri="{FF2B5EF4-FFF2-40B4-BE49-F238E27FC236}">
                    <a16:creationId xmlns:a16="http://schemas.microsoft.com/office/drawing/2014/main" id="{B4F42F64-D28F-C258-7FDE-3719DC8BA7E9}"/>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0" name="Rectangle 189">
                <a:extLst>
                  <a:ext uri="{FF2B5EF4-FFF2-40B4-BE49-F238E27FC236}">
                    <a16:creationId xmlns:a16="http://schemas.microsoft.com/office/drawing/2014/main" id="{3940FFE0-CF56-30E0-74EA-673E06A8995E}"/>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1" name="Rectangle 190">
                <a:extLst>
                  <a:ext uri="{FF2B5EF4-FFF2-40B4-BE49-F238E27FC236}">
                    <a16:creationId xmlns:a16="http://schemas.microsoft.com/office/drawing/2014/main" id="{BD18141F-AF0C-BD45-1104-275EDB24B461}"/>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2" name="Rectangle 191">
                <a:extLst>
                  <a:ext uri="{FF2B5EF4-FFF2-40B4-BE49-F238E27FC236}">
                    <a16:creationId xmlns:a16="http://schemas.microsoft.com/office/drawing/2014/main" id="{677EA08A-2C1B-B28D-F330-7391668D774D}"/>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3" name="Rectangle 192">
                <a:extLst>
                  <a:ext uri="{FF2B5EF4-FFF2-40B4-BE49-F238E27FC236}">
                    <a16:creationId xmlns:a16="http://schemas.microsoft.com/office/drawing/2014/main" id="{C7BEE960-574A-7E93-91DE-D0EDB038BF10}"/>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4" name="Rectangle 193">
                <a:extLst>
                  <a:ext uri="{FF2B5EF4-FFF2-40B4-BE49-F238E27FC236}">
                    <a16:creationId xmlns:a16="http://schemas.microsoft.com/office/drawing/2014/main" id="{C7BBFA29-4603-4ED0-5EB7-063CA56AF528}"/>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5" name="Rectangle 194">
                <a:extLst>
                  <a:ext uri="{FF2B5EF4-FFF2-40B4-BE49-F238E27FC236}">
                    <a16:creationId xmlns:a16="http://schemas.microsoft.com/office/drawing/2014/main" id="{99A86253-E455-89DC-42BE-1906A5E34C98}"/>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6" name="Rectangle 195">
                <a:extLst>
                  <a:ext uri="{FF2B5EF4-FFF2-40B4-BE49-F238E27FC236}">
                    <a16:creationId xmlns:a16="http://schemas.microsoft.com/office/drawing/2014/main" id="{48BF2F71-403F-A44D-B205-1FCDBB5EE120}"/>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7" name="Rectangle 196">
                <a:extLst>
                  <a:ext uri="{FF2B5EF4-FFF2-40B4-BE49-F238E27FC236}">
                    <a16:creationId xmlns:a16="http://schemas.microsoft.com/office/drawing/2014/main" id="{5CA62118-0D5A-EC91-93B7-C9D2B9231ED4}"/>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8" name="Rectangle 197">
                <a:extLst>
                  <a:ext uri="{FF2B5EF4-FFF2-40B4-BE49-F238E27FC236}">
                    <a16:creationId xmlns:a16="http://schemas.microsoft.com/office/drawing/2014/main" id="{1E45A971-4FC0-3BC2-A79F-4891090EBFF2}"/>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9" name="Rectangle 198">
                <a:extLst>
                  <a:ext uri="{FF2B5EF4-FFF2-40B4-BE49-F238E27FC236}">
                    <a16:creationId xmlns:a16="http://schemas.microsoft.com/office/drawing/2014/main" id="{D3A32BFC-4AF9-281B-5DBA-C12E3D786B24}"/>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0" name="Rectangle 199">
                <a:extLst>
                  <a:ext uri="{FF2B5EF4-FFF2-40B4-BE49-F238E27FC236}">
                    <a16:creationId xmlns:a16="http://schemas.microsoft.com/office/drawing/2014/main" id="{5269F332-DB75-31C9-24D7-25E0180C6794}"/>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1" name="Rectangle 200">
                <a:extLst>
                  <a:ext uri="{FF2B5EF4-FFF2-40B4-BE49-F238E27FC236}">
                    <a16:creationId xmlns:a16="http://schemas.microsoft.com/office/drawing/2014/main" id="{E941A006-BC9A-640D-368C-78C96D17742B}"/>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55" name="Group 154">
              <a:extLst>
                <a:ext uri="{FF2B5EF4-FFF2-40B4-BE49-F238E27FC236}">
                  <a16:creationId xmlns:a16="http://schemas.microsoft.com/office/drawing/2014/main" id="{1E67173F-D417-F69B-7618-85E897D8F8E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56" name="Rectangle 155">
                <a:extLst>
                  <a:ext uri="{FF2B5EF4-FFF2-40B4-BE49-F238E27FC236}">
                    <a16:creationId xmlns:a16="http://schemas.microsoft.com/office/drawing/2014/main" id="{9D05080B-3AAF-2995-F92A-091E024BC022}"/>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7" name="Rectangle 156">
                <a:extLst>
                  <a:ext uri="{FF2B5EF4-FFF2-40B4-BE49-F238E27FC236}">
                    <a16:creationId xmlns:a16="http://schemas.microsoft.com/office/drawing/2014/main" id="{8F6D798D-BF63-42EF-D522-2BC200C6A94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8" name="Rectangle 157">
                <a:extLst>
                  <a:ext uri="{FF2B5EF4-FFF2-40B4-BE49-F238E27FC236}">
                    <a16:creationId xmlns:a16="http://schemas.microsoft.com/office/drawing/2014/main" id="{1A38EBA8-7BDA-4801-D0D0-A6B57B53F17C}"/>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9" name="Rectangle 158">
                <a:extLst>
                  <a:ext uri="{FF2B5EF4-FFF2-40B4-BE49-F238E27FC236}">
                    <a16:creationId xmlns:a16="http://schemas.microsoft.com/office/drawing/2014/main" id="{C9E3593A-66B9-A589-8770-E8AEAB18875D}"/>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0" name="Rectangle 159">
                <a:extLst>
                  <a:ext uri="{FF2B5EF4-FFF2-40B4-BE49-F238E27FC236}">
                    <a16:creationId xmlns:a16="http://schemas.microsoft.com/office/drawing/2014/main" id="{A15AC0A8-5B7E-0E94-AEBF-A42173AE4D6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1" name="Rectangle 160">
                <a:extLst>
                  <a:ext uri="{FF2B5EF4-FFF2-40B4-BE49-F238E27FC236}">
                    <a16:creationId xmlns:a16="http://schemas.microsoft.com/office/drawing/2014/main" id="{9BE22068-319B-3B1D-3EBD-D990B5D751F7}"/>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2" name="Rectangle 161">
                <a:extLst>
                  <a:ext uri="{FF2B5EF4-FFF2-40B4-BE49-F238E27FC236}">
                    <a16:creationId xmlns:a16="http://schemas.microsoft.com/office/drawing/2014/main" id="{F2A1F325-6F95-59FC-B444-57C388452D0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3" name="Rectangle 162">
                <a:extLst>
                  <a:ext uri="{FF2B5EF4-FFF2-40B4-BE49-F238E27FC236}">
                    <a16:creationId xmlns:a16="http://schemas.microsoft.com/office/drawing/2014/main" id="{1AC8E586-FB79-2EFD-BB09-92131B98005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4" name="Rectangle 163">
                <a:extLst>
                  <a:ext uri="{FF2B5EF4-FFF2-40B4-BE49-F238E27FC236}">
                    <a16:creationId xmlns:a16="http://schemas.microsoft.com/office/drawing/2014/main" id="{12C67EE4-5066-A528-4BC7-F2BBBBA63B4F}"/>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5" name="Rectangle 164">
                <a:extLst>
                  <a:ext uri="{FF2B5EF4-FFF2-40B4-BE49-F238E27FC236}">
                    <a16:creationId xmlns:a16="http://schemas.microsoft.com/office/drawing/2014/main" id="{3A0F86B8-F448-CAD9-8AD4-2863EEB9AC08}"/>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6" name="Rectangle 165">
                <a:extLst>
                  <a:ext uri="{FF2B5EF4-FFF2-40B4-BE49-F238E27FC236}">
                    <a16:creationId xmlns:a16="http://schemas.microsoft.com/office/drawing/2014/main" id="{29FF5A49-C4B1-3292-C2EA-75E1134E7844}"/>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7" name="Rectangle 166">
                <a:extLst>
                  <a:ext uri="{FF2B5EF4-FFF2-40B4-BE49-F238E27FC236}">
                    <a16:creationId xmlns:a16="http://schemas.microsoft.com/office/drawing/2014/main" id="{A260CDAE-975A-8633-2C2F-B1982C35E6E3}"/>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8" name="Rectangle 167">
                <a:extLst>
                  <a:ext uri="{FF2B5EF4-FFF2-40B4-BE49-F238E27FC236}">
                    <a16:creationId xmlns:a16="http://schemas.microsoft.com/office/drawing/2014/main" id="{0EE18EBC-C63E-0C64-0EE5-10F12585F295}"/>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9" name="Rectangle 168">
                <a:extLst>
                  <a:ext uri="{FF2B5EF4-FFF2-40B4-BE49-F238E27FC236}">
                    <a16:creationId xmlns:a16="http://schemas.microsoft.com/office/drawing/2014/main" id="{43053484-9D6E-38DE-A856-5FE8B30FFFD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0" name="Rectangle 169">
                <a:extLst>
                  <a:ext uri="{FF2B5EF4-FFF2-40B4-BE49-F238E27FC236}">
                    <a16:creationId xmlns:a16="http://schemas.microsoft.com/office/drawing/2014/main" id="{B496D6F5-55B7-CCE2-A113-790838563C49}"/>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1" name="Rectangle 170">
                <a:extLst>
                  <a:ext uri="{FF2B5EF4-FFF2-40B4-BE49-F238E27FC236}">
                    <a16:creationId xmlns:a16="http://schemas.microsoft.com/office/drawing/2014/main" id="{157C6E7C-D53B-7B6E-BD04-EA4C9A6C0FAA}"/>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14" name="Text Placeholder 22">
            <a:extLst>
              <a:ext uri="{FF2B5EF4-FFF2-40B4-BE49-F238E27FC236}">
                <a16:creationId xmlns:a16="http://schemas.microsoft.com/office/drawing/2014/main" id="{585AC722-DEB9-7EAD-31F5-1A3DFA84451E}"/>
              </a:ext>
            </a:extLst>
          </p:cNvPr>
          <p:cNvSpPr>
            <a:spLocks noGrp="1"/>
          </p:cNvSpPr>
          <p:nvPr>
            <p:ph type="body" sz="quarter" idx="16" hasCustomPrompt="1"/>
          </p:nvPr>
        </p:nvSpPr>
        <p:spPr>
          <a:xfrm>
            <a:off x="2021880" y="10569184"/>
            <a:ext cx="8925625" cy="922018"/>
          </a:xfrm>
          <a:prstGeom prst="rect">
            <a:avLst/>
          </a:prstGeom>
          <a:noFill/>
        </p:spPr>
        <p:txBody>
          <a:bodyPr wrap="square" lIns="0" tIns="0" rIns="72000">
            <a:noAutofit/>
          </a:bodyPr>
          <a:lstStyle>
            <a:lvl1pPr algn="l">
              <a:spcAft>
                <a:spcPts val="0"/>
              </a:spcAft>
              <a:defRPr sz="4000" b="0" i="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594" name="Title 593">
            <a:extLst>
              <a:ext uri="{FF2B5EF4-FFF2-40B4-BE49-F238E27FC236}">
                <a16:creationId xmlns:a16="http://schemas.microsoft.com/office/drawing/2014/main" id="{CCA88B81-F528-3F24-DB4D-F85CE9EB7B78}"/>
              </a:ext>
            </a:extLst>
          </p:cNvPr>
          <p:cNvSpPr>
            <a:spLocks noGrp="1"/>
          </p:cNvSpPr>
          <p:nvPr>
            <p:ph type="title" hasCustomPrompt="1"/>
          </p:nvPr>
        </p:nvSpPr>
        <p:spPr>
          <a:xfrm>
            <a:off x="2021880" y="6402146"/>
            <a:ext cx="8925625" cy="4120718"/>
          </a:xfrm>
          <a:prstGeom prst="rect">
            <a:avLst/>
          </a:prstGeom>
        </p:spPr>
        <p:txBody>
          <a:bodyPr lIns="0" tIns="0" rIns="0" bIns="0" anchor="b"/>
          <a:lstStyle>
            <a:lvl1pPr>
              <a:defRPr sz="9600" b="1" i="0">
                <a:latin typeface="Calibri" panose="020F0502020204030204" pitchFamily="34" charset="0"/>
                <a:cs typeface="Calibri" panose="020F0502020204030204" pitchFamily="34" charset="0"/>
              </a:defRPr>
            </a:lvl1pPr>
          </a:lstStyle>
          <a:p>
            <a:r>
              <a:rPr lang="en-US"/>
              <a:t>Click to edit Master Title Here</a:t>
            </a:r>
            <a:endParaRPr lang="en-QA"/>
          </a:p>
        </p:txBody>
      </p:sp>
      <p:sp>
        <p:nvSpPr>
          <p:cNvPr id="11" name="TextBox 10">
            <a:extLst>
              <a:ext uri="{FF2B5EF4-FFF2-40B4-BE49-F238E27FC236}">
                <a16:creationId xmlns:a16="http://schemas.microsoft.com/office/drawing/2014/main" id="{1C72DDAA-2CEA-33E4-F71A-EC4BDDB5876A}"/>
              </a:ext>
            </a:extLst>
          </p:cNvPr>
          <p:cNvSpPr txBox="1"/>
          <p:nvPr userDrawn="1"/>
        </p:nvSpPr>
        <p:spPr>
          <a:xfrm>
            <a:off x="34975800" y="17716500"/>
            <a:ext cx="184731" cy="307328"/>
          </a:xfrm>
          <a:prstGeom prst="rect">
            <a:avLst/>
          </a:prstGeom>
          <a:noFill/>
        </p:spPr>
        <p:txBody>
          <a:bodyPr wrap="none" rtlCol="0">
            <a:spAutoFit/>
          </a:bodyPr>
          <a:lstStyle/>
          <a:p>
            <a:endParaRPr lang="en-QA"/>
          </a:p>
        </p:txBody>
      </p:sp>
      <p:pic>
        <p:nvPicPr>
          <p:cNvPr id="3" name="Graphic 2">
            <a:extLst>
              <a:ext uri="{FF2B5EF4-FFF2-40B4-BE49-F238E27FC236}">
                <a16:creationId xmlns:a16="http://schemas.microsoft.com/office/drawing/2014/main" id="{ACF213EA-E0BF-F292-308B-EB346C70FEB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704871" y="610412"/>
            <a:ext cx="4806271" cy="2204380"/>
          </a:xfrm>
          <a:prstGeom prst="rect">
            <a:avLst/>
          </a:prstGeom>
        </p:spPr>
      </p:pic>
      <p:pic>
        <p:nvPicPr>
          <p:cNvPr id="5" name="Picture 4">
            <a:extLst>
              <a:ext uri="{FF2B5EF4-FFF2-40B4-BE49-F238E27FC236}">
                <a16:creationId xmlns:a16="http://schemas.microsoft.com/office/drawing/2014/main" id="{9D72B300-3F90-E521-D9CF-243D96A9C7D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20221" y="1501138"/>
            <a:ext cx="4366093" cy="1136139"/>
          </a:xfrm>
          <a:prstGeom prst="rect">
            <a:avLst/>
          </a:prstGeom>
        </p:spPr>
      </p:pic>
    </p:spTree>
    <p:extLst>
      <p:ext uri="{BB962C8B-B14F-4D97-AF65-F5344CB8AC3E}">
        <p14:creationId xmlns:p14="http://schemas.microsoft.com/office/powerpoint/2010/main" val="4264898043"/>
      </p:ext>
    </p:extLst>
  </p:cSld>
  <p:clrMapOvr>
    <a:masterClrMapping/>
  </p:clrMapOvr>
  <p:transition spd="med"/>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 Al Adaam">
    <p:spTree>
      <p:nvGrpSpPr>
        <p:cNvPr id="1" name=""/>
        <p:cNvGrpSpPr/>
        <p:nvPr/>
      </p:nvGrpSpPr>
      <p:grpSpPr>
        <a:xfrm>
          <a:off x="0" y="0"/>
          <a:ext cx="0" cy="0"/>
          <a:chOff x="0" y="0"/>
          <a:chExt cx="0" cy="0"/>
        </a:xfrm>
      </p:grpSpPr>
      <p:pic>
        <p:nvPicPr>
          <p:cNvPr id="3" name="Emblem">
            <a:extLst>
              <a:ext uri="{FF2B5EF4-FFF2-40B4-BE49-F238E27FC236}">
                <a16:creationId xmlns:a16="http://schemas.microsoft.com/office/drawing/2014/main" id="{81720334-3129-C7ED-4052-4D25F1D60FE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622123" y="11989759"/>
            <a:ext cx="1069414" cy="1110026"/>
          </a:xfrm>
          <a:prstGeom prst="rect">
            <a:avLst/>
          </a:prstGeom>
        </p:spPr>
      </p:pic>
      <p:sp>
        <p:nvSpPr>
          <p:cNvPr id="4" name="BG">
            <a:extLst>
              <a:ext uri="{FF2B5EF4-FFF2-40B4-BE49-F238E27FC236}">
                <a16:creationId xmlns:a16="http://schemas.microsoft.com/office/drawing/2014/main" id="{CF5A0B9F-2ED2-F30A-5066-58555320CA94}"/>
              </a:ext>
            </a:extLst>
          </p:cNvPr>
          <p:cNvSpPr>
            <a:spLocks/>
          </p:cNvSpPr>
          <p:nvPr userDrawn="1"/>
        </p:nvSpPr>
        <p:spPr>
          <a:xfrm>
            <a:off x="0" y="0"/>
            <a:ext cx="21917026" cy="13716000"/>
          </a:xfrm>
          <a:prstGeom prst="rect">
            <a:avLst/>
          </a:prstGeom>
          <a:gradFill flip="none" rotWithShape="1">
            <a:gsLst>
              <a:gs pos="0">
                <a:schemeClr val="accent1">
                  <a:lumMod val="95000"/>
                  <a:lumOff val="5000"/>
                </a:schemeClr>
              </a:gs>
              <a:gs pos="76000">
                <a:schemeClr val="tx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8" name="GD">
            <a:extLst>
              <a:ext uri="{FF2B5EF4-FFF2-40B4-BE49-F238E27FC236}">
                <a16:creationId xmlns:a16="http://schemas.microsoft.com/office/drawing/2014/main" id="{4847532B-63EA-F546-62CC-3D9C2EC9BEA2}"/>
              </a:ext>
            </a:extLst>
          </p:cNvPr>
          <p:cNvGrpSpPr>
            <a:grpSpLocks/>
          </p:cNvGrpSpPr>
          <p:nvPr userDrawn="1"/>
        </p:nvGrpSpPr>
        <p:grpSpPr>
          <a:xfrm rot="5400000">
            <a:off x="10668000" y="-2"/>
            <a:ext cx="13716000" cy="13716003"/>
            <a:chOff x="6158126" y="4350314"/>
            <a:chExt cx="5233287" cy="5233288"/>
          </a:xfrm>
        </p:grpSpPr>
        <p:sp>
          <p:nvSpPr>
            <p:cNvPr id="9" name="Right Triangle 8">
              <a:extLst>
                <a:ext uri="{FF2B5EF4-FFF2-40B4-BE49-F238E27FC236}">
                  <a16:creationId xmlns:a16="http://schemas.microsoft.com/office/drawing/2014/main" id="{D7FB8028-CC56-4A06-CD66-F2B6DF36ACD0}"/>
                </a:ext>
              </a:extLst>
            </p:cNvPr>
            <p:cNvSpPr>
              <a:spLocks/>
            </p:cNvSpPr>
            <p:nvPr userDrawn="1"/>
          </p:nvSpPr>
          <p:spPr>
            <a:xfrm>
              <a:off x="6158126" y="4350314"/>
              <a:ext cx="941264" cy="941264"/>
            </a:xfrm>
            <a:prstGeom prst="rtTriangle">
              <a:avLst/>
            </a:prstGeom>
            <a:gradFill flip="none" rotWithShape="1">
              <a:gsLst>
                <a:gs pos="100000">
                  <a:schemeClr val="accent1">
                    <a:lumMod val="95000"/>
                    <a:lumOff val="5000"/>
                    <a:alpha val="0"/>
                  </a:schemeClr>
                </a:gs>
                <a:gs pos="0">
                  <a:schemeClr val="tx2"/>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ight Triangle 9">
              <a:extLst>
                <a:ext uri="{FF2B5EF4-FFF2-40B4-BE49-F238E27FC236}">
                  <a16:creationId xmlns:a16="http://schemas.microsoft.com/office/drawing/2014/main" id="{6DF0E3DD-7DF8-E3C4-4E8F-608391B0F5BF}"/>
                </a:ext>
              </a:extLst>
            </p:cNvPr>
            <p:cNvSpPr>
              <a:spLocks/>
            </p:cNvSpPr>
            <p:nvPr userDrawn="1"/>
          </p:nvSpPr>
          <p:spPr>
            <a:xfrm rot="10800000">
              <a:off x="7099390" y="5291579"/>
              <a:ext cx="4292023" cy="4292023"/>
            </a:xfrm>
            <a:prstGeom prst="rtTriangle">
              <a:avLst/>
            </a:prstGeom>
            <a:gradFill>
              <a:gsLst>
                <a:gs pos="100000">
                  <a:schemeClr val="accent1">
                    <a:lumMod val="95000"/>
                    <a:lumOff val="5000"/>
                    <a:alpha val="0"/>
                  </a:schemeClr>
                </a:gs>
                <a:gs pos="0">
                  <a:schemeClr val="tx2"/>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237" name="Grid" hidden="1">
            <a:extLst>
              <a:ext uri="{FF2B5EF4-FFF2-40B4-BE49-F238E27FC236}">
                <a16:creationId xmlns:a16="http://schemas.microsoft.com/office/drawing/2014/main" id="{A2CC3B5D-D521-587A-CDA2-D26D9A625E5F}"/>
              </a:ext>
            </a:extLst>
          </p:cNvPr>
          <p:cNvGrpSpPr>
            <a:grpSpLocks/>
          </p:cNvGrpSpPr>
          <p:nvPr userDrawn="1"/>
        </p:nvGrpSpPr>
        <p:grpSpPr>
          <a:xfrm>
            <a:off x="1661878" y="1324484"/>
            <a:ext cx="21060245" cy="11067032"/>
            <a:chOff x="1661878" y="1324483"/>
            <a:chExt cx="21060245" cy="11067032"/>
          </a:xfrm>
        </p:grpSpPr>
        <p:grpSp>
          <p:nvGrpSpPr>
            <p:cNvPr id="238" name="Group 237">
              <a:extLst>
                <a:ext uri="{FF2B5EF4-FFF2-40B4-BE49-F238E27FC236}">
                  <a16:creationId xmlns:a16="http://schemas.microsoft.com/office/drawing/2014/main" id="{54FFB509-731C-1888-2CBB-07BF43442C80}"/>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256" name="Rectangle 255">
                <a:extLst>
                  <a:ext uri="{FF2B5EF4-FFF2-40B4-BE49-F238E27FC236}">
                    <a16:creationId xmlns:a16="http://schemas.microsoft.com/office/drawing/2014/main" id="{86CAC4FD-9B80-E8D2-D181-5A54D241DBE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7" name="Rectangle 256">
                <a:extLst>
                  <a:ext uri="{FF2B5EF4-FFF2-40B4-BE49-F238E27FC236}">
                    <a16:creationId xmlns:a16="http://schemas.microsoft.com/office/drawing/2014/main" id="{74701162-5B84-10E9-3193-FCAEDF0E7043}"/>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8" name="Rectangle 257">
                <a:extLst>
                  <a:ext uri="{FF2B5EF4-FFF2-40B4-BE49-F238E27FC236}">
                    <a16:creationId xmlns:a16="http://schemas.microsoft.com/office/drawing/2014/main" id="{9A7136C3-E81D-2862-4E07-981C0578E8E7}"/>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9" name="Rectangle 258">
                <a:extLst>
                  <a:ext uri="{FF2B5EF4-FFF2-40B4-BE49-F238E27FC236}">
                    <a16:creationId xmlns:a16="http://schemas.microsoft.com/office/drawing/2014/main" id="{15867911-DACC-70F7-9DF5-490720E87744}"/>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0" name="Rectangle 259">
                <a:extLst>
                  <a:ext uri="{FF2B5EF4-FFF2-40B4-BE49-F238E27FC236}">
                    <a16:creationId xmlns:a16="http://schemas.microsoft.com/office/drawing/2014/main" id="{6AA5A9BE-304F-F790-245D-6EFCC089B8D4}"/>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1" name="Rectangle 260">
                <a:extLst>
                  <a:ext uri="{FF2B5EF4-FFF2-40B4-BE49-F238E27FC236}">
                    <a16:creationId xmlns:a16="http://schemas.microsoft.com/office/drawing/2014/main" id="{8D78AEAF-26E8-02A7-205E-FBC3F9BDAABF}"/>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2" name="Rectangle 261">
                <a:extLst>
                  <a:ext uri="{FF2B5EF4-FFF2-40B4-BE49-F238E27FC236}">
                    <a16:creationId xmlns:a16="http://schemas.microsoft.com/office/drawing/2014/main" id="{D7447A56-A9B6-8471-EEFD-A4EF9A7FAA7F}"/>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3" name="Rectangle 262">
                <a:extLst>
                  <a:ext uri="{FF2B5EF4-FFF2-40B4-BE49-F238E27FC236}">
                    <a16:creationId xmlns:a16="http://schemas.microsoft.com/office/drawing/2014/main" id="{9D381CA4-70A6-C8E3-28CD-EA300990D603}"/>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4" name="Rectangle 263">
                <a:extLst>
                  <a:ext uri="{FF2B5EF4-FFF2-40B4-BE49-F238E27FC236}">
                    <a16:creationId xmlns:a16="http://schemas.microsoft.com/office/drawing/2014/main" id="{44EF8F6B-D7CB-6E33-558F-2A2AFF3DE384}"/>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5" name="Rectangle 264">
                <a:extLst>
                  <a:ext uri="{FF2B5EF4-FFF2-40B4-BE49-F238E27FC236}">
                    <a16:creationId xmlns:a16="http://schemas.microsoft.com/office/drawing/2014/main" id="{9A0569A2-B9D3-B684-1757-793FC8AB97CE}"/>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6" name="Rectangle 265">
                <a:extLst>
                  <a:ext uri="{FF2B5EF4-FFF2-40B4-BE49-F238E27FC236}">
                    <a16:creationId xmlns:a16="http://schemas.microsoft.com/office/drawing/2014/main" id="{26A3744B-1B98-7BA2-4DB9-4EE33E1D54FD}"/>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7" name="Rectangle 266">
                <a:extLst>
                  <a:ext uri="{FF2B5EF4-FFF2-40B4-BE49-F238E27FC236}">
                    <a16:creationId xmlns:a16="http://schemas.microsoft.com/office/drawing/2014/main" id="{AEAC2FF1-A433-956A-CB2C-B98F9E1C0D3D}"/>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8" name="Rectangle 267">
                <a:extLst>
                  <a:ext uri="{FF2B5EF4-FFF2-40B4-BE49-F238E27FC236}">
                    <a16:creationId xmlns:a16="http://schemas.microsoft.com/office/drawing/2014/main" id="{741F7059-0381-BED5-3908-344EC35C07EA}"/>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9" name="Rectangle 268">
                <a:extLst>
                  <a:ext uri="{FF2B5EF4-FFF2-40B4-BE49-F238E27FC236}">
                    <a16:creationId xmlns:a16="http://schemas.microsoft.com/office/drawing/2014/main" id="{A38CD7EF-C8D5-E163-6948-158B9150D025}"/>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0" name="Rectangle 269">
                <a:extLst>
                  <a:ext uri="{FF2B5EF4-FFF2-40B4-BE49-F238E27FC236}">
                    <a16:creationId xmlns:a16="http://schemas.microsoft.com/office/drawing/2014/main" id="{54E2533D-2019-1189-261E-80DA2D26BA34}"/>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1" name="Rectangle 270">
                <a:extLst>
                  <a:ext uri="{FF2B5EF4-FFF2-40B4-BE49-F238E27FC236}">
                    <a16:creationId xmlns:a16="http://schemas.microsoft.com/office/drawing/2014/main" id="{B039324C-6410-CD39-2AF7-39D8601B527A}"/>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2" name="Rectangle 271">
                <a:extLst>
                  <a:ext uri="{FF2B5EF4-FFF2-40B4-BE49-F238E27FC236}">
                    <a16:creationId xmlns:a16="http://schemas.microsoft.com/office/drawing/2014/main" id="{265CC059-E738-B4F7-2D37-E63231D92E01}"/>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3" name="Rectangle 272">
                <a:extLst>
                  <a:ext uri="{FF2B5EF4-FFF2-40B4-BE49-F238E27FC236}">
                    <a16:creationId xmlns:a16="http://schemas.microsoft.com/office/drawing/2014/main" id="{C4724126-4B36-2A64-9C7E-08987C787D4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4" name="Rectangle 273">
                <a:extLst>
                  <a:ext uri="{FF2B5EF4-FFF2-40B4-BE49-F238E27FC236}">
                    <a16:creationId xmlns:a16="http://schemas.microsoft.com/office/drawing/2014/main" id="{A3921577-0CB8-63E3-6BB3-2B154188FB74}"/>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5" name="Rectangle 274">
                <a:extLst>
                  <a:ext uri="{FF2B5EF4-FFF2-40B4-BE49-F238E27FC236}">
                    <a16:creationId xmlns:a16="http://schemas.microsoft.com/office/drawing/2014/main" id="{E0416606-56AB-D18F-EF23-45710E75811A}"/>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6" name="Rectangle 275">
                <a:extLst>
                  <a:ext uri="{FF2B5EF4-FFF2-40B4-BE49-F238E27FC236}">
                    <a16:creationId xmlns:a16="http://schemas.microsoft.com/office/drawing/2014/main" id="{F091CFCE-8DEC-5A03-C0CE-EF94B63A6DE8}"/>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7" name="Rectangle 276">
                <a:extLst>
                  <a:ext uri="{FF2B5EF4-FFF2-40B4-BE49-F238E27FC236}">
                    <a16:creationId xmlns:a16="http://schemas.microsoft.com/office/drawing/2014/main" id="{5039E02B-18FC-B4C0-E9C6-E7962B652DA6}"/>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8" name="Rectangle 277">
                <a:extLst>
                  <a:ext uri="{FF2B5EF4-FFF2-40B4-BE49-F238E27FC236}">
                    <a16:creationId xmlns:a16="http://schemas.microsoft.com/office/drawing/2014/main" id="{F4F91E0F-4564-E8FD-D3DB-40EF3FB19669}"/>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9" name="Rectangle 278">
                <a:extLst>
                  <a:ext uri="{FF2B5EF4-FFF2-40B4-BE49-F238E27FC236}">
                    <a16:creationId xmlns:a16="http://schemas.microsoft.com/office/drawing/2014/main" id="{E3EE4A54-6493-23C9-7941-511D9F6E2EDB}"/>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0" name="Rectangle 279">
                <a:extLst>
                  <a:ext uri="{FF2B5EF4-FFF2-40B4-BE49-F238E27FC236}">
                    <a16:creationId xmlns:a16="http://schemas.microsoft.com/office/drawing/2014/main" id="{4E1D7570-7834-7342-0DCB-56A2A5EB604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1" name="Rectangle 280">
                <a:extLst>
                  <a:ext uri="{FF2B5EF4-FFF2-40B4-BE49-F238E27FC236}">
                    <a16:creationId xmlns:a16="http://schemas.microsoft.com/office/drawing/2014/main" id="{8EE63A8B-AD39-3063-DB05-A319F4E7E151}"/>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2" name="Rectangle 281">
                <a:extLst>
                  <a:ext uri="{FF2B5EF4-FFF2-40B4-BE49-F238E27FC236}">
                    <a16:creationId xmlns:a16="http://schemas.microsoft.com/office/drawing/2014/main" id="{064B6D51-D21D-05EC-1A56-5C4F34F5E70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3" name="Rectangle 282">
                <a:extLst>
                  <a:ext uri="{FF2B5EF4-FFF2-40B4-BE49-F238E27FC236}">
                    <a16:creationId xmlns:a16="http://schemas.microsoft.com/office/drawing/2014/main" id="{E259DCD1-4D67-1ECA-ABDC-486379FA1FCE}"/>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4" name="Rectangle 283">
                <a:extLst>
                  <a:ext uri="{FF2B5EF4-FFF2-40B4-BE49-F238E27FC236}">
                    <a16:creationId xmlns:a16="http://schemas.microsoft.com/office/drawing/2014/main" id="{49896051-CA82-33A3-719B-49C815D1A12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5" name="Rectangle 284">
                <a:extLst>
                  <a:ext uri="{FF2B5EF4-FFF2-40B4-BE49-F238E27FC236}">
                    <a16:creationId xmlns:a16="http://schemas.microsoft.com/office/drawing/2014/main" id="{C5A42CFE-8EA1-916D-1DD6-1CE5639FDFC3}"/>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239" name="Group 238">
              <a:extLst>
                <a:ext uri="{FF2B5EF4-FFF2-40B4-BE49-F238E27FC236}">
                  <a16:creationId xmlns:a16="http://schemas.microsoft.com/office/drawing/2014/main" id="{285D1D9A-03E0-E644-4105-DB406007B4E9}"/>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240" name="Rectangle 239">
                <a:extLst>
                  <a:ext uri="{FF2B5EF4-FFF2-40B4-BE49-F238E27FC236}">
                    <a16:creationId xmlns:a16="http://schemas.microsoft.com/office/drawing/2014/main" id="{CB350385-CF20-F257-1F91-04CBA0E65C8A}"/>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1" name="Rectangle 240">
                <a:extLst>
                  <a:ext uri="{FF2B5EF4-FFF2-40B4-BE49-F238E27FC236}">
                    <a16:creationId xmlns:a16="http://schemas.microsoft.com/office/drawing/2014/main" id="{FBFEDFD1-BDA9-6078-A008-481C332AC7E2}"/>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2" name="Rectangle 241">
                <a:extLst>
                  <a:ext uri="{FF2B5EF4-FFF2-40B4-BE49-F238E27FC236}">
                    <a16:creationId xmlns:a16="http://schemas.microsoft.com/office/drawing/2014/main" id="{251FEF8D-E5C1-6A39-2EDE-50A2CFAB6F7F}"/>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3" name="Rectangle 242">
                <a:extLst>
                  <a:ext uri="{FF2B5EF4-FFF2-40B4-BE49-F238E27FC236}">
                    <a16:creationId xmlns:a16="http://schemas.microsoft.com/office/drawing/2014/main" id="{0AC81D34-49EE-250F-B2D9-B526EC53B69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4" name="Rectangle 243">
                <a:extLst>
                  <a:ext uri="{FF2B5EF4-FFF2-40B4-BE49-F238E27FC236}">
                    <a16:creationId xmlns:a16="http://schemas.microsoft.com/office/drawing/2014/main" id="{9D59BCE4-D680-77EA-C4D9-A1DC7325A6F7}"/>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5" name="Rectangle 244">
                <a:extLst>
                  <a:ext uri="{FF2B5EF4-FFF2-40B4-BE49-F238E27FC236}">
                    <a16:creationId xmlns:a16="http://schemas.microsoft.com/office/drawing/2014/main" id="{A736F4A9-13B7-83F5-0D30-9A74E28AFDEF}"/>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6" name="Rectangle 245">
                <a:extLst>
                  <a:ext uri="{FF2B5EF4-FFF2-40B4-BE49-F238E27FC236}">
                    <a16:creationId xmlns:a16="http://schemas.microsoft.com/office/drawing/2014/main" id="{E8ED3EC4-970E-FC23-7A17-D91296057102}"/>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7" name="Rectangle 246">
                <a:extLst>
                  <a:ext uri="{FF2B5EF4-FFF2-40B4-BE49-F238E27FC236}">
                    <a16:creationId xmlns:a16="http://schemas.microsoft.com/office/drawing/2014/main" id="{3FB347DA-DFCD-E7C1-F442-8059D7B664F2}"/>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8" name="Rectangle 247">
                <a:extLst>
                  <a:ext uri="{FF2B5EF4-FFF2-40B4-BE49-F238E27FC236}">
                    <a16:creationId xmlns:a16="http://schemas.microsoft.com/office/drawing/2014/main" id="{8910BD22-8BFC-183E-06ED-F43AB4F54AFB}"/>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9" name="Rectangle 248">
                <a:extLst>
                  <a:ext uri="{FF2B5EF4-FFF2-40B4-BE49-F238E27FC236}">
                    <a16:creationId xmlns:a16="http://schemas.microsoft.com/office/drawing/2014/main" id="{601200E9-633B-9D49-7435-B1202E7CE3A8}"/>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0" name="Rectangle 249">
                <a:extLst>
                  <a:ext uri="{FF2B5EF4-FFF2-40B4-BE49-F238E27FC236}">
                    <a16:creationId xmlns:a16="http://schemas.microsoft.com/office/drawing/2014/main" id="{6768F982-AE44-AA22-B5D4-6FB06AEF7BD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1" name="Rectangle 250">
                <a:extLst>
                  <a:ext uri="{FF2B5EF4-FFF2-40B4-BE49-F238E27FC236}">
                    <a16:creationId xmlns:a16="http://schemas.microsoft.com/office/drawing/2014/main" id="{3C0B8014-86FC-9C6B-6DFC-E084590B7B66}"/>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2" name="Rectangle 251">
                <a:extLst>
                  <a:ext uri="{FF2B5EF4-FFF2-40B4-BE49-F238E27FC236}">
                    <a16:creationId xmlns:a16="http://schemas.microsoft.com/office/drawing/2014/main" id="{F4BFFB80-31E8-5BD8-CBA1-1629044152CC}"/>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3" name="Rectangle 252">
                <a:extLst>
                  <a:ext uri="{FF2B5EF4-FFF2-40B4-BE49-F238E27FC236}">
                    <a16:creationId xmlns:a16="http://schemas.microsoft.com/office/drawing/2014/main" id="{04DA77F2-2F23-626D-EB0B-4C1DD9ED5B45}"/>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4" name="Rectangle 253">
                <a:extLst>
                  <a:ext uri="{FF2B5EF4-FFF2-40B4-BE49-F238E27FC236}">
                    <a16:creationId xmlns:a16="http://schemas.microsoft.com/office/drawing/2014/main" id="{27EFAA06-9A34-DC2C-B3EC-ECC46EC5AC14}"/>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5" name="Rectangle 254">
                <a:extLst>
                  <a:ext uri="{FF2B5EF4-FFF2-40B4-BE49-F238E27FC236}">
                    <a16:creationId xmlns:a16="http://schemas.microsoft.com/office/drawing/2014/main" id="{B11191D8-AF0E-CFDA-57D8-7150F7D19D7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 name="Text Placeholder 22">
            <a:extLst>
              <a:ext uri="{FF2B5EF4-FFF2-40B4-BE49-F238E27FC236}">
                <a16:creationId xmlns:a16="http://schemas.microsoft.com/office/drawing/2014/main" id="{00B328A9-06DE-D05E-B985-310835017D94}"/>
              </a:ext>
            </a:extLst>
          </p:cNvPr>
          <p:cNvSpPr>
            <a:spLocks noGrp="1"/>
          </p:cNvSpPr>
          <p:nvPr>
            <p:ph type="body" sz="quarter" idx="17" hasCustomPrompt="1"/>
          </p:nvPr>
        </p:nvSpPr>
        <p:spPr>
          <a:xfrm>
            <a:off x="2725199" y="9531472"/>
            <a:ext cx="12145117" cy="818044"/>
          </a:xfrm>
          <a:prstGeom prst="rect">
            <a:avLst/>
          </a:prstGeom>
          <a:noFill/>
        </p:spPr>
        <p:txBody>
          <a:bodyPr wrap="square" tIns="0" rIns="72000">
            <a:spAutoFit/>
          </a:bodyPr>
          <a:lstStyle>
            <a:lvl1pPr algn="l">
              <a:spcAft>
                <a:spcPts val="0"/>
              </a:spcAft>
              <a:defRPr sz="480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7" name="Title 1">
            <a:extLst>
              <a:ext uri="{FF2B5EF4-FFF2-40B4-BE49-F238E27FC236}">
                <a16:creationId xmlns:a16="http://schemas.microsoft.com/office/drawing/2014/main" id="{61346095-36A8-9597-611B-42D22F480090}"/>
              </a:ext>
            </a:extLst>
          </p:cNvPr>
          <p:cNvSpPr>
            <a:spLocks noGrp="1"/>
          </p:cNvSpPr>
          <p:nvPr>
            <p:ph type="title" hasCustomPrompt="1"/>
          </p:nvPr>
        </p:nvSpPr>
        <p:spPr>
          <a:xfrm>
            <a:off x="2725199" y="4893494"/>
            <a:ext cx="12145117" cy="4611385"/>
          </a:xfrm>
          <a:prstGeom prst="rect">
            <a:avLst/>
          </a:prstGeom>
        </p:spPr>
        <p:txBody>
          <a:bodyPr bIns="0" anchor="b" anchorCtr="0"/>
          <a:lstStyle>
            <a:lvl1pPr algn="l">
              <a:defRPr sz="8000" b="1" i="0">
                <a:solidFill>
                  <a:schemeClr val="bg1"/>
                </a:solidFill>
                <a:latin typeface="Calibri" panose="020F0502020204030204" pitchFamily="34" charset="0"/>
                <a:cs typeface="Calibri" panose="020F0502020204030204" pitchFamily="34" charset="0"/>
              </a:defRPr>
            </a:lvl1pPr>
          </a:lstStyle>
          <a:p>
            <a:r>
              <a:rPr lang="en-US"/>
              <a:t>Click to add title</a:t>
            </a:r>
            <a:endParaRPr lang="en-GB"/>
          </a:p>
        </p:txBody>
      </p:sp>
    </p:spTree>
    <p:extLst>
      <p:ext uri="{BB962C8B-B14F-4D97-AF65-F5344CB8AC3E}">
        <p14:creationId xmlns:p14="http://schemas.microsoft.com/office/powerpoint/2010/main" val="53006573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Sky 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32409B-18B8-9685-58EC-7E78057BD68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622123" y="11989759"/>
            <a:ext cx="1069414" cy="1110026"/>
          </a:xfrm>
          <a:prstGeom prst="rect">
            <a:avLst/>
          </a:prstGeom>
        </p:spPr>
      </p:pic>
      <p:sp>
        <p:nvSpPr>
          <p:cNvPr id="12" name="Rectangle 11">
            <a:extLst>
              <a:ext uri="{FF2B5EF4-FFF2-40B4-BE49-F238E27FC236}">
                <a16:creationId xmlns:a16="http://schemas.microsoft.com/office/drawing/2014/main" id="{CC48BD88-8E64-C119-4AFB-483D477ED5CE}"/>
              </a:ext>
            </a:extLst>
          </p:cNvPr>
          <p:cNvSpPr/>
          <p:nvPr userDrawn="1"/>
        </p:nvSpPr>
        <p:spPr>
          <a:xfrm>
            <a:off x="0" y="0"/>
            <a:ext cx="21917026" cy="13716000"/>
          </a:xfrm>
          <a:prstGeom prst="rect">
            <a:avLst/>
          </a:prstGeom>
          <a:gradFill flip="none" rotWithShape="1">
            <a:gsLst>
              <a:gs pos="0">
                <a:schemeClr val="accent2"/>
              </a:gs>
              <a:gs pos="47000">
                <a:schemeClr val="accent4"/>
              </a:gs>
              <a:gs pos="100000">
                <a:schemeClr val="accent4">
                  <a:lumMod val="20000"/>
                  <a:lumOff val="8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17" name="Group 16">
            <a:extLst>
              <a:ext uri="{FF2B5EF4-FFF2-40B4-BE49-F238E27FC236}">
                <a16:creationId xmlns:a16="http://schemas.microsoft.com/office/drawing/2014/main" id="{71407DFC-9680-3672-1D2A-97AB56B51800}"/>
              </a:ext>
            </a:extLst>
          </p:cNvPr>
          <p:cNvGrpSpPr/>
          <p:nvPr userDrawn="1"/>
        </p:nvGrpSpPr>
        <p:grpSpPr>
          <a:xfrm rot="5400000">
            <a:off x="10668000" y="1"/>
            <a:ext cx="13716000" cy="13716000"/>
            <a:chOff x="6137236" y="4316536"/>
            <a:chExt cx="5233287" cy="5233287"/>
          </a:xfrm>
        </p:grpSpPr>
        <p:sp>
          <p:nvSpPr>
            <p:cNvPr id="18" name="Right Triangle 17">
              <a:extLst>
                <a:ext uri="{FF2B5EF4-FFF2-40B4-BE49-F238E27FC236}">
                  <a16:creationId xmlns:a16="http://schemas.microsoft.com/office/drawing/2014/main" id="{314D021F-2980-C3C7-B356-41B1961B7D05}"/>
                </a:ext>
              </a:extLst>
            </p:cNvPr>
            <p:cNvSpPr/>
            <p:nvPr userDrawn="1"/>
          </p:nvSpPr>
          <p:spPr>
            <a:xfrm>
              <a:off x="6137236" y="4316536"/>
              <a:ext cx="941264" cy="941264"/>
            </a:xfrm>
            <a:prstGeom prst="rtTriangle">
              <a:avLst/>
            </a:prstGeom>
            <a:gradFill flip="none" rotWithShape="1">
              <a:gsLst>
                <a:gs pos="100000">
                  <a:schemeClr val="accent4">
                    <a:alpha val="0"/>
                  </a:schemeClr>
                </a:gs>
                <a:gs pos="0">
                  <a:schemeClr val="accent4"/>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ight Triangle 18">
              <a:extLst>
                <a:ext uri="{FF2B5EF4-FFF2-40B4-BE49-F238E27FC236}">
                  <a16:creationId xmlns:a16="http://schemas.microsoft.com/office/drawing/2014/main" id="{7EF5387B-1C31-9CB9-46C7-8BFCE91C3B0C}"/>
                </a:ext>
              </a:extLst>
            </p:cNvPr>
            <p:cNvSpPr/>
            <p:nvPr userDrawn="1"/>
          </p:nvSpPr>
          <p:spPr>
            <a:xfrm rot="10800000">
              <a:off x="7078500" y="5257800"/>
              <a:ext cx="4292023" cy="4292023"/>
            </a:xfrm>
            <a:prstGeom prst="rtTriangle">
              <a:avLst/>
            </a:prstGeom>
            <a:gradFill>
              <a:gsLst>
                <a:gs pos="100000">
                  <a:schemeClr val="accent4">
                    <a:alpha val="0"/>
                  </a:schemeClr>
                </a:gs>
                <a:gs pos="0">
                  <a:schemeClr val="accent4"/>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3" name="Grid" hidden="1">
            <a:extLst>
              <a:ext uri="{FF2B5EF4-FFF2-40B4-BE49-F238E27FC236}">
                <a16:creationId xmlns:a16="http://schemas.microsoft.com/office/drawing/2014/main" id="{830D23B4-CC97-ABAB-1C57-9D0527391962}"/>
              </a:ext>
            </a:extLst>
          </p:cNvPr>
          <p:cNvGrpSpPr>
            <a:grpSpLocks/>
          </p:cNvGrpSpPr>
          <p:nvPr userDrawn="1"/>
        </p:nvGrpSpPr>
        <p:grpSpPr>
          <a:xfrm>
            <a:off x="1661878" y="1324484"/>
            <a:ext cx="21060245" cy="11067032"/>
            <a:chOff x="1661878" y="1324483"/>
            <a:chExt cx="21060245" cy="11067032"/>
          </a:xfrm>
        </p:grpSpPr>
        <p:grpSp>
          <p:nvGrpSpPr>
            <p:cNvPr id="44" name="Group 43">
              <a:extLst>
                <a:ext uri="{FF2B5EF4-FFF2-40B4-BE49-F238E27FC236}">
                  <a16:creationId xmlns:a16="http://schemas.microsoft.com/office/drawing/2014/main" id="{1C831C55-66DE-7938-1636-A7434F534FDE}"/>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62" name="Rectangle 61">
                <a:extLst>
                  <a:ext uri="{FF2B5EF4-FFF2-40B4-BE49-F238E27FC236}">
                    <a16:creationId xmlns:a16="http://schemas.microsoft.com/office/drawing/2014/main" id="{45250159-EE63-C3BE-0598-2CE5BD14925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3" name="Rectangle 62">
                <a:extLst>
                  <a:ext uri="{FF2B5EF4-FFF2-40B4-BE49-F238E27FC236}">
                    <a16:creationId xmlns:a16="http://schemas.microsoft.com/office/drawing/2014/main" id="{2405E22F-B5C3-48AD-BDDD-94AF27E0EF00}"/>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4" name="Rectangle 63">
                <a:extLst>
                  <a:ext uri="{FF2B5EF4-FFF2-40B4-BE49-F238E27FC236}">
                    <a16:creationId xmlns:a16="http://schemas.microsoft.com/office/drawing/2014/main" id="{00075009-228B-184A-D2EC-0776E156AE6E}"/>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5" name="Rectangle 64">
                <a:extLst>
                  <a:ext uri="{FF2B5EF4-FFF2-40B4-BE49-F238E27FC236}">
                    <a16:creationId xmlns:a16="http://schemas.microsoft.com/office/drawing/2014/main" id="{596587E8-463A-4125-9DE9-B10B5004C2DD}"/>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6" name="Rectangle 65">
                <a:extLst>
                  <a:ext uri="{FF2B5EF4-FFF2-40B4-BE49-F238E27FC236}">
                    <a16:creationId xmlns:a16="http://schemas.microsoft.com/office/drawing/2014/main" id="{E1581D9C-E0D1-51C6-B507-39320EA9175E}"/>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05C4705F-2475-DC70-AEAC-60933C68F41B}"/>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2D193229-F707-206D-9D74-23005BF19985}"/>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05B678D5-563E-790E-3A54-D73B425D677F}"/>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2DB6D542-2AA9-E20F-4CAB-1B9B0EAA306C}"/>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239B0AFA-8409-5D4C-BF3D-DEACD714CBC5}"/>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5FF5C2CE-F86A-9EEF-C872-A7F90F08F650}"/>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EAC884A-81C6-89FD-D567-B735CEE782BD}"/>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AF37C2AC-7C07-EB15-2C4A-0F8A689361D5}"/>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B4B4507F-CDF5-DC33-8875-B738AC4D4E75}"/>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0A2B7C14-60D4-AB3B-DC39-054ED1571204}"/>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1C052109-6A30-399A-9E46-1698903C03F0}"/>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3A3C07B9-24E5-D155-FBA0-797C2B366429}"/>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9AA47066-0B66-765F-CAA8-135DBA33B663}"/>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DA48DE9A-6991-2DDA-3ACC-02AE5272B7DA}"/>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8DB12727-E88F-E8F5-D5BD-57B653256A10}"/>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2" name="Rectangle 81">
                <a:extLst>
                  <a:ext uri="{FF2B5EF4-FFF2-40B4-BE49-F238E27FC236}">
                    <a16:creationId xmlns:a16="http://schemas.microsoft.com/office/drawing/2014/main" id="{2408D2E8-67C6-C36E-3271-244877A1449F}"/>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6A847715-A2F4-A8B0-AC23-1924557EE19B}"/>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277B0CC1-7027-EC31-AC11-9E90C2076B39}"/>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F93FEACE-0DE9-3394-C3C9-01576A5CB10B}"/>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D6F455D-6FB6-C226-2E2A-7C41761C5C23}"/>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67A4809D-5AA7-5E20-C0AF-6AE59D982DE4}"/>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4D74E81-656C-6AD2-30D0-699F7576FA8A}"/>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223B60C5-D3F6-4ACB-233E-9445C8CAA95D}"/>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3FF9CF73-37AF-6A26-DECA-7BB7461C4D56}"/>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42FA55E8-2015-96B9-3F80-20F03EF5CF6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5" name="Group 44">
              <a:extLst>
                <a:ext uri="{FF2B5EF4-FFF2-40B4-BE49-F238E27FC236}">
                  <a16:creationId xmlns:a16="http://schemas.microsoft.com/office/drawing/2014/main" id="{8F6590AD-9447-1C16-28C0-0CF98C6631AB}"/>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46" name="Rectangle 45">
                <a:extLst>
                  <a:ext uri="{FF2B5EF4-FFF2-40B4-BE49-F238E27FC236}">
                    <a16:creationId xmlns:a16="http://schemas.microsoft.com/office/drawing/2014/main" id="{80164498-5576-BBDF-3C8D-C19EF1F7B2A5}"/>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FE2C17BE-014F-88D1-3588-3AFD3C3B215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B556FB8B-C7EE-3E67-E3F4-E59103D37C49}"/>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E794B3E-7EA7-2E66-B06E-F5A2E684E6F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407E4862-F855-DF4F-4273-FB39EFE2F74F}"/>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E1DF22FA-9AAF-67B0-4F3B-0AAF24C0429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11621BC1-74B6-8BCE-D182-907C486B488B}"/>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E59CD228-8FAC-17A9-9A2F-C3FFEDAABBFF}"/>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9BD14200-4585-958A-B091-341AA47FD588}"/>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A0E2E729-94F2-65D3-9EFF-BDC17FC5848F}"/>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5D3AFE3F-7967-3A71-3646-91D38D13562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8BBA78F0-2C60-FBDC-8835-1E411D1472BD}"/>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720CE4F8-56C5-C685-6D55-7F9DC26820EF}"/>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FE87D5E2-FE7B-10CF-6F9F-8391638328AA}"/>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0" name="Rectangle 59">
                <a:extLst>
                  <a:ext uri="{FF2B5EF4-FFF2-40B4-BE49-F238E27FC236}">
                    <a16:creationId xmlns:a16="http://schemas.microsoft.com/office/drawing/2014/main" id="{3B1D1D75-2E95-3B14-F0B3-5E34188DFFF5}"/>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1" name="Rectangle 60">
                <a:extLst>
                  <a:ext uri="{FF2B5EF4-FFF2-40B4-BE49-F238E27FC236}">
                    <a16:creationId xmlns:a16="http://schemas.microsoft.com/office/drawing/2014/main" id="{EA67A1CA-7B4D-C838-3A04-F201CA99A3D1}"/>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94" name="Text Placeholder 22">
            <a:extLst>
              <a:ext uri="{FF2B5EF4-FFF2-40B4-BE49-F238E27FC236}">
                <a16:creationId xmlns:a16="http://schemas.microsoft.com/office/drawing/2014/main" id="{C7DAACD4-76EE-AEB9-CFFD-35559547BB08}"/>
              </a:ext>
            </a:extLst>
          </p:cNvPr>
          <p:cNvSpPr>
            <a:spLocks noGrp="1"/>
          </p:cNvSpPr>
          <p:nvPr>
            <p:ph type="body" sz="quarter" idx="17" hasCustomPrompt="1"/>
          </p:nvPr>
        </p:nvSpPr>
        <p:spPr>
          <a:xfrm>
            <a:off x="2725199" y="9531472"/>
            <a:ext cx="12145117" cy="818044"/>
          </a:xfrm>
          <a:prstGeom prst="rect">
            <a:avLst/>
          </a:prstGeom>
          <a:noFill/>
        </p:spPr>
        <p:txBody>
          <a:bodyPr wrap="square" tIns="0" rIns="72000">
            <a:spAutoFit/>
          </a:bodyPr>
          <a:lstStyle>
            <a:lvl1pPr algn="l">
              <a:spcAft>
                <a:spcPts val="0"/>
              </a:spcAft>
              <a:defRPr sz="480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95" name="Title 1">
            <a:extLst>
              <a:ext uri="{FF2B5EF4-FFF2-40B4-BE49-F238E27FC236}">
                <a16:creationId xmlns:a16="http://schemas.microsoft.com/office/drawing/2014/main" id="{718CF7E5-53CD-7100-42F3-8BA8083F5C17}"/>
              </a:ext>
            </a:extLst>
          </p:cNvPr>
          <p:cNvSpPr>
            <a:spLocks noGrp="1"/>
          </p:cNvSpPr>
          <p:nvPr>
            <p:ph type="title" hasCustomPrompt="1"/>
          </p:nvPr>
        </p:nvSpPr>
        <p:spPr>
          <a:xfrm>
            <a:off x="2725199" y="4893494"/>
            <a:ext cx="12145117" cy="4611385"/>
          </a:xfrm>
          <a:prstGeom prst="rect">
            <a:avLst/>
          </a:prstGeom>
        </p:spPr>
        <p:txBody>
          <a:bodyPr bIns="0" anchor="b" anchorCtr="0"/>
          <a:lstStyle>
            <a:lvl1pPr algn="l">
              <a:defRPr sz="8000" b="1" i="0">
                <a:solidFill>
                  <a:schemeClr val="bg1"/>
                </a:solidFill>
                <a:latin typeface="Calibri" panose="020F0502020204030204" pitchFamily="34" charset="0"/>
                <a:cs typeface="Calibri" panose="020F0502020204030204" pitchFamily="34" charset="0"/>
              </a:defRPr>
            </a:lvl1pPr>
          </a:lstStyle>
          <a:p>
            <a:r>
              <a:rPr lang="en-US"/>
              <a:t>Click to add title</a:t>
            </a:r>
            <a:endParaRPr lang="en-GB"/>
          </a:p>
        </p:txBody>
      </p:sp>
    </p:spTree>
    <p:extLst>
      <p:ext uri="{BB962C8B-B14F-4D97-AF65-F5344CB8AC3E}">
        <p14:creationId xmlns:p14="http://schemas.microsoft.com/office/powerpoint/2010/main" val="314617083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Skyline Blue">
    <p:spTree>
      <p:nvGrpSpPr>
        <p:cNvPr id="1" name=""/>
        <p:cNvGrpSpPr/>
        <p:nvPr/>
      </p:nvGrpSpPr>
      <p:grpSpPr>
        <a:xfrm>
          <a:off x="0" y="0"/>
          <a:ext cx="0" cy="0"/>
          <a:chOff x="0" y="0"/>
          <a:chExt cx="0" cy="0"/>
        </a:xfrm>
      </p:grpSpPr>
      <p:pic>
        <p:nvPicPr>
          <p:cNvPr id="5" name="Emblem">
            <a:extLst>
              <a:ext uri="{FF2B5EF4-FFF2-40B4-BE49-F238E27FC236}">
                <a16:creationId xmlns:a16="http://schemas.microsoft.com/office/drawing/2014/main" id="{6082E126-E1BD-84D9-69A0-FEA15BA7852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622123" y="11989759"/>
            <a:ext cx="1069414" cy="1110026"/>
          </a:xfrm>
          <a:prstGeom prst="rect">
            <a:avLst/>
          </a:prstGeom>
        </p:spPr>
      </p:pic>
      <p:sp>
        <p:nvSpPr>
          <p:cNvPr id="2" name="BG">
            <a:extLst>
              <a:ext uri="{FF2B5EF4-FFF2-40B4-BE49-F238E27FC236}">
                <a16:creationId xmlns:a16="http://schemas.microsoft.com/office/drawing/2014/main" id="{3DB33FE8-3CDF-7BAD-D52B-A308ACF2752D}"/>
              </a:ext>
            </a:extLst>
          </p:cNvPr>
          <p:cNvSpPr/>
          <p:nvPr userDrawn="1"/>
        </p:nvSpPr>
        <p:spPr>
          <a:xfrm>
            <a:off x="0" y="0"/>
            <a:ext cx="21917026" cy="13716000"/>
          </a:xfrm>
          <a:prstGeom prst="rect">
            <a:avLst/>
          </a:prstGeom>
          <a:gradFill flip="none" rotWithShape="1">
            <a:gsLst>
              <a:gs pos="100000">
                <a:schemeClr val="accent2"/>
              </a:gs>
              <a:gs pos="5000">
                <a:srgbClr val="0070C0"/>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nvGrpSpPr>
          <p:cNvPr id="3" name="GD">
            <a:extLst>
              <a:ext uri="{FF2B5EF4-FFF2-40B4-BE49-F238E27FC236}">
                <a16:creationId xmlns:a16="http://schemas.microsoft.com/office/drawing/2014/main" id="{88BBD6B1-C3F3-05AC-B59A-2D4C8E5CA51E}"/>
              </a:ext>
            </a:extLst>
          </p:cNvPr>
          <p:cNvGrpSpPr/>
          <p:nvPr userDrawn="1"/>
        </p:nvGrpSpPr>
        <p:grpSpPr>
          <a:xfrm rot="5400000">
            <a:off x="10667996" y="-2"/>
            <a:ext cx="13716003" cy="13716003"/>
            <a:chOff x="6137235" y="4316536"/>
            <a:chExt cx="5233288" cy="5233288"/>
          </a:xfrm>
        </p:grpSpPr>
        <p:sp>
          <p:nvSpPr>
            <p:cNvPr id="6" name="Right Triangle 5">
              <a:extLst>
                <a:ext uri="{FF2B5EF4-FFF2-40B4-BE49-F238E27FC236}">
                  <a16:creationId xmlns:a16="http://schemas.microsoft.com/office/drawing/2014/main" id="{EE99308C-846B-8A3F-A880-D285756033B9}"/>
                </a:ext>
              </a:extLst>
            </p:cNvPr>
            <p:cNvSpPr/>
            <p:nvPr userDrawn="1"/>
          </p:nvSpPr>
          <p:spPr>
            <a:xfrm>
              <a:off x="6137235" y="4316536"/>
              <a:ext cx="941264" cy="941264"/>
            </a:xfrm>
            <a:prstGeom prst="rtTriangle">
              <a:avLst/>
            </a:prstGeom>
            <a:gradFill flip="none" rotWithShape="1">
              <a:gsLst>
                <a:gs pos="100000">
                  <a:schemeClr val="accent2">
                    <a:alpha val="0"/>
                  </a:schemeClr>
                </a:gs>
                <a:gs pos="0">
                  <a:schemeClr val="accent2"/>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 name="Right Triangle 6">
              <a:extLst>
                <a:ext uri="{FF2B5EF4-FFF2-40B4-BE49-F238E27FC236}">
                  <a16:creationId xmlns:a16="http://schemas.microsoft.com/office/drawing/2014/main" id="{E7C4C0C8-E751-072D-1469-10FEFC64648C}"/>
                </a:ext>
              </a:extLst>
            </p:cNvPr>
            <p:cNvSpPr/>
            <p:nvPr userDrawn="1"/>
          </p:nvSpPr>
          <p:spPr>
            <a:xfrm rot="10800000">
              <a:off x="7078499" y="5257800"/>
              <a:ext cx="4292024" cy="4292024"/>
            </a:xfrm>
            <a:prstGeom prst="rtTriangle">
              <a:avLst/>
            </a:prstGeom>
            <a:gradFill flip="none" rotWithShape="1">
              <a:gsLst>
                <a:gs pos="99609">
                  <a:srgbClr val="BADFF4"/>
                </a:gs>
                <a:gs pos="99218">
                  <a:srgbClr val="B9DEF3"/>
                </a:gs>
                <a:gs pos="98437">
                  <a:srgbClr val="B8DDF2"/>
                </a:gs>
                <a:gs pos="50000">
                  <a:srgbClr val="6591AA"/>
                </a:gs>
                <a:gs pos="100000">
                  <a:schemeClr val="accent2">
                    <a:lumMod val="20000"/>
                    <a:lumOff val="80000"/>
                    <a:alpha val="0"/>
                  </a:schemeClr>
                </a:gs>
                <a:gs pos="0">
                  <a:schemeClr val="accent2"/>
                </a:gs>
              </a:gsLst>
              <a:lin ang="150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3" name="Grid" hidden="1">
            <a:extLst>
              <a:ext uri="{FF2B5EF4-FFF2-40B4-BE49-F238E27FC236}">
                <a16:creationId xmlns:a16="http://schemas.microsoft.com/office/drawing/2014/main" id="{40177023-9E12-DD11-9C20-8F84F8F9B167}"/>
              </a:ext>
            </a:extLst>
          </p:cNvPr>
          <p:cNvGrpSpPr>
            <a:grpSpLocks/>
          </p:cNvGrpSpPr>
          <p:nvPr userDrawn="1"/>
        </p:nvGrpSpPr>
        <p:grpSpPr>
          <a:xfrm>
            <a:off x="1661878" y="1324484"/>
            <a:ext cx="21060245" cy="11067032"/>
            <a:chOff x="1661878" y="1324483"/>
            <a:chExt cx="21060245" cy="11067032"/>
          </a:xfrm>
        </p:grpSpPr>
        <p:grpSp>
          <p:nvGrpSpPr>
            <p:cNvPr id="44" name="Group 43">
              <a:extLst>
                <a:ext uri="{FF2B5EF4-FFF2-40B4-BE49-F238E27FC236}">
                  <a16:creationId xmlns:a16="http://schemas.microsoft.com/office/drawing/2014/main" id="{2067DE49-0770-0F1E-6A6C-53F52A62A2E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62" name="Rectangle 61">
                <a:extLst>
                  <a:ext uri="{FF2B5EF4-FFF2-40B4-BE49-F238E27FC236}">
                    <a16:creationId xmlns:a16="http://schemas.microsoft.com/office/drawing/2014/main" id="{ADD7C6EF-F3BE-5E0C-9632-F51CECC6A914}"/>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3" name="Rectangle 62">
                <a:extLst>
                  <a:ext uri="{FF2B5EF4-FFF2-40B4-BE49-F238E27FC236}">
                    <a16:creationId xmlns:a16="http://schemas.microsoft.com/office/drawing/2014/main" id="{85DDD219-4AF0-B16E-57ED-253F668063E3}"/>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4" name="Rectangle 63">
                <a:extLst>
                  <a:ext uri="{FF2B5EF4-FFF2-40B4-BE49-F238E27FC236}">
                    <a16:creationId xmlns:a16="http://schemas.microsoft.com/office/drawing/2014/main" id="{17231902-CA98-D6E5-1DC2-4739599130D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5" name="Rectangle 64">
                <a:extLst>
                  <a:ext uri="{FF2B5EF4-FFF2-40B4-BE49-F238E27FC236}">
                    <a16:creationId xmlns:a16="http://schemas.microsoft.com/office/drawing/2014/main" id="{389AAAC3-AB8C-F621-90DC-3855BD79FEF6}"/>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6" name="Rectangle 65">
                <a:extLst>
                  <a:ext uri="{FF2B5EF4-FFF2-40B4-BE49-F238E27FC236}">
                    <a16:creationId xmlns:a16="http://schemas.microsoft.com/office/drawing/2014/main" id="{AC976613-1588-B571-AF51-3B186C273326}"/>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FA282445-E2DF-6396-8B16-34F050C818D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2FA3D73-B1BB-22AA-E470-CD501854F9D8}"/>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4B1766E9-B386-DA09-B1F9-FDBC6F9746F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97EDE1CD-C376-FA4C-C461-9E1EE0A307ED}"/>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EC254B1A-A1A6-92D5-8674-B463223D8C8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902B7CDD-B381-8794-1C3D-477433A762C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F747F6D6-75B7-27C1-C276-7C31A831871F}"/>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B433A92B-9D5B-5C00-1749-E0EC8D2C7D9D}"/>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544A26B1-EC61-E033-AC81-58A262905B7E}"/>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68646CDE-5E67-C446-5096-A8FADD9EDB85}"/>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BBF064FA-E539-753A-D2A3-567B96F52A4A}"/>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6828C9E-EC3B-5B9C-7CFE-A457EBF0B6B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D83665EA-BA26-416E-7240-23D8C1C98CA9}"/>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43678BF3-3FEA-D461-2F1D-1BC46DA2C1E8}"/>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6A8D9EBE-A470-5631-5753-E734643C0CE8}"/>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2" name="Rectangle 81">
                <a:extLst>
                  <a:ext uri="{FF2B5EF4-FFF2-40B4-BE49-F238E27FC236}">
                    <a16:creationId xmlns:a16="http://schemas.microsoft.com/office/drawing/2014/main" id="{CD62F9DC-5EB6-F1A3-E203-642DC43A2BB4}"/>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1FD1BD58-43B9-21EE-B3AC-004FC1A5A0D5}"/>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AAC7CBD3-AE34-13A1-9E85-7539956B5BBF}"/>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5C5E6AA9-4456-E38D-2415-8003ED0A1D3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3A65B3AC-D2FC-DB9A-3C2B-8FCBD6255690}"/>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3911E287-A1CA-7C9C-06D8-126361F3D0F0}"/>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4011374E-88B4-2383-F51C-897B16D81101}"/>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B61CE4DC-412E-8C6E-94A6-BC6686B23530}"/>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C54A6BE-45B4-A9FE-2CC9-D779401FFD07}"/>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84469111-0E3D-D659-5490-44FBC9A413F0}"/>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5" name="Group 44">
              <a:extLst>
                <a:ext uri="{FF2B5EF4-FFF2-40B4-BE49-F238E27FC236}">
                  <a16:creationId xmlns:a16="http://schemas.microsoft.com/office/drawing/2014/main" id="{BAF00265-7CD5-BE2C-4471-FA411208E366}"/>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46" name="Rectangle 45">
                <a:extLst>
                  <a:ext uri="{FF2B5EF4-FFF2-40B4-BE49-F238E27FC236}">
                    <a16:creationId xmlns:a16="http://schemas.microsoft.com/office/drawing/2014/main" id="{DC42D7FF-10A7-974E-936F-C4B00103C876}"/>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EF5521DF-8DA7-CBA1-BBD8-BDEF2E15B91B}"/>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78E651A-9038-DDDB-4AFF-6ACBF96818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0C1B09B2-E0E6-33A0-BB64-E2A668888BE2}"/>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B0321BC3-C940-38E5-57B5-2A46E16353B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F7A7552-C426-6B2C-4BA0-CCE754CEF887}"/>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4ED80838-4C0E-BC07-43D8-D688AB4DF0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3E59620D-A716-7495-2048-77C508B2318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AE9D4B38-8C79-FE29-E599-D114331EABF0}"/>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2C0F5DF1-7455-C0AB-4FD3-09D986041CC8}"/>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A531F513-9BE1-31FF-1093-FB0134D846AA}"/>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1080E43A-7C74-9BB0-DE19-59F77BE1E59C}"/>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CEC9442E-B76C-D420-82E8-62643B74D2DF}"/>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DE94F2A3-289A-083E-5DF0-A5F8C93E573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0" name="Rectangle 59">
                <a:extLst>
                  <a:ext uri="{FF2B5EF4-FFF2-40B4-BE49-F238E27FC236}">
                    <a16:creationId xmlns:a16="http://schemas.microsoft.com/office/drawing/2014/main" id="{9408FDEE-CD14-77D5-0864-A0A4F83EF0D5}"/>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1" name="Rectangle 60">
                <a:extLst>
                  <a:ext uri="{FF2B5EF4-FFF2-40B4-BE49-F238E27FC236}">
                    <a16:creationId xmlns:a16="http://schemas.microsoft.com/office/drawing/2014/main" id="{741B4D5E-9F94-544C-149A-0068325C9EFC}"/>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94" name="Text Placeholder 22">
            <a:extLst>
              <a:ext uri="{FF2B5EF4-FFF2-40B4-BE49-F238E27FC236}">
                <a16:creationId xmlns:a16="http://schemas.microsoft.com/office/drawing/2014/main" id="{4369520A-7B06-91FF-5230-213664F96D23}"/>
              </a:ext>
            </a:extLst>
          </p:cNvPr>
          <p:cNvSpPr>
            <a:spLocks noGrp="1"/>
          </p:cNvSpPr>
          <p:nvPr>
            <p:ph type="body" sz="quarter" idx="17" hasCustomPrompt="1"/>
          </p:nvPr>
        </p:nvSpPr>
        <p:spPr>
          <a:xfrm>
            <a:off x="2725199" y="9531472"/>
            <a:ext cx="12145117" cy="818044"/>
          </a:xfrm>
          <a:prstGeom prst="rect">
            <a:avLst/>
          </a:prstGeom>
          <a:noFill/>
        </p:spPr>
        <p:txBody>
          <a:bodyPr wrap="square" tIns="0" rIns="72000">
            <a:spAutoFit/>
          </a:bodyPr>
          <a:lstStyle>
            <a:lvl1pPr algn="l">
              <a:spcAft>
                <a:spcPts val="0"/>
              </a:spcAft>
              <a:defRPr sz="480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95" name="Title 1">
            <a:extLst>
              <a:ext uri="{FF2B5EF4-FFF2-40B4-BE49-F238E27FC236}">
                <a16:creationId xmlns:a16="http://schemas.microsoft.com/office/drawing/2014/main" id="{F5596E9D-9155-9869-15AE-B3364181FE50}"/>
              </a:ext>
            </a:extLst>
          </p:cNvPr>
          <p:cNvSpPr>
            <a:spLocks noGrp="1"/>
          </p:cNvSpPr>
          <p:nvPr>
            <p:ph type="title" hasCustomPrompt="1"/>
          </p:nvPr>
        </p:nvSpPr>
        <p:spPr>
          <a:xfrm>
            <a:off x="2725199" y="4893494"/>
            <a:ext cx="12145117" cy="4611385"/>
          </a:xfrm>
          <a:prstGeom prst="rect">
            <a:avLst/>
          </a:prstGeom>
        </p:spPr>
        <p:txBody>
          <a:bodyPr bIns="0" anchor="b" anchorCtr="0"/>
          <a:lstStyle>
            <a:lvl1pPr algn="l">
              <a:defRPr sz="8000" b="1" i="0">
                <a:solidFill>
                  <a:schemeClr val="bg1"/>
                </a:solidFill>
                <a:latin typeface="Calibri" panose="020F0502020204030204" pitchFamily="34" charset="0"/>
                <a:cs typeface="Calibri" panose="020F0502020204030204" pitchFamily="34" charset="0"/>
              </a:defRPr>
            </a:lvl1pPr>
          </a:lstStyle>
          <a:p>
            <a:r>
              <a:rPr lang="en-US"/>
              <a:t>Click to add title</a:t>
            </a:r>
            <a:endParaRPr lang="en-GB"/>
          </a:p>
        </p:txBody>
      </p:sp>
    </p:spTree>
    <p:extLst>
      <p:ext uri="{BB962C8B-B14F-4D97-AF65-F5344CB8AC3E}">
        <p14:creationId xmlns:p14="http://schemas.microsoft.com/office/powerpoint/2010/main" val="237068180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Sunset">
    <p:spTree>
      <p:nvGrpSpPr>
        <p:cNvPr id="1" name=""/>
        <p:cNvGrpSpPr/>
        <p:nvPr/>
      </p:nvGrpSpPr>
      <p:grpSpPr>
        <a:xfrm>
          <a:off x="0" y="0"/>
          <a:ext cx="0" cy="0"/>
          <a:chOff x="0" y="0"/>
          <a:chExt cx="0" cy="0"/>
        </a:xfrm>
      </p:grpSpPr>
      <p:pic>
        <p:nvPicPr>
          <p:cNvPr id="3" name="Emblem">
            <a:extLst>
              <a:ext uri="{FF2B5EF4-FFF2-40B4-BE49-F238E27FC236}">
                <a16:creationId xmlns:a16="http://schemas.microsoft.com/office/drawing/2014/main" id="{C025E687-327E-E6B9-557B-65D790EE652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622123" y="11989759"/>
            <a:ext cx="1069414" cy="1110026"/>
          </a:xfrm>
          <a:prstGeom prst="rect">
            <a:avLst/>
          </a:prstGeom>
        </p:spPr>
      </p:pic>
      <p:sp>
        <p:nvSpPr>
          <p:cNvPr id="2" name="BG">
            <a:extLst>
              <a:ext uri="{FF2B5EF4-FFF2-40B4-BE49-F238E27FC236}">
                <a16:creationId xmlns:a16="http://schemas.microsoft.com/office/drawing/2014/main" id="{3DE8ECDB-8F90-82B0-5DB8-24D00DF4FD3A}"/>
              </a:ext>
            </a:extLst>
          </p:cNvPr>
          <p:cNvSpPr/>
          <p:nvPr userDrawn="1"/>
        </p:nvSpPr>
        <p:spPr>
          <a:xfrm>
            <a:off x="0" y="0"/>
            <a:ext cx="21917026" cy="13716000"/>
          </a:xfrm>
          <a:prstGeom prst="rect">
            <a:avLst/>
          </a:prstGeom>
          <a:gradFill flip="none" rotWithShape="1">
            <a:gsLst>
              <a:gs pos="0">
                <a:schemeClr val="bg2"/>
              </a:gs>
              <a:gs pos="46000">
                <a:schemeClr val="bg2"/>
              </a:gs>
              <a:gs pos="100000">
                <a:schemeClr val="accent6"/>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nvGrpSpPr>
          <p:cNvPr id="4" name="GD">
            <a:extLst>
              <a:ext uri="{FF2B5EF4-FFF2-40B4-BE49-F238E27FC236}">
                <a16:creationId xmlns:a16="http://schemas.microsoft.com/office/drawing/2014/main" id="{D3F1F0A2-7896-9ED9-21AD-23F464BAF468}"/>
              </a:ext>
            </a:extLst>
          </p:cNvPr>
          <p:cNvGrpSpPr/>
          <p:nvPr userDrawn="1"/>
        </p:nvGrpSpPr>
        <p:grpSpPr>
          <a:xfrm rot="5400000">
            <a:off x="10667996" y="-2"/>
            <a:ext cx="13716003" cy="13716003"/>
            <a:chOff x="6137235" y="4316536"/>
            <a:chExt cx="5233288" cy="5233288"/>
          </a:xfrm>
        </p:grpSpPr>
        <p:sp>
          <p:nvSpPr>
            <p:cNvPr id="5" name="Right Triangle 4">
              <a:extLst>
                <a:ext uri="{FF2B5EF4-FFF2-40B4-BE49-F238E27FC236}">
                  <a16:creationId xmlns:a16="http://schemas.microsoft.com/office/drawing/2014/main" id="{56D9F654-4477-3380-1CF7-3C171769BBF4}"/>
                </a:ext>
              </a:extLst>
            </p:cNvPr>
            <p:cNvSpPr/>
            <p:nvPr userDrawn="1"/>
          </p:nvSpPr>
          <p:spPr>
            <a:xfrm>
              <a:off x="6137235" y="4316536"/>
              <a:ext cx="941264" cy="941264"/>
            </a:xfrm>
            <a:prstGeom prst="rtTriangle">
              <a:avLst/>
            </a:prstGeom>
            <a:gradFill flip="none" rotWithShape="1">
              <a:gsLst>
                <a:gs pos="100000">
                  <a:schemeClr val="bg2">
                    <a:alpha val="0"/>
                  </a:schemeClr>
                </a:gs>
                <a:gs pos="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 name="Right Triangle 5">
              <a:extLst>
                <a:ext uri="{FF2B5EF4-FFF2-40B4-BE49-F238E27FC236}">
                  <a16:creationId xmlns:a16="http://schemas.microsoft.com/office/drawing/2014/main" id="{998BCBAD-C377-51A7-667D-2443D45B313B}"/>
                </a:ext>
              </a:extLst>
            </p:cNvPr>
            <p:cNvSpPr/>
            <p:nvPr userDrawn="1"/>
          </p:nvSpPr>
          <p:spPr>
            <a:xfrm rot="10800000">
              <a:off x="7078499" y="5257800"/>
              <a:ext cx="4292024" cy="4292024"/>
            </a:xfrm>
            <a:prstGeom prst="rtTriangle">
              <a:avLst/>
            </a:prstGeom>
            <a:gradFill>
              <a:gsLst>
                <a:gs pos="99000">
                  <a:schemeClr val="bg2">
                    <a:alpha val="0"/>
                  </a:schemeClr>
                </a:gs>
                <a:gs pos="0">
                  <a:schemeClr val="accent6"/>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94" name="Grid" hidden="1">
            <a:extLst>
              <a:ext uri="{FF2B5EF4-FFF2-40B4-BE49-F238E27FC236}">
                <a16:creationId xmlns:a16="http://schemas.microsoft.com/office/drawing/2014/main" id="{2987D6D3-85A4-5E92-E2FC-AED71BB7A8E0}"/>
              </a:ext>
            </a:extLst>
          </p:cNvPr>
          <p:cNvGrpSpPr>
            <a:grpSpLocks/>
          </p:cNvGrpSpPr>
          <p:nvPr userDrawn="1"/>
        </p:nvGrpSpPr>
        <p:grpSpPr>
          <a:xfrm>
            <a:off x="1661878" y="1324484"/>
            <a:ext cx="21060245" cy="11067032"/>
            <a:chOff x="1661878" y="1324483"/>
            <a:chExt cx="21060245" cy="11067032"/>
          </a:xfrm>
        </p:grpSpPr>
        <p:grpSp>
          <p:nvGrpSpPr>
            <p:cNvPr id="95" name="Group 94">
              <a:extLst>
                <a:ext uri="{FF2B5EF4-FFF2-40B4-BE49-F238E27FC236}">
                  <a16:creationId xmlns:a16="http://schemas.microsoft.com/office/drawing/2014/main" id="{A9EC4EF3-3653-9B59-1642-2365325FA3D0}"/>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113" name="Rectangle 112">
                <a:extLst>
                  <a:ext uri="{FF2B5EF4-FFF2-40B4-BE49-F238E27FC236}">
                    <a16:creationId xmlns:a16="http://schemas.microsoft.com/office/drawing/2014/main" id="{18BCE503-A4BC-9173-7B2F-3C84DA75C0F9}"/>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4" name="Rectangle 113">
                <a:extLst>
                  <a:ext uri="{FF2B5EF4-FFF2-40B4-BE49-F238E27FC236}">
                    <a16:creationId xmlns:a16="http://schemas.microsoft.com/office/drawing/2014/main" id="{95EC874D-1681-0D1F-FA65-142674F09F01}"/>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5" name="Rectangle 114">
                <a:extLst>
                  <a:ext uri="{FF2B5EF4-FFF2-40B4-BE49-F238E27FC236}">
                    <a16:creationId xmlns:a16="http://schemas.microsoft.com/office/drawing/2014/main" id="{B7E2EB5B-3203-D07C-7017-B2CE6742D55C}"/>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6" name="Rectangle 115">
                <a:extLst>
                  <a:ext uri="{FF2B5EF4-FFF2-40B4-BE49-F238E27FC236}">
                    <a16:creationId xmlns:a16="http://schemas.microsoft.com/office/drawing/2014/main" id="{51317051-2DB0-0E73-DB20-5E7B6F059CB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7" name="Rectangle 116">
                <a:extLst>
                  <a:ext uri="{FF2B5EF4-FFF2-40B4-BE49-F238E27FC236}">
                    <a16:creationId xmlns:a16="http://schemas.microsoft.com/office/drawing/2014/main" id="{A75BB9A4-0F7A-EF1F-9FA6-AE5D367AABB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8" name="Rectangle 117">
                <a:extLst>
                  <a:ext uri="{FF2B5EF4-FFF2-40B4-BE49-F238E27FC236}">
                    <a16:creationId xmlns:a16="http://schemas.microsoft.com/office/drawing/2014/main" id="{5F261B42-D3AA-5F34-FD94-D0CBDC382063}"/>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9" name="Rectangle 118">
                <a:extLst>
                  <a:ext uri="{FF2B5EF4-FFF2-40B4-BE49-F238E27FC236}">
                    <a16:creationId xmlns:a16="http://schemas.microsoft.com/office/drawing/2014/main" id="{9F5B7DBC-6306-C25E-F3AC-7D03628D4198}"/>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0" name="Rectangle 119">
                <a:extLst>
                  <a:ext uri="{FF2B5EF4-FFF2-40B4-BE49-F238E27FC236}">
                    <a16:creationId xmlns:a16="http://schemas.microsoft.com/office/drawing/2014/main" id="{1F692E3F-45A2-60E0-DA33-211525949E9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1" name="Rectangle 120">
                <a:extLst>
                  <a:ext uri="{FF2B5EF4-FFF2-40B4-BE49-F238E27FC236}">
                    <a16:creationId xmlns:a16="http://schemas.microsoft.com/office/drawing/2014/main" id="{FAB347B8-775D-B9C9-BC11-F8FC2B3406D0}"/>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2" name="Rectangle 121">
                <a:extLst>
                  <a:ext uri="{FF2B5EF4-FFF2-40B4-BE49-F238E27FC236}">
                    <a16:creationId xmlns:a16="http://schemas.microsoft.com/office/drawing/2014/main" id="{A9BFDE14-625B-B924-2BF4-CCD89F909EB5}"/>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3" name="Rectangle 122">
                <a:extLst>
                  <a:ext uri="{FF2B5EF4-FFF2-40B4-BE49-F238E27FC236}">
                    <a16:creationId xmlns:a16="http://schemas.microsoft.com/office/drawing/2014/main" id="{E38A1F0A-6F42-B7BF-791D-FB04FCEEA8D0}"/>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4" name="Rectangle 123">
                <a:extLst>
                  <a:ext uri="{FF2B5EF4-FFF2-40B4-BE49-F238E27FC236}">
                    <a16:creationId xmlns:a16="http://schemas.microsoft.com/office/drawing/2014/main" id="{CD05EFD3-BA32-1977-79AB-B422593610EB}"/>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5" name="Rectangle 124">
                <a:extLst>
                  <a:ext uri="{FF2B5EF4-FFF2-40B4-BE49-F238E27FC236}">
                    <a16:creationId xmlns:a16="http://schemas.microsoft.com/office/drawing/2014/main" id="{0C57C2A4-D1F7-E10E-9308-C01F69E516D7}"/>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6" name="Rectangle 125">
                <a:extLst>
                  <a:ext uri="{FF2B5EF4-FFF2-40B4-BE49-F238E27FC236}">
                    <a16:creationId xmlns:a16="http://schemas.microsoft.com/office/drawing/2014/main" id="{5E68A28D-591B-FC26-918B-781AA0FF2EE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7" name="Rectangle 126">
                <a:extLst>
                  <a:ext uri="{FF2B5EF4-FFF2-40B4-BE49-F238E27FC236}">
                    <a16:creationId xmlns:a16="http://schemas.microsoft.com/office/drawing/2014/main" id="{96456033-38A1-6846-300B-2CDF4612A920}"/>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8" name="Rectangle 127">
                <a:extLst>
                  <a:ext uri="{FF2B5EF4-FFF2-40B4-BE49-F238E27FC236}">
                    <a16:creationId xmlns:a16="http://schemas.microsoft.com/office/drawing/2014/main" id="{06FB8223-707B-BD5B-3C1E-E5ADFF958228}"/>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9" name="Rectangle 128">
                <a:extLst>
                  <a:ext uri="{FF2B5EF4-FFF2-40B4-BE49-F238E27FC236}">
                    <a16:creationId xmlns:a16="http://schemas.microsoft.com/office/drawing/2014/main" id="{803EB1B8-BFAE-23CB-C51A-39BEFBDB5468}"/>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0" name="Rectangle 129">
                <a:extLst>
                  <a:ext uri="{FF2B5EF4-FFF2-40B4-BE49-F238E27FC236}">
                    <a16:creationId xmlns:a16="http://schemas.microsoft.com/office/drawing/2014/main" id="{DF35DAA8-6F91-FB8B-0B5E-53F399840B28}"/>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1" name="Rectangle 130">
                <a:extLst>
                  <a:ext uri="{FF2B5EF4-FFF2-40B4-BE49-F238E27FC236}">
                    <a16:creationId xmlns:a16="http://schemas.microsoft.com/office/drawing/2014/main" id="{B30942C5-7DC6-3535-7A68-6E490435F24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2" name="Rectangle 131">
                <a:extLst>
                  <a:ext uri="{FF2B5EF4-FFF2-40B4-BE49-F238E27FC236}">
                    <a16:creationId xmlns:a16="http://schemas.microsoft.com/office/drawing/2014/main" id="{C212726A-F10D-A22B-F7E4-224372CC37B9}"/>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3" name="Rectangle 132">
                <a:extLst>
                  <a:ext uri="{FF2B5EF4-FFF2-40B4-BE49-F238E27FC236}">
                    <a16:creationId xmlns:a16="http://schemas.microsoft.com/office/drawing/2014/main" id="{FAA5B83E-86EF-4B25-A842-7CB9CB543B7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4" name="Rectangle 133">
                <a:extLst>
                  <a:ext uri="{FF2B5EF4-FFF2-40B4-BE49-F238E27FC236}">
                    <a16:creationId xmlns:a16="http://schemas.microsoft.com/office/drawing/2014/main" id="{9DCB5A1C-97B4-1E19-3470-5794729D705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5" name="Rectangle 134">
                <a:extLst>
                  <a:ext uri="{FF2B5EF4-FFF2-40B4-BE49-F238E27FC236}">
                    <a16:creationId xmlns:a16="http://schemas.microsoft.com/office/drawing/2014/main" id="{D44832E9-8917-5F61-FA6D-2B0AAD3B59FC}"/>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6" name="Rectangle 135">
                <a:extLst>
                  <a:ext uri="{FF2B5EF4-FFF2-40B4-BE49-F238E27FC236}">
                    <a16:creationId xmlns:a16="http://schemas.microsoft.com/office/drawing/2014/main" id="{10BF0EDB-C25A-DF97-F586-AD49BFC75125}"/>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7" name="Rectangle 136">
                <a:extLst>
                  <a:ext uri="{FF2B5EF4-FFF2-40B4-BE49-F238E27FC236}">
                    <a16:creationId xmlns:a16="http://schemas.microsoft.com/office/drawing/2014/main" id="{30F1C264-3FBF-2BD5-0A28-8F878112EBD7}"/>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8" name="Rectangle 137">
                <a:extLst>
                  <a:ext uri="{FF2B5EF4-FFF2-40B4-BE49-F238E27FC236}">
                    <a16:creationId xmlns:a16="http://schemas.microsoft.com/office/drawing/2014/main" id="{4645A662-D8C9-9680-36A8-7CBD568CA752}"/>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9" name="Rectangle 138">
                <a:extLst>
                  <a:ext uri="{FF2B5EF4-FFF2-40B4-BE49-F238E27FC236}">
                    <a16:creationId xmlns:a16="http://schemas.microsoft.com/office/drawing/2014/main" id="{21D7BF3A-09CE-8C36-8902-BE869D8D71C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0" name="Rectangle 139">
                <a:extLst>
                  <a:ext uri="{FF2B5EF4-FFF2-40B4-BE49-F238E27FC236}">
                    <a16:creationId xmlns:a16="http://schemas.microsoft.com/office/drawing/2014/main" id="{59A52350-D700-901B-13D9-7F11DF461AC0}"/>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1" name="Rectangle 140">
                <a:extLst>
                  <a:ext uri="{FF2B5EF4-FFF2-40B4-BE49-F238E27FC236}">
                    <a16:creationId xmlns:a16="http://schemas.microsoft.com/office/drawing/2014/main" id="{B6CACB90-9D3D-E7DB-F1B3-04CB2F297B81}"/>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2" name="Rectangle 141">
                <a:extLst>
                  <a:ext uri="{FF2B5EF4-FFF2-40B4-BE49-F238E27FC236}">
                    <a16:creationId xmlns:a16="http://schemas.microsoft.com/office/drawing/2014/main" id="{BF9E0964-6CE4-7351-7FF7-56033F2B3E1F}"/>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96" name="Group 95">
              <a:extLst>
                <a:ext uri="{FF2B5EF4-FFF2-40B4-BE49-F238E27FC236}">
                  <a16:creationId xmlns:a16="http://schemas.microsoft.com/office/drawing/2014/main" id="{317F6EF6-B82C-DD4D-C264-269496976C26}"/>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97" name="Rectangle 96">
                <a:extLst>
                  <a:ext uri="{FF2B5EF4-FFF2-40B4-BE49-F238E27FC236}">
                    <a16:creationId xmlns:a16="http://schemas.microsoft.com/office/drawing/2014/main" id="{8F3099E4-DBD2-8AA8-6DD2-D3006D532417}"/>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8CBE95DB-7EA6-8658-E4E5-220627F60F59}"/>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A4EA9C25-EEB8-0D3D-651B-71BAF3104BD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F1906ED8-BA42-2571-C36B-220071BB9552}"/>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BB4A87B7-0499-1E07-E544-70437D1296CD}"/>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5E23A968-D7D3-D0BC-98ED-12F4630BD87D}"/>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36508FBA-D03D-8D8D-E43B-56337D96080D}"/>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85AFAB37-B9A6-E798-E1EF-0891260A60AC}"/>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609F949C-328E-9352-DDCD-45B44F43BEE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09CCC538-D41D-4C28-4C60-EDC101ED3C74}"/>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A346D58B-557F-92AA-8D03-601B95AA40AE}"/>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2974B38F-9D67-A78E-5245-A8698C76BB3D}"/>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4381B861-20B5-B22C-1EDE-9D9FCA68FAC1}"/>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BDF01E79-E04B-ACF1-F83E-2DF85CAC02CC}"/>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2AF53F18-EBE1-E232-29F6-1BFEAD5425F4}"/>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2" name="Rectangle 111">
                <a:extLst>
                  <a:ext uri="{FF2B5EF4-FFF2-40B4-BE49-F238E27FC236}">
                    <a16:creationId xmlns:a16="http://schemas.microsoft.com/office/drawing/2014/main" id="{289D2814-0361-9763-D52D-0E587CD974E9}"/>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145" name="Text Placeholder 22">
            <a:extLst>
              <a:ext uri="{FF2B5EF4-FFF2-40B4-BE49-F238E27FC236}">
                <a16:creationId xmlns:a16="http://schemas.microsoft.com/office/drawing/2014/main" id="{01E34FA3-1DA2-86D8-7FC8-F4C13498AF98}"/>
              </a:ext>
            </a:extLst>
          </p:cNvPr>
          <p:cNvSpPr>
            <a:spLocks noGrp="1"/>
          </p:cNvSpPr>
          <p:nvPr>
            <p:ph type="body" sz="quarter" idx="17" hasCustomPrompt="1"/>
          </p:nvPr>
        </p:nvSpPr>
        <p:spPr>
          <a:xfrm>
            <a:off x="2725199" y="9531472"/>
            <a:ext cx="12145117" cy="818044"/>
          </a:xfrm>
          <a:prstGeom prst="rect">
            <a:avLst/>
          </a:prstGeom>
          <a:noFill/>
        </p:spPr>
        <p:txBody>
          <a:bodyPr wrap="square" tIns="0" rIns="72000">
            <a:spAutoFit/>
          </a:bodyPr>
          <a:lstStyle>
            <a:lvl1pPr algn="l">
              <a:spcAft>
                <a:spcPts val="0"/>
              </a:spcAft>
              <a:defRPr sz="480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146" name="Title 1">
            <a:extLst>
              <a:ext uri="{FF2B5EF4-FFF2-40B4-BE49-F238E27FC236}">
                <a16:creationId xmlns:a16="http://schemas.microsoft.com/office/drawing/2014/main" id="{4F47B8D8-C277-C45D-858E-1CE2E36ECFA1}"/>
              </a:ext>
            </a:extLst>
          </p:cNvPr>
          <p:cNvSpPr>
            <a:spLocks noGrp="1"/>
          </p:cNvSpPr>
          <p:nvPr>
            <p:ph type="title" hasCustomPrompt="1"/>
          </p:nvPr>
        </p:nvSpPr>
        <p:spPr>
          <a:xfrm>
            <a:off x="2725199" y="4893494"/>
            <a:ext cx="12145117" cy="4611385"/>
          </a:xfrm>
          <a:prstGeom prst="rect">
            <a:avLst/>
          </a:prstGeom>
        </p:spPr>
        <p:txBody>
          <a:bodyPr bIns="0" anchor="b" anchorCtr="0"/>
          <a:lstStyle>
            <a:lvl1pPr algn="l">
              <a:defRPr sz="8000" b="1" i="0">
                <a:solidFill>
                  <a:schemeClr val="bg1"/>
                </a:solidFill>
                <a:latin typeface="Calibri" panose="020F0502020204030204" pitchFamily="34" charset="0"/>
                <a:cs typeface="Calibri" panose="020F0502020204030204" pitchFamily="34" charset="0"/>
              </a:defRPr>
            </a:lvl1pPr>
          </a:lstStyle>
          <a:p>
            <a:r>
              <a:rPr lang="en-US"/>
              <a:t>Click to add title</a:t>
            </a:r>
            <a:endParaRPr lang="en-GB"/>
          </a:p>
        </p:txBody>
      </p:sp>
    </p:spTree>
    <p:extLst>
      <p:ext uri="{BB962C8B-B14F-4D97-AF65-F5344CB8AC3E}">
        <p14:creationId xmlns:p14="http://schemas.microsoft.com/office/powerpoint/2010/main" val="41143320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Palm Green">
    <p:spTree>
      <p:nvGrpSpPr>
        <p:cNvPr id="1" name=""/>
        <p:cNvGrpSpPr/>
        <p:nvPr/>
      </p:nvGrpSpPr>
      <p:grpSpPr>
        <a:xfrm>
          <a:off x="0" y="0"/>
          <a:ext cx="0" cy="0"/>
          <a:chOff x="0" y="0"/>
          <a:chExt cx="0" cy="0"/>
        </a:xfrm>
      </p:grpSpPr>
      <p:pic>
        <p:nvPicPr>
          <p:cNvPr id="3" name="Emblem">
            <a:extLst>
              <a:ext uri="{FF2B5EF4-FFF2-40B4-BE49-F238E27FC236}">
                <a16:creationId xmlns:a16="http://schemas.microsoft.com/office/drawing/2014/main" id="{C025E687-327E-E6B9-557B-65D790EE652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622123" y="11989759"/>
            <a:ext cx="1069414" cy="1110026"/>
          </a:xfrm>
          <a:prstGeom prst="rect">
            <a:avLst/>
          </a:prstGeom>
        </p:spPr>
      </p:pic>
      <p:sp>
        <p:nvSpPr>
          <p:cNvPr id="8" name="BG">
            <a:extLst>
              <a:ext uri="{FF2B5EF4-FFF2-40B4-BE49-F238E27FC236}">
                <a16:creationId xmlns:a16="http://schemas.microsoft.com/office/drawing/2014/main" id="{6846B1E1-B2B7-4FF2-82CC-65E9FE367E86}"/>
              </a:ext>
            </a:extLst>
          </p:cNvPr>
          <p:cNvSpPr/>
          <p:nvPr userDrawn="1"/>
        </p:nvSpPr>
        <p:spPr>
          <a:xfrm>
            <a:off x="0" y="0"/>
            <a:ext cx="21917026" cy="13716000"/>
          </a:xfrm>
          <a:prstGeom prst="rect">
            <a:avLst/>
          </a:prstGeom>
          <a:gradFill flip="none" rotWithShape="1">
            <a:gsLst>
              <a:gs pos="0">
                <a:schemeClr val="accent3">
                  <a:lumMod val="20000"/>
                  <a:lumOff val="80000"/>
                </a:schemeClr>
              </a:gs>
              <a:gs pos="54000">
                <a:schemeClr val="accent3">
                  <a:lumMod val="98000"/>
                  <a:lumOff val="2000"/>
                </a:schemeClr>
              </a:gs>
              <a:gs pos="100000">
                <a:schemeClr val="accent3"/>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nvGrpSpPr>
          <p:cNvPr id="10" name="GD">
            <a:extLst>
              <a:ext uri="{FF2B5EF4-FFF2-40B4-BE49-F238E27FC236}">
                <a16:creationId xmlns:a16="http://schemas.microsoft.com/office/drawing/2014/main" id="{51184BFC-B1D7-0B47-D1D4-E7D5EF5D3B86}"/>
              </a:ext>
            </a:extLst>
          </p:cNvPr>
          <p:cNvGrpSpPr/>
          <p:nvPr userDrawn="1"/>
        </p:nvGrpSpPr>
        <p:grpSpPr>
          <a:xfrm rot="5400000">
            <a:off x="10667996" y="-2"/>
            <a:ext cx="13716003" cy="13716003"/>
            <a:chOff x="6137235" y="4316536"/>
            <a:chExt cx="5233288" cy="5233288"/>
          </a:xfrm>
        </p:grpSpPr>
        <p:sp>
          <p:nvSpPr>
            <p:cNvPr id="11" name="Right Triangle 10">
              <a:extLst>
                <a:ext uri="{FF2B5EF4-FFF2-40B4-BE49-F238E27FC236}">
                  <a16:creationId xmlns:a16="http://schemas.microsoft.com/office/drawing/2014/main" id="{80B70584-E1E3-0FF2-F445-1A4C6552ACA3}"/>
                </a:ext>
              </a:extLst>
            </p:cNvPr>
            <p:cNvSpPr/>
            <p:nvPr userDrawn="1"/>
          </p:nvSpPr>
          <p:spPr>
            <a:xfrm>
              <a:off x="6137235" y="4316536"/>
              <a:ext cx="941264" cy="941264"/>
            </a:xfrm>
            <a:prstGeom prst="rtTriangle">
              <a:avLst/>
            </a:prstGeom>
            <a:gradFill flip="none" rotWithShape="1">
              <a:gsLst>
                <a:gs pos="100000">
                  <a:schemeClr val="accent3">
                    <a:alpha val="0"/>
                  </a:schemeClr>
                </a:gs>
                <a:gs pos="0">
                  <a:schemeClr val="accent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ight Triangle 11">
              <a:extLst>
                <a:ext uri="{FF2B5EF4-FFF2-40B4-BE49-F238E27FC236}">
                  <a16:creationId xmlns:a16="http://schemas.microsoft.com/office/drawing/2014/main" id="{447EFE52-3A85-C129-3C26-11F5B4D97008}"/>
                </a:ext>
              </a:extLst>
            </p:cNvPr>
            <p:cNvSpPr/>
            <p:nvPr userDrawn="1"/>
          </p:nvSpPr>
          <p:spPr>
            <a:xfrm rot="10800000">
              <a:off x="7078499" y="5257800"/>
              <a:ext cx="4292024" cy="4292024"/>
            </a:xfrm>
            <a:prstGeom prst="rtTriangle">
              <a:avLst/>
            </a:prstGeom>
            <a:gradFill>
              <a:gsLst>
                <a:gs pos="100000">
                  <a:schemeClr val="accent3"/>
                </a:gs>
                <a:gs pos="0">
                  <a:schemeClr val="accent3">
                    <a:lumMod val="50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3" name="Grid" hidden="1">
            <a:extLst>
              <a:ext uri="{FF2B5EF4-FFF2-40B4-BE49-F238E27FC236}">
                <a16:creationId xmlns:a16="http://schemas.microsoft.com/office/drawing/2014/main" id="{51D0F77F-FEA8-BE35-C4DB-F1BD6EBB909A}"/>
              </a:ext>
            </a:extLst>
          </p:cNvPr>
          <p:cNvGrpSpPr>
            <a:grpSpLocks/>
          </p:cNvGrpSpPr>
          <p:nvPr userDrawn="1"/>
        </p:nvGrpSpPr>
        <p:grpSpPr>
          <a:xfrm>
            <a:off x="1661878" y="1324484"/>
            <a:ext cx="21060245" cy="11067032"/>
            <a:chOff x="1661878" y="1324483"/>
            <a:chExt cx="21060245" cy="11067032"/>
          </a:xfrm>
        </p:grpSpPr>
        <p:grpSp>
          <p:nvGrpSpPr>
            <p:cNvPr id="44" name="Group 43">
              <a:extLst>
                <a:ext uri="{FF2B5EF4-FFF2-40B4-BE49-F238E27FC236}">
                  <a16:creationId xmlns:a16="http://schemas.microsoft.com/office/drawing/2014/main" id="{6E9ACA9A-8D0E-D3A5-EE57-C651762609A7}"/>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62" name="Rectangle 61">
                <a:extLst>
                  <a:ext uri="{FF2B5EF4-FFF2-40B4-BE49-F238E27FC236}">
                    <a16:creationId xmlns:a16="http://schemas.microsoft.com/office/drawing/2014/main" id="{61E298D1-456E-57C3-C732-88497EBE2799}"/>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3" name="Rectangle 62">
                <a:extLst>
                  <a:ext uri="{FF2B5EF4-FFF2-40B4-BE49-F238E27FC236}">
                    <a16:creationId xmlns:a16="http://schemas.microsoft.com/office/drawing/2014/main" id="{9BBD1229-0CA9-669A-85C0-60525D9C0E7B}"/>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4" name="Rectangle 63">
                <a:extLst>
                  <a:ext uri="{FF2B5EF4-FFF2-40B4-BE49-F238E27FC236}">
                    <a16:creationId xmlns:a16="http://schemas.microsoft.com/office/drawing/2014/main" id="{C63DFE9C-3BAA-55C2-AD88-C14813528B81}"/>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5" name="Rectangle 64">
                <a:extLst>
                  <a:ext uri="{FF2B5EF4-FFF2-40B4-BE49-F238E27FC236}">
                    <a16:creationId xmlns:a16="http://schemas.microsoft.com/office/drawing/2014/main" id="{360D7572-70B1-0AA5-A635-B5EBEFB303C2}"/>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6" name="Rectangle 65">
                <a:extLst>
                  <a:ext uri="{FF2B5EF4-FFF2-40B4-BE49-F238E27FC236}">
                    <a16:creationId xmlns:a16="http://schemas.microsoft.com/office/drawing/2014/main" id="{22F01B5C-759D-6A69-3E18-56695D7BDDD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2E420D04-5367-4982-33DE-E634672E5E0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97B888F-9607-8737-9E02-0E089C98461F}"/>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F02A0B45-6A27-4E92-10A6-BCDB266D9671}"/>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B91DFDF7-E745-2157-5281-AC082B69D3AA}"/>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DDF7A98A-316E-41FA-E741-B51C701573DA}"/>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43D98203-8881-E6FD-9C7A-A5C0C1C9AE61}"/>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58D4BDA-8788-5DDB-B47D-59158C6D075E}"/>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6A616711-900E-3D05-ABE1-7424FCE96AE1}"/>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3DE3D58-3E78-CA1C-D149-4CA4B98A5A36}"/>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F19A69F8-EEEF-9557-AF28-5F1468E5E8BA}"/>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973B9626-B82B-269D-7430-A33B8C16AE31}"/>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4A92402-FD62-D65D-6B4E-02AA115A39DF}"/>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FBFBC4A5-2898-CAA8-E4A3-674562A9594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4154B3BF-28A4-D8E7-0B26-3FD30FB224A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AB610E1-C824-B717-FC4D-6D205BB8A55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2" name="Rectangle 81">
                <a:extLst>
                  <a:ext uri="{FF2B5EF4-FFF2-40B4-BE49-F238E27FC236}">
                    <a16:creationId xmlns:a16="http://schemas.microsoft.com/office/drawing/2014/main" id="{12AFEFC6-F507-51A1-C21E-AED4FBE8E76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B0F61AEC-B49F-DF33-F5BE-3CC9D512D042}"/>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1FDC2D5B-63D6-DEC9-2B93-DF6E20B41323}"/>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4D69E383-4500-165B-8A58-F9167EC70A05}"/>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8A94CABE-0674-B0FB-6392-65A448004EA8}"/>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D56AAD52-79A0-8F7A-BDDD-89A6E51D8118}"/>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20339435-C96C-58C8-5F6D-1F853E8BF569}"/>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8886FD73-C67B-2DA2-1B66-A09345387F7C}"/>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EDF873C6-0414-3DB0-FBA0-B95C42801768}"/>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38C4B22-62BD-D1B2-A86A-AFAB2F750CF8}"/>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5" name="Group 44">
              <a:extLst>
                <a:ext uri="{FF2B5EF4-FFF2-40B4-BE49-F238E27FC236}">
                  <a16:creationId xmlns:a16="http://schemas.microsoft.com/office/drawing/2014/main" id="{CCF997E6-9F49-8159-1125-E2083476CC90}"/>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46" name="Rectangle 45">
                <a:extLst>
                  <a:ext uri="{FF2B5EF4-FFF2-40B4-BE49-F238E27FC236}">
                    <a16:creationId xmlns:a16="http://schemas.microsoft.com/office/drawing/2014/main" id="{FB704DD9-533F-E467-2ACE-F4B5B15BB01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6B88E23F-440C-1CD3-99E2-21D6F10F5A64}"/>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619B5431-CEB4-1055-D7C7-65BDF9B9F8DC}"/>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BC2D2829-76FF-2F64-AF58-B30A306AB7E1}"/>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0047C17F-3CAB-2F5C-CA93-C9BF7EFF2231}"/>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DA7BDF8A-2657-629D-3F95-B9A33E9B41F1}"/>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0F0569C6-571C-D81E-831F-74690386F1FD}"/>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064BCAB8-4A3D-6EDD-AAB0-34610C8A3FD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36534BA8-6D1A-1686-8BBA-FC58BAF9189C}"/>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6A8364E3-1C07-F573-8E05-A5082EDC2131}"/>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F3202674-E704-BDE3-17CC-7DA49AFB3AD1}"/>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30A2AD90-4CC3-790E-0795-C960EAA26B0F}"/>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0421416E-0624-7818-9D78-BD27BDE75C2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7F598C2C-E92D-5A59-AAFD-76976895EEDC}"/>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0" name="Rectangle 59">
                <a:extLst>
                  <a:ext uri="{FF2B5EF4-FFF2-40B4-BE49-F238E27FC236}">
                    <a16:creationId xmlns:a16="http://schemas.microsoft.com/office/drawing/2014/main" id="{C3153EF3-93CB-CABC-D3C1-56A0734F4D6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1" name="Rectangle 60">
                <a:extLst>
                  <a:ext uri="{FF2B5EF4-FFF2-40B4-BE49-F238E27FC236}">
                    <a16:creationId xmlns:a16="http://schemas.microsoft.com/office/drawing/2014/main" id="{54098332-BB7F-0165-8CD6-50D1F3DD308A}"/>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94" name="Text Placeholder 22">
            <a:extLst>
              <a:ext uri="{FF2B5EF4-FFF2-40B4-BE49-F238E27FC236}">
                <a16:creationId xmlns:a16="http://schemas.microsoft.com/office/drawing/2014/main" id="{FE0AC5E9-DD34-168A-D1C7-D5EBD4872556}"/>
              </a:ext>
            </a:extLst>
          </p:cNvPr>
          <p:cNvSpPr>
            <a:spLocks noGrp="1"/>
          </p:cNvSpPr>
          <p:nvPr>
            <p:ph type="body" sz="quarter" idx="17" hasCustomPrompt="1"/>
          </p:nvPr>
        </p:nvSpPr>
        <p:spPr>
          <a:xfrm>
            <a:off x="2725199" y="9531472"/>
            <a:ext cx="12145117" cy="818044"/>
          </a:xfrm>
          <a:prstGeom prst="rect">
            <a:avLst/>
          </a:prstGeom>
          <a:noFill/>
        </p:spPr>
        <p:txBody>
          <a:bodyPr wrap="square" tIns="0" rIns="72000">
            <a:spAutoFit/>
          </a:bodyPr>
          <a:lstStyle>
            <a:lvl1pPr algn="l">
              <a:spcAft>
                <a:spcPts val="0"/>
              </a:spcAft>
              <a:defRPr sz="480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95" name="Title 1">
            <a:extLst>
              <a:ext uri="{FF2B5EF4-FFF2-40B4-BE49-F238E27FC236}">
                <a16:creationId xmlns:a16="http://schemas.microsoft.com/office/drawing/2014/main" id="{71B3BCE0-574C-6EE1-B327-D7FF84D40817}"/>
              </a:ext>
            </a:extLst>
          </p:cNvPr>
          <p:cNvSpPr>
            <a:spLocks noGrp="1"/>
          </p:cNvSpPr>
          <p:nvPr>
            <p:ph type="title" hasCustomPrompt="1"/>
          </p:nvPr>
        </p:nvSpPr>
        <p:spPr>
          <a:xfrm>
            <a:off x="2725199" y="4893494"/>
            <a:ext cx="12145117" cy="4611385"/>
          </a:xfrm>
          <a:prstGeom prst="rect">
            <a:avLst/>
          </a:prstGeom>
        </p:spPr>
        <p:txBody>
          <a:bodyPr bIns="0" anchor="b" anchorCtr="0"/>
          <a:lstStyle>
            <a:lvl1pPr algn="l">
              <a:defRPr sz="8000" b="1" i="0">
                <a:solidFill>
                  <a:schemeClr val="bg1"/>
                </a:solidFill>
                <a:latin typeface="Calibri" panose="020F0502020204030204" pitchFamily="34" charset="0"/>
                <a:cs typeface="Calibri" panose="020F0502020204030204" pitchFamily="34" charset="0"/>
              </a:defRPr>
            </a:lvl1pPr>
          </a:lstStyle>
          <a:p>
            <a:r>
              <a:rPr lang="en-US"/>
              <a:t>Click to add title</a:t>
            </a:r>
            <a:endParaRPr lang="en-GB"/>
          </a:p>
        </p:txBody>
      </p:sp>
    </p:spTree>
    <p:extLst>
      <p:ext uri="{BB962C8B-B14F-4D97-AF65-F5344CB8AC3E}">
        <p14:creationId xmlns:p14="http://schemas.microsoft.com/office/powerpoint/2010/main" val="130789676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ack Cover">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3BEF13FB-164D-B0DB-6D8A-238C180005C1}"/>
              </a:ext>
            </a:extLst>
          </p:cNvPr>
          <p:cNvSpPr>
            <a:spLocks/>
          </p:cNvSpPr>
          <p:nvPr userDrawn="1"/>
        </p:nvSpPr>
        <p:spPr>
          <a:xfrm>
            <a:off x="0" y="0"/>
            <a:ext cx="24384000" cy="13716000"/>
          </a:xfrm>
          <a:prstGeom prst="rect">
            <a:avLst/>
          </a:prstGeom>
          <a:gradFill flip="none" rotWithShape="1">
            <a:gsLst>
              <a:gs pos="0">
                <a:srgbClr val="0070C0"/>
              </a:gs>
              <a:gs pos="100000">
                <a:schemeClr val="accent2"/>
              </a:gs>
            </a:gsLst>
            <a:path path="rect">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dirty="0"/>
          </a:p>
        </p:txBody>
      </p:sp>
      <p:pic>
        <p:nvPicPr>
          <p:cNvPr id="3" name="Graphic 2">
            <a:extLst>
              <a:ext uri="{FF2B5EF4-FFF2-40B4-BE49-F238E27FC236}">
                <a16:creationId xmlns:a16="http://schemas.microsoft.com/office/drawing/2014/main" id="{65ED7FB0-1E0D-E7D8-3B4E-7A768FCADC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3214174" y="2904535"/>
            <a:ext cx="6539920" cy="5428134"/>
          </a:xfrm>
          <a:prstGeom prst="rect">
            <a:avLst/>
          </a:prstGeom>
        </p:spPr>
      </p:pic>
      <p:pic>
        <p:nvPicPr>
          <p:cNvPr id="5" name="Picture 4">
            <a:extLst>
              <a:ext uri="{FF2B5EF4-FFF2-40B4-BE49-F238E27FC236}">
                <a16:creationId xmlns:a16="http://schemas.microsoft.com/office/drawing/2014/main" id="{C852A195-A990-65FF-311F-9A01D032E9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76108" y="4787900"/>
            <a:ext cx="7955228" cy="2070100"/>
          </a:xfrm>
          <a:prstGeom prst="rect">
            <a:avLst/>
          </a:prstGeom>
        </p:spPr>
      </p:pic>
    </p:spTree>
    <p:extLst>
      <p:ext uri="{BB962C8B-B14F-4D97-AF65-F5344CB8AC3E}">
        <p14:creationId xmlns:p14="http://schemas.microsoft.com/office/powerpoint/2010/main" val="1893883845"/>
      </p:ext>
    </p:extLst>
  </p:cSld>
  <p:clrMapOvr>
    <a:masterClrMapping/>
  </p:clrMapOvr>
  <p:extLst>
    <p:ext uri="{DCECCB84-F9BA-43D5-87BE-67443E8EF086}">
      <p15:sldGuideLst xmlns:p15="http://schemas.microsoft.com/office/powerpoint/2012/main">
        <p15:guide id="1" pos="7680" userDrawn="1">
          <p15:clr>
            <a:srgbClr val="FBAE40"/>
          </p15:clr>
        </p15:guide>
        <p15:guide id="2" orient="horz" pos="3186" userDrawn="1">
          <p15:clr>
            <a:srgbClr val="FBAE40"/>
          </p15:clr>
        </p15:guide>
        <p15:guide id="3" orient="horz" pos="545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Al Adaam Slide 0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114" name="Title 113">
            <a:extLst>
              <a:ext uri="{FF2B5EF4-FFF2-40B4-BE49-F238E27FC236}">
                <a16:creationId xmlns:a16="http://schemas.microsoft.com/office/drawing/2014/main" id="{AAB81EEB-8256-7F93-4288-F867AB06607A}"/>
              </a:ext>
            </a:extLst>
          </p:cNvPr>
          <p:cNvSpPr>
            <a:spLocks noGrp="1"/>
          </p:cNvSpPr>
          <p:nvPr>
            <p:ph type="title"/>
          </p:nvPr>
        </p:nvSpPr>
        <p:spPr>
          <a:xfrm>
            <a:off x="1676400" y="1351667"/>
            <a:ext cx="21045720" cy="1046621"/>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pic>
        <p:nvPicPr>
          <p:cNvPr id="4" name="Picture 3">
            <a:extLst>
              <a:ext uri="{FF2B5EF4-FFF2-40B4-BE49-F238E27FC236}">
                <a16:creationId xmlns:a16="http://schemas.microsoft.com/office/drawing/2014/main" id="{196D21A4-B056-BF39-62B9-08DBA14AF15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6" name="Picture 5">
            <a:extLst>
              <a:ext uri="{FF2B5EF4-FFF2-40B4-BE49-F238E27FC236}">
                <a16:creationId xmlns:a16="http://schemas.microsoft.com/office/drawing/2014/main" id="{929727E7-6AF5-9BAE-6F8D-68E13F3565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spTree>
    <p:extLst>
      <p:ext uri="{BB962C8B-B14F-4D97-AF65-F5344CB8AC3E}">
        <p14:creationId xmlns:p14="http://schemas.microsoft.com/office/powerpoint/2010/main" val="287948300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l Adaam Slide 0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114" name="Title 113">
            <a:extLst>
              <a:ext uri="{FF2B5EF4-FFF2-40B4-BE49-F238E27FC236}">
                <a16:creationId xmlns:a16="http://schemas.microsoft.com/office/drawing/2014/main" id="{AAB81EEB-8256-7F93-4288-F867AB06607A}"/>
              </a:ext>
            </a:extLst>
          </p:cNvPr>
          <p:cNvSpPr>
            <a:spLocks noGrp="1"/>
          </p:cNvSpPr>
          <p:nvPr>
            <p:ph type="title"/>
          </p:nvPr>
        </p:nvSpPr>
        <p:spPr>
          <a:xfrm>
            <a:off x="1676400" y="1351667"/>
            <a:ext cx="21045720" cy="1046621"/>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pic>
        <p:nvPicPr>
          <p:cNvPr id="4" name="Picture 3">
            <a:extLst>
              <a:ext uri="{FF2B5EF4-FFF2-40B4-BE49-F238E27FC236}">
                <a16:creationId xmlns:a16="http://schemas.microsoft.com/office/drawing/2014/main" id="{B74E9695-EDF5-9C60-A13B-74E6E554EB3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6" name="Picture 5">
            <a:extLst>
              <a:ext uri="{FF2B5EF4-FFF2-40B4-BE49-F238E27FC236}">
                <a16:creationId xmlns:a16="http://schemas.microsoft.com/office/drawing/2014/main" id="{CCC8E563-4DB8-1795-5752-973F5D7A801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
        <p:nvSpPr>
          <p:cNvPr id="8" name="BG">
            <a:extLst>
              <a:ext uri="{FF2B5EF4-FFF2-40B4-BE49-F238E27FC236}">
                <a16:creationId xmlns:a16="http://schemas.microsoft.com/office/drawing/2014/main" id="{435A737A-FA8D-EDFC-B9F5-476D15B72028}"/>
              </a:ext>
            </a:extLst>
          </p:cNvPr>
          <p:cNvSpPr>
            <a:spLocks/>
          </p:cNvSpPr>
          <p:nvPr userDrawn="1"/>
        </p:nvSpPr>
        <p:spPr>
          <a:xfrm>
            <a:off x="0" y="9766570"/>
            <a:ext cx="24384000" cy="394943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pic>
        <p:nvPicPr>
          <p:cNvPr id="10" name="Picture 9">
            <a:extLst>
              <a:ext uri="{FF2B5EF4-FFF2-40B4-BE49-F238E27FC236}">
                <a16:creationId xmlns:a16="http://schemas.microsoft.com/office/drawing/2014/main" id="{09463323-812E-97EE-2F0B-59C02B3004F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095777" y="12033763"/>
            <a:ext cx="2024477" cy="1727906"/>
          </a:xfrm>
          <a:prstGeom prst="rect">
            <a:avLst/>
          </a:prstGeom>
        </p:spPr>
      </p:pic>
      <p:pic>
        <p:nvPicPr>
          <p:cNvPr id="12" name="Picture 11">
            <a:extLst>
              <a:ext uri="{FF2B5EF4-FFF2-40B4-BE49-F238E27FC236}">
                <a16:creationId xmlns:a16="http://schemas.microsoft.com/office/drawing/2014/main" id="{EAA1F6A4-BC0D-E6D8-D5F7-5C4C72CD846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057244" y="12696854"/>
            <a:ext cx="2544566" cy="662144"/>
          </a:xfrm>
          <a:prstGeom prst="rect">
            <a:avLst/>
          </a:prstGeom>
        </p:spPr>
      </p:pic>
    </p:spTree>
    <p:extLst>
      <p:ext uri="{BB962C8B-B14F-4D97-AF65-F5344CB8AC3E}">
        <p14:creationId xmlns:p14="http://schemas.microsoft.com/office/powerpoint/2010/main" val="3767288178"/>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l Adaam Slide 0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8" name="Picture Placeholder 6">
            <a:extLst>
              <a:ext uri="{FF2B5EF4-FFF2-40B4-BE49-F238E27FC236}">
                <a16:creationId xmlns:a16="http://schemas.microsoft.com/office/drawing/2014/main" id="{2D374453-CBDF-CF27-1BA9-35475C483B20}"/>
              </a:ext>
            </a:extLst>
          </p:cNvPr>
          <p:cNvSpPr>
            <a:spLocks noGrp="1"/>
          </p:cNvSpPr>
          <p:nvPr>
            <p:ph type="pic" sz="quarter" idx="12"/>
          </p:nvPr>
        </p:nvSpPr>
        <p:spPr>
          <a:xfrm>
            <a:off x="0" y="0"/>
            <a:ext cx="14156514" cy="13716000"/>
          </a:xfrm>
          <a:prstGeom prst="rect">
            <a:avLst/>
          </a:prstGeom>
        </p:spPr>
        <p:txBody>
          <a:bodyPr/>
          <a:lstStyle/>
          <a:p>
            <a:endParaRPr lang="en-QA"/>
          </a:p>
        </p:txBody>
      </p:sp>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2" name="Title 113">
            <a:extLst>
              <a:ext uri="{FF2B5EF4-FFF2-40B4-BE49-F238E27FC236}">
                <a16:creationId xmlns:a16="http://schemas.microsoft.com/office/drawing/2014/main" id="{6CDDE8C6-EEFD-FE4D-E847-04C5650C0599}"/>
              </a:ext>
            </a:extLst>
          </p:cNvPr>
          <p:cNvSpPr>
            <a:spLocks noGrp="1"/>
          </p:cNvSpPr>
          <p:nvPr>
            <p:ph type="title"/>
          </p:nvPr>
        </p:nvSpPr>
        <p:spPr>
          <a:xfrm>
            <a:off x="15937904" y="4127303"/>
            <a:ext cx="6069849"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4" name="Text Placeholder 54">
            <a:extLst>
              <a:ext uri="{FF2B5EF4-FFF2-40B4-BE49-F238E27FC236}">
                <a16:creationId xmlns:a16="http://schemas.microsoft.com/office/drawing/2014/main" id="{31BA3B98-F928-3B0F-EBC3-103635A97DA3}"/>
              </a:ext>
            </a:extLst>
          </p:cNvPr>
          <p:cNvSpPr>
            <a:spLocks noGrp="1"/>
          </p:cNvSpPr>
          <p:nvPr>
            <p:ph type="body" sz="quarter" idx="10" hasCustomPrompt="1"/>
          </p:nvPr>
        </p:nvSpPr>
        <p:spPr>
          <a:xfrm>
            <a:off x="15937905" y="6290298"/>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 name="Text Placeholder 54">
            <a:extLst>
              <a:ext uri="{FF2B5EF4-FFF2-40B4-BE49-F238E27FC236}">
                <a16:creationId xmlns:a16="http://schemas.microsoft.com/office/drawing/2014/main" id="{B9846C31-45D5-9429-11C9-7E0233FF9568}"/>
              </a:ext>
            </a:extLst>
          </p:cNvPr>
          <p:cNvSpPr>
            <a:spLocks noGrp="1"/>
          </p:cNvSpPr>
          <p:nvPr>
            <p:ph type="body" sz="quarter" idx="11" hasCustomPrompt="1"/>
          </p:nvPr>
        </p:nvSpPr>
        <p:spPr>
          <a:xfrm>
            <a:off x="15937905" y="2721287"/>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pic>
        <p:nvPicPr>
          <p:cNvPr id="7" name="Picture 6">
            <a:extLst>
              <a:ext uri="{FF2B5EF4-FFF2-40B4-BE49-F238E27FC236}">
                <a16:creationId xmlns:a16="http://schemas.microsoft.com/office/drawing/2014/main" id="{97622B08-327C-B13A-1424-E40E28AB65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10" name="Picture 9">
            <a:extLst>
              <a:ext uri="{FF2B5EF4-FFF2-40B4-BE49-F238E27FC236}">
                <a16:creationId xmlns:a16="http://schemas.microsoft.com/office/drawing/2014/main" id="{A26D4236-751D-54FC-59C4-3ED6DD37D6A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spTree>
    <p:extLst>
      <p:ext uri="{BB962C8B-B14F-4D97-AF65-F5344CB8AC3E}">
        <p14:creationId xmlns:p14="http://schemas.microsoft.com/office/powerpoint/2010/main" val="3845795344"/>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l Adaam Slide 0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2" name="Title 113">
            <a:extLst>
              <a:ext uri="{FF2B5EF4-FFF2-40B4-BE49-F238E27FC236}">
                <a16:creationId xmlns:a16="http://schemas.microsoft.com/office/drawing/2014/main" id="{74E93E91-3B73-274C-CEA7-9FACE5E2FC18}"/>
              </a:ext>
            </a:extLst>
          </p:cNvPr>
          <p:cNvSpPr>
            <a:spLocks noGrp="1"/>
          </p:cNvSpPr>
          <p:nvPr>
            <p:ph type="title"/>
          </p:nvPr>
        </p:nvSpPr>
        <p:spPr>
          <a:xfrm>
            <a:off x="1670786" y="5585708"/>
            <a:ext cx="6181040"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4" name="Text Placeholder 54">
            <a:extLst>
              <a:ext uri="{FF2B5EF4-FFF2-40B4-BE49-F238E27FC236}">
                <a16:creationId xmlns:a16="http://schemas.microsoft.com/office/drawing/2014/main" id="{B09880AF-4EC7-72D8-D3BA-0FAC16A7DA38}"/>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 name="Text Placeholder 54">
            <a:extLst>
              <a:ext uri="{FF2B5EF4-FFF2-40B4-BE49-F238E27FC236}">
                <a16:creationId xmlns:a16="http://schemas.microsoft.com/office/drawing/2014/main" id="{770EDC73-696E-92AA-38CD-4484C27AA7BB}"/>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pic>
        <p:nvPicPr>
          <p:cNvPr id="7" name="Picture 6">
            <a:extLst>
              <a:ext uri="{FF2B5EF4-FFF2-40B4-BE49-F238E27FC236}">
                <a16:creationId xmlns:a16="http://schemas.microsoft.com/office/drawing/2014/main" id="{2CCA590B-D42E-4289-1DC0-1A933305AEB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9" name="Picture 8">
            <a:extLst>
              <a:ext uri="{FF2B5EF4-FFF2-40B4-BE49-F238E27FC236}">
                <a16:creationId xmlns:a16="http://schemas.microsoft.com/office/drawing/2014/main" id="{9F82F533-8E68-422F-79E1-1651FF26C21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spTree>
    <p:extLst>
      <p:ext uri="{BB962C8B-B14F-4D97-AF65-F5344CB8AC3E}">
        <p14:creationId xmlns:p14="http://schemas.microsoft.com/office/powerpoint/2010/main" val="1786641419"/>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l Adaam Slide 04">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36DA72-027D-7798-D0B9-E02F7A6647C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3" name="BG">
            <a:extLst>
              <a:ext uri="{FF2B5EF4-FFF2-40B4-BE49-F238E27FC236}">
                <a16:creationId xmlns:a16="http://schemas.microsoft.com/office/drawing/2014/main" id="{C78923D4-EB50-A93D-1643-EC03A67A3E9C}"/>
              </a:ext>
            </a:extLst>
          </p:cNvPr>
          <p:cNvSpPr>
            <a:spLocks/>
          </p:cNvSpPr>
          <p:nvPr userDrawn="1"/>
        </p:nvSpPr>
        <p:spPr>
          <a:xfrm>
            <a:off x="17725524" y="0"/>
            <a:ext cx="6658476"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71" name="Freeform: Shape 29">
            <a:extLst>
              <a:ext uri="{FF2B5EF4-FFF2-40B4-BE49-F238E27FC236}">
                <a16:creationId xmlns:a16="http://schemas.microsoft.com/office/drawing/2014/main" id="{45C703B0-1CB6-B10C-0610-C94756477E75}"/>
              </a:ext>
            </a:extLst>
          </p:cNvPr>
          <p:cNvSpPr/>
          <p:nvPr userDrawn="1"/>
        </p:nvSpPr>
        <p:spPr>
          <a:xfrm>
            <a:off x="18439007" y="2652"/>
            <a:ext cx="5236505" cy="6420653"/>
          </a:xfrm>
          <a:prstGeom prst="roundRect">
            <a:avLst>
              <a:gd name="adj" fmla="val 3173"/>
            </a:avLst>
          </a:prstGeom>
          <a:solidFill>
            <a:schemeClr val="bg1"/>
          </a:solidFill>
          <a:ln w="0" cap="flat">
            <a:noFill/>
            <a:prstDash val="solid"/>
            <a:miter/>
          </a:ln>
          <a:effectLst>
            <a:outerShdw blurRad="1143000" dist="50800" dir="5400000" algn="ctr" rotWithShape="0">
              <a:srgbClr val="000000">
                <a:alpha val="10000"/>
              </a:srgbClr>
            </a:outerShdw>
          </a:effectLst>
        </p:spPr>
        <p:txBody>
          <a:bodyPr rtlCol="0" anchor="ctr"/>
          <a:lstStyle/>
          <a:p>
            <a:endParaRPr lang="en-US" sz="1400"/>
          </a:p>
        </p:txBody>
      </p:sp>
      <p:sp>
        <p:nvSpPr>
          <p:cNvPr id="75" name="Picture Placeholder 73">
            <a:extLst>
              <a:ext uri="{FF2B5EF4-FFF2-40B4-BE49-F238E27FC236}">
                <a16:creationId xmlns:a16="http://schemas.microsoft.com/office/drawing/2014/main" id="{043F1E87-E3BE-82AC-F65C-6819D00DD759}"/>
              </a:ext>
            </a:extLst>
          </p:cNvPr>
          <p:cNvSpPr>
            <a:spLocks noGrp="1"/>
          </p:cNvSpPr>
          <p:nvPr>
            <p:ph type="pic" sz="quarter" idx="12"/>
          </p:nvPr>
        </p:nvSpPr>
        <p:spPr>
          <a:xfrm>
            <a:off x="18678899" y="55630"/>
            <a:ext cx="4756706" cy="5961911"/>
          </a:xfrm>
          <a:prstGeom prst="roundRect">
            <a:avLst>
              <a:gd name="adj" fmla="val 2298"/>
            </a:avLst>
          </a:prstGeom>
          <a:solidFill>
            <a:schemeClr val="bg1">
              <a:lumMod val="85000"/>
            </a:schemeClr>
          </a:solidFill>
        </p:spPr>
        <p:txBody>
          <a:bodyPr/>
          <a:lstStyle/>
          <a:p>
            <a:endParaRPr lang="en-QA"/>
          </a:p>
        </p:txBody>
      </p:sp>
      <p:pic>
        <p:nvPicPr>
          <p:cNvPr id="56" name="Picture 55">
            <a:extLst>
              <a:ext uri="{FF2B5EF4-FFF2-40B4-BE49-F238E27FC236}">
                <a16:creationId xmlns:a16="http://schemas.microsoft.com/office/drawing/2014/main" id="{3C581E70-8F79-9C0F-812E-FBBA86A6D26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59" name="Picture 58">
            <a:extLst>
              <a:ext uri="{FF2B5EF4-FFF2-40B4-BE49-F238E27FC236}">
                <a16:creationId xmlns:a16="http://schemas.microsoft.com/office/drawing/2014/main" id="{2014F93D-B2E6-401A-02FC-0B462104295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spTree>
    <p:extLst>
      <p:ext uri="{BB962C8B-B14F-4D97-AF65-F5344CB8AC3E}">
        <p14:creationId xmlns:p14="http://schemas.microsoft.com/office/powerpoint/2010/main" val="197138344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l Adaam Slide 0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81DC4C-498B-24C0-731F-F4AE7BCDDE6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56" name="BG">
            <a:extLst>
              <a:ext uri="{FF2B5EF4-FFF2-40B4-BE49-F238E27FC236}">
                <a16:creationId xmlns:a16="http://schemas.microsoft.com/office/drawing/2014/main" id="{DA61B922-0D2C-4B4A-EF38-E121029D818B}"/>
              </a:ext>
            </a:extLst>
          </p:cNvPr>
          <p:cNvSpPr>
            <a:spLocks/>
          </p:cNvSpPr>
          <p:nvPr userDrawn="1"/>
        </p:nvSpPr>
        <p:spPr>
          <a:xfrm>
            <a:off x="15224102" y="0"/>
            <a:ext cx="9159898"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2" name="Freeform: Shape 29">
            <a:extLst>
              <a:ext uri="{FF2B5EF4-FFF2-40B4-BE49-F238E27FC236}">
                <a16:creationId xmlns:a16="http://schemas.microsoft.com/office/drawing/2014/main" id="{B7652298-8A77-512C-3BC5-3CA4FDAD4084}"/>
              </a:ext>
            </a:extLst>
          </p:cNvPr>
          <p:cNvSpPr/>
          <p:nvPr userDrawn="1"/>
        </p:nvSpPr>
        <p:spPr>
          <a:xfrm>
            <a:off x="11655093" y="1324483"/>
            <a:ext cx="11052507" cy="11067031"/>
          </a:xfrm>
          <a:prstGeom prst="roundRect">
            <a:avLst>
              <a:gd name="adj" fmla="val 4382"/>
            </a:avLst>
          </a:prstGeom>
          <a:solidFill>
            <a:schemeClr val="bg1"/>
          </a:solidFill>
          <a:ln w="0" cap="flat">
            <a:noFill/>
            <a:prstDash val="solid"/>
            <a:miter/>
          </a:ln>
          <a:effectLst>
            <a:outerShdw blurRad="1143000" dist="50800" dir="5400000" algn="ctr" rotWithShape="0">
              <a:srgbClr val="000000">
                <a:alpha val="10000"/>
              </a:srgbClr>
            </a:outerShdw>
          </a:effectLst>
        </p:spPr>
        <p:txBody>
          <a:bodyPr rtlCol="0" anchor="ctr"/>
          <a:lstStyle/>
          <a:p>
            <a:endParaRPr lang="en-US" sz="1400"/>
          </a:p>
        </p:txBody>
      </p:sp>
      <p:pic>
        <p:nvPicPr>
          <p:cNvPr id="58" name="Picture 57">
            <a:extLst>
              <a:ext uri="{FF2B5EF4-FFF2-40B4-BE49-F238E27FC236}">
                <a16:creationId xmlns:a16="http://schemas.microsoft.com/office/drawing/2014/main" id="{D7BEADAE-4441-5FCA-6A2D-7B1C9314B8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60" name="Picture 59">
            <a:extLst>
              <a:ext uri="{FF2B5EF4-FFF2-40B4-BE49-F238E27FC236}">
                <a16:creationId xmlns:a16="http://schemas.microsoft.com/office/drawing/2014/main" id="{CDA2380B-B75D-7EAC-72C0-D6C1DE676DC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spTree>
    <p:extLst>
      <p:ext uri="{BB962C8B-B14F-4D97-AF65-F5344CB8AC3E}">
        <p14:creationId xmlns:p14="http://schemas.microsoft.com/office/powerpoint/2010/main" val="65289474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l Adaam Slide 0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3C46CC-61D2-C43C-8ABF-DC3D02A9D60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11" name="Grid" hidden="1">
            <a:extLst>
              <a:ext uri="{FF2B5EF4-FFF2-40B4-BE49-F238E27FC236}">
                <a16:creationId xmlns:a16="http://schemas.microsoft.com/office/drawing/2014/main" id="{11652F50-E0D2-E3FF-ABF8-8603A4EAA31C}"/>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2" name="Group 11">
              <a:extLst>
                <a:ext uri="{FF2B5EF4-FFF2-40B4-BE49-F238E27FC236}">
                  <a16:creationId xmlns:a16="http://schemas.microsoft.com/office/drawing/2014/main" id="{E78D61D5-D488-C3DA-8A59-F74044BD18C3}"/>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30" name="Rectangle 29">
                <a:extLst>
                  <a:ext uri="{FF2B5EF4-FFF2-40B4-BE49-F238E27FC236}">
                    <a16:creationId xmlns:a16="http://schemas.microsoft.com/office/drawing/2014/main" id="{A31CFFA6-07A2-0F9B-4342-5A897432A4B3}"/>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A926796-05B7-0652-B27A-B9FB7F7316BC}"/>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DBDD97C0-8F39-D62C-3348-C8439BDC56EA}"/>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73B0D0BC-D5C6-0F2D-2B8B-98E765DBD2ED}"/>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D6377CAA-3A48-B06B-60AB-0BB042324798}"/>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A482CDD6-CB86-AF54-E05F-204B20F5B1F9}"/>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6CDBBD93-60D7-5B3D-D503-9F5DD92C58D4}"/>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27914186-9AF0-5EC1-EDF4-183761458A86}"/>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700FBBB0-8A6E-0929-8967-D2D6B4EEF53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3B078ABF-5873-E735-F1FF-24C889D74C45}"/>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CF64F5CC-73F7-906C-3C45-187873307C7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46A9A48F-990E-356D-91B0-28486FB26D7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410A28A2-388A-5A27-B7BD-592D1A3338A4}"/>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2558F30-F358-0B48-09CC-BA25B5F69555}"/>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C2FA19EC-38BE-3EA8-02CD-E3E6A27F65F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CEDBEB57-DF1E-077A-631B-3D10CDF62BAD}"/>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61986391-DC24-626F-A1A1-B2677281D64A}"/>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2DB05003-FAF7-587F-5A59-AAADFBBF3B20}"/>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0519F929-F844-2457-5B4E-57A0CE90693D}"/>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9FC584BF-7EAC-8704-09E2-AE60CBA44183}"/>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DBE014EE-629D-0347-2D7B-52ED8B0315C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42AEC9F3-0179-C589-A675-558D9DEC00D7}"/>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5A972E0A-CD71-AF33-D71E-32BAC81B16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534FBA80-9461-9C68-63B5-93BEB7BCEF8E}"/>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360B9290-58F6-379D-78BA-EE4F868378F3}"/>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093EADA5-C555-4CD2-0B23-56C2F712CE83}"/>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9745549B-AF33-4AEB-47CC-69973C1808F6}"/>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C8BD1BCE-DE14-77E8-0825-5E8B6777C9C0}"/>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63EBC87D-1C58-A976-8B56-FB3440DD46E8}"/>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BFD9531A-E60E-F197-AF9E-AF798E90E862}"/>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3" name="Group 12">
              <a:extLst>
                <a:ext uri="{FF2B5EF4-FFF2-40B4-BE49-F238E27FC236}">
                  <a16:creationId xmlns:a16="http://schemas.microsoft.com/office/drawing/2014/main" id="{65BDEACD-4B3A-18C9-E03B-94C13C58039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4" name="Rectangle 13">
                <a:extLst>
                  <a:ext uri="{FF2B5EF4-FFF2-40B4-BE49-F238E27FC236}">
                    <a16:creationId xmlns:a16="http://schemas.microsoft.com/office/drawing/2014/main" id="{A958B015-7A7A-6A5D-710F-3DD0DCCB7890}"/>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E40862F6-DC30-4658-CBF9-843E9BFB58E2}"/>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98F3B4C8-5325-58E0-C90D-E29C136416B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8E6E3C44-5FF5-8121-5B69-5DA57F6CBDDA}"/>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F4AB4522-F095-E0A8-61D0-4692B5ECB74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32788D64-177D-1363-A1BF-F2DF428373BD}"/>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3A40A059-12FB-2169-ABCB-13D98CBFE366}"/>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B656A067-7C5D-17E3-60CA-35A13284090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A2EE9BE2-4CE4-D6B9-95E6-344C64F404D5}"/>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951E746C-6BFB-0D14-63B4-023C515F6CC5}"/>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 name="Rectangle 23">
                <a:extLst>
                  <a:ext uri="{FF2B5EF4-FFF2-40B4-BE49-F238E27FC236}">
                    <a16:creationId xmlns:a16="http://schemas.microsoft.com/office/drawing/2014/main" id="{8FA00384-9FBB-7BE5-643A-45775C68AED7}"/>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F6871783-6F7D-3D44-6A1D-7EAD6CF1159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8EDD4FA7-59C4-5EE6-87CC-69A4B5FC1F20}"/>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E8010D77-5874-3225-AC9B-43A605B0F105}"/>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7EF479E-3963-B179-FBE6-F4D28811D0D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3F7ECCCA-1A98-8FE7-F72F-46C48A47B2E4}"/>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474" name="Shape 474"/>
          <p:cNvSpPr>
            <a:spLocks noGrp="1"/>
          </p:cNvSpPr>
          <p:nvPr>
            <p:ph type="pic" sz="half" idx="13" hasCustomPrompt="1"/>
          </p:nvPr>
        </p:nvSpPr>
        <p:spPr>
          <a:xfrm>
            <a:off x="1661877" y="2752088"/>
            <a:ext cx="9639429" cy="963942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0" name="Shape 474">
            <a:extLst>
              <a:ext uri="{FF2B5EF4-FFF2-40B4-BE49-F238E27FC236}">
                <a16:creationId xmlns:a16="http://schemas.microsoft.com/office/drawing/2014/main" id="{CCD3318A-EA5F-FD65-8A52-E3A65CA2450C}"/>
              </a:ext>
            </a:extLst>
          </p:cNvPr>
          <p:cNvSpPr>
            <a:spLocks noGrp="1"/>
          </p:cNvSpPr>
          <p:nvPr>
            <p:ph type="pic" sz="half" idx="14" hasCustomPrompt="1"/>
          </p:nvPr>
        </p:nvSpPr>
        <p:spPr>
          <a:xfrm>
            <a:off x="11639579" y="2752088"/>
            <a:ext cx="5372144"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1" name="Shape 474">
            <a:extLst>
              <a:ext uri="{FF2B5EF4-FFF2-40B4-BE49-F238E27FC236}">
                <a16:creationId xmlns:a16="http://schemas.microsoft.com/office/drawing/2014/main" id="{4B1F9870-D3FD-0A01-2D78-C30F2F3BC147}"/>
              </a:ext>
            </a:extLst>
          </p:cNvPr>
          <p:cNvSpPr>
            <a:spLocks noGrp="1"/>
          </p:cNvSpPr>
          <p:nvPr>
            <p:ph type="pic" sz="half" idx="15" hasCustomPrompt="1"/>
          </p:nvPr>
        </p:nvSpPr>
        <p:spPr>
          <a:xfrm>
            <a:off x="17365509" y="2752088"/>
            <a:ext cx="5356611"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2" name="Shape 474">
            <a:extLst>
              <a:ext uri="{FF2B5EF4-FFF2-40B4-BE49-F238E27FC236}">
                <a16:creationId xmlns:a16="http://schemas.microsoft.com/office/drawing/2014/main" id="{53500D23-2EC7-CF17-5DB1-F9953F0A0332}"/>
              </a:ext>
            </a:extLst>
          </p:cNvPr>
          <p:cNvSpPr>
            <a:spLocks noGrp="1"/>
          </p:cNvSpPr>
          <p:nvPr>
            <p:ph type="pic" sz="half" idx="16" hasCustomPrompt="1"/>
          </p:nvPr>
        </p:nvSpPr>
        <p:spPr>
          <a:xfrm>
            <a:off x="11655093" y="7776186"/>
            <a:ext cx="5356629"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3" name="Shape 474">
            <a:extLst>
              <a:ext uri="{FF2B5EF4-FFF2-40B4-BE49-F238E27FC236}">
                <a16:creationId xmlns:a16="http://schemas.microsoft.com/office/drawing/2014/main" id="{048A9979-BBD3-7B2C-D017-E14D6D87D826}"/>
              </a:ext>
            </a:extLst>
          </p:cNvPr>
          <p:cNvSpPr>
            <a:spLocks noGrp="1"/>
          </p:cNvSpPr>
          <p:nvPr>
            <p:ph type="pic" sz="half" idx="17" hasCustomPrompt="1"/>
          </p:nvPr>
        </p:nvSpPr>
        <p:spPr>
          <a:xfrm>
            <a:off x="17380979" y="7776186"/>
            <a:ext cx="5341141"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448" name="Title 113">
            <a:extLst>
              <a:ext uri="{FF2B5EF4-FFF2-40B4-BE49-F238E27FC236}">
                <a16:creationId xmlns:a16="http://schemas.microsoft.com/office/drawing/2014/main" id="{2C093071-6019-42BC-81B6-63719ABCC24B}"/>
              </a:ext>
            </a:extLst>
          </p:cNvPr>
          <p:cNvSpPr>
            <a:spLocks noGrp="1"/>
          </p:cNvSpPr>
          <p:nvPr>
            <p:ph type="title"/>
          </p:nvPr>
        </p:nvSpPr>
        <p:spPr>
          <a:xfrm>
            <a:off x="1676400" y="1351667"/>
            <a:ext cx="21045720" cy="1046621"/>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pic>
        <p:nvPicPr>
          <p:cNvPr id="4" name="Picture 3">
            <a:extLst>
              <a:ext uri="{FF2B5EF4-FFF2-40B4-BE49-F238E27FC236}">
                <a16:creationId xmlns:a16="http://schemas.microsoft.com/office/drawing/2014/main" id="{7CD78215-0B3C-987E-6358-D515B7DA688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61908"/>
            <a:ext cx="2024477" cy="1727906"/>
          </a:xfrm>
          <a:prstGeom prst="rect">
            <a:avLst/>
          </a:prstGeom>
        </p:spPr>
      </p:pic>
      <p:pic>
        <p:nvPicPr>
          <p:cNvPr id="6" name="Picture 5">
            <a:extLst>
              <a:ext uri="{FF2B5EF4-FFF2-40B4-BE49-F238E27FC236}">
                <a16:creationId xmlns:a16="http://schemas.microsoft.com/office/drawing/2014/main" id="{11E916A9-B72E-D6F8-41B5-B8CEE8773D3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772" y="12524999"/>
            <a:ext cx="2544711" cy="662144"/>
          </a:xfrm>
          <a:prstGeom prst="rect">
            <a:avLst/>
          </a:prstGeom>
        </p:spPr>
      </p:pic>
    </p:spTree>
    <p:extLst>
      <p:ext uri="{BB962C8B-B14F-4D97-AF65-F5344CB8AC3E}">
        <p14:creationId xmlns:p14="http://schemas.microsoft.com/office/powerpoint/2010/main" val="350076846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l Adaam Slide 07">
    <p:spTree>
      <p:nvGrpSpPr>
        <p:cNvPr id="1" name=""/>
        <p:cNvGrpSpPr/>
        <p:nvPr/>
      </p:nvGrpSpPr>
      <p:grpSpPr>
        <a:xfrm>
          <a:off x="0" y="0"/>
          <a:ext cx="0" cy="0"/>
          <a:chOff x="0" y="0"/>
          <a:chExt cx="0" cy="0"/>
        </a:xfrm>
      </p:grpSpPr>
      <p:sp>
        <p:nvSpPr>
          <p:cNvPr id="56" name="BG">
            <a:extLst>
              <a:ext uri="{FF2B5EF4-FFF2-40B4-BE49-F238E27FC236}">
                <a16:creationId xmlns:a16="http://schemas.microsoft.com/office/drawing/2014/main" id="{576B6A2B-C0A1-2525-F7D3-0A437B4046BE}"/>
              </a:ext>
            </a:extLst>
          </p:cNvPr>
          <p:cNvSpPr>
            <a:spLocks/>
          </p:cNvSpPr>
          <p:nvPr userDrawn="1"/>
        </p:nvSpPr>
        <p:spPr>
          <a:xfrm>
            <a:off x="0" y="9766570"/>
            <a:ext cx="24384000" cy="394943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sp>
        <p:nvSpPr>
          <p:cNvPr id="88" name="Rounded Rectangle 87">
            <a:extLst>
              <a:ext uri="{FF2B5EF4-FFF2-40B4-BE49-F238E27FC236}">
                <a16:creationId xmlns:a16="http://schemas.microsoft.com/office/drawing/2014/main" id="{70603433-E8D1-EBC7-EFC2-E65FE6F7AED2}"/>
              </a:ext>
            </a:extLst>
          </p:cNvPr>
          <p:cNvSpPr/>
          <p:nvPr userDrawn="1"/>
        </p:nvSpPr>
        <p:spPr>
          <a:xfrm rot="16200000">
            <a:off x="9166222" y="-1177045"/>
            <a:ext cx="8538442" cy="18544314"/>
          </a:xfrm>
          <a:prstGeom prst="roundRect">
            <a:avLst>
              <a:gd name="adj" fmla="val 7543"/>
            </a:avLst>
          </a:prstGeom>
          <a:solidFill>
            <a:schemeClr val="bg1"/>
          </a:soli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3200">
              <a:solidFill>
                <a:sysClr val="windowText" lastClr="000000"/>
              </a:solidFill>
              <a:latin typeface="Lusail" pitchFamily="2" charset="-78"/>
              <a:cs typeface="Lusail" pitchFamily="2" charset="-78"/>
            </a:endParaRPr>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tx1"/>
                </a:solidFill>
                <a:latin typeface="Calibri" panose="020F0502020204030204" pitchFamily="34" charset="0"/>
                <a:cs typeface="Calibri" panose="020F0502020204030204" pitchFamily="34" charset="0"/>
              </a:defRPr>
            </a:lvl1pPr>
          </a:lstStyle>
          <a:p>
            <a:r>
              <a:rPr lang="en-US" dirty="0"/>
              <a:t>Click to edit Master title style</a:t>
            </a:r>
            <a:endParaRPr lang="en-QA" dirty="0"/>
          </a:p>
        </p:txBody>
      </p:sp>
      <p:sp>
        <p:nvSpPr>
          <p:cNvPr id="94" name="Picture Placeholder 92">
            <a:extLst>
              <a:ext uri="{FF2B5EF4-FFF2-40B4-BE49-F238E27FC236}">
                <a16:creationId xmlns:a16="http://schemas.microsoft.com/office/drawing/2014/main" id="{0F871B35-CE93-2D27-B3FA-4CD6A14CC595}"/>
              </a:ext>
            </a:extLst>
          </p:cNvPr>
          <p:cNvSpPr>
            <a:spLocks noGrp="1"/>
          </p:cNvSpPr>
          <p:nvPr>
            <p:ph type="pic" sz="quarter" idx="10"/>
          </p:nvPr>
        </p:nvSpPr>
        <p:spPr>
          <a:xfrm>
            <a:off x="1676400" y="2752725"/>
            <a:ext cx="7971274" cy="9611608"/>
          </a:xfrm>
          <a:prstGeom prst="round2SameRect">
            <a:avLst>
              <a:gd name="adj1" fmla="val 4636"/>
              <a:gd name="adj2" fmla="val 0"/>
            </a:avLst>
          </a:prstGeom>
          <a:solidFill>
            <a:schemeClr val="bg1">
              <a:lumMod val="85000"/>
            </a:schemeClr>
          </a:solidFill>
        </p:spPr>
        <p:txBody>
          <a:bodyPr/>
          <a:lstStyle/>
          <a:p>
            <a:endParaRPr lang="en-QA"/>
          </a:p>
        </p:txBody>
      </p:sp>
      <p:cxnSp>
        <p:nvCxnSpPr>
          <p:cNvPr id="98" name="Straight Connector 97">
            <a:extLst>
              <a:ext uri="{FF2B5EF4-FFF2-40B4-BE49-F238E27FC236}">
                <a16:creationId xmlns:a16="http://schemas.microsoft.com/office/drawing/2014/main" id="{DACDBF09-490E-5BBF-565F-BD4157BE539B}"/>
              </a:ext>
            </a:extLst>
          </p:cNvPr>
          <p:cNvCxnSpPr>
            <a:cxnSpLocks/>
          </p:cNvCxnSpPr>
          <p:nvPr userDrawn="1"/>
        </p:nvCxnSpPr>
        <p:spPr>
          <a:xfrm>
            <a:off x="19866930" y="10603911"/>
            <a:ext cx="71380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5">
            <a:extLst>
              <a:ext uri="{FF2B5EF4-FFF2-40B4-BE49-F238E27FC236}">
                <a16:creationId xmlns:a16="http://schemas.microsoft.com/office/drawing/2014/main" id="{5E7684D4-DF0F-BFF3-8930-10E3D86B6B02}"/>
              </a:ext>
            </a:extLst>
          </p:cNvPr>
          <p:cNvSpPr>
            <a:spLocks noGrp="1"/>
          </p:cNvSpPr>
          <p:nvPr>
            <p:ph type="body" sz="quarter" idx="4294967295" hasCustomPrompt="1"/>
          </p:nvPr>
        </p:nvSpPr>
        <p:spPr>
          <a:xfrm>
            <a:off x="10587504" y="4549078"/>
            <a:ext cx="9961562" cy="5341031"/>
          </a:xfrm>
          <a:prstGeom prst="rect">
            <a:avLst/>
          </a:prstGeom>
        </p:spPr>
        <p:txBody>
          <a:bodyPr vert="horz" lIns="0" tIns="0" rIns="0" bIns="0" rtlCol="0" anchor="ctr">
            <a:noAutofit/>
          </a:bodyPr>
          <a:lstStyle>
            <a:lvl1pPr>
              <a:defRPr sz="3200">
                <a:solidFill>
                  <a:schemeClr val="tx1"/>
                </a:solidFill>
              </a:defRPr>
            </a:lvl1pPr>
          </a:lstStyle>
          <a:p>
            <a:r>
              <a:rPr lang="en-US" sz="2800" dirty="0">
                <a:solidFill>
                  <a:schemeClr val="bg1"/>
                </a:solidFill>
                <a:cs typeface="Lusail"/>
              </a:rPr>
              <a:t>Think of us as a ship, guided by a skilled captain and united crew. To succeed, we must work together to overcome challenges, focusing on our duty to serve our nation and our professional responsibilities that demand continuous learning and growth. Let us embrace change as an opportunity and celebrate our achievements–from our expanding workforce to our growing presence on the global stage. Let us leverage these achievements to further enhance our capabilities. Today, our voice carries weight, backed by distinguished talent and tremendous efforts behind the scenes. Look at how far we’ve come—praise be to God.</a:t>
            </a:r>
          </a:p>
        </p:txBody>
      </p:sp>
      <p:sp>
        <p:nvSpPr>
          <p:cNvPr id="55" name="Text Placeholder 5">
            <a:extLst>
              <a:ext uri="{FF2B5EF4-FFF2-40B4-BE49-F238E27FC236}">
                <a16:creationId xmlns:a16="http://schemas.microsoft.com/office/drawing/2014/main" id="{73CD0A50-6A57-0E1B-6F61-80704DF45271}"/>
              </a:ext>
            </a:extLst>
          </p:cNvPr>
          <p:cNvSpPr>
            <a:spLocks noGrp="1"/>
          </p:cNvSpPr>
          <p:nvPr>
            <p:ph type="body" sz="quarter" idx="4294967295" hasCustomPrompt="1"/>
          </p:nvPr>
        </p:nvSpPr>
        <p:spPr>
          <a:xfrm>
            <a:off x="10587504" y="10243910"/>
            <a:ext cx="8904904" cy="1073802"/>
          </a:xfrm>
          <a:prstGeom prst="rect">
            <a:avLst/>
          </a:prstGeom>
        </p:spPr>
        <p:txBody>
          <a:bodyPr vert="horz" lIns="0" tIns="0" rIns="0" bIns="0" rtlCol="0" anchor="b">
            <a:noAutofit/>
          </a:bodyPr>
          <a:lstStyle>
            <a:lvl1pPr algn="r">
              <a:lnSpc>
                <a:spcPct val="100000"/>
              </a:lnSpc>
              <a:defRPr sz="3200" b="1">
                <a:solidFill>
                  <a:schemeClr val="tx1"/>
                </a:solidFill>
              </a:defRPr>
            </a:lvl1pPr>
          </a:lstStyle>
          <a:p>
            <a:r>
              <a:rPr lang="en-US" sz="2800">
                <a:solidFill>
                  <a:schemeClr val="bg1"/>
                </a:solidFill>
                <a:cs typeface="Lusail"/>
              </a:rPr>
              <a:t>Name of the Quoted Individual</a:t>
            </a:r>
            <a:br>
              <a:rPr lang="en-US" sz="2800">
                <a:solidFill>
                  <a:schemeClr val="bg1"/>
                </a:solidFill>
                <a:cs typeface="Lusail"/>
              </a:rPr>
            </a:br>
            <a:r>
              <a:rPr lang="en-US" sz="2800">
                <a:solidFill>
                  <a:schemeClr val="bg1"/>
                </a:solidFill>
                <a:cs typeface="Lusail"/>
              </a:rPr>
              <a:t>Position of the quoted individual</a:t>
            </a:r>
          </a:p>
        </p:txBody>
      </p:sp>
      <p:sp>
        <p:nvSpPr>
          <p:cNvPr id="57" name="Graphic 17">
            <a:extLst>
              <a:ext uri="{FF2B5EF4-FFF2-40B4-BE49-F238E27FC236}">
                <a16:creationId xmlns:a16="http://schemas.microsoft.com/office/drawing/2014/main" id="{4DBDE677-64BA-9BCC-81D9-1FB04E40D6D5}"/>
              </a:ext>
            </a:extLst>
          </p:cNvPr>
          <p:cNvSpPr/>
          <p:nvPr userDrawn="1"/>
        </p:nvSpPr>
        <p:spPr>
          <a:xfrm>
            <a:off x="20627718" y="3140105"/>
            <a:ext cx="1714071" cy="1408973"/>
          </a:xfrm>
          <a:custGeom>
            <a:avLst/>
            <a:gdLst>
              <a:gd name="connsiteX0" fmla="*/ 1565126 w 2643876"/>
              <a:gd name="connsiteY0" fmla="*/ 291970 h 2173278"/>
              <a:gd name="connsiteX1" fmla="*/ 1897814 w 2643876"/>
              <a:gd name="connsiteY1" fmla="*/ 0 h 2173278"/>
              <a:gd name="connsiteX2" fmla="*/ 2643876 w 2643876"/>
              <a:gd name="connsiteY2" fmla="*/ 1394767 h 2173278"/>
              <a:gd name="connsiteX3" fmla="*/ 2003135 w 2643876"/>
              <a:gd name="connsiteY3" fmla="*/ 2173278 h 2173278"/>
              <a:gd name="connsiteX4" fmla="*/ 1411212 w 2643876"/>
              <a:gd name="connsiteY4" fmla="*/ 1654195 h 2173278"/>
              <a:gd name="connsiteX5" fmla="*/ 1978952 w 2643876"/>
              <a:gd name="connsiteY5" fmla="*/ 859413 h 2173278"/>
              <a:gd name="connsiteX6" fmla="*/ 1565352 w 2643876"/>
              <a:gd name="connsiteY6" fmla="*/ 291744 h 2173278"/>
              <a:gd name="connsiteX7" fmla="*/ 154139 w 2643876"/>
              <a:gd name="connsiteY7" fmla="*/ 291970 h 2173278"/>
              <a:gd name="connsiteX8" fmla="*/ 486602 w 2643876"/>
              <a:gd name="connsiteY8" fmla="*/ 0 h 2173278"/>
              <a:gd name="connsiteX9" fmla="*/ 1232664 w 2643876"/>
              <a:gd name="connsiteY9" fmla="*/ 1394767 h 2173278"/>
              <a:gd name="connsiteX10" fmla="*/ 591923 w 2643876"/>
              <a:gd name="connsiteY10" fmla="*/ 2173278 h 2173278"/>
              <a:gd name="connsiteX11" fmla="*/ 0 w 2643876"/>
              <a:gd name="connsiteY11" fmla="*/ 1654195 h 2173278"/>
              <a:gd name="connsiteX12" fmla="*/ 567740 w 2643876"/>
              <a:gd name="connsiteY12" fmla="*/ 859413 h 2173278"/>
              <a:gd name="connsiteX13" fmla="*/ 154139 w 2643876"/>
              <a:gd name="connsiteY13" fmla="*/ 291744 h 2173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3876" h="2173278">
                <a:moveTo>
                  <a:pt x="1565126" y="291970"/>
                </a:moveTo>
                <a:lnTo>
                  <a:pt x="1897814" y="0"/>
                </a:lnTo>
                <a:cubicBezTo>
                  <a:pt x="2384416" y="356827"/>
                  <a:pt x="2643876" y="851504"/>
                  <a:pt x="2643876" y="1394767"/>
                </a:cubicBezTo>
                <a:cubicBezTo>
                  <a:pt x="2643876" y="1856902"/>
                  <a:pt x="2457417" y="2173278"/>
                  <a:pt x="2003135" y="2173278"/>
                </a:cubicBezTo>
                <a:cubicBezTo>
                  <a:pt x="1646264" y="2173278"/>
                  <a:pt x="1411212" y="1970571"/>
                  <a:pt x="1411212" y="1654195"/>
                </a:cubicBezTo>
                <a:cubicBezTo>
                  <a:pt x="1411212" y="1046075"/>
                  <a:pt x="1978952" y="1232511"/>
                  <a:pt x="1978952" y="859413"/>
                </a:cubicBezTo>
                <a:cubicBezTo>
                  <a:pt x="1978952" y="705293"/>
                  <a:pt x="1849222" y="518857"/>
                  <a:pt x="1565352" y="291744"/>
                </a:cubicBezTo>
                <a:close/>
                <a:moveTo>
                  <a:pt x="154139" y="291970"/>
                </a:moveTo>
                <a:lnTo>
                  <a:pt x="486602" y="0"/>
                </a:lnTo>
                <a:cubicBezTo>
                  <a:pt x="973203" y="356827"/>
                  <a:pt x="1232664" y="851504"/>
                  <a:pt x="1232664" y="1394767"/>
                </a:cubicBezTo>
                <a:cubicBezTo>
                  <a:pt x="1232664" y="1856902"/>
                  <a:pt x="1046205" y="2173278"/>
                  <a:pt x="591923" y="2173278"/>
                </a:cubicBezTo>
                <a:cubicBezTo>
                  <a:pt x="235277" y="2173278"/>
                  <a:pt x="0" y="1970571"/>
                  <a:pt x="0" y="1654195"/>
                </a:cubicBezTo>
                <a:cubicBezTo>
                  <a:pt x="0" y="1046075"/>
                  <a:pt x="567740" y="1232511"/>
                  <a:pt x="567740" y="859413"/>
                </a:cubicBezTo>
                <a:cubicBezTo>
                  <a:pt x="567740" y="705293"/>
                  <a:pt x="438009" y="518857"/>
                  <a:pt x="154139" y="291744"/>
                </a:cubicBezTo>
                <a:close/>
              </a:path>
            </a:pathLst>
          </a:custGeom>
          <a:solidFill>
            <a:srgbClr val="0070C0"/>
          </a:solidFill>
          <a:ln w="2255" cap="flat">
            <a:noFill/>
            <a:prstDash val="solid"/>
            <a:miter/>
          </a:ln>
        </p:spPr>
        <p:txBody>
          <a:bodyPr rtlCol="0" anchor="ctr"/>
          <a:lstStyle/>
          <a:p>
            <a:endParaRPr lang="en-QA"/>
          </a:p>
        </p:txBody>
      </p:sp>
      <p:pic>
        <p:nvPicPr>
          <p:cNvPr id="4" name="Picture 3">
            <a:extLst>
              <a:ext uri="{FF2B5EF4-FFF2-40B4-BE49-F238E27FC236}">
                <a16:creationId xmlns:a16="http://schemas.microsoft.com/office/drawing/2014/main" id="{2DE9E648-48FF-1369-B525-CE666535C2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58" name="Picture 57">
            <a:extLst>
              <a:ext uri="{FF2B5EF4-FFF2-40B4-BE49-F238E27FC236}">
                <a16:creationId xmlns:a16="http://schemas.microsoft.com/office/drawing/2014/main" id="{CC361989-4A30-ABAE-01D0-999B8A135AC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Tree>
    <p:extLst>
      <p:ext uri="{BB962C8B-B14F-4D97-AF65-F5344CB8AC3E}">
        <p14:creationId xmlns:p14="http://schemas.microsoft.com/office/powerpoint/2010/main" val="389688562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l Adaam Slide 08">
    <p:spTree>
      <p:nvGrpSpPr>
        <p:cNvPr id="1" name=""/>
        <p:cNvGrpSpPr/>
        <p:nvPr/>
      </p:nvGrpSpPr>
      <p:grpSpPr>
        <a:xfrm>
          <a:off x="0" y="0"/>
          <a:ext cx="0" cy="0"/>
          <a:chOff x="0" y="0"/>
          <a:chExt cx="0" cy="0"/>
        </a:xfrm>
      </p:grpSpPr>
      <p:sp>
        <p:nvSpPr>
          <p:cNvPr id="4" name="BG">
            <a:extLst>
              <a:ext uri="{FF2B5EF4-FFF2-40B4-BE49-F238E27FC236}">
                <a16:creationId xmlns:a16="http://schemas.microsoft.com/office/drawing/2014/main" id="{CF5A0B9F-2ED2-F30A-5066-58555320CA94}"/>
              </a:ext>
            </a:extLst>
          </p:cNvPr>
          <p:cNvSpPr/>
          <p:nvPr userDrawn="1"/>
        </p:nvSpPr>
        <p:spPr>
          <a:xfrm>
            <a:off x="0"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pic>
        <p:nvPicPr>
          <p:cNvPr id="3" name="Picture 2">
            <a:extLst>
              <a:ext uri="{FF2B5EF4-FFF2-40B4-BE49-F238E27FC236}">
                <a16:creationId xmlns:a16="http://schemas.microsoft.com/office/drawing/2014/main" id="{D6BCC96F-5FD1-815F-A2ED-01F50A855B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57" name="Picture 56">
            <a:extLst>
              <a:ext uri="{FF2B5EF4-FFF2-40B4-BE49-F238E27FC236}">
                <a16:creationId xmlns:a16="http://schemas.microsoft.com/office/drawing/2014/main" id="{42D4B357-FACE-61EE-14CD-2C0B771648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Tree>
    <p:extLst>
      <p:ext uri="{BB962C8B-B14F-4D97-AF65-F5344CB8AC3E}">
        <p14:creationId xmlns:p14="http://schemas.microsoft.com/office/powerpoint/2010/main" val="2238247638"/>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l Adaam Slide 09">
    <p:spTree>
      <p:nvGrpSpPr>
        <p:cNvPr id="1" name=""/>
        <p:cNvGrpSpPr/>
        <p:nvPr/>
      </p:nvGrpSpPr>
      <p:grpSpPr>
        <a:xfrm>
          <a:off x="0" y="0"/>
          <a:ext cx="0" cy="0"/>
          <a:chOff x="0" y="0"/>
          <a:chExt cx="0" cy="0"/>
        </a:xfrm>
      </p:grpSpPr>
      <p:sp>
        <p:nvSpPr>
          <p:cNvPr id="4" name="BG">
            <a:extLst>
              <a:ext uri="{FF2B5EF4-FFF2-40B4-BE49-F238E27FC236}">
                <a16:creationId xmlns:a16="http://schemas.microsoft.com/office/drawing/2014/main" id="{CF5A0B9F-2ED2-F30A-5066-58555320CA94}"/>
              </a:ext>
            </a:extLst>
          </p:cNvPr>
          <p:cNvSpPr/>
          <p:nvPr userDrawn="1"/>
        </p:nvSpPr>
        <p:spPr>
          <a:xfrm>
            <a:off x="0"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88" name="Rounded Rectangle 87">
            <a:extLst>
              <a:ext uri="{FF2B5EF4-FFF2-40B4-BE49-F238E27FC236}">
                <a16:creationId xmlns:a16="http://schemas.microsoft.com/office/drawing/2014/main" id="{70603433-E8D1-EBC7-EFC2-E65FE6F7AED2}"/>
              </a:ext>
            </a:extLst>
          </p:cNvPr>
          <p:cNvSpPr/>
          <p:nvPr userDrawn="1"/>
        </p:nvSpPr>
        <p:spPr>
          <a:xfrm rot="16200000">
            <a:off x="9166222" y="-1177045"/>
            <a:ext cx="8538442" cy="18544314"/>
          </a:xfrm>
          <a:prstGeom prst="roundRect">
            <a:avLst>
              <a:gd name="adj" fmla="val 7543"/>
            </a:avLst>
          </a:prstGeom>
          <a:gradFill>
            <a:gsLst>
              <a:gs pos="0">
                <a:schemeClr val="bg1">
                  <a:lumMod val="68646"/>
                  <a:lumOff val="31354"/>
                  <a:alpha val="29770"/>
                </a:schemeClr>
              </a:gs>
              <a:gs pos="100000">
                <a:schemeClr val="bg1">
                  <a:alpha val="5253"/>
                </a:schemeClr>
              </a:gs>
            </a:gsLst>
            <a:lin ang="5400000" scaled="1"/>
          </a:gra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3200">
              <a:solidFill>
                <a:sysClr val="windowText" lastClr="000000"/>
              </a:solidFill>
              <a:latin typeface="Lusail" pitchFamily="2" charset="-78"/>
              <a:cs typeface="Lusail" pitchFamily="2" charset="-78"/>
            </a:endParaRPr>
          </a:p>
        </p:txBody>
      </p:sp>
      <p:sp>
        <p:nvSpPr>
          <p:cNvPr id="89" name="Text Placeholder 5">
            <a:extLst>
              <a:ext uri="{FF2B5EF4-FFF2-40B4-BE49-F238E27FC236}">
                <a16:creationId xmlns:a16="http://schemas.microsoft.com/office/drawing/2014/main" id="{4925F058-D7E4-3887-B252-E2739F7A1747}"/>
              </a:ext>
            </a:extLst>
          </p:cNvPr>
          <p:cNvSpPr>
            <a:spLocks noGrp="1"/>
          </p:cNvSpPr>
          <p:nvPr>
            <p:ph type="body" sz="quarter" idx="4294967295" hasCustomPrompt="1"/>
          </p:nvPr>
        </p:nvSpPr>
        <p:spPr>
          <a:xfrm>
            <a:off x="10587504" y="4549078"/>
            <a:ext cx="9961562" cy="5341031"/>
          </a:xfrm>
          <a:prstGeom prst="rect">
            <a:avLst/>
          </a:prstGeom>
        </p:spPr>
        <p:txBody>
          <a:bodyPr vert="horz" lIns="0" tIns="0" rIns="0" bIns="0" rtlCol="0" anchor="ctr">
            <a:noAutofit/>
          </a:bodyPr>
          <a:lstStyle>
            <a:lvl1pPr>
              <a:defRPr sz="2400">
                <a:latin typeface="Calibri" panose="020F0502020204030204" pitchFamily="34" charset="0"/>
                <a:cs typeface="Calibri" panose="020F0502020204030204" pitchFamily="34" charset="0"/>
              </a:defRPr>
            </a:lvl1pPr>
          </a:lstStyle>
          <a:p>
            <a:r>
              <a:rPr lang="en-US" sz="2800" dirty="0">
                <a:solidFill>
                  <a:schemeClr val="bg1"/>
                </a:solidFill>
                <a:cs typeface="Lusail"/>
              </a:rPr>
              <a:t>Think of us as a ship, guided by a skilled captain and united crew. To succeed, we must work together to overcome challenges, focusing on our duty to serve our nation and our professional responsibilities that demand continuous learning and growth. Let us embrace change as an opportunity and celebrate our achievements–from our expanding workforce to our growing presence on the global stage. Let us leverage these achievements to further enhance our capabilities. Today, our voice carries weight, backed by distinguished talent and tremendous efforts behind the scenes. Look at how far we’ve come—praise be to God.</a:t>
            </a:r>
          </a:p>
        </p:txBody>
      </p:sp>
      <p:sp>
        <p:nvSpPr>
          <p:cNvPr id="91" name="Rectangle 90">
            <a:extLst>
              <a:ext uri="{FF2B5EF4-FFF2-40B4-BE49-F238E27FC236}">
                <a16:creationId xmlns:a16="http://schemas.microsoft.com/office/drawing/2014/main" id="{60AB0DE5-EED6-FF9E-908F-AFFFA35099BB}"/>
              </a:ext>
            </a:extLst>
          </p:cNvPr>
          <p:cNvSpPr/>
          <p:nvPr userDrawn="1"/>
        </p:nvSpPr>
        <p:spPr>
          <a:xfrm rot="7546092">
            <a:off x="10422545" y="11569758"/>
            <a:ext cx="1589148" cy="1589148"/>
          </a:xfrm>
          <a:prstGeom prst="rect">
            <a:avLst/>
          </a:prstGeom>
          <a:gradFill flip="none" rotWithShape="1">
            <a:gsLst>
              <a:gs pos="77000">
                <a:schemeClr val="tx2"/>
              </a:gs>
              <a:gs pos="0">
                <a:srgbClr val="0070C0"/>
              </a:gs>
              <a:gs pos="100000">
                <a:schemeClr val="accent1">
                  <a:lumMod val="60000"/>
                </a:schemeClr>
              </a:gs>
            </a:gsLst>
            <a:path path="circle">
              <a:fillToRect l="50000" t="130000" r="50000" b="-30000"/>
            </a:path>
            <a:tileRect/>
          </a:gradFill>
          <a:ln>
            <a:noFill/>
          </a:ln>
          <a:effectLst>
            <a:outerShdw blurRad="1143000" dist="50800" dir="5400000" algn="ctr" rotWithShape="0">
              <a:srgbClr val="000000">
                <a:alpha val="10000"/>
              </a:srgbClr>
            </a:outerShdw>
            <a:softEdge rad="375664"/>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Picture Placeholder 92">
            <a:extLst>
              <a:ext uri="{FF2B5EF4-FFF2-40B4-BE49-F238E27FC236}">
                <a16:creationId xmlns:a16="http://schemas.microsoft.com/office/drawing/2014/main" id="{0F871B35-CE93-2D27-B3FA-4CD6A14CC595}"/>
              </a:ext>
            </a:extLst>
          </p:cNvPr>
          <p:cNvSpPr>
            <a:spLocks noGrp="1"/>
          </p:cNvSpPr>
          <p:nvPr>
            <p:ph type="pic" sz="quarter" idx="10"/>
          </p:nvPr>
        </p:nvSpPr>
        <p:spPr>
          <a:xfrm>
            <a:off x="1676400" y="2752725"/>
            <a:ext cx="7971274" cy="9611608"/>
          </a:xfrm>
          <a:prstGeom prst="round2SameRect">
            <a:avLst>
              <a:gd name="adj1" fmla="val 4636"/>
              <a:gd name="adj2" fmla="val 0"/>
            </a:avLst>
          </a:prstGeom>
          <a:solidFill>
            <a:schemeClr val="bg1">
              <a:lumMod val="85000"/>
            </a:schemeClr>
          </a:solidFill>
        </p:spPr>
        <p:txBody>
          <a:bodyPr/>
          <a:lstStyle/>
          <a:p>
            <a:endParaRPr lang="en-QA"/>
          </a:p>
        </p:txBody>
      </p:sp>
      <p:sp>
        <p:nvSpPr>
          <p:cNvPr id="95" name="Text Placeholder 5">
            <a:extLst>
              <a:ext uri="{FF2B5EF4-FFF2-40B4-BE49-F238E27FC236}">
                <a16:creationId xmlns:a16="http://schemas.microsoft.com/office/drawing/2014/main" id="{A5CEBEDF-108B-AEC4-DD08-A540DC209A0A}"/>
              </a:ext>
            </a:extLst>
          </p:cNvPr>
          <p:cNvSpPr>
            <a:spLocks noGrp="1"/>
          </p:cNvSpPr>
          <p:nvPr>
            <p:ph type="body" sz="quarter" idx="4294967295" hasCustomPrompt="1"/>
          </p:nvPr>
        </p:nvSpPr>
        <p:spPr>
          <a:xfrm>
            <a:off x="10587504" y="10243910"/>
            <a:ext cx="8904904" cy="1073802"/>
          </a:xfrm>
          <a:prstGeom prst="rect">
            <a:avLst/>
          </a:prstGeom>
        </p:spPr>
        <p:txBody>
          <a:bodyPr vert="horz" lIns="0" tIns="0" rIns="0" bIns="0" rtlCol="0" anchor="b">
            <a:noAutofit/>
          </a:bodyPr>
          <a:lstStyle>
            <a:lvl1pPr algn="r">
              <a:lnSpc>
                <a:spcPct val="100000"/>
              </a:lnSpc>
              <a:defRPr sz="2400" b="1">
                <a:latin typeface="Calibri" panose="020F0502020204030204" pitchFamily="34" charset="0"/>
                <a:cs typeface="Calibri" panose="020F0502020204030204" pitchFamily="34" charset="0"/>
              </a:defRPr>
            </a:lvl1pPr>
          </a:lstStyle>
          <a:p>
            <a:r>
              <a:rPr lang="en-US" sz="2800">
                <a:solidFill>
                  <a:schemeClr val="bg1"/>
                </a:solidFill>
                <a:cs typeface="Lusail"/>
              </a:rPr>
              <a:t>Name of the Quoted Individual</a:t>
            </a:r>
            <a:br>
              <a:rPr lang="en-US" sz="2800">
                <a:solidFill>
                  <a:schemeClr val="bg1"/>
                </a:solidFill>
                <a:cs typeface="Lusail"/>
              </a:rPr>
            </a:br>
            <a:r>
              <a:rPr lang="en-US" sz="2800">
                <a:solidFill>
                  <a:schemeClr val="bg1"/>
                </a:solidFill>
                <a:cs typeface="Lusail"/>
              </a:rPr>
              <a:t>Position of the quoted individual</a:t>
            </a:r>
          </a:p>
        </p:txBody>
      </p:sp>
      <p:cxnSp>
        <p:nvCxnSpPr>
          <p:cNvPr id="98" name="Straight Connector 97">
            <a:extLst>
              <a:ext uri="{FF2B5EF4-FFF2-40B4-BE49-F238E27FC236}">
                <a16:creationId xmlns:a16="http://schemas.microsoft.com/office/drawing/2014/main" id="{DACDBF09-490E-5BBF-565F-BD4157BE539B}"/>
              </a:ext>
            </a:extLst>
          </p:cNvPr>
          <p:cNvCxnSpPr>
            <a:cxnSpLocks/>
          </p:cNvCxnSpPr>
          <p:nvPr userDrawn="1"/>
        </p:nvCxnSpPr>
        <p:spPr>
          <a:xfrm>
            <a:off x="19866930" y="10603911"/>
            <a:ext cx="71380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Graphic 17">
            <a:extLst>
              <a:ext uri="{FF2B5EF4-FFF2-40B4-BE49-F238E27FC236}">
                <a16:creationId xmlns:a16="http://schemas.microsoft.com/office/drawing/2014/main" id="{F2F3C1D6-B749-EF59-5D9F-55D4D9C0F29C}"/>
              </a:ext>
            </a:extLst>
          </p:cNvPr>
          <p:cNvSpPr/>
          <p:nvPr userDrawn="1"/>
        </p:nvSpPr>
        <p:spPr>
          <a:xfrm>
            <a:off x="20627718" y="3140105"/>
            <a:ext cx="1714071" cy="1408973"/>
          </a:xfrm>
          <a:custGeom>
            <a:avLst/>
            <a:gdLst>
              <a:gd name="connsiteX0" fmla="*/ 1565126 w 2643876"/>
              <a:gd name="connsiteY0" fmla="*/ 291970 h 2173278"/>
              <a:gd name="connsiteX1" fmla="*/ 1897814 w 2643876"/>
              <a:gd name="connsiteY1" fmla="*/ 0 h 2173278"/>
              <a:gd name="connsiteX2" fmla="*/ 2643876 w 2643876"/>
              <a:gd name="connsiteY2" fmla="*/ 1394767 h 2173278"/>
              <a:gd name="connsiteX3" fmla="*/ 2003135 w 2643876"/>
              <a:gd name="connsiteY3" fmla="*/ 2173278 h 2173278"/>
              <a:gd name="connsiteX4" fmla="*/ 1411212 w 2643876"/>
              <a:gd name="connsiteY4" fmla="*/ 1654195 h 2173278"/>
              <a:gd name="connsiteX5" fmla="*/ 1978952 w 2643876"/>
              <a:gd name="connsiteY5" fmla="*/ 859413 h 2173278"/>
              <a:gd name="connsiteX6" fmla="*/ 1565352 w 2643876"/>
              <a:gd name="connsiteY6" fmla="*/ 291744 h 2173278"/>
              <a:gd name="connsiteX7" fmla="*/ 154139 w 2643876"/>
              <a:gd name="connsiteY7" fmla="*/ 291970 h 2173278"/>
              <a:gd name="connsiteX8" fmla="*/ 486602 w 2643876"/>
              <a:gd name="connsiteY8" fmla="*/ 0 h 2173278"/>
              <a:gd name="connsiteX9" fmla="*/ 1232664 w 2643876"/>
              <a:gd name="connsiteY9" fmla="*/ 1394767 h 2173278"/>
              <a:gd name="connsiteX10" fmla="*/ 591923 w 2643876"/>
              <a:gd name="connsiteY10" fmla="*/ 2173278 h 2173278"/>
              <a:gd name="connsiteX11" fmla="*/ 0 w 2643876"/>
              <a:gd name="connsiteY11" fmla="*/ 1654195 h 2173278"/>
              <a:gd name="connsiteX12" fmla="*/ 567740 w 2643876"/>
              <a:gd name="connsiteY12" fmla="*/ 859413 h 2173278"/>
              <a:gd name="connsiteX13" fmla="*/ 154139 w 2643876"/>
              <a:gd name="connsiteY13" fmla="*/ 291744 h 2173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3876" h="2173278">
                <a:moveTo>
                  <a:pt x="1565126" y="291970"/>
                </a:moveTo>
                <a:lnTo>
                  <a:pt x="1897814" y="0"/>
                </a:lnTo>
                <a:cubicBezTo>
                  <a:pt x="2384416" y="356827"/>
                  <a:pt x="2643876" y="851504"/>
                  <a:pt x="2643876" y="1394767"/>
                </a:cubicBezTo>
                <a:cubicBezTo>
                  <a:pt x="2643876" y="1856902"/>
                  <a:pt x="2457417" y="2173278"/>
                  <a:pt x="2003135" y="2173278"/>
                </a:cubicBezTo>
                <a:cubicBezTo>
                  <a:pt x="1646264" y="2173278"/>
                  <a:pt x="1411212" y="1970571"/>
                  <a:pt x="1411212" y="1654195"/>
                </a:cubicBezTo>
                <a:cubicBezTo>
                  <a:pt x="1411212" y="1046075"/>
                  <a:pt x="1978952" y="1232511"/>
                  <a:pt x="1978952" y="859413"/>
                </a:cubicBezTo>
                <a:cubicBezTo>
                  <a:pt x="1978952" y="705293"/>
                  <a:pt x="1849222" y="518857"/>
                  <a:pt x="1565352" y="291744"/>
                </a:cubicBezTo>
                <a:close/>
                <a:moveTo>
                  <a:pt x="154139" y="291970"/>
                </a:moveTo>
                <a:lnTo>
                  <a:pt x="486602" y="0"/>
                </a:lnTo>
                <a:cubicBezTo>
                  <a:pt x="973203" y="356827"/>
                  <a:pt x="1232664" y="851504"/>
                  <a:pt x="1232664" y="1394767"/>
                </a:cubicBezTo>
                <a:cubicBezTo>
                  <a:pt x="1232664" y="1856902"/>
                  <a:pt x="1046205" y="2173278"/>
                  <a:pt x="591923" y="2173278"/>
                </a:cubicBezTo>
                <a:cubicBezTo>
                  <a:pt x="235277" y="2173278"/>
                  <a:pt x="0" y="1970571"/>
                  <a:pt x="0" y="1654195"/>
                </a:cubicBezTo>
                <a:cubicBezTo>
                  <a:pt x="0" y="1046075"/>
                  <a:pt x="567740" y="1232511"/>
                  <a:pt x="567740" y="859413"/>
                </a:cubicBezTo>
                <a:cubicBezTo>
                  <a:pt x="567740" y="705293"/>
                  <a:pt x="438009" y="518857"/>
                  <a:pt x="154139" y="291744"/>
                </a:cubicBezTo>
                <a:close/>
              </a:path>
            </a:pathLst>
          </a:custGeom>
          <a:solidFill>
            <a:schemeClr val="bg1"/>
          </a:solidFill>
          <a:ln w="2255" cap="flat">
            <a:noFill/>
            <a:prstDash val="solid"/>
            <a:miter/>
          </a:ln>
        </p:spPr>
        <p:txBody>
          <a:bodyPr rtlCol="0" anchor="ctr"/>
          <a:lstStyle/>
          <a:p>
            <a:endParaRPr lang="en-QA"/>
          </a:p>
        </p:txBody>
      </p:sp>
      <p:pic>
        <p:nvPicPr>
          <p:cNvPr id="5" name="Picture 4">
            <a:extLst>
              <a:ext uri="{FF2B5EF4-FFF2-40B4-BE49-F238E27FC236}">
                <a16:creationId xmlns:a16="http://schemas.microsoft.com/office/drawing/2014/main" id="{193ADBBD-7E30-3B61-3A51-FE010096FB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58" name="Picture 57">
            <a:extLst>
              <a:ext uri="{FF2B5EF4-FFF2-40B4-BE49-F238E27FC236}">
                <a16:creationId xmlns:a16="http://schemas.microsoft.com/office/drawing/2014/main" id="{6E0D92D2-968C-0759-7FC2-98D5C99A459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Tree>
    <p:extLst>
      <p:ext uri="{BB962C8B-B14F-4D97-AF65-F5344CB8AC3E}">
        <p14:creationId xmlns:p14="http://schemas.microsoft.com/office/powerpoint/2010/main" val="334377179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l Adaam Slide 10">
    <p:spTree>
      <p:nvGrpSpPr>
        <p:cNvPr id="1" name=""/>
        <p:cNvGrpSpPr/>
        <p:nvPr/>
      </p:nvGrpSpPr>
      <p:grpSpPr>
        <a:xfrm>
          <a:off x="0" y="0"/>
          <a:ext cx="0" cy="0"/>
          <a:chOff x="0" y="0"/>
          <a:chExt cx="0" cy="0"/>
        </a:xfrm>
      </p:grpSpPr>
      <p:sp>
        <p:nvSpPr>
          <p:cNvPr id="3" name="BG">
            <a:extLst>
              <a:ext uri="{FF2B5EF4-FFF2-40B4-BE49-F238E27FC236}">
                <a16:creationId xmlns:a16="http://schemas.microsoft.com/office/drawing/2014/main" id="{8FFCF945-0133-20CE-49CA-F011B62FBBC8}"/>
              </a:ext>
            </a:extLst>
          </p:cNvPr>
          <p:cNvSpPr/>
          <p:nvPr userDrawn="1"/>
        </p:nvSpPr>
        <p:spPr>
          <a:xfrm>
            <a:off x="0"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sz="1200">
              <a:latin typeface="Calibri" panose="020F0502020204030204" pitchFamily="34" charset="0"/>
              <a:cs typeface="Calibri" panose="020F0502020204030204" pitchFamily="34" charset="0"/>
            </a:endParaRPr>
          </a:p>
        </p:txBody>
      </p:sp>
      <p:grpSp>
        <p:nvGrpSpPr>
          <p:cNvPr id="11" name="Grid" hidden="1">
            <a:extLst>
              <a:ext uri="{FF2B5EF4-FFF2-40B4-BE49-F238E27FC236}">
                <a16:creationId xmlns:a16="http://schemas.microsoft.com/office/drawing/2014/main" id="{11652F50-E0D2-E3FF-ABF8-8603A4EAA31C}"/>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2" name="Group 11">
              <a:extLst>
                <a:ext uri="{FF2B5EF4-FFF2-40B4-BE49-F238E27FC236}">
                  <a16:creationId xmlns:a16="http://schemas.microsoft.com/office/drawing/2014/main" id="{E78D61D5-D488-C3DA-8A59-F74044BD18C3}"/>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30" name="Rectangle 29">
                <a:extLst>
                  <a:ext uri="{FF2B5EF4-FFF2-40B4-BE49-F238E27FC236}">
                    <a16:creationId xmlns:a16="http://schemas.microsoft.com/office/drawing/2014/main" id="{A31CFFA6-07A2-0F9B-4342-5A897432A4B3}"/>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A926796-05B7-0652-B27A-B9FB7F7316BC}"/>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DBDD97C0-8F39-D62C-3348-C8439BDC56EA}"/>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73B0D0BC-D5C6-0F2D-2B8B-98E765DBD2ED}"/>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D6377CAA-3A48-B06B-60AB-0BB042324798}"/>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A482CDD6-CB86-AF54-E05F-204B20F5B1F9}"/>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6CDBBD93-60D7-5B3D-D503-9F5DD92C58D4}"/>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27914186-9AF0-5EC1-EDF4-183761458A86}"/>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700FBBB0-8A6E-0929-8967-D2D6B4EEF53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3B078ABF-5873-E735-F1FF-24C889D74C45}"/>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CF64F5CC-73F7-906C-3C45-187873307C7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46A9A48F-990E-356D-91B0-28486FB26D7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410A28A2-388A-5A27-B7BD-592D1A3338A4}"/>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2558F30-F358-0B48-09CC-BA25B5F69555}"/>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C2FA19EC-38BE-3EA8-02CD-E3E6A27F65F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CEDBEB57-DF1E-077A-631B-3D10CDF62BAD}"/>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61986391-DC24-626F-A1A1-B2677281D64A}"/>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2DB05003-FAF7-587F-5A59-AAADFBBF3B20}"/>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0519F929-F844-2457-5B4E-57A0CE90693D}"/>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9FC584BF-7EAC-8704-09E2-AE60CBA44183}"/>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DBE014EE-629D-0347-2D7B-52ED8B0315C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42AEC9F3-0179-C589-A675-558D9DEC00D7}"/>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5A972E0A-CD71-AF33-D71E-32BAC81B16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534FBA80-9461-9C68-63B5-93BEB7BCEF8E}"/>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360B9290-58F6-379D-78BA-EE4F868378F3}"/>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093EADA5-C555-4CD2-0B23-56C2F712CE83}"/>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9745549B-AF33-4AEB-47CC-69973C1808F6}"/>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C8BD1BCE-DE14-77E8-0825-5E8B6777C9C0}"/>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63EBC87D-1C58-A976-8B56-FB3440DD46E8}"/>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BFD9531A-E60E-F197-AF9E-AF798E90E862}"/>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3" name="Group 12">
              <a:extLst>
                <a:ext uri="{FF2B5EF4-FFF2-40B4-BE49-F238E27FC236}">
                  <a16:creationId xmlns:a16="http://schemas.microsoft.com/office/drawing/2014/main" id="{65BDEACD-4B3A-18C9-E03B-94C13C58039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4" name="Rectangle 13">
                <a:extLst>
                  <a:ext uri="{FF2B5EF4-FFF2-40B4-BE49-F238E27FC236}">
                    <a16:creationId xmlns:a16="http://schemas.microsoft.com/office/drawing/2014/main" id="{A958B015-7A7A-6A5D-710F-3DD0DCCB7890}"/>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E40862F6-DC30-4658-CBF9-843E9BFB58E2}"/>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98F3B4C8-5325-58E0-C90D-E29C136416B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8E6E3C44-5FF5-8121-5B69-5DA57F6CBDDA}"/>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F4AB4522-F095-E0A8-61D0-4692B5ECB74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32788D64-177D-1363-A1BF-F2DF428373BD}"/>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3A40A059-12FB-2169-ABCB-13D98CBFE366}"/>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B656A067-7C5D-17E3-60CA-35A13284090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A2EE9BE2-4CE4-D6B9-95E6-344C64F404D5}"/>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951E746C-6BFB-0D14-63B4-023C515F6CC5}"/>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 name="Rectangle 23">
                <a:extLst>
                  <a:ext uri="{FF2B5EF4-FFF2-40B4-BE49-F238E27FC236}">
                    <a16:creationId xmlns:a16="http://schemas.microsoft.com/office/drawing/2014/main" id="{8FA00384-9FBB-7BE5-643A-45775C68AED7}"/>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F6871783-6F7D-3D44-6A1D-7EAD6CF1159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8EDD4FA7-59C4-5EE6-87CC-69A4B5FC1F20}"/>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E8010D77-5874-3225-AC9B-43A605B0F105}"/>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7EF479E-3963-B179-FBE6-F4D28811D0D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3F7ECCCA-1A98-8FE7-F72F-46C48A47B2E4}"/>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474" name="Shape 474"/>
          <p:cNvSpPr>
            <a:spLocks noGrp="1"/>
          </p:cNvSpPr>
          <p:nvPr>
            <p:ph type="pic" sz="half" idx="13" hasCustomPrompt="1"/>
          </p:nvPr>
        </p:nvSpPr>
        <p:spPr>
          <a:xfrm>
            <a:off x="1661877" y="2752088"/>
            <a:ext cx="9639429" cy="963942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0" name="Shape 474">
            <a:extLst>
              <a:ext uri="{FF2B5EF4-FFF2-40B4-BE49-F238E27FC236}">
                <a16:creationId xmlns:a16="http://schemas.microsoft.com/office/drawing/2014/main" id="{CCD3318A-EA5F-FD65-8A52-E3A65CA2450C}"/>
              </a:ext>
            </a:extLst>
          </p:cNvPr>
          <p:cNvSpPr>
            <a:spLocks noGrp="1"/>
          </p:cNvSpPr>
          <p:nvPr>
            <p:ph type="pic" sz="half" idx="14" hasCustomPrompt="1"/>
          </p:nvPr>
        </p:nvSpPr>
        <p:spPr>
          <a:xfrm>
            <a:off x="11639579" y="2752088"/>
            <a:ext cx="5372144"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1" name="Shape 474">
            <a:extLst>
              <a:ext uri="{FF2B5EF4-FFF2-40B4-BE49-F238E27FC236}">
                <a16:creationId xmlns:a16="http://schemas.microsoft.com/office/drawing/2014/main" id="{4B1F9870-D3FD-0A01-2D78-C30F2F3BC147}"/>
              </a:ext>
            </a:extLst>
          </p:cNvPr>
          <p:cNvSpPr>
            <a:spLocks noGrp="1"/>
          </p:cNvSpPr>
          <p:nvPr>
            <p:ph type="pic" sz="half" idx="15" hasCustomPrompt="1"/>
          </p:nvPr>
        </p:nvSpPr>
        <p:spPr>
          <a:xfrm>
            <a:off x="17365509" y="2752088"/>
            <a:ext cx="5356611"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2" name="Shape 474">
            <a:extLst>
              <a:ext uri="{FF2B5EF4-FFF2-40B4-BE49-F238E27FC236}">
                <a16:creationId xmlns:a16="http://schemas.microsoft.com/office/drawing/2014/main" id="{53500D23-2EC7-CF17-5DB1-F9953F0A0332}"/>
              </a:ext>
            </a:extLst>
          </p:cNvPr>
          <p:cNvSpPr>
            <a:spLocks noGrp="1"/>
          </p:cNvSpPr>
          <p:nvPr>
            <p:ph type="pic" sz="half" idx="16" hasCustomPrompt="1"/>
          </p:nvPr>
        </p:nvSpPr>
        <p:spPr>
          <a:xfrm>
            <a:off x="11655093" y="7776186"/>
            <a:ext cx="5356629"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3" name="Shape 474">
            <a:extLst>
              <a:ext uri="{FF2B5EF4-FFF2-40B4-BE49-F238E27FC236}">
                <a16:creationId xmlns:a16="http://schemas.microsoft.com/office/drawing/2014/main" id="{048A9979-BBD3-7B2C-D017-E14D6D87D826}"/>
              </a:ext>
            </a:extLst>
          </p:cNvPr>
          <p:cNvSpPr>
            <a:spLocks noGrp="1"/>
          </p:cNvSpPr>
          <p:nvPr>
            <p:ph type="pic" sz="half" idx="17" hasCustomPrompt="1"/>
          </p:nvPr>
        </p:nvSpPr>
        <p:spPr>
          <a:xfrm>
            <a:off x="17380979" y="7776186"/>
            <a:ext cx="5341141"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448" name="Title 113">
            <a:extLst>
              <a:ext uri="{FF2B5EF4-FFF2-40B4-BE49-F238E27FC236}">
                <a16:creationId xmlns:a16="http://schemas.microsoft.com/office/drawing/2014/main" id="{2C093071-6019-42BC-81B6-63719ABCC24B}"/>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pic>
        <p:nvPicPr>
          <p:cNvPr id="4" name="Picture 3">
            <a:extLst>
              <a:ext uri="{FF2B5EF4-FFF2-40B4-BE49-F238E27FC236}">
                <a16:creationId xmlns:a16="http://schemas.microsoft.com/office/drawing/2014/main" id="{680A1A7B-A245-16CE-784E-69168CADC8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8" name="Picture 7">
            <a:extLst>
              <a:ext uri="{FF2B5EF4-FFF2-40B4-BE49-F238E27FC236}">
                <a16:creationId xmlns:a16="http://schemas.microsoft.com/office/drawing/2014/main" id="{41F6EB27-82E4-CBD0-A71A-2A73520E4F4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Tree>
    <p:extLst>
      <p:ext uri="{BB962C8B-B14F-4D97-AF65-F5344CB8AC3E}">
        <p14:creationId xmlns:p14="http://schemas.microsoft.com/office/powerpoint/2010/main" val="734539433"/>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l Adaam Slide 1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5A0B9F-2ED2-F30A-5066-58555320CA94}"/>
              </a:ext>
            </a:extLst>
          </p:cNvPr>
          <p:cNvSpPr/>
          <p:nvPr userDrawn="1"/>
        </p:nvSpPr>
        <p:spPr>
          <a:xfrm>
            <a:off x="1"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pic>
        <p:nvPicPr>
          <p:cNvPr id="3" name="Picture 2">
            <a:extLst>
              <a:ext uri="{FF2B5EF4-FFF2-40B4-BE49-F238E27FC236}">
                <a16:creationId xmlns:a16="http://schemas.microsoft.com/office/drawing/2014/main" id="{6AFFE089-22EE-ADCD-3325-662AB965D0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60" name="Picture 59">
            <a:extLst>
              <a:ext uri="{FF2B5EF4-FFF2-40B4-BE49-F238E27FC236}">
                <a16:creationId xmlns:a16="http://schemas.microsoft.com/office/drawing/2014/main" id="{5F55A2CA-DC23-C8F0-610A-F05FF0270D5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Tree>
    <p:extLst>
      <p:ext uri="{BB962C8B-B14F-4D97-AF65-F5344CB8AC3E}">
        <p14:creationId xmlns:p14="http://schemas.microsoft.com/office/powerpoint/2010/main" val="267409125"/>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l Adaam Slide 1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5A0B9F-2ED2-F30A-5066-58555320CA94}"/>
              </a:ext>
            </a:extLst>
          </p:cNvPr>
          <p:cNvSpPr/>
          <p:nvPr userDrawn="1"/>
        </p:nvSpPr>
        <p:spPr>
          <a:xfrm>
            <a:off x="1"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2" name="Freeform: Shape 29">
            <a:extLst>
              <a:ext uri="{FF2B5EF4-FFF2-40B4-BE49-F238E27FC236}">
                <a16:creationId xmlns:a16="http://schemas.microsoft.com/office/drawing/2014/main" id="{B7652298-8A77-512C-3BC5-3CA4FDAD4084}"/>
              </a:ext>
            </a:extLst>
          </p:cNvPr>
          <p:cNvSpPr/>
          <p:nvPr userDrawn="1"/>
        </p:nvSpPr>
        <p:spPr>
          <a:xfrm>
            <a:off x="11655093" y="1324483"/>
            <a:ext cx="11052507" cy="11067031"/>
          </a:xfrm>
          <a:prstGeom prst="roundRect">
            <a:avLst>
              <a:gd name="adj" fmla="val 4382"/>
            </a:avLst>
          </a:prstGeom>
          <a:gradFill>
            <a:gsLst>
              <a:gs pos="0">
                <a:srgbClr val="FFFFFF">
                  <a:alpha val="33000"/>
                </a:srgbClr>
              </a:gs>
              <a:gs pos="61000">
                <a:srgbClr val="FFFFFF">
                  <a:alpha val="10000"/>
                </a:srgbClr>
              </a:gs>
              <a:gs pos="82000">
                <a:srgbClr val="FFFFFF">
                  <a:alpha val="20000"/>
                </a:srgbClr>
              </a:gs>
              <a:gs pos="100000">
                <a:srgbClr val="FFFFFF">
                  <a:alpha val="33575"/>
                </a:srgbClr>
              </a:gs>
            </a:gsLst>
            <a:lin ang="15788057" scaled="1"/>
          </a:gra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400"/>
          </a:p>
        </p:txBody>
      </p:sp>
      <p:pic>
        <p:nvPicPr>
          <p:cNvPr id="56" name="Picture 55">
            <a:extLst>
              <a:ext uri="{FF2B5EF4-FFF2-40B4-BE49-F238E27FC236}">
                <a16:creationId xmlns:a16="http://schemas.microsoft.com/office/drawing/2014/main" id="{C5B08D11-8309-9DE3-51F4-7E00F218E7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61" name="Picture 60">
            <a:extLst>
              <a:ext uri="{FF2B5EF4-FFF2-40B4-BE49-F238E27FC236}">
                <a16:creationId xmlns:a16="http://schemas.microsoft.com/office/drawing/2014/main" id="{46A95F80-9D15-CE12-1611-2F876B1A6D2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Tree>
    <p:extLst>
      <p:ext uri="{BB962C8B-B14F-4D97-AF65-F5344CB8AC3E}">
        <p14:creationId xmlns:p14="http://schemas.microsoft.com/office/powerpoint/2010/main" val="1367213503"/>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l Adaam Slide 13">
    <p:bg>
      <p:bgPr>
        <a:gradFill>
          <a:gsLst>
            <a:gs pos="0">
              <a:schemeClr val="accent1">
                <a:lumMod val="95000"/>
                <a:lumOff val="5000"/>
              </a:schemeClr>
            </a:gs>
            <a:gs pos="76000">
              <a:schemeClr val="tx2"/>
            </a:gs>
          </a:gsLst>
          <a:path path="circle">
            <a:fillToRect l="100000" t="100000"/>
          </a:path>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5A0B9F-2ED2-F30A-5066-58555320CA94}"/>
              </a:ext>
            </a:extLst>
          </p:cNvPr>
          <p:cNvSpPr/>
          <p:nvPr userDrawn="1"/>
        </p:nvSpPr>
        <p:spPr>
          <a:xfrm>
            <a:off x="1"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71" name="Freeform: Shape 29">
            <a:extLst>
              <a:ext uri="{FF2B5EF4-FFF2-40B4-BE49-F238E27FC236}">
                <a16:creationId xmlns:a16="http://schemas.microsoft.com/office/drawing/2014/main" id="{45C703B0-1CB6-B10C-0610-C94756477E75}"/>
              </a:ext>
            </a:extLst>
          </p:cNvPr>
          <p:cNvSpPr/>
          <p:nvPr userDrawn="1"/>
        </p:nvSpPr>
        <p:spPr>
          <a:xfrm>
            <a:off x="8799900" y="1324484"/>
            <a:ext cx="13907700" cy="11067030"/>
          </a:xfrm>
          <a:prstGeom prst="roundRect">
            <a:avLst>
              <a:gd name="adj" fmla="val 4382"/>
            </a:avLst>
          </a:prstGeom>
          <a:gradFill>
            <a:gsLst>
              <a:gs pos="0">
                <a:srgbClr val="FFFFFF">
                  <a:alpha val="33000"/>
                </a:srgbClr>
              </a:gs>
              <a:gs pos="61000">
                <a:srgbClr val="FFFFFF">
                  <a:alpha val="10000"/>
                </a:srgbClr>
              </a:gs>
              <a:gs pos="82000">
                <a:srgbClr val="FFFFFF">
                  <a:alpha val="20000"/>
                </a:srgbClr>
              </a:gs>
              <a:gs pos="100000">
                <a:srgbClr val="FFFFFF">
                  <a:alpha val="33575"/>
                </a:srgbClr>
              </a:gs>
            </a:gsLst>
            <a:lin ang="15788057" scaled="1"/>
          </a:gra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400"/>
          </a:p>
        </p:txBody>
      </p:sp>
      <p:sp>
        <p:nvSpPr>
          <p:cNvPr id="75" name="Picture Placeholder 73">
            <a:extLst>
              <a:ext uri="{FF2B5EF4-FFF2-40B4-BE49-F238E27FC236}">
                <a16:creationId xmlns:a16="http://schemas.microsoft.com/office/drawing/2014/main" id="{043F1E87-E3BE-82AC-F65C-6819D00DD759}"/>
              </a:ext>
            </a:extLst>
          </p:cNvPr>
          <p:cNvSpPr>
            <a:spLocks noGrp="1"/>
          </p:cNvSpPr>
          <p:nvPr>
            <p:ph type="pic" sz="quarter" idx="12"/>
          </p:nvPr>
        </p:nvSpPr>
        <p:spPr>
          <a:xfrm>
            <a:off x="9513686" y="2038350"/>
            <a:ext cx="12495414" cy="9639300"/>
          </a:xfrm>
          <a:prstGeom prst="roundRect">
            <a:avLst>
              <a:gd name="adj" fmla="val 3686"/>
            </a:avLst>
          </a:prstGeom>
          <a:solidFill>
            <a:schemeClr val="bg1">
              <a:lumMod val="85000"/>
            </a:schemeClr>
          </a:solidFill>
        </p:spPr>
        <p:txBody>
          <a:bodyPr/>
          <a:lstStyle/>
          <a:p>
            <a:endParaRPr lang="en-QA"/>
          </a:p>
        </p:txBody>
      </p:sp>
      <p:pic>
        <p:nvPicPr>
          <p:cNvPr id="3" name="Picture 2">
            <a:extLst>
              <a:ext uri="{FF2B5EF4-FFF2-40B4-BE49-F238E27FC236}">
                <a16:creationId xmlns:a16="http://schemas.microsoft.com/office/drawing/2014/main" id="{BCFEFA74-F353-FBF1-E8BD-C19F90FF99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58" name="Picture 57">
            <a:extLst>
              <a:ext uri="{FF2B5EF4-FFF2-40B4-BE49-F238E27FC236}">
                <a16:creationId xmlns:a16="http://schemas.microsoft.com/office/drawing/2014/main" id="{52336672-FEB0-896C-7E6D-AF7066DB65D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Tree>
    <p:extLst>
      <p:ext uri="{BB962C8B-B14F-4D97-AF65-F5344CB8AC3E}">
        <p14:creationId xmlns:p14="http://schemas.microsoft.com/office/powerpoint/2010/main" val="922381769"/>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l Adaam Slide 1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5A0B9F-2ED2-F30A-5066-58555320CA94}"/>
              </a:ext>
            </a:extLst>
          </p:cNvPr>
          <p:cNvSpPr/>
          <p:nvPr userDrawn="1"/>
        </p:nvSpPr>
        <p:spPr>
          <a:xfrm>
            <a:off x="1"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sp>
        <p:nvSpPr>
          <p:cNvPr id="65" name="Rounded Rectangle 64">
            <a:extLst>
              <a:ext uri="{FF2B5EF4-FFF2-40B4-BE49-F238E27FC236}">
                <a16:creationId xmlns:a16="http://schemas.microsoft.com/office/drawing/2014/main" id="{6376EE74-1CCA-12A4-2C4E-72624DA6B227}"/>
              </a:ext>
            </a:extLst>
          </p:cNvPr>
          <p:cNvSpPr/>
          <p:nvPr userDrawn="1"/>
        </p:nvSpPr>
        <p:spPr>
          <a:xfrm rot="16200000">
            <a:off x="11114037" y="797439"/>
            <a:ext cx="11067030" cy="12120096"/>
          </a:xfrm>
          <a:prstGeom prst="roundRect">
            <a:avLst>
              <a:gd name="adj" fmla="val 4310"/>
            </a:avLst>
          </a:prstGeom>
          <a:gradFill>
            <a:gsLst>
              <a:gs pos="0">
                <a:schemeClr val="bg1">
                  <a:lumMod val="68646"/>
                  <a:lumOff val="31354"/>
                  <a:alpha val="29770"/>
                </a:schemeClr>
              </a:gs>
              <a:gs pos="100000">
                <a:schemeClr val="bg1">
                  <a:alpha val="5253"/>
                </a:schemeClr>
              </a:gs>
            </a:gsLst>
            <a:lin ang="5400000" scaled="1"/>
          </a:gra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3200">
              <a:solidFill>
                <a:sysClr val="windowText" lastClr="000000"/>
              </a:solidFill>
              <a:latin typeface="Lusail" pitchFamily="2" charset="-78"/>
              <a:cs typeface="Lusail" pitchFamily="2" charset="-78"/>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60" name="Picture Placeholder 58">
            <a:extLst>
              <a:ext uri="{FF2B5EF4-FFF2-40B4-BE49-F238E27FC236}">
                <a16:creationId xmlns:a16="http://schemas.microsoft.com/office/drawing/2014/main" id="{B3AC45FD-7D31-F04C-63BA-F2F65A02A70C}"/>
              </a:ext>
            </a:extLst>
          </p:cNvPr>
          <p:cNvSpPr>
            <a:spLocks noGrp="1"/>
          </p:cNvSpPr>
          <p:nvPr>
            <p:ph type="pic" sz="quarter" idx="13"/>
          </p:nvPr>
        </p:nvSpPr>
        <p:spPr>
          <a:xfrm>
            <a:off x="10940822" y="1684486"/>
            <a:ext cx="6070900" cy="5350414"/>
          </a:xfrm>
          <a:prstGeom prst="roundRect">
            <a:avLst>
              <a:gd name="adj" fmla="val 5422"/>
            </a:avLst>
          </a:prstGeom>
        </p:spPr>
        <p:txBody>
          <a:bodyPr/>
          <a:lstStyle/>
          <a:p>
            <a:endParaRPr lang="en-QA"/>
          </a:p>
        </p:txBody>
      </p:sp>
      <p:sp>
        <p:nvSpPr>
          <p:cNvPr id="62" name="Picture Placeholder 58">
            <a:extLst>
              <a:ext uri="{FF2B5EF4-FFF2-40B4-BE49-F238E27FC236}">
                <a16:creationId xmlns:a16="http://schemas.microsoft.com/office/drawing/2014/main" id="{07CEF074-A29E-E468-3A28-7B7CEC3C2EC6}"/>
              </a:ext>
            </a:extLst>
          </p:cNvPr>
          <p:cNvSpPr>
            <a:spLocks noGrp="1"/>
          </p:cNvSpPr>
          <p:nvPr>
            <p:ph type="pic" sz="quarter" idx="14"/>
          </p:nvPr>
        </p:nvSpPr>
        <p:spPr>
          <a:xfrm>
            <a:off x="17365376" y="1684486"/>
            <a:ext cx="4996748" cy="5350414"/>
          </a:xfrm>
          <a:prstGeom prst="roundRect">
            <a:avLst>
              <a:gd name="adj" fmla="val 5422"/>
            </a:avLst>
          </a:prstGeom>
        </p:spPr>
        <p:txBody>
          <a:bodyPr/>
          <a:lstStyle/>
          <a:p>
            <a:endParaRPr lang="en-QA"/>
          </a:p>
        </p:txBody>
      </p:sp>
      <p:sp>
        <p:nvSpPr>
          <p:cNvPr id="63" name="Picture Placeholder 58">
            <a:extLst>
              <a:ext uri="{FF2B5EF4-FFF2-40B4-BE49-F238E27FC236}">
                <a16:creationId xmlns:a16="http://schemas.microsoft.com/office/drawing/2014/main" id="{37C23315-A1AF-26E7-6879-ADF8614BF59F}"/>
              </a:ext>
            </a:extLst>
          </p:cNvPr>
          <p:cNvSpPr>
            <a:spLocks noGrp="1"/>
          </p:cNvSpPr>
          <p:nvPr>
            <p:ph type="pic" sz="quarter" idx="15"/>
          </p:nvPr>
        </p:nvSpPr>
        <p:spPr>
          <a:xfrm>
            <a:off x="10947504" y="7388702"/>
            <a:ext cx="6064218" cy="4642300"/>
          </a:xfrm>
          <a:prstGeom prst="roundRect">
            <a:avLst>
              <a:gd name="adj" fmla="val 5422"/>
            </a:avLst>
          </a:prstGeom>
        </p:spPr>
        <p:txBody>
          <a:bodyPr/>
          <a:lstStyle/>
          <a:p>
            <a:endParaRPr lang="en-QA"/>
          </a:p>
        </p:txBody>
      </p:sp>
      <p:sp>
        <p:nvSpPr>
          <p:cNvPr id="64" name="Picture Placeholder 58">
            <a:extLst>
              <a:ext uri="{FF2B5EF4-FFF2-40B4-BE49-F238E27FC236}">
                <a16:creationId xmlns:a16="http://schemas.microsoft.com/office/drawing/2014/main" id="{90422B99-E80F-4C83-83C3-E1656E1D6441}"/>
              </a:ext>
            </a:extLst>
          </p:cNvPr>
          <p:cNvSpPr>
            <a:spLocks noGrp="1"/>
          </p:cNvSpPr>
          <p:nvPr>
            <p:ph type="pic" sz="quarter" idx="16"/>
          </p:nvPr>
        </p:nvSpPr>
        <p:spPr>
          <a:xfrm>
            <a:off x="17365039" y="7388702"/>
            <a:ext cx="4997083" cy="4642300"/>
          </a:xfrm>
          <a:prstGeom prst="roundRect">
            <a:avLst>
              <a:gd name="adj" fmla="val 5422"/>
            </a:avLst>
          </a:prstGeom>
        </p:spPr>
        <p:txBody>
          <a:bodyPr/>
          <a:lstStyle/>
          <a:p>
            <a:endParaRPr lang="en-QA"/>
          </a:p>
        </p:txBody>
      </p:sp>
      <p:pic>
        <p:nvPicPr>
          <p:cNvPr id="3" name="Picture 2">
            <a:extLst>
              <a:ext uri="{FF2B5EF4-FFF2-40B4-BE49-F238E27FC236}">
                <a16:creationId xmlns:a16="http://schemas.microsoft.com/office/drawing/2014/main" id="{F79D3C76-4551-BDF4-867D-7840F5358F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58" name="Picture 57">
            <a:extLst>
              <a:ext uri="{FF2B5EF4-FFF2-40B4-BE49-F238E27FC236}">
                <a16:creationId xmlns:a16="http://schemas.microsoft.com/office/drawing/2014/main" id="{788C3AF5-B9E5-E7FF-9FCB-C2E829E854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Tree>
    <p:extLst>
      <p:ext uri="{BB962C8B-B14F-4D97-AF65-F5344CB8AC3E}">
        <p14:creationId xmlns:p14="http://schemas.microsoft.com/office/powerpoint/2010/main" val="873849839"/>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l Adaam Slide 15">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CF5A0B9F-2ED2-F30A-5066-58555320CA94}"/>
              </a:ext>
            </a:extLst>
          </p:cNvPr>
          <p:cNvSpPr/>
          <p:nvPr userDrawn="1"/>
        </p:nvSpPr>
        <p:spPr>
          <a:xfrm>
            <a:off x="21715563" y="0"/>
            <a:ext cx="2668421"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448921" y="2509218"/>
            <a:ext cx="6055896" cy="1760423"/>
          </a:xfrm>
          <a:prstGeom prst="rect">
            <a:avLst/>
          </a:prstGeom>
        </p:spPr>
        <p:txBody>
          <a:bodyPr/>
          <a:lstStyle>
            <a:lvl1pPr>
              <a:defRPr sz="6000">
                <a:solidFill>
                  <a:schemeClr val="tx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434634" y="467221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434634" y="110320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pic>
        <p:nvPicPr>
          <p:cNvPr id="56" name="Picture 55">
            <a:extLst>
              <a:ext uri="{FF2B5EF4-FFF2-40B4-BE49-F238E27FC236}">
                <a16:creationId xmlns:a16="http://schemas.microsoft.com/office/drawing/2014/main" id="{B16ABD2F-CBE1-10E6-8E66-5E52F7DC65B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59" name="Picture 58">
            <a:extLst>
              <a:ext uri="{FF2B5EF4-FFF2-40B4-BE49-F238E27FC236}">
                <a16:creationId xmlns:a16="http://schemas.microsoft.com/office/drawing/2014/main" id="{A77160EF-72F2-8433-A99F-07BFF31F3B5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spTree>
    <p:extLst>
      <p:ext uri="{BB962C8B-B14F-4D97-AF65-F5344CB8AC3E}">
        <p14:creationId xmlns:p14="http://schemas.microsoft.com/office/powerpoint/2010/main" val="3449000607"/>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l Adaam Slide 1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CF5A0B9F-2ED2-F30A-5066-58555320CA94}"/>
              </a:ext>
            </a:extLst>
          </p:cNvPr>
          <p:cNvSpPr/>
          <p:nvPr userDrawn="1"/>
        </p:nvSpPr>
        <p:spPr>
          <a:xfrm>
            <a:off x="8799900" y="0"/>
            <a:ext cx="15584084" cy="13716000"/>
          </a:xfrm>
          <a:prstGeom prst="rect">
            <a:avLst/>
          </a:prstGeom>
          <a:gradFill flip="none" rotWithShape="1">
            <a:gsLst>
              <a:gs pos="0">
                <a:srgbClr val="0070C0"/>
              </a:gs>
              <a:gs pos="77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0786" y="5585708"/>
            <a:ext cx="6055896"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pic>
        <p:nvPicPr>
          <p:cNvPr id="56" name="Picture 55">
            <a:extLst>
              <a:ext uri="{FF2B5EF4-FFF2-40B4-BE49-F238E27FC236}">
                <a16:creationId xmlns:a16="http://schemas.microsoft.com/office/drawing/2014/main" id="{628ED88D-9CF1-B20E-502E-159EBFF1559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59" name="Picture 58">
            <a:extLst>
              <a:ext uri="{FF2B5EF4-FFF2-40B4-BE49-F238E27FC236}">
                <a16:creationId xmlns:a16="http://schemas.microsoft.com/office/drawing/2014/main" id="{9AD327E4-5532-89FA-ED43-601356F46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spTree>
    <p:extLst>
      <p:ext uri="{BB962C8B-B14F-4D97-AF65-F5344CB8AC3E}">
        <p14:creationId xmlns:p14="http://schemas.microsoft.com/office/powerpoint/2010/main" val="1037893244"/>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l Adaam Slide 17">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CF5A0B9F-2ED2-F30A-5066-58555320CA94}"/>
              </a:ext>
            </a:extLst>
          </p:cNvPr>
          <p:cNvSpPr/>
          <p:nvPr userDrawn="1"/>
        </p:nvSpPr>
        <p:spPr>
          <a:xfrm>
            <a:off x="17500600" y="0"/>
            <a:ext cx="6883384"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0786" y="5585708"/>
            <a:ext cx="6055896"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56" name="Freeform: Shape 29">
            <a:extLst>
              <a:ext uri="{FF2B5EF4-FFF2-40B4-BE49-F238E27FC236}">
                <a16:creationId xmlns:a16="http://schemas.microsoft.com/office/drawing/2014/main" id="{60DF5DA0-2BE9-9846-77D4-F49E4F76EB4B}"/>
              </a:ext>
            </a:extLst>
          </p:cNvPr>
          <p:cNvSpPr/>
          <p:nvPr userDrawn="1"/>
        </p:nvSpPr>
        <p:spPr>
          <a:xfrm>
            <a:off x="13347700" y="3008905"/>
            <a:ext cx="9359901" cy="7954940"/>
          </a:xfrm>
          <a:prstGeom prst="roundRect">
            <a:avLst>
              <a:gd name="adj" fmla="val 4382"/>
            </a:avLst>
          </a:prstGeom>
          <a:solidFill>
            <a:schemeClr val="bg1"/>
          </a:soli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400"/>
          </a:p>
        </p:txBody>
      </p:sp>
      <p:sp>
        <p:nvSpPr>
          <p:cNvPr id="58" name="Picture Placeholder 73">
            <a:extLst>
              <a:ext uri="{FF2B5EF4-FFF2-40B4-BE49-F238E27FC236}">
                <a16:creationId xmlns:a16="http://schemas.microsoft.com/office/drawing/2014/main" id="{E52B7073-8B01-9820-9750-29E2858BFAB0}"/>
              </a:ext>
            </a:extLst>
          </p:cNvPr>
          <p:cNvSpPr>
            <a:spLocks noGrp="1"/>
          </p:cNvSpPr>
          <p:nvPr>
            <p:ph type="pic" sz="quarter" idx="12"/>
          </p:nvPr>
        </p:nvSpPr>
        <p:spPr>
          <a:xfrm>
            <a:off x="13855906" y="3570555"/>
            <a:ext cx="8329324" cy="6928692"/>
          </a:xfrm>
          <a:prstGeom prst="roundRect">
            <a:avLst>
              <a:gd name="adj" fmla="val 2820"/>
            </a:avLst>
          </a:prstGeom>
          <a:solidFill>
            <a:schemeClr val="bg1">
              <a:lumMod val="85000"/>
            </a:schemeClr>
          </a:solidFill>
        </p:spPr>
        <p:txBody>
          <a:bodyPr/>
          <a:lstStyle/>
          <a:p>
            <a:endParaRPr lang="en-QA"/>
          </a:p>
        </p:txBody>
      </p:sp>
      <p:pic>
        <p:nvPicPr>
          <p:cNvPr id="59" name="Picture 58">
            <a:extLst>
              <a:ext uri="{FF2B5EF4-FFF2-40B4-BE49-F238E27FC236}">
                <a16:creationId xmlns:a16="http://schemas.microsoft.com/office/drawing/2014/main" id="{DAF1A762-8FA7-D765-4605-1CF4756171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61" name="Picture 60">
            <a:extLst>
              <a:ext uri="{FF2B5EF4-FFF2-40B4-BE49-F238E27FC236}">
                <a16:creationId xmlns:a16="http://schemas.microsoft.com/office/drawing/2014/main" id="{699881E4-C5AC-96C4-471A-6B5B871895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spTree>
    <p:extLst>
      <p:ext uri="{BB962C8B-B14F-4D97-AF65-F5344CB8AC3E}">
        <p14:creationId xmlns:p14="http://schemas.microsoft.com/office/powerpoint/2010/main" val="1798962963"/>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Night Blue 0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114" name="Title 113">
            <a:extLst>
              <a:ext uri="{FF2B5EF4-FFF2-40B4-BE49-F238E27FC236}">
                <a16:creationId xmlns:a16="http://schemas.microsoft.com/office/drawing/2014/main" id="{AAB81EEB-8256-7F93-4288-F867AB06607A}"/>
              </a:ext>
            </a:extLst>
          </p:cNvPr>
          <p:cNvSpPr>
            <a:spLocks noGrp="1"/>
          </p:cNvSpPr>
          <p:nvPr>
            <p:ph type="title"/>
          </p:nvPr>
        </p:nvSpPr>
        <p:spPr>
          <a:xfrm>
            <a:off x="1676400" y="1351667"/>
            <a:ext cx="21045720" cy="1046621"/>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Tree>
    <p:extLst>
      <p:ext uri="{BB962C8B-B14F-4D97-AF65-F5344CB8AC3E}">
        <p14:creationId xmlns:p14="http://schemas.microsoft.com/office/powerpoint/2010/main" val="3428354646"/>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Night Blue 0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8" name="Picture Placeholder 6">
            <a:extLst>
              <a:ext uri="{FF2B5EF4-FFF2-40B4-BE49-F238E27FC236}">
                <a16:creationId xmlns:a16="http://schemas.microsoft.com/office/drawing/2014/main" id="{2D374453-CBDF-CF27-1BA9-35475C483B20}"/>
              </a:ext>
            </a:extLst>
          </p:cNvPr>
          <p:cNvSpPr>
            <a:spLocks noGrp="1"/>
          </p:cNvSpPr>
          <p:nvPr>
            <p:ph type="pic" sz="quarter" idx="12"/>
          </p:nvPr>
        </p:nvSpPr>
        <p:spPr>
          <a:xfrm>
            <a:off x="0" y="0"/>
            <a:ext cx="14156514" cy="13716000"/>
          </a:xfrm>
          <a:prstGeom prst="rect">
            <a:avLst/>
          </a:prstGeom>
        </p:spPr>
        <p:txBody>
          <a:bodyPr/>
          <a:lstStyle>
            <a:lvl1pPr>
              <a:defRPr sz="2800">
                <a:latin typeface="Calibri" panose="020F0502020204030204" pitchFamily="34" charset="0"/>
                <a:cs typeface="Calibri" panose="020F0502020204030204" pitchFamily="34" charset="0"/>
              </a:defRPr>
            </a:lvl1pPr>
          </a:lstStyle>
          <a:p>
            <a:endParaRPr lang="en-QA"/>
          </a:p>
        </p:txBody>
      </p:sp>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2" name="Title 113">
            <a:extLst>
              <a:ext uri="{FF2B5EF4-FFF2-40B4-BE49-F238E27FC236}">
                <a16:creationId xmlns:a16="http://schemas.microsoft.com/office/drawing/2014/main" id="{6CDDE8C6-EEFD-FE4D-E847-04C5650C0599}"/>
              </a:ext>
            </a:extLst>
          </p:cNvPr>
          <p:cNvSpPr>
            <a:spLocks noGrp="1"/>
          </p:cNvSpPr>
          <p:nvPr>
            <p:ph type="title"/>
          </p:nvPr>
        </p:nvSpPr>
        <p:spPr>
          <a:xfrm>
            <a:off x="15937905" y="4127303"/>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4" name="Text Placeholder 54">
            <a:extLst>
              <a:ext uri="{FF2B5EF4-FFF2-40B4-BE49-F238E27FC236}">
                <a16:creationId xmlns:a16="http://schemas.microsoft.com/office/drawing/2014/main" id="{31BA3B98-F928-3B0F-EBC3-103635A97DA3}"/>
              </a:ext>
            </a:extLst>
          </p:cNvPr>
          <p:cNvSpPr>
            <a:spLocks noGrp="1"/>
          </p:cNvSpPr>
          <p:nvPr>
            <p:ph type="body" sz="quarter" idx="10" hasCustomPrompt="1"/>
          </p:nvPr>
        </p:nvSpPr>
        <p:spPr>
          <a:xfrm>
            <a:off x="15937905" y="6290298"/>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 name="Text Placeholder 54">
            <a:extLst>
              <a:ext uri="{FF2B5EF4-FFF2-40B4-BE49-F238E27FC236}">
                <a16:creationId xmlns:a16="http://schemas.microsoft.com/office/drawing/2014/main" id="{B9846C31-45D5-9429-11C9-7E0233FF9568}"/>
              </a:ext>
            </a:extLst>
          </p:cNvPr>
          <p:cNvSpPr>
            <a:spLocks noGrp="1"/>
          </p:cNvSpPr>
          <p:nvPr>
            <p:ph type="body" sz="quarter" idx="11" hasCustomPrompt="1"/>
          </p:nvPr>
        </p:nvSpPr>
        <p:spPr>
          <a:xfrm>
            <a:off x="15937905" y="2721287"/>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Tree>
    <p:extLst>
      <p:ext uri="{BB962C8B-B14F-4D97-AF65-F5344CB8AC3E}">
        <p14:creationId xmlns:p14="http://schemas.microsoft.com/office/powerpoint/2010/main" val="2137125013"/>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Night Blue 0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2" name="Title 113">
            <a:extLst>
              <a:ext uri="{FF2B5EF4-FFF2-40B4-BE49-F238E27FC236}">
                <a16:creationId xmlns:a16="http://schemas.microsoft.com/office/drawing/2014/main" id="{74E93E91-3B73-274C-CEA7-9FACE5E2FC18}"/>
              </a:ext>
            </a:extLst>
          </p:cNvPr>
          <p:cNvSpPr>
            <a:spLocks noGrp="1"/>
          </p:cNvSpPr>
          <p:nvPr>
            <p:ph type="title"/>
          </p:nvPr>
        </p:nvSpPr>
        <p:spPr>
          <a:xfrm>
            <a:off x="1670786" y="5585708"/>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4" name="Text Placeholder 54">
            <a:extLst>
              <a:ext uri="{FF2B5EF4-FFF2-40B4-BE49-F238E27FC236}">
                <a16:creationId xmlns:a16="http://schemas.microsoft.com/office/drawing/2014/main" id="{B09880AF-4EC7-72D8-D3BA-0FAC16A7DA38}"/>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 name="Text Placeholder 54">
            <a:extLst>
              <a:ext uri="{FF2B5EF4-FFF2-40B4-BE49-F238E27FC236}">
                <a16:creationId xmlns:a16="http://schemas.microsoft.com/office/drawing/2014/main" id="{770EDC73-696E-92AA-38CD-4484C27AA7BB}"/>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Tree>
    <p:extLst>
      <p:ext uri="{BB962C8B-B14F-4D97-AF65-F5344CB8AC3E}">
        <p14:creationId xmlns:p14="http://schemas.microsoft.com/office/powerpoint/2010/main" val="1724286788"/>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Night Blue 04">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36DA72-027D-7798-D0B9-E02F7A6647C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56" name="Rectangle 55">
            <a:extLst>
              <a:ext uri="{FF2B5EF4-FFF2-40B4-BE49-F238E27FC236}">
                <a16:creationId xmlns:a16="http://schemas.microsoft.com/office/drawing/2014/main" id="{3822E9CD-1123-EA5B-5684-45F509F3B526}"/>
              </a:ext>
            </a:extLst>
          </p:cNvPr>
          <p:cNvSpPr/>
          <p:nvPr userDrawn="1"/>
        </p:nvSpPr>
        <p:spPr>
          <a:xfrm>
            <a:off x="15223766" y="0"/>
            <a:ext cx="9160233"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71" name="Freeform: Shape 29">
            <a:extLst>
              <a:ext uri="{FF2B5EF4-FFF2-40B4-BE49-F238E27FC236}">
                <a16:creationId xmlns:a16="http://schemas.microsoft.com/office/drawing/2014/main" id="{45C703B0-1CB6-B10C-0610-C94756477E75}"/>
              </a:ext>
            </a:extLst>
          </p:cNvPr>
          <p:cNvSpPr/>
          <p:nvPr userDrawn="1"/>
        </p:nvSpPr>
        <p:spPr>
          <a:xfrm>
            <a:off x="8799900" y="1324484"/>
            <a:ext cx="13907700" cy="11067030"/>
          </a:xfrm>
          <a:prstGeom prst="roundRect">
            <a:avLst>
              <a:gd name="adj" fmla="val 3173"/>
            </a:avLst>
          </a:prstGeom>
          <a:solidFill>
            <a:schemeClr val="bg1"/>
          </a:solidFill>
          <a:ln w="0" cap="flat">
            <a:noFill/>
            <a:prstDash val="solid"/>
            <a:miter/>
          </a:ln>
          <a:effectLst>
            <a:outerShdw blurRad="1143000" dist="50800" dir="5400000" algn="ctr" rotWithShape="0">
              <a:srgbClr val="000000">
                <a:alpha val="10000"/>
              </a:srgbClr>
            </a:outerShdw>
          </a:effectLst>
        </p:spPr>
        <p:txBody>
          <a:bodyPr rtlCol="0" anchor="ctr"/>
          <a:lstStyle/>
          <a:p>
            <a:endParaRPr lang="en-US" sz="1200">
              <a:latin typeface="Calibri" panose="020F0502020204030204" pitchFamily="34" charset="0"/>
              <a:cs typeface="Calibri" panose="020F0502020204030204" pitchFamily="34" charset="0"/>
            </a:endParaRPr>
          </a:p>
        </p:txBody>
      </p:sp>
      <p:sp>
        <p:nvSpPr>
          <p:cNvPr id="75" name="Picture Placeholder 73">
            <a:extLst>
              <a:ext uri="{FF2B5EF4-FFF2-40B4-BE49-F238E27FC236}">
                <a16:creationId xmlns:a16="http://schemas.microsoft.com/office/drawing/2014/main" id="{043F1E87-E3BE-82AC-F65C-6819D00DD759}"/>
              </a:ext>
            </a:extLst>
          </p:cNvPr>
          <p:cNvSpPr>
            <a:spLocks noGrp="1"/>
          </p:cNvSpPr>
          <p:nvPr>
            <p:ph type="pic" sz="quarter" idx="12"/>
          </p:nvPr>
        </p:nvSpPr>
        <p:spPr>
          <a:xfrm>
            <a:off x="9513686" y="2038350"/>
            <a:ext cx="12495414" cy="9639300"/>
          </a:xfrm>
          <a:prstGeom prst="roundRect">
            <a:avLst>
              <a:gd name="adj" fmla="val 2298"/>
            </a:avLst>
          </a:prstGeom>
          <a:solidFill>
            <a:schemeClr val="bg1">
              <a:lumMod val="85000"/>
            </a:schemeClr>
          </a:solidFill>
        </p:spPr>
        <p:txBody>
          <a:bodyPr/>
          <a:lstStyle>
            <a:lvl1pPr>
              <a:defRPr sz="2800">
                <a:latin typeface="Calibri" panose="020F0502020204030204" pitchFamily="34" charset="0"/>
                <a:cs typeface="Calibri" panose="020F0502020204030204" pitchFamily="34" charset="0"/>
              </a:defRPr>
            </a:lvl1pPr>
          </a:lstStyle>
          <a:p>
            <a:endParaRPr lang="en-QA"/>
          </a:p>
        </p:txBody>
      </p:sp>
    </p:spTree>
    <p:extLst>
      <p:ext uri="{BB962C8B-B14F-4D97-AF65-F5344CB8AC3E}">
        <p14:creationId xmlns:p14="http://schemas.microsoft.com/office/powerpoint/2010/main" val="1679536465"/>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Night Blue 0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81DC4C-498B-24C0-731F-F4AE7BCDDE6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58" name="Rectangle 57">
            <a:extLst>
              <a:ext uri="{FF2B5EF4-FFF2-40B4-BE49-F238E27FC236}">
                <a16:creationId xmlns:a16="http://schemas.microsoft.com/office/drawing/2014/main" id="{263E285A-757D-0DEE-70F2-18A913826750}"/>
              </a:ext>
            </a:extLst>
          </p:cNvPr>
          <p:cNvSpPr/>
          <p:nvPr userDrawn="1"/>
        </p:nvSpPr>
        <p:spPr>
          <a:xfrm>
            <a:off x="15223766" y="0"/>
            <a:ext cx="9160233"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2" name="Freeform: Shape 29">
            <a:extLst>
              <a:ext uri="{FF2B5EF4-FFF2-40B4-BE49-F238E27FC236}">
                <a16:creationId xmlns:a16="http://schemas.microsoft.com/office/drawing/2014/main" id="{B7652298-8A77-512C-3BC5-3CA4FDAD4084}"/>
              </a:ext>
            </a:extLst>
          </p:cNvPr>
          <p:cNvSpPr/>
          <p:nvPr userDrawn="1"/>
        </p:nvSpPr>
        <p:spPr>
          <a:xfrm>
            <a:off x="11655093" y="1324483"/>
            <a:ext cx="11052507" cy="11067031"/>
          </a:xfrm>
          <a:prstGeom prst="roundRect">
            <a:avLst>
              <a:gd name="adj" fmla="val 4382"/>
            </a:avLst>
          </a:prstGeom>
          <a:solidFill>
            <a:schemeClr val="bg1"/>
          </a:solidFill>
          <a:ln w="0" cap="flat">
            <a:noFill/>
            <a:prstDash val="solid"/>
            <a:miter/>
          </a:ln>
          <a:effectLst>
            <a:outerShdw blurRad="1143000" dist="50800" dir="5400000" algn="ctr" rotWithShape="0">
              <a:srgbClr val="000000">
                <a:alpha val="10000"/>
              </a:srgbClr>
            </a:outerShdw>
          </a:effectLst>
        </p:spPr>
        <p:txBody>
          <a:bodyPr rtlCol="0" anchor="ctr"/>
          <a:lstStyle/>
          <a:p>
            <a:endParaRPr lang="en-US" sz="12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8044928"/>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Night Blue 0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3C46CC-61D2-C43C-8ABF-DC3D02A9D60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11" name="Grid" hidden="1">
            <a:extLst>
              <a:ext uri="{FF2B5EF4-FFF2-40B4-BE49-F238E27FC236}">
                <a16:creationId xmlns:a16="http://schemas.microsoft.com/office/drawing/2014/main" id="{11652F50-E0D2-E3FF-ABF8-8603A4EAA31C}"/>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2" name="Group 11">
              <a:extLst>
                <a:ext uri="{FF2B5EF4-FFF2-40B4-BE49-F238E27FC236}">
                  <a16:creationId xmlns:a16="http://schemas.microsoft.com/office/drawing/2014/main" id="{E78D61D5-D488-C3DA-8A59-F74044BD18C3}"/>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30" name="Rectangle 29">
                <a:extLst>
                  <a:ext uri="{FF2B5EF4-FFF2-40B4-BE49-F238E27FC236}">
                    <a16:creationId xmlns:a16="http://schemas.microsoft.com/office/drawing/2014/main" id="{A31CFFA6-07A2-0F9B-4342-5A897432A4B3}"/>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A926796-05B7-0652-B27A-B9FB7F7316BC}"/>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DBDD97C0-8F39-D62C-3348-C8439BDC56EA}"/>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73B0D0BC-D5C6-0F2D-2B8B-98E765DBD2ED}"/>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D6377CAA-3A48-B06B-60AB-0BB042324798}"/>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A482CDD6-CB86-AF54-E05F-204B20F5B1F9}"/>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6CDBBD93-60D7-5B3D-D503-9F5DD92C58D4}"/>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27914186-9AF0-5EC1-EDF4-183761458A86}"/>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700FBBB0-8A6E-0929-8967-D2D6B4EEF53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3B078ABF-5873-E735-F1FF-24C889D74C45}"/>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CF64F5CC-73F7-906C-3C45-187873307C7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46A9A48F-990E-356D-91B0-28486FB26D7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410A28A2-388A-5A27-B7BD-592D1A3338A4}"/>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2558F30-F358-0B48-09CC-BA25B5F69555}"/>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C2FA19EC-38BE-3EA8-02CD-E3E6A27F65F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CEDBEB57-DF1E-077A-631B-3D10CDF62BAD}"/>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61986391-DC24-626F-A1A1-B2677281D64A}"/>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2DB05003-FAF7-587F-5A59-AAADFBBF3B20}"/>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0519F929-F844-2457-5B4E-57A0CE90693D}"/>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9FC584BF-7EAC-8704-09E2-AE60CBA44183}"/>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DBE014EE-629D-0347-2D7B-52ED8B0315C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42AEC9F3-0179-C589-A675-558D9DEC00D7}"/>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5A972E0A-CD71-AF33-D71E-32BAC81B16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534FBA80-9461-9C68-63B5-93BEB7BCEF8E}"/>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360B9290-58F6-379D-78BA-EE4F868378F3}"/>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093EADA5-C555-4CD2-0B23-56C2F712CE83}"/>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9745549B-AF33-4AEB-47CC-69973C1808F6}"/>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C8BD1BCE-DE14-77E8-0825-5E8B6777C9C0}"/>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63EBC87D-1C58-A976-8B56-FB3440DD46E8}"/>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BFD9531A-E60E-F197-AF9E-AF798E90E862}"/>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3" name="Group 12">
              <a:extLst>
                <a:ext uri="{FF2B5EF4-FFF2-40B4-BE49-F238E27FC236}">
                  <a16:creationId xmlns:a16="http://schemas.microsoft.com/office/drawing/2014/main" id="{65BDEACD-4B3A-18C9-E03B-94C13C58039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4" name="Rectangle 13">
                <a:extLst>
                  <a:ext uri="{FF2B5EF4-FFF2-40B4-BE49-F238E27FC236}">
                    <a16:creationId xmlns:a16="http://schemas.microsoft.com/office/drawing/2014/main" id="{A958B015-7A7A-6A5D-710F-3DD0DCCB7890}"/>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E40862F6-DC30-4658-CBF9-843E9BFB58E2}"/>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98F3B4C8-5325-58E0-C90D-E29C136416B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8E6E3C44-5FF5-8121-5B69-5DA57F6CBDDA}"/>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F4AB4522-F095-E0A8-61D0-4692B5ECB74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32788D64-177D-1363-A1BF-F2DF428373BD}"/>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3A40A059-12FB-2169-ABCB-13D98CBFE366}"/>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B656A067-7C5D-17E3-60CA-35A13284090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A2EE9BE2-4CE4-D6B9-95E6-344C64F404D5}"/>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951E746C-6BFB-0D14-63B4-023C515F6CC5}"/>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 name="Rectangle 23">
                <a:extLst>
                  <a:ext uri="{FF2B5EF4-FFF2-40B4-BE49-F238E27FC236}">
                    <a16:creationId xmlns:a16="http://schemas.microsoft.com/office/drawing/2014/main" id="{8FA00384-9FBB-7BE5-643A-45775C68AED7}"/>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F6871783-6F7D-3D44-6A1D-7EAD6CF1159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8EDD4FA7-59C4-5EE6-87CC-69A4B5FC1F20}"/>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E8010D77-5874-3225-AC9B-43A605B0F105}"/>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7EF479E-3963-B179-FBE6-F4D28811D0D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3F7ECCCA-1A98-8FE7-F72F-46C48A47B2E4}"/>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474" name="Shape 474"/>
          <p:cNvSpPr>
            <a:spLocks noGrp="1"/>
          </p:cNvSpPr>
          <p:nvPr>
            <p:ph type="pic" sz="half" idx="13" hasCustomPrompt="1"/>
          </p:nvPr>
        </p:nvSpPr>
        <p:spPr>
          <a:xfrm>
            <a:off x="1661877" y="2752088"/>
            <a:ext cx="9639429" cy="963942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0" name="Shape 474">
            <a:extLst>
              <a:ext uri="{FF2B5EF4-FFF2-40B4-BE49-F238E27FC236}">
                <a16:creationId xmlns:a16="http://schemas.microsoft.com/office/drawing/2014/main" id="{CCD3318A-EA5F-FD65-8A52-E3A65CA2450C}"/>
              </a:ext>
            </a:extLst>
          </p:cNvPr>
          <p:cNvSpPr>
            <a:spLocks noGrp="1"/>
          </p:cNvSpPr>
          <p:nvPr>
            <p:ph type="pic" sz="half" idx="14" hasCustomPrompt="1"/>
          </p:nvPr>
        </p:nvSpPr>
        <p:spPr>
          <a:xfrm>
            <a:off x="11639579" y="2752088"/>
            <a:ext cx="5372144"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1" name="Shape 474">
            <a:extLst>
              <a:ext uri="{FF2B5EF4-FFF2-40B4-BE49-F238E27FC236}">
                <a16:creationId xmlns:a16="http://schemas.microsoft.com/office/drawing/2014/main" id="{4B1F9870-D3FD-0A01-2D78-C30F2F3BC147}"/>
              </a:ext>
            </a:extLst>
          </p:cNvPr>
          <p:cNvSpPr>
            <a:spLocks noGrp="1"/>
          </p:cNvSpPr>
          <p:nvPr>
            <p:ph type="pic" sz="half" idx="15" hasCustomPrompt="1"/>
          </p:nvPr>
        </p:nvSpPr>
        <p:spPr>
          <a:xfrm>
            <a:off x="17365509" y="2752088"/>
            <a:ext cx="5356611"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2" name="Shape 474">
            <a:extLst>
              <a:ext uri="{FF2B5EF4-FFF2-40B4-BE49-F238E27FC236}">
                <a16:creationId xmlns:a16="http://schemas.microsoft.com/office/drawing/2014/main" id="{53500D23-2EC7-CF17-5DB1-F9953F0A0332}"/>
              </a:ext>
            </a:extLst>
          </p:cNvPr>
          <p:cNvSpPr>
            <a:spLocks noGrp="1"/>
          </p:cNvSpPr>
          <p:nvPr>
            <p:ph type="pic" sz="half" idx="16" hasCustomPrompt="1"/>
          </p:nvPr>
        </p:nvSpPr>
        <p:spPr>
          <a:xfrm>
            <a:off x="11655093" y="7776186"/>
            <a:ext cx="5356629"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3" name="Shape 474">
            <a:extLst>
              <a:ext uri="{FF2B5EF4-FFF2-40B4-BE49-F238E27FC236}">
                <a16:creationId xmlns:a16="http://schemas.microsoft.com/office/drawing/2014/main" id="{048A9979-BBD3-7B2C-D017-E14D6D87D826}"/>
              </a:ext>
            </a:extLst>
          </p:cNvPr>
          <p:cNvSpPr>
            <a:spLocks noGrp="1"/>
          </p:cNvSpPr>
          <p:nvPr>
            <p:ph type="pic" sz="half" idx="17" hasCustomPrompt="1"/>
          </p:nvPr>
        </p:nvSpPr>
        <p:spPr>
          <a:xfrm>
            <a:off x="17380979" y="7776186"/>
            <a:ext cx="5341141"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448" name="Title 113">
            <a:extLst>
              <a:ext uri="{FF2B5EF4-FFF2-40B4-BE49-F238E27FC236}">
                <a16:creationId xmlns:a16="http://schemas.microsoft.com/office/drawing/2014/main" id="{2C093071-6019-42BC-81B6-63719ABCC24B}"/>
              </a:ext>
            </a:extLst>
          </p:cNvPr>
          <p:cNvSpPr>
            <a:spLocks noGrp="1"/>
          </p:cNvSpPr>
          <p:nvPr>
            <p:ph type="title"/>
          </p:nvPr>
        </p:nvSpPr>
        <p:spPr>
          <a:xfrm>
            <a:off x="1676400" y="1351667"/>
            <a:ext cx="21045720" cy="1046621"/>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Tree>
    <p:extLst>
      <p:ext uri="{BB962C8B-B14F-4D97-AF65-F5344CB8AC3E}">
        <p14:creationId xmlns:p14="http://schemas.microsoft.com/office/powerpoint/2010/main" val="3362356159"/>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Night Blue 07">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3B2991-1CDF-C5F2-F605-2569D295B39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2ECBAF60-9E9C-55BE-B4A3-6F8EAF5BB1CC}"/>
              </a:ext>
            </a:extLst>
          </p:cNvPr>
          <p:cNvSpPr/>
          <p:nvPr userDrawn="1"/>
        </p:nvSpPr>
        <p:spPr>
          <a:xfrm>
            <a:off x="0" y="9766566"/>
            <a:ext cx="24383999" cy="3949434"/>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sp>
        <p:nvSpPr>
          <p:cNvPr id="88" name="Rounded Rectangle 87">
            <a:extLst>
              <a:ext uri="{FF2B5EF4-FFF2-40B4-BE49-F238E27FC236}">
                <a16:creationId xmlns:a16="http://schemas.microsoft.com/office/drawing/2014/main" id="{70603433-E8D1-EBC7-EFC2-E65FE6F7AED2}"/>
              </a:ext>
            </a:extLst>
          </p:cNvPr>
          <p:cNvSpPr/>
          <p:nvPr userDrawn="1"/>
        </p:nvSpPr>
        <p:spPr>
          <a:xfrm rot="16200000">
            <a:off x="9166222" y="-1177045"/>
            <a:ext cx="8538442" cy="18544314"/>
          </a:xfrm>
          <a:prstGeom prst="roundRect">
            <a:avLst>
              <a:gd name="adj" fmla="val 7543"/>
            </a:avLst>
          </a:prstGeom>
          <a:solidFill>
            <a:schemeClr val="bg1"/>
          </a:soli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2800">
              <a:solidFill>
                <a:sysClr val="windowText" lastClr="000000"/>
              </a:solidFill>
              <a:latin typeface="Calibri" panose="020F0502020204030204" pitchFamily="34" charset="0"/>
              <a:cs typeface="Calibri" panose="020F0502020204030204" pitchFamily="34" charset="0"/>
            </a:endParaRPr>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94" name="Picture Placeholder 92">
            <a:extLst>
              <a:ext uri="{FF2B5EF4-FFF2-40B4-BE49-F238E27FC236}">
                <a16:creationId xmlns:a16="http://schemas.microsoft.com/office/drawing/2014/main" id="{0F871B35-CE93-2D27-B3FA-4CD6A14CC595}"/>
              </a:ext>
            </a:extLst>
          </p:cNvPr>
          <p:cNvSpPr>
            <a:spLocks noGrp="1"/>
          </p:cNvSpPr>
          <p:nvPr>
            <p:ph type="pic" sz="quarter" idx="10"/>
          </p:nvPr>
        </p:nvSpPr>
        <p:spPr>
          <a:xfrm>
            <a:off x="1676400" y="2752725"/>
            <a:ext cx="7971274" cy="9611608"/>
          </a:xfrm>
          <a:prstGeom prst="round2SameRect">
            <a:avLst>
              <a:gd name="adj1" fmla="val 4636"/>
              <a:gd name="adj2" fmla="val 0"/>
            </a:avLst>
          </a:prstGeom>
          <a:solidFill>
            <a:schemeClr val="bg1">
              <a:lumMod val="85000"/>
            </a:schemeClr>
          </a:solidFill>
        </p:spPr>
        <p:txBody>
          <a:bodyPr/>
          <a:lstStyle>
            <a:lvl1pPr>
              <a:defRPr sz="2800">
                <a:latin typeface="Calibri" panose="020F0502020204030204" pitchFamily="34" charset="0"/>
                <a:cs typeface="Calibri" panose="020F0502020204030204" pitchFamily="34" charset="0"/>
              </a:defRPr>
            </a:lvl1pPr>
          </a:lstStyle>
          <a:p>
            <a:endParaRPr lang="en-QA"/>
          </a:p>
        </p:txBody>
      </p:sp>
      <p:cxnSp>
        <p:nvCxnSpPr>
          <p:cNvPr id="98" name="Straight Connector 97">
            <a:extLst>
              <a:ext uri="{FF2B5EF4-FFF2-40B4-BE49-F238E27FC236}">
                <a16:creationId xmlns:a16="http://schemas.microsoft.com/office/drawing/2014/main" id="{DACDBF09-490E-5BBF-565F-BD4157BE539B}"/>
              </a:ext>
            </a:extLst>
          </p:cNvPr>
          <p:cNvCxnSpPr>
            <a:cxnSpLocks/>
          </p:cNvCxnSpPr>
          <p:nvPr userDrawn="1"/>
        </p:nvCxnSpPr>
        <p:spPr>
          <a:xfrm>
            <a:off x="19866930" y="10603911"/>
            <a:ext cx="71380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Graphic 17">
            <a:extLst>
              <a:ext uri="{FF2B5EF4-FFF2-40B4-BE49-F238E27FC236}">
                <a16:creationId xmlns:a16="http://schemas.microsoft.com/office/drawing/2014/main" id="{5F126586-2243-2758-E3F4-BBA3EACA9589}"/>
              </a:ext>
            </a:extLst>
          </p:cNvPr>
          <p:cNvSpPr/>
          <p:nvPr userDrawn="1"/>
        </p:nvSpPr>
        <p:spPr>
          <a:xfrm>
            <a:off x="20627718" y="3140105"/>
            <a:ext cx="1714071" cy="1408973"/>
          </a:xfrm>
          <a:custGeom>
            <a:avLst/>
            <a:gdLst>
              <a:gd name="connsiteX0" fmla="*/ 1565126 w 2643876"/>
              <a:gd name="connsiteY0" fmla="*/ 291970 h 2173278"/>
              <a:gd name="connsiteX1" fmla="*/ 1897814 w 2643876"/>
              <a:gd name="connsiteY1" fmla="*/ 0 h 2173278"/>
              <a:gd name="connsiteX2" fmla="*/ 2643876 w 2643876"/>
              <a:gd name="connsiteY2" fmla="*/ 1394767 h 2173278"/>
              <a:gd name="connsiteX3" fmla="*/ 2003135 w 2643876"/>
              <a:gd name="connsiteY3" fmla="*/ 2173278 h 2173278"/>
              <a:gd name="connsiteX4" fmla="*/ 1411212 w 2643876"/>
              <a:gd name="connsiteY4" fmla="*/ 1654195 h 2173278"/>
              <a:gd name="connsiteX5" fmla="*/ 1978952 w 2643876"/>
              <a:gd name="connsiteY5" fmla="*/ 859413 h 2173278"/>
              <a:gd name="connsiteX6" fmla="*/ 1565352 w 2643876"/>
              <a:gd name="connsiteY6" fmla="*/ 291744 h 2173278"/>
              <a:gd name="connsiteX7" fmla="*/ 154139 w 2643876"/>
              <a:gd name="connsiteY7" fmla="*/ 291970 h 2173278"/>
              <a:gd name="connsiteX8" fmla="*/ 486602 w 2643876"/>
              <a:gd name="connsiteY8" fmla="*/ 0 h 2173278"/>
              <a:gd name="connsiteX9" fmla="*/ 1232664 w 2643876"/>
              <a:gd name="connsiteY9" fmla="*/ 1394767 h 2173278"/>
              <a:gd name="connsiteX10" fmla="*/ 591923 w 2643876"/>
              <a:gd name="connsiteY10" fmla="*/ 2173278 h 2173278"/>
              <a:gd name="connsiteX11" fmla="*/ 0 w 2643876"/>
              <a:gd name="connsiteY11" fmla="*/ 1654195 h 2173278"/>
              <a:gd name="connsiteX12" fmla="*/ 567740 w 2643876"/>
              <a:gd name="connsiteY12" fmla="*/ 859413 h 2173278"/>
              <a:gd name="connsiteX13" fmla="*/ 154139 w 2643876"/>
              <a:gd name="connsiteY13" fmla="*/ 291744 h 2173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3876" h="2173278">
                <a:moveTo>
                  <a:pt x="1565126" y="291970"/>
                </a:moveTo>
                <a:lnTo>
                  <a:pt x="1897814" y="0"/>
                </a:lnTo>
                <a:cubicBezTo>
                  <a:pt x="2384416" y="356827"/>
                  <a:pt x="2643876" y="851504"/>
                  <a:pt x="2643876" y="1394767"/>
                </a:cubicBezTo>
                <a:cubicBezTo>
                  <a:pt x="2643876" y="1856902"/>
                  <a:pt x="2457417" y="2173278"/>
                  <a:pt x="2003135" y="2173278"/>
                </a:cubicBezTo>
                <a:cubicBezTo>
                  <a:pt x="1646264" y="2173278"/>
                  <a:pt x="1411212" y="1970571"/>
                  <a:pt x="1411212" y="1654195"/>
                </a:cubicBezTo>
                <a:cubicBezTo>
                  <a:pt x="1411212" y="1046075"/>
                  <a:pt x="1978952" y="1232511"/>
                  <a:pt x="1978952" y="859413"/>
                </a:cubicBezTo>
                <a:cubicBezTo>
                  <a:pt x="1978952" y="705293"/>
                  <a:pt x="1849222" y="518857"/>
                  <a:pt x="1565352" y="291744"/>
                </a:cubicBezTo>
                <a:close/>
                <a:moveTo>
                  <a:pt x="154139" y="291970"/>
                </a:moveTo>
                <a:lnTo>
                  <a:pt x="486602" y="0"/>
                </a:lnTo>
                <a:cubicBezTo>
                  <a:pt x="973203" y="356827"/>
                  <a:pt x="1232664" y="851504"/>
                  <a:pt x="1232664" y="1394767"/>
                </a:cubicBezTo>
                <a:cubicBezTo>
                  <a:pt x="1232664" y="1856902"/>
                  <a:pt x="1046205" y="2173278"/>
                  <a:pt x="591923" y="2173278"/>
                </a:cubicBezTo>
                <a:cubicBezTo>
                  <a:pt x="235277" y="2173278"/>
                  <a:pt x="0" y="1970571"/>
                  <a:pt x="0" y="1654195"/>
                </a:cubicBezTo>
                <a:cubicBezTo>
                  <a:pt x="0" y="1046075"/>
                  <a:pt x="567740" y="1232511"/>
                  <a:pt x="567740" y="859413"/>
                </a:cubicBezTo>
                <a:cubicBezTo>
                  <a:pt x="567740" y="705293"/>
                  <a:pt x="438009" y="518857"/>
                  <a:pt x="154139" y="291744"/>
                </a:cubicBezTo>
                <a:close/>
              </a:path>
            </a:pathLst>
          </a:custGeom>
          <a:solidFill>
            <a:schemeClr val="accent2"/>
          </a:solidFill>
          <a:ln w="2255" cap="flat">
            <a:noFill/>
            <a:prstDash val="solid"/>
            <a:miter/>
          </a:ln>
        </p:spPr>
        <p:txBody>
          <a:bodyPr rtlCol="0" anchor="ctr"/>
          <a:lstStyle/>
          <a:p>
            <a:endParaRPr lang="en-QA" sz="1200">
              <a:latin typeface="Calibri" panose="020F0502020204030204" pitchFamily="34" charset="0"/>
              <a:cs typeface="Calibri" panose="020F0502020204030204" pitchFamily="34" charset="0"/>
            </a:endParaRPr>
          </a:p>
        </p:txBody>
      </p:sp>
      <p:sp>
        <p:nvSpPr>
          <p:cNvPr id="3" name="Text Placeholder 5">
            <a:extLst>
              <a:ext uri="{FF2B5EF4-FFF2-40B4-BE49-F238E27FC236}">
                <a16:creationId xmlns:a16="http://schemas.microsoft.com/office/drawing/2014/main" id="{5E7684D4-DF0F-BFF3-8930-10E3D86B6B02}"/>
              </a:ext>
            </a:extLst>
          </p:cNvPr>
          <p:cNvSpPr>
            <a:spLocks noGrp="1"/>
          </p:cNvSpPr>
          <p:nvPr>
            <p:ph type="body" sz="quarter" idx="4294967295" hasCustomPrompt="1"/>
          </p:nvPr>
        </p:nvSpPr>
        <p:spPr>
          <a:xfrm>
            <a:off x="10587504" y="4549078"/>
            <a:ext cx="9961562" cy="5341031"/>
          </a:xfrm>
          <a:prstGeom prst="rect">
            <a:avLst/>
          </a:prstGeom>
        </p:spPr>
        <p:txBody>
          <a:bodyPr vert="horz" lIns="0" tIns="0" rIns="0" bIns="0" rtlCol="0" anchor="ctr">
            <a:noAutofit/>
          </a:bodyPr>
          <a:lstStyle>
            <a:lvl1pPr>
              <a:defRPr sz="2400">
                <a:solidFill>
                  <a:schemeClr val="tx1"/>
                </a:solidFill>
                <a:latin typeface="Calibri" panose="020F0502020204030204" pitchFamily="34" charset="0"/>
                <a:cs typeface="Calibri" panose="020F0502020204030204" pitchFamily="34" charset="0"/>
              </a:defRPr>
            </a:lvl1pPr>
          </a:lstStyle>
          <a:p>
            <a:r>
              <a:rPr lang="en-US" sz="2800">
                <a:solidFill>
                  <a:schemeClr val="bg1"/>
                </a:solidFill>
                <a:cs typeface="Lusail"/>
              </a:rPr>
              <a:t>Think of us as a ship, guided by a skilled captain and united crew. To succeed, we must work together to overcome challenges, focusing on our duty to serve our nation and our professional responsibilities that demand continuous learning and growth. Let us embrace change as an opportunity and celebrate our achievements–from our expanding workforce to our growing presence on the global stage. Let us leverage these achievements to further enhance our capabilities. Today, our voice carries weight, backed by distinguished talent and tremendous efforts behind the scenes. Look at how far we’ve come—praise be to God.</a:t>
            </a:r>
          </a:p>
        </p:txBody>
      </p:sp>
      <p:sp>
        <p:nvSpPr>
          <p:cNvPr id="55" name="Text Placeholder 5">
            <a:extLst>
              <a:ext uri="{FF2B5EF4-FFF2-40B4-BE49-F238E27FC236}">
                <a16:creationId xmlns:a16="http://schemas.microsoft.com/office/drawing/2014/main" id="{73CD0A50-6A57-0E1B-6F61-80704DF45271}"/>
              </a:ext>
            </a:extLst>
          </p:cNvPr>
          <p:cNvSpPr>
            <a:spLocks noGrp="1"/>
          </p:cNvSpPr>
          <p:nvPr>
            <p:ph type="body" sz="quarter" idx="4294967295" hasCustomPrompt="1"/>
          </p:nvPr>
        </p:nvSpPr>
        <p:spPr>
          <a:xfrm>
            <a:off x="10587504" y="10243910"/>
            <a:ext cx="8904904" cy="1073802"/>
          </a:xfrm>
          <a:prstGeom prst="rect">
            <a:avLst/>
          </a:prstGeom>
        </p:spPr>
        <p:txBody>
          <a:bodyPr vert="horz" lIns="0" tIns="0" rIns="0" bIns="0" rtlCol="0" anchor="b">
            <a:noAutofit/>
          </a:bodyPr>
          <a:lstStyle>
            <a:lvl1pPr algn="r">
              <a:lnSpc>
                <a:spcPct val="100000"/>
              </a:lnSpc>
              <a:defRPr sz="2400" b="1">
                <a:solidFill>
                  <a:schemeClr val="tx1"/>
                </a:solidFill>
                <a:latin typeface="Calibri" panose="020F0502020204030204" pitchFamily="34" charset="0"/>
                <a:cs typeface="Calibri" panose="020F0502020204030204" pitchFamily="34" charset="0"/>
              </a:defRPr>
            </a:lvl1pPr>
          </a:lstStyle>
          <a:p>
            <a:r>
              <a:rPr lang="en-US" sz="2800">
                <a:solidFill>
                  <a:schemeClr val="bg1"/>
                </a:solidFill>
                <a:cs typeface="Lusail"/>
              </a:rPr>
              <a:t>Name of the Quoted Individual</a:t>
            </a:r>
            <a:br>
              <a:rPr lang="en-US" sz="2800">
                <a:solidFill>
                  <a:schemeClr val="bg1"/>
                </a:solidFill>
                <a:cs typeface="Lusail"/>
              </a:rPr>
            </a:br>
            <a:r>
              <a:rPr lang="en-US" sz="2800">
                <a:solidFill>
                  <a:schemeClr val="bg1"/>
                </a:solidFill>
                <a:cs typeface="Lusail"/>
              </a:rPr>
              <a:t>Position of the quoted individual</a:t>
            </a:r>
          </a:p>
        </p:txBody>
      </p:sp>
    </p:spTree>
    <p:extLst>
      <p:ext uri="{BB962C8B-B14F-4D97-AF65-F5344CB8AC3E}">
        <p14:creationId xmlns:p14="http://schemas.microsoft.com/office/powerpoint/2010/main" val="4193377103"/>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Night Blue 08">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376C2-77BA-6F71-8F8E-A0DD8F49CD3D}"/>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Tree>
    <p:extLst>
      <p:ext uri="{BB962C8B-B14F-4D97-AF65-F5344CB8AC3E}">
        <p14:creationId xmlns:p14="http://schemas.microsoft.com/office/powerpoint/2010/main" val="704583360"/>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Night Blue 0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88B37D-6BF6-A128-DC37-B8D8A02FAA71}"/>
              </a:ext>
            </a:extLst>
          </p:cNvPr>
          <p:cNvSpPr/>
          <p:nvPr userDrawn="1"/>
        </p:nvSpPr>
        <p:spPr>
          <a:xfrm rot="10800000">
            <a:off x="0" y="0"/>
            <a:ext cx="24383999"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88" name="Rounded Rectangle 87">
            <a:extLst>
              <a:ext uri="{FF2B5EF4-FFF2-40B4-BE49-F238E27FC236}">
                <a16:creationId xmlns:a16="http://schemas.microsoft.com/office/drawing/2014/main" id="{70603433-E8D1-EBC7-EFC2-E65FE6F7AED2}"/>
              </a:ext>
            </a:extLst>
          </p:cNvPr>
          <p:cNvSpPr/>
          <p:nvPr userDrawn="1"/>
        </p:nvSpPr>
        <p:spPr>
          <a:xfrm rot="16200000">
            <a:off x="9166222" y="-1177045"/>
            <a:ext cx="8538442" cy="18544314"/>
          </a:xfrm>
          <a:prstGeom prst="roundRect">
            <a:avLst>
              <a:gd name="adj" fmla="val 7543"/>
            </a:avLst>
          </a:prstGeom>
          <a:gradFill>
            <a:gsLst>
              <a:gs pos="0">
                <a:schemeClr val="bg1">
                  <a:lumMod val="68646"/>
                  <a:lumOff val="31354"/>
                  <a:alpha val="29770"/>
                </a:schemeClr>
              </a:gs>
              <a:gs pos="100000">
                <a:schemeClr val="bg1">
                  <a:alpha val="5253"/>
                </a:schemeClr>
              </a:gs>
            </a:gsLst>
            <a:lin ang="5400000" scaled="1"/>
          </a:gra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2800">
              <a:solidFill>
                <a:sysClr val="windowText" lastClr="000000"/>
              </a:solidFill>
              <a:latin typeface="Calibri" panose="020F0502020204030204" pitchFamily="34" charset="0"/>
              <a:cs typeface="Calibri" panose="020F0502020204030204" pitchFamily="34" charset="0"/>
            </a:endParaRPr>
          </a:p>
        </p:txBody>
      </p:sp>
      <p:sp>
        <p:nvSpPr>
          <p:cNvPr id="89" name="Text Placeholder 5">
            <a:extLst>
              <a:ext uri="{FF2B5EF4-FFF2-40B4-BE49-F238E27FC236}">
                <a16:creationId xmlns:a16="http://schemas.microsoft.com/office/drawing/2014/main" id="{4925F058-D7E4-3887-B252-E2739F7A1747}"/>
              </a:ext>
            </a:extLst>
          </p:cNvPr>
          <p:cNvSpPr>
            <a:spLocks noGrp="1"/>
          </p:cNvSpPr>
          <p:nvPr>
            <p:ph type="body" sz="quarter" idx="4294967295" hasCustomPrompt="1"/>
          </p:nvPr>
        </p:nvSpPr>
        <p:spPr>
          <a:xfrm>
            <a:off x="10587504" y="4549078"/>
            <a:ext cx="9961562" cy="5341031"/>
          </a:xfrm>
          <a:prstGeom prst="rect">
            <a:avLst/>
          </a:prstGeom>
        </p:spPr>
        <p:txBody>
          <a:bodyPr vert="horz" lIns="0" tIns="0" rIns="0" bIns="0" rtlCol="0" anchor="ctr">
            <a:noAutofit/>
          </a:bodyPr>
          <a:lstStyle>
            <a:lvl1pPr>
              <a:defRPr sz="2400">
                <a:latin typeface="Calibri" panose="020F0502020204030204" pitchFamily="34" charset="0"/>
                <a:cs typeface="Calibri" panose="020F0502020204030204" pitchFamily="34" charset="0"/>
              </a:defRPr>
            </a:lvl1pPr>
          </a:lstStyle>
          <a:p>
            <a:r>
              <a:rPr lang="en-US" sz="2800">
                <a:solidFill>
                  <a:schemeClr val="bg1"/>
                </a:solidFill>
                <a:cs typeface="Lusail"/>
              </a:rPr>
              <a:t>Think of us as a ship, guided by a skilled captain and united crew. To succeed, we must work together to overcome challenges, focusing on our duty to serve our nation and our professional responsibilities that demand continuous learning and growth. Let us embrace change as an opportunity and celebrate our achievements–from our expanding workforce to our growing presence on the global stage. Let us leverage these achievements to further enhance our capabilities. Today, our voice carries weight, backed by distinguished talent and tremendous efforts behind the scenes. Look at how far we’ve come—praise be to God.</a:t>
            </a:r>
          </a:p>
        </p:txBody>
      </p:sp>
      <p:sp>
        <p:nvSpPr>
          <p:cNvPr id="91" name="Rectangle 90">
            <a:extLst>
              <a:ext uri="{FF2B5EF4-FFF2-40B4-BE49-F238E27FC236}">
                <a16:creationId xmlns:a16="http://schemas.microsoft.com/office/drawing/2014/main" id="{60AB0DE5-EED6-FF9E-908F-AFFFA35099BB}"/>
              </a:ext>
            </a:extLst>
          </p:cNvPr>
          <p:cNvSpPr/>
          <p:nvPr userDrawn="1"/>
        </p:nvSpPr>
        <p:spPr>
          <a:xfrm rot="7546092">
            <a:off x="10422545" y="11569758"/>
            <a:ext cx="1589148" cy="1589148"/>
          </a:xfrm>
          <a:prstGeom prst="rect">
            <a:avLst/>
          </a:prstGeom>
          <a:gradFill flip="none" rotWithShape="1">
            <a:gsLst>
              <a:gs pos="76000">
                <a:schemeClr val="accent2"/>
              </a:gs>
              <a:gs pos="0">
                <a:schemeClr val="accent2">
                  <a:lumMod val="20000"/>
                  <a:lumOff val="80000"/>
                </a:schemeClr>
              </a:gs>
              <a:gs pos="100000">
                <a:schemeClr val="accent2"/>
              </a:gs>
            </a:gsLst>
            <a:path path="circle">
              <a:fillToRect l="50000" t="130000" r="50000" b="-30000"/>
            </a:path>
            <a:tileRect/>
          </a:gradFill>
          <a:ln>
            <a:noFill/>
          </a:ln>
          <a:effectLst>
            <a:outerShdw blurRad="1143000" dist="50800" dir="5400000" algn="ctr" rotWithShape="0">
              <a:srgbClr val="000000">
                <a:alpha val="10000"/>
              </a:srgbClr>
            </a:outerShdw>
            <a:softEdge rad="375664"/>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sp>
        <p:nvSpPr>
          <p:cNvPr id="94" name="Picture Placeholder 92">
            <a:extLst>
              <a:ext uri="{FF2B5EF4-FFF2-40B4-BE49-F238E27FC236}">
                <a16:creationId xmlns:a16="http://schemas.microsoft.com/office/drawing/2014/main" id="{0F871B35-CE93-2D27-B3FA-4CD6A14CC595}"/>
              </a:ext>
            </a:extLst>
          </p:cNvPr>
          <p:cNvSpPr>
            <a:spLocks noGrp="1"/>
          </p:cNvSpPr>
          <p:nvPr>
            <p:ph type="pic" sz="quarter" idx="10"/>
          </p:nvPr>
        </p:nvSpPr>
        <p:spPr>
          <a:xfrm>
            <a:off x="1676400" y="2752725"/>
            <a:ext cx="7971274" cy="9611608"/>
          </a:xfrm>
          <a:prstGeom prst="round2SameRect">
            <a:avLst>
              <a:gd name="adj1" fmla="val 4636"/>
              <a:gd name="adj2" fmla="val 0"/>
            </a:avLst>
          </a:prstGeom>
          <a:solidFill>
            <a:schemeClr val="bg1">
              <a:lumMod val="85000"/>
            </a:schemeClr>
          </a:solidFill>
        </p:spPr>
        <p:txBody>
          <a:bodyPr/>
          <a:lstStyle>
            <a:lvl1pPr>
              <a:defRPr sz="2800">
                <a:latin typeface="Calibri" panose="020F0502020204030204" pitchFamily="34" charset="0"/>
                <a:cs typeface="Calibri" panose="020F0502020204030204" pitchFamily="34" charset="0"/>
              </a:defRPr>
            </a:lvl1pPr>
          </a:lstStyle>
          <a:p>
            <a:endParaRPr lang="en-QA"/>
          </a:p>
        </p:txBody>
      </p:sp>
      <p:sp>
        <p:nvSpPr>
          <p:cNvPr id="95" name="Text Placeholder 5">
            <a:extLst>
              <a:ext uri="{FF2B5EF4-FFF2-40B4-BE49-F238E27FC236}">
                <a16:creationId xmlns:a16="http://schemas.microsoft.com/office/drawing/2014/main" id="{A5CEBEDF-108B-AEC4-DD08-A540DC209A0A}"/>
              </a:ext>
            </a:extLst>
          </p:cNvPr>
          <p:cNvSpPr>
            <a:spLocks noGrp="1"/>
          </p:cNvSpPr>
          <p:nvPr>
            <p:ph type="body" sz="quarter" idx="4294967295" hasCustomPrompt="1"/>
          </p:nvPr>
        </p:nvSpPr>
        <p:spPr>
          <a:xfrm>
            <a:off x="10587504" y="10243910"/>
            <a:ext cx="8904904" cy="1073802"/>
          </a:xfrm>
          <a:prstGeom prst="rect">
            <a:avLst/>
          </a:prstGeom>
        </p:spPr>
        <p:txBody>
          <a:bodyPr vert="horz" lIns="0" tIns="0" rIns="0" bIns="0" rtlCol="0" anchor="b">
            <a:noAutofit/>
          </a:bodyPr>
          <a:lstStyle>
            <a:lvl1pPr algn="r">
              <a:lnSpc>
                <a:spcPct val="100000"/>
              </a:lnSpc>
              <a:defRPr sz="2400" b="1">
                <a:latin typeface="Calibri" panose="020F0502020204030204" pitchFamily="34" charset="0"/>
                <a:cs typeface="Calibri" panose="020F0502020204030204" pitchFamily="34" charset="0"/>
              </a:defRPr>
            </a:lvl1pPr>
          </a:lstStyle>
          <a:p>
            <a:r>
              <a:rPr lang="en-US" sz="2800">
                <a:solidFill>
                  <a:schemeClr val="bg1"/>
                </a:solidFill>
                <a:cs typeface="Lusail"/>
              </a:rPr>
              <a:t>Name of the Quoted Individual</a:t>
            </a:r>
            <a:br>
              <a:rPr lang="en-US" sz="2800">
                <a:solidFill>
                  <a:schemeClr val="bg1"/>
                </a:solidFill>
                <a:cs typeface="Lusail"/>
              </a:rPr>
            </a:br>
            <a:r>
              <a:rPr lang="en-US" sz="2800">
                <a:solidFill>
                  <a:schemeClr val="bg1"/>
                </a:solidFill>
                <a:cs typeface="Lusail"/>
              </a:rPr>
              <a:t>Position of the quoted individual</a:t>
            </a:r>
          </a:p>
        </p:txBody>
      </p:sp>
      <p:cxnSp>
        <p:nvCxnSpPr>
          <p:cNvPr id="98" name="Straight Connector 97">
            <a:extLst>
              <a:ext uri="{FF2B5EF4-FFF2-40B4-BE49-F238E27FC236}">
                <a16:creationId xmlns:a16="http://schemas.microsoft.com/office/drawing/2014/main" id="{DACDBF09-490E-5BBF-565F-BD4157BE539B}"/>
              </a:ext>
            </a:extLst>
          </p:cNvPr>
          <p:cNvCxnSpPr>
            <a:cxnSpLocks/>
          </p:cNvCxnSpPr>
          <p:nvPr userDrawn="1"/>
        </p:nvCxnSpPr>
        <p:spPr>
          <a:xfrm>
            <a:off x="19866930" y="10603911"/>
            <a:ext cx="71380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Graphic 17">
            <a:extLst>
              <a:ext uri="{FF2B5EF4-FFF2-40B4-BE49-F238E27FC236}">
                <a16:creationId xmlns:a16="http://schemas.microsoft.com/office/drawing/2014/main" id="{3F22EC44-78A9-F482-EA40-6A4E5801B22A}"/>
              </a:ext>
            </a:extLst>
          </p:cNvPr>
          <p:cNvSpPr/>
          <p:nvPr userDrawn="1"/>
        </p:nvSpPr>
        <p:spPr>
          <a:xfrm>
            <a:off x="20627718" y="3140105"/>
            <a:ext cx="1714071" cy="1408973"/>
          </a:xfrm>
          <a:custGeom>
            <a:avLst/>
            <a:gdLst>
              <a:gd name="connsiteX0" fmla="*/ 1565126 w 2643876"/>
              <a:gd name="connsiteY0" fmla="*/ 291970 h 2173278"/>
              <a:gd name="connsiteX1" fmla="*/ 1897814 w 2643876"/>
              <a:gd name="connsiteY1" fmla="*/ 0 h 2173278"/>
              <a:gd name="connsiteX2" fmla="*/ 2643876 w 2643876"/>
              <a:gd name="connsiteY2" fmla="*/ 1394767 h 2173278"/>
              <a:gd name="connsiteX3" fmla="*/ 2003135 w 2643876"/>
              <a:gd name="connsiteY3" fmla="*/ 2173278 h 2173278"/>
              <a:gd name="connsiteX4" fmla="*/ 1411212 w 2643876"/>
              <a:gd name="connsiteY4" fmla="*/ 1654195 h 2173278"/>
              <a:gd name="connsiteX5" fmla="*/ 1978952 w 2643876"/>
              <a:gd name="connsiteY5" fmla="*/ 859413 h 2173278"/>
              <a:gd name="connsiteX6" fmla="*/ 1565352 w 2643876"/>
              <a:gd name="connsiteY6" fmla="*/ 291744 h 2173278"/>
              <a:gd name="connsiteX7" fmla="*/ 154139 w 2643876"/>
              <a:gd name="connsiteY7" fmla="*/ 291970 h 2173278"/>
              <a:gd name="connsiteX8" fmla="*/ 486602 w 2643876"/>
              <a:gd name="connsiteY8" fmla="*/ 0 h 2173278"/>
              <a:gd name="connsiteX9" fmla="*/ 1232664 w 2643876"/>
              <a:gd name="connsiteY9" fmla="*/ 1394767 h 2173278"/>
              <a:gd name="connsiteX10" fmla="*/ 591923 w 2643876"/>
              <a:gd name="connsiteY10" fmla="*/ 2173278 h 2173278"/>
              <a:gd name="connsiteX11" fmla="*/ 0 w 2643876"/>
              <a:gd name="connsiteY11" fmla="*/ 1654195 h 2173278"/>
              <a:gd name="connsiteX12" fmla="*/ 567740 w 2643876"/>
              <a:gd name="connsiteY12" fmla="*/ 859413 h 2173278"/>
              <a:gd name="connsiteX13" fmla="*/ 154139 w 2643876"/>
              <a:gd name="connsiteY13" fmla="*/ 291744 h 2173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3876" h="2173278">
                <a:moveTo>
                  <a:pt x="1565126" y="291970"/>
                </a:moveTo>
                <a:lnTo>
                  <a:pt x="1897814" y="0"/>
                </a:lnTo>
                <a:cubicBezTo>
                  <a:pt x="2384416" y="356827"/>
                  <a:pt x="2643876" y="851504"/>
                  <a:pt x="2643876" y="1394767"/>
                </a:cubicBezTo>
                <a:cubicBezTo>
                  <a:pt x="2643876" y="1856902"/>
                  <a:pt x="2457417" y="2173278"/>
                  <a:pt x="2003135" y="2173278"/>
                </a:cubicBezTo>
                <a:cubicBezTo>
                  <a:pt x="1646264" y="2173278"/>
                  <a:pt x="1411212" y="1970571"/>
                  <a:pt x="1411212" y="1654195"/>
                </a:cubicBezTo>
                <a:cubicBezTo>
                  <a:pt x="1411212" y="1046075"/>
                  <a:pt x="1978952" y="1232511"/>
                  <a:pt x="1978952" y="859413"/>
                </a:cubicBezTo>
                <a:cubicBezTo>
                  <a:pt x="1978952" y="705293"/>
                  <a:pt x="1849222" y="518857"/>
                  <a:pt x="1565352" y="291744"/>
                </a:cubicBezTo>
                <a:close/>
                <a:moveTo>
                  <a:pt x="154139" y="291970"/>
                </a:moveTo>
                <a:lnTo>
                  <a:pt x="486602" y="0"/>
                </a:lnTo>
                <a:cubicBezTo>
                  <a:pt x="973203" y="356827"/>
                  <a:pt x="1232664" y="851504"/>
                  <a:pt x="1232664" y="1394767"/>
                </a:cubicBezTo>
                <a:cubicBezTo>
                  <a:pt x="1232664" y="1856902"/>
                  <a:pt x="1046205" y="2173278"/>
                  <a:pt x="591923" y="2173278"/>
                </a:cubicBezTo>
                <a:cubicBezTo>
                  <a:pt x="235277" y="2173278"/>
                  <a:pt x="0" y="1970571"/>
                  <a:pt x="0" y="1654195"/>
                </a:cubicBezTo>
                <a:cubicBezTo>
                  <a:pt x="0" y="1046075"/>
                  <a:pt x="567740" y="1232511"/>
                  <a:pt x="567740" y="859413"/>
                </a:cubicBezTo>
                <a:cubicBezTo>
                  <a:pt x="567740" y="705293"/>
                  <a:pt x="438009" y="518857"/>
                  <a:pt x="154139" y="291744"/>
                </a:cubicBezTo>
                <a:close/>
              </a:path>
            </a:pathLst>
          </a:custGeom>
          <a:solidFill>
            <a:schemeClr val="bg1"/>
          </a:solidFill>
          <a:ln w="2255" cap="flat">
            <a:noFill/>
            <a:prstDash val="solid"/>
            <a:miter/>
          </a:ln>
        </p:spPr>
        <p:txBody>
          <a:bodyPr rtlCol="0" anchor="ctr"/>
          <a:lstStyle/>
          <a:p>
            <a:endParaRPr lang="en-QA" sz="12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4033421"/>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Night Blue 10">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4822298-3571-ECC4-B428-2B18B8684F21}"/>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11" name="Grid" hidden="1">
            <a:extLst>
              <a:ext uri="{FF2B5EF4-FFF2-40B4-BE49-F238E27FC236}">
                <a16:creationId xmlns:a16="http://schemas.microsoft.com/office/drawing/2014/main" id="{11652F50-E0D2-E3FF-ABF8-8603A4EAA31C}"/>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2" name="Group 11">
              <a:extLst>
                <a:ext uri="{FF2B5EF4-FFF2-40B4-BE49-F238E27FC236}">
                  <a16:creationId xmlns:a16="http://schemas.microsoft.com/office/drawing/2014/main" id="{E78D61D5-D488-C3DA-8A59-F74044BD18C3}"/>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30" name="Rectangle 29">
                <a:extLst>
                  <a:ext uri="{FF2B5EF4-FFF2-40B4-BE49-F238E27FC236}">
                    <a16:creationId xmlns:a16="http://schemas.microsoft.com/office/drawing/2014/main" id="{A31CFFA6-07A2-0F9B-4342-5A897432A4B3}"/>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A926796-05B7-0652-B27A-B9FB7F7316BC}"/>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DBDD97C0-8F39-D62C-3348-C8439BDC56EA}"/>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73B0D0BC-D5C6-0F2D-2B8B-98E765DBD2ED}"/>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D6377CAA-3A48-B06B-60AB-0BB042324798}"/>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A482CDD6-CB86-AF54-E05F-204B20F5B1F9}"/>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6CDBBD93-60D7-5B3D-D503-9F5DD92C58D4}"/>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27914186-9AF0-5EC1-EDF4-183761458A86}"/>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700FBBB0-8A6E-0929-8967-D2D6B4EEF53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3B078ABF-5873-E735-F1FF-24C889D74C45}"/>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CF64F5CC-73F7-906C-3C45-187873307C7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46A9A48F-990E-356D-91B0-28486FB26D7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410A28A2-388A-5A27-B7BD-592D1A3338A4}"/>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2558F30-F358-0B48-09CC-BA25B5F69555}"/>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C2FA19EC-38BE-3EA8-02CD-E3E6A27F65F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CEDBEB57-DF1E-077A-631B-3D10CDF62BAD}"/>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61986391-DC24-626F-A1A1-B2677281D64A}"/>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2DB05003-FAF7-587F-5A59-AAADFBBF3B20}"/>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0519F929-F844-2457-5B4E-57A0CE90693D}"/>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9FC584BF-7EAC-8704-09E2-AE60CBA44183}"/>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DBE014EE-629D-0347-2D7B-52ED8B0315C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42AEC9F3-0179-C589-A675-558D9DEC00D7}"/>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5A972E0A-CD71-AF33-D71E-32BAC81B16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534FBA80-9461-9C68-63B5-93BEB7BCEF8E}"/>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360B9290-58F6-379D-78BA-EE4F868378F3}"/>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093EADA5-C555-4CD2-0B23-56C2F712CE83}"/>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9745549B-AF33-4AEB-47CC-69973C1808F6}"/>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C8BD1BCE-DE14-77E8-0825-5E8B6777C9C0}"/>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63EBC87D-1C58-A976-8B56-FB3440DD46E8}"/>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BFD9531A-E60E-F197-AF9E-AF798E90E862}"/>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3" name="Group 12">
              <a:extLst>
                <a:ext uri="{FF2B5EF4-FFF2-40B4-BE49-F238E27FC236}">
                  <a16:creationId xmlns:a16="http://schemas.microsoft.com/office/drawing/2014/main" id="{65BDEACD-4B3A-18C9-E03B-94C13C58039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4" name="Rectangle 13">
                <a:extLst>
                  <a:ext uri="{FF2B5EF4-FFF2-40B4-BE49-F238E27FC236}">
                    <a16:creationId xmlns:a16="http://schemas.microsoft.com/office/drawing/2014/main" id="{A958B015-7A7A-6A5D-710F-3DD0DCCB7890}"/>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E40862F6-DC30-4658-CBF9-843E9BFB58E2}"/>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98F3B4C8-5325-58E0-C90D-E29C136416B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8E6E3C44-5FF5-8121-5B69-5DA57F6CBDDA}"/>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F4AB4522-F095-E0A8-61D0-4692B5ECB74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32788D64-177D-1363-A1BF-F2DF428373BD}"/>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3A40A059-12FB-2169-ABCB-13D98CBFE366}"/>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B656A067-7C5D-17E3-60CA-35A13284090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A2EE9BE2-4CE4-D6B9-95E6-344C64F404D5}"/>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951E746C-6BFB-0D14-63B4-023C515F6CC5}"/>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 name="Rectangle 23">
                <a:extLst>
                  <a:ext uri="{FF2B5EF4-FFF2-40B4-BE49-F238E27FC236}">
                    <a16:creationId xmlns:a16="http://schemas.microsoft.com/office/drawing/2014/main" id="{8FA00384-9FBB-7BE5-643A-45775C68AED7}"/>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F6871783-6F7D-3D44-6A1D-7EAD6CF1159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8EDD4FA7-59C4-5EE6-87CC-69A4B5FC1F20}"/>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E8010D77-5874-3225-AC9B-43A605B0F105}"/>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7EF479E-3963-B179-FBE6-F4D28811D0D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3F7ECCCA-1A98-8FE7-F72F-46C48A47B2E4}"/>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474" name="Shape 474"/>
          <p:cNvSpPr>
            <a:spLocks noGrp="1"/>
          </p:cNvSpPr>
          <p:nvPr>
            <p:ph type="pic" sz="half" idx="13" hasCustomPrompt="1"/>
          </p:nvPr>
        </p:nvSpPr>
        <p:spPr>
          <a:xfrm>
            <a:off x="1661877" y="2752088"/>
            <a:ext cx="9639429" cy="963942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0" name="Shape 474">
            <a:extLst>
              <a:ext uri="{FF2B5EF4-FFF2-40B4-BE49-F238E27FC236}">
                <a16:creationId xmlns:a16="http://schemas.microsoft.com/office/drawing/2014/main" id="{CCD3318A-EA5F-FD65-8A52-E3A65CA2450C}"/>
              </a:ext>
            </a:extLst>
          </p:cNvPr>
          <p:cNvSpPr>
            <a:spLocks noGrp="1"/>
          </p:cNvSpPr>
          <p:nvPr>
            <p:ph type="pic" sz="half" idx="14" hasCustomPrompt="1"/>
          </p:nvPr>
        </p:nvSpPr>
        <p:spPr>
          <a:xfrm>
            <a:off x="11639579" y="2752088"/>
            <a:ext cx="5372144"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1" name="Shape 474">
            <a:extLst>
              <a:ext uri="{FF2B5EF4-FFF2-40B4-BE49-F238E27FC236}">
                <a16:creationId xmlns:a16="http://schemas.microsoft.com/office/drawing/2014/main" id="{4B1F9870-D3FD-0A01-2D78-C30F2F3BC147}"/>
              </a:ext>
            </a:extLst>
          </p:cNvPr>
          <p:cNvSpPr>
            <a:spLocks noGrp="1"/>
          </p:cNvSpPr>
          <p:nvPr>
            <p:ph type="pic" sz="half" idx="15" hasCustomPrompt="1"/>
          </p:nvPr>
        </p:nvSpPr>
        <p:spPr>
          <a:xfrm>
            <a:off x="17365509" y="2752088"/>
            <a:ext cx="5356611"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2" name="Shape 474">
            <a:extLst>
              <a:ext uri="{FF2B5EF4-FFF2-40B4-BE49-F238E27FC236}">
                <a16:creationId xmlns:a16="http://schemas.microsoft.com/office/drawing/2014/main" id="{53500D23-2EC7-CF17-5DB1-F9953F0A0332}"/>
              </a:ext>
            </a:extLst>
          </p:cNvPr>
          <p:cNvSpPr>
            <a:spLocks noGrp="1"/>
          </p:cNvSpPr>
          <p:nvPr>
            <p:ph type="pic" sz="half" idx="16" hasCustomPrompt="1"/>
          </p:nvPr>
        </p:nvSpPr>
        <p:spPr>
          <a:xfrm>
            <a:off x="11655093" y="7776186"/>
            <a:ext cx="5356629"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3" name="Shape 474">
            <a:extLst>
              <a:ext uri="{FF2B5EF4-FFF2-40B4-BE49-F238E27FC236}">
                <a16:creationId xmlns:a16="http://schemas.microsoft.com/office/drawing/2014/main" id="{048A9979-BBD3-7B2C-D017-E14D6D87D826}"/>
              </a:ext>
            </a:extLst>
          </p:cNvPr>
          <p:cNvSpPr>
            <a:spLocks noGrp="1"/>
          </p:cNvSpPr>
          <p:nvPr>
            <p:ph type="pic" sz="half" idx="17" hasCustomPrompt="1"/>
          </p:nvPr>
        </p:nvSpPr>
        <p:spPr>
          <a:xfrm>
            <a:off x="17380979" y="7776186"/>
            <a:ext cx="5341141"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448" name="Title 113">
            <a:extLst>
              <a:ext uri="{FF2B5EF4-FFF2-40B4-BE49-F238E27FC236}">
                <a16:creationId xmlns:a16="http://schemas.microsoft.com/office/drawing/2014/main" id="{2C093071-6019-42BC-81B6-63719ABCC24B}"/>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Tree>
    <p:extLst>
      <p:ext uri="{BB962C8B-B14F-4D97-AF65-F5344CB8AC3E}">
        <p14:creationId xmlns:p14="http://schemas.microsoft.com/office/powerpoint/2010/main" val="766809079"/>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Night Blue 1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31CB81-5C55-7D58-0441-6718D75BA228}"/>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Tree>
    <p:extLst>
      <p:ext uri="{BB962C8B-B14F-4D97-AF65-F5344CB8AC3E}">
        <p14:creationId xmlns:p14="http://schemas.microsoft.com/office/powerpoint/2010/main" val="3277054339"/>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Night Blue 1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561D18-11C6-ADE9-42A2-A1AE70D90868}"/>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2" name="Freeform: Shape 29">
            <a:extLst>
              <a:ext uri="{FF2B5EF4-FFF2-40B4-BE49-F238E27FC236}">
                <a16:creationId xmlns:a16="http://schemas.microsoft.com/office/drawing/2014/main" id="{B7652298-8A77-512C-3BC5-3CA4FDAD4084}"/>
              </a:ext>
            </a:extLst>
          </p:cNvPr>
          <p:cNvSpPr/>
          <p:nvPr userDrawn="1"/>
        </p:nvSpPr>
        <p:spPr>
          <a:xfrm>
            <a:off x="11655093" y="1324483"/>
            <a:ext cx="11052507" cy="11067031"/>
          </a:xfrm>
          <a:prstGeom prst="roundRect">
            <a:avLst>
              <a:gd name="adj" fmla="val 4382"/>
            </a:avLst>
          </a:prstGeom>
          <a:gradFill>
            <a:gsLst>
              <a:gs pos="0">
                <a:srgbClr val="FFFFFF">
                  <a:alpha val="33000"/>
                </a:srgbClr>
              </a:gs>
              <a:gs pos="61000">
                <a:srgbClr val="FFFFFF">
                  <a:alpha val="10000"/>
                </a:srgbClr>
              </a:gs>
              <a:gs pos="82000">
                <a:srgbClr val="FFFFFF">
                  <a:alpha val="20000"/>
                </a:srgbClr>
              </a:gs>
              <a:gs pos="100000">
                <a:srgbClr val="FFFFFF">
                  <a:alpha val="33575"/>
                </a:srgbClr>
              </a:gs>
            </a:gsLst>
            <a:lin ang="15788057" scaled="1"/>
          </a:gra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9022680"/>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Night Blue 13">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D225C5-D4F0-F40C-A2B1-B46676155EBB}"/>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71" name="Freeform: Shape 29">
            <a:extLst>
              <a:ext uri="{FF2B5EF4-FFF2-40B4-BE49-F238E27FC236}">
                <a16:creationId xmlns:a16="http://schemas.microsoft.com/office/drawing/2014/main" id="{45C703B0-1CB6-B10C-0610-C94756477E75}"/>
              </a:ext>
            </a:extLst>
          </p:cNvPr>
          <p:cNvSpPr/>
          <p:nvPr userDrawn="1"/>
        </p:nvSpPr>
        <p:spPr>
          <a:xfrm>
            <a:off x="8799900" y="1324484"/>
            <a:ext cx="13907700" cy="11067030"/>
          </a:xfrm>
          <a:prstGeom prst="roundRect">
            <a:avLst>
              <a:gd name="adj" fmla="val 4382"/>
            </a:avLst>
          </a:prstGeom>
          <a:gradFill>
            <a:gsLst>
              <a:gs pos="0">
                <a:srgbClr val="FFFFFF">
                  <a:alpha val="33000"/>
                </a:srgbClr>
              </a:gs>
              <a:gs pos="61000">
                <a:srgbClr val="FFFFFF">
                  <a:alpha val="10000"/>
                </a:srgbClr>
              </a:gs>
              <a:gs pos="82000">
                <a:srgbClr val="FFFFFF">
                  <a:alpha val="20000"/>
                </a:srgbClr>
              </a:gs>
              <a:gs pos="100000">
                <a:srgbClr val="FFFFFF">
                  <a:alpha val="33575"/>
                </a:srgbClr>
              </a:gs>
            </a:gsLst>
            <a:lin ang="15788057" scaled="1"/>
          </a:gra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
        <p:nvSpPr>
          <p:cNvPr id="75" name="Picture Placeholder 73">
            <a:extLst>
              <a:ext uri="{FF2B5EF4-FFF2-40B4-BE49-F238E27FC236}">
                <a16:creationId xmlns:a16="http://schemas.microsoft.com/office/drawing/2014/main" id="{043F1E87-E3BE-82AC-F65C-6819D00DD759}"/>
              </a:ext>
            </a:extLst>
          </p:cNvPr>
          <p:cNvSpPr>
            <a:spLocks noGrp="1"/>
          </p:cNvSpPr>
          <p:nvPr>
            <p:ph type="pic" sz="quarter" idx="12"/>
          </p:nvPr>
        </p:nvSpPr>
        <p:spPr>
          <a:xfrm>
            <a:off x="9513686" y="2038350"/>
            <a:ext cx="12495414" cy="9639300"/>
          </a:xfrm>
          <a:prstGeom prst="roundRect">
            <a:avLst>
              <a:gd name="adj" fmla="val 3686"/>
            </a:avLst>
          </a:prstGeom>
          <a:solidFill>
            <a:schemeClr val="bg1">
              <a:lumMod val="85000"/>
            </a:schemeClr>
          </a:solidFill>
        </p:spPr>
        <p:txBody>
          <a:bodyPr/>
          <a:lstStyle>
            <a:lvl1pPr>
              <a:defRPr sz="2800">
                <a:latin typeface="Calibri" panose="020F0502020204030204" pitchFamily="34" charset="0"/>
                <a:cs typeface="Calibri" panose="020F0502020204030204" pitchFamily="34" charset="0"/>
              </a:defRPr>
            </a:lvl1pPr>
          </a:lstStyle>
          <a:p>
            <a:endParaRPr lang="en-QA"/>
          </a:p>
        </p:txBody>
      </p:sp>
    </p:spTree>
    <p:extLst>
      <p:ext uri="{BB962C8B-B14F-4D97-AF65-F5344CB8AC3E}">
        <p14:creationId xmlns:p14="http://schemas.microsoft.com/office/powerpoint/2010/main" val="2564861605"/>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Night Blue 1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AED4B4-E2BF-AC78-CE53-A0C0D2536D8C}"/>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sp>
        <p:nvSpPr>
          <p:cNvPr id="65" name="Rounded Rectangle 64">
            <a:extLst>
              <a:ext uri="{FF2B5EF4-FFF2-40B4-BE49-F238E27FC236}">
                <a16:creationId xmlns:a16="http://schemas.microsoft.com/office/drawing/2014/main" id="{6376EE74-1CCA-12A4-2C4E-72624DA6B227}"/>
              </a:ext>
            </a:extLst>
          </p:cNvPr>
          <p:cNvSpPr/>
          <p:nvPr userDrawn="1"/>
        </p:nvSpPr>
        <p:spPr>
          <a:xfrm rot="16200000">
            <a:off x="11114037" y="797439"/>
            <a:ext cx="11067030" cy="12120096"/>
          </a:xfrm>
          <a:prstGeom prst="roundRect">
            <a:avLst>
              <a:gd name="adj" fmla="val 4310"/>
            </a:avLst>
          </a:prstGeom>
          <a:gradFill>
            <a:gsLst>
              <a:gs pos="0">
                <a:schemeClr val="bg1">
                  <a:lumMod val="68646"/>
                  <a:lumOff val="31354"/>
                  <a:alpha val="29770"/>
                </a:schemeClr>
              </a:gs>
              <a:gs pos="100000">
                <a:schemeClr val="bg1">
                  <a:alpha val="5253"/>
                </a:schemeClr>
              </a:gs>
            </a:gsLst>
            <a:lin ang="5400000" scaled="1"/>
          </a:gra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2800">
              <a:solidFill>
                <a:sysClr val="windowText" lastClr="000000"/>
              </a:solidFill>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60" name="Picture Placeholder 58">
            <a:extLst>
              <a:ext uri="{FF2B5EF4-FFF2-40B4-BE49-F238E27FC236}">
                <a16:creationId xmlns:a16="http://schemas.microsoft.com/office/drawing/2014/main" id="{B3AC45FD-7D31-F04C-63BA-F2F65A02A70C}"/>
              </a:ext>
            </a:extLst>
          </p:cNvPr>
          <p:cNvSpPr>
            <a:spLocks noGrp="1"/>
          </p:cNvSpPr>
          <p:nvPr>
            <p:ph type="pic" sz="quarter" idx="13"/>
          </p:nvPr>
        </p:nvSpPr>
        <p:spPr>
          <a:xfrm>
            <a:off x="10940822" y="1684486"/>
            <a:ext cx="6070900" cy="5350414"/>
          </a:xfrm>
          <a:prstGeom prst="roundRect">
            <a:avLst>
              <a:gd name="adj" fmla="val 5422"/>
            </a:avLst>
          </a:prstGeom>
        </p:spPr>
        <p:txBody>
          <a:bodyPr/>
          <a:lstStyle>
            <a:lvl1pPr>
              <a:defRPr sz="2800">
                <a:latin typeface="Calibri" panose="020F0502020204030204" pitchFamily="34" charset="0"/>
                <a:cs typeface="Calibri" panose="020F0502020204030204" pitchFamily="34" charset="0"/>
              </a:defRPr>
            </a:lvl1pPr>
          </a:lstStyle>
          <a:p>
            <a:endParaRPr lang="en-QA"/>
          </a:p>
        </p:txBody>
      </p:sp>
      <p:sp>
        <p:nvSpPr>
          <p:cNvPr id="62" name="Picture Placeholder 58">
            <a:extLst>
              <a:ext uri="{FF2B5EF4-FFF2-40B4-BE49-F238E27FC236}">
                <a16:creationId xmlns:a16="http://schemas.microsoft.com/office/drawing/2014/main" id="{07CEF074-A29E-E468-3A28-7B7CEC3C2EC6}"/>
              </a:ext>
            </a:extLst>
          </p:cNvPr>
          <p:cNvSpPr>
            <a:spLocks noGrp="1"/>
          </p:cNvSpPr>
          <p:nvPr>
            <p:ph type="pic" sz="quarter" idx="14"/>
          </p:nvPr>
        </p:nvSpPr>
        <p:spPr>
          <a:xfrm>
            <a:off x="17365376" y="1684486"/>
            <a:ext cx="4996748" cy="5350414"/>
          </a:xfrm>
          <a:prstGeom prst="roundRect">
            <a:avLst>
              <a:gd name="adj" fmla="val 5422"/>
            </a:avLst>
          </a:prstGeom>
        </p:spPr>
        <p:txBody>
          <a:bodyPr/>
          <a:lstStyle>
            <a:lvl1pPr>
              <a:defRPr sz="2800">
                <a:latin typeface="Calibri" panose="020F0502020204030204" pitchFamily="34" charset="0"/>
                <a:cs typeface="Calibri" panose="020F0502020204030204" pitchFamily="34" charset="0"/>
              </a:defRPr>
            </a:lvl1pPr>
          </a:lstStyle>
          <a:p>
            <a:endParaRPr lang="en-QA"/>
          </a:p>
        </p:txBody>
      </p:sp>
      <p:sp>
        <p:nvSpPr>
          <p:cNvPr id="63" name="Picture Placeholder 58">
            <a:extLst>
              <a:ext uri="{FF2B5EF4-FFF2-40B4-BE49-F238E27FC236}">
                <a16:creationId xmlns:a16="http://schemas.microsoft.com/office/drawing/2014/main" id="{37C23315-A1AF-26E7-6879-ADF8614BF59F}"/>
              </a:ext>
            </a:extLst>
          </p:cNvPr>
          <p:cNvSpPr>
            <a:spLocks noGrp="1"/>
          </p:cNvSpPr>
          <p:nvPr>
            <p:ph type="pic" sz="quarter" idx="15"/>
          </p:nvPr>
        </p:nvSpPr>
        <p:spPr>
          <a:xfrm>
            <a:off x="10947504" y="7388702"/>
            <a:ext cx="6064218" cy="4642300"/>
          </a:xfrm>
          <a:prstGeom prst="roundRect">
            <a:avLst>
              <a:gd name="adj" fmla="val 5422"/>
            </a:avLst>
          </a:prstGeom>
        </p:spPr>
        <p:txBody>
          <a:bodyPr/>
          <a:lstStyle>
            <a:lvl1pPr>
              <a:defRPr sz="2800">
                <a:latin typeface="Calibri" panose="020F0502020204030204" pitchFamily="34" charset="0"/>
                <a:cs typeface="Calibri" panose="020F0502020204030204" pitchFamily="34" charset="0"/>
              </a:defRPr>
            </a:lvl1pPr>
          </a:lstStyle>
          <a:p>
            <a:endParaRPr lang="en-QA"/>
          </a:p>
        </p:txBody>
      </p:sp>
      <p:sp>
        <p:nvSpPr>
          <p:cNvPr id="64" name="Picture Placeholder 58">
            <a:extLst>
              <a:ext uri="{FF2B5EF4-FFF2-40B4-BE49-F238E27FC236}">
                <a16:creationId xmlns:a16="http://schemas.microsoft.com/office/drawing/2014/main" id="{90422B99-E80F-4C83-83C3-E1656E1D6441}"/>
              </a:ext>
            </a:extLst>
          </p:cNvPr>
          <p:cNvSpPr>
            <a:spLocks noGrp="1"/>
          </p:cNvSpPr>
          <p:nvPr>
            <p:ph type="pic" sz="quarter" idx="16"/>
          </p:nvPr>
        </p:nvSpPr>
        <p:spPr>
          <a:xfrm>
            <a:off x="17365039" y="7388702"/>
            <a:ext cx="4997083" cy="4642300"/>
          </a:xfrm>
          <a:prstGeom prst="roundRect">
            <a:avLst>
              <a:gd name="adj" fmla="val 5422"/>
            </a:avLst>
          </a:prstGeom>
        </p:spPr>
        <p:txBody>
          <a:bodyPr/>
          <a:lstStyle>
            <a:lvl1pPr>
              <a:defRPr sz="2800">
                <a:latin typeface="Calibri" panose="020F0502020204030204" pitchFamily="34" charset="0"/>
                <a:cs typeface="Calibri" panose="020F0502020204030204" pitchFamily="34" charset="0"/>
              </a:defRPr>
            </a:lvl1pPr>
          </a:lstStyle>
          <a:p>
            <a:endParaRPr lang="en-QA"/>
          </a:p>
        </p:txBody>
      </p:sp>
    </p:spTree>
    <p:extLst>
      <p:ext uri="{BB962C8B-B14F-4D97-AF65-F5344CB8AC3E}">
        <p14:creationId xmlns:p14="http://schemas.microsoft.com/office/powerpoint/2010/main" val="1897250945"/>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Night Blue 15">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EBE190DF-3153-E37C-8C6E-79C91365342B}"/>
              </a:ext>
            </a:extLst>
          </p:cNvPr>
          <p:cNvSpPr/>
          <p:nvPr userDrawn="1"/>
        </p:nvSpPr>
        <p:spPr>
          <a:xfrm rot="10800000">
            <a:off x="15224102" y="0"/>
            <a:ext cx="9159898"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666559"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52272"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52272"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Tree>
    <p:extLst>
      <p:ext uri="{BB962C8B-B14F-4D97-AF65-F5344CB8AC3E}">
        <p14:creationId xmlns:p14="http://schemas.microsoft.com/office/powerpoint/2010/main" val="279416666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Night Blue 1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0786" y="5585708"/>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4" name="Rectangle 3">
            <a:extLst>
              <a:ext uri="{FF2B5EF4-FFF2-40B4-BE49-F238E27FC236}">
                <a16:creationId xmlns:a16="http://schemas.microsoft.com/office/drawing/2014/main" id="{3FC49D70-B8D6-244F-D5E1-C6F09B0892D3}"/>
              </a:ext>
            </a:extLst>
          </p:cNvPr>
          <p:cNvSpPr/>
          <p:nvPr userDrawn="1"/>
        </p:nvSpPr>
        <p:spPr>
          <a:xfrm rot="10800000">
            <a:off x="8791244" y="0"/>
            <a:ext cx="15592756"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Tree>
    <p:extLst>
      <p:ext uri="{BB962C8B-B14F-4D97-AF65-F5344CB8AC3E}">
        <p14:creationId xmlns:p14="http://schemas.microsoft.com/office/powerpoint/2010/main" val="2401834890"/>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Night Blue 17">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C655021A-7B08-D670-0050-8EDB67A531D7}"/>
              </a:ext>
            </a:extLst>
          </p:cNvPr>
          <p:cNvSpPr/>
          <p:nvPr userDrawn="1"/>
        </p:nvSpPr>
        <p:spPr>
          <a:xfrm rot="10800000">
            <a:off x="8791244" y="0"/>
            <a:ext cx="15592756"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0786" y="5585708"/>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56" name="Freeform: Shape 29">
            <a:extLst>
              <a:ext uri="{FF2B5EF4-FFF2-40B4-BE49-F238E27FC236}">
                <a16:creationId xmlns:a16="http://schemas.microsoft.com/office/drawing/2014/main" id="{60DF5DA0-2BE9-9846-77D4-F49E4F76EB4B}"/>
              </a:ext>
            </a:extLst>
          </p:cNvPr>
          <p:cNvSpPr/>
          <p:nvPr userDrawn="1"/>
        </p:nvSpPr>
        <p:spPr>
          <a:xfrm>
            <a:off x="9873685" y="1324483"/>
            <a:ext cx="12833916" cy="11067031"/>
          </a:xfrm>
          <a:prstGeom prst="roundRect">
            <a:avLst>
              <a:gd name="adj" fmla="val 4382"/>
            </a:avLst>
          </a:prstGeom>
          <a:gradFill>
            <a:gsLst>
              <a:gs pos="0">
                <a:srgbClr val="FFFFFF">
                  <a:alpha val="33000"/>
                </a:srgbClr>
              </a:gs>
              <a:gs pos="61000">
                <a:srgbClr val="FFFFFF">
                  <a:alpha val="10000"/>
                </a:srgbClr>
              </a:gs>
              <a:gs pos="82000">
                <a:srgbClr val="FFFFFF">
                  <a:alpha val="20000"/>
                </a:srgbClr>
              </a:gs>
              <a:gs pos="100000">
                <a:srgbClr val="FFFFFF">
                  <a:alpha val="33575"/>
                </a:srgbClr>
              </a:gs>
            </a:gsLst>
            <a:lin ang="15788057" scaled="1"/>
          </a:gra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
        <p:nvSpPr>
          <p:cNvPr id="58" name="Picture Placeholder 73">
            <a:extLst>
              <a:ext uri="{FF2B5EF4-FFF2-40B4-BE49-F238E27FC236}">
                <a16:creationId xmlns:a16="http://schemas.microsoft.com/office/drawing/2014/main" id="{E52B7073-8B01-9820-9750-29E2858BFAB0}"/>
              </a:ext>
            </a:extLst>
          </p:cNvPr>
          <p:cNvSpPr>
            <a:spLocks noGrp="1"/>
          </p:cNvSpPr>
          <p:nvPr>
            <p:ph type="pic" sz="quarter" idx="12"/>
          </p:nvPr>
        </p:nvSpPr>
        <p:spPr>
          <a:xfrm>
            <a:off x="10587486" y="2038350"/>
            <a:ext cx="11420831" cy="9639300"/>
          </a:xfrm>
          <a:prstGeom prst="roundRect">
            <a:avLst>
              <a:gd name="adj" fmla="val 2820"/>
            </a:avLst>
          </a:prstGeom>
          <a:solidFill>
            <a:schemeClr val="bg1">
              <a:lumMod val="85000"/>
            </a:schemeClr>
          </a:solidFill>
        </p:spPr>
        <p:txBody>
          <a:bodyPr/>
          <a:lstStyle>
            <a:lvl1pPr>
              <a:defRPr sz="2800">
                <a:latin typeface="Calibri" panose="020F0502020204030204" pitchFamily="34" charset="0"/>
                <a:cs typeface="Calibri" panose="020F0502020204030204" pitchFamily="34" charset="0"/>
              </a:defRPr>
            </a:lvl1pPr>
          </a:lstStyle>
          <a:p>
            <a:endParaRPr lang="en-QA"/>
          </a:p>
        </p:txBody>
      </p:sp>
    </p:spTree>
    <p:extLst>
      <p:ext uri="{BB962C8B-B14F-4D97-AF65-F5344CB8AC3E}">
        <p14:creationId xmlns:p14="http://schemas.microsoft.com/office/powerpoint/2010/main" val="26734769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58" name="Grid" hidden="1">
            <a:extLst>
              <a:ext uri="{FF2B5EF4-FFF2-40B4-BE49-F238E27FC236}">
                <a16:creationId xmlns:a16="http://schemas.microsoft.com/office/drawing/2014/main" id="{87773FFC-123F-778D-5483-8FB5C7099205}"/>
              </a:ext>
            </a:extLst>
          </p:cNvPr>
          <p:cNvGrpSpPr>
            <a:grpSpLocks/>
          </p:cNvGrpSpPr>
          <p:nvPr userDrawn="1"/>
        </p:nvGrpSpPr>
        <p:grpSpPr>
          <a:xfrm>
            <a:off x="1661878" y="1324484"/>
            <a:ext cx="21060245" cy="11067032"/>
            <a:chOff x="1661878" y="1324483"/>
            <a:chExt cx="21060245" cy="11067032"/>
          </a:xfrm>
        </p:grpSpPr>
        <p:grpSp>
          <p:nvGrpSpPr>
            <p:cNvPr id="259" name="Group 258">
              <a:extLst>
                <a:ext uri="{FF2B5EF4-FFF2-40B4-BE49-F238E27FC236}">
                  <a16:creationId xmlns:a16="http://schemas.microsoft.com/office/drawing/2014/main" id="{D612D816-A2FA-693F-F5F1-A20B67DC67E4}"/>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277" name="Rectangle 276">
                <a:extLst>
                  <a:ext uri="{FF2B5EF4-FFF2-40B4-BE49-F238E27FC236}">
                    <a16:creationId xmlns:a16="http://schemas.microsoft.com/office/drawing/2014/main" id="{A56FDE9D-34F7-76D8-A225-D0D560CCB044}"/>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8" name="Rectangle 277">
                <a:extLst>
                  <a:ext uri="{FF2B5EF4-FFF2-40B4-BE49-F238E27FC236}">
                    <a16:creationId xmlns:a16="http://schemas.microsoft.com/office/drawing/2014/main" id="{B77CA5FD-BC17-90B5-ECCA-07A095100950}"/>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9" name="Rectangle 278">
                <a:extLst>
                  <a:ext uri="{FF2B5EF4-FFF2-40B4-BE49-F238E27FC236}">
                    <a16:creationId xmlns:a16="http://schemas.microsoft.com/office/drawing/2014/main" id="{0D251887-E0B4-5145-36FB-6849F6F97898}"/>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0" name="Rectangle 279">
                <a:extLst>
                  <a:ext uri="{FF2B5EF4-FFF2-40B4-BE49-F238E27FC236}">
                    <a16:creationId xmlns:a16="http://schemas.microsoft.com/office/drawing/2014/main" id="{AD91F9CC-D6DE-FC82-9650-3BC1ACEDA28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1" name="Rectangle 280">
                <a:extLst>
                  <a:ext uri="{FF2B5EF4-FFF2-40B4-BE49-F238E27FC236}">
                    <a16:creationId xmlns:a16="http://schemas.microsoft.com/office/drawing/2014/main" id="{0FA3F6B4-A5F0-A7B0-86B0-6A67C08FC34E}"/>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2" name="Rectangle 281">
                <a:extLst>
                  <a:ext uri="{FF2B5EF4-FFF2-40B4-BE49-F238E27FC236}">
                    <a16:creationId xmlns:a16="http://schemas.microsoft.com/office/drawing/2014/main" id="{23D906C2-A98B-91A3-7A30-79E53A4C350F}"/>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3" name="Rectangle 282">
                <a:extLst>
                  <a:ext uri="{FF2B5EF4-FFF2-40B4-BE49-F238E27FC236}">
                    <a16:creationId xmlns:a16="http://schemas.microsoft.com/office/drawing/2014/main" id="{B2FB6817-B28F-51AF-1CFB-C69078659EDF}"/>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4" name="Rectangle 283">
                <a:extLst>
                  <a:ext uri="{FF2B5EF4-FFF2-40B4-BE49-F238E27FC236}">
                    <a16:creationId xmlns:a16="http://schemas.microsoft.com/office/drawing/2014/main" id="{571161AB-86CD-9A9B-61C5-68ADE2321AEF}"/>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5" name="Rectangle 284">
                <a:extLst>
                  <a:ext uri="{FF2B5EF4-FFF2-40B4-BE49-F238E27FC236}">
                    <a16:creationId xmlns:a16="http://schemas.microsoft.com/office/drawing/2014/main" id="{7EA99542-2E0D-F914-D912-4E8A73688144}"/>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6" name="Rectangle 285">
                <a:extLst>
                  <a:ext uri="{FF2B5EF4-FFF2-40B4-BE49-F238E27FC236}">
                    <a16:creationId xmlns:a16="http://schemas.microsoft.com/office/drawing/2014/main" id="{4E647790-0F9B-20B6-4B83-3DAF53AB140C}"/>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7" name="Rectangle 286">
                <a:extLst>
                  <a:ext uri="{FF2B5EF4-FFF2-40B4-BE49-F238E27FC236}">
                    <a16:creationId xmlns:a16="http://schemas.microsoft.com/office/drawing/2014/main" id="{57C314E2-9CC8-2549-9E96-AFD2A14E0C62}"/>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8" name="Rectangle 287">
                <a:extLst>
                  <a:ext uri="{FF2B5EF4-FFF2-40B4-BE49-F238E27FC236}">
                    <a16:creationId xmlns:a16="http://schemas.microsoft.com/office/drawing/2014/main" id="{C3567192-BF5B-4E77-3251-B9B7A3FA78E1}"/>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9" name="Rectangle 288">
                <a:extLst>
                  <a:ext uri="{FF2B5EF4-FFF2-40B4-BE49-F238E27FC236}">
                    <a16:creationId xmlns:a16="http://schemas.microsoft.com/office/drawing/2014/main" id="{2D9B8041-8503-F082-0FC6-A43DABDCB1C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0" name="Rectangle 289">
                <a:extLst>
                  <a:ext uri="{FF2B5EF4-FFF2-40B4-BE49-F238E27FC236}">
                    <a16:creationId xmlns:a16="http://schemas.microsoft.com/office/drawing/2014/main" id="{6DCCF62B-D82A-50BE-E611-B08E731DBF09}"/>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1" name="Rectangle 290">
                <a:extLst>
                  <a:ext uri="{FF2B5EF4-FFF2-40B4-BE49-F238E27FC236}">
                    <a16:creationId xmlns:a16="http://schemas.microsoft.com/office/drawing/2014/main" id="{A5A548D2-9520-83CC-B667-24A26B1A429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2" name="Rectangle 291">
                <a:extLst>
                  <a:ext uri="{FF2B5EF4-FFF2-40B4-BE49-F238E27FC236}">
                    <a16:creationId xmlns:a16="http://schemas.microsoft.com/office/drawing/2014/main" id="{4D2CA4C3-FA8C-F361-D8FE-71FD1FB77E28}"/>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3" name="Rectangle 292">
                <a:extLst>
                  <a:ext uri="{FF2B5EF4-FFF2-40B4-BE49-F238E27FC236}">
                    <a16:creationId xmlns:a16="http://schemas.microsoft.com/office/drawing/2014/main" id="{F1D45737-1D71-80C8-94F7-9FA7A8B0B126}"/>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4" name="Rectangle 293">
                <a:extLst>
                  <a:ext uri="{FF2B5EF4-FFF2-40B4-BE49-F238E27FC236}">
                    <a16:creationId xmlns:a16="http://schemas.microsoft.com/office/drawing/2014/main" id="{FF043D3A-69EB-3375-0F55-A760D76778C4}"/>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5" name="Rectangle 294">
                <a:extLst>
                  <a:ext uri="{FF2B5EF4-FFF2-40B4-BE49-F238E27FC236}">
                    <a16:creationId xmlns:a16="http://schemas.microsoft.com/office/drawing/2014/main" id="{DC034644-972E-FF44-0CD7-B9872B8D0216}"/>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6" name="Rectangle 295">
                <a:extLst>
                  <a:ext uri="{FF2B5EF4-FFF2-40B4-BE49-F238E27FC236}">
                    <a16:creationId xmlns:a16="http://schemas.microsoft.com/office/drawing/2014/main" id="{F449170C-2FBA-58EE-87CC-F654F4E91C5C}"/>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7" name="Rectangle 296">
                <a:extLst>
                  <a:ext uri="{FF2B5EF4-FFF2-40B4-BE49-F238E27FC236}">
                    <a16:creationId xmlns:a16="http://schemas.microsoft.com/office/drawing/2014/main" id="{4D94138A-FAAA-AF0E-D4EF-CE705C74A254}"/>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8" name="Rectangle 297">
                <a:extLst>
                  <a:ext uri="{FF2B5EF4-FFF2-40B4-BE49-F238E27FC236}">
                    <a16:creationId xmlns:a16="http://schemas.microsoft.com/office/drawing/2014/main" id="{C1088CBB-4857-BCCF-0774-192830F7CE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9" name="Rectangle 298">
                <a:extLst>
                  <a:ext uri="{FF2B5EF4-FFF2-40B4-BE49-F238E27FC236}">
                    <a16:creationId xmlns:a16="http://schemas.microsoft.com/office/drawing/2014/main" id="{DA75B0B6-F97D-73BB-AD6D-CEFA4C8460C8}"/>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0" name="Rectangle 299">
                <a:extLst>
                  <a:ext uri="{FF2B5EF4-FFF2-40B4-BE49-F238E27FC236}">
                    <a16:creationId xmlns:a16="http://schemas.microsoft.com/office/drawing/2014/main" id="{2DAFB708-3122-F960-8145-585668A19252}"/>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1" name="Rectangle 300">
                <a:extLst>
                  <a:ext uri="{FF2B5EF4-FFF2-40B4-BE49-F238E27FC236}">
                    <a16:creationId xmlns:a16="http://schemas.microsoft.com/office/drawing/2014/main" id="{B7417356-8590-CB1D-D9BD-C814B058AFE0}"/>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2" name="Rectangle 301">
                <a:extLst>
                  <a:ext uri="{FF2B5EF4-FFF2-40B4-BE49-F238E27FC236}">
                    <a16:creationId xmlns:a16="http://schemas.microsoft.com/office/drawing/2014/main" id="{F7816B59-D144-E57F-277F-0FA83F76E85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3" name="Rectangle 302">
                <a:extLst>
                  <a:ext uri="{FF2B5EF4-FFF2-40B4-BE49-F238E27FC236}">
                    <a16:creationId xmlns:a16="http://schemas.microsoft.com/office/drawing/2014/main" id="{37E726CA-006B-DF98-6A7C-4B070F2FDB25}"/>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4" name="Rectangle 303">
                <a:extLst>
                  <a:ext uri="{FF2B5EF4-FFF2-40B4-BE49-F238E27FC236}">
                    <a16:creationId xmlns:a16="http://schemas.microsoft.com/office/drawing/2014/main" id="{C2919727-345F-97CF-7813-E0A5BA5FF9AE}"/>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5" name="Rectangle 304">
                <a:extLst>
                  <a:ext uri="{FF2B5EF4-FFF2-40B4-BE49-F238E27FC236}">
                    <a16:creationId xmlns:a16="http://schemas.microsoft.com/office/drawing/2014/main" id="{673625DB-B8BA-6F04-A062-5729F4F5FC22}"/>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6" name="Rectangle 305">
                <a:extLst>
                  <a:ext uri="{FF2B5EF4-FFF2-40B4-BE49-F238E27FC236}">
                    <a16:creationId xmlns:a16="http://schemas.microsoft.com/office/drawing/2014/main" id="{04F4F53B-2F86-8193-CB41-6087EB1C737B}"/>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260" name="Group 259">
              <a:extLst>
                <a:ext uri="{FF2B5EF4-FFF2-40B4-BE49-F238E27FC236}">
                  <a16:creationId xmlns:a16="http://schemas.microsoft.com/office/drawing/2014/main" id="{C5C606DB-1EFB-14C3-9713-C84168114438}"/>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261" name="Rectangle 260">
                <a:extLst>
                  <a:ext uri="{FF2B5EF4-FFF2-40B4-BE49-F238E27FC236}">
                    <a16:creationId xmlns:a16="http://schemas.microsoft.com/office/drawing/2014/main" id="{EB2B2967-F6A5-3E3C-5D66-4086BB8F2764}"/>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2" name="Rectangle 261">
                <a:extLst>
                  <a:ext uri="{FF2B5EF4-FFF2-40B4-BE49-F238E27FC236}">
                    <a16:creationId xmlns:a16="http://schemas.microsoft.com/office/drawing/2014/main" id="{CCA4FDB7-6AEE-0377-9AF5-98CD0A4262C7}"/>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3" name="Rectangle 262">
                <a:extLst>
                  <a:ext uri="{FF2B5EF4-FFF2-40B4-BE49-F238E27FC236}">
                    <a16:creationId xmlns:a16="http://schemas.microsoft.com/office/drawing/2014/main" id="{B4F05D0C-CE07-5AC9-7FA3-D487F59C4E27}"/>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4" name="Rectangle 263">
                <a:extLst>
                  <a:ext uri="{FF2B5EF4-FFF2-40B4-BE49-F238E27FC236}">
                    <a16:creationId xmlns:a16="http://schemas.microsoft.com/office/drawing/2014/main" id="{E8684EB3-1151-C122-A916-33D35456070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5" name="Rectangle 264">
                <a:extLst>
                  <a:ext uri="{FF2B5EF4-FFF2-40B4-BE49-F238E27FC236}">
                    <a16:creationId xmlns:a16="http://schemas.microsoft.com/office/drawing/2014/main" id="{C40D5CBB-D498-7188-A46B-886B00CC44D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6" name="Rectangle 265">
                <a:extLst>
                  <a:ext uri="{FF2B5EF4-FFF2-40B4-BE49-F238E27FC236}">
                    <a16:creationId xmlns:a16="http://schemas.microsoft.com/office/drawing/2014/main" id="{028F40A1-D3AD-DF14-8044-F29AA15683D1}"/>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7" name="Rectangle 266">
                <a:extLst>
                  <a:ext uri="{FF2B5EF4-FFF2-40B4-BE49-F238E27FC236}">
                    <a16:creationId xmlns:a16="http://schemas.microsoft.com/office/drawing/2014/main" id="{60E4551D-30A8-07A3-FBDB-8ED59BF1E061}"/>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8" name="Rectangle 267">
                <a:extLst>
                  <a:ext uri="{FF2B5EF4-FFF2-40B4-BE49-F238E27FC236}">
                    <a16:creationId xmlns:a16="http://schemas.microsoft.com/office/drawing/2014/main" id="{0F001780-34BE-30B1-F4D6-3CF8E6FA3BA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9" name="Rectangle 268">
                <a:extLst>
                  <a:ext uri="{FF2B5EF4-FFF2-40B4-BE49-F238E27FC236}">
                    <a16:creationId xmlns:a16="http://schemas.microsoft.com/office/drawing/2014/main" id="{B1B9952B-4740-5C3F-A980-080011583BB5}"/>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0" name="Rectangle 269">
                <a:extLst>
                  <a:ext uri="{FF2B5EF4-FFF2-40B4-BE49-F238E27FC236}">
                    <a16:creationId xmlns:a16="http://schemas.microsoft.com/office/drawing/2014/main" id="{68070FEA-822E-83CC-62A0-9F733D6E2295}"/>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1" name="Rectangle 270">
                <a:extLst>
                  <a:ext uri="{FF2B5EF4-FFF2-40B4-BE49-F238E27FC236}">
                    <a16:creationId xmlns:a16="http://schemas.microsoft.com/office/drawing/2014/main" id="{B0D1FD6D-09F5-CEF0-C095-1C2561A5BF68}"/>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2" name="Rectangle 271">
                <a:extLst>
                  <a:ext uri="{FF2B5EF4-FFF2-40B4-BE49-F238E27FC236}">
                    <a16:creationId xmlns:a16="http://schemas.microsoft.com/office/drawing/2014/main" id="{BC07E16B-FBE8-2840-C95D-14CF805F7788}"/>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3" name="Rectangle 272">
                <a:extLst>
                  <a:ext uri="{FF2B5EF4-FFF2-40B4-BE49-F238E27FC236}">
                    <a16:creationId xmlns:a16="http://schemas.microsoft.com/office/drawing/2014/main" id="{1BC69D02-6465-FF69-EDBA-EC92A1DA175D}"/>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4" name="Rectangle 273">
                <a:extLst>
                  <a:ext uri="{FF2B5EF4-FFF2-40B4-BE49-F238E27FC236}">
                    <a16:creationId xmlns:a16="http://schemas.microsoft.com/office/drawing/2014/main" id="{86941710-2920-EFD2-62BC-679517B13105}"/>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5" name="Rectangle 274">
                <a:extLst>
                  <a:ext uri="{FF2B5EF4-FFF2-40B4-BE49-F238E27FC236}">
                    <a16:creationId xmlns:a16="http://schemas.microsoft.com/office/drawing/2014/main" id="{FBAB7065-1E4D-A7E8-3A65-1C16ED6EBAB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6" name="Rectangle 275">
                <a:extLst>
                  <a:ext uri="{FF2B5EF4-FFF2-40B4-BE49-F238E27FC236}">
                    <a16:creationId xmlns:a16="http://schemas.microsoft.com/office/drawing/2014/main" id="{65A80E05-C892-ACED-76C1-587E902BDF9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Tree>
    <p:extLst>
      <p:ext uri="{BB962C8B-B14F-4D97-AF65-F5344CB8AC3E}">
        <p14:creationId xmlns:p14="http://schemas.microsoft.com/office/powerpoint/2010/main" val="1299047895"/>
      </p:ext>
    </p:extLst>
  </p:cSld>
  <p:clrMap bg1="lt1" tx1="dk1" bg2="lt2" tx2="dk2" accent1="accent1" accent2="accent2" accent3="accent3" accent4="accent4" accent5="accent5" accent6="accent6" hlink="hlink" folHlink="folHlink"/>
  <p:sldLayoutIdLst>
    <p:sldLayoutId id="2147483782" r:id="rId1"/>
    <p:sldLayoutId id="2147484006" r:id="rId2"/>
    <p:sldLayoutId id="2147483814" r:id="rId3"/>
    <p:sldLayoutId id="2147483813" r:id="rId4"/>
    <p:sldLayoutId id="2147483812" r:id="rId5"/>
    <p:sldLayoutId id="2147483811" r:id="rId6"/>
    <p:sldLayoutId id="2147483841" r:id="rId7"/>
    <p:sldLayoutId id="2147483794" r:id="rId8"/>
    <p:sldLayoutId id="2147484007" r:id="rId9"/>
  </p:sldLayoutIdLst>
  <p:txStyles>
    <p:titleStyle>
      <a:lvl1pPr algn="l" defTabSz="1828834" rtl="0" eaLnBrk="1" latinLnBrk="0" hangingPunct="1">
        <a:lnSpc>
          <a:spcPct val="90000"/>
        </a:lnSpc>
        <a:spcBef>
          <a:spcPct val="0"/>
        </a:spcBef>
        <a:buNone/>
        <a:defRPr sz="6000" b="1" kern="1200">
          <a:solidFill>
            <a:schemeClr val="bg1"/>
          </a:solidFill>
          <a:latin typeface="Lusail+" pitchFamily="2" charset="-78"/>
          <a:ea typeface="+mj-ea"/>
          <a:cs typeface="Lusail+" pitchFamily="2" charset="-78"/>
        </a:defRPr>
      </a:lvl1pPr>
    </p:titleStyle>
    <p:bodyStyle>
      <a:lvl1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3000" b="0" kern="1200">
          <a:solidFill>
            <a:schemeClr val="bg1"/>
          </a:solidFill>
          <a:latin typeface="Lusail+" pitchFamily="2" charset="-78"/>
          <a:ea typeface="+mn-ea"/>
          <a:cs typeface="Lusail+" pitchFamily="2" charset="-78"/>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34" rtl="0" eaLnBrk="1" latinLnBrk="0" hangingPunct="1">
        <a:defRPr sz="3600" kern="1200">
          <a:solidFill>
            <a:schemeClr val="tx1"/>
          </a:solidFill>
          <a:latin typeface="+mn-lt"/>
          <a:ea typeface="+mn-ea"/>
          <a:cs typeface="+mn-cs"/>
        </a:defRPr>
      </a:lvl1pPr>
      <a:lvl2pPr marL="914419" algn="l" defTabSz="1828834" rtl="0" eaLnBrk="1" latinLnBrk="0" hangingPunct="1">
        <a:defRPr sz="3600" kern="1200">
          <a:solidFill>
            <a:schemeClr val="tx1"/>
          </a:solidFill>
          <a:latin typeface="+mn-lt"/>
          <a:ea typeface="+mn-ea"/>
          <a:cs typeface="+mn-cs"/>
        </a:defRPr>
      </a:lvl2pPr>
      <a:lvl3pPr marL="1828834" algn="l" defTabSz="1828834" rtl="0" eaLnBrk="1" latinLnBrk="0" hangingPunct="1">
        <a:defRPr sz="3600" kern="1200">
          <a:solidFill>
            <a:schemeClr val="tx1"/>
          </a:solidFill>
          <a:latin typeface="+mn-lt"/>
          <a:ea typeface="+mn-ea"/>
          <a:cs typeface="+mn-cs"/>
        </a:defRPr>
      </a:lvl3pPr>
      <a:lvl4pPr marL="2743253" algn="l" defTabSz="1828834" rtl="0" eaLnBrk="1" latinLnBrk="0" hangingPunct="1">
        <a:defRPr sz="3600" kern="1200">
          <a:solidFill>
            <a:schemeClr val="tx1"/>
          </a:solidFill>
          <a:latin typeface="+mn-lt"/>
          <a:ea typeface="+mn-ea"/>
          <a:cs typeface="+mn-cs"/>
        </a:defRPr>
      </a:lvl4pPr>
      <a:lvl5pPr marL="3657670" algn="l" defTabSz="1828834" rtl="0" eaLnBrk="1" latinLnBrk="0" hangingPunct="1">
        <a:defRPr sz="3600" kern="1200">
          <a:solidFill>
            <a:schemeClr val="tx1"/>
          </a:solidFill>
          <a:latin typeface="+mn-lt"/>
          <a:ea typeface="+mn-ea"/>
          <a:cs typeface="+mn-cs"/>
        </a:defRPr>
      </a:lvl5pPr>
      <a:lvl6pPr marL="4572086" algn="l" defTabSz="1828834" rtl="0" eaLnBrk="1" latinLnBrk="0" hangingPunct="1">
        <a:defRPr sz="3600" kern="1200">
          <a:solidFill>
            <a:schemeClr val="tx1"/>
          </a:solidFill>
          <a:latin typeface="+mn-lt"/>
          <a:ea typeface="+mn-ea"/>
          <a:cs typeface="+mn-cs"/>
        </a:defRPr>
      </a:lvl6pPr>
      <a:lvl7pPr marL="5486503" algn="l" defTabSz="1828834" rtl="0" eaLnBrk="1" latinLnBrk="0" hangingPunct="1">
        <a:defRPr sz="3600" kern="1200">
          <a:solidFill>
            <a:schemeClr val="tx1"/>
          </a:solidFill>
          <a:latin typeface="+mn-lt"/>
          <a:ea typeface="+mn-ea"/>
          <a:cs typeface="+mn-cs"/>
        </a:defRPr>
      </a:lvl7pPr>
      <a:lvl8pPr marL="6400923" algn="l" defTabSz="1828834" rtl="0" eaLnBrk="1" latinLnBrk="0" hangingPunct="1">
        <a:defRPr sz="3600" kern="1200">
          <a:solidFill>
            <a:schemeClr val="tx1"/>
          </a:solidFill>
          <a:latin typeface="+mn-lt"/>
          <a:ea typeface="+mn-ea"/>
          <a:cs typeface="+mn-cs"/>
        </a:defRPr>
      </a:lvl8pPr>
      <a:lvl9pPr marL="7315339" algn="l" defTabSz="18288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08" userDrawn="1">
          <p15:clr>
            <a:srgbClr val="F26B43"/>
          </p15:clr>
        </p15:guide>
        <p15:guide id="2" orient="horz" pos="827" userDrawn="1">
          <p15:clr>
            <a:srgbClr val="F26B43"/>
          </p15:clr>
        </p15:guide>
        <p15:guide id="3" pos="1430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58" name="Grid">
            <a:extLst>
              <a:ext uri="{FF2B5EF4-FFF2-40B4-BE49-F238E27FC236}">
                <a16:creationId xmlns:a16="http://schemas.microsoft.com/office/drawing/2014/main" id="{87773FFC-123F-778D-5483-8FB5C7099205}"/>
              </a:ext>
            </a:extLst>
          </p:cNvPr>
          <p:cNvGrpSpPr>
            <a:grpSpLocks/>
          </p:cNvGrpSpPr>
          <p:nvPr userDrawn="1"/>
        </p:nvGrpSpPr>
        <p:grpSpPr>
          <a:xfrm>
            <a:off x="1661878" y="1324484"/>
            <a:ext cx="21060245" cy="11067032"/>
            <a:chOff x="1661878" y="1324483"/>
            <a:chExt cx="21060245" cy="11067032"/>
          </a:xfrm>
        </p:grpSpPr>
        <p:grpSp>
          <p:nvGrpSpPr>
            <p:cNvPr id="259" name="Group 258">
              <a:extLst>
                <a:ext uri="{FF2B5EF4-FFF2-40B4-BE49-F238E27FC236}">
                  <a16:creationId xmlns:a16="http://schemas.microsoft.com/office/drawing/2014/main" id="{D612D816-A2FA-693F-F5F1-A20B67DC67E4}"/>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277" name="Rectangle 276">
                <a:extLst>
                  <a:ext uri="{FF2B5EF4-FFF2-40B4-BE49-F238E27FC236}">
                    <a16:creationId xmlns:a16="http://schemas.microsoft.com/office/drawing/2014/main" id="{A56FDE9D-34F7-76D8-A225-D0D560CCB044}"/>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8" name="Rectangle 277">
                <a:extLst>
                  <a:ext uri="{FF2B5EF4-FFF2-40B4-BE49-F238E27FC236}">
                    <a16:creationId xmlns:a16="http://schemas.microsoft.com/office/drawing/2014/main" id="{B77CA5FD-BC17-90B5-ECCA-07A095100950}"/>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9" name="Rectangle 278">
                <a:extLst>
                  <a:ext uri="{FF2B5EF4-FFF2-40B4-BE49-F238E27FC236}">
                    <a16:creationId xmlns:a16="http://schemas.microsoft.com/office/drawing/2014/main" id="{0D251887-E0B4-5145-36FB-6849F6F97898}"/>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0" name="Rectangle 279">
                <a:extLst>
                  <a:ext uri="{FF2B5EF4-FFF2-40B4-BE49-F238E27FC236}">
                    <a16:creationId xmlns:a16="http://schemas.microsoft.com/office/drawing/2014/main" id="{AD91F9CC-D6DE-FC82-9650-3BC1ACEDA28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1" name="Rectangle 280">
                <a:extLst>
                  <a:ext uri="{FF2B5EF4-FFF2-40B4-BE49-F238E27FC236}">
                    <a16:creationId xmlns:a16="http://schemas.microsoft.com/office/drawing/2014/main" id="{0FA3F6B4-A5F0-A7B0-86B0-6A67C08FC34E}"/>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2" name="Rectangle 281">
                <a:extLst>
                  <a:ext uri="{FF2B5EF4-FFF2-40B4-BE49-F238E27FC236}">
                    <a16:creationId xmlns:a16="http://schemas.microsoft.com/office/drawing/2014/main" id="{23D906C2-A98B-91A3-7A30-79E53A4C350F}"/>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3" name="Rectangle 282">
                <a:extLst>
                  <a:ext uri="{FF2B5EF4-FFF2-40B4-BE49-F238E27FC236}">
                    <a16:creationId xmlns:a16="http://schemas.microsoft.com/office/drawing/2014/main" id="{B2FB6817-B28F-51AF-1CFB-C69078659EDF}"/>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4" name="Rectangle 283">
                <a:extLst>
                  <a:ext uri="{FF2B5EF4-FFF2-40B4-BE49-F238E27FC236}">
                    <a16:creationId xmlns:a16="http://schemas.microsoft.com/office/drawing/2014/main" id="{571161AB-86CD-9A9B-61C5-68ADE2321AEF}"/>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5" name="Rectangle 284">
                <a:extLst>
                  <a:ext uri="{FF2B5EF4-FFF2-40B4-BE49-F238E27FC236}">
                    <a16:creationId xmlns:a16="http://schemas.microsoft.com/office/drawing/2014/main" id="{7EA99542-2E0D-F914-D912-4E8A73688144}"/>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6" name="Rectangle 285">
                <a:extLst>
                  <a:ext uri="{FF2B5EF4-FFF2-40B4-BE49-F238E27FC236}">
                    <a16:creationId xmlns:a16="http://schemas.microsoft.com/office/drawing/2014/main" id="{4E647790-0F9B-20B6-4B83-3DAF53AB140C}"/>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7" name="Rectangle 286">
                <a:extLst>
                  <a:ext uri="{FF2B5EF4-FFF2-40B4-BE49-F238E27FC236}">
                    <a16:creationId xmlns:a16="http://schemas.microsoft.com/office/drawing/2014/main" id="{57C314E2-9CC8-2549-9E96-AFD2A14E0C62}"/>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8" name="Rectangle 287">
                <a:extLst>
                  <a:ext uri="{FF2B5EF4-FFF2-40B4-BE49-F238E27FC236}">
                    <a16:creationId xmlns:a16="http://schemas.microsoft.com/office/drawing/2014/main" id="{C3567192-BF5B-4E77-3251-B9B7A3FA78E1}"/>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9" name="Rectangle 288">
                <a:extLst>
                  <a:ext uri="{FF2B5EF4-FFF2-40B4-BE49-F238E27FC236}">
                    <a16:creationId xmlns:a16="http://schemas.microsoft.com/office/drawing/2014/main" id="{2D9B8041-8503-F082-0FC6-A43DABDCB1C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0" name="Rectangle 289">
                <a:extLst>
                  <a:ext uri="{FF2B5EF4-FFF2-40B4-BE49-F238E27FC236}">
                    <a16:creationId xmlns:a16="http://schemas.microsoft.com/office/drawing/2014/main" id="{6DCCF62B-D82A-50BE-E611-B08E731DBF09}"/>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1" name="Rectangle 290">
                <a:extLst>
                  <a:ext uri="{FF2B5EF4-FFF2-40B4-BE49-F238E27FC236}">
                    <a16:creationId xmlns:a16="http://schemas.microsoft.com/office/drawing/2014/main" id="{A5A548D2-9520-83CC-B667-24A26B1A429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2" name="Rectangle 291">
                <a:extLst>
                  <a:ext uri="{FF2B5EF4-FFF2-40B4-BE49-F238E27FC236}">
                    <a16:creationId xmlns:a16="http://schemas.microsoft.com/office/drawing/2014/main" id="{4D2CA4C3-FA8C-F361-D8FE-71FD1FB77E28}"/>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3" name="Rectangle 292">
                <a:extLst>
                  <a:ext uri="{FF2B5EF4-FFF2-40B4-BE49-F238E27FC236}">
                    <a16:creationId xmlns:a16="http://schemas.microsoft.com/office/drawing/2014/main" id="{F1D45737-1D71-80C8-94F7-9FA7A8B0B126}"/>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4" name="Rectangle 293">
                <a:extLst>
                  <a:ext uri="{FF2B5EF4-FFF2-40B4-BE49-F238E27FC236}">
                    <a16:creationId xmlns:a16="http://schemas.microsoft.com/office/drawing/2014/main" id="{FF043D3A-69EB-3375-0F55-A760D76778C4}"/>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5" name="Rectangle 294">
                <a:extLst>
                  <a:ext uri="{FF2B5EF4-FFF2-40B4-BE49-F238E27FC236}">
                    <a16:creationId xmlns:a16="http://schemas.microsoft.com/office/drawing/2014/main" id="{DC034644-972E-FF44-0CD7-B9872B8D0216}"/>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6" name="Rectangle 295">
                <a:extLst>
                  <a:ext uri="{FF2B5EF4-FFF2-40B4-BE49-F238E27FC236}">
                    <a16:creationId xmlns:a16="http://schemas.microsoft.com/office/drawing/2014/main" id="{F449170C-2FBA-58EE-87CC-F654F4E91C5C}"/>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7" name="Rectangle 296">
                <a:extLst>
                  <a:ext uri="{FF2B5EF4-FFF2-40B4-BE49-F238E27FC236}">
                    <a16:creationId xmlns:a16="http://schemas.microsoft.com/office/drawing/2014/main" id="{4D94138A-FAAA-AF0E-D4EF-CE705C74A254}"/>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8" name="Rectangle 297">
                <a:extLst>
                  <a:ext uri="{FF2B5EF4-FFF2-40B4-BE49-F238E27FC236}">
                    <a16:creationId xmlns:a16="http://schemas.microsoft.com/office/drawing/2014/main" id="{C1088CBB-4857-BCCF-0774-192830F7CE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9" name="Rectangle 298">
                <a:extLst>
                  <a:ext uri="{FF2B5EF4-FFF2-40B4-BE49-F238E27FC236}">
                    <a16:creationId xmlns:a16="http://schemas.microsoft.com/office/drawing/2014/main" id="{DA75B0B6-F97D-73BB-AD6D-CEFA4C8460C8}"/>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0" name="Rectangle 299">
                <a:extLst>
                  <a:ext uri="{FF2B5EF4-FFF2-40B4-BE49-F238E27FC236}">
                    <a16:creationId xmlns:a16="http://schemas.microsoft.com/office/drawing/2014/main" id="{2DAFB708-3122-F960-8145-585668A19252}"/>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1" name="Rectangle 300">
                <a:extLst>
                  <a:ext uri="{FF2B5EF4-FFF2-40B4-BE49-F238E27FC236}">
                    <a16:creationId xmlns:a16="http://schemas.microsoft.com/office/drawing/2014/main" id="{B7417356-8590-CB1D-D9BD-C814B058AFE0}"/>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2" name="Rectangle 301">
                <a:extLst>
                  <a:ext uri="{FF2B5EF4-FFF2-40B4-BE49-F238E27FC236}">
                    <a16:creationId xmlns:a16="http://schemas.microsoft.com/office/drawing/2014/main" id="{F7816B59-D144-E57F-277F-0FA83F76E85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3" name="Rectangle 302">
                <a:extLst>
                  <a:ext uri="{FF2B5EF4-FFF2-40B4-BE49-F238E27FC236}">
                    <a16:creationId xmlns:a16="http://schemas.microsoft.com/office/drawing/2014/main" id="{37E726CA-006B-DF98-6A7C-4B070F2FDB25}"/>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4" name="Rectangle 303">
                <a:extLst>
                  <a:ext uri="{FF2B5EF4-FFF2-40B4-BE49-F238E27FC236}">
                    <a16:creationId xmlns:a16="http://schemas.microsoft.com/office/drawing/2014/main" id="{C2919727-345F-97CF-7813-E0A5BA5FF9AE}"/>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5" name="Rectangle 304">
                <a:extLst>
                  <a:ext uri="{FF2B5EF4-FFF2-40B4-BE49-F238E27FC236}">
                    <a16:creationId xmlns:a16="http://schemas.microsoft.com/office/drawing/2014/main" id="{673625DB-B8BA-6F04-A062-5729F4F5FC22}"/>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6" name="Rectangle 305">
                <a:extLst>
                  <a:ext uri="{FF2B5EF4-FFF2-40B4-BE49-F238E27FC236}">
                    <a16:creationId xmlns:a16="http://schemas.microsoft.com/office/drawing/2014/main" id="{04F4F53B-2F86-8193-CB41-6087EB1C737B}"/>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260" name="Group 259">
              <a:extLst>
                <a:ext uri="{FF2B5EF4-FFF2-40B4-BE49-F238E27FC236}">
                  <a16:creationId xmlns:a16="http://schemas.microsoft.com/office/drawing/2014/main" id="{C5C606DB-1EFB-14C3-9713-C84168114438}"/>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261" name="Rectangle 260">
                <a:extLst>
                  <a:ext uri="{FF2B5EF4-FFF2-40B4-BE49-F238E27FC236}">
                    <a16:creationId xmlns:a16="http://schemas.microsoft.com/office/drawing/2014/main" id="{EB2B2967-F6A5-3E3C-5D66-4086BB8F2764}"/>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2" name="Rectangle 261">
                <a:extLst>
                  <a:ext uri="{FF2B5EF4-FFF2-40B4-BE49-F238E27FC236}">
                    <a16:creationId xmlns:a16="http://schemas.microsoft.com/office/drawing/2014/main" id="{CCA4FDB7-6AEE-0377-9AF5-98CD0A4262C7}"/>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3" name="Rectangle 262">
                <a:extLst>
                  <a:ext uri="{FF2B5EF4-FFF2-40B4-BE49-F238E27FC236}">
                    <a16:creationId xmlns:a16="http://schemas.microsoft.com/office/drawing/2014/main" id="{B4F05D0C-CE07-5AC9-7FA3-D487F59C4E27}"/>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4" name="Rectangle 263">
                <a:extLst>
                  <a:ext uri="{FF2B5EF4-FFF2-40B4-BE49-F238E27FC236}">
                    <a16:creationId xmlns:a16="http://schemas.microsoft.com/office/drawing/2014/main" id="{E8684EB3-1151-C122-A916-33D35456070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5" name="Rectangle 264">
                <a:extLst>
                  <a:ext uri="{FF2B5EF4-FFF2-40B4-BE49-F238E27FC236}">
                    <a16:creationId xmlns:a16="http://schemas.microsoft.com/office/drawing/2014/main" id="{C40D5CBB-D498-7188-A46B-886B00CC44D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6" name="Rectangle 265">
                <a:extLst>
                  <a:ext uri="{FF2B5EF4-FFF2-40B4-BE49-F238E27FC236}">
                    <a16:creationId xmlns:a16="http://schemas.microsoft.com/office/drawing/2014/main" id="{028F40A1-D3AD-DF14-8044-F29AA15683D1}"/>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7" name="Rectangle 266">
                <a:extLst>
                  <a:ext uri="{FF2B5EF4-FFF2-40B4-BE49-F238E27FC236}">
                    <a16:creationId xmlns:a16="http://schemas.microsoft.com/office/drawing/2014/main" id="{60E4551D-30A8-07A3-FBDB-8ED59BF1E061}"/>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8" name="Rectangle 267">
                <a:extLst>
                  <a:ext uri="{FF2B5EF4-FFF2-40B4-BE49-F238E27FC236}">
                    <a16:creationId xmlns:a16="http://schemas.microsoft.com/office/drawing/2014/main" id="{0F001780-34BE-30B1-F4D6-3CF8E6FA3BA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9" name="Rectangle 268">
                <a:extLst>
                  <a:ext uri="{FF2B5EF4-FFF2-40B4-BE49-F238E27FC236}">
                    <a16:creationId xmlns:a16="http://schemas.microsoft.com/office/drawing/2014/main" id="{B1B9952B-4740-5C3F-A980-080011583BB5}"/>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0" name="Rectangle 269">
                <a:extLst>
                  <a:ext uri="{FF2B5EF4-FFF2-40B4-BE49-F238E27FC236}">
                    <a16:creationId xmlns:a16="http://schemas.microsoft.com/office/drawing/2014/main" id="{68070FEA-822E-83CC-62A0-9F733D6E2295}"/>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1" name="Rectangle 270">
                <a:extLst>
                  <a:ext uri="{FF2B5EF4-FFF2-40B4-BE49-F238E27FC236}">
                    <a16:creationId xmlns:a16="http://schemas.microsoft.com/office/drawing/2014/main" id="{B0D1FD6D-09F5-CEF0-C095-1C2561A5BF68}"/>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2" name="Rectangle 271">
                <a:extLst>
                  <a:ext uri="{FF2B5EF4-FFF2-40B4-BE49-F238E27FC236}">
                    <a16:creationId xmlns:a16="http://schemas.microsoft.com/office/drawing/2014/main" id="{BC07E16B-FBE8-2840-C95D-14CF805F7788}"/>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3" name="Rectangle 272">
                <a:extLst>
                  <a:ext uri="{FF2B5EF4-FFF2-40B4-BE49-F238E27FC236}">
                    <a16:creationId xmlns:a16="http://schemas.microsoft.com/office/drawing/2014/main" id="{1BC69D02-6465-FF69-EDBA-EC92A1DA175D}"/>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4" name="Rectangle 273">
                <a:extLst>
                  <a:ext uri="{FF2B5EF4-FFF2-40B4-BE49-F238E27FC236}">
                    <a16:creationId xmlns:a16="http://schemas.microsoft.com/office/drawing/2014/main" id="{86941710-2920-EFD2-62BC-679517B13105}"/>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5" name="Rectangle 274">
                <a:extLst>
                  <a:ext uri="{FF2B5EF4-FFF2-40B4-BE49-F238E27FC236}">
                    <a16:creationId xmlns:a16="http://schemas.microsoft.com/office/drawing/2014/main" id="{FBAB7065-1E4D-A7E8-3A65-1C16ED6EBAB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6" name="Rectangle 275">
                <a:extLst>
                  <a:ext uri="{FF2B5EF4-FFF2-40B4-BE49-F238E27FC236}">
                    <a16:creationId xmlns:a16="http://schemas.microsoft.com/office/drawing/2014/main" id="{65A80E05-C892-ACED-76C1-587E902BDF9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Tree>
    <p:extLst>
      <p:ext uri="{BB962C8B-B14F-4D97-AF65-F5344CB8AC3E}">
        <p14:creationId xmlns:p14="http://schemas.microsoft.com/office/powerpoint/2010/main" val="3772958799"/>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 id="2147483947" r:id="rId17"/>
  </p:sldLayoutIdLst>
  <p:txStyles>
    <p:titleStyle>
      <a:lvl1pPr algn="l" defTabSz="1828834" rtl="0" eaLnBrk="1" latinLnBrk="0" hangingPunct="1">
        <a:lnSpc>
          <a:spcPct val="90000"/>
        </a:lnSpc>
        <a:spcBef>
          <a:spcPct val="0"/>
        </a:spcBef>
        <a:buNone/>
        <a:defRPr sz="6000" b="1" kern="1200">
          <a:solidFill>
            <a:schemeClr val="bg1"/>
          </a:solidFill>
          <a:latin typeface="Lusail+" pitchFamily="2" charset="-78"/>
          <a:ea typeface="+mj-ea"/>
          <a:cs typeface="Lusail+" pitchFamily="2" charset="-78"/>
        </a:defRPr>
      </a:lvl1pPr>
    </p:titleStyle>
    <p:bodyStyle>
      <a:lvl1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3000" b="0" kern="1200">
          <a:solidFill>
            <a:schemeClr val="bg1"/>
          </a:solidFill>
          <a:latin typeface="Lusail+" pitchFamily="2" charset="-78"/>
          <a:ea typeface="+mn-ea"/>
          <a:cs typeface="Lusail+" pitchFamily="2" charset="-78"/>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34" rtl="0" eaLnBrk="1" latinLnBrk="0" hangingPunct="1">
        <a:defRPr sz="3600" kern="1200">
          <a:solidFill>
            <a:schemeClr val="tx1"/>
          </a:solidFill>
          <a:latin typeface="+mn-lt"/>
          <a:ea typeface="+mn-ea"/>
          <a:cs typeface="+mn-cs"/>
        </a:defRPr>
      </a:lvl1pPr>
      <a:lvl2pPr marL="914419" algn="l" defTabSz="1828834" rtl="0" eaLnBrk="1" latinLnBrk="0" hangingPunct="1">
        <a:defRPr sz="3600" kern="1200">
          <a:solidFill>
            <a:schemeClr val="tx1"/>
          </a:solidFill>
          <a:latin typeface="+mn-lt"/>
          <a:ea typeface="+mn-ea"/>
          <a:cs typeface="+mn-cs"/>
        </a:defRPr>
      </a:lvl2pPr>
      <a:lvl3pPr marL="1828834" algn="l" defTabSz="1828834" rtl="0" eaLnBrk="1" latinLnBrk="0" hangingPunct="1">
        <a:defRPr sz="3600" kern="1200">
          <a:solidFill>
            <a:schemeClr val="tx1"/>
          </a:solidFill>
          <a:latin typeface="+mn-lt"/>
          <a:ea typeface="+mn-ea"/>
          <a:cs typeface="+mn-cs"/>
        </a:defRPr>
      </a:lvl3pPr>
      <a:lvl4pPr marL="2743253" algn="l" defTabSz="1828834" rtl="0" eaLnBrk="1" latinLnBrk="0" hangingPunct="1">
        <a:defRPr sz="3600" kern="1200">
          <a:solidFill>
            <a:schemeClr val="tx1"/>
          </a:solidFill>
          <a:latin typeface="+mn-lt"/>
          <a:ea typeface="+mn-ea"/>
          <a:cs typeface="+mn-cs"/>
        </a:defRPr>
      </a:lvl4pPr>
      <a:lvl5pPr marL="3657670" algn="l" defTabSz="1828834" rtl="0" eaLnBrk="1" latinLnBrk="0" hangingPunct="1">
        <a:defRPr sz="3600" kern="1200">
          <a:solidFill>
            <a:schemeClr val="tx1"/>
          </a:solidFill>
          <a:latin typeface="+mn-lt"/>
          <a:ea typeface="+mn-ea"/>
          <a:cs typeface="+mn-cs"/>
        </a:defRPr>
      </a:lvl5pPr>
      <a:lvl6pPr marL="4572086" algn="l" defTabSz="1828834" rtl="0" eaLnBrk="1" latinLnBrk="0" hangingPunct="1">
        <a:defRPr sz="3600" kern="1200">
          <a:solidFill>
            <a:schemeClr val="tx1"/>
          </a:solidFill>
          <a:latin typeface="+mn-lt"/>
          <a:ea typeface="+mn-ea"/>
          <a:cs typeface="+mn-cs"/>
        </a:defRPr>
      </a:lvl6pPr>
      <a:lvl7pPr marL="5486503" algn="l" defTabSz="1828834" rtl="0" eaLnBrk="1" latinLnBrk="0" hangingPunct="1">
        <a:defRPr sz="3600" kern="1200">
          <a:solidFill>
            <a:schemeClr val="tx1"/>
          </a:solidFill>
          <a:latin typeface="+mn-lt"/>
          <a:ea typeface="+mn-ea"/>
          <a:cs typeface="+mn-cs"/>
        </a:defRPr>
      </a:lvl7pPr>
      <a:lvl8pPr marL="6400923" algn="l" defTabSz="1828834" rtl="0" eaLnBrk="1" latinLnBrk="0" hangingPunct="1">
        <a:defRPr sz="3600" kern="1200">
          <a:solidFill>
            <a:schemeClr val="tx1"/>
          </a:solidFill>
          <a:latin typeface="+mn-lt"/>
          <a:ea typeface="+mn-ea"/>
          <a:cs typeface="+mn-cs"/>
        </a:defRPr>
      </a:lvl8pPr>
      <a:lvl9pPr marL="7315339" algn="l" defTabSz="18288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58" name="Grid">
            <a:extLst>
              <a:ext uri="{FF2B5EF4-FFF2-40B4-BE49-F238E27FC236}">
                <a16:creationId xmlns:a16="http://schemas.microsoft.com/office/drawing/2014/main" id="{87773FFC-123F-778D-5483-8FB5C7099205}"/>
              </a:ext>
            </a:extLst>
          </p:cNvPr>
          <p:cNvGrpSpPr>
            <a:grpSpLocks/>
          </p:cNvGrpSpPr>
          <p:nvPr userDrawn="1"/>
        </p:nvGrpSpPr>
        <p:grpSpPr>
          <a:xfrm>
            <a:off x="1661878" y="1324484"/>
            <a:ext cx="21060245" cy="11067032"/>
            <a:chOff x="1661878" y="1324483"/>
            <a:chExt cx="21060245" cy="11067032"/>
          </a:xfrm>
        </p:grpSpPr>
        <p:grpSp>
          <p:nvGrpSpPr>
            <p:cNvPr id="259" name="Group 258">
              <a:extLst>
                <a:ext uri="{FF2B5EF4-FFF2-40B4-BE49-F238E27FC236}">
                  <a16:creationId xmlns:a16="http://schemas.microsoft.com/office/drawing/2014/main" id="{D612D816-A2FA-693F-F5F1-A20B67DC67E4}"/>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277" name="Rectangle 276">
                <a:extLst>
                  <a:ext uri="{FF2B5EF4-FFF2-40B4-BE49-F238E27FC236}">
                    <a16:creationId xmlns:a16="http://schemas.microsoft.com/office/drawing/2014/main" id="{A56FDE9D-34F7-76D8-A225-D0D560CCB044}"/>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8" name="Rectangle 277">
                <a:extLst>
                  <a:ext uri="{FF2B5EF4-FFF2-40B4-BE49-F238E27FC236}">
                    <a16:creationId xmlns:a16="http://schemas.microsoft.com/office/drawing/2014/main" id="{B77CA5FD-BC17-90B5-ECCA-07A095100950}"/>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9" name="Rectangle 278">
                <a:extLst>
                  <a:ext uri="{FF2B5EF4-FFF2-40B4-BE49-F238E27FC236}">
                    <a16:creationId xmlns:a16="http://schemas.microsoft.com/office/drawing/2014/main" id="{0D251887-E0B4-5145-36FB-6849F6F97898}"/>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0" name="Rectangle 279">
                <a:extLst>
                  <a:ext uri="{FF2B5EF4-FFF2-40B4-BE49-F238E27FC236}">
                    <a16:creationId xmlns:a16="http://schemas.microsoft.com/office/drawing/2014/main" id="{AD91F9CC-D6DE-FC82-9650-3BC1ACEDA28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1" name="Rectangle 280">
                <a:extLst>
                  <a:ext uri="{FF2B5EF4-FFF2-40B4-BE49-F238E27FC236}">
                    <a16:creationId xmlns:a16="http://schemas.microsoft.com/office/drawing/2014/main" id="{0FA3F6B4-A5F0-A7B0-86B0-6A67C08FC34E}"/>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2" name="Rectangle 281">
                <a:extLst>
                  <a:ext uri="{FF2B5EF4-FFF2-40B4-BE49-F238E27FC236}">
                    <a16:creationId xmlns:a16="http://schemas.microsoft.com/office/drawing/2014/main" id="{23D906C2-A98B-91A3-7A30-79E53A4C350F}"/>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3" name="Rectangle 282">
                <a:extLst>
                  <a:ext uri="{FF2B5EF4-FFF2-40B4-BE49-F238E27FC236}">
                    <a16:creationId xmlns:a16="http://schemas.microsoft.com/office/drawing/2014/main" id="{B2FB6817-B28F-51AF-1CFB-C69078659EDF}"/>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4" name="Rectangle 283">
                <a:extLst>
                  <a:ext uri="{FF2B5EF4-FFF2-40B4-BE49-F238E27FC236}">
                    <a16:creationId xmlns:a16="http://schemas.microsoft.com/office/drawing/2014/main" id="{571161AB-86CD-9A9B-61C5-68ADE2321AEF}"/>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5" name="Rectangle 284">
                <a:extLst>
                  <a:ext uri="{FF2B5EF4-FFF2-40B4-BE49-F238E27FC236}">
                    <a16:creationId xmlns:a16="http://schemas.microsoft.com/office/drawing/2014/main" id="{7EA99542-2E0D-F914-D912-4E8A73688144}"/>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6" name="Rectangle 285">
                <a:extLst>
                  <a:ext uri="{FF2B5EF4-FFF2-40B4-BE49-F238E27FC236}">
                    <a16:creationId xmlns:a16="http://schemas.microsoft.com/office/drawing/2014/main" id="{4E647790-0F9B-20B6-4B83-3DAF53AB140C}"/>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7" name="Rectangle 286">
                <a:extLst>
                  <a:ext uri="{FF2B5EF4-FFF2-40B4-BE49-F238E27FC236}">
                    <a16:creationId xmlns:a16="http://schemas.microsoft.com/office/drawing/2014/main" id="{57C314E2-9CC8-2549-9E96-AFD2A14E0C62}"/>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8" name="Rectangle 287">
                <a:extLst>
                  <a:ext uri="{FF2B5EF4-FFF2-40B4-BE49-F238E27FC236}">
                    <a16:creationId xmlns:a16="http://schemas.microsoft.com/office/drawing/2014/main" id="{C3567192-BF5B-4E77-3251-B9B7A3FA78E1}"/>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9" name="Rectangle 288">
                <a:extLst>
                  <a:ext uri="{FF2B5EF4-FFF2-40B4-BE49-F238E27FC236}">
                    <a16:creationId xmlns:a16="http://schemas.microsoft.com/office/drawing/2014/main" id="{2D9B8041-8503-F082-0FC6-A43DABDCB1C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0" name="Rectangle 289">
                <a:extLst>
                  <a:ext uri="{FF2B5EF4-FFF2-40B4-BE49-F238E27FC236}">
                    <a16:creationId xmlns:a16="http://schemas.microsoft.com/office/drawing/2014/main" id="{6DCCF62B-D82A-50BE-E611-B08E731DBF09}"/>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1" name="Rectangle 290">
                <a:extLst>
                  <a:ext uri="{FF2B5EF4-FFF2-40B4-BE49-F238E27FC236}">
                    <a16:creationId xmlns:a16="http://schemas.microsoft.com/office/drawing/2014/main" id="{A5A548D2-9520-83CC-B667-24A26B1A429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2" name="Rectangle 291">
                <a:extLst>
                  <a:ext uri="{FF2B5EF4-FFF2-40B4-BE49-F238E27FC236}">
                    <a16:creationId xmlns:a16="http://schemas.microsoft.com/office/drawing/2014/main" id="{4D2CA4C3-FA8C-F361-D8FE-71FD1FB77E28}"/>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3" name="Rectangle 292">
                <a:extLst>
                  <a:ext uri="{FF2B5EF4-FFF2-40B4-BE49-F238E27FC236}">
                    <a16:creationId xmlns:a16="http://schemas.microsoft.com/office/drawing/2014/main" id="{F1D45737-1D71-80C8-94F7-9FA7A8B0B126}"/>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4" name="Rectangle 293">
                <a:extLst>
                  <a:ext uri="{FF2B5EF4-FFF2-40B4-BE49-F238E27FC236}">
                    <a16:creationId xmlns:a16="http://schemas.microsoft.com/office/drawing/2014/main" id="{FF043D3A-69EB-3375-0F55-A760D76778C4}"/>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5" name="Rectangle 294">
                <a:extLst>
                  <a:ext uri="{FF2B5EF4-FFF2-40B4-BE49-F238E27FC236}">
                    <a16:creationId xmlns:a16="http://schemas.microsoft.com/office/drawing/2014/main" id="{DC034644-972E-FF44-0CD7-B9872B8D0216}"/>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6" name="Rectangle 295">
                <a:extLst>
                  <a:ext uri="{FF2B5EF4-FFF2-40B4-BE49-F238E27FC236}">
                    <a16:creationId xmlns:a16="http://schemas.microsoft.com/office/drawing/2014/main" id="{F449170C-2FBA-58EE-87CC-F654F4E91C5C}"/>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7" name="Rectangle 296">
                <a:extLst>
                  <a:ext uri="{FF2B5EF4-FFF2-40B4-BE49-F238E27FC236}">
                    <a16:creationId xmlns:a16="http://schemas.microsoft.com/office/drawing/2014/main" id="{4D94138A-FAAA-AF0E-D4EF-CE705C74A254}"/>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8" name="Rectangle 297">
                <a:extLst>
                  <a:ext uri="{FF2B5EF4-FFF2-40B4-BE49-F238E27FC236}">
                    <a16:creationId xmlns:a16="http://schemas.microsoft.com/office/drawing/2014/main" id="{C1088CBB-4857-BCCF-0774-192830F7CE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9" name="Rectangle 298">
                <a:extLst>
                  <a:ext uri="{FF2B5EF4-FFF2-40B4-BE49-F238E27FC236}">
                    <a16:creationId xmlns:a16="http://schemas.microsoft.com/office/drawing/2014/main" id="{DA75B0B6-F97D-73BB-AD6D-CEFA4C8460C8}"/>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0" name="Rectangle 299">
                <a:extLst>
                  <a:ext uri="{FF2B5EF4-FFF2-40B4-BE49-F238E27FC236}">
                    <a16:creationId xmlns:a16="http://schemas.microsoft.com/office/drawing/2014/main" id="{2DAFB708-3122-F960-8145-585668A19252}"/>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1" name="Rectangle 300">
                <a:extLst>
                  <a:ext uri="{FF2B5EF4-FFF2-40B4-BE49-F238E27FC236}">
                    <a16:creationId xmlns:a16="http://schemas.microsoft.com/office/drawing/2014/main" id="{B7417356-8590-CB1D-D9BD-C814B058AFE0}"/>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2" name="Rectangle 301">
                <a:extLst>
                  <a:ext uri="{FF2B5EF4-FFF2-40B4-BE49-F238E27FC236}">
                    <a16:creationId xmlns:a16="http://schemas.microsoft.com/office/drawing/2014/main" id="{F7816B59-D144-E57F-277F-0FA83F76E85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3" name="Rectangle 302">
                <a:extLst>
                  <a:ext uri="{FF2B5EF4-FFF2-40B4-BE49-F238E27FC236}">
                    <a16:creationId xmlns:a16="http://schemas.microsoft.com/office/drawing/2014/main" id="{37E726CA-006B-DF98-6A7C-4B070F2FDB25}"/>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4" name="Rectangle 303">
                <a:extLst>
                  <a:ext uri="{FF2B5EF4-FFF2-40B4-BE49-F238E27FC236}">
                    <a16:creationId xmlns:a16="http://schemas.microsoft.com/office/drawing/2014/main" id="{C2919727-345F-97CF-7813-E0A5BA5FF9AE}"/>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5" name="Rectangle 304">
                <a:extLst>
                  <a:ext uri="{FF2B5EF4-FFF2-40B4-BE49-F238E27FC236}">
                    <a16:creationId xmlns:a16="http://schemas.microsoft.com/office/drawing/2014/main" id="{673625DB-B8BA-6F04-A062-5729F4F5FC22}"/>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6" name="Rectangle 305">
                <a:extLst>
                  <a:ext uri="{FF2B5EF4-FFF2-40B4-BE49-F238E27FC236}">
                    <a16:creationId xmlns:a16="http://schemas.microsoft.com/office/drawing/2014/main" id="{04F4F53B-2F86-8193-CB41-6087EB1C737B}"/>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260" name="Group 259">
              <a:extLst>
                <a:ext uri="{FF2B5EF4-FFF2-40B4-BE49-F238E27FC236}">
                  <a16:creationId xmlns:a16="http://schemas.microsoft.com/office/drawing/2014/main" id="{C5C606DB-1EFB-14C3-9713-C84168114438}"/>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261" name="Rectangle 260">
                <a:extLst>
                  <a:ext uri="{FF2B5EF4-FFF2-40B4-BE49-F238E27FC236}">
                    <a16:creationId xmlns:a16="http://schemas.microsoft.com/office/drawing/2014/main" id="{EB2B2967-F6A5-3E3C-5D66-4086BB8F2764}"/>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2" name="Rectangle 261">
                <a:extLst>
                  <a:ext uri="{FF2B5EF4-FFF2-40B4-BE49-F238E27FC236}">
                    <a16:creationId xmlns:a16="http://schemas.microsoft.com/office/drawing/2014/main" id="{CCA4FDB7-6AEE-0377-9AF5-98CD0A4262C7}"/>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3" name="Rectangle 262">
                <a:extLst>
                  <a:ext uri="{FF2B5EF4-FFF2-40B4-BE49-F238E27FC236}">
                    <a16:creationId xmlns:a16="http://schemas.microsoft.com/office/drawing/2014/main" id="{B4F05D0C-CE07-5AC9-7FA3-D487F59C4E27}"/>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4" name="Rectangle 263">
                <a:extLst>
                  <a:ext uri="{FF2B5EF4-FFF2-40B4-BE49-F238E27FC236}">
                    <a16:creationId xmlns:a16="http://schemas.microsoft.com/office/drawing/2014/main" id="{E8684EB3-1151-C122-A916-33D35456070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5" name="Rectangle 264">
                <a:extLst>
                  <a:ext uri="{FF2B5EF4-FFF2-40B4-BE49-F238E27FC236}">
                    <a16:creationId xmlns:a16="http://schemas.microsoft.com/office/drawing/2014/main" id="{C40D5CBB-D498-7188-A46B-886B00CC44D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6" name="Rectangle 265">
                <a:extLst>
                  <a:ext uri="{FF2B5EF4-FFF2-40B4-BE49-F238E27FC236}">
                    <a16:creationId xmlns:a16="http://schemas.microsoft.com/office/drawing/2014/main" id="{028F40A1-D3AD-DF14-8044-F29AA15683D1}"/>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7" name="Rectangle 266">
                <a:extLst>
                  <a:ext uri="{FF2B5EF4-FFF2-40B4-BE49-F238E27FC236}">
                    <a16:creationId xmlns:a16="http://schemas.microsoft.com/office/drawing/2014/main" id="{60E4551D-30A8-07A3-FBDB-8ED59BF1E061}"/>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8" name="Rectangle 267">
                <a:extLst>
                  <a:ext uri="{FF2B5EF4-FFF2-40B4-BE49-F238E27FC236}">
                    <a16:creationId xmlns:a16="http://schemas.microsoft.com/office/drawing/2014/main" id="{0F001780-34BE-30B1-F4D6-3CF8E6FA3BA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9" name="Rectangle 268">
                <a:extLst>
                  <a:ext uri="{FF2B5EF4-FFF2-40B4-BE49-F238E27FC236}">
                    <a16:creationId xmlns:a16="http://schemas.microsoft.com/office/drawing/2014/main" id="{B1B9952B-4740-5C3F-A980-080011583BB5}"/>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0" name="Rectangle 269">
                <a:extLst>
                  <a:ext uri="{FF2B5EF4-FFF2-40B4-BE49-F238E27FC236}">
                    <a16:creationId xmlns:a16="http://schemas.microsoft.com/office/drawing/2014/main" id="{68070FEA-822E-83CC-62A0-9F733D6E2295}"/>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1" name="Rectangle 270">
                <a:extLst>
                  <a:ext uri="{FF2B5EF4-FFF2-40B4-BE49-F238E27FC236}">
                    <a16:creationId xmlns:a16="http://schemas.microsoft.com/office/drawing/2014/main" id="{B0D1FD6D-09F5-CEF0-C095-1C2561A5BF68}"/>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2" name="Rectangle 271">
                <a:extLst>
                  <a:ext uri="{FF2B5EF4-FFF2-40B4-BE49-F238E27FC236}">
                    <a16:creationId xmlns:a16="http://schemas.microsoft.com/office/drawing/2014/main" id="{BC07E16B-FBE8-2840-C95D-14CF805F7788}"/>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3" name="Rectangle 272">
                <a:extLst>
                  <a:ext uri="{FF2B5EF4-FFF2-40B4-BE49-F238E27FC236}">
                    <a16:creationId xmlns:a16="http://schemas.microsoft.com/office/drawing/2014/main" id="{1BC69D02-6465-FF69-EDBA-EC92A1DA175D}"/>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4" name="Rectangle 273">
                <a:extLst>
                  <a:ext uri="{FF2B5EF4-FFF2-40B4-BE49-F238E27FC236}">
                    <a16:creationId xmlns:a16="http://schemas.microsoft.com/office/drawing/2014/main" id="{86941710-2920-EFD2-62BC-679517B13105}"/>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5" name="Rectangle 274">
                <a:extLst>
                  <a:ext uri="{FF2B5EF4-FFF2-40B4-BE49-F238E27FC236}">
                    <a16:creationId xmlns:a16="http://schemas.microsoft.com/office/drawing/2014/main" id="{FBAB7065-1E4D-A7E8-3A65-1C16ED6EBAB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6" name="Rectangle 275">
                <a:extLst>
                  <a:ext uri="{FF2B5EF4-FFF2-40B4-BE49-F238E27FC236}">
                    <a16:creationId xmlns:a16="http://schemas.microsoft.com/office/drawing/2014/main" id="{65A80E05-C892-ACED-76C1-587E902BDF9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Tree>
    <p:extLst>
      <p:ext uri="{BB962C8B-B14F-4D97-AF65-F5344CB8AC3E}">
        <p14:creationId xmlns:p14="http://schemas.microsoft.com/office/powerpoint/2010/main" val="1099439111"/>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 id="2147483962" r:id="rId14"/>
    <p:sldLayoutId id="2147483963" r:id="rId15"/>
    <p:sldLayoutId id="2147483964" r:id="rId16"/>
    <p:sldLayoutId id="2147483965" r:id="rId17"/>
  </p:sldLayoutIdLst>
  <p:txStyles>
    <p:titleStyle>
      <a:lvl1pPr algn="l" defTabSz="1828834" rtl="0" eaLnBrk="1" latinLnBrk="0" hangingPunct="1">
        <a:lnSpc>
          <a:spcPct val="90000"/>
        </a:lnSpc>
        <a:spcBef>
          <a:spcPct val="0"/>
        </a:spcBef>
        <a:buNone/>
        <a:defRPr sz="6000" b="1" kern="1200">
          <a:solidFill>
            <a:schemeClr val="bg1"/>
          </a:solidFill>
          <a:latin typeface="Lusail+" pitchFamily="2" charset="-78"/>
          <a:ea typeface="+mj-ea"/>
          <a:cs typeface="Lusail+" pitchFamily="2" charset="-78"/>
        </a:defRPr>
      </a:lvl1pPr>
    </p:titleStyle>
    <p:bodyStyle>
      <a:lvl1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3000" b="0" kern="1200">
          <a:solidFill>
            <a:schemeClr val="bg1"/>
          </a:solidFill>
          <a:latin typeface="Lusail+" pitchFamily="2" charset="-78"/>
          <a:ea typeface="+mn-ea"/>
          <a:cs typeface="Lusail+" pitchFamily="2" charset="-78"/>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34" rtl="0" eaLnBrk="1" latinLnBrk="0" hangingPunct="1">
        <a:defRPr sz="3600" kern="1200">
          <a:solidFill>
            <a:schemeClr val="tx1"/>
          </a:solidFill>
          <a:latin typeface="+mn-lt"/>
          <a:ea typeface="+mn-ea"/>
          <a:cs typeface="+mn-cs"/>
        </a:defRPr>
      </a:lvl1pPr>
      <a:lvl2pPr marL="914419" algn="l" defTabSz="1828834" rtl="0" eaLnBrk="1" latinLnBrk="0" hangingPunct="1">
        <a:defRPr sz="3600" kern="1200">
          <a:solidFill>
            <a:schemeClr val="tx1"/>
          </a:solidFill>
          <a:latin typeface="+mn-lt"/>
          <a:ea typeface="+mn-ea"/>
          <a:cs typeface="+mn-cs"/>
        </a:defRPr>
      </a:lvl2pPr>
      <a:lvl3pPr marL="1828834" algn="l" defTabSz="1828834" rtl="0" eaLnBrk="1" latinLnBrk="0" hangingPunct="1">
        <a:defRPr sz="3600" kern="1200">
          <a:solidFill>
            <a:schemeClr val="tx1"/>
          </a:solidFill>
          <a:latin typeface="+mn-lt"/>
          <a:ea typeface="+mn-ea"/>
          <a:cs typeface="+mn-cs"/>
        </a:defRPr>
      </a:lvl3pPr>
      <a:lvl4pPr marL="2743253" algn="l" defTabSz="1828834" rtl="0" eaLnBrk="1" latinLnBrk="0" hangingPunct="1">
        <a:defRPr sz="3600" kern="1200">
          <a:solidFill>
            <a:schemeClr val="tx1"/>
          </a:solidFill>
          <a:latin typeface="+mn-lt"/>
          <a:ea typeface="+mn-ea"/>
          <a:cs typeface="+mn-cs"/>
        </a:defRPr>
      </a:lvl4pPr>
      <a:lvl5pPr marL="3657670" algn="l" defTabSz="1828834" rtl="0" eaLnBrk="1" latinLnBrk="0" hangingPunct="1">
        <a:defRPr sz="3600" kern="1200">
          <a:solidFill>
            <a:schemeClr val="tx1"/>
          </a:solidFill>
          <a:latin typeface="+mn-lt"/>
          <a:ea typeface="+mn-ea"/>
          <a:cs typeface="+mn-cs"/>
        </a:defRPr>
      </a:lvl5pPr>
      <a:lvl6pPr marL="4572086" algn="l" defTabSz="1828834" rtl="0" eaLnBrk="1" latinLnBrk="0" hangingPunct="1">
        <a:defRPr sz="3600" kern="1200">
          <a:solidFill>
            <a:schemeClr val="tx1"/>
          </a:solidFill>
          <a:latin typeface="+mn-lt"/>
          <a:ea typeface="+mn-ea"/>
          <a:cs typeface="+mn-cs"/>
        </a:defRPr>
      </a:lvl6pPr>
      <a:lvl7pPr marL="5486503" algn="l" defTabSz="1828834" rtl="0" eaLnBrk="1" latinLnBrk="0" hangingPunct="1">
        <a:defRPr sz="3600" kern="1200">
          <a:solidFill>
            <a:schemeClr val="tx1"/>
          </a:solidFill>
          <a:latin typeface="+mn-lt"/>
          <a:ea typeface="+mn-ea"/>
          <a:cs typeface="+mn-cs"/>
        </a:defRPr>
      </a:lvl7pPr>
      <a:lvl8pPr marL="6400923" algn="l" defTabSz="1828834" rtl="0" eaLnBrk="1" latinLnBrk="0" hangingPunct="1">
        <a:defRPr sz="3600" kern="1200">
          <a:solidFill>
            <a:schemeClr val="tx1"/>
          </a:solidFill>
          <a:latin typeface="+mn-lt"/>
          <a:ea typeface="+mn-ea"/>
          <a:cs typeface="+mn-cs"/>
        </a:defRPr>
      </a:lvl8pPr>
      <a:lvl9pPr marL="7315339" algn="l" defTabSz="18288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44093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B9927-EC5A-6774-1056-2A53A68F2EDD}"/>
            </a:ext>
          </a:extLst>
        </p:cNvPr>
        <p:cNvGrpSpPr/>
        <p:nvPr/>
      </p:nvGrpSpPr>
      <p:grpSpPr>
        <a:xfrm>
          <a:off x="0" y="0"/>
          <a:ext cx="0" cy="0"/>
          <a:chOff x="0" y="0"/>
          <a:chExt cx="0" cy="0"/>
        </a:xfrm>
      </p:grpSpPr>
      <p:sp>
        <p:nvSpPr>
          <p:cNvPr id="4" name="Text Placeholder 1">
            <a:extLst>
              <a:ext uri="{FF2B5EF4-FFF2-40B4-BE49-F238E27FC236}">
                <a16:creationId xmlns:a16="http://schemas.microsoft.com/office/drawing/2014/main" id="{70F38EC8-5B44-6263-0350-965DCF0124A8}"/>
              </a:ext>
            </a:extLst>
          </p:cNvPr>
          <p:cNvSpPr txBox="1">
            <a:spLocks/>
          </p:cNvSpPr>
          <p:nvPr/>
        </p:nvSpPr>
        <p:spPr>
          <a:xfrm>
            <a:off x="1097037" y="8128061"/>
            <a:ext cx="11757809" cy="922018"/>
          </a:xfrm>
          <a:prstGeom prst="rect">
            <a:avLst/>
          </a:prstGeom>
          <a:noFill/>
        </p:spPr>
        <p:txBody>
          <a:bodyPr wrap="square" lIns="0" tIns="0" rIns="72000">
            <a:noAutofit/>
          </a:bodyPr>
          <a:lstStyle>
            <a:lvl1pPr marL="0" indent="0" algn="l" defTabSz="1828834" rtl="0" eaLnBrk="1" latinLnBrk="0" hangingPunct="1">
              <a:lnSpc>
                <a:spcPct val="110000"/>
              </a:lnSpc>
              <a:spcBef>
                <a:spcPts val="0"/>
              </a:spcBef>
              <a:spcAft>
                <a:spcPts val="0"/>
              </a:spcAft>
              <a:buClr>
                <a:schemeClr val="accent1"/>
              </a:buClr>
              <a:buFont typeface="Wingdings" panose="05000000000000000000" pitchFamily="2" charset="2"/>
              <a:buNone/>
              <a:defRPr sz="4000" b="0" i="0" kern="1200">
                <a:solidFill>
                  <a:schemeClr val="bg1"/>
                </a:solidFill>
                <a:latin typeface="Calibri" panose="020F0502020204030204" pitchFamily="34" charset="0"/>
                <a:ea typeface="+mn-ea"/>
                <a:cs typeface="Calibri" panose="020F0502020204030204" pitchFamily="34" charset="0"/>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dirty="0"/>
              <a:t>Organization: [Name]</a:t>
            </a:r>
          </a:p>
          <a:p>
            <a:r>
              <a:rPr lang="en-US" dirty="0"/>
              <a:t>Presenter: [Name and Position]</a:t>
            </a:r>
          </a:p>
        </p:txBody>
      </p:sp>
      <p:sp>
        <p:nvSpPr>
          <p:cNvPr id="5" name="Title 2">
            <a:extLst>
              <a:ext uri="{FF2B5EF4-FFF2-40B4-BE49-F238E27FC236}">
                <a16:creationId xmlns:a16="http://schemas.microsoft.com/office/drawing/2014/main" id="{043A3746-F22E-EDB7-F57C-32ED7F20A8C0}"/>
              </a:ext>
            </a:extLst>
          </p:cNvPr>
          <p:cNvSpPr txBox="1">
            <a:spLocks/>
          </p:cNvSpPr>
          <p:nvPr/>
        </p:nvSpPr>
        <p:spPr>
          <a:xfrm>
            <a:off x="827530" y="3728210"/>
            <a:ext cx="11757809" cy="4120718"/>
          </a:xfrm>
          <a:prstGeom prst="rect">
            <a:avLst/>
          </a:prstGeom>
        </p:spPr>
        <p:txBody>
          <a:bodyPr lIns="0" tIns="0" rIns="0" bIns="0" anchor="b"/>
          <a:lstStyle>
            <a:lvl1pPr algn="l" defTabSz="1828834" rtl="0" eaLnBrk="1" latinLnBrk="0" hangingPunct="1">
              <a:lnSpc>
                <a:spcPct val="90000"/>
              </a:lnSpc>
              <a:spcBef>
                <a:spcPct val="0"/>
              </a:spcBef>
              <a:buNone/>
              <a:defRPr sz="9600" b="1" i="0" kern="1200">
                <a:solidFill>
                  <a:schemeClr val="bg1"/>
                </a:solidFill>
                <a:latin typeface="Calibri" panose="020F0502020204030204" pitchFamily="34" charset="0"/>
                <a:ea typeface="+mj-ea"/>
                <a:cs typeface="Calibri" panose="020F0502020204030204" pitchFamily="34" charset="0"/>
              </a:defRPr>
            </a:lvl1pPr>
          </a:lstStyle>
          <a:p>
            <a:r>
              <a:rPr lang="en-US" dirty="0"/>
              <a:t>Presentation Title</a:t>
            </a:r>
            <a:endParaRPr lang="en-QA" dirty="0"/>
          </a:p>
        </p:txBody>
      </p:sp>
    </p:spTree>
    <p:extLst>
      <p:ext uri="{BB962C8B-B14F-4D97-AF65-F5344CB8AC3E}">
        <p14:creationId xmlns:p14="http://schemas.microsoft.com/office/powerpoint/2010/main" val="252499665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FF7566-28DE-B06D-8B3A-8272BCE6ED57}"/>
              </a:ext>
            </a:extLst>
          </p:cNvPr>
          <p:cNvSpPr/>
          <p:nvPr/>
        </p:nvSpPr>
        <p:spPr>
          <a:xfrm>
            <a:off x="5007429" y="0"/>
            <a:ext cx="19376572" cy="13716000"/>
          </a:xfrm>
          <a:prstGeom prst="rect">
            <a:avLst/>
          </a:prstGeom>
          <a:gradFill flip="none" rotWithShape="1">
            <a:gsLst>
              <a:gs pos="0">
                <a:srgbClr val="0070C0"/>
              </a:gs>
              <a:gs pos="76000">
                <a:schemeClr val="accent2"/>
              </a:gs>
            </a:gsLst>
            <a:path path="rect">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dirty="0"/>
          </a:p>
        </p:txBody>
      </p:sp>
      <p:sp>
        <p:nvSpPr>
          <p:cNvPr id="35" name="Title 2">
            <a:extLst>
              <a:ext uri="{FF2B5EF4-FFF2-40B4-BE49-F238E27FC236}">
                <a16:creationId xmlns:a16="http://schemas.microsoft.com/office/drawing/2014/main" id="{3E821DB6-94E4-C6CC-C88E-A352E43F2B2F}"/>
              </a:ext>
            </a:extLst>
          </p:cNvPr>
          <p:cNvSpPr>
            <a:spLocks noGrp="1"/>
          </p:cNvSpPr>
          <p:nvPr>
            <p:ph type="title"/>
          </p:nvPr>
        </p:nvSpPr>
        <p:spPr>
          <a:xfrm>
            <a:off x="7969874" y="1351667"/>
            <a:ext cx="14752246" cy="1046621"/>
          </a:xfrm>
          <a:prstGeom prst="rect">
            <a:avLst/>
          </a:prstGeom>
        </p:spPr>
        <p:txBody>
          <a:bodyPr/>
          <a:lstStyle/>
          <a:p>
            <a:pPr>
              <a:lnSpc>
                <a:spcPct val="100000"/>
              </a:lnSpc>
            </a:pPr>
            <a:r>
              <a:rPr lang="en-US">
                <a:solidFill>
                  <a:schemeClr val="bg1"/>
                </a:solidFill>
                <a:latin typeface="Calibri" panose="020F0502020204030204" pitchFamily="34" charset="0"/>
                <a:cs typeface="Calibri" panose="020F0502020204030204" pitchFamily="34" charset="0"/>
              </a:rPr>
              <a:t>Executive Summary​</a:t>
            </a:r>
            <a:endParaRPr lang="en-QA">
              <a:solidFill>
                <a:schemeClr val="bg1"/>
              </a:solidFill>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0D08839D-3889-54CB-6FEC-A3F7557F7912}"/>
              </a:ext>
            </a:extLst>
          </p:cNvPr>
          <p:cNvGrpSpPr/>
          <p:nvPr/>
        </p:nvGrpSpPr>
        <p:grpSpPr>
          <a:xfrm>
            <a:off x="8010400" y="2919238"/>
            <a:ext cx="6493530" cy="1452699"/>
            <a:chOff x="2343150" y="2959010"/>
            <a:chExt cx="6493530" cy="1452699"/>
          </a:xfrm>
        </p:grpSpPr>
        <p:sp>
          <p:nvSpPr>
            <p:cNvPr id="55" name="Shape 2064">
              <a:extLst>
                <a:ext uri="{FF2B5EF4-FFF2-40B4-BE49-F238E27FC236}">
                  <a16:creationId xmlns:a16="http://schemas.microsoft.com/office/drawing/2014/main" id="{89DFB675-6712-8223-FB47-D74D7343176F}"/>
                </a:ext>
              </a:extLst>
            </p:cNvPr>
            <p:cNvSpPr/>
            <p:nvPr/>
          </p:nvSpPr>
          <p:spPr>
            <a:xfrm flipH="1">
              <a:off x="2343150" y="2959010"/>
              <a:ext cx="1751209" cy="1452699"/>
            </a:xfrm>
            <a:prstGeom prst="rect">
              <a:avLst/>
            </a:prstGeom>
            <a:ln w="12700">
              <a:miter lim="400000"/>
            </a:ln>
            <a:extLst>
              <a:ext uri="{C572A759-6A51-4108-AA02-DFA0A04FC94B}">
                <ma14:wrappingTextBoxFlag xmlns:ma14="http://schemas.microsoft.com/office/mac/drawingml/2011/main" xmlns=""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1</a:t>
              </a:r>
              <a:endParaRPr sz="4400" b="1" kern="0">
                <a:solidFill>
                  <a:schemeClr val="bg1"/>
                </a:solidFill>
                <a:latin typeface="Calibri" panose="020F0502020204030204" pitchFamily="34" charset="0"/>
                <a:cs typeface="Calibri" panose="020F0502020204030204" pitchFamily="34" charset="0"/>
              </a:endParaRPr>
            </a:p>
          </p:txBody>
        </p:sp>
        <p:sp>
          <p:nvSpPr>
            <p:cNvPr id="60" name="Shape 2057">
              <a:extLst>
                <a:ext uri="{FF2B5EF4-FFF2-40B4-BE49-F238E27FC236}">
                  <a16:creationId xmlns:a16="http://schemas.microsoft.com/office/drawing/2014/main" id="{26CE8E6B-E723-1A25-3A06-4F724DA9A5E7}"/>
                </a:ext>
              </a:extLst>
            </p:cNvPr>
            <p:cNvSpPr/>
            <p:nvPr/>
          </p:nvSpPr>
          <p:spPr>
            <a:xfrm flipH="1">
              <a:off x="4094359" y="3322007"/>
              <a:ext cx="4742321" cy="762000"/>
            </a:xfrm>
            <a:prstGeom prst="rect">
              <a:avLst/>
            </a:prstGeom>
            <a:ln w="12700">
              <a:miter lim="400000"/>
            </a:ln>
            <a:extLst>
              <a:ext uri="{C572A759-6A51-4108-AA02-DFA0A04FC94B}">
                <ma14:wrappingTextBoxFlag xmlns:ma14="http://schemas.microsoft.com/office/mac/drawingml/2011/main" xmlns="" val="1"/>
              </a:ext>
            </a:extLst>
          </p:spPr>
          <p:txBody>
            <a:bodyPr lIns="48765" tIns="48765" rIns="48765" bIns="48765" anchor="t"/>
            <a:lstStyle>
              <a:lvl1pPr>
                <a:spcBef>
                  <a:spcPts val="5900"/>
                </a:spcBef>
                <a:defRPr spc="150">
                  <a:solidFill>
                    <a:srgbClr val="212121"/>
                  </a:solidFill>
                  <a:latin typeface="Montserrat"/>
                  <a:ea typeface="Montserrat"/>
                  <a:cs typeface="Montserrat"/>
                  <a:sym typeface="Montserrat"/>
                </a:defRPr>
              </a:lvl1pPr>
            </a:lstStyle>
            <a:p>
              <a:pPr rtl="1"/>
              <a:r>
                <a:rPr lang="en-US" sz="3600" spc="0" dirty="0">
                  <a:solidFill>
                    <a:schemeClr val="bg1"/>
                  </a:solidFill>
                  <a:latin typeface="Calibri" panose="020F0502020204030204" pitchFamily="34" charset="0"/>
                  <a:cs typeface="Calibri" panose="020F0502020204030204" pitchFamily="34" charset="0"/>
                </a:rPr>
                <a:t>,</a:t>
              </a:r>
              <a:endParaRPr lang="ar-JO" sz="3600" spc="0" dirty="0">
                <a:solidFill>
                  <a:schemeClr val="bg1"/>
                </a:solidFill>
                <a:latin typeface="Calibri" panose="020F0502020204030204" pitchFamily="34" charset="0"/>
                <a:cs typeface="Calibri" panose="020F0502020204030204" pitchFamily="34" charset="0"/>
              </a:endParaRPr>
            </a:p>
          </p:txBody>
        </p:sp>
      </p:grpSp>
      <p:grpSp>
        <p:nvGrpSpPr>
          <p:cNvPr id="5" name="Group 4">
            <a:extLst>
              <a:ext uri="{FF2B5EF4-FFF2-40B4-BE49-F238E27FC236}">
                <a16:creationId xmlns:a16="http://schemas.microsoft.com/office/drawing/2014/main" id="{7FDC89ED-F73D-4084-32D7-12F278E25F6D}"/>
              </a:ext>
            </a:extLst>
          </p:cNvPr>
          <p:cNvGrpSpPr/>
          <p:nvPr/>
        </p:nvGrpSpPr>
        <p:grpSpPr>
          <a:xfrm>
            <a:off x="8010399" y="4600976"/>
            <a:ext cx="8363201" cy="1452699"/>
            <a:chOff x="2343149" y="4955558"/>
            <a:chExt cx="8363201" cy="1452699"/>
          </a:xfrm>
        </p:grpSpPr>
        <p:sp>
          <p:nvSpPr>
            <p:cNvPr id="56" name="Shape 2064">
              <a:extLst>
                <a:ext uri="{FF2B5EF4-FFF2-40B4-BE49-F238E27FC236}">
                  <a16:creationId xmlns:a16="http://schemas.microsoft.com/office/drawing/2014/main" id="{2AA58C3F-FF18-6AF9-D97E-10B5F2CF4081}"/>
                </a:ext>
              </a:extLst>
            </p:cNvPr>
            <p:cNvSpPr/>
            <p:nvPr/>
          </p:nvSpPr>
          <p:spPr>
            <a:xfrm flipH="1">
              <a:off x="2343149" y="4955558"/>
              <a:ext cx="1737301" cy="1452699"/>
            </a:xfrm>
            <a:prstGeom prst="rect">
              <a:avLst/>
            </a:prstGeom>
            <a:ln w="12700">
              <a:miter lim="400000"/>
            </a:ln>
            <a:extLst>
              <a:ext uri="{C572A759-6A51-4108-AA02-DFA0A04FC94B}">
                <ma14:wrappingTextBoxFlag xmlns:ma14="http://schemas.microsoft.com/office/mac/drawingml/2011/main" xmlns=""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2</a:t>
              </a:r>
              <a:endParaRPr sz="4400" b="1" kern="0">
                <a:solidFill>
                  <a:schemeClr val="bg1"/>
                </a:solidFill>
                <a:latin typeface="Calibri" panose="020F0502020204030204" pitchFamily="34" charset="0"/>
                <a:cs typeface="Calibri" panose="020F0502020204030204" pitchFamily="34" charset="0"/>
              </a:endParaRPr>
            </a:p>
          </p:txBody>
        </p:sp>
        <p:sp>
          <p:nvSpPr>
            <p:cNvPr id="61" name="Shape 2058">
              <a:extLst>
                <a:ext uri="{FF2B5EF4-FFF2-40B4-BE49-F238E27FC236}">
                  <a16:creationId xmlns:a16="http://schemas.microsoft.com/office/drawing/2014/main" id="{57C03790-2136-38A6-9BEC-92E7ED3C5634}"/>
                </a:ext>
              </a:extLst>
            </p:cNvPr>
            <p:cNvSpPr/>
            <p:nvPr/>
          </p:nvSpPr>
          <p:spPr>
            <a:xfrm flipH="1">
              <a:off x="4080458" y="5372343"/>
              <a:ext cx="6625892" cy="762000"/>
            </a:xfrm>
            <a:prstGeom prst="rect">
              <a:avLst/>
            </a:prstGeom>
            <a:ln w="12700">
              <a:miter lim="400000"/>
            </a:ln>
            <a:extLst>
              <a:ext uri="{C572A759-6A51-4108-AA02-DFA0A04FC94B}">
                <ma14:wrappingTextBoxFlag xmlns:ma14="http://schemas.microsoft.com/office/mac/drawingml/2011/main" xmlns="" val="1"/>
              </a:ext>
            </a:extLst>
          </p:spPr>
          <p:txBody>
            <a:bodyPr lIns="48765" tIns="48765" rIns="48765" bIns="48765"/>
            <a:lstStyle>
              <a:lvl1pPr>
                <a:spcBef>
                  <a:spcPts val="5900"/>
                </a:spcBef>
                <a:defRPr spc="150">
                  <a:solidFill>
                    <a:srgbClr val="212121"/>
                  </a:solidFill>
                  <a:latin typeface="Montserrat"/>
                  <a:ea typeface="Montserrat"/>
                  <a:cs typeface="Montserrat"/>
                  <a:sym typeface="Montserrat"/>
                </a:defRPr>
              </a:lvl1pPr>
            </a:lstStyle>
            <a:p>
              <a:pPr rtl="1"/>
              <a:r>
                <a:rPr lang="en-US" sz="3600" spc="0" dirty="0">
                  <a:solidFill>
                    <a:schemeClr val="bg1"/>
                  </a:solidFill>
                  <a:latin typeface="Calibri" panose="020F0502020204030204" pitchFamily="34" charset="0"/>
                  <a:cs typeface="Calibri" panose="020F0502020204030204" pitchFamily="34" charset="0"/>
                </a:rPr>
                <a:t>,</a:t>
              </a:r>
            </a:p>
          </p:txBody>
        </p:sp>
      </p:grpSp>
      <p:grpSp>
        <p:nvGrpSpPr>
          <p:cNvPr id="4" name="Group 3">
            <a:extLst>
              <a:ext uri="{FF2B5EF4-FFF2-40B4-BE49-F238E27FC236}">
                <a16:creationId xmlns:a16="http://schemas.microsoft.com/office/drawing/2014/main" id="{9D2CAFE7-26A9-052E-201C-B660EECC52D1}"/>
              </a:ext>
            </a:extLst>
          </p:cNvPr>
          <p:cNvGrpSpPr/>
          <p:nvPr/>
        </p:nvGrpSpPr>
        <p:grpSpPr>
          <a:xfrm>
            <a:off x="8010399" y="6282714"/>
            <a:ext cx="9529849" cy="1452699"/>
            <a:chOff x="2343149" y="6952106"/>
            <a:chExt cx="9529849" cy="1452699"/>
          </a:xfrm>
        </p:grpSpPr>
        <p:sp>
          <p:nvSpPr>
            <p:cNvPr id="57" name="Shape 2064">
              <a:extLst>
                <a:ext uri="{FF2B5EF4-FFF2-40B4-BE49-F238E27FC236}">
                  <a16:creationId xmlns:a16="http://schemas.microsoft.com/office/drawing/2014/main" id="{8ADE24E0-9598-4646-91F2-4FA625D5933D}"/>
                </a:ext>
              </a:extLst>
            </p:cNvPr>
            <p:cNvSpPr/>
            <p:nvPr/>
          </p:nvSpPr>
          <p:spPr>
            <a:xfrm flipH="1">
              <a:off x="2343149" y="6952106"/>
              <a:ext cx="1737301" cy="1452699"/>
            </a:xfrm>
            <a:prstGeom prst="rect">
              <a:avLst/>
            </a:prstGeom>
            <a:ln w="12700">
              <a:miter lim="400000"/>
            </a:ln>
            <a:extLst>
              <a:ext uri="{C572A759-6A51-4108-AA02-DFA0A04FC94B}">
                <ma14:wrappingTextBoxFlag xmlns:ma14="http://schemas.microsoft.com/office/mac/drawingml/2011/main" xmlns=""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3</a:t>
              </a:r>
              <a:endParaRPr sz="4400" b="1" kern="0">
                <a:solidFill>
                  <a:schemeClr val="bg1"/>
                </a:solidFill>
                <a:latin typeface="Calibri" panose="020F0502020204030204" pitchFamily="34" charset="0"/>
                <a:cs typeface="Calibri" panose="020F0502020204030204" pitchFamily="34" charset="0"/>
              </a:endParaRPr>
            </a:p>
          </p:txBody>
        </p:sp>
        <p:sp>
          <p:nvSpPr>
            <p:cNvPr id="62" name="Shape 2059">
              <a:extLst>
                <a:ext uri="{FF2B5EF4-FFF2-40B4-BE49-F238E27FC236}">
                  <a16:creationId xmlns:a16="http://schemas.microsoft.com/office/drawing/2014/main" id="{2220AC85-93C4-4054-EDB1-78C7C9BDC7C3}"/>
                </a:ext>
              </a:extLst>
            </p:cNvPr>
            <p:cNvSpPr/>
            <p:nvPr/>
          </p:nvSpPr>
          <p:spPr>
            <a:xfrm flipH="1">
              <a:off x="4094350" y="7368891"/>
              <a:ext cx="7778648" cy="762000"/>
            </a:xfrm>
            <a:prstGeom prst="rect">
              <a:avLst/>
            </a:prstGeom>
            <a:ln w="12700">
              <a:miter lim="400000"/>
            </a:ln>
            <a:extLst>
              <a:ext uri="{C572A759-6A51-4108-AA02-DFA0A04FC94B}">
                <ma14:wrappingTextBoxFlag xmlns:ma14="http://schemas.microsoft.com/office/mac/drawingml/2011/main" xmlns="" val="1"/>
              </a:ext>
            </a:extLst>
          </p:spPr>
          <p:txBody>
            <a:bodyPr lIns="48765" tIns="48765" rIns="48765" bIns="48765"/>
            <a:lstStyle>
              <a:lvl1pPr>
                <a:spcBef>
                  <a:spcPts val="5900"/>
                </a:spcBef>
                <a:defRPr spc="150">
                  <a:solidFill>
                    <a:srgbClr val="212121"/>
                  </a:solidFill>
                  <a:latin typeface="Montserrat"/>
                  <a:ea typeface="Montserrat"/>
                  <a:cs typeface="Montserrat"/>
                  <a:sym typeface="Montserrat"/>
                </a:defRPr>
              </a:lvl1pPr>
            </a:lstStyle>
            <a:p>
              <a:pPr rtl="1"/>
              <a:r>
                <a:rPr lang="en-US" sz="3600" spc="0" dirty="0">
                  <a:solidFill>
                    <a:schemeClr val="bg1"/>
                  </a:solidFill>
                  <a:latin typeface="Calibri" panose="020F0502020204030204" pitchFamily="34" charset="0"/>
                  <a:cs typeface="Calibri" panose="020F0502020204030204" pitchFamily="34" charset="0"/>
                </a:rPr>
                <a:t>,</a:t>
              </a:r>
            </a:p>
          </p:txBody>
        </p:sp>
      </p:grpSp>
      <p:grpSp>
        <p:nvGrpSpPr>
          <p:cNvPr id="3" name="Group 2">
            <a:extLst>
              <a:ext uri="{FF2B5EF4-FFF2-40B4-BE49-F238E27FC236}">
                <a16:creationId xmlns:a16="http://schemas.microsoft.com/office/drawing/2014/main" id="{48AABC72-8EC6-13BA-5419-A01F79942FEB}"/>
              </a:ext>
            </a:extLst>
          </p:cNvPr>
          <p:cNvGrpSpPr/>
          <p:nvPr/>
        </p:nvGrpSpPr>
        <p:grpSpPr>
          <a:xfrm>
            <a:off x="8010399" y="7964452"/>
            <a:ext cx="6479629" cy="1452699"/>
            <a:chOff x="2343149" y="8948654"/>
            <a:chExt cx="6479629" cy="1452699"/>
          </a:xfrm>
        </p:grpSpPr>
        <p:sp>
          <p:nvSpPr>
            <p:cNvPr id="58" name="Shape 2064">
              <a:extLst>
                <a:ext uri="{FF2B5EF4-FFF2-40B4-BE49-F238E27FC236}">
                  <a16:creationId xmlns:a16="http://schemas.microsoft.com/office/drawing/2014/main" id="{D96CEF48-4CC7-C0B8-49EB-F45F3467A680}"/>
                </a:ext>
              </a:extLst>
            </p:cNvPr>
            <p:cNvSpPr/>
            <p:nvPr/>
          </p:nvSpPr>
          <p:spPr>
            <a:xfrm flipH="1">
              <a:off x="2343149" y="8948654"/>
              <a:ext cx="1737301" cy="1452699"/>
            </a:xfrm>
            <a:prstGeom prst="rect">
              <a:avLst/>
            </a:prstGeom>
            <a:ln w="12700">
              <a:miter lim="400000"/>
            </a:ln>
            <a:extLst>
              <a:ext uri="{C572A759-6A51-4108-AA02-DFA0A04FC94B}">
                <ma14:wrappingTextBoxFlag xmlns:ma14="http://schemas.microsoft.com/office/mac/drawingml/2011/main" xmlns=""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4</a:t>
              </a:r>
              <a:endParaRPr sz="4400" b="1" kern="0">
                <a:solidFill>
                  <a:schemeClr val="bg1"/>
                </a:solidFill>
                <a:latin typeface="Calibri" panose="020F0502020204030204" pitchFamily="34" charset="0"/>
                <a:cs typeface="Calibri" panose="020F0502020204030204" pitchFamily="34" charset="0"/>
              </a:endParaRPr>
            </a:p>
          </p:txBody>
        </p:sp>
        <p:sp>
          <p:nvSpPr>
            <p:cNvPr id="63" name="Shape 2060">
              <a:extLst>
                <a:ext uri="{FF2B5EF4-FFF2-40B4-BE49-F238E27FC236}">
                  <a16:creationId xmlns:a16="http://schemas.microsoft.com/office/drawing/2014/main" id="{3F419397-3F2D-55E1-6D20-D8DD0D7E201E}"/>
                </a:ext>
              </a:extLst>
            </p:cNvPr>
            <p:cNvSpPr/>
            <p:nvPr/>
          </p:nvSpPr>
          <p:spPr>
            <a:xfrm flipH="1">
              <a:off x="4080451" y="9392333"/>
              <a:ext cx="4742327" cy="762000"/>
            </a:xfrm>
            <a:prstGeom prst="rect">
              <a:avLst/>
            </a:prstGeom>
            <a:ln w="12700">
              <a:miter lim="400000"/>
            </a:ln>
            <a:extLst>
              <a:ext uri="{C572A759-6A51-4108-AA02-DFA0A04FC94B}">
                <ma14:wrappingTextBoxFlag xmlns:ma14="http://schemas.microsoft.com/office/mac/drawingml/2011/main" xmlns="" val="1"/>
              </a:ext>
            </a:extLst>
          </p:spPr>
          <p:txBody>
            <a:bodyPr lIns="48765" tIns="48765" rIns="48765" bIns="48765"/>
            <a:lstStyle>
              <a:lvl1pPr>
                <a:spcBef>
                  <a:spcPts val="5900"/>
                </a:spcBef>
                <a:defRPr spc="150">
                  <a:solidFill>
                    <a:srgbClr val="212121"/>
                  </a:solidFill>
                  <a:latin typeface="Montserrat"/>
                  <a:ea typeface="Montserrat"/>
                  <a:cs typeface="Montserrat"/>
                  <a:sym typeface="Montserrat"/>
                </a:defRPr>
              </a:lvl1pPr>
            </a:lstStyle>
            <a:p>
              <a:pPr rtl="1"/>
              <a:r>
                <a:rPr lang="en-US" sz="3600" spc="0" dirty="0">
                  <a:solidFill>
                    <a:schemeClr val="bg1"/>
                  </a:solidFill>
                  <a:latin typeface="Calibri" panose="020F0502020204030204" pitchFamily="34" charset="0"/>
                  <a:cs typeface="Calibri" panose="020F0502020204030204" pitchFamily="34" charset="0"/>
                </a:rPr>
                <a:t>,</a:t>
              </a:r>
            </a:p>
          </p:txBody>
        </p:sp>
      </p:grpSp>
      <p:grpSp>
        <p:nvGrpSpPr>
          <p:cNvPr id="8" name="Group 7">
            <a:extLst>
              <a:ext uri="{FF2B5EF4-FFF2-40B4-BE49-F238E27FC236}">
                <a16:creationId xmlns:a16="http://schemas.microsoft.com/office/drawing/2014/main" id="{C7CEC5B1-511B-E0B9-FA11-E01B1DF8EF9D}"/>
              </a:ext>
            </a:extLst>
          </p:cNvPr>
          <p:cNvGrpSpPr/>
          <p:nvPr/>
        </p:nvGrpSpPr>
        <p:grpSpPr>
          <a:xfrm>
            <a:off x="8010399" y="9646190"/>
            <a:ext cx="7721153" cy="1452699"/>
            <a:chOff x="2343149" y="10945202"/>
            <a:chExt cx="6133421" cy="1452699"/>
          </a:xfrm>
        </p:grpSpPr>
        <p:sp>
          <p:nvSpPr>
            <p:cNvPr id="9" name="Shape 2064">
              <a:extLst>
                <a:ext uri="{FF2B5EF4-FFF2-40B4-BE49-F238E27FC236}">
                  <a16:creationId xmlns:a16="http://schemas.microsoft.com/office/drawing/2014/main" id="{A3DAE871-F398-7AC5-3C2E-945D0E73A234}"/>
                </a:ext>
              </a:extLst>
            </p:cNvPr>
            <p:cNvSpPr/>
            <p:nvPr/>
          </p:nvSpPr>
          <p:spPr>
            <a:xfrm flipH="1">
              <a:off x="2343149" y="10945202"/>
              <a:ext cx="1737301" cy="1452699"/>
            </a:xfrm>
            <a:prstGeom prst="rect">
              <a:avLst/>
            </a:prstGeom>
            <a:ln w="12700">
              <a:miter lim="400000"/>
            </a:ln>
            <a:extLst>
              <a:ext uri="{C572A759-6A51-4108-AA02-DFA0A04FC94B}">
                <ma14:wrappingTextBoxFlag xmlns:ma14="http://schemas.microsoft.com/office/mac/drawingml/2011/main" xmlns=""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5</a:t>
              </a:r>
              <a:endParaRPr sz="4400" b="1" kern="0">
                <a:solidFill>
                  <a:schemeClr val="bg1"/>
                </a:solidFill>
                <a:latin typeface="Calibri" panose="020F0502020204030204" pitchFamily="34" charset="0"/>
                <a:cs typeface="Calibri" panose="020F0502020204030204" pitchFamily="34" charset="0"/>
              </a:endParaRPr>
            </a:p>
          </p:txBody>
        </p:sp>
        <p:sp>
          <p:nvSpPr>
            <p:cNvPr id="10" name="Shape 2060">
              <a:extLst>
                <a:ext uri="{FF2B5EF4-FFF2-40B4-BE49-F238E27FC236}">
                  <a16:creationId xmlns:a16="http://schemas.microsoft.com/office/drawing/2014/main" id="{2C95DF31-1854-5167-A6C9-6D56D3E3E520}"/>
                </a:ext>
              </a:extLst>
            </p:cNvPr>
            <p:cNvSpPr/>
            <p:nvPr/>
          </p:nvSpPr>
          <p:spPr>
            <a:xfrm flipH="1">
              <a:off x="3734243" y="11333774"/>
              <a:ext cx="4742327" cy="762000"/>
            </a:xfrm>
            <a:prstGeom prst="rect">
              <a:avLst/>
            </a:prstGeom>
            <a:ln w="12700">
              <a:miter lim="400000"/>
            </a:ln>
            <a:extLst>
              <a:ext uri="{C572A759-6A51-4108-AA02-DFA0A04FC94B}">
                <ma14:wrappingTextBoxFlag xmlns:ma14="http://schemas.microsoft.com/office/mac/drawingml/2011/main" xmlns="" val="1"/>
              </a:ext>
            </a:extLst>
          </p:spPr>
          <p:txBody>
            <a:bodyPr lIns="48765" tIns="48765" rIns="48765" bIns="48765" anchor="t"/>
            <a:lstStyle>
              <a:lvl1pPr>
                <a:spcBef>
                  <a:spcPts val="5900"/>
                </a:spcBef>
                <a:defRPr spc="150">
                  <a:solidFill>
                    <a:srgbClr val="212121"/>
                  </a:solidFill>
                  <a:latin typeface="Montserrat"/>
                  <a:ea typeface="Montserrat"/>
                  <a:cs typeface="Montserrat"/>
                  <a:sym typeface="Montserrat"/>
                </a:defRPr>
              </a:lvl1pPr>
            </a:lstStyle>
            <a:p>
              <a:pPr rtl="1"/>
              <a:r>
                <a:rPr lang="en-US" sz="3600" spc="0" dirty="0">
                  <a:solidFill>
                    <a:schemeClr val="bg1"/>
                  </a:solidFill>
                  <a:latin typeface="Calibri" panose="020F0502020204030204" pitchFamily="34" charset="0"/>
                  <a:cs typeface="Calibri" panose="020F0502020204030204" pitchFamily="34" charset="0"/>
                </a:rPr>
                <a:t>,</a:t>
              </a:r>
            </a:p>
          </p:txBody>
        </p:sp>
      </p:grpSp>
      <p:grpSp>
        <p:nvGrpSpPr>
          <p:cNvPr id="2" name="Group 1">
            <a:extLst>
              <a:ext uri="{FF2B5EF4-FFF2-40B4-BE49-F238E27FC236}">
                <a16:creationId xmlns:a16="http://schemas.microsoft.com/office/drawing/2014/main" id="{21ABD800-4D6C-71E3-625A-D1195ABC928C}"/>
              </a:ext>
            </a:extLst>
          </p:cNvPr>
          <p:cNvGrpSpPr/>
          <p:nvPr/>
        </p:nvGrpSpPr>
        <p:grpSpPr>
          <a:xfrm>
            <a:off x="7996499" y="11098889"/>
            <a:ext cx="6493529" cy="1452699"/>
            <a:chOff x="2343149" y="10945202"/>
            <a:chExt cx="6493529" cy="1452699"/>
          </a:xfrm>
        </p:grpSpPr>
        <p:sp>
          <p:nvSpPr>
            <p:cNvPr id="11" name="Shape 2064">
              <a:extLst>
                <a:ext uri="{FF2B5EF4-FFF2-40B4-BE49-F238E27FC236}">
                  <a16:creationId xmlns:a16="http://schemas.microsoft.com/office/drawing/2014/main" id="{70475980-B1D0-CE2C-63C4-7033AF3D7FC5}"/>
                </a:ext>
              </a:extLst>
            </p:cNvPr>
            <p:cNvSpPr/>
            <p:nvPr/>
          </p:nvSpPr>
          <p:spPr>
            <a:xfrm flipH="1">
              <a:off x="2343149" y="10945202"/>
              <a:ext cx="1737301" cy="1452699"/>
            </a:xfrm>
            <a:prstGeom prst="rect">
              <a:avLst/>
            </a:prstGeom>
            <a:ln w="12700">
              <a:miter lim="400000"/>
            </a:ln>
            <a:extLst>
              <a:ext uri="{C572A759-6A51-4108-AA02-DFA0A04FC94B}">
                <ma14:wrappingTextBoxFlag xmlns:ma14="http://schemas.microsoft.com/office/mac/drawingml/2011/main" xmlns=""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6</a:t>
              </a:r>
              <a:endParaRPr sz="4400" b="1" kern="0">
                <a:solidFill>
                  <a:schemeClr val="bg1"/>
                </a:solidFill>
                <a:latin typeface="Calibri" panose="020F0502020204030204" pitchFamily="34" charset="0"/>
                <a:cs typeface="Calibri" panose="020F0502020204030204" pitchFamily="34" charset="0"/>
              </a:endParaRPr>
            </a:p>
          </p:txBody>
        </p:sp>
        <p:sp>
          <p:nvSpPr>
            <p:cNvPr id="12" name="Shape 2060">
              <a:extLst>
                <a:ext uri="{FF2B5EF4-FFF2-40B4-BE49-F238E27FC236}">
                  <a16:creationId xmlns:a16="http://schemas.microsoft.com/office/drawing/2014/main" id="{DA9D17EB-8004-3F0C-294A-BB4687907B1D}"/>
                </a:ext>
              </a:extLst>
            </p:cNvPr>
            <p:cNvSpPr/>
            <p:nvPr/>
          </p:nvSpPr>
          <p:spPr>
            <a:xfrm flipH="1">
              <a:off x="4094351" y="11335093"/>
              <a:ext cx="4742327" cy="762000"/>
            </a:xfrm>
            <a:prstGeom prst="rect">
              <a:avLst/>
            </a:prstGeom>
            <a:ln w="12700">
              <a:miter lim="400000"/>
            </a:ln>
            <a:extLst>
              <a:ext uri="{C572A759-6A51-4108-AA02-DFA0A04FC94B}">
                <ma14:wrappingTextBoxFlag xmlns:ma14="http://schemas.microsoft.com/office/mac/drawingml/2011/main" xmlns="" val="1"/>
              </a:ext>
            </a:extLst>
          </p:spPr>
          <p:txBody>
            <a:bodyPr lIns="48765" tIns="48765" rIns="48765" bIns="48765" anchor="t"/>
            <a:lstStyle>
              <a:lvl1pPr>
                <a:spcBef>
                  <a:spcPts val="5900"/>
                </a:spcBef>
                <a:defRPr spc="150">
                  <a:solidFill>
                    <a:srgbClr val="212121"/>
                  </a:solidFill>
                  <a:latin typeface="Montserrat"/>
                  <a:ea typeface="Montserrat"/>
                  <a:cs typeface="Montserrat"/>
                  <a:sym typeface="Montserrat"/>
                </a:defRPr>
              </a:lvl1pPr>
            </a:lstStyle>
            <a:p>
              <a:pPr rtl="1"/>
              <a:r>
                <a:rPr lang="en-US" sz="3600" spc="0" dirty="0">
                  <a:solidFill>
                    <a:schemeClr val="bg1"/>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171998097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77F62-6756-53D2-E77E-627ACA9565DB}"/>
              </a:ext>
            </a:extLst>
          </p:cNvPr>
          <p:cNvSpPr>
            <a:spLocks noGrp="1"/>
          </p:cNvSpPr>
          <p:nvPr>
            <p:ph type="title"/>
          </p:nvPr>
        </p:nvSpPr>
        <p:spPr>
          <a:xfrm>
            <a:off x="1434634" y="1348568"/>
            <a:ext cx="10412879" cy="1760423"/>
          </a:xfrm>
        </p:spPr>
        <p:txBody>
          <a:bodyPr/>
          <a:lstStyle/>
          <a:p>
            <a:r>
              <a:rPr lang="en-US" dirty="0">
                <a:solidFill>
                  <a:schemeClr val="accent2"/>
                </a:solidFill>
              </a:rPr>
              <a:t>Title</a:t>
            </a:r>
            <a:endParaRPr lang="en-QA" dirty="0">
              <a:solidFill>
                <a:schemeClr val="accent2"/>
              </a:solidFill>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815FAEE7-DE4F-8FAA-557A-0B41A46D285B}"/>
              </a:ext>
            </a:extLst>
          </p:cNvPr>
          <p:cNvSpPr>
            <a:spLocks noGrp="1"/>
          </p:cNvSpPr>
          <p:nvPr>
            <p:ph type="body" sz="quarter" idx="11"/>
          </p:nvPr>
        </p:nvSpPr>
        <p:spPr>
          <a:xfrm>
            <a:off x="1548934" y="2315625"/>
            <a:ext cx="11887666" cy="1073804"/>
          </a:xfrm>
        </p:spPr>
        <p:txBody>
          <a:bodyPr/>
          <a:lstStyle/>
          <a:p>
            <a:r>
              <a:rPr lang="en-US" dirty="0"/>
              <a:t>Subtitle</a:t>
            </a:r>
          </a:p>
        </p:txBody>
      </p:sp>
      <p:sp>
        <p:nvSpPr>
          <p:cNvPr id="8" name="TextBox 7">
            <a:extLst>
              <a:ext uri="{FF2B5EF4-FFF2-40B4-BE49-F238E27FC236}">
                <a16:creationId xmlns:a16="http://schemas.microsoft.com/office/drawing/2014/main" id="{1C1DA77A-E5CB-B3CC-CEC6-B5D7ED61E287}"/>
              </a:ext>
            </a:extLst>
          </p:cNvPr>
          <p:cNvSpPr txBox="1"/>
          <p:nvPr/>
        </p:nvSpPr>
        <p:spPr>
          <a:xfrm>
            <a:off x="1434635" y="4076048"/>
            <a:ext cx="18351421" cy="646331"/>
          </a:xfrm>
          <a:prstGeom prst="rect">
            <a:avLst/>
          </a:prstGeom>
          <a:noFill/>
        </p:spPr>
        <p:txBody>
          <a:bodyPr wrap="square">
            <a:spAutoFit/>
          </a:bodyPr>
          <a:lstStyle>
            <a:defPPr>
              <a:defRPr lang="en-US"/>
            </a:defPPr>
            <a:lvl1pPr>
              <a:defRPr sz="3600" b="1"/>
            </a:lvl1pPr>
          </a:lstStyle>
          <a:p>
            <a:r>
              <a:rPr lang="en-US" b="0" dirty="0"/>
              <a:t>Text</a:t>
            </a:r>
          </a:p>
        </p:txBody>
      </p:sp>
    </p:spTree>
    <p:extLst>
      <p:ext uri="{BB962C8B-B14F-4D97-AF65-F5344CB8AC3E}">
        <p14:creationId xmlns:p14="http://schemas.microsoft.com/office/powerpoint/2010/main" val="3118202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2A0A6-1997-C40F-9C95-DE9EBFAE735F}"/>
            </a:ext>
          </a:extLst>
        </p:cNvPr>
        <p:cNvGrpSpPr/>
        <p:nvPr/>
      </p:nvGrpSpPr>
      <p:grpSpPr>
        <a:xfrm>
          <a:off x="0" y="0"/>
          <a:ext cx="0" cy="0"/>
          <a:chOff x="0" y="0"/>
          <a:chExt cx="0" cy="0"/>
        </a:xfrm>
      </p:grpSpPr>
      <p:pic>
        <p:nvPicPr>
          <p:cNvPr id="37" name="Picture Placeholder 36" descr="A boat in the water with a city in the background&#10;&#10;AI-generated content may be incorrect.">
            <a:extLst>
              <a:ext uri="{FF2B5EF4-FFF2-40B4-BE49-F238E27FC236}">
                <a16:creationId xmlns:a16="http://schemas.microsoft.com/office/drawing/2014/main" id="{EF01AADC-A8B1-3E36-91FA-9738F38D63C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3542" r="13542"/>
          <a:stretch/>
        </p:blipFill>
        <p:spPr/>
      </p:pic>
      <p:sp>
        <p:nvSpPr>
          <p:cNvPr id="3" name="Title 1">
            <a:extLst>
              <a:ext uri="{FF2B5EF4-FFF2-40B4-BE49-F238E27FC236}">
                <a16:creationId xmlns:a16="http://schemas.microsoft.com/office/drawing/2014/main" id="{398EF9D8-6E87-6955-5309-D45A644DCEA6}"/>
              </a:ext>
            </a:extLst>
          </p:cNvPr>
          <p:cNvSpPr txBox="1">
            <a:spLocks/>
          </p:cNvSpPr>
          <p:nvPr/>
        </p:nvSpPr>
        <p:spPr>
          <a:xfrm>
            <a:off x="18036004" y="6858000"/>
            <a:ext cx="6055896" cy="1760423"/>
          </a:xfrm>
          <a:prstGeom prst="rect">
            <a:avLst/>
          </a:prstGeom>
        </p:spPr>
        <p:txBody>
          <a:bodyPr/>
          <a:lstStyle>
            <a:lvl1pPr algn="l" defTabSz="1828834" rtl="0" eaLnBrk="1" latinLnBrk="0" hangingPunct="1">
              <a:lnSpc>
                <a:spcPct val="90000"/>
              </a:lnSpc>
              <a:spcBef>
                <a:spcPct val="0"/>
              </a:spcBef>
              <a:buNone/>
              <a:defRPr sz="6000" b="1" kern="1200">
                <a:solidFill>
                  <a:schemeClr val="accent1"/>
                </a:solidFill>
                <a:latin typeface="Calibri" panose="020F0502020204030204" pitchFamily="34" charset="0"/>
                <a:ea typeface="+mj-ea"/>
                <a:cs typeface="Calibri" panose="020F0502020204030204" pitchFamily="34" charset="0"/>
              </a:defRPr>
            </a:lvl1pPr>
          </a:lstStyle>
          <a:p>
            <a:pPr algn="ctr"/>
            <a:r>
              <a:rPr lang="en-US" sz="7200" dirty="0">
                <a:solidFill>
                  <a:schemeClr val="bg1"/>
                </a:solidFill>
              </a:rPr>
              <a:t>Title</a:t>
            </a:r>
            <a:endParaRPr lang="en-QA" sz="7200" dirty="0">
              <a:solidFill>
                <a:schemeClr val="bg1"/>
              </a:solidFill>
            </a:endParaRPr>
          </a:p>
        </p:txBody>
      </p:sp>
      <p:sp>
        <p:nvSpPr>
          <p:cNvPr id="2" name="Title 1">
            <a:extLst>
              <a:ext uri="{FF2B5EF4-FFF2-40B4-BE49-F238E27FC236}">
                <a16:creationId xmlns:a16="http://schemas.microsoft.com/office/drawing/2014/main" id="{1E843501-AA0D-F190-8EDD-42DE580E9C7C}"/>
              </a:ext>
            </a:extLst>
          </p:cNvPr>
          <p:cNvSpPr>
            <a:spLocks noGrp="1"/>
          </p:cNvSpPr>
          <p:nvPr>
            <p:ph type="title"/>
          </p:nvPr>
        </p:nvSpPr>
        <p:spPr>
          <a:xfrm>
            <a:off x="1434634" y="1348568"/>
            <a:ext cx="10412879" cy="1760423"/>
          </a:xfrm>
        </p:spPr>
        <p:txBody>
          <a:bodyPr/>
          <a:lstStyle/>
          <a:p>
            <a:r>
              <a:rPr lang="en-US" dirty="0">
                <a:solidFill>
                  <a:schemeClr val="accent2"/>
                </a:solidFill>
              </a:rPr>
              <a:t>Title</a:t>
            </a:r>
            <a:endParaRPr lang="en-QA" dirty="0">
              <a:solidFill>
                <a:schemeClr val="accent2"/>
              </a:solidFill>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4F67565F-D2AD-1C84-C92C-58DEFE9D2DD0}"/>
              </a:ext>
            </a:extLst>
          </p:cNvPr>
          <p:cNvSpPr txBox="1">
            <a:spLocks/>
          </p:cNvSpPr>
          <p:nvPr/>
        </p:nvSpPr>
        <p:spPr>
          <a:xfrm>
            <a:off x="1548934" y="2315625"/>
            <a:ext cx="11887666" cy="1073804"/>
          </a:xfrm>
          <a:prstGeom prst="rect">
            <a:avLst/>
          </a:prstGeom>
        </p:spPr>
        <p:txBody>
          <a:bodyPr anchor="b"/>
          <a:lstStyle>
            <a:lvl1pPr marL="0" indent="0" algn="l" defTabSz="1828834" rtl="0" eaLnBrk="1" latinLnBrk="0" hangingPunct="1">
              <a:lnSpc>
                <a:spcPct val="100000"/>
              </a:lnSpc>
              <a:spcBef>
                <a:spcPts val="0"/>
              </a:spcBef>
              <a:spcAft>
                <a:spcPts val="1600"/>
              </a:spcAft>
              <a:buClr>
                <a:schemeClr val="accent1"/>
              </a:buClr>
              <a:buFont typeface="Wingdings" panose="05000000000000000000" pitchFamily="2" charset="2"/>
              <a:buNone/>
              <a:defRPr sz="2800" b="1" i="0" kern="1200">
                <a:solidFill>
                  <a:schemeClr val="tx1"/>
                </a:solidFill>
                <a:latin typeface="Calibri" panose="020F0502020204030204" pitchFamily="34" charset="0"/>
                <a:ea typeface="+mn-ea"/>
                <a:cs typeface="Calibri" panose="020F0502020204030204" pitchFamily="34" charset="0"/>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a:t>Subtitle</a:t>
            </a:r>
            <a:endParaRPr lang="en-US" dirty="0"/>
          </a:p>
        </p:txBody>
      </p:sp>
      <p:sp>
        <p:nvSpPr>
          <p:cNvPr id="6" name="TextBox 5">
            <a:extLst>
              <a:ext uri="{FF2B5EF4-FFF2-40B4-BE49-F238E27FC236}">
                <a16:creationId xmlns:a16="http://schemas.microsoft.com/office/drawing/2014/main" id="{A7C3C692-4929-C2A2-AD59-CAC6A4B51E01}"/>
              </a:ext>
            </a:extLst>
          </p:cNvPr>
          <p:cNvSpPr txBox="1"/>
          <p:nvPr/>
        </p:nvSpPr>
        <p:spPr>
          <a:xfrm>
            <a:off x="1434635" y="4076048"/>
            <a:ext cx="18351421" cy="646331"/>
          </a:xfrm>
          <a:prstGeom prst="rect">
            <a:avLst/>
          </a:prstGeom>
          <a:noFill/>
        </p:spPr>
        <p:txBody>
          <a:bodyPr wrap="square">
            <a:spAutoFit/>
          </a:bodyPr>
          <a:lstStyle>
            <a:defPPr>
              <a:defRPr lang="en-US"/>
            </a:defPPr>
            <a:lvl1pPr>
              <a:defRPr sz="3600" b="1"/>
            </a:lvl1pPr>
          </a:lstStyle>
          <a:p>
            <a:r>
              <a:rPr lang="en-US" b="0" dirty="0"/>
              <a:t>Text</a:t>
            </a:r>
          </a:p>
        </p:txBody>
      </p:sp>
    </p:spTree>
    <p:extLst>
      <p:ext uri="{BB962C8B-B14F-4D97-AF65-F5344CB8AC3E}">
        <p14:creationId xmlns:p14="http://schemas.microsoft.com/office/powerpoint/2010/main" val="3809557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82BDA-A565-A93F-14FB-C441D9A9977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67CBFE9-4785-6226-863D-86C134950F53}"/>
              </a:ext>
            </a:extLst>
          </p:cNvPr>
          <p:cNvSpPr txBox="1">
            <a:spLocks/>
          </p:cNvSpPr>
          <p:nvPr/>
        </p:nvSpPr>
        <p:spPr>
          <a:xfrm>
            <a:off x="18036004" y="6858000"/>
            <a:ext cx="6055896" cy="1760423"/>
          </a:xfrm>
          <a:prstGeom prst="rect">
            <a:avLst/>
          </a:prstGeom>
        </p:spPr>
        <p:txBody>
          <a:bodyPr/>
          <a:lstStyle>
            <a:lvl1pPr algn="l" defTabSz="1828834" rtl="0" eaLnBrk="1" latinLnBrk="0" hangingPunct="1">
              <a:lnSpc>
                <a:spcPct val="90000"/>
              </a:lnSpc>
              <a:spcBef>
                <a:spcPct val="0"/>
              </a:spcBef>
              <a:buNone/>
              <a:defRPr sz="6000" b="1" kern="1200">
                <a:solidFill>
                  <a:schemeClr val="accent1"/>
                </a:solidFill>
                <a:latin typeface="Calibri" panose="020F0502020204030204" pitchFamily="34" charset="0"/>
                <a:ea typeface="+mj-ea"/>
                <a:cs typeface="Calibri" panose="020F0502020204030204" pitchFamily="34" charset="0"/>
              </a:defRPr>
            </a:lvl1pPr>
          </a:lstStyle>
          <a:p>
            <a:pPr algn="ctr"/>
            <a:r>
              <a:rPr lang="en-US" sz="7200" dirty="0">
                <a:solidFill>
                  <a:schemeClr val="bg1"/>
                </a:solidFill>
              </a:rPr>
              <a:t>Title</a:t>
            </a:r>
            <a:endParaRPr lang="en-QA" sz="7200" dirty="0">
              <a:solidFill>
                <a:schemeClr val="bg1"/>
              </a:solidFill>
            </a:endParaRPr>
          </a:p>
        </p:txBody>
      </p:sp>
      <p:sp>
        <p:nvSpPr>
          <p:cNvPr id="9" name="Picture Placeholder 8">
            <a:extLst>
              <a:ext uri="{FF2B5EF4-FFF2-40B4-BE49-F238E27FC236}">
                <a16:creationId xmlns:a16="http://schemas.microsoft.com/office/drawing/2014/main" id="{6868405F-2DDE-8758-8220-007A7239E7F2}"/>
              </a:ext>
            </a:extLst>
          </p:cNvPr>
          <p:cNvSpPr>
            <a:spLocks noGrp="1"/>
          </p:cNvSpPr>
          <p:nvPr>
            <p:ph type="pic" sz="quarter" idx="12"/>
          </p:nvPr>
        </p:nvSpPr>
        <p:spPr/>
        <p:txBody>
          <a:bodyPr/>
          <a:lstStyle/>
          <a:p>
            <a:endParaRPr lang="en-US"/>
          </a:p>
        </p:txBody>
      </p:sp>
      <p:pic>
        <p:nvPicPr>
          <p:cNvPr id="11" name="Picture 10">
            <a:extLst>
              <a:ext uri="{FF2B5EF4-FFF2-40B4-BE49-F238E27FC236}">
                <a16:creationId xmlns:a16="http://schemas.microsoft.com/office/drawing/2014/main" id="{C73162C8-954B-5747-0126-88AE2D50B74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666331" y="55631"/>
            <a:ext cx="4769274" cy="5961910"/>
          </a:xfrm>
          <a:prstGeom prst="rect">
            <a:avLst/>
          </a:prstGeom>
        </p:spPr>
      </p:pic>
      <p:sp>
        <p:nvSpPr>
          <p:cNvPr id="2" name="Title 1">
            <a:extLst>
              <a:ext uri="{FF2B5EF4-FFF2-40B4-BE49-F238E27FC236}">
                <a16:creationId xmlns:a16="http://schemas.microsoft.com/office/drawing/2014/main" id="{6DF1549F-DEE1-EEF4-5C6F-9F7AD59184AF}"/>
              </a:ext>
            </a:extLst>
          </p:cNvPr>
          <p:cNvSpPr>
            <a:spLocks noGrp="1"/>
          </p:cNvSpPr>
          <p:nvPr>
            <p:ph type="title"/>
          </p:nvPr>
        </p:nvSpPr>
        <p:spPr>
          <a:xfrm>
            <a:off x="1434634" y="1348568"/>
            <a:ext cx="10412879" cy="1760423"/>
          </a:xfrm>
        </p:spPr>
        <p:txBody>
          <a:bodyPr/>
          <a:lstStyle/>
          <a:p>
            <a:r>
              <a:rPr lang="en-US" dirty="0">
                <a:solidFill>
                  <a:schemeClr val="accent2"/>
                </a:solidFill>
              </a:rPr>
              <a:t>Title</a:t>
            </a:r>
            <a:endParaRPr lang="en-QA" dirty="0">
              <a:solidFill>
                <a:schemeClr val="accent2"/>
              </a:solidFill>
              <a:latin typeface="Calibri" panose="020F0502020204030204" pitchFamily="34" charset="0"/>
              <a:cs typeface="Calibri" panose="020F0502020204030204" pitchFamily="34" charset="0"/>
            </a:endParaRPr>
          </a:p>
        </p:txBody>
      </p:sp>
      <p:sp>
        <p:nvSpPr>
          <p:cNvPr id="5" name="Text Placeholder 3">
            <a:extLst>
              <a:ext uri="{FF2B5EF4-FFF2-40B4-BE49-F238E27FC236}">
                <a16:creationId xmlns:a16="http://schemas.microsoft.com/office/drawing/2014/main" id="{E2F71E50-728E-2D13-DAD3-B13E9F2E3E9A}"/>
              </a:ext>
            </a:extLst>
          </p:cNvPr>
          <p:cNvSpPr txBox="1">
            <a:spLocks/>
          </p:cNvSpPr>
          <p:nvPr/>
        </p:nvSpPr>
        <p:spPr>
          <a:xfrm>
            <a:off x="1548934" y="2315625"/>
            <a:ext cx="11887666" cy="1073804"/>
          </a:xfrm>
          <a:prstGeom prst="rect">
            <a:avLst/>
          </a:prstGeom>
        </p:spPr>
        <p:txBody>
          <a:bodyPr anchor="b"/>
          <a:lstStyle>
            <a:lvl1pPr marL="0" indent="0" algn="l" defTabSz="1828834" rtl="0" eaLnBrk="1" latinLnBrk="0" hangingPunct="1">
              <a:lnSpc>
                <a:spcPct val="100000"/>
              </a:lnSpc>
              <a:spcBef>
                <a:spcPts val="0"/>
              </a:spcBef>
              <a:spcAft>
                <a:spcPts val="1600"/>
              </a:spcAft>
              <a:buClr>
                <a:schemeClr val="accent1"/>
              </a:buClr>
              <a:buFont typeface="Wingdings" panose="05000000000000000000" pitchFamily="2" charset="2"/>
              <a:buNone/>
              <a:defRPr sz="2800" b="1" i="0" kern="1200">
                <a:solidFill>
                  <a:schemeClr val="tx1"/>
                </a:solidFill>
                <a:latin typeface="Calibri" panose="020F0502020204030204" pitchFamily="34" charset="0"/>
                <a:ea typeface="+mn-ea"/>
                <a:cs typeface="Calibri" panose="020F0502020204030204" pitchFamily="34" charset="0"/>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a:t>Subtitle</a:t>
            </a:r>
            <a:endParaRPr lang="en-US" dirty="0"/>
          </a:p>
        </p:txBody>
      </p:sp>
      <p:sp>
        <p:nvSpPr>
          <p:cNvPr id="6" name="TextBox 5">
            <a:extLst>
              <a:ext uri="{FF2B5EF4-FFF2-40B4-BE49-F238E27FC236}">
                <a16:creationId xmlns:a16="http://schemas.microsoft.com/office/drawing/2014/main" id="{EF180225-075A-7696-D0C2-A27A9343F564}"/>
              </a:ext>
            </a:extLst>
          </p:cNvPr>
          <p:cNvSpPr txBox="1"/>
          <p:nvPr/>
        </p:nvSpPr>
        <p:spPr>
          <a:xfrm>
            <a:off x="1434635" y="4076048"/>
            <a:ext cx="18351421" cy="646331"/>
          </a:xfrm>
          <a:prstGeom prst="rect">
            <a:avLst/>
          </a:prstGeom>
          <a:noFill/>
        </p:spPr>
        <p:txBody>
          <a:bodyPr wrap="square">
            <a:spAutoFit/>
          </a:bodyPr>
          <a:lstStyle>
            <a:defPPr>
              <a:defRPr lang="en-US"/>
            </a:defPPr>
            <a:lvl1pPr>
              <a:defRPr sz="3600" b="1"/>
            </a:lvl1pPr>
          </a:lstStyle>
          <a:p>
            <a:r>
              <a:rPr lang="en-US" b="0" dirty="0"/>
              <a:t>Text</a:t>
            </a:r>
          </a:p>
        </p:txBody>
      </p:sp>
    </p:spTree>
    <p:extLst>
      <p:ext uri="{BB962C8B-B14F-4D97-AF65-F5344CB8AC3E}">
        <p14:creationId xmlns:p14="http://schemas.microsoft.com/office/powerpoint/2010/main" val="1205688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CFD50-F415-8275-BDB7-7963BD5F02B2}"/>
            </a:ext>
          </a:extLst>
        </p:cNvPr>
        <p:cNvGrpSpPr/>
        <p:nvPr/>
      </p:nvGrpSpPr>
      <p:grpSpPr>
        <a:xfrm>
          <a:off x="0" y="0"/>
          <a:ext cx="0" cy="0"/>
          <a:chOff x="0" y="0"/>
          <a:chExt cx="0" cy="0"/>
        </a:xfrm>
      </p:grpSpPr>
      <p:pic>
        <p:nvPicPr>
          <p:cNvPr id="37" name="Picture Placeholder 36" descr="A group of boats in a swamp&#10;&#10;AI-generated content may be incorrect.">
            <a:extLst>
              <a:ext uri="{FF2B5EF4-FFF2-40B4-BE49-F238E27FC236}">
                <a16:creationId xmlns:a16="http://schemas.microsoft.com/office/drawing/2014/main" id="{7C5F1EE8-01B5-9A18-9B77-C1210D28C466}"/>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8619" r="18619"/>
          <a:stretch/>
        </p:blipFill>
        <p:spPr/>
      </p:pic>
      <p:sp>
        <p:nvSpPr>
          <p:cNvPr id="6" name="Title 1">
            <a:extLst>
              <a:ext uri="{FF2B5EF4-FFF2-40B4-BE49-F238E27FC236}">
                <a16:creationId xmlns:a16="http://schemas.microsoft.com/office/drawing/2014/main" id="{2DBC3E2C-B1A4-6230-73AF-96C757916C41}"/>
              </a:ext>
            </a:extLst>
          </p:cNvPr>
          <p:cNvSpPr>
            <a:spLocks noGrp="1"/>
          </p:cNvSpPr>
          <p:nvPr>
            <p:ph type="title"/>
          </p:nvPr>
        </p:nvSpPr>
        <p:spPr>
          <a:xfrm>
            <a:off x="1434634" y="1348568"/>
            <a:ext cx="10412879" cy="1760423"/>
          </a:xfrm>
        </p:spPr>
        <p:txBody>
          <a:bodyPr/>
          <a:lstStyle/>
          <a:p>
            <a:r>
              <a:rPr lang="en-US" dirty="0">
                <a:solidFill>
                  <a:schemeClr val="accent2"/>
                </a:solidFill>
              </a:rPr>
              <a:t>Title</a:t>
            </a:r>
            <a:endParaRPr lang="en-QA" dirty="0">
              <a:solidFill>
                <a:schemeClr val="accent2"/>
              </a:solidFill>
              <a:latin typeface="Calibri" panose="020F0502020204030204" pitchFamily="34" charset="0"/>
              <a:cs typeface="Calibri" panose="020F0502020204030204" pitchFamily="34" charset="0"/>
            </a:endParaRPr>
          </a:p>
        </p:txBody>
      </p:sp>
      <p:sp>
        <p:nvSpPr>
          <p:cNvPr id="7" name="Text Placeholder 3">
            <a:extLst>
              <a:ext uri="{FF2B5EF4-FFF2-40B4-BE49-F238E27FC236}">
                <a16:creationId xmlns:a16="http://schemas.microsoft.com/office/drawing/2014/main" id="{A13D9A7C-7AA7-2E7B-01E1-68C50D37CCED}"/>
              </a:ext>
            </a:extLst>
          </p:cNvPr>
          <p:cNvSpPr txBox="1">
            <a:spLocks/>
          </p:cNvSpPr>
          <p:nvPr/>
        </p:nvSpPr>
        <p:spPr>
          <a:xfrm>
            <a:off x="1548934" y="2315625"/>
            <a:ext cx="11887666" cy="1073804"/>
          </a:xfrm>
          <a:prstGeom prst="rect">
            <a:avLst/>
          </a:prstGeom>
        </p:spPr>
        <p:txBody>
          <a:bodyPr anchor="b"/>
          <a:lstStyle>
            <a:lvl1pPr marL="0" indent="0" algn="l" defTabSz="1828834" rtl="0" eaLnBrk="1" latinLnBrk="0" hangingPunct="1">
              <a:lnSpc>
                <a:spcPct val="100000"/>
              </a:lnSpc>
              <a:spcBef>
                <a:spcPts val="0"/>
              </a:spcBef>
              <a:spcAft>
                <a:spcPts val="1600"/>
              </a:spcAft>
              <a:buClr>
                <a:schemeClr val="accent1"/>
              </a:buClr>
              <a:buFont typeface="Wingdings" panose="05000000000000000000" pitchFamily="2" charset="2"/>
              <a:buNone/>
              <a:defRPr sz="2800" b="1" i="0" kern="1200">
                <a:solidFill>
                  <a:schemeClr val="tx1"/>
                </a:solidFill>
                <a:latin typeface="Calibri" panose="020F0502020204030204" pitchFamily="34" charset="0"/>
                <a:ea typeface="+mn-ea"/>
                <a:cs typeface="Calibri" panose="020F0502020204030204" pitchFamily="34" charset="0"/>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a:t>Subtitle</a:t>
            </a:r>
            <a:endParaRPr lang="en-US" dirty="0"/>
          </a:p>
        </p:txBody>
      </p:sp>
      <p:sp>
        <p:nvSpPr>
          <p:cNvPr id="10" name="TextBox 9">
            <a:extLst>
              <a:ext uri="{FF2B5EF4-FFF2-40B4-BE49-F238E27FC236}">
                <a16:creationId xmlns:a16="http://schemas.microsoft.com/office/drawing/2014/main" id="{B7352430-155C-AF44-624C-0F92A5470B5D}"/>
              </a:ext>
            </a:extLst>
          </p:cNvPr>
          <p:cNvSpPr txBox="1"/>
          <p:nvPr/>
        </p:nvSpPr>
        <p:spPr>
          <a:xfrm>
            <a:off x="1434635" y="4076048"/>
            <a:ext cx="18351421" cy="646331"/>
          </a:xfrm>
          <a:prstGeom prst="rect">
            <a:avLst/>
          </a:prstGeom>
          <a:noFill/>
        </p:spPr>
        <p:txBody>
          <a:bodyPr wrap="square">
            <a:spAutoFit/>
          </a:bodyPr>
          <a:lstStyle>
            <a:defPPr>
              <a:defRPr lang="en-US"/>
            </a:defPPr>
            <a:lvl1pPr>
              <a:defRPr sz="3600" b="1"/>
            </a:lvl1pPr>
          </a:lstStyle>
          <a:p>
            <a:r>
              <a:rPr lang="en-US" b="0" dirty="0"/>
              <a:t>Text</a:t>
            </a:r>
          </a:p>
        </p:txBody>
      </p:sp>
    </p:spTree>
    <p:extLst>
      <p:ext uri="{BB962C8B-B14F-4D97-AF65-F5344CB8AC3E}">
        <p14:creationId xmlns:p14="http://schemas.microsoft.com/office/powerpoint/2010/main" val="3425639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00F40-AABF-E332-74F9-0B809EC75CE8}"/>
            </a:ext>
          </a:extLst>
        </p:cNvPr>
        <p:cNvGrpSpPr/>
        <p:nvPr/>
      </p:nvGrpSpPr>
      <p:grpSpPr>
        <a:xfrm>
          <a:off x="0" y="0"/>
          <a:ext cx="0" cy="0"/>
          <a:chOff x="0" y="0"/>
          <a:chExt cx="0" cy="0"/>
        </a:xfrm>
      </p:grpSpPr>
      <p:sp>
        <p:nvSpPr>
          <p:cNvPr id="9" name="BG">
            <a:extLst>
              <a:ext uri="{FF2B5EF4-FFF2-40B4-BE49-F238E27FC236}">
                <a16:creationId xmlns:a16="http://schemas.microsoft.com/office/drawing/2014/main" id="{BCD3951D-C4FA-F76F-C9DE-E981A40A1AE3}"/>
              </a:ext>
            </a:extLst>
          </p:cNvPr>
          <p:cNvSpPr>
            <a:spLocks noGrp="1" noRot="1" noMove="1" noResize="1" noEditPoints="1" noAdjustHandles="1" noChangeArrowheads="1" noChangeShapeType="1"/>
          </p:cNvSpPr>
          <p:nvPr/>
        </p:nvSpPr>
        <p:spPr>
          <a:xfrm>
            <a:off x="0" y="9766570"/>
            <a:ext cx="24384000" cy="394943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09467" rtl="0" eaLnBrk="1" fontAlgn="auto" latinLnBrk="0" hangingPunct="1">
              <a:lnSpc>
                <a:spcPct val="100000"/>
              </a:lnSpc>
              <a:spcBef>
                <a:spcPts val="0"/>
              </a:spcBef>
              <a:spcAft>
                <a:spcPts val="0"/>
              </a:spcAft>
              <a:buClrTx/>
              <a:buSzTx/>
              <a:buFontTx/>
              <a:buNone/>
              <a:tabLst/>
              <a:defRPr/>
            </a:pPr>
            <a:endParaRPr kumimoji="0" lang="en-QA" sz="1397" b="0" i="0" u="none" strike="noStrike" kern="1200" cap="none" spc="0" normalizeH="0" baseline="0" noProof="0">
              <a:ln>
                <a:noFill/>
              </a:ln>
              <a:solidFill>
                <a:srgbClr val="FFFFFF"/>
              </a:solidFill>
              <a:effectLst/>
              <a:uLnTx/>
              <a:uFillTx/>
              <a:latin typeface="Lusail+"/>
              <a:ea typeface="+mn-ea"/>
            </a:endParaRPr>
          </a:p>
        </p:txBody>
      </p:sp>
      <p:pic>
        <p:nvPicPr>
          <p:cNvPr id="3" name="Picture 2">
            <a:extLst>
              <a:ext uri="{FF2B5EF4-FFF2-40B4-BE49-F238E27FC236}">
                <a16:creationId xmlns:a16="http://schemas.microsoft.com/office/drawing/2014/main" id="{A9A6ED61-E49A-3CD5-AFF7-3DC3A08238F4}"/>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6" name="Picture 5">
            <a:extLst>
              <a:ext uri="{FF2B5EF4-FFF2-40B4-BE49-F238E27FC236}">
                <a16:creationId xmlns:a16="http://schemas.microsoft.com/office/drawing/2014/main" id="{25F79528-C623-D739-9268-CE39BE08E9F2}"/>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
        <p:nvSpPr>
          <p:cNvPr id="7" name="Title 1">
            <a:extLst>
              <a:ext uri="{FF2B5EF4-FFF2-40B4-BE49-F238E27FC236}">
                <a16:creationId xmlns:a16="http://schemas.microsoft.com/office/drawing/2014/main" id="{BA84ECAB-F6A4-9DB4-96F2-CDAE8644718E}"/>
              </a:ext>
            </a:extLst>
          </p:cNvPr>
          <p:cNvSpPr>
            <a:spLocks noGrp="1"/>
          </p:cNvSpPr>
          <p:nvPr>
            <p:ph type="title"/>
          </p:nvPr>
        </p:nvSpPr>
        <p:spPr>
          <a:xfrm>
            <a:off x="1434634" y="1348568"/>
            <a:ext cx="10412879" cy="1760423"/>
          </a:xfrm>
        </p:spPr>
        <p:txBody>
          <a:bodyPr/>
          <a:lstStyle/>
          <a:p>
            <a:r>
              <a:rPr lang="en-US" dirty="0">
                <a:solidFill>
                  <a:schemeClr val="accent2"/>
                </a:solidFill>
              </a:rPr>
              <a:t>Title</a:t>
            </a:r>
            <a:endParaRPr lang="en-QA" dirty="0">
              <a:solidFill>
                <a:schemeClr val="accent2"/>
              </a:solidFill>
              <a:latin typeface="Calibri" panose="020F0502020204030204" pitchFamily="34" charset="0"/>
              <a:cs typeface="Calibri" panose="020F0502020204030204" pitchFamily="34" charset="0"/>
            </a:endParaRPr>
          </a:p>
        </p:txBody>
      </p:sp>
      <p:sp>
        <p:nvSpPr>
          <p:cNvPr id="10" name="Text Placeholder 3">
            <a:extLst>
              <a:ext uri="{FF2B5EF4-FFF2-40B4-BE49-F238E27FC236}">
                <a16:creationId xmlns:a16="http://schemas.microsoft.com/office/drawing/2014/main" id="{653B9DED-41B1-3E6B-466C-D8B5FC82E1C6}"/>
              </a:ext>
            </a:extLst>
          </p:cNvPr>
          <p:cNvSpPr txBox="1">
            <a:spLocks/>
          </p:cNvSpPr>
          <p:nvPr/>
        </p:nvSpPr>
        <p:spPr>
          <a:xfrm>
            <a:off x="1548934" y="2315625"/>
            <a:ext cx="11887666" cy="1073804"/>
          </a:xfrm>
          <a:prstGeom prst="rect">
            <a:avLst/>
          </a:prstGeom>
        </p:spPr>
        <p:txBody>
          <a:bodyPr/>
          <a:lstStyle>
            <a:lvl1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3000" b="0" kern="1200">
                <a:solidFill>
                  <a:schemeClr val="bg1"/>
                </a:solidFill>
                <a:latin typeface="Lusail+" pitchFamily="2" charset="-78"/>
                <a:ea typeface="+mn-ea"/>
                <a:cs typeface="Lusail+" pitchFamily="2" charset="-78"/>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a:solidFill>
                  <a:schemeClr val="tx1"/>
                </a:solidFill>
              </a:rPr>
              <a:t>Subtitle</a:t>
            </a:r>
            <a:endParaRPr lang="en-US" dirty="0">
              <a:solidFill>
                <a:schemeClr val="tx1"/>
              </a:solidFill>
            </a:endParaRPr>
          </a:p>
        </p:txBody>
      </p:sp>
      <p:sp>
        <p:nvSpPr>
          <p:cNvPr id="11" name="TextBox 10">
            <a:extLst>
              <a:ext uri="{FF2B5EF4-FFF2-40B4-BE49-F238E27FC236}">
                <a16:creationId xmlns:a16="http://schemas.microsoft.com/office/drawing/2014/main" id="{0F0095E5-D544-DA44-E6B3-4D6848AE1DB6}"/>
              </a:ext>
            </a:extLst>
          </p:cNvPr>
          <p:cNvSpPr txBox="1"/>
          <p:nvPr/>
        </p:nvSpPr>
        <p:spPr>
          <a:xfrm>
            <a:off x="1434635" y="4076048"/>
            <a:ext cx="18351421" cy="646331"/>
          </a:xfrm>
          <a:prstGeom prst="rect">
            <a:avLst/>
          </a:prstGeom>
          <a:noFill/>
        </p:spPr>
        <p:txBody>
          <a:bodyPr wrap="square">
            <a:spAutoFit/>
          </a:bodyPr>
          <a:lstStyle>
            <a:defPPr>
              <a:defRPr lang="en-US"/>
            </a:defPPr>
            <a:lvl1pPr>
              <a:defRPr sz="3600" b="1"/>
            </a:lvl1pPr>
          </a:lstStyle>
          <a:p>
            <a:r>
              <a:rPr lang="en-US" b="0" dirty="0"/>
              <a:t>Text</a:t>
            </a:r>
          </a:p>
        </p:txBody>
      </p:sp>
    </p:spTree>
    <p:extLst>
      <p:ext uri="{BB962C8B-B14F-4D97-AF65-F5344CB8AC3E}">
        <p14:creationId xmlns:p14="http://schemas.microsoft.com/office/powerpoint/2010/main" val="89650761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663E6-638E-D27D-855E-0E5221DF4162}"/>
            </a:ext>
          </a:extLst>
        </p:cNvPr>
        <p:cNvGrpSpPr/>
        <p:nvPr/>
      </p:nvGrpSpPr>
      <p:grpSpPr>
        <a:xfrm>
          <a:off x="0" y="0"/>
          <a:ext cx="0" cy="0"/>
          <a:chOff x="0" y="0"/>
          <a:chExt cx="0" cy="0"/>
        </a:xfrm>
      </p:grpSpPr>
      <p:sp>
        <p:nvSpPr>
          <p:cNvPr id="9" name="BG">
            <a:extLst>
              <a:ext uri="{FF2B5EF4-FFF2-40B4-BE49-F238E27FC236}">
                <a16:creationId xmlns:a16="http://schemas.microsoft.com/office/drawing/2014/main" id="{26C1753A-1FCB-4601-2B7C-8332B3092E76}"/>
              </a:ext>
            </a:extLst>
          </p:cNvPr>
          <p:cNvSpPr>
            <a:spLocks noGrp="1" noRot="1" noMove="1" noResize="1" noEditPoints="1" noAdjustHandles="1" noChangeArrowheads="1" noChangeShapeType="1"/>
          </p:cNvSpPr>
          <p:nvPr/>
        </p:nvSpPr>
        <p:spPr>
          <a:xfrm>
            <a:off x="0" y="9766570"/>
            <a:ext cx="24384000" cy="394943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09467" rtl="0" eaLnBrk="1" fontAlgn="auto" latinLnBrk="0" hangingPunct="1">
              <a:lnSpc>
                <a:spcPct val="100000"/>
              </a:lnSpc>
              <a:spcBef>
                <a:spcPts val="0"/>
              </a:spcBef>
              <a:spcAft>
                <a:spcPts val="0"/>
              </a:spcAft>
              <a:buClrTx/>
              <a:buSzTx/>
              <a:buFontTx/>
              <a:buNone/>
              <a:tabLst/>
              <a:defRPr/>
            </a:pPr>
            <a:endParaRPr kumimoji="0" lang="en-QA" sz="1397" b="0" i="0" u="none" strike="noStrike" kern="1200" cap="none" spc="0" normalizeH="0" baseline="0" noProof="0">
              <a:ln>
                <a:noFill/>
              </a:ln>
              <a:solidFill>
                <a:srgbClr val="FFFFFF"/>
              </a:solidFill>
              <a:effectLst/>
              <a:uLnTx/>
              <a:uFillTx/>
              <a:latin typeface="Lusail+"/>
              <a:ea typeface="+mn-ea"/>
            </a:endParaRPr>
          </a:p>
        </p:txBody>
      </p:sp>
      <p:pic>
        <p:nvPicPr>
          <p:cNvPr id="3" name="Picture 2">
            <a:extLst>
              <a:ext uri="{FF2B5EF4-FFF2-40B4-BE49-F238E27FC236}">
                <a16:creationId xmlns:a16="http://schemas.microsoft.com/office/drawing/2014/main" id="{73344218-B778-FC0D-B427-DA1385F8164E}"/>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6" name="Picture 5">
            <a:extLst>
              <a:ext uri="{FF2B5EF4-FFF2-40B4-BE49-F238E27FC236}">
                <a16:creationId xmlns:a16="http://schemas.microsoft.com/office/drawing/2014/main" id="{96A5848F-025B-3733-0F10-BAD2FF848571}"/>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
        <p:nvSpPr>
          <p:cNvPr id="7" name="Title 1">
            <a:extLst>
              <a:ext uri="{FF2B5EF4-FFF2-40B4-BE49-F238E27FC236}">
                <a16:creationId xmlns:a16="http://schemas.microsoft.com/office/drawing/2014/main" id="{C9EE42F2-D5EA-FCAD-8700-7794704F15F4}"/>
              </a:ext>
            </a:extLst>
          </p:cNvPr>
          <p:cNvSpPr>
            <a:spLocks noGrp="1"/>
          </p:cNvSpPr>
          <p:nvPr>
            <p:ph type="title"/>
          </p:nvPr>
        </p:nvSpPr>
        <p:spPr>
          <a:xfrm>
            <a:off x="1434634" y="1348568"/>
            <a:ext cx="10412879" cy="1760423"/>
          </a:xfrm>
        </p:spPr>
        <p:txBody>
          <a:bodyPr/>
          <a:lstStyle/>
          <a:p>
            <a:r>
              <a:rPr lang="en-US" dirty="0">
                <a:solidFill>
                  <a:schemeClr val="accent2"/>
                </a:solidFill>
              </a:rPr>
              <a:t>Title</a:t>
            </a:r>
            <a:endParaRPr lang="en-QA" dirty="0">
              <a:solidFill>
                <a:schemeClr val="accent2"/>
              </a:solidFill>
              <a:latin typeface="Calibri" panose="020F0502020204030204" pitchFamily="34" charset="0"/>
              <a:cs typeface="Calibri" panose="020F0502020204030204" pitchFamily="34" charset="0"/>
            </a:endParaRPr>
          </a:p>
        </p:txBody>
      </p:sp>
      <p:sp>
        <p:nvSpPr>
          <p:cNvPr id="10" name="Text Placeholder 3">
            <a:extLst>
              <a:ext uri="{FF2B5EF4-FFF2-40B4-BE49-F238E27FC236}">
                <a16:creationId xmlns:a16="http://schemas.microsoft.com/office/drawing/2014/main" id="{D888581E-1A96-DDC8-CBA2-FAE9057B9083}"/>
              </a:ext>
            </a:extLst>
          </p:cNvPr>
          <p:cNvSpPr txBox="1">
            <a:spLocks/>
          </p:cNvSpPr>
          <p:nvPr/>
        </p:nvSpPr>
        <p:spPr>
          <a:xfrm>
            <a:off x="1548934" y="2315625"/>
            <a:ext cx="11887666" cy="1073804"/>
          </a:xfrm>
          <a:prstGeom prst="rect">
            <a:avLst/>
          </a:prstGeom>
        </p:spPr>
        <p:txBody>
          <a:bodyPr/>
          <a:lstStyle>
            <a:lvl1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3000" b="0" kern="1200">
                <a:solidFill>
                  <a:schemeClr val="bg1"/>
                </a:solidFill>
                <a:latin typeface="Lusail+" pitchFamily="2" charset="-78"/>
                <a:ea typeface="+mn-ea"/>
                <a:cs typeface="Lusail+" pitchFamily="2" charset="-78"/>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a:solidFill>
                  <a:schemeClr val="tx1"/>
                </a:solidFill>
              </a:rPr>
              <a:t>Subtitle</a:t>
            </a:r>
            <a:endParaRPr lang="en-US" dirty="0">
              <a:solidFill>
                <a:schemeClr val="tx1"/>
              </a:solidFill>
            </a:endParaRPr>
          </a:p>
        </p:txBody>
      </p:sp>
      <p:sp>
        <p:nvSpPr>
          <p:cNvPr id="11" name="TextBox 10">
            <a:extLst>
              <a:ext uri="{FF2B5EF4-FFF2-40B4-BE49-F238E27FC236}">
                <a16:creationId xmlns:a16="http://schemas.microsoft.com/office/drawing/2014/main" id="{F659D3AD-C6C0-24C6-938C-FF46A13122F7}"/>
              </a:ext>
            </a:extLst>
          </p:cNvPr>
          <p:cNvSpPr txBox="1"/>
          <p:nvPr/>
        </p:nvSpPr>
        <p:spPr>
          <a:xfrm>
            <a:off x="1434635" y="4076048"/>
            <a:ext cx="18351421" cy="646331"/>
          </a:xfrm>
          <a:prstGeom prst="rect">
            <a:avLst/>
          </a:prstGeom>
          <a:noFill/>
        </p:spPr>
        <p:txBody>
          <a:bodyPr wrap="square">
            <a:spAutoFit/>
          </a:bodyPr>
          <a:lstStyle>
            <a:defPPr>
              <a:defRPr lang="en-US"/>
            </a:defPPr>
            <a:lvl1pPr>
              <a:defRPr sz="3600" b="1"/>
            </a:lvl1pPr>
          </a:lstStyle>
          <a:p>
            <a:r>
              <a:rPr lang="en-US" b="0" dirty="0"/>
              <a:t>Text</a:t>
            </a:r>
          </a:p>
        </p:txBody>
      </p:sp>
    </p:spTree>
    <p:extLst>
      <p:ext uri="{BB962C8B-B14F-4D97-AF65-F5344CB8AC3E}">
        <p14:creationId xmlns:p14="http://schemas.microsoft.com/office/powerpoint/2010/main" val="45246949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CFE4-B735-00E5-55AC-046F5E09AB24}"/>
              </a:ext>
            </a:extLst>
          </p:cNvPr>
          <p:cNvSpPr>
            <a:spLocks noGrp="1"/>
          </p:cNvSpPr>
          <p:nvPr>
            <p:ph type="title"/>
          </p:nvPr>
        </p:nvSpPr>
        <p:spPr>
          <a:xfrm>
            <a:off x="1676400" y="5585708"/>
            <a:ext cx="6055896" cy="1760423"/>
          </a:xfrm>
        </p:spPr>
        <p:txBody>
          <a:bodyPr>
            <a:normAutofit/>
          </a:bodyPr>
          <a:lstStyle/>
          <a:p>
            <a:r>
              <a:rPr lang="en-US" dirty="0"/>
              <a:t>Text</a:t>
            </a:r>
            <a:endParaRPr lang="en-QA" dirty="0"/>
          </a:p>
        </p:txBody>
      </p:sp>
      <p:pic>
        <p:nvPicPr>
          <p:cNvPr id="3" name="Picture 2" descr="A boat in the water with a city in the background&#10;&#10;AI-generated content may be incorrect.">
            <a:extLst>
              <a:ext uri="{FF2B5EF4-FFF2-40B4-BE49-F238E27FC236}">
                <a16:creationId xmlns:a16="http://schemas.microsoft.com/office/drawing/2014/main" id="{CBFFCCE2-4276-CBC1-AF39-953B1FC152A3}"/>
              </a:ext>
            </a:extLst>
          </p:cNvPr>
          <p:cNvPicPr>
            <a:picLocks noChangeAspect="1"/>
          </p:cNvPicPr>
          <p:nvPr/>
        </p:nvPicPr>
        <p:blipFill>
          <a:blip r:embed="rId3"/>
          <a:srcRect r="27083" b="-1"/>
          <a:stretch>
            <a:fillRect/>
          </a:stretch>
        </p:blipFill>
        <p:spPr>
          <a:xfrm>
            <a:off x="9513686" y="2038350"/>
            <a:ext cx="12495414" cy="9639300"/>
          </a:xfrm>
          <a:prstGeom prst="roundRect">
            <a:avLst>
              <a:gd name="adj" fmla="val 3686"/>
            </a:avLst>
          </a:prstGeom>
          <a:noFill/>
        </p:spPr>
      </p:pic>
    </p:spTree>
    <p:extLst>
      <p:ext uri="{BB962C8B-B14F-4D97-AF65-F5344CB8AC3E}">
        <p14:creationId xmlns:p14="http://schemas.microsoft.com/office/powerpoint/2010/main" val="4057096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6CDBD3-2601-4A28-0F81-8E80CA726DE9}"/>
              </a:ext>
            </a:extLst>
          </p:cNvPr>
          <p:cNvSpPr txBox="1"/>
          <p:nvPr/>
        </p:nvSpPr>
        <p:spPr>
          <a:xfrm>
            <a:off x="10451523" y="8984996"/>
            <a:ext cx="3480953" cy="1015663"/>
          </a:xfrm>
          <a:prstGeom prst="rect">
            <a:avLst/>
          </a:prstGeom>
          <a:noFill/>
        </p:spPr>
        <p:txBody>
          <a:bodyPr wrap="none" rtlCol="0">
            <a:spAutoFit/>
          </a:bodyPr>
          <a:lstStyle/>
          <a:p>
            <a:r>
              <a:rPr lang="en-US" sz="6000" b="1" dirty="0">
                <a:solidFill>
                  <a:schemeClr val="bg1"/>
                </a:solidFill>
              </a:rPr>
              <a:t>Thank You</a:t>
            </a:r>
          </a:p>
        </p:txBody>
      </p:sp>
    </p:spTree>
    <p:extLst>
      <p:ext uri="{BB962C8B-B14F-4D97-AF65-F5344CB8AC3E}">
        <p14:creationId xmlns:p14="http://schemas.microsoft.com/office/powerpoint/2010/main" val="2457021844"/>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12.png"/></Relationships>
</file>

<file path=ppt/theme/theme1.xml><?xml version="1.0" encoding="utf-8"?>
<a:theme xmlns:a="http://schemas.openxmlformats.org/drawingml/2006/main" name="Main Slides">
  <a:themeElements>
    <a:clrScheme name="Custom 15">
      <a:dk1>
        <a:srgbClr val="000000"/>
      </a:dk1>
      <a:lt1>
        <a:srgbClr val="FFFFFF"/>
      </a:lt1>
      <a:dk2>
        <a:srgbClr val="511C3C"/>
      </a:dk2>
      <a:lt2>
        <a:srgbClr val="E9C56B"/>
      </a:lt2>
      <a:accent1>
        <a:srgbClr val="89143C"/>
      </a:accent1>
      <a:accent2>
        <a:srgbClr val="0F4260"/>
      </a:accent2>
      <a:accent3>
        <a:srgbClr val="129B82"/>
      </a:accent3>
      <a:accent4>
        <a:srgbClr val="4194B3"/>
      </a:accent4>
      <a:accent5>
        <a:srgbClr val="A29160"/>
      </a:accent5>
      <a:accent6>
        <a:srgbClr val="DD7877"/>
      </a:accent6>
      <a:hlink>
        <a:srgbClr val="8067A4"/>
      </a:hlink>
      <a:folHlink>
        <a:srgbClr val="5A895A"/>
      </a:folHlink>
    </a:clrScheme>
    <a:fontScheme name="Custom 11">
      <a:majorFont>
        <a:latin typeface="Lusail+"/>
        <a:ea typeface=""/>
        <a:cs typeface="Lusail+"/>
      </a:majorFont>
      <a:minorFont>
        <a:latin typeface="Lusail+"/>
        <a:ea typeface=""/>
        <a:cs typeface="Lusail+"/>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F5216723-F9DC-1642-9819-92C9247D0BFA}" vid="{6FE89339-DE9D-9248-8756-55E7B1A29B6E}"/>
    </a:ext>
  </a:extLst>
</a:theme>
</file>

<file path=ppt/theme/theme2.xml><?xml version="1.0" encoding="utf-8"?>
<a:theme xmlns:a="http://schemas.openxmlformats.org/drawingml/2006/main" name="Al Adaam Slides">
  <a:themeElements>
    <a:clrScheme name="Custom 15">
      <a:dk1>
        <a:srgbClr val="000000"/>
      </a:dk1>
      <a:lt1>
        <a:srgbClr val="FFFFFF"/>
      </a:lt1>
      <a:dk2>
        <a:srgbClr val="511C3C"/>
      </a:dk2>
      <a:lt2>
        <a:srgbClr val="E9C56B"/>
      </a:lt2>
      <a:accent1>
        <a:srgbClr val="89143C"/>
      </a:accent1>
      <a:accent2>
        <a:srgbClr val="0F4260"/>
      </a:accent2>
      <a:accent3>
        <a:srgbClr val="129B82"/>
      </a:accent3>
      <a:accent4>
        <a:srgbClr val="4194B3"/>
      </a:accent4>
      <a:accent5>
        <a:srgbClr val="A29160"/>
      </a:accent5>
      <a:accent6>
        <a:srgbClr val="DD7877"/>
      </a:accent6>
      <a:hlink>
        <a:srgbClr val="8067A4"/>
      </a:hlink>
      <a:folHlink>
        <a:srgbClr val="5A895A"/>
      </a:folHlink>
    </a:clrScheme>
    <a:fontScheme name="Custom 11">
      <a:majorFont>
        <a:latin typeface="Lusail+"/>
        <a:ea typeface=""/>
        <a:cs typeface="Lusail+"/>
      </a:majorFont>
      <a:minorFont>
        <a:latin typeface="Lusail+"/>
        <a:ea typeface=""/>
        <a:cs typeface="Lusail+"/>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F5216723-F9DC-1642-9819-92C9247D0BFA}" vid="{52C03850-8668-A641-BF50-B73F74E661BD}"/>
    </a:ext>
  </a:extLst>
</a:theme>
</file>

<file path=ppt/theme/theme3.xml><?xml version="1.0" encoding="utf-8"?>
<a:theme xmlns:a="http://schemas.openxmlformats.org/drawingml/2006/main" name="Night Blue Slides">
  <a:themeElements>
    <a:clrScheme name="Custom 15">
      <a:dk1>
        <a:srgbClr val="000000"/>
      </a:dk1>
      <a:lt1>
        <a:srgbClr val="FFFFFF"/>
      </a:lt1>
      <a:dk2>
        <a:srgbClr val="511C3C"/>
      </a:dk2>
      <a:lt2>
        <a:srgbClr val="E9C56B"/>
      </a:lt2>
      <a:accent1>
        <a:srgbClr val="89143C"/>
      </a:accent1>
      <a:accent2>
        <a:srgbClr val="0F4260"/>
      </a:accent2>
      <a:accent3>
        <a:srgbClr val="129B82"/>
      </a:accent3>
      <a:accent4>
        <a:srgbClr val="4194B3"/>
      </a:accent4>
      <a:accent5>
        <a:srgbClr val="A29160"/>
      </a:accent5>
      <a:accent6>
        <a:srgbClr val="DD7877"/>
      </a:accent6>
      <a:hlink>
        <a:srgbClr val="8067A4"/>
      </a:hlink>
      <a:folHlink>
        <a:srgbClr val="5A895A"/>
      </a:folHlink>
    </a:clrScheme>
    <a:fontScheme name="Custom 11">
      <a:majorFont>
        <a:latin typeface="Lusail+"/>
        <a:ea typeface=""/>
        <a:cs typeface="Lusail+"/>
      </a:majorFont>
      <a:minorFont>
        <a:latin typeface="Lusail+"/>
        <a:ea typeface=""/>
        <a:cs typeface="Lusail+"/>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F5216723-F9DC-1642-9819-92C9247D0BFA}" vid="{6AFCA2C6-5A49-3247-B88C-300AD7DB8CBF}"/>
    </a:ext>
  </a:extLst>
</a:theme>
</file>

<file path=ppt/theme/theme4.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Montserrat Semi Bold"/>
        <a:ea typeface="Montserrat Semi Bold"/>
        <a:cs typeface="Montserrat Semi Bold"/>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20000"/>
          </a:lnSpc>
          <a:spcBef>
            <a:spcPts val="0"/>
          </a:spcBef>
          <a:spcAft>
            <a:spcPts val="0"/>
          </a:spcAft>
          <a:buClrTx/>
          <a:buSzTx/>
          <a:buFontTx/>
          <a:buNone/>
          <a:tabLst/>
          <a:defRPr kumimoji="0" sz="3000" b="0" i="0" u="none" strike="noStrike" cap="none" spc="0" normalizeH="0" baseline="0">
            <a:ln>
              <a:noFill/>
            </a:ln>
            <a:solidFill>
              <a:srgbClr val="009193"/>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d10fc0e-007d-4f4b-a3bd-265cd613db07" xsi:nil="true"/>
    <lcf76f155ced4ddcb4097134ff3c332f xmlns="dcacc2ac-28e3-454f-a366-cf9fa7a6c4a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A9DBE4D34E2FC4FA82F714F26684F0B" ma:contentTypeVersion="16" ma:contentTypeDescription="Create a new document." ma:contentTypeScope="" ma:versionID="3e81c2b376dc1166ba17724faa9aa763">
  <xsd:schema xmlns:xsd="http://www.w3.org/2001/XMLSchema" xmlns:xs="http://www.w3.org/2001/XMLSchema" xmlns:p="http://schemas.microsoft.com/office/2006/metadata/properties" xmlns:ns2="dcacc2ac-28e3-454f-a366-cf9fa7a6c4aa" xmlns:ns3="5d10fc0e-007d-4f4b-a3bd-265cd613db07" targetNamespace="http://schemas.microsoft.com/office/2006/metadata/properties" ma:root="true" ma:fieldsID="4eff47126c348567729e57c600811f6c" ns2:_="" ns3:_="">
    <xsd:import namespace="dcacc2ac-28e3-454f-a366-cf9fa7a6c4aa"/>
    <xsd:import namespace="5d10fc0e-007d-4f4b-a3bd-265cd613db0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acc2ac-28e3-454f-a366-cf9fa7a6c4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28113af-2e9e-4be5-8a3b-992fb1ce137b"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10fc0e-007d-4f4b-a3bd-265cd613db0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a2e1f88-4a7d-4873-aa3a-c978c2fad6c7}" ma:internalName="TaxCatchAll" ma:showField="CatchAllData" ma:web="5d10fc0e-007d-4f4b-a3bd-265cd613db07">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159935-6F06-41DC-9FEC-5F4A34BC23EC}">
  <ds:schemaRefs>
    <ds:schemaRef ds:uri="http://schemas.microsoft.com/sharepoint/v3/contenttype/forms"/>
  </ds:schemaRefs>
</ds:datastoreItem>
</file>

<file path=customXml/itemProps2.xml><?xml version="1.0" encoding="utf-8"?>
<ds:datastoreItem xmlns:ds="http://schemas.openxmlformats.org/officeDocument/2006/customXml" ds:itemID="{D94629CF-9D3F-4C19-9D1E-78EE7F8A5899}">
  <ds:schemaRefs>
    <ds:schemaRef ds:uri="http://schemas.microsoft.com/office/2006/documentManagement/types"/>
    <ds:schemaRef ds:uri="http://www.w3.org/XML/1998/namespace"/>
    <ds:schemaRef ds:uri="http://purl.org/dc/dcmitype/"/>
    <ds:schemaRef ds:uri="http://schemas.microsoft.com/office/2006/metadata/properties"/>
    <ds:schemaRef ds:uri="dcacc2ac-28e3-454f-a366-cf9fa7a6c4aa"/>
    <ds:schemaRef ds:uri="http://purl.org/dc/terms/"/>
    <ds:schemaRef ds:uri="http://purl.org/dc/elements/1.1/"/>
    <ds:schemaRef ds:uri="http://schemas.microsoft.com/office/infopath/2007/PartnerControls"/>
    <ds:schemaRef ds:uri="http://schemas.openxmlformats.org/package/2006/metadata/core-properties"/>
    <ds:schemaRef ds:uri="5d10fc0e-007d-4f4b-a3bd-265cd613db07"/>
  </ds:schemaRefs>
</ds:datastoreItem>
</file>

<file path=customXml/itemProps3.xml><?xml version="1.0" encoding="utf-8"?>
<ds:datastoreItem xmlns:ds="http://schemas.openxmlformats.org/officeDocument/2006/customXml" ds:itemID="{A10BE57D-585C-49DB-859F-508B2551E6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acc2ac-28e3-454f-a366-cf9fa7a6c4aa"/>
    <ds:schemaRef ds:uri="5d10fc0e-007d-4f4b-a3bd-265cd613db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90970e2-11f4-42a6-882d-40155ad70dea}" enabled="1" method="Standard" siteId="{e6093642-fb63-48bb-8683-d1d5da2a12ea}" contentBits="0" removed="0"/>
</clbl:labelList>
</file>

<file path=docProps/app.xml><?xml version="1.0" encoding="utf-8"?>
<Properties xmlns="http://schemas.openxmlformats.org/officeDocument/2006/extended-properties" xmlns:vt="http://schemas.openxmlformats.org/officeDocument/2006/docPropsVTypes">
  <Template>Calibri Template EN</Template>
  <TotalTime>76</TotalTime>
  <Words>52</Words>
  <Application>Microsoft Office PowerPoint</Application>
  <PresentationFormat>Custom</PresentationFormat>
  <Paragraphs>38</Paragraphs>
  <Slides>11</Slides>
  <Notes>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11</vt:i4>
      </vt:variant>
    </vt:vector>
  </HeadingPairs>
  <TitlesOfParts>
    <vt:vector size="21" baseType="lpstr">
      <vt:lpstr>Arial</vt:lpstr>
      <vt:lpstr>Calibri</vt:lpstr>
      <vt:lpstr>Lucida Grande</vt:lpstr>
      <vt:lpstr>Lusail</vt:lpstr>
      <vt:lpstr>Lusail+</vt:lpstr>
      <vt:lpstr>System Font Regular</vt:lpstr>
      <vt:lpstr>Wingdings</vt:lpstr>
      <vt:lpstr>Main Slides</vt:lpstr>
      <vt:lpstr>Al Adaam Slides</vt:lpstr>
      <vt:lpstr>Night Blue Slides</vt:lpstr>
      <vt:lpstr>PowerPoint Presentation</vt:lpstr>
      <vt:lpstr>PowerPoint Presentation</vt:lpstr>
      <vt:lpstr>Executive Summary​</vt:lpstr>
      <vt:lpstr>Title</vt:lpstr>
      <vt:lpstr>Title</vt:lpstr>
      <vt:lpstr>Title</vt:lpstr>
      <vt:lpstr>Title</vt:lpstr>
      <vt:lpstr>Title</vt:lpstr>
      <vt:lpstr>Title</vt:lpstr>
      <vt:lpstr>Text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Labib, Christina</dc:creator>
  <cp:lastModifiedBy>Labib, Christina</cp:lastModifiedBy>
  <cp:revision>16</cp:revision>
  <dcterms:created xsi:type="dcterms:W3CDTF">2026-09-14T11:33:00Z</dcterms:created>
  <dcterms:modified xsi:type="dcterms:W3CDTF">2026-09-15T12:01:51Z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0x0101002A9DBE4D34E2FC4FA82F714F26684F0B</vt:lpwstr>
  </property>
  <property fmtid="{D5CDD505-2E9C-101B-9397-08002B2CF9AE}" pid="3" name="MediaServiceImageTags">
    <vt:lpwstr/>
  </property>
  <property fmtid="{D5CDD505-2E9C-101B-9397-08002B2CF9AE}" pid="4" name="MSIP_Label_cb50f98f-2891-4f1c-99f9-41fd6e3e0ad7_Enabled">
    <vt:lpwstr>true</vt:lpwstr>
  </property>
  <property fmtid="{D5CDD505-2E9C-101B-9397-08002B2CF9AE}" pid="5" name="MSIP_Label_cb50f98f-2891-4f1c-99f9-41fd6e3e0ad7_SetDate">
    <vt:lpwstr>2025-10-22T06:09:05Z</vt:lpwstr>
  </property>
  <property fmtid="{D5CDD505-2E9C-101B-9397-08002B2CF9AE}" pid="6" name="MSIP_Label_cb50f98f-2891-4f1c-99f9-41fd6e3e0ad7_Method">
    <vt:lpwstr>Standard</vt:lpwstr>
  </property>
  <property fmtid="{D5CDD505-2E9C-101B-9397-08002B2CF9AE}" pid="7" name="MSIP_Label_cb50f98f-2891-4f1c-99f9-41fd6e3e0ad7_Name">
    <vt:lpwstr>defa4170-0d19-0005-0004-bc88714345d2</vt:lpwstr>
  </property>
  <property fmtid="{D5CDD505-2E9C-101B-9397-08002B2CF9AE}" pid="8" name="MSIP_Label_cb50f98f-2891-4f1c-99f9-41fd6e3e0ad7_SiteId">
    <vt:lpwstr>5b4ea122-3ffa-4b3e-84d6-36e8f05e4c84</vt:lpwstr>
  </property>
  <property fmtid="{D5CDD505-2E9C-101B-9397-08002B2CF9AE}" pid="9" name="MSIP_Label_cb50f98f-2891-4f1c-99f9-41fd6e3e0ad7_ActionId">
    <vt:lpwstr>eb235178-cc3c-45e7-9d72-bcf3d987e0e0</vt:lpwstr>
  </property>
  <property fmtid="{D5CDD505-2E9C-101B-9397-08002B2CF9AE}" pid="10" name="MSIP_Label_cb50f98f-2891-4f1c-99f9-41fd6e3e0ad7_ContentBits">
    <vt:lpwstr>0</vt:lpwstr>
  </property>
  <property fmtid="{D5CDD505-2E9C-101B-9397-08002B2CF9AE}" pid="11" name="MSIP_Label_cb50f98f-2891-4f1c-99f9-41fd6e3e0ad7_Tag">
    <vt:lpwstr>50, 3, 0, 1</vt:lpwstr>
  </property>
</Properties>
</file>