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9" r:id="rId4"/>
    <p:sldMasterId id="2147483924" r:id="rId5"/>
    <p:sldMasterId id="2147483948" r:id="rId6"/>
  </p:sldMasterIdLst>
  <p:notesMasterIdLst>
    <p:notesMasterId r:id="rId18"/>
  </p:notesMasterIdLst>
  <p:handoutMasterIdLst>
    <p:handoutMasterId r:id="rId19"/>
  </p:handoutMasterIdLst>
  <p:sldIdLst>
    <p:sldId id="2147482985" r:id="rId7"/>
    <p:sldId id="2147482988" r:id="rId8"/>
    <p:sldId id="2147482902" r:id="rId9"/>
    <p:sldId id="2147482958" r:id="rId10"/>
    <p:sldId id="2147482962" r:id="rId11"/>
    <p:sldId id="2147482989" r:id="rId12"/>
    <p:sldId id="2147482957" r:id="rId13"/>
    <p:sldId id="2147482990" r:id="rId14"/>
    <p:sldId id="2147482991" r:id="rId15"/>
    <p:sldId id="2147482992" r:id="rId16"/>
    <p:sldId id="2147482943" r:id="rId17"/>
  </p:sldIdLst>
  <p:sldSz cx="24384000" cy="13716000"/>
  <p:notesSz cx="6858000" cy="9144000"/>
  <p:defaultTextStyle>
    <a:defPPr>
      <a:defRPr lang="en-US"/>
    </a:defPPr>
    <a:lvl1pPr marL="0" algn="l" defTabSz="709467" rtl="0" eaLnBrk="1" latinLnBrk="0" hangingPunct="1">
      <a:defRPr sz="1397" kern="1200">
        <a:solidFill>
          <a:schemeClr val="tx1"/>
        </a:solidFill>
        <a:latin typeface="+mn-lt"/>
        <a:ea typeface="+mn-ea"/>
        <a:cs typeface="+mn-cs"/>
      </a:defRPr>
    </a:lvl1pPr>
    <a:lvl2pPr marL="354734" algn="l" defTabSz="709467" rtl="0" eaLnBrk="1" latinLnBrk="0" hangingPunct="1">
      <a:defRPr sz="1397" kern="1200">
        <a:solidFill>
          <a:schemeClr val="tx1"/>
        </a:solidFill>
        <a:latin typeface="+mn-lt"/>
        <a:ea typeface="+mn-ea"/>
        <a:cs typeface="+mn-cs"/>
      </a:defRPr>
    </a:lvl2pPr>
    <a:lvl3pPr marL="709467" algn="l" defTabSz="709467" rtl="0" eaLnBrk="1" latinLnBrk="0" hangingPunct="1">
      <a:defRPr sz="1397" kern="1200">
        <a:solidFill>
          <a:schemeClr val="tx1"/>
        </a:solidFill>
        <a:latin typeface="+mn-lt"/>
        <a:ea typeface="+mn-ea"/>
        <a:cs typeface="+mn-cs"/>
      </a:defRPr>
    </a:lvl3pPr>
    <a:lvl4pPr marL="1064200" algn="l" defTabSz="709467" rtl="0" eaLnBrk="1" latinLnBrk="0" hangingPunct="1">
      <a:defRPr sz="1397" kern="1200">
        <a:solidFill>
          <a:schemeClr val="tx1"/>
        </a:solidFill>
        <a:latin typeface="+mn-lt"/>
        <a:ea typeface="+mn-ea"/>
        <a:cs typeface="+mn-cs"/>
      </a:defRPr>
    </a:lvl4pPr>
    <a:lvl5pPr marL="1418933" algn="l" defTabSz="709467" rtl="0" eaLnBrk="1" latinLnBrk="0" hangingPunct="1">
      <a:defRPr sz="1397" kern="1200">
        <a:solidFill>
          <a:schemeClr val="tx1"/>
        </a:solidFill>
        <a:latin typeface="+mn-lt"/>
        <a:ea typeface="+mn-ea"/>
        <a:cs typeface="+mn-cs"/>
      </a:defRPr>
    </a:lvl5pPr>
    <a:lvl6pPr marL="1773667" algn="l" defTabSz="709467" rtl="0" eaLnBrk="1" latinLnBrk="0" hangingPunct="1">
      <a:defRPr sz="1397" kern="1200">
        <a:solidFill>
          <a:schemeClr val="tx1"/>
        </a:solidFill>
        <a:latin typeface="+mn-lt"/>
        <a:ea typeface="+mn-ea"/>
        <a:cs typeface="+mn-cs"/>
      </a:defRPr>
    </a:lvl6pPr>
    <a:lvl7pPr marL="2128400" algn="l" defTabSz="709467" rtl="0" eaLnBrk="1" latinLnBrk="0" hangingPunct="1">
      <a:defRPr sz="1397" kern="1200">
        <a:solidFill>
          <a:schemeClr val="tx1"/>
        </a:solidFill>
        <a:latin typeface="+mn-lt"/>
        <a:ea typeface="+mn-ea"/>
        <a:cs typeface="+mn-cs"/>
      </a:defRPr>
    </a:lvl7pPr>
    <a:lvl8pPr marL="2483133" algn="l" defTabSz="709467" rtl="0" eaLnBrk="1" latinLnBrk="0" hangingPunct="1">
      <a:defRPr sz="1397" kern="1200">
        <a:solidFill>
          <a:schemeClr val="tx1"/>
        </a:solidFill>
        <a:latin typeface="+mn-lt"/>
        <a:ea typeface="+mn-ea"/>
        <a:cs typeface="+mn-cs"/>
      </a:defRPr>
    </a:lvl8pPr>
    <a:lvl9pPr marL="2837867" algn="l" defTabSz="709467" rtl="0" eaLnBrk="1" latinLnBrk="0" hangingPunct="1">
      <a:defRPr sz="1397"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A11510D-B71B-04D7-DF12-3C6ABD2AC875}" name="Youmna Osama Algailey" initials="" userId="S::y.algailey@gco.gov.qa::12bafc2f-bff1-485a-b301-0c0a5d243b19" providerId="AD"/>
  <p188:author id="{F9EAD611-C722-D64D-394E-9898A7E5E8D2}" name="Nadine Najla Elias" initials="NE" userId="S::n.elias@gco.gov.qa::11e92853-7614-4b50-ae1e-f9f074a1c71d" providerId="AD"/>
  <p188:author id="{3AF5323E-3D8A-7C17-A729-EEAEEC8FC0A4}" name="Alreem Khalfan Alkaabi" initials="AKA" userId="S::ak.alkaabi@gco.gov.qa::b6a82a31-ef0c-4f7f-a2ab-5cf27af3f054" providerId="AD"/>
  <p188:author id="{C9B6A74E-4329-D012-E6AE-323DF5D2C024}" name="Bouthaina  El-Kheshn" initials="" userId="S::b.elkheshn@gco.gov.qa::5c6788e3-81db-43e2-b130-fd096d5d46fb" providerId="AD"/>
  <p188:author id="{44EE96B3-7891-92F8-3E57-1B38AFF2D333}" name="Sarah Touma" initials="" userId="S::s.touma@gco.gov.qa::331297c4-38b1-4377-ad64-10d9fab4544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511C3C"/>
    <a:srgbClr val="FDF39E"/>
    <a:srgbClr val="8067A4"/>
    <a:srgbClr val="DD7877"/>
    <a:srgbClr val="E9C56B"/>
    <a:srgbClr val="5A89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8F857A-5E58-483F-9854-283280531BA9}" v="8" dt="2026-09-30T10:07:37.902"/>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4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8F44A2F1-9E1F-4B54-A3A2-5F16C0AD49E2}" styleName="">
    <a:tblBg/>
    <a:wholeTbl>
      <a:tcTxStyle b="off" i="off">
        <a:fontRef idx="minor">
          <a:srgbClr val="000000"/>
        </a:fontRef>
        <a:srgbClr val="000000"/>
      </a:tcTxStyle>
      <a:tcStyle>
        <a:tcBdr>
          <a:left>
            <a:ln w="12700" cap="flat">
              <a:solidFill>
                <a:srgbClr val="3797C6"/>
              </a:solidFill>
              <a:prstDash val="solid"/>
              <a:miter lim="400000"/>
            </a:ln>
          </a:left>
          <a:right>
            <a:ln w="12700" cap="flat">
              <a:solidFill>
                <a:srgbClr val="3797C6"/>
              </a:solidFill>
              <a:prstDash val="solid"/>
              <a:miter lim="400000"/>
            </a:ln>
          </a:right>
          <a:top>
            <a:ln w="12700" cap="flat">
              <a:solidFill>
                <a:srgbClr val="3797C6"/>
              </a:solidFill>
              <a:prstDash val="solid"/>
              <a:miter lim="400000"/>
            </a:ln>
          </a:top>
          <a:bottom>
            <a:ln w="12700" cap="flat">
              <a:solidFill>
                <a:srgbClr val="3797C6"/>
              </a:solidFill>
              <a:prstDash val="solid"/>
              <a:miter lim="400000"/>
            </a:ln>
          </a:bottom>
          <a:insideH>
            <a:ln w="12700" cap="flat">
              <a:solidFill>
                <a:srgbClr val="3797C6"/>
              </a:solidFill>
              <a:prstDash val="solid"/>
              <a:miter lim="400000"/>
            </a:ln>
          </a:insideH>
          <a:insideV>
            <a:ln w="12700" cap="flat">
              <a:solidFill>
                <a:srgbClr val="3797C6"/>
              </a:solidFill>
              <a:prstDash val="solid"/>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25400" cap="flat">
              <a:solidFill>
                <a:srgbClr val="3797C6"/>
              </a:solidFill>
              <a:prstDash val="solid"/>
              <a:miter lim="400000"/>
            </a:ln>
          </a:left>
          <a:right>
            <a:ln w="12700" cap="flat">
              <a:noFill/>
              <a:miter lim="400000"/>
            </a:ln>
          </a:right>
          <a:top>
            <a:ln w="12700" cap="flat">
              <a:solidFill>
                <a:srgbClr val="3797C6"/>
              </a:solidFill>
              <a:prstDash val="solid"/>
              <a:miter lim="400000"/>
            </a:ln>
          </a:top>
          <a:bottom>
            <a:ln w="12700" cap="flat">
              <a:solidFill>
                <a:srgbClr val="3797C6"/>
              </a:solidFill>
              <a:prstDash val="solid"/>
              <a:miter lim="400000"/>
            </a:ln>
          </a:bottom>
          <a:insideH>
            <a:ln w="12700" cap="flat">
              <a:solidFill>
                <a:srgbClr val="3797C6"/>
              </a:solidFill>
              <a:prstDash val="solid"/>
              <a:miter lim="400000"/>
            </a:ln>
          </a:insideH>
          <a:insideV>
            <a:ln w="12700" cap="flat">
              <a:solidFill>
                <a:srgbClr val="3797C6"/>
              </a:solidFill>
              <a:prstDash val="solid"/>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25400" cap="flat">
              <a:solidFill>
                <a:srgbClr val="3797C6"/>
              </a:solidFill>
              <a:prstDash val="solid"/>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solidFill>
                <a:srgbClr val="3797C6"/>
              </a:solidFill>
              <a:prstDash val="solid"/>
              <a:miter lim="400000"/>
            </a:ln>
          </a:left>
          <a:right>
            <a:ln w="12700" cap="flat">
              <a:solidFill>
                <a:srgbClr val="3797C6"/>
              </a:solidFill>
              <a:prstDash val="solid"/>
              <a:miter lim="400000"/>
            </a:ln>
          </a:right>
          <a:top>
            <a:ln w="25400" cap="flat">
              <a:solidFill>
                <a:srgbClr val="3797C6"/>
              </a:solidFill>
              <a:prstDash val="solid"/>
              <a:miter lim="400000"/>
            </a:ln>
          </a:top>
          <a:bottom>
            <a:ln w="12700" cap="flat">
              <a:noFill/>
              <a:miter lim="400000"/>
            </a:ln>
          </a:bottom>
          <a:insideH>
            <a:ln w="12700" cap="flat">
              <a:solidFill>
                <a:srgbClr val="3797C6"/>
              </a:solidFill>
              <a:prstDash val="solid"/>
              <a:miter lim="400000"/>
            </a:ln>
          </a:insideH>
          <a:insideV>
            <a:ln w="12700" cap="flat">
              <a:solidFill>
                <a:srgbClr val="3797C6"/>
              </a:solidFill>
              <a:prstDash val="solid"/>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251"/>
    <p:restoredTop sz="94726"/>
  </p:normalViewPr>
  <p:slideViewPr>
    <p:cSldViewPr snapToGrid="0">
      <p:cViewPr varScale="1">
        <p:scale>
          <a:sx n="55" d="100"/>
          <a:sy n="55" d="100"/>
        </p:scale>
        <p:origin x="162" y="414"/>
      </p:cViewPr>
      <p:guideLst/>
    </p:cSldViewPr>
  </p:slideViewPr>
  <p:notesTextViewPr>
    <p:cViewPr>
      <p:scale>
        <a:sx n="1" d="1"/>
        <a:sy n="1" d="1"/>
      </p:scale>
      <p:origin x="0" y="0"/>
    </p:cViewPr>
  </p:notesTextViewPr>
  <p:notesViewPr>
    <p:cSldViewPr snapToGrid="0">
      <p:cViewPr>
        <p:scale>
          <a:sx n="1" d="2"/>
          <a:sy n="1" d="2"/>
        </p:scale>
        <p:origin x="5320" y="152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ed, Mohamed" userId="0d4db1ac-c7ce-4209-8568-2d0541e4e82e" providerId="ADAL" clId="{C5EB8B26-EBE2-4A1A-8F45-C7EEFA6804A5}"/>
    <pc:docChg chg="undo custSel modSld">
      <pc:chgData name="Hamed, Mohamed" userId="0d4db1ac-c7ce-4209-8568-2d0541e4e82e" providerId="ADAL" clId="{C5EB8B26-EBE2-4A1A-8F45-C7EEFA6804A5}" dt="2026-09-30T10:12:13.715" v="78" actId="692"/>
      <pc:docMkLst>
        <pc:docMk/>
      </pc:docMkLst>
      <pc:sldChg chg="modSp mod">
        <pc:chgData name="Hamed, Mohamed" userId="0d4db1ac-c7ce-4209-8568-2d0541e4e82e" providerId="ADAL" clId="{C5EB8B26-EBE2-4A1A-8F45-C7EEFA6804A5}" dt="2026-09-30T10:07:20.424" v="37"/>
        <pc:sldMkLst>
          <pc:docMk/>
          <pc:sldMk cId="1719980974" sldId="2147482902"/>
        </pc:sldMkLst>
        <pc:spChg chg="mod">
          <ac:chgData name="Hamed, Mohamed" userId="0d4db1ac-c7ce-4209-8568-2d0541e4e82e" providerId="ADAL" clId="{C5EB8B26-EBE2-4A1A-8F45-C7EEFA6804A5}" dt="2026-09-30T10:07:19.053" v="36"/>
          <ac:spMkLst>
            <pc:docMk/>
            <pc:sldMk cId="1719980974" sldId="2147482902"/>
            <ac:spMk id="10" creationId="{2C95DF31-1854-5167-A6C9-6D56D3E3E520}"/>
          </ac:spMkLst>
        </pc:spChg>
        <pc:spChg chg="mod">
          <ac:chgData name="Hamed, Mohamed" userId="0d4db1ac-c7ce-4209-8568-2d0541e4e82e" providerId="ADAL" clId="{C5EB8B26-EBE2-4A1A-8F45-C7EEFA6804A5}" dt="2026-09-30T10:07:20.424" v="37"/>
          <ac:spMkLst>
            <pc:docMk/>
            <pc:sldMk cId="1719980974" sldId="2147482902"/>
            <ac:spMk id="12" creationId="{DA9D17EB-8004-3F0C-294A-BB4687907B1D}"/>
          </ac:spMkLst>
        </pc:spChg>
        <pc:spChg chg="mod">
          <ac:chgData name="Hamed, Mohamed" userId="0d4db1ac-c7ce-4209-8568-2d0541e4e82e" providerId="ADAL" clId="{C5EB8B26-EBE2-4A1A-8F45-C7EEFA6804A5}" dt="2026-09-30T10:06:13.701" v="24" actId="20577"/>
          <ac:spMkLst>
            <pc:docMk/>
            <pc:sldMk cId="1719980974" sldId="2147482902"/>
            <ac:spMk id="60" creationId="{26CE8E6B-E723-1A25-3A06-4F724DA9A5E7}"/>
          </ac:spMkLst>
        </pc:spChg>
        <pc:spChg chg="mod">
          <ac:chgData name="Hamed, Mohamed" userId="0d4db1ac-c7ce-4209-8568-2d0541e4e82e" providerId="ADAL" clId="{C5EB8B26-EBE2-4A1A-8F45-C7EEFA6804A5}" dt="2026-09-30T10:06:32.284" v="33" actId="20577"/>
          <ac:spMkLst>
            <pc:docMk/>
            <pc:sldMk cId="1719980974" sldId="2147482902"/>
            <ac:spMk id="61" creationId="{57C03790-2136-38A6-9BEC-92E7ED3C5634}"/>
          </ac:spMkLst>
        </pc:spChg>
        <pc:spChg chg="mod">
          <ac:chgData name="Hamed, Mohamed" userId="0d4db1ac-c7ce-4209-8568-2d0541e4e82e" providerId="ADAL" clId="{C5EB8B26-EBE2-4A1A-8F45-C7EEFA6804A5}" dt="2026-09-30T10:06:43.760" v="34"/>
          <ac:spMkLst>
            <pc:docMk/>
            <pc:sldMk cId="1719980974" sldId="2147482902"/>
            <ac:spMk id="62" creationId="{2220AC85-93C4-4054-EDB1-78C7C9BDC7C3}"/>
          </ac:spMkLst>
        </pc:spChg>
        <pc:spChg chg="mod">
          <ac:chgData name="Hamed, Mohamed" userId="0d4db1ac-c7ce-4209-8568-2d0541e4e82e" providerId="ADAL" clId="{C5EB8B26-EBE2-4A1A-8F45-C7EEFA6804A5}" dt="2026-09-30T10:07:17.814" v="35"/>
          <ac:spMkLst>
            <pc:docMk/>
            <pc:sldMk cId="1719980974" sldId="2147482902"/>
            <ac:spMk id="63" creationId="{3F419397-3F2D-55E1-6D20-D8DD0D7E201E}"/>
          </ac:spMkLst>
        </pc:spChg>
      </pc:sldChg>
      <pc:sldChg chg="modSp mod">
        <pc:chgData name="Hamed, Mohamed" userId="0d4db1ac-c7ce-4209-8568-2d0541e4e82e" providerId="ADAL" clId="{C5EB8B26-EBE2-4A1A-8F45-C7EEFA6804A5}" dt="2026-09-30T10:08:39.687" v="50"/>
        <pc:sldMkLst>
          <pc:docMk/>
          <pc:sldMk cId="3425639211" sldId="2147482957"/>
        </pc:sldMkLst>
        <pc:spChg chg="mod">
          <ac:chgData name="Hamed, Mohamed" userId="0d4db1ac-c7ce-4209-8568-2d0541e4e82e" providerId="ADAL" clId="{C5EB8B26-EBE2-4A1A-8F45-C7EEFA6804A5}" dt="2026-09-30T10:08:36.621" v="49"/>
          <ac:spMkLst>
            <pc:docMk/>
            <pc:sldMk cId="3425639211" sldId="2147482957"/>
            <ac:spMk id="8" creationId="{BEBB62E6-33CD-CE5F-CE49-5CE983BFBB61}"/>
          </ac:spMkLst>
        </pc:spChg>
        <pc:spChg chg="mod">
          <ac:chgData name="Hamed, Mohamed" userId="0d4db1ac-c7ce-4209-8568-2d0541e4e82e" providerId="ADAL" clId="{C5EB8B26-EBE2-4A1A-8F45-C7EEFA6804A5}" dt="2026-09-30T10:08:39.687" v="50"/>
          <ac:spMkLst>
            <pc:docMk/>
            <pc:sldMk cId="3425639211" sldId="2147482957"/>
            <ac:spMk id="9" creationId="{374143AB-96FC-641E-9338-BFEB2B69411A}"/>
          </ac:spMkLst>
        </pc:spChg>
      </pc:sldChg>
      <pc:sldChg chg="delSp modSp mod">
        <pc:chgData name="Hamed, Mohamed" userId="0d4db1ac-c7ce-4209-8568-2d0541e4e82e" providerId="ADAL" clId="{C5EB8B26-EBE2-4A1A-8F45-C7EEFA6804A5}" dt="2026-09-30T10:10:21.903" v="73" actId="478"/>
        <pc:sldMkLst>
          <pc:docMk/>
          <pc:sldMk cId="3118202732" sldId="2147482958"/>
        </pc:sldMkLst>
        <pc:spChg chg="mod">
          <ac:chgData name="Hamed, Mohamed" userId="0d4db1ac-c7ce-4209-8568-2d0541e4e82e" providerId="ADAL" clId="{C5EB8B26-EBE2-4A1A-8F45-C7EEFA6804A5}" dt="2026-09-30T10:07:31.909" v="39"/>
          <ac:spMkLst>
            <pc:docMk/>
            <pc:sldMk cId="3118202732" sldId="2147482958"/>
            <ac:spMk id="2" creationId="{B4777F62-6756-53D2-E77E-627ACA9565DB}"/>
          </ac:spMkLst>
        </pc:spChg>
        <pc:spChg chg="mod">
          <ac:chgData name="Hamed, Mohamed" userId="0d4db1ac-c7ce-4209-8568-2d0541e4e82e" providerId="ADAL" clId="{C5EB8B26-EBE2-4A1A-8F45-C7EEFA6804A5}" dt="2026-09-30T10:07:40.348" v="41"/>
          <ac:spMkLst>
            <pc:docMk/>
            <pc:sldMk cId="3118202732" sldId="2147482958"/>
            <ac:spMk id="4" creationId="{815FAEE7-DE4F-8FAA-557A-0B41A46D285B}"/>
          </ac:spMkLst>
        </pc:spChg>
        <pc:spChg chg="del mod">
          <ac:chgData name="Hamed, Mohamed" userId="0d4db1ac-c7ce-4209-8568-2d0541e4e82e" providerId="ADAL" clId="{C5EB8B26-EBE2-4A1A-8F45-C7EEFA6804A5}" dt="2026-09-30T10:10:21.903" v="73" actId="478"/>
          <ac:spMkLst>
            <pc:docMk/>
            <pc:sldMk cId="3118202732" sldId="2147482958"/>
            <ac:spMk id="8" creationId="{1C1DA77A-E5CB-B3CC-CEC6-B5D7ED61E287}"/>
          </ac:spMkLst>
        </pc:spChg>
        <pc:spChg chg="del mod">
          <ac:chgData name="Hamed, Mohamed" userId="0d4db1ac-c7ce-4209-8568-2d0541e4e82e" providerId="ADAL" clId="{C5EB8B26-EBE2-4A1A-8F45-C7EEFA6804A5}" dt="2026-09-30T10:10:18.769" v="72" actId="478"/>
          <ac:spMkLst>
            <pc:docMk/>
            <pc:sldMk cId="3118202732" sldId="2147482958"/>
            <ac:spMk id="10" creationId="{97DA2AD7-1D3B-FE92-73DA-A6730095C684}"/>
          </ac:spMkLst>
        </pc:spChg>
      </pc:sldChg>
      <pc:sldChg chg="modSp mod">
        <pc:chgData name="Hamed, Mohamed" userId="0d4db1ac-c7ce-4209-8568-2d0541e4e82e" providerId="ADAL" clId="{C5EB8B26-EBE2-4A1A-8F45-C7EEFA6804A5}" dt="2026-09-30T10:08:23.735" v="46"/>
        <pc:sldMkLst>
          <pc:docMk/>
          <pc:sldMk cId="3809557193" sldId="2147482962"/>
        </pc:sldMkLst>
        <pc:spChg chg="mod">
          <ac:chgData name="Hamed, Mohamed" userId="0d4db1ac-c7ce-4209-8568-2d0541e4e82e" providerId="ADAL" clId="{C5EB8B26-EBE2-4A1A-8F45-C7EEFA6804A5}" dt="2026-09-30T10:08:18.022" v="45" actId="20577"/>
          <ac:spMkLst>
            <pc:docMk/>
            <pc:sldMk cId="3809557193" sldId="2147482962"/>
            <ac:spMk id="7" creationId="{A4CBADBA-FB82-F6DD-3429-4512990565BC}"/>
          </ac:spMkLst>
        </pc:spChg>
        <pc:spChg chg="mod">
          <ac:chgData name="Hamed, Mohamed" userId="0d4db1ac-c7ce-4209-8568-2d0541e4e82e" providerId="ADAL" clId="{C5EB8B26-EBE2-4A1A-8F45-C7EEFA6804A5}" dt="2026-09-30T10:08:23.735" v="46"/>
          <ac:spMkLst>
            <pc:docMk/>
            <pc:sldMk cId="3809557193" sldId="2147482962"/>
            <ac:spMk id="8" creationId="{36F0E461-C56F-CB80-63D6-9735F3EB5D9B}"/>
          </ac:spMkLst>
        </pc:spChg>
      </pc:sldChg>
      <pc:sldChg chg="modSp mod">
        <pc:chgData name="Hamed, Mohamed" userId="0d4db1ac-c7ce-4209-8568-2d0541e4e82e" providerId="ADAL" clId="{C5EB8B26-EBE2-4A1A-8F45-C7EEFA6804A5}" dt="2026-09-30T10:09:33.664" v="71" actId="20577"/>
        <pc:sldMkLst>
          <pc:docMk/>
          <pc:sldMk cId="2524996654" sldId="2147482988"/>
        </pc:sldMkLst>
        <pc:spChg chg="mod">
          <ac:chgData name="Hamed, Mohamed" userId="0d4db1ac-c7ce-4209-8568-2d0541e4e82e" providerId="ADAL" clId="{C5EB8B26-EBE2-4A1A-8F45-C7EEFA6804A5}" dt="2026-09-30T10:09:33.664" v="71" actId="20577"/>
          <ac:spMkLst>
            <pc:docMk/>
            <pc:sldMk cId="2524996654" sldId="2147482988"/>
            <ac:spMk id="4" creationId="{70F38EC8-5B44-6263-0350-965DCF0124A8}"/>
          </ac:spMkLst>
        </pc:spChg>
        <pc:spChg chg="mod">
          <ac:chgData name="Hamed, Mohamed" userId="0d4db1ac-c7ce-4209-8568-2d0541e4e82e" providerId="ADAL" clId="{C5EB8B26-EBE2-4A1A-8F45-C7EEFA6804A5}" dt="2026-09-30T10:09:27.732" v="70" actId="20577"/>
          <ac:spMkLst>
            <pc:docMk/>
            <pc:sldMk cId="2524996654" sldId="2147482988"/>
            <ac:spMk id="5" creationId="{043A3746-F22E-EDB7-F57C-32ED7F20A8C0}"/>
          </ac:spMkLst>
        </pc:spChg>
      </pc:sldChg>
      <pc:sldChg chg="modSp mod">
        <pc:chgData name="Hamed, Mohamed" userId="0d4db1ac-c7ce-4209-8568-2d0541e4e82e" providerId="ADAL" clId="{C5EB8B26-EBE2-4A1A-8F45-C7EEFA6804A5}" dt="2026-09-30T10:12:13.715" v="78" actId="692"/>
        <pc:sldMkLst>
          <pc:docMk/>
          <pc:sldMk cId="1205688054" sldId="2147482989"/>
        </pc:sldMkLst>
        <pc:spChg chg="mod">
          <ac:chgData name="Hamed, Mohamed" userId="0d4db1ac-c7ce-4209-8568-2d0541e4e82e" providerId="ADAL" clId="{C5EB8B26-EBE2-4A1A-8F45-C7EEFA6804A5}" dt="2026-09-30T10:08:30.205" v="47"/>
          <ac:spMkLst>
            <pc:docMk/>
            <pc:sldMk cId="1205688054" sldId="2147482989"/>
            <ac:spMk id="4" creationId="{F4C622C7-99D5-8885-533C-A9A03FCFF701}"/>
          </ac:spMkLst>
        </pc:spChg>
        <pc:spChg chg="mod">
          <ac:chgData name="Hamed, Mohamed" userId="0d4db1ac-c7ce-4209-8568-2d0541e4e82e" providerId="ADAL" clId="{C5EB8B26-EBE2-4A1A-8F45-C7EEFA6804A5}" dt="2026-09-30T10:08:32.209" v="48"/>
          <ac:spMkLst>
            <pc:docMk/>
            <pc:sldMk cId="1205688054" sldId="2147482989"/>
            <ac:spMk id="7" creationId="{33A00B86-2454-20C6-A2D0-DD0CF753BCD9}"/>
          </ac:spMkLst>
        </pc:spChg>
        <pc:picChg chg="mod">
          <ac:chgData name="Hamed, Mohamed" userId="0d4db1ac-c7ce-4209-8568-2d0541e4e82e" providerId="ADAL" clId="{C5EB8B26-EBE2-4A1A-8F45-C7EEFA6804A5}" dt="2026-09-30T10:12:13.715" v="78" actId="692"/>
          <ac:picMkLst>
            <pc:docMk/>
            <pc:sldMk cId="1205688054" sldId="2147482989"/>
            <ac:picMk id="11" creationId="{C73162C8-954B-5747-0126-88AE2D50B74B}"/>
          </ac:picMkLst>
        </pc:picChg>
      </pc:sldChg>
      <pc:sldChg chg="modSp mod">
        <pc:chgData name="Hamed, Mohamed" userId="0d4db1ac-c7ce-4209-8568-2d0541e4e82e" providerId="ADAL" clId="{C5EB8B26-EBE2-4A1A-8F45-C7EEFA6804A5}" dt="2026-09-30T10:08:48.916" v="52"/>
        <pc:sldMkLst>
          <pc:docMk/>
          <pc:sldMk cId="896507618" sldId="2147482990"/>
        </pc:sldMkLst>
        <pc:spChg chg="mod">
          <ac:chgData name="Hamed, Mohamed" userId="0d4db1ac-c7ce-4209-8568-2d0541e4e82e" providerId="ADAL" clId="{C5EB8B26-EBE2-4A1A-8F45-C7EEFA6804A5}" dt="2026-09-30T10:08:48.916" v="52"/>
          <ac:spMkLst>
            <pc:docMk/>
            <pc:sldMk cId="896507618" sldId="2147482990"/>
            <ac:spMk id="4" creationId="{05FD50F4-9D6D-7936-5C5E-9C947CF264D4}"/>
          </ac:spMkLst>
        </pc:spChg>
        <pc:spChg chg="mod">
          <ac:chgData name="Hamed, Mohamed" userId="0d4db1ac-c7ce-4209-8568-2d0541e4e82e" providerId="ADAL" clId="{C5EB8B26-EBE2-4A1A-8F45-C7EEFA6804A5}" dt="2026-09-30T10:08:44.953" v="51"/>
          <ac:spMkLst>
            <pc:docMk/>
            <pc:sldMk cId="896507618" sldId="2147482990"/>
            <ac:spMk id="8" creationId="{C7855935-5975-37DC-0B82-23389695B8F0}"/>
          </ac:spMkLst>
        </pc:spChg>
      </pc:sldChg>
      <pc:sldChg chg="modSp mod">
        <pc:chgData name="Hamed, Mohamed" userId="0d4db1ac-c7ce-4209-8568-2d0541e4e82e" providerId="ADAL" clId="{C5EB8B26-EBE2-4A1A-8F45-C7EEFA6804A5}" dt="2026-09-30T10:08:53.293" v="53"/>
        <pc:sldMkLst>
          <pc:docMk/>
          <pc:sldMk cId="452469499" sldId="2147482991"/>
        </pc:sldMkLst>
        <pc:spChg chg="mod">
          <ac:chgData name="Hamed, Mohamed" userId="0d4db1ac-c7ce-4209-8568-2d0541e4e82e" providerId="ADAL" clId="{C5EB8B26-EBE2-4A1A-8F45-C7EEFA6804A5}" dt="2026-09-30T10:08:53.293" v="53"/>
          <ac:spMkLst>
            <pc:docMk/>
            <pc:sldMk cId="452469499" sldId="2147482991"/>
            <ac:spMk id="8" creationId="{2535B14F-AA29-CADB-877F-A44D088B958E}"/>
          </ac:spMkLst>
        </pc:spChg>
      </pc:sldChg>
      <pc:sldChg chg="modSp mod">
        <pc:chgData name="Hamed, Mohamed" userId="0d4db1ac-c7ce-4209-8568-2d0541e4e82e" providerId="ADAL" clId="{C5EB8B26-EBE2-4A1A-8F45-C7EEFA6804A5}" dt="2026-09-30T10:09:03.339" v="55"/>
        <pc:sldMkLst>
          <pc:docMk/>
          <pc:sldMk cId="4057096766" sldId="2147482992"/>
        </pc:sldMkLst>
        <pc:spChg chg="mod">
          <ac:chgData name="Hamed, Mohamed" userId="0d4db1ac-c7ce-4209-8568-2d0541e4e82e" providerId="ADAL" clId="{C5EB8B26-EBE2-4A1A-8F45-C7EEFA6804A5}" dt="2026-09-30T10:08:59.072" v="54"/>
          <ac:spMkLst>
            <pc:docMk/>
            <pc:sldMk cId="4057096766" sldId="2147482992"/>
            <ac:spMk id="2" creationId="{3A9ECFE4-B735-00E5-55AC-046F5E09AB24}"/>
          </ac:spMkLst>
        </pc:spChg>
        <pc:spChg chg="mod">
          <ac:chgData name="Hamed, Mohamed" userId="0d4db1ac-c7ce-4209-8568-2d0541e4e82e" providerId="ADAL" clId="{C5EB8B26-EBE2-4A1A-8F45-C7EEFA6804A5}" dt="2026-09-30T10:09:03.339" v="55"/>
          <ac:spMkLst>
            <pc:docMk/>
            <pc:sldMk cId="4057096766" sldId="2147482992"/>
            <ac:spMk id="4" creationId="{F1EBE7F7-A249-7E22-6AF1-57009463041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412EE85-0FC5-4D27-B855-161392D46C0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QA"/>
          </a:p>
        </p:txBody>
      </p:sp>
      <p:sp>
        <p:nvSpPr>
          <p:cNvPr id="4" name="Footer Placeholder 3">
            <a:extLst>
              <a:ext uri="{FF2B5EF4-FFF2-40B4-BE49-F238E27FC236}">
                <a16:creationId xmlns:a16="http://schemas.microsoft.com/office/drawing/2014/main" id="{DE7B0B13-7F96-B76C-838A-3D24742A24A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QA"/>
          </a:p>
        </p:txBody>
      </p:sp>
      <p:sp>
        <p:nvSpPr>
          <p:cNvPr id="5" name="Slide Number Placeholder 4">
            <a:extLst>
              <a:ext uri="{FF2B5EF4-FFF2-40B4-BE49-F238E27FC236}">
                <a16:creationId xmlns:a16="http://schemas.microsoft.com/office/drawing/2014/main" id="{58DC58FF-B37B-DBA5-7A4B-A0E25597579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A8880F-A2FA-4543-B89D-3C0BC800186C}" type="slidenum">
              <a:rPr lang="en-QA" smtClean="0"/>
              <a:t>‹#›</a:t>
            </a:fld>
            <a:endParaRPr lang="en-QA"/>
          </a:p>
        </p:txBody>
      </p:sp>
      <p:sp>
        <p:nvSpPr>
          <p:cNvPr id="6" name="Date Placeholder 5">
            <a:extLst>
              <a:ext uri="{FF2B5EF4-FFF2-40B4-BE49-F238E27FC236}">
                <a16:creationId xmlns:a16="http://schemas.microsoft.com/office/drawing/2014/main" id="{56FBDAFB-7288-4727-CB42-D0D68AE6DFE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D37B7CB-C161-0E40-A556-8138B554988F}" type="datetimeFigureOut">
              <a:rPr lang="en-QA" smtClean="0"/>
              <a:t>09/30/2026</a:t>
            </a:fld>
            <a:endParaRPr lang="en-QA"/>
          </a:p>
        </p:txBody>
      </p:sp>
    </p:spTree>
    <p:extLst>
      <p:ext uri="{BB962C8B-B14F-4D97-AF65-F5344CB8AC3E}">
        <p14:creationId xmlns:p14="http://schemas.microsoft.com/office/powerpoint/2010/main" val="6810862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9" name="Shape 1049"/>
          <p:cNvSpPr>
            <a:spLocks noGrp="1" noRot="1" noChangeAspect="1"/>
          </p:cNvSpPr>
          <p:nvPr>
            <p:ph type="sldImg"/>
          </p:nvPr>
        </p:nvSpPr>
        <p:spPr>
          <a:xfrm>
            <a:off x="1143000" y="685800"/>
            <a:ext cx="4572000" cy="3429000"/>
          </a:xfrm>
          <a:prstGeom prst="rect">
            <a:avLst/>
          </a:prstGeom>
        </p:spPr>
        <p:txBody>
          <a:bodyPr/>
          <a:lstStyle/>
          <a:p>
            <a:endParaRPr/>
          </a:p>
        </p:txBody>
      </p:sp>
      <p:sp>
        <p:nvSpPr>
          <p:cNvPr id="1050" name="Shape 1050"/>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788237488"/>
      </p:ext>
    </p:extLst>
  </p:cSld>
  <p:clrMap bg1="lt1" tx1="dk1" bg2="lt2" tx2="dk2" accent1="accent1" accent2="accent2" accent3="accent3" accent4="accent4" accent5="accent5" accent6="accent6" hlink="hlink" folHlink="folHlink"/>
  <p:notesStyle>
    <a:lvl1pPr defTabSz="457200" latinLnBrk="0">
      <a:defRPr sz="2200">
        <a:latin typeface="Lucida Grande"/>
        <a:ea typeface="Lucida Grande"/>
        <a:cs typeface="Lucida Grande"/>
        <a:sym typeface="Lucida Grande"/>
      </a:defRPr>
    </a:lvl1pPr>
    <a:lvl2pPr indent="228600" defTabSz="457200" latinLnBrk="0">
      <a:defRPr sz="2200">
        <a:latin typeface="Lucida Grande"/>
        <a:ea typeface="Lucida Grande"/>
        <a:cs typeface="Lucida Grande"/>
        <a:sym typeface="Lucida Grande"/>
      </a:defRPr>
    </a:lvl2pPr>
    <a:lvl3pPr indent="457200" defTabSz="457200" latinLnBrk="0">
      <a:defRPr sz="2200">
        <a:latin typeface="Lucida Grande"/>
        <a:ea typeface="Lucida Grande"/>
        <a:cs typeface="Lucida Grande"/>
        <a:sym typeface="Lucida Grande"/>
      </a:defRPr>
    </a:lvl3pPr>
    <a:lvl4pPr indent="685800" defTabSz="457200" latinLnBrk="0">
      <a:defRPr sz="2200">
        <a:latin typeface="Lucida Grande"/>
        <a:ea typeface="Lucida Grande"/>
        <a:cs typeface="Lucida Grande"/>
        <a:sym typeface="Lucida Grande"/>
      </a:defRPr>
    </a:lvl4pPr>
    <a:lvl5pPr indent="914400" defTabSz="457200" latinLnBrk="0">
      <a:defRPr sz="2200">
        <a:latin typeface="Lucida Grande"/>
        <a:ea typeface="Lucida Grande"/>
        <a:cs typeface="Lucida Grande"/>
        <a:sym typeface="Lucida Grande"/>
      </a:defRPr>
    </a:lvl5pPr>
    <a:lvl6pPr indent="1143000" defTabSz="457200" latinLnBrk="0">
      <a:defRPr sz="2200">
        <a:latin typeface="Lucida Grande"/>
        <a:ea typeface="Lucida Grande"/>
        <a:cs typeface="Lucida Grande"/>
        <a:sym typeface="Lucida Grande"/>
      </a:defRPr>
    </a:lvl6pPr>
    <a:lvl7pPr indent="1371600" defTabSz="457200" latinLnBrk="0">
      <a:defRPr sz="2200">
        <a:latin typeface="Lucida Grande"/>
        <a:ea typeface="Lucida Grande"/>
        <a:cs typeface="Lucida Grande"/>
        <a:sym typeface="Lucida Grande"/>
      </a:defRPr>
    </a:lvl7pPr>
    <a:lvl8pPr indent="1600200" defTabSz="457200" latinLnBrk="0">
      <a:defRPr sz="2200">
        <a:latin typeface="Lucida Grande"/>
        <a:ea typeface="Lucida Grande"/>
        <a:cs typeface="Lucida Grande"/>
        <a:sym typeface="Lucida Grande"/>
      </a:defRPr>
    </a:lvl8pPr>
    <a:lvl9pPr indent="1828800" defTabSz="457200" latinLnBrk="0">
      <a:defRPr sz="2200">
        <a:latin typeface="Lucida Grande"/>
        <a:ea typeface="Lucida Grande"/>
        <a:cs typeface="Lucida Grande"/>
        <a:sym typeface="Lucida Grand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QA"/>
          </a:p>
        </p:txBody>
      </p:sp>
      <p:sp>
        <p:nvSpPr>
          <p:cNvPr id="3" name="Notes Placeholder 2"/>
          <p:cNvSpPr>
            <a:spLocks noGrp="1"/>
          </p:cNvSpPr>
          <p:nvPr>
            <p:ph type="body" idx="1"/>
          </p:nvPr>
        </p:nvSpPr>
        <p:spPr/>
        <p:txBody>
          <a:bodyPr/>
          <a:lstStyle/>
          <a:p>
            <a:pPr algn="l" defTabSz="457200" rtl="0" latinLnBrk="0"/>
            <a:endParaRPr lang="en-JO"/>
          </a:p>
        </p:txBody>
      </p:sp>
    </p:spTree>
    <p:extLst>
      <p:ext uri="{BB962C8B-B14F-4D97-AF65-F5344CB8AC3E}">
        <p14:creationId xmlns:p14="http://schemas.microsoft.com/office/powerpoint/2010/main" val="1540622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54A98-F086-045F-60A9-8C90CB962F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8D4DC7-3A49-CEA2-9E56-9A07B32BDE82}"/>
              </a:ext>
            </a:extLst>
          </p:cNvPr>
          <p:cNvSpPr>
            <a:spLocks noGrp="1" noRot="1" noChangeAspect="1"/>
          </p:cNvSpPr>
          <p:nvPr>
            <p:ph type="sldImg"/>
          </p:nvPr>
        </p:nvSpPr>
        <p:spPr>
          <a:xfrm>
            <a:off x="381000" y="685800"/>
            <a:ext cx="6096000" cy="3429000"/>
          </a:xfrm>
        </p:spPr>
        <p:txBody>
          <a:bodyPr/>
          <a:lstStyle/>
          <a:p>
            <a:endParaRPr lang="en-QA"/>
          </a:p>
        </p:txBody>
      </p:sp>
      <p:sp>
        <p:nvSpPr>
          <p:cNvPr id="3" name="Notes Placeholder 2">
            <a:extLst>
              <a:ext uri="{FF2B5EF4-FFF2-40B4-BE49-F238E27FC236}">
                <a16:creationId xmlns:a16="http://schemas.microsoft.com/office/drawing/2014/main" id="{489571A0-E2B8-0E99-5016-1551B1310887}"/>
              </a:ext>
            </a:extLst>
          </p:cNvPr>
          <p:cNvSpPr>
            <a:spLocks noGrp="1"/>
          </p:cNvSpPr>
          <p:nvPr>
            <p:ph type="body" idx="1"/>
          </p:nvPr>
        </p:nvSpPr>
        <p:spPr/>
        <p:txBody>
          <a:bodyPr/>
          <a:lstStyle/>
          <a:p>
            <a:pPr algn="l" defTabSz="457200" rtl="0" latinLnBrk="0"/>
            <a:endParaRPr lang="en-QA"/>
          </a:p>
        </p:txBody>
      </p:sp>
    </p:spTree>
    <p:extLst>
      <p:ext uri="{BB962C8B-B14F-4D97-AF65-F5344CB8AC3E}">
        <p14:creationId xmlns:p14="http://schemas.microsoft.com/office/powerpoint/2010/main" val="3967630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77998-09B9-8825-9FE6-964187AD88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886787-A65C-8E5C-C5E1-F1C90BCCD12A}"/>
              </a:ext>
            </a:extLst>
          </p:cNvPr>
          <p:cNvSpPr>
            <a:spLocks noGrp="1" noRot="1" noChangeAspect="1"/>
          </p:cNvSpPr>
          <p:nvPr>
            <p:ph type="sldImg"/>
          </p:nvPr>
        </p:nvSpPr>
        <p:spPr>
          <a:xfrm>
            <a:off x="381000" y="685800"/>
            <a:ext cx="6096000" cy="3429000"/>
          </a:xfrm>
        </p:spPr>
        <p:txBody>
          <a:bodyPr/>
          <a:lstStyle/>
          <a:p>
            <a:endParaRPr lang="en-QA"/>
          </a:p>
        </p:txBody>
      </p:sp>
      <p:sp>
        <p:nvSpPr>
          <p:cNvPr id="3" name="Notes Placeholder 2">
            <a:extLst>
              <a:ext uri="{FF2B5EF4-FFF2-40B4-BE49-F238E27FC236}">
                <a16:creationId xmlns:a16="http://schemas.microsoft.com/office/drawing/2014/main" id="{9B6A09B6-2C5B-6354-5C01-6698DC807116}"/>
              </a:ext>
            </a:extLst>
          </p:cNvPr>
          <p:cNvSpPr>
            <a:spLocks noGrp="1"/>
          </p:cNvSpPr>
          <p:nvPr>
            <p:ph type="body" idx="1"/>
          </p:nvPr>
        </p:nvSpPr>
        <p:spPr/>
        <p:txBody>
          <a:bodyPr/>
          <a:lstStyle/>
          <a:p>
            <a:pPr algn="l" defTabSz="457200" rtl="0" latinLnBrk="0"/>
            <a:endParaRPr lang="en-QA"/>
          </a:p>
        </p:txBody>
      </p:sp>
    </p:spTree>
    <p:extLst>
      <p:ext uri="{BB962C8B-B14F-4D97-AF65-F5344CB8AC3E}">
        <p14:creationId xmlns:p14="http://schemas.microsoft.com/office/powerpoint/2010/main" val="32463412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56269-DCD6-DA77-EA88-1AF7C8DDDD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378631-656B-FFDD-D4BC-5CC368218F4F}"/>
              </a:ext>
            </a:extLst>
          </p:cNvPr>
          <p:cNvSpPr>
            <a:spLocks noGrp="1" noRot="1" noChangeAspect="1"/>
          </p:cNvSpPr>
          <p:nvPr>
            <p:ph type="sldImg"/>
          </p:nvPr>
        </p:nvSpPr>
        <p:spPr>
          <a:xfrm>
            <a:off x="381000" y="685800"/>
            <a:ext cx="6096000" cy="3429000"/>
          </a:xfrm>
        </p:spPr>
        <p:txBody>
          <a:bodyPr/>
          <a:lstStyle/>
          <a:p>
            <a:endParaRPr lang="en-QA"/>
          </a:p>
        </p:txBody>
      </p:sp>
      <p:sp>
        <p:nvSpPr>
          <p:cNvPr id="3" name="Notes Placeholder 2">
            <a:extLst>
              <a:ext uri="{FF2B5EF4-FFF2-40B4-BE49-F238E27FC236}">
                <a16:creationId xmlns:a16="http://schemas.microsoft.com/office/drawing/2014/main" id="{B5C6072D-4666-060E-2257-628294D5E69C}"/>
              </a:ext>
            </a:extLst>
          </p:cNvPr>
          <p:cNvSpPr>
            <a:spLocks noGrp="1"/>
          </p:cNvSpPr>
          <p:nvPr>
            <p:ph type="body" idx="1"/>
          </p:nvPr>
        </p:nvSpPr>
        <p:spPr/>
        <p:txBody>
          <a:bodyPr/>
          <a:lstStyle/>
          <a:p>
            <a:pPr algn="l" defTabSz="457200" rtl="0" latinLnBrk="0"/>
            <a:endParaRPr lang="en-QA"/>
          </a:p>
        </p:txBody>
      </p:sp>
    </p:spTree>
    <p:extLst>
      <p:ext uri="{BB962C8B-B14F-4D97-AF65-F5344CB8AC3E}">
        <p14:creationId xmlns:p14="http://schemas.microsoft.com/office/powerpoint/2010/main" val="2325231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5E802-A229-3CE7-949D-E3EAF52F6A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FB0FCF-A7E6-FB2E-6DB2-FC086CE78162}"/>
              </a:ext>
            </a:extLst>
          </p:cNvPr>
          <p:cNvSpPr>
            <a:spLocks noGrp="1" noRot="1" noChangeAspect="1"/>
          </p:cNvSpPr>
          <p:nvPr>
            <p:ph type="sldImg"/>
          </p:nvPr>
        </p:nvSpPr>
        <p:spPr>
          <a:xfrm>
            <a:off x="381000" y="685800"/>
            <a:ext cx="6096000" cy="3429000"/>
          </a:xfrm>
        </p:spPr>
        <p:txBody>
          <a:bodyPr/>
          <a:lstStyle/>
          <a:p>
            <a:endParaRPr lang="en-QA"/>
          </a:p>
        </p:txBody>
      </p:sp>
      <p:sp>
        <p:nvSpPr>
          <p:cNvPr id="3" name="Notes Placeholder 2">
            <a:extLst>
              <a:ext uri="{FF2B5EF4-FFF2-40B4-BE49-F238E27FC236}">
                <a16:creationId xmlns:a16="http://schemas.microsoft.com/office/drawing/2014/main" id="{B0A8CEF5-C0E1-521C-F301-B48D1452ED82}"/>
              </a:ext>
            </a:extLst>
          </p:cNvPr>
          <p:cNvSpPr>
            <a:spLocks noGrp="1"/>
          </p:cNvSpPr>
          <p:nvPr>
            <p:ph type="body" idx="1"/>
          </p:nvPr>
        </p:nvSpPr>
        <p:spPr/>
        <p:txBody>
          <a:bodyPr/>
          <a:lstStyle/>
          <a:p>
            <a:pPr algn="l" defTabSz="457200" rtl="0" latinLnBrk="0"/>
            <a:endParaRPr lang="en-QA"/>
          </a:p>
        </p:txBody>
      </p:sp>
    </p:spTree>
    <p:extLst>
      <p:ext uri="{BB962C8B-B14F-4D97-AF65-F5344CB8AC3E}">
        <p14:creationId xmlns:p14="http://schemas.microsoft.com/office/powerpoint/2010/main" val="3019364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QA"/>
          </a:p>
        </p:txBody>
      </p:sp>
      <p:sp>
        <p:nvSpPr>
          <p:cNvPr id="3" name="Notes Placeholder 2"/>
          <p:cNvSpPr>
            <a:spLocks noGrp="1"/>
          </p:cNvSpPr>
          <p:nvPr>
            <p:ph type="body" idx="1"/>
          </p:nvPr>
        </p:nvSpPr>
        <p:spPr/>
        <p:txBody>
          <a:bodyPr/>
          <a:lstStyle/>
          <a:p>
            <a:pPr algn="l" defTabSz="457200" rtl="0" latinLnBrk="0"/>
            <a:endParaRPr lang="en-QA"/>
          </a:p>
        </p:txBody>
      </p:sp>
    </p:spTree>
    <p:extLst>
      <p:ext uri="{BB962C8B-B14F-4D97-AF65-F5344CB8AC3E}">
        <p14:creationId xmlns:p14="http://schemas.microsoft.com/office/powerpoint/2010/main" val="14095057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1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age 01">
    <p:bg>
      <p:bgPr>
        <a:solidFill>
          <a:schemeClr val="bg1"/>
        </a:solidFill>
        <a:effectLst/>
      </p:bgPr>
    </p:bg>
    <p:spTree>
      <p:nvGrpSpPr>
        <p:cNvPr id="1" name=""/>
        <p:cNvGrpSpPr/>
        <p:nvPr/>
      </p:nvGrpSpPr>
      <p:grpSpPr>
        <a:xfrm>
          <a:off x="0" y="0"/>
          <a:ext cx="0" cy="0"/>
          <a:chOff x="0" y="0"/>
          <a:chExt cx="0" cy="0"/>
        </a:xfrm>
      </p:grpSpPr>
      <p:grpSp>
        <p:nvGrpSpPr>
          <p:cNvPr id="153" name="Grid" hidden="1">
            <a:extLst>
              <a:ext uri="{FF2B5EF4-FFF2-40B4-BE49-F238E27FC236}">
                <a16:creationId xmlns:a16="http://schemas.microsoft.com/office/drawing/2014/main" id="{C6A52DBC-519C-3ADA-9D82-1082AB5B91A2}"/>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154" name="Group 153">
              <a:extLst>
                <a:ext uri="{FF2B5EF4-FFF2-40B4-BE49-F238E27FC236}">
                  <a16:creationId xmlns:a16="http://schemas.microsoft.com/office/drawing/2014/main" id="{AFBD22C8-03AF-DD25-C690-A74E47AB7879}"/>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172" name="Rectangle 171">
                <a:extLst>
                  <a:ext uri="{FF2B5EF4-FFF2-40B4-BE49-F238E27FC236}">
                    <a16:creationId xmlns:a16="http://schemas.microsoft.com/office/drawing/2014/main" id="{A2699FD4-D634-86A8-9A7B-1CDC79D984C9}"/>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3" name="Rectangle 172">
                <a:extLst>
                  <a:ext uri="{FF2B5EF4-FFF2-40B4-BE49-F238E27FC236}">
                    <a16:creationId xmlns:a16="http://schemas.microsoft.com/office/drawing/2014/main" id="{BE9DF61F-53E8-BD7C-ABA4-553784806615}"/>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4" name="Rectangle 173">
                <a:extLst>
                  <a:ext uri="{FF2B5EF4-FFF2-40B4-BE49-F238E27FC236}">
                    <a16:creationId xmlns:a16="http://schemas.microsoft.com/office/drawing/2014/main" id="{C685D3C4-F06B-1628-9E17-020765C145A4}"/>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5" name="Rectangle 174">
                <a:extLst>
                  <a:ext uri="{FF2B5EF4-FFF2-40B4-BE49-F238E27FC236}">
                    <a16:creationId xmlns:a16="http://schemas.microsoft.com/office/drawing/2014/main" id="{5F11558D-FF2B-318F-F620-3D68726ACE56}"/>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6" name="Rectangle 175">
                <a:extLst>
                  <a:ext uri="{FF2B5EF4-FFF2-40B4-BE49-F238E27FC236}">
                    <a16:creationId xmlns:a16="http://schemas.microsoft.com/office/drawing/2014/main" id="{32804E67-FBAF-660A-8F3A-EAD82BE1633D}"/>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7" name="Rectangle 176">
                <a:extLst>
                  <a:ext uri="{FF2B5EF4-FFF2-40B4-BE49-F238E27FC236}">
                    <a16:creationId xmlns:a16="http://schemas.microsoft.com/office/drawing/2014/main" id="{3EB7E391-4BAB-BB8E-8D0E-3E41672AA2DB}"/>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8" name="Rectangle 177">
                <a:extLst>
                  <a:ext uri="{FF2B5EF4-FFF2-40B4-BE49-F238E27FC236}">
                    <a16:creationId xmlns:a16="http://schemas.microsoft.com/office/drawing/2014/main" id="{B09C6616-8E1B-61E7-18B3-4D68E88F7486}"/>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9" name="Rectangle 178">
                <a:extLst>
                  <a:ext uri="{FF2B5EF4-FFF2-40B4-BE49-F238E27FC236}">
                    <a16:creationId xmlns:a16="http://schemas.microsoft.com/office/drawing/2014/main" id="{00923132-D32D-2CD5-5569-ED2386DABF31}"/>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0" name="Rectangle 179">
                <a:extLst>
                  <a:ext uri="{FF2B5EF4-FFF2-40B4-BE49-F238E27FC236}">
                    <a16:creationId xmlns:a16="http://schemas.microsoft.com/office/drawing/2014/main" id="{3ABD776E-8D3A-6E2D-73E9-3C7A0C4703CC}"/>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1" name="Rectangle 180">
                <a:extLst>
                  <a:ext uri="{FF2B5EF4-FFF2-40B4-BE49-F238E27FC236}">
                    <a16:creationId xmlns:a16="http://schemas.microsoft.com/office/drawing/2014/main" id="{255F172A-1E3B-790B-FC58-4B296387779D}"/>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2" name="Rectangle 181">
                <a:extLst>
                  <a:ext uri="{FF2B5EF4-FFF2-40B4-BE49-F238E27FC236}">
                    <a16:creationId xmlns:a16="http://schemas.microsoft.com/office/drawing/2014/main" id="{94238959-4166-C941-06B4-11B8BBBCF634}"/>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3" name="Rectangle 182">
                <a:extLst>
                  <a:ext uri="{FF2B5EF4-FFF2-40B4-BE49-F238E27FC236}">
                    <a16:creationId xmlns:a16="http://schemas.microsoft.com/office/drawing/2014/main" id="{9F0E1A2F-A729-E8B8-437E-CDCBB404C284}"/>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4" name="Rectangle 183">
                <a:extLst>
                  <a:ext uri="{FF2B5EF4-FFF2-40B4-BE49-F238E27FC236}">
                    <a16:creationId xmlns:a16="http://schemas.microsoft.com/office/drawing/2014/main" id="{0DBF1A88-9698-319E-25B1-7D9F4335B3D1}"/>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5" name="Rectangle 184">
                <a:extLst>
                  <a:ext uri="{FF2B5EF4-FFF2-40B4-BE49-F238E27FC236}">
                    <a16:creationId xmlns:a16="http://schemas.microsoft.com/office/drawing/2014/main" id="{CEB80AD7-AE29-FA1D-D208-2DCA828FB7F7}"/>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6" name="Rectangle 185">
                <a:extLst>
                  <a:ext uri="{FF2B5EF4-FFF2-40B4-BE49-F238E27FC236}">
                    <a16:creationId xmlns:a16="http://schemas.microsoft.com/office/drawing/2014/main" id="{21466896-8084-A94C-588A-F3773141D614}"/>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7" name="Rectangle 186">
                <a:extLst>
                  <a:ext uri="{FF2B5EF4-FFF2-40B4-BE49-F238E27FC236}">
                    <a16:creationId xmlns:a16="http://schemas.microsoft.com/office/drawing/2014/main" id="{849E7E78-1BC2-B427-3AD7-4865AA2DC046}"/>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8" name="Rectangle 187">
                <a:extLst>
                  <a:ext uri="{FF2B5EF4-FFF2-40B4-BE49-F238E27FC236}">
                    <a16:creationId xmlns:a16="http://schemas.microsoft.com/office/drawing/2014/main" id="{7EFA532B-BFBB-5BE1-6D0D-820D1E216EC3}"/>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9" name="Rectangle 188">
                <a:extLst>
                  <a:ext uri="{FF2B5EF4-FFF2-40B4-BE49-F238E27FC236}">
                    <a16:creationId xmlns:a16="http://schemas.microsoft.com/office/drawing/2014/main" id="{B4F42F64-D28F-C258-7FDE-3719DC8BA7E9}"/>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0" name="Rectangle 189">
                <a:extLst>
                  <a:ext uri="{FF2B5EF4-FFF2-40B4-BE49-F238E27FC236}">
                    <a16:creationId xmlns:a16="http://schemas.microsoft.com/office/drawing/2014/main" id="{3940FFE0-CF56-30E0-74EA-673E06A8995E}"/>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1" name="Rectangle 190">
                <a:extLst>
                  <a:ext uri="{FF2B5EF4-FFF2-40B4-BE49-F238E27FC236}">
                    <a16:creationId xmlns:a16="http://schemas.microsoft.com/office/drawing/2014/main" id="{BD18141F-AF0C-BD45-1104-275EDB24B461}"/>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2" name="Rectangle 191">
                <a:extLst>
                  <a:ext uri="{FF2B5EF4-FFF2-40B4-BE49-F238E27FC236}">
                    <a16:creationId xmlns:a16="http://schemas.microsoft.com/office/drawing/2014/main" id="{677EA08A-2C1B-B28D-F330-7391668D774D}"/>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3" name="Rectangle 192">
                <a:extLst>
                  <a:ext uri="{FF2B5EF4-FFF2-40B4-BE49-F238E27FC236}">
                    <a16:creationId xmlns:a16="http://schemas.microsoft.com/office/drawing/2014/main" id="{C7BEE960-574A-7E93-91DE-D0EDB038BF10}"/>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4" name="Rectangle 193">
                <a:extLst>
                  <a:ext uri="{FF2B5EF4-FFF2-40B4-BE49-F238E27FC236}">
                    <a16:creationId xmlns:a16="http://schemas.microsoft.com/office/drawing/2014/main" id="{C7BBFA29-4603-4ED0-5EB7-063CA56AF528}"/>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5" name="Rectangle 194">
                <a:extLst>
                  <a:ext uri="{FF2B5EF4-FFF2-40B4-BE49-F238E27FC236}">
                    <a16:creationId xmlns:a16="http://schemas.microsoft.com/office/drawing/2014/main" id="{99A86253-E455-89DC-42BE-1906A5E34C98}"/>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6" name="Rectangle 195">
                <a:extLst>
                  <a:ext uri="{FF2B5EF4-FFF2-40B4-BE49-F238E27FC236}">
                    <a16:creationId xmlns:a16="http://schemas.microsoft.com/office/drawing/2014/main" id="{48BF2F71-403F-A44D-B205-1FCDBB5EE120}"/>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7" name="Rectangle 196">
                <a:extLst>
                  <a:ext uri="{FF2B5EF4-FFF2-40B4-BE49-F238E27FC236}">
                    <a16:creationId xmlns:a16="http://schemas.microsoft.com/office/drawing/2014/main" id="{5CA62118-0D5A-EC91-93B7-C9D2B9231ED4}"/>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8" name="Rectangle 197">
                <a:extLst>
                  <a:ext uri="{FF2B5EF4-FFF2-40B4-BE49-F238E27FC236}">
                    <a16:creationId xmlns:a16="http://schemas.microsoft.com/office/drawing/2014/main" id="{1E45A971-4FC0-3BC2-A79F-4891090EBFF2}"/>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9" name="Rectangle 198">
                <a:extLst>
                  <a:ext uri="{FF2B5EF4-FFF2-40B4-BE49-F238E27FC236}">
                    <a16:creationId xmlns:a16="http://schemas.microsoft.com/office/drawing/2014/main" id="{D3A32BFC-4AF9-281B-5DBA-C12E3D786B24}"/>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0" name="Rectangle 199">
                <a:extLst>
                  <a:ext uri="{FF2B5EF4-FFF2-40B4-BE49-F238E27FC236}">
                    <a16:creationId xmlns:a16="http://schemas.microsoft.com/office/drawing/2014/main" id="{5269F332-DB75-31C9-24D7-25E0180C6794}"/>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1" name="Rectangle 200">
                <a:extLst>
                  <a:ext uri="{FF2B5EF4-FFF2-40B4-BE49-F238E27FC236}">
                    <a16:creationId xmlns:a16="http://schemas.microsoft.com/office/drawing/2014/main" id="{E941A006-BC9A-640D-368C-78C96D17742B}"/>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155" name="Group 154">
              <a:extLst>
                <a:ext uri="{FF2B5EF4-FFF2-40B4-BE49-F238E27FC236}">
                  <a16:creationId xmlns:a16="http://schemas.microsoft.com/office/drawing/2014/main" id="{1E67173F-D417-F69B-7618-85E897D8F8E8}"/>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156" name="Rectangle 155">
                <a:extLst>
                  <a:ext uri="{FF2B5EF4-FFF2-40B4-BE49-F238E27FC236}">
                    <a16:creationId xmlns:a16="http://schemas.microsoft.com/office/drawing/2014/main" id="{9D05080B-3AAF-2995-F92A-091E024BC022}"/>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7" name="Rectangle 156">
                <a:extLst>
                  <a:ext uri="{FF2B5EF4-FFF2-40B4-BE49-F238E27FC236}">
                    <a16:creationId xmlns:a16="http://schemas.microsoft.com/office/drawing/2014/main" id="{8F6D798D-BF63-42EF-D522-2BC200C6A94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8" name="Rectangle 157">
                <a:extLst>
                  <a:ext uri="{FF2B5EF4-FFF2-40B4-BE49-F238E27FC236}">
                    <a16:creationId xmlns:a16="http://schemas.microsoft.com/office/drawing/2014/main" id="{1A38EBA8-7BDA-4801-D0D0-A6B57B53F17C}"/>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9" name="Rectangle 158">
                <a:extLst>
                  <a:ext uri="{FF2B5EF4-FFF2-40B4-BE49-F238E27FC236}">
                    <a16:creationId xmlns:a16="http://schemas.microsoft.com/office/drawing/2014/main" id="{C9E3593A-66B9-A589-8770-E8AEAB18875D}"/>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0" name="Rectangle 159">
                <a:extLst>
                  <a:ext uri="{FF2B5EF4-FFF2-40B4-BE49-F238E27FC236}">
                    <a16:creationId xmlns:a16="http://schemas.microsoft.com/office/drawing/2014/main" id="{A15AC0A8-5B7E-0E94-AEBF-A42173AE4D64}"/>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1" name="Rectangle 160">
                <a:extLst>
                  <a:ext uri="{FF2B5EF4-FFF2-40B4-BE49-F238E27FC236}">
                    <a16:creationId xmlns:a16="http://schemas.microsoft.com/office/drawing/2014/main" id="{9BE22068-319B-3B1D-3EBD-D990B5D751F7}"/>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2" name="Rectangle 161">
                <a:extLst>
                  <a:ext uri="{FF2B5EF4-FFF2-40B4-BE49-F238E27FC236}">
                    <a16:creationId xmlns:a16="http://schemas.microsoft.com/office/drawing/2014/main" id="{F2A1F325-6F95-59FC-B444-57C388452D0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3" name="Rectangle 162">
                <a:extLst>
                  <a:ext uri="{FF2B5EF4-FFF2-40B4-BE49-F238E27FC236}">
                    <a16:creationId xmlns:a16="http://schemas.microsoft.com/office/drawing/2014/main" id="{1AC8E586-FB79-2EFD-BB09-92131B98005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4" name="Rectangle 163">
                <a:extLst>
                  <a:ext uri="{FF2B5EF4-FFF2-40B4-BE49-F238E27FC236}">
                    <a16:creationId xmlns:a16="http://schemas.microsoft.com/office/drawing/2014/main" id="{12C67EE4-5066-A528-4BC7-F2BBBBA63B4F}"/>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5" name="Rectangle 164">
                <a:extLst>
                  <a:ext uri="{FF2B5EF4-FFF2-40B4-BE49-F238E27FC236}">
                    <a16:creationId xmlns:a16="http://schemas.microsoft.com/office/drawing/2014/main" id="{3A0F86B8-F448-CAD9-8AD4-2863EEB9AC08}"/>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6" name="Rectangle 165">
                <a:extLst>
                  <a:ext uri="{FF2B5EF4-FFF2-40B4-BE49-F238E27FC236}">
                    <a16:creationId xmlns:a16="http://schemas.microsoft.com/office/drawing/2014/main" id="{29FF5A49-C4B1-3292-C2EA-75E1134E7844}"/>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7" name="Rectangle 166">
                <a:extLst>
                  <a:ext uri="{FF2B5EF4-FFF2-40B4-BE49-F238E27FC236}">
                    <a16:creationId xmlns:a16="http://schemas.microsoft.com/office/drawing/2014/main" id="{A260CDAE-975A-8633-2C2F-B1982C35E6E3}"/>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8" name="Rectangle 167">
                <a:extLst>
                  <a:ext uri="{FF2B5EF4-FFF2-40B4-BE49-F238E27FC236}">
                    <a16:creationId xmlns:a16="http://schemas.microsoft.com/office/drawing/2014/main" id="{0EE18EBC-C63E-0C64-0EE5-10F12585F295}"/>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9" name="Rectangle 168">
                <a:extLst>
                  <a:ext uri="{FF2B5EF4-FFF2-40B4-BE49-F238E27FC236}">
                    <a16:creationId xmlns:a16="http://schemas.microsoft.com/office/drawing/2014/main" id="{43053484-9D6E-38DE-A856-5FE8B30FFFDC}"/>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0" name="Rectangle 169">
                <a:extLst>
                  <a:ext uri="{FF2B5EF4-FFF2-40B4-BE49-F238E27FC236}">
                    <a16:creationId xmlns:a16="http://schemas.microsoft.com/office/drawing/2014/main" id="{B496D6F5-55B7-CCE2-A113-790838563C49}"/>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1" name="Rectangle 170">
                <a:extLst>
                  <a:ext uri="{FF2B5EF4-FFF2-40B4-BE49-F238E27FC236}">
                    <a16:creationId xmlns:a16="http://schemas.microsoft.com/office/drawing/2014/main" id="{157C6E7C-D53B-7B6E-BD04-EA4C9A6C0FAA}"/>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pic>
        <p:nvPicPr>
          <p:cNvPr id="6" name="Picture 5">
            <a:extLst>
              <a:ext uri="{FF2B5EF4-FFF2-40B4-BE49-F238E27FC236}">
                <a16:creationId xmlns:a16="http://schemas.microsoft.com/office/drawing/2014/main" id="{E393B6AF-398A-F023-CCC0-5A121452C8A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19" y="0"/>
            <a:ext cx="24381562" cy="13716000"/>
          </a:xfrm>
          <a:prstGeom prst="rect">
            <a:avLst/>
          </a:prstGeom>
        </p:spPr>
      </p:pic>
    </p:spTree>
    <p:extLst>
      <p:ext uri="{BB962C8B-B14F-4D97-AF65-F5344CB8AC3E}">
        <p14:creationId xmlns:p14="http://schemas.microsoft.com/office/powerpoint/2010/main" val="1873778210"/>
      </p:ext>
    </p:extLst>
  </p:cSld>
  <p:clrMapOvr>
    <a:masterClrMapping/>
  </p:clrMapOvr>
  <p:transition spd="med"/>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Page 05">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13C90EC-67E4-36C7-28CA-FB5256130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4384000" cy="13715999"/>
          </a:xfrm>
          <a:prstGeom prst="rect">
            <a:avLst/>
          </a:prstGeom>
        </p:spPr>
      </p:pic>
      <p:sp>
        <p:nvSpPr>
          <p:cNvPr id="4" name="Background">
            <a:extLst>
              <a:ext uri="{FF2B5EF4-FFF2-40B4-BE49-F238E27FC236}">
                <a16:creationId xmlns:a16="http://schemas.microsoft.com/office/drawing/2014/main" id="{4AD0B5FD-DF1E-B8B7-0897-C595564D3049}"/>
              </a:ext>
            </a:extLst>
          </p:cNvPr>
          <p:cNvSpPr>
            <a:spLocks/>
          </p:cNvSpPr>
          <p:nvPr userDrawn="1"/>
        </p:nvSpPr>
        <p:spPr>
          <a:xfrm>
            <a:off x="-26600" y="0"/>
            <a:ext cx="24384000" cy="13715999"/>
          </a:xfrm>
          <a:prstGeom prst="rect">
            <a:avLst/>
          </a:prstGeom>
          <a:gradFill flip="none" rotWithShape="1">
            <a:gsLst>
              <a:gs pos="22000">
                <a:schemeClr val="accent4">
                  <a:alpha val="0"/>
                </a:schemeClr>
              </a:gs>
              <a:gs pos="100000">
                <a:schemeClr val="accent2"/>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709467" rtl="0" eaLnBrk="1" latinLnBrk="0" hangingPunct="1"/>
            <a:endParaRPr lang="en-QA" dirty="0"/>
          </a:p>
        </p:txBody>
      </p:sp>
      <p:grpSp>
        <p:nvGrpSpPr>
          <p:cNvPr id="153" name="Grid" hidden="1">
            <a:extLst>
              <a:ext uri="{FF2B5EF4-FFF2-40B4-BE49-F238E27FC236}">
                <a16:creationId xmlns:a16="http://schemas.microsoft.com/office/drawing/2014/main" id="{C6A52DBC-519C-3ADA-9D82-1082AB5B91A2}"/>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154" name="Group 153">
              <a:extLst>
                <a:ext uri="{FF2B5EF4-FFF2-40B4-BE49-F238E27FC236}">
                  <a16:creationId xmlns:a16="http://schemas.microsoft.com/office/drawing/2014/main" id="{AFBD22C8-03AF-DD25-C690-A74E47AB7879}"/>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172" name="Rectangle 171">
                <a:extLst>
                  <a:ext uri="{FF2B5EF4-FFF2-40B4-BE49-F238E27FC236}">
                    <a16:creationId xmlns:a16="http://schemas.microsoft.com/office/drawing/2014/main" id="{A2699FD4-D634-86A8-9A7B-1CDC79D984C9}"/>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3" name="Rectangle 172">
                <a:extLst>
                  <a:ext uri="{FF2B5EF4-FFF2-40B4-BE49-F238E27FC236}">
                    <a16:creationId xmlns:a16="http://schemas.microsoft.com/office/drawing/2014/main" id="{BE9DF61F-53E8-BD7C-ABA4-553784806615}"/>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4" name="Rectangle 173">
                <a:extLst>
                  <a:ext uri="{FF2B5EF4-FFF2-40B4-BE49-F238E27FC236}">
                    <a16:creationId xmlns:a16="http://schemas.microsoft.com/office/drawing/2014/main" id="{C685D3C4-F06B-1628-9E17-020765C145A4}"/>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5" name="Rectangle 174">
                <a:extLst>
                  <a:ext uri="{FF2B5EF4-FFF2-40B4-BE49-F238E27FC236}">
                    <a16:creationId xmlns:a16="http://schemas.microsoft.com/office/drawing/2014/main" id="{5F11558D-FF2B-318F-F620-3D68726ACE56}"/>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6" name="Rectangle 175">
                <a:extLst>
                  <a:ext uri="{FF2B5EF4-FFF2-40B4-BE49-F238E27FC236}">
                    <a16:creationId xmlns:a16="http://schemas.microsoft.com/office/drawing/2014/main" id="{32804E67-FBAF-660A-8F3A-EAD82BE1633D}"/>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7" name="Rectangle 176">
                <a:extLst>
                  <a:ext uri="{FF2B5EF4-FFF2-40B4-BE49-F238E27FC236}">
                    <a16:creationId xmlns:a16="http://schemas.microsoft.com/office/drawing/2014/main" id="{3EB7E391-4BAB-BB8E-8D0E-3E41672AA2DB}"/>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8" name="Rectangle 177">
                <a:extLst>
                  <a:ext uri="{FF2B5EF4-FFF2-40B4-BE49-F238E27FC236}">
                    <a16:creationId xmlns:a16="http://schemas.microsoft.com/office/drawing/2014/main" id="{B09C6616-8E1B-61E7-18B3-4D68E88F7486}"/>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9" name="Rectangle 178">
                <a:extLst>
                  <a:ext uri="{FF2B5EF4-FFF2-40B4-BE49-F238E27FC236}">
                    <a16:creationId xmlns:a16="http://schemas.microsoft.com/office/drawing/2014/main" id="{00923132-D32D-2CD5-5569-ED2386DABF31}"/>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0" name="Rectangle 179">
                <a:extLst>
                  <a:ext uri="{FF2B5EF4-FFF2-40B4-BE49-F238E27FC236}">
                    <a16:creationId xmlns:a16="http://schemas.microsoft.com/office/drawing/2014/main" id="{3ABD776E-8D3A-6E2D-73E9-3C7A0C4703CC}"/>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1" name="Rectangle 180">
                <a:extLst>
                  <a:ext uri="{FF2B5EF4-FFF2-40B4-BE49-F238E27FC236}">
                    <a16:creationId xmlns:a16="http://schemas.microsoft.com/office/drawing/2014/main" id="{255F172A-1E3B-790B-FC58-4B296387779D}"/>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2" name="Rectangle 181">
                <a:extLst>
                  <a:ext uri="{FF2B5EF4-FFF2-40B4-BE49-F238E27FC236}">
                    <a16:creationId xmlns:a16="http://schemas.microsoft.com/office/drawing/2014/main" id="{94238959-4166-C941-06B4-11B8BBBCF634}"/>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3" name="Rectangle 182">
                <a:extLst>
                  <a:ext uri="{FF2B5EF4-FFF2-40B4-BE49-F238E27FC236}">
                    <a16:creationId xmlns:a16="http://schemas.microsoft.com/office/drawing/2014/main" id="{9F0E1A2F-A729-E8B8-437E-CDCBB404C284}"/>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4" name="Rectangle 183">
                <a:extLst>
                  <a:ext uri="{FF2B5EF4-FFF2-40B4-BE49-F238E27FC236}">
                    <a16:creationId xmlns:a16="http://schemas.microsoft.com/office/drawing/2014/main" id="{0DBF1A88-9698-319E-25B1-7D9F4335B3D1}"/>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5" name="Rectangle 184">
                <a:extLst>
                  <a:ext uri="{FF2B5EF4-FFF2-40B4-BE49-F238E27FC236}">
                    <a16:creationId xmlns:a16="http://schemas.microsoft.com/office/drawing/2014/main" id="{CEB80AD7-AE29-FA1D-D208-2DCA828FB7F7}"/>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6" name="Rectangle 185">
                <a:extLst>
                  <a:ext uri="{FF2B5EF4-FFF2-40B4-BE49-F238E27FC236}">
                    <a16:creationId xmlns:a16="http://schemas.microsoft.com/office/drawing/2014/main" id="{21466896-8084-A94C-588A-F3773141D614}"/>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7" name="Rectangle 186">
                <a:extLst>
                  <a:ext uri="{FF2B5EF4-FFF2-40B4-BE49-F238E27FC236}">
                    <a16:creationId xmlns:a16="http://schemas.microsoft.com/office/drawing/2014/main" id="{849E7E78-1BC2-B427-3AD7-4865AA2DC046}"/>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8" name="Rectangle 187">
                <a:extLst>
                  <a:ext uri="{FF2B5EF4-FFF2-40B4-BE49-F238E27FC236}">
                    <a16:creationId xmlns:a16="http://schemas.microsoft.com/office/drawing/2014/main" id="{7EFA532B-BFBB-5BE1-6D0D-820D1E216EC3}"/>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9" name="Rectangle 188">
                <a:extLst>
                  <a:ext uri="{FF2B5EF4-FFF2-40B4-BE49-F238E27FC236}">
                    <a16:creationId xmlns:a16="http://schemas.microsoft.com/office/drawing/2014/main" id="{B4F42F64-D28F-C258-7FDE-3719DC8BA7E9}"/>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0" name="Rectangle 189">
                <a:extLst>
                  <a:ext uri="{FF2B5EF4-FFF2-40B4-BE49-F238E27FC236}">
                    <a16:creationId xmlns:a16="http://schemas.microsoft.com/office/drawing/2014/main" id="{3940FFE0-CF56-30E0-74EA-673E06A8995E}"/>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1" name="Rectangle 190">
                <a:extLst>
                  <a:ext uri="{FF2B5EF4-FFF2-40B4-BE49-F238E27FC236}">
                    <a16:creationId xmlns:a16="http://schemas.microsoft.com/office/drawing/2014/main" id="{BD18141F-AF0C-BD45-1104-275EDB24B461}"/>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2" name="Rectangle 191">
                <a:extLst>
                  <a:ext uri="{FF2B5EF4-FFF2-40B4-BE49-F238E27FC236}">
                    <a16:creationId xmlns:a16="http://schemas.microsoft.com/office/drawing/2014/main" id="{677EA08A-2C1B-B28D-F330-7391668D774D}"/>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3" name="Rectangle 192">
                <a:extLst>
                  <a:ext uri="{FF2B5EF4-FFF2-40B4-BE49-F238E27FC236}">
                    <a16:creationId xmlns:a16="http://schemas.microsoft.com/office/drawing/2014/main" id="{C7BEE960-574A-7E93-91DE-D0EDB038BF10}"/>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4" name="Rectangle 193">
                <a:extLst>
                  <a:ext uri="{FF2B5EF4-FFF2-40B4-BE49-F238E27FC236}">
                    <a16:creationId xmlns:a16="http://schemas.microsoft.com/office/drawing/2014/main" id="{C7BBFA29-4603-4ED0-5EB7-063CA56AF528}"/>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5" name="Rectangle 194">
                <a:extLst>
                  <a:ext uri="{FF2B5EF4-FFF2-40B4-BE49-F238E27FC236}">
                    <a16:creationId xmlns:a16="http://schemas.microsoft.com/office/drawing/2014/main" id="{99A86253-E455-89DC-42BE-1906A5E34C98}"/>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6" name="Rectangle 195">
                <a:extLst>
                  <a:ext uri="{FF2B5EF4-FFF2-40B4-BE49-F238E27FC236}">
                    <a16:creationId xmlns:a16="http://schemas.microsoft.com/office/drawing/2014/main" id="{48BF2F71-403F-A44D-B205-1FCDBB5EE120}"/>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7" name="Rectangle 196">
                <a:extLst>
                  <a:ext uri="{FF2B5EF4-FFF2-40B4-BE49-F238E27FC236}">
                    <a16:creationId xmlns:a16="http://schemas.microsoft.com/office/drawing/2014/main" id="{5CA62118-0D5A-EC91-93B7-C9D2B9231ED4}"/>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8" name="Rectangle 197">
                <a:extLst>
                  <a:ext uri="{FF2B5EF4-FFF2-40B4-BE49-F238E27FC236}">
                    <a16:creationId xmlns:a16="http://schemas.microsoft.com/office/drawing/2014/main" id="{1E45A971-4FC0-3BC2-A79F-4891090EBFF2}"/>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9" name="Rectangle 198">
                <a:extLst>
                  <a:ext uri="{FF2B5EF4-FFF2-40B4-BE49-F238E27FC236}">
                    <a16:creationId xmlns:a16="http://schemas.microsoft.com/office/drawing/2014/main" id="{D3A32BFC-4AF9-281B-5DBA-C12E3D786B24}"/>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0" name="Rectangle 199">
                <a:extLst>
                  <a:ext uri="{FF2B5EF4-FFF2-40B4-BE49-F238E27FC236}">
                    <a16:creationId xmlns:a16="http://schemas.microsoft.com/office/drawing/2014/main" id="{5269F332-DB75-31C9-24D7-25E0180C6794}"/>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1" name="Rectangle 200">
                <a:extLst>
                  <a:ext uri="{FF2B5EF4-FFF2-40B4-BE49-F238E27FC236}">
                    <a16:creationId xmlns:a16="http://schemas.microsoft.com/office/drawing/2014/main" id="{E941A006-BC9A-640D-368C-78C96D17742B}"/>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155" name="Group 154">
              <a:extLst>
                <a:ext uri="{FF2B5EF4-FFF2-40B4-BE49-F238E27FC236}">
                  <a16:creationId xmlns:a16="http://schemas.microsoft.com/office/drawing/2014/main" id="{1E67173F-D417-F69B-7618-85E897D8F8E8}"/>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156" name="Rectangle 155">
                <a:extLst>
                  <a:ext uri="{FF2B5EF4-FFF2-40B4-BE49-F238E27FC236}">
                    <a16:creationId xmlns:a16="http://schemas.microsoft.com/office/drawing/2014/main" id="{9D05080B-3AAF-2995-F92A-091E024BC022}"/>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7" name="Rectangle 156">
                <a:extLst>
                  <a:ext uri="{FF2B5EF4-FFF2-40B4-BE49-F238E27FC236}">
                    <a16:creationId xmlns:a16="http://schemas.microsoft.com/office/drawing/2014/main" id="{8F6D798D-BF63-42EF-D522-2BC200C6A94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8" name="Rectangle 157">
                <a:extLst>
                  <a:ext uri="{FF2B5EF4-FFF2-40B4-BE49-F238E27FC236}">
                    <a16:creationId xmlns:a16="http://schemas.microsoft.com/office/drawing/2014/main" id="{1A38EBA8-7BDA-4801-D0D0-A6B57B53F17C}"/>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9" name="Rectangle 158">
                <a:extLst>
                  <a:ext uri="{FF2B5EF4-FFF2-40B4-BE49-F238E27FC236}">
                    <a16:creationId xmlns:a16="http://schemas.microsoft.com/office/drawing/2014/main" id="{C9E3593A-66B9-A589-8770-E8AEAB18875D}"/>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0" name="Rectangle 159">
                <a:extLst>
                  <a:ext uri="{FF2B5EF4-FFF2-40B4-BE49-F238E27FC236}">
                    <a16:creationId xmlns:a16="http://schemas.microsoft.com/office/drawing/2014/main" id="{A15AC0A8-5B7E-0E94-AEBF-A42173AE4D64}"/>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1" name="Rectangle 160">
                <a:extLst>
                  <a:ext uri="{FF2B5EF4-FFF2-40B4-BE49-F238E27FC236}">
                    <a16:creationId xmlns:a16="http://schemas.microsoft.com/office/drawing/2014/main" id="{9BE22068-319B-3B1D-3EBD-D990B5D751F7}"/>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2" name="Rectangle 161">
                <a:extLst>
                  <a:ext uri="{FF2B5EF4-FFF2-40B4-BE49-F238E27FC236}">
                    <a16:creationId xmlns:a16="http://schemas.microsoft.com/office/drawing/2014/main" id="{F2A1F325-6F95-59FC-B444-57C388452D0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3" name="Rectangle 162">
                <a:extLst>
                  <a:ext uri="{FF2B5EF4-FFF2-40B4-BE49-F238E27FC236}">
                    <a16:creationId xmlns:a16="http://schemas.microsoft.com/office/drawing/2014/main" id="{1AC8E586-FB79-2EFD-BB09-92131B98005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4" name="Rectangle 163">
                <a:extLst>
                  <a:ext uri="{FF2B5EF4-FFF2-40B4-BE49-F238E27FC236}">
                    <a16:creationId xmlns:a16="http://schemas.microsoft.com/office/drawing/2014/main" id="{12C67EE4-5066-A528-4BC7-F2BBBBA63B4F}"/>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5" name="Rectangle 164">
                <a:extLst>
                  <a:ext uri="{FF2B5EF4-FFF2-40B4-BE49-F238E27FC236}">
                    <a16:creationId xmlns:a16="http://schemas.microsoft.com/office/drawing/2014/main" id="{3A0F86B8-F448-CAD9-8AD4-2863EEB9AC08}"/>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6" name="Rectangle 165">
                <a:extLst>
                  <a:ext uri="{FF2B5EF4-FFF2-40B4-BE49-F238E27FC236}">
                    <a16:creationId xmlns:a16="http://schemas.microsoft.com/office/drawing/2014/main" id="{29FF5A49-C4B1-3292-C2EA-75E1134E7844}"/>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7" name="Rectangle 166">
                <a:extLst>
                  <a:ext uri="{FF2B5EF4-FFF2-40B4-BE49-F238E27FC236}">
                    <a16:creationId xmlns:a16="http://schemas.microsoft.com/office/drawing/2014/main" id="{A260CDAE-975A-8633-2C2F-B1982C35E6E3}"/>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8" name="Rectangle 167">
                <a:extLst>
                  <a:ext uri="{FF2B5EF4-FFF2-40B4-BE49-F238E27FC236}">
                    <a16:creationId xmlns:a16="http://schemas.microsoft.com/office/drawing/2014/main" id="{0EE18EBC-C63E-0C64-0EE5-10F12585F295}"/>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9" name="Rectangle 168">
                <a:extLst>
                  <a:ext uri="{FF2B5EF4-FFF2-40B4-BE49-F238E27FC236}">
                    <a16:creationId xmlns:a16="http://schemas.microsoft.com/office/drawing/2014/main" id="{43053484-9D6E-38DE-A856-5FE8B30FFFDC}"/>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0" name="Rectangle 169">
                <a:extLst>
                  <a:ext uri="{FF2B5EF4-FFF2-40B4-BE49-F238E27FC236}">
                    <a16:creationId xmlns:a16="http://schemas.microsoft.com/office/drawing/2014/main" id="{B496D6F5-55B7-CCE2-A113-790838563C49}"/>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1" name="Rectangle 170">
                <a:extLst>
                  <a:ext uri="{FF2B5EF4-FFF2-40B4-BE49-F238E27FC236}">
                    <a16:creationId xmlns:a16="http://schemas.microsoft.com/office/drawing/2014/main" id="{157C6E7C-D53B-7B6E-BD04-EA4C9A6C0FAA}"/>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14" name="Text Placeholder 22">
            <a:extLst>
              <a:ext uri="{FF2B5EF4-FFF2-40B4-BE49-F238E27FC236}">
                <a16:creationId xmlns:a16="http://schemas.microsoft.com/office/drawing/2014/main" id="{585AC722-DEB9-7EAD-31F5-1A3DFA84451E}"/>
              </a:ext>
            </a:extLst>
          </p:cNvPr>
          <p:cNvSpPr>
            <a:spLocks noGrp="1"/>
          </p:cNvSpPr>
          <p:nvPr>
            <p:ph type="body" sz="quarter" idx="16" hasCustomPrompt="1"/>
          </p:nvPr>
        </p:nvSpPr>
        <p:spPr>
          <a:xfrm>
            <a:off x="2021880" y="10569184"/>
            <a:ext cx="8925625" cy="922018"/>
          </a:xfrm>
          <a:prstGeom prst="rect">
            <a:avLst/>
          </a:prstGeom>
          <a:noFill/>
        </p:spPr>
        <p:txBody>
          <a:bodyPr wrap="square" lIns="0" tIns="0" rIns="72000">
            <a:noAutofit/>
          </a:bodyPr>
          <a:lstStyle>
            <a:lvl1pPr algn="l">
              <a:spcAft>
                <a:spcPts val="0"/>
              </a:spcAft>
              <a:defRPr sz="4000" b="0" i="0">
                <a:solidFill>
                  <a:schemeClr val="bg1"/>
                </a:solidFill>
                <a:latin typeface="Calibri" panose="020F0502020204030204" pitchFamily="34" charset="0"/>
                <a:cs typeface="Calibri" panose="020F0502020204030204" pitchFamily="34" charset="0"/>
              </a:defRPr>
            </a:lvl1pPr>
          </a:lstStyle>
          <a:p>
            <a:pPr lvl="0"/>
            <a:r>
              <a:rPr lang="en-US"/>
              <a:t>Cover subtitle or date</a:t>
            </a:r>
            <a:endParaRPr lang="en-GB"/>
          </a:p>
        </p:txBody>
      </p:sp>
      <p:sp>
        <p:nvSpPr>
          <p:cNvPr id="594" name="Title 593">
            <a:extLst>
              <a:ext uri="{FF2B5EF4-FFF2-40B4-BE49-F238E27FC236}">
                <a16:creationId xmlns:a16="http://schemas.microsoft.com/office/drawing/2014/main" id="{CCA88B81-F528-3F24-DB4D-F85CE9EB7B78}"/>
              </a:ext>
            </a:extLst>
          </p:cNvPr>
          <p:cNvSpPr>
            <a:spLocks noGrp="1"/>
          </p:cNvSpPr>
          <p:nvPr>
            <p:ph type="title" hasCustomPrompt="1"/>
          </p:nvPr>
        </p:nvSpPr>
        <p:spPr>
          <a:xfrm>
            <a:off x="2021880" y="6402146"/>
            <a:ext cx="8925625" cy="4120718"/>
          </a:xfrm>
          <a:prstGeom prst="rect">
            <a:avLst/>
          </a:prstGeom>
        </p:spPr>
        <p:txBody>
          <a:bodyPr lIns="0" tIns="0" rIns="0" bIns="0" anchor="b"/>
          <a:lstStyle>
            <a:lvl1pPr>
              <a:defRPr sz="9600" b="1" i="0">
                <a:latin typeface="Calibri" panose="020F0502020204030204" pitchFamily="34" charset="0"/>
                <a:cs typeface="Calibri" panose="020F0502020204030204" pitchFamily="34" charset="0"/>
              </a:defRPr>
            </a:lvl1pPr>
          </a:lstStyle>
          <a:p>
            <a:r>
              <a:rPr lang="en-US" dirty="0"/>
              <a:t>Click to edit Master Title Here</a:t>
            </a:r>
            <a:endParaRPr lang="en-QA" dirty="0"/>
          </a:p>
        </p:txBody>
      </p:sp>
      <p:sp>
        <p:nvSpPr>
          <p:cNvPr id="11" name="TextBox 10">
            <a:extLst>
              <a:ext uri="{FF2B5EF4-FFF2-40B4-BE49-F238E27FC236}">
                <a16:creationId xmlns:a16="http://schemas.microsoft.com/office/drawing/2014/main" id="{1C72DDAA-2CEA-33E4-F71A-EC4BDDB5876A}"/>
              </a:ext>
            </a:extLst>
          </p:cNvPr>
          <p:cNvSpPr txBox="1"/>
          <p:nvPr userDrawn="1"/>
        </p:nvSpPr>
        <p:spPr>
          <a:xfrm>
            <a:off x="34975800" y="17716500"/>
            <a:ext cx="184731" cy="307328"/>
          </a:xfrm>
          <a:prstGeom prst="rect">
            <a:avLst/>
          </a:prstGeom>
          <a:noFill/>
        </p:spPr>
        <p:txBody>
          <a:bodyPr wrap="none" rtlCol="0">
            <a:spAutoFit/>
          </a:bodyPr>
          <a:lstStyle/>
          <a:p>
            <a:endParaRPr lang="en-QA"/>
          </a:p>
        </p:txBody>
      </p:sp>
      <p:pic>
        <p:nvPicPr>
          <p:cNvPr id="5" name="Picture 4">
            <a:extLst>
              <a:ext uri="{FF2B5EF4-FFF2-40B4-BE49-F238E27FC236}">
                <a16:creationId xmlns:a16="http://schemas.microsoft.com/office/drawing/2014/main" id="{9D72B300-3F90-E521-D9CF-243D96A9C7D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20221" y="1501138"/>
            <a:ext cx="4366093" cy="1136139"/>
          </a:xfrm>
          <a:prstGeom prst="rect">
            <a:avLst/>
          </a:prstGeom>
        </p:spPr>
      </p:pic>
      <p:pic>
        <p:nvPicPr>
          <p:cNvPr id="6" name="Picture 5">
            <a:extLst>
              <a:ext uri="{FF2B5EF4-FFF2-40B4-BE49-F238E27FC236}">
                <a16:creationId xmlns:a16="http://schemas.microsoft.com/office/drawing/2014/main" id="{8461FC65-9B59-744E-4022-B1F2A5434D39}"/>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8973128" y="862447"/>
            <a:ext cx="4504953" cy="2066548"/>
          </a:xfrm>
          <a:prstGeom prst="rect">
            <a:avLst/>
          </a:prstGeom>
        </p:spPr>
      </p:pic>
    </p:spTree>
    <p:extLst>
      <p:ext uri="{BB962C8B-B14F-4D97-AF65-F5344CB8AC3E}">
        <p14:creationId xmlns:p14="http://schemas.microsoft.com/office/powerpoint/2010/main" val="4264898043"/>
      </p:ext>
    </p:extLst>
  </p:cSld>
  <p:clrMapOvr>
    <a:masterClrMapping/>
  </p:clrMapOvr>
  <p:transition spd="med"/>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Divider - Al Adaam">
    <p:spTree>
      <p:nvGrpSpPr>
        <p:cNvPr id="1" name=""/>
        <p:cNvGrpSpPr/>
        <p:nvPr/>
      </p:nvGrpSpPr>
      <p:grpSpPr>
        <a:xfrm>
          <a:off x="0" y="0"/>
          <a:ext cx="0" cy="0"/>
          <a:chOff x="0" y="0"/>
          <a:chExt cx="0" cy="0"/>
        </a:xfrm>
      </p:grpSpPr>
      <p:pic>
        <p:nvPicPr>
          <p:cNvPr id="3" name="Emblem">
            <a:extLst>
              <a:ext uri="{FF2B5EF4-FFF2-40B4-BE49-F238E27FC236}">
                <a16:creationId xmlns:a16="http://schemas.microsoft.com/office/drawing/2014/main" id="{81720334-3129-C7ED-4052-4D25F1D60FE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2622123" y="11989759"/>
            <a:ext cx="1069414" cy="1110026"/>
          </a:xfrm>
          <a:prstGeom prst="rect">
            <a:avLst/>
          </a:prstGeom>
        </p:spPr>
      </p:pic>
      <p:sp>
        <p:nvSpPr>
          <p:cNvPr id="4" name="BG">
            <a:extLst>
              <a:ext uri="{FF2B5EF4-FFF2-40B4-BE49-F238E27FC236}">
                <a16:creationId xmlns:a16="http://schemas.microsoft.com/office/drawing/2014/main" id="{CF5A0B9F-2ED2-F30A-5066-58555320CA94}"/>
              </a:ext>
            </a:extLst>
          </p:cNvPr>
          <p:cNvSpPr>
            <a:spLocks/>
          </p:cNvSpPr>
          <p:nvPr userDrawn="1"/>
        </p:nvSpPr>
        <p:spPr>
          <a:xfrm>
            <a:off x="0" y="0"/>
            <a:ext cx="21917026" cy="13716000"/>
          </a:xfrm>
          <a:prstGeom prst="rect">
            <a:avLst/>
          </a:prstGeom>
          <a:gradFill flip="none" rotWithShape="1">
            <a:gsLst>
              <a:gs pos="0">
                <a:schemeClr val="accent1">
                  <a:lumMod val="95000"/>
                  <a:lumOff val="5000"/>
                </a:schemeClr>
              </a:gs>
              <a:gs pos="76000">
                <a:schemeClr val="tx2"/>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709467" rtl="0" eaLnBrk="1" latinLnBrk="0" hangingPunct="1"/>
            <a:endParaRPr lang="en-QA"/>
          </a:p>
        </p:txBody>
      </p:sp>
      <p:grpSp>
        <p:nvGrpSpPr>
          <p:cNvPr id="8" name="GD">
            <a:extLst>
              <a:ext uri="{FF2B5EF4-FFF2-40B4-BE49-F238E27FC236}">
                <a16:creationId xmlns:a16="http://schemas.microsoft.com/office/drawing/2014/main" id="{4847532B-63EA-F546-62CC-3D9C2EC9BEA2}"/>
              </a:ext>
            </a:extLst>
          </p:cNvPr>
          <p:cNvGrpSpPr>
            <a:grpSpLocks/>
          </p:cNvGrpSpPr>
          <p:nvPr userDrawn="1"/>
        </p:nvGrpSpPr>
        <p:grpSpPr>
          <a:xfrm rot="5400000">
            <a:off x="10668000" y="-2"/>
            <a:ext cx="13716000" cy="13716003"/>
            <a:chOff x="6158126" y="4350314"/>
            <a:chExt cx="5233287" cy="5233288"/>
          </a:xfrm>
        </p:grpSpPr>
        <p:sp>
          <p:nvSpPr>
            <p:cNvPr id="9" name="Right Triangle 8">
              <a:extLst>
                <a:ext uri="{FF2B5EF4-FFF2-40B4-BE49-F238E27FC236}">
                  <a16:creationId xmlns:a16="http://schemas.microsoft.com/office/drawing/2014/main" id="{D7FB8028-CC56-4A06-CD66-F2B6DF36ACD0}"/>
                </a:ext>
              </a:extLst>
            </p:cNvPr>
            <p:cNvSpPr>
              <a:spLocks/>
            </p:cNvSpPr>
            <p:nvPr userDrawn="1"/>
          </p:nvSpPr>
          <p:spPr>
            <a:xfrm>
              <a:off x="6158126" y="4350314"/>
              <a:ext cx="941264" cy="941264"/>
            </a:xfrm>
            <a:prstGeom prst="rtTriangle">
              <a:avLst/>
            </a:prstGeom>
            <a:gradFill flip="none" rotWithShape="1">
              <a:gsLst>
                <a:gs pos="100000">
                  <a:schemeClr val="accent1">
                    <a:lumMod val="95000"/>
                    <a:lumOff val="5000"/>
                    <a:alpha val="0"/>
                  </a:schemeClr>
                </a:gs>
                <a:gs pos="0">
                  <a:schemeClr val="tx2"/>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ight Triangle 9">
              <a:extLst>
                <a:ext uri="{FF2B5EF4-FFF2-40B4-BE49-F238E27FC236}">
                  <a16:creationId xmlns:a16="http://schemas.microsoft.com/office/drawing/2014/main" id="{6DF0E3DD-7DF8-E3C4-4E8F-608391B0F5BF}"/>
                </a:ext>
              </a:extLst>
            </p:cNvPr>
            <p:cNvSpPr>
              <a:spLocks/>
            </p:cNvSpPr>
            <p:nvPr userDrawn="1"/>
          </p:nvSpPr>
          <p:spPr>
            <a:xfrm rot="10800000">
              <a:off x="7099390" y="5291579"/>
              <a:ext cx="4292023" cy="4292023"/>
            </a:xfrm>
            <a:prstGeom prst="rtTriangle">
              <a:avLst/>
            </a:prstGeom>
            <a:gradFill>
              <a:gsLst>
                <a:gs pos="100000">
                  <a:schemeClr val="accent1">
                    <a:lumMod val="95000"/>
                    <a:lumOff val="5000"/>
                    <a:alpha val="0"/>
                  </a:schemeClr>
                </a:gs>
                <a:gs pos="0">
                  <a:schemeClr val="tx2"/>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237" name="Grid" hidden="1">
            <a:extLst>
              <a:ext uri="{FF2B5EF4-FFF2-40B4-BE49-F238E27FC236}">
                <a16:creationId xmlns:a16="http://schemas.microsoft.com/office/drawing/2014/main" id="{A2CC3B5D-D521-587A-CDA2-D26D9A625E5F}"/>
              </a:ext>
            </a:extLst>
          </p:cNvPr>
          <p:cNvGrpSpPr>
            <a:grpSpLocks/>
          </p:cNvGrpSpPr>
          <p:nvPr userDrawn="1"/>
        </p:nvGrpSpPr>
        <p:grpSpPr>
          <a:xfrm>
            <a:off x="1661878" y="1324484"/>
            <a:ext cx="21060245" cy="11067032"/>
            <a:chOff x="1661878" y="1324483"/>
            <a:chExt cx="21060245" cy="11067032"/>
          </a:xfrm>
        </p:grpSpPr>
        <p:grpSp>
          <p:nvGrpSpPr>
            <p:cNvPr id="238" name="Group 237">
              <a:extLst>
                <a:ext uri="{FF2B5EF4-FFF2-40B4-BE49-F238E27FC236}">
                  <a16:creationId xmlns:a16="http://schemas.microsoft.com/office/drawing/2014/main" id="{54FFB509-731C-1888-2CBB-07BF43442C80}"/>
                </a:ext>
              </a:extLst>
            </p:cNvPr>
            <p:cNvGrpSpPr>
              <a:grpSpLocks/>
            </p:cNvGrpSpPr>
            <p:nvPr userDrawn="1"/>
          </p:nvGrpSpPr>
          <p:grpSpPr>
            <a:xfrm>
              <a:off x="1661880" y="1324483"/>
              <a:ext cx="21060243" cy="11067031"/>
              <a:chOff x="1661879" y="1458000"/>
              <a:chExt cx="21060243" cy="10800000"/>
            </a:xfrm>
            <a:solidFill>
              <a:srgbClr val="92D050">
                <a:alpha val="30000"/>
              </a:srgbClr>
            </a:solidFill>
          </p:grpSpPr>
          <p:sp>
            <p:nvSpPr>
              <p:cNvPr id="256" name="Rectangle 255">
                <a:extLst>
                  <a:ext uri="{FF2B5EF4-FFF2-40B4-BE49-F238E27FC236}">
                    <a16:creationId xmlns:a16="http://schemas.microsoft.com/office/drawing/2014/main" id="{86CAC4FD-9B80-E8D2-D181-5A54D241DBEC}"/>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7" name="Rectangle 256">
                <a:extLst>
                  <a:ext uri="{FF2B5EF4-FFF2-40B4-BE49-F238E27FC236}">
                    <a16:creationId xmlns:a16="http://schemas.microsoft.com/office/drawing/2014/main" id="{74701162-5B84-10E9-3193-FCAEDF0E7043}"/>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8" name="Rectangle 257">
                <a:extLst>
                  <a:ext uri="{FF2B5EF4-FFF2-40B4-BE49-F238E27FC236}">
                    <a16:creationId xmlns:a16="http://schemas.microsoft.com/office/drawing/2014/main" id="{9A7136C3-E81D-2862-4E07-981C0578E8E7}"/>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9" name="Rectangle 258">
                <a:extLst>
                  <a:ext uri="{FF2B5EF4-FFF2-40B4-BE49-F238E27FC236}">
                    <a16:creationId xmlns:a16="http://schemas.microsoft.com/office/drawing/2014/main" id="{15867911-DACC-70F7-9DF5-490720E87744}"/>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0" name="Rectangle 259">
                <a:extLst>
                  <a:ext uri="{FF2B5EF4-FFF2-40B4-BE49-F238E27FC236}">
                    <a16:creationId xmlns:a16="http://schemas.microsoft.com/office/drawing/2014/main" id="{6AA5A9BE-304F-F790-245D-6EFCC089B8D4}"/>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1" name="Rectangle 260">
                <a:extLst>
                  <a:ext uri="{FF2B5EF4-FFF2-40B4-BE49-F238E27FC236}">
                    <a16:creationId xmlns:a16="http://schemas.microsoft.com/office/drawing/2014/main" id="{8D78AEAF-26E8-02A7-205E-FBC3F9BDAABF}"/>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2" name="Rectangle 261">
                <a:extLst>
                  <a:ext uri="{FF2B5EF4-FFF2-40B4-BE49-F238E27FC236}">
                    <a16:creationId xmlns:a16="http://schemas.microsoft.com/office/drawing/2014/main" id="{D7447A56-A9B6-8471-EEFD-A4EF9A7FAA7F}"/>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3" name="Rectangle 262">
                <a:extLst>
                  <a:ext uri="{FF2B5EF4-FFF2-40B4-BE49-F238E27FC236}">
                    <a16:creationId xmlns:a16="http://schemas.microsoft.com/office/drawing/2014/main" id="{9D381CA4-70A6-C8E3-28CD-EA300990D603}"/>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4" name="Rectangle 263">
                <a:extLst>
                  <a:ext uri="{FF2B5EF4-FFF2-40B4-BE49-F238E27FC236}">
                    <a16:creationId xmlns:a16="http://schemas.microsoft.com/office/drawing/2014/main" id="{44EF8F6B-D7CB-6E33-558F-2A2AFF3DE384}"/>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5" name="Rectangle 264">
                <a:extLst>
                  <a:ext uri="{FF2B5EF4-FFF2-40B4-BE49-F238E27FC236}">
                    <a16:creationId xmlns:a16="http://schemas.microsoft.com/office/drawing/2014/main" id="{9A0569A2-B9D3-B684-1757-793FC8AB97CE}"/>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6" name="Rectangle 265">
                <a:extLst>
                  <a:ext uri="{FF2B5EF4-FFF2-40B4-BE49-F238E27FC236}">
                    <a16:creationId xmlns:a16="http://schemas.microsoft.com/office/drawing/2014/main" id="{26A3744B-1B98-7BA2-4DB9-4EE33E1D54FD}"/>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7" name="Rectangle 266">
                <a:extLst>
                  <a:ext uri="{FF2B5EF4-FFF2-40B4-BE49-F238E27FC236}">
                    <a16:creationId xmlns:a16="http://schemas.microsoft.com/office/drawing/2014/main" id="{AEAC2FF1-A433-956A-CB2C-B98F9E1C0D3D}"/>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8" name="Rectangle 267">
                <a:extLst>
                  <a:ext uri="{FF2B5EF4-FFF2-40B4-BE49-F238E27FC236}">
                    <a16:creationId xmlns:a16="http://schemas.microsoft.com/office/drawing/2014/main" id="{741F7059-0381-BED5-3908-344EC35C07EA}"/>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9" name="Rectangle 268">
                <a:extLst>
                  <a:ext uri="{FF2B5EF4-FFF2-40B4-BE49-F238E27FC236}">
                    <a16:creationId xmlns:a16="http://schemas.microsoft.com/office/drawing/2014/main" id="{A38CD7EF-C8D5-E163-6948-158B9150D025}"/>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0" name="Rectangle 269">
                <a:extLst>
                  <a:ext uri="{FF2B5EF4-FFF2-40B4-BE49-F238E27FC236}">
                    <a16:creationId xmlns:a16="http://schemas.microsoft.com/office/drawing/2014/main" id="{54E2533D-2019-1189-261E-80DA2D26BA34}"/>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1" name="Rectangle 270">
                <a:extLst>
                  <a:ext uri="{FF2B5EF4-FFF2-40B4-BE49-F238E27FC236}">
                    <a16:creationId xmlns:a16="http://schemas.microsoft.com/office/drawing/2014/main" id="{B039324C-6410-CD39-2AF7-39D8601B527A}"/>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2" name="Rectangle 271">
                <a:extLst>
                  <a:ext uri="{FF2B5EF4-FFF2-40B4-BE49-F238E27FC236}">
                    <a16:creationId xmlns:a16="http://schemas.microsoft.com/office/drawing/2014/main" id="{265CC059-E738-B4F7-2D37-E63231D92E01}"/>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3" name="Rectangle 272">
                <a:extLst>
                  <a:ext uri="{FF2B5EF4-FFF2-40B4-BE49-F238E27FC236}">
                    <a16:creationId xmlns:a16="http://schemas.microsoft.com/office/drawing/2014/main" id="{C4724126-4B36-2A64-9C7E-08987C787D4C}"/>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4" name="Rectangle 273">
                <a:extLst>
                  <a:ext uri="{FF2B5EF4-FFF2-40B4-BE49-F238E27FC236}">
                    <a16:creationId xmlns:a16="http://schemas.microsoft.com/office/drawing/2014/main" id="{A3921577-0CB8-63E3-6BB3-2B154188FB74}"/>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5" name="Rectangle 274">
                <a:extLst>
                  <a:ext uri="{FF2B5EF4-FFF2-40B4-BE49-F238E27FC236}">
                    <a16:creationId xmlns:a16="http://schemas.microsoft.com/office/drawing/2014/main" id="{E0416606-56AB-D18F-EF23-45710E75811A}"/>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6" name="Rectangle 275">
                <a:extLst>
                  <a:ext uri="{FF2B5EF4-FFF2-40B4-BE49-F238E27FC236}">
                    <a16:creationId xmlns:a16="http://schemas.microsoft.com/office/drawing/2014/main" id="{F091CFCE-8DEC-5A03-C0CE-EF94B63A6DE8}"/>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7" name="Rectangle 276">
                <a:extLst>
                  <a:ext uri="{FF2B5EF4-FFF2-40B4-BE49-F238E27FC236}">
                    <a16:creationId xmlns:a16="http://schemas.microsoft.com/office/drawing/2014/main" id="{5039E02B-18FC-B4C0-E9C6-E7962B652DA6}"/>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8" name="Rectangle 277">
                <a:extLst>
                  <a:ext uri="{FF2B5EF4-FFF2-40B4-BE49-F238E27FC236}">
                    <a16:creationId xmlns:a16="http://schemas.microsoft.com/office/drawing/2014/main" id="{F4F91E0F-4564-E8FD-D3DB-40EF3FB19669}"/>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9" name="Rectangle 278">
                <a:extLst>
                  <a:ext uri="{FF2B5EF4-FFF2-40B4-BE49-F238E27FC236}">
                    <a16:creationId xmlns:a16="http://schemas.microsoft.com/office/drawing/2014/main" id="{E3EE4A54-6493-23C9-7941-511D9F6E2EDB}"/>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0" name="Rectangle 279">
                <a:extLst>
                  <a:ext uri="{FF2B5EF4-FFF2-40B4-BE49-F238E27FC236}">
                    <a16:creationId xmlns:a16="http://schemas.microsoft.com/office/drawing/2014/main" id="{4E1D7570-7834-7342-0DCB-56A2A5EB6046}"/>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1" name="Rectangle 280">
                <a:extLst>
                  <a:ext uri="{FF2B5EF4-FFF2-40B4-BE49-F238E27FC236}">
                    <a16:creationId xmlns:a16="http://schemas.microsoft.com/office/drawing/2014/main" id="{8EE63A8B-AD39-3063-DB05-A319F4E7E151}"/>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2" name="Rectangle 281">
                <a:extLst>
                  <a:ext uri="{FF2B5EF4-FFF2-40B4-BE49-F238E27FC236}">
                    <a16:creationId xmlns:a16="http://schemas.microsoft.com/office/drawing/2014/main" id="{064B6D51-D21D-05EC-1A56-5C4F34F5E704}"/>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3" name="Rectangle 282">
                <a:extLst>
                  <a:ext uri="{FF2B5EF4-FFF2-40B4-BE49-F238E27FC236}">
                    <a16:creationId xmlns:a16="http://schemas.microsoft.com/office/drawing/2014/main" id="{E259DCD1-4D67-1ECA-ABDC-486379FA1FCE}"/>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4" name="Rectangle 283">
                <a:extLst>
                  <a:ext uri="{FF2B5EF4-FFF2-40B4-BE49-F238E27FC236}">
                    <a16:creationId xmlns:a16="http://schemas.microsoft.com/office/drawing/2014/main" id="{49896051-CA82-33A3-719B-49C815D1A124}"/>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5" name="Rectangle 284">
                <a:extLst>
                  <a:ext uri="{FF2B5EF4-FFF2-40B4-BE49-F238E27FC236}">
                    <a16:creationId xmlns:a16="http://schemas.microsoft.com/office/drawing/2014/main" id="{C5A42CFE-8EA1-916D-1DD6-1CE5639FDFC3}"/>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239" name="Group 238">
              <a:extLst>
                <a:ext uri="{FF2B5EF4-FFF2-40B4-BE49-F238E27FC236}">
                  <a16:creationId xmlns:a16="http://schemas.microsoft.com/office/drawing/2014/main" id="{285D1D9A-03E0-E644-4105-DB406007B4E9}"/>
                </a:ext>
              </a:extLst>
            </p:cNvPr>
            <p:cNvGrpSpPr>
              <a:grpSpLocks/>
            </p:cNvGrpSpPr>
            <p:nvPr userDrawn="1"/>
          </p:nvGrpSpPr>
          <p:grpSpPr>
            <a:xfrm rot="5400000">
              <a:off x="6658485" y="-3672122"/>
              <a:ext cx="11067030" cy="21060243"/>
              <a:chOff x="6658493" y="1458000"/>
              <a:chExt cx="11067030" cy="10800000"/>
            </a:xfrm>
            <a:solidFill>
              <a:srgbClr val="92D050">
                <a:alpha val="30000"/>
              </a:srgbClr>
            </a:solidFill>
          </p:grpSpPr>
          <p:sp>
            <p:nvSpPr>
              <p:cNvPr id="240" name="Rectangle 239">
                <a:extLst>
                  <a:ext uri="{FF2B5EF4-FFF2-40B4-BE49-F238E27FC236}">
                    <a16:creationId xmlns:a16="http://schemas.microsoft.com/office/drawing/2014/main" id="{CB350385-CF20-F257-1F91-04CBA0E65C8A}"/>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41" name="Rectangle 240">
                <a:extLst>
                  <a:ext uri="{FF2B5EF4-FFF2-40B4-BE49-F238E27FC236}">
                    <a16:creationId xmlns:a16="http://schemas.microsoft.com/office/drawing/2014/main" id="{FBFEDFD1-BDA9-6078-A008-481C332AC7E2}"/>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42" name="Rectangle 241">
                <a:extLst>
                  <a:ext uri="{FF2B5EF4-FFF2-40B4-BE49-F238E27FC236}">
                    <a16:creationId xmlns:a16="http://schemas.microsoft.com/office/drawing/2014/main" id="{251FEF8D-E5C1-6A39-2EDE-50A2CFAB6F7F}"/>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43" name="Rectangle 242">
                <a:extLst>
                  <a:ext uri="{FF2B5EF4-FFF2-40B4-BE49-F238E27FC236}">
                    <a16:creationId xmlns:a16="http://schemas.microsoft.com/office/drawing/2014/main" id="{0AC81D34-49EE-250F-B2D9-B526EC53B697}"/>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44" name="Rectangle 243">
                <a:extLst>
                  <a:ext uri="{FF2B5EF4-FFF2-40B4-BE49-F238E27FC236}">
                    <a16:creationId xmlns:a16="http://schemas.microsoft.com/office/drawing/2014/main" id="{9D59BCE4-D680-77EA-C4D9-A1DC7325A6F7}"/>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45" name="Rectangle 244">
                <a:extLst>
                  <a:ext uri="{FF2B5EF4-FFF2-40B4-BE49-F238E27FC236}">
                    <a16:creationId xmlns:a16="http://schemas.microsoft.com/office/drawing/2014/main" id="{A736F4A9-13B7-83F5-0D30-9A74E28AFDEF}"/>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46" name="Rectangle 245">
                <a:extLst>
                  <a:ext uri="{FF2B5EF4-FFF2-40B4-BE49-F238E27FC236}">
                    <a16:creationId xmlns:a16="http://schemas.microsoft.com/office/drawing/2014/main" id="{E8ED3EC4-970E-FC23-7A17-D91296057102}"/>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47" name="Rectangle 246">
                <a:extLst>
                  <a:ext uri="{FF2B5EF4-FFF2-40B4-BE49-F238E27FC236}">
                    <a16:creationId xmlns:a16="http://schemas.microsoft.com/office/drawing/2014/main" id="{3FB347DA-DFCD-E7C1-F442-8059D7B664F2}"/>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48" name="Rectangle 247">
                <a:extLst>
                  <a:ext uri="{FF2B5EF4-FFF2-40B4-BE49-F238E27FC236}">
                    <a16:creationId xmlns:a16="http://schemas.microsoft.com/office/drawing/2014/main" id="{8910BD22-8BFC-183E-06ED-F43AB4F54AFB}"/>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49" name="Rectangle 248">
                <a:extLst>
                  <a:ext uri="{FF2B5EF4-FFF2-40B4-BE49-F238E27FC236}">
                    <a16:creationId xmlns:a16="http://schemas.microsoft.com/office/drawing/2014/main" id="{601200E9-633B-9D49-7435-B1202E7CE3A8}"/>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0" name="Rectangle 249">
                <a:extLst>
                  <a:ext uri="{FF2B5EF4-FFF2-40B4-BE49-F238E27FC236}">
                    <a16:creationId xmlns:a16="http://schemas.microsoft.com/office/drawing/2014/main" id="{6768F982-AE44-AA22-B5D4-6FB06AEF7BDF}"/>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1" name="Rectangle 250">
                <a:extLst>
                  <a:ext uri="{FF2B5EF4-FFF2-40B4-BE49-F238E27FC236}">
                    <a16:creationId xmlns:a16="http://schemas.microsoft.com/office/drawing/2014/main" id="{3C0B8014-86FC-9C6B-6DFC-E084590B7B66}"/>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2" name="Rectangle 251">
                <a:extLst>
                  <a:ext uri="{FF2B5EF4-FFF2-40B4-BE49-F238E27FC236}">
                    <a16:creationId xmlns:a16="http://schemas.microsoft.com/office/drawing/2014/main" id="{F4BFFB80-31E8-5BD8-CBA1-1629044152CC}"/>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3" name="Rectangle 252">
                <a:extLst>
                  <a:ext uri="{FF2B5EF4-FFF2-40B4-BE49-F238E27FC236}">
                    <a16:creationId xmlns:a16="http://schemas.microsoft.com/office/drawing/2014/main" id="{04DA77F2-2F23-626D-EB0B-4C1DD9ED5B45}"/>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4" name="Rectangle 253">
                <a:extLst>
                  <a:ext uri="{FF2B5EF4-FFF2-40B4-BE49-F238E27FC236}">
                    <a16:creationId xmlns:a16="http://schemas.microsoft.com/office/drawing/2014/main" id="{27EFAA06-9A34-DC2C-B3EC-ECC46EC5AC14}"/>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5" name="Rectangle 254">
                <a:extLst>
                  <a:ext uri="{FF2B5EF4-FFF2-40B4-BE49-F238E27FC236}">
                    <a16:creationId xmlns:a16="http://schemas.microsoft.com/office/drawing/2014/main" id="{B11191D8-AF0E-CFDA-57D8-7150F7D19D7D}"/>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 name="Text Placeholder 22">
            <a:extLst>
              <a:ext uri="{FF2B5EF4-FFF2-40B4-BE49-F238E27FC236}">
                <a16:creationId xmlns:a16="http://schemas.microsoft.com/office/drawing/2014/main" id="{00B328A9-06DE-D05E-B985-310835017D94}"/>
              </a:ext>
            </a:extLst>
          </p:cNvPr>
          <p:cNvSpPr>
            <a:spLocks noGrp="1"/>
          </p:cNvSpPr>
          <p:nvPr>
            <p:ph type="body" sz="quarter" idx="17" hasCustomPrompt="1"/>
          </p:nvPr>
        </p:nvSpPr>
        <p:spPr>
          <a:xfrm>
            <a:off x="2725199" y="9531472"/>
            <a:ext cx="12145117" cy="818044"/>
          </a:xfrm>
          <a:prstGeom prst="rect">
            <a:avLst/>
          </a:prstGeom>
          <a:noFill/>
        </p:spPr>
        <p:txBody>
          <a:bodyPr wrap="square" tIns="0" rIns="72000">
            <a:spAutoFit/>
          </a:bodyPr>
          <a:lstStyle>
            <a:lvl1pPr algn="l">
              <a:spcAft>
                <a:spcPts val="0"/>
              </a:spcAft>
              <a:defRPr sz="4800">
                <a:solidFill>
                  <a:schemeClr val="bg1"/>
                </a:solidFill>
                <a:latin typeface="Calibri" panose="020F0502020204030204" pitchFamily="34" charset="0"/>
                <a:cs typeface="Calibri" panose="020F0502020204030204" pitchFamily="34" charset="0"/>
              </a:defRPr>
            </a:lvl1pPr>
          </a:lstStyle>
          <a:p>
            <a:pPr lvl="0"/>
            <a:r>
              <a:rPr lang="en-US"/>
              <a:t>Cover subtitle or date</a:t>
            </a:r>
            <a:endParaRPr lang="en-GB"/>
          </a:p>
        </p:txBody>
      </p:sp>
      <p:sp>
        <p:nvSpPr>
          <p:cNvPr id="7" name="Title 1">
            <a:extLst>
              <a:ext uri="{FF2B5EF4-FFF2-40B4-BE49-F238E27FC236}">
                <a16:creationId xmlns:a16="http://schemas.microsoft.com/office/drawing/2014/main" id="{61346095-36A8-9597-611B-42D22F480090}"/>
              </a:ext>
            </a:extLst>
          </p:cNvPr>
          <p:cNvSpPr>
            <a:spLocks noGrp="1"/>
          </p:cNvSpPr>
          <p:nvPr>
            <p:ph type="title" hasCustomPrompt="1"/>
          </p:nvPr>
        </p:nvSpPr>
        <p:spPr>
          <a:xfrm>
            <a:off x="2725199" y="4893494"/>
            <a:ext cx="12145117" cy="4611385"/>
          </a:xfrm>
          <a:prstGeom prst="rect">
            <a:avLst/>
          </a:prstGeom>
        </p:spPr>
        <p:txBody>
          <a:bodyPr bIns="0" anchor="b" anchorCtr="0"/>
          <a:lstStyle>
            <a:lvl1pPr algn="l">
              <a:defRPr sz="8000" b="1" i="0">
                <a:solidFill>
                  <a:schemeClr val="bg1"/>
                </a:solidFill>
                <a:latin typeface="Calibri" panose="020F0502020204030204" pitchFamily="34" charset="0"/>
                <a:cs typeface="Calibri" panose="020F0502020204030204" pitchFamily="34" charset="0"/>
              </a:defRPr>
            </a:lvl1pPr>
          </a:lstStyle>
          <a:p>
            <a:r>
              <a:rPr lang="en-US"/>
              <a:t>Click to add title</a:t>
            </a:r>
            <a:endParaRPr lang="en-GB"/>
          </a:p>
        </p:txBody>
      </p:sp>
    </p:spTree>
    <p:extLst>
      <p:ext uri="{BB962C8B-B14F-4D97-AF65-F5344CB8AC3E}">
        <p14:creationId xmlns:p14="http://schemas.microsoft.com/office/powerpoint/2010/main" val="530065734"/>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 Sky Blu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E32409B-18B8-9685-58EC-7E78057BD68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2622123" y="11989759"/>
            <a:ext cx="1069414" cy="1110026"/>
          </a:xfrm>
          <a:prstGeom prst="rect">
            <a:avLst/>
          </a:prstGeom>
        </p:spPr>
      </p:pic>
      <p:sp>
        <p:nvSpPr>
          <p:cNvPr id="12" name="Rectangle 11">
            <a:extLst>
              <a:ext uri="{FF2B5EF4-FFF2-40B4-BE49-F238E27FC236}">
                <a16:creationId xmlns:a16="http://schemas.microsoft.com/office/drawing/2014/main" id="{CC48BD88-8E64-C119-4AFB-483D477ED5CE}"/>
              </a:ext>
            </a:extLst>
          </p:cNvPr>
          <p:cNvSpPr/>
          <p:nvPr userDrawn="1"/>
        </p:nvSpPr>
        <p:spPr>
          <a:xfrm>
            <a:off x="0" y="0"/>
            <a:ext cx="21917026" cy="13716000"/>
          </a:xfrm>
          <a:prstGeom prst="rect">
            <a:avLst/>
          </a:prstGeom>
          <a:gradFill flip="none" rotWithShape="1">
            <a:gsLst>
              <a:gs pos="0">
                <a:schemeClr val="accent2"/>
              </a:gs>
              <a:gs pos="47000">
                <a:schemeClr val="accent4"/>
              </a:gs>
              <a:gs pos="100000">
                <a:schemeClr val="accent4">
                  <a:lumMod val="20000"/>
                  <a:lumOff val="80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709467" rtl="0" eaLnBrk="1" latinLnBrk="0" hangingPunct="1"/>
            <a:endParaRPr lang="en-QA"/>
          </a:p>
        </p:txBody>
      </p:sp>
      <p:grpSp>
        <p:nvGrpSpPr>
          <p:cNvPr id="17" name="Group 16">
            <a:extLst>
              <a:ext uri="{FF2B5EF4-FFF2-40B4-BE49-F238E27FC236}">
                <a16:creationId xmlns:a16="http://schemas.microsoft.com/office/drawing/2014/main" id="{71407DFC-9680-3672-1D2A-97AB56B51800}"/>
              </a:ext>
            </a:extLst>
          </p:cNvPr>
          <p:cNvGrpSpPr/>
          <p:nvPr userDrawn="1"/>
        </p:nvGrpSpPr>
        <p:grpSpPr>
          <a:xfrm rot="5400000">
            <a:off x="10668000" y="1"/>
            <a:ext cx="13716000" cy="13716000"/>
            <a:chOff x="6137236" y="4316536"/>
            <a:chExt cx="5233287" cy="5233287"/>
          </a:xfrm>
        </p:grpSpPr>
        <p:sp>
          <p:nvSpPr>
            <p:cNvPr id="18" name="Right Triangle 17">
              <a:extLst>
                <a:ext uri="{FF2B5EF4-FFF2-40B4-BE49-F238E27FC236}">
                  <a16:creationId xmlns:a16="http://schemas.microsoft.com/office/drawing/2014/main" id="{314D021F-2980-C3C7-B356-41B1961B7D05}"/>
                </a:ext>
              </a:extLst>
            </p:cNvPr>
            <p:cNvSpPr/>
            <p:nvPr userDrawn="1"/>
          </p:nvSpPr>
          <p:spPr>
            <a:xfrm>
              <a:off x="6137236" y="4316536"/>
              <a:ext cx="941264" cy="941264"/>
            </a:xfrm>
            <a:prstGeom prst="rtTriangle">
              <a:avLst/>
            </a:prstGeom>
            <a:gradFill flip="none" rotWithShape="1">
              <a:gsLst>
                <a:gs pos="100000">
                  <a:schemeClr val="accent4">
                    <a:alpha val="0"/>
                  </a:schemeClr>
                </a:gs>
                <a:gs pos="0">
                  <a:schemeClr val="accent4"/>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ight Triangle 18">
              <a:extLst>
                <a:ext uri="{FF2B5EF4-FFF2-40B4-BE49-F238E27FC236}">
                  <a16:creationId xmlns:a16="http://schemas.microsoft.com/office/drawing/2014/main" id="{7EF5387B-1C31-9CB9-46C7-8BFCE91C3B0C}"/>
                </a:ext>
              </a:extLst>
            </p:cNvPr>
            <p:cNvSpPr/>
            <p:nvPr userDrawn="1"/>
          </p:nvSpPr>
          <p:spPr>
            <a:xfrm rot="10800000">
              <a:off x="7078500" y="5257800"/>
              <a:ext cx="4292023" cy="4292023"/>
            </a:xfrm>
            <a:prstGeom prst="rtTriangle">
              <a:avLst/>
            </a:prstGeom>
            <a:gradFill>
              <a:gsLst>
                <a:gs pos="100000">
                  <a:schemeClr val="accent4">
                    <a:alpha val="0"/>
                  </a:schemeClr>
                </a:gs>
                <a:gs pos="0">
                  <a:schemeClr val="accent4"/>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43" name="Grid" hidden="1">
            <a:extLst>
              <a:ext uri="{FF2B5EF4-FFF2-40B4-BE49-F238E27FC236}">
                <a16:creationId xmlns:a16="http://schemas.microsoft.com/office/drawing/2014/main" id="{830D23B4-CC97-ABAB-1C57-9D0527391962}"/>
              </a:ext>
            </a:extLst>
          </p:cNvPr>
          <p:cNvGrpSpPr>
            <a:grpSpLocks/>
          </p:cNvGrpSpPr>
          <p:nvPr userDrawn="1"/>
        </p:nvGrpSpPr>
        <p:grpSpPr>
          <a:xfrm>
            <a:off x="1661878" y="1324484"/>
            <a:ext cx="21060245" cy="11067032"/>
            <a:chOff x="1661878" y="1324483"/>
            <a:chExt cx="21060245" cy="11067032"/>
          </a:xfrm>
        </p:grpSpPr>
        <p:grpSp>
          <p:nvGrpSpPr>
            <p:cNvPr id="44" name="Group 43">
              <a:extLst>
                <a:ext uri="{FF2B5EF4-FFF2-40B4-BE49-F238E27FC236}">
                  <a16:creationId xmlns:a16="http://schemas.microsoft.com/office/drawing/2014/main" id="{1C831C55-66DE-7938-1636-A7434F534FDE}"/>
                </a:ext>
              </a:extLst>
            </p:cNvPr>
            <p:cNvGrpSpPr>
              <a:grpSpLocks/>
            </p:cNvGrpSpPr>
            <p:nvPr userDrawn="1"/>
          </p:nvGrpSpPr>
          <p:grpSpPr>
            <a:xfrm>
              <a:off x="1661880" y="1324483"/>
              <a:ext cx="21060243" cy="11067031"/>
              <a:chOff x="1661879" y="1458000"/>
              <a:chExt cx="21060243" cy="10800000"/>
            </a:xfrm>
            <a:solidFill>
              <a:srgbClr val="92D050">
                <a:alpha val="30000"/>
              </a:srgbClr>
            </a:solidFill>
          </p:grpSpPr>
          <p:sp>
            <p:nvSpPr>
              <p:cNvPr id="62" name="Rectangle 61">
                <a:extLst>
                  <a:ext uri="{FF2B5EF4-FFF2-40B4-BE49-F238E27FC236}">
                    <a16:creationId xmlns:a16="http://schemas.microsoft.com/office/drawing/2014/main" id="{45250159-EE63-C3BE-0598-2CE5BD14925C}"/>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3" name="Rectangle 62">
                <a:extLst>
                  <a:ext uri="{FF2B5EF4-FFF2-40B4-BE49-F238E27FC236}">
                    <a16:creationId xmlns:a16="http://schemas.microsoft.com/office/drawing/2014/main" id="{2405E22F-B5C3-48AD-BDDD-94AF27E0EF00}"/>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4" name="Rectangle 63">
                <a:extLst>
                  <a:ext uri="{FF2B5EF4-FFF2-40B4-BE49-F238E27FC236}">
                    <a16:creationId xmlns:a16="http://schemas.microsoft.com/office/drawing/2014/main" id="{00075009-228B-184A-D2EC-0776E156AE6E}"/>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5" name="Rectangle 64">
                <a:extLst>
                  <a:ext uri="{FF2B5EF4-FFF2-40B4-BE49-F238E27FC236}">
                    <a16:creationId xmlns:a16="http://schemas.microsoft.com/office/drawing/2014/main" id="{596587E8-463A-4125-9DE9-B10B5004C2DD}"/>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6" name="Rectangle 65">
                <a:extLst>
                  <a:ext uri="{FF2B5EF4-FFF2-40B4-BE49-F238E27FC236}">
                    <a16:creationId xmlns:a16="http://schemas.microsoft.com/office/drawing/2014/main" id="{E1581D9C-E0D1-51C6-B507-39320EA9175E}"/>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7" name="Rectangle 66">
                <a:extLst>
                  <a:ext uri="{FF2B5EF4-FFF2-40B4-BE49-F238E27FC236}">
                    <a16:creationId xmlns:a16="http://schemas.microsoft.com/office/drawing/2014/main" id="{05C4705F-2475-DC70-AEAC-60933C68F41B}"/>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8" name="Rectangle 67">
                <a:extLst>
                  <a:ext uri="{FF2B5EF4-FFF2-40B4-BE49-F238E27FC236}">
                    <a16:creationId xmlns:a16="http://schemas.microsoft.com/office/drawing/2014/main" id="{2D193229-F707-206D-9D74-23005BF19985}"/>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9" name="Rectangle 68">
                <a:extLst>
                  <a:ext uri="{FF2B5EF4-FFF2-40B4-BE49-F238E27FC236}">
                    <a16:creationId xmlns:a16="http://schemas.microsoft.com/office/drawing/2014/main" id="{05B678D5-563E-790E-3A54-D73B425D677F}"/>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0" name="Rectangle 69">
                <a:extLst>
                  <a:ext uri="{FF2B5EF4-FFF2-40B4-BE49-F238E27FC236}">
                    <a16:creationId xmlns:a16="http://schemas.microsoft.com/office/drawing/2014/main" id="{2DB6D542-2AA9-E20F-4CAB-1B9B0EAA306C}"/>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1" name="Rectangle 70">
                <a:extLst>
                  <a:ext uri="{FF2B5EF4-FFF2-40B4-BE49-F238E27FC236}">
                    <a16:creationId xmlns:a16="http://schemas.microsoft.com/office/drawing/2014/main" id="{239B0AFA-8409-5D4C-BF3D-DEACD714CBC5}"/>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2" name="Rectangle 71">
                <a:extLst>
                  <a:ext uri="{FF2B5EF4-FFF2-40B4-BE49-F238E27FC236}">
                    <a16:creationId xmlns:a16="http://schemas.microsoft.com/office/drawing/2014/main" id="{5FF5C2CE-F86A-9EEF-C872-A7F90F08F650}"/>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3" name="Rectangle 72">
                <a:extLst>
                  <a:ext uri="{FF2B5EF4-FFF2-40B4-BE49-F238E27FC236}">
                    <a16:creationId xmlns:a16="http://schemas.microsoft.com/office/drawing/2014/main" id="{BEAC884A-81C6-89FD-D567-B735CEE782BD}"/>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4" name="Rectangle 73">
                <a:extLst>
                  <a:ext uri="{FF2B5EF4-FFF2-40B4-BE49-F238E27FC236}">
                    <a16:creationId xmlns:a16="http://schemas.microsoft.com/office/drawing/2014/main" id="{AF37C2AC-7C07-EB15-2C4A-0F8A689361D5}"/>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5" name="Rectangle 74">
                <a:extLst>
                  <a:ext uri="{FF2B5EF4-FFF2-40B4-BE49-F238E27FC236}">
                    <a16:creationId xmlns:a16="http://schemas.microsoft.com/office/drawing/2014/main" id="{B4B4507F-CDF5-DC33-8875-B738AC4D4E75}"/>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6" name="Rectangle 75">
                <a:extLst>
                  <a:ext uri="{FF2B5EF4-FFF2-40B4-BE49-F238E27FC236}">
                    <a16:creationId xmlns:a16="http://schemas.microsoft.com/office/drawing/2014/main" id="{0A2B7C14-60D4-AB3B-DC39-054ED1571204}"/>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7" name="Rectangle 76">
                <a:extLst>
                  <a:ext uri="{FF2B5EF4-FFF2-40B4-BE49-F238E27FC236}">
                    <a16:creationId xmlns:a16="http://schemas.microsoft.com/office/drawing/2014/main" id="{1C052109-6A30-399A-9E46-1698903C03F0}"/>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8" name="Rectangle 77">
                <a:extLst>
                  <a:ext uri="{FF2B5EF4-FFF2-40B4-BE49-F238E27FC236}">
                    <a16:creationId xmlns:a16="http://schemas.microsoft.com/office/drawing/2014/main" id="{3A3C07B9-24E5-D155-FBA0-797C2B366429}"/>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9" name="Rectangle 78">
                <a:extLst>
                  <a:ext uri="{FF2B5EF4-FFF2-40B4-BE49-F238E27FC236}">
                    <a16:creationId xmlns:a16="http://schemas.microsoft.com/office/drawing/2014/main" id="{9AA47066-0B66-765F-CAA8-135DBA33B663}"/>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0" name="Rectangle 79">
                <a:extLst>
                  <a:ext uri="{FF2B5EF4-FFF2-40B4-BE49-F238E27FC236}">
                    <a16:creationId xmlns:a16="http://schemas.microsoft.com/office/drawing/2014/main" id="{DA48DE9A-6991-2DDA-3ACC-02AE5272B7DA}"/>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1" name="Rectangle 80">
                <a:extLst>
                  <a:ext uri="{FF2B5EF4-FFF2-40B4-BE49-F238E27FC236}">
                    <a16:creationId xmlns:a16="http://schemas.microsoft.com/office/drawing/2014/main" id="{8DB12727-E88F-E8F5-D5BD-57B653256A10}"/>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2" name="Rectangle 81">
                <a:extLst>
                  <a:ext uri="{FF2B5EF4-FFF2-40B4-BE49-F238E27FC236}">
                    <a16:creationId xmlns:a16="http://schemas.microsoft.com/office/drawing/2014/main" id="{2408D2E8-67C6-C36E-3271-244877A1449F}"/>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3" name="Rectangle 82">
                <a:extLst>
                  <a:ext uri="{FF2B5EF4-FFF2-40B4-BE49-F238E27FC236}">
                    <a16:creationId xmlns:a16="http://schemas.microsoft.com/office/drawing/2014/main" id="{6A847715-A2F4-A8B0-AC23-1924557EE19B}"/>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4" name="Rectangle 83">
                <a:extLst>
                  <a:ext uri="{FF2B5EF4-FFF2-40B4-BE49-F238E27FC236}">
                    <a16:creationId xmlns:a16="http://schemas.microsoft.com/office/drawing/2014/main" id="{277B0CC1-7027-EC31-AC11-9E90C2076B39}"/>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5" name="Rectangle 84">
                <a:extLst>
                  <a:ext uri="{FF2B5EF4-FFF2-40B4-BE49-F238E27FC236}">
                    <a16:creationId xmlns:a16="http://schemas.microsoft.com/office/drawing/2014/main" id="{F93FEACE-0DE9-3394-C3C9-01576A5CB10B}"/>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6" name="Rectangle 85">
                <a:extLst>
                  <a:ext uri="{FF2B5EF4-FFF2-40B4-BE49-F238E27FC236}">
                    <a16:creationId xmlns:a16="http://schemas.microsoft.com/office/drawing/2014/main" id="{BD6F455D-6FB6-C226-2E2A-7C41761C5C23}"/>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7" name="Rectangle 86">
                <a:extLst>
                  <a:ext uri="{FF2B5EF4-FFF2-40B4-BE49-F238E27FC236}">
                    <a16:creationId xmlns:a16="http://schemas.microsoft.com/office/drawing/2014/main" id="{67A4809D-5AA7-5E20-C0AF-6AE59D982DE4}"/>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8" name="Rectangle 87">
                <a:extLst>
                  <a:ext uri="{FF2B5EF4-FFF2-40B4-BE49-F238E27FC236}">
                    <a16:creationId xmlns:a16="http://schemas.microsoft.com/office/drawing/2014/main" id="{94D74E81-656C-6AD2-30D0-699F7576FA8A}"/>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9" name="Rectangle 88">
                <a:extLst>
                  <a:ext uri="{FF2B5EF4-FFF2-40B4-BE49-F238E27FC236}">
                    <a16:creationId xmlns:a16="http://schemas.microsoft.com/office/drawing/2014/main" id="{223B60C5-D3F6-4ACB-233E-9445C8CAA95D}"/>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0" name="Rectangle 89">
                <a:extLst>
                  <a:ext uri="{FF2B5EF4-FFF2-40B4-BE49-F238E27FC236}">
                    <a16:creationId xmlns:a16="http://schemas.microsoft.com/office/drawing/2014/main" id="{3FF9CF73-37AF-6A26-DECA-7BB7461C4D56}"/>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1" name="Rectangle 90">
                <a:extLst>
                  <a:ext uri="{FF2B5EF4-FFF2-40B4-BE49-F238E27FC236}">
                    <a16:creationId xmlns:a16="http://schemas.microsoft.com/office/drawing/2014/main" id="{42FA55E8-2015-96B9-3F80-20F03EF5CF6E}"/>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45" name="Group 44">
              <a:extLst>
                <a:ext uri="{FF2B5EF4-FFF2-40B4-BE49-F238E27FC236}">
                  <a16:creationId xmlns:a16="http://schemas.microsoft.com/office/drawing/2014/main" id="{8F6590AD-9447-1C16-28C0-0CF98C6631AB}"/>
                </a:ext>
              </a:extLst>
            </p:cNvPr>
            <p:cNvGrpSpPr>
              <a:grpSpLocks/>
            </p:cNvGrpSpPr>
            <p:nvPr userDrawn="1"/>
          </p:nvGrpSpPr>
          <p:grpSpPr>
            <a:xfrm rot="5400000">
              <a:off x="6658485" y="-3672122"/>
              <a:ext cx="11067030" cy="21060243"/>
              <a:chOff x="6658493" y="1458000"/>
              <a:chExt cx="11067030" cy="10800000"/>
            </a:xfrm>
            <a:solidFill>
              <a:srgbClr val="92D050">
                <a:alpha val="30000"/>
              </a:srgbClr>
            </a:solidFill>
          </p:grpSpPr>
          <p:sp>
            <p:nvSpPr>
              <p:cNvPr id="46" name="Rectangle 45">
                <a:extLst>
                  <a:ext uri="{FF2B5EF4-FFF2-40B4-BE49-F238E27FC236}">
                    <a16:creationId xmlns:a16="http://schemas.microsoft.com/office/drawing/2014/main" id="{80164498-5576-BBDF-3C8D-C19EF1F7B2A5}"/>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FE2C17BE-014F-88D1-3588-3AFD3C3B2153}"/>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B556FB8B-C7EE-3E67-E3F4-E59103D37C49}"/>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E794B3E-7EA7-2E66-B06E-F5A2E684E6F8}"/>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407E4862-F855-DF4F-4273-FB39EFE2F74F}"/>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E1DF22FA-9AAF-67B0-4F3B-0AAF24C04290}"/>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11621BC1-74B6-8BCE-D182-907C486B488B}"/>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E59CD228-8FAC-17A9-9A2F-C3FFEDAABBFF}"/>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4" name="Rectangle 53">
                <a:extLst>
                  <a:ext uri="{FF2B5EF4-FFF2-40B4-BE49-F238E27FC236}">
                    <a16:creationId xmlns:a16="http://schemas.microsoft.com/office/drawing/2014/main" id="{9BD14200-4585-958A-B091-341AA47FD588}"/>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5" name="Rectangle 54">
                <a:extLst>
                  <a:ext uri="{FF2B5EF4-FFF2-40B4-BE49-F238E27FC236}">
                    <a16:creationId xmlns:a16="http://schemas.microsoft.com/office/drawing/2014/main" id="{A0E2E729-94F2-65D3-9EFF-BDC17FC5848F}"/>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6" name="Rectangle 55">
                <a:extLst>
                  <a:ext uri="{FF2B5EF4-FFF2-40B4-BE49-F238E27FC236}">
                    <a16:creationId xmlns:a16="http://schemas.microsoft.com/office/drawing/2014/main" id="{5D3AFE3F-7967-3A71-3646-91D38D135622}"/>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7" name="Rectangle 56">
                <a:extLst>
                  <a:ext uri="{FF2B5EF4-FFF2-40B4-BE49-F238E27FC236}">
                    <a16:creationId xmlns:a16="http://schemas.microsoft.com/office/drawing/2014/main" id="{8BBA78F0-2C60-FBDC-8835-1E411D1472BD}"/>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8" name="Rectangle 57">
                <a:extLst>
                  <a:ext uri="{FF2B5EF4-FFF2-40B4-BE49-F238E27FC236}">
                    <a16:creationId xmlns:a16="http://schemas.microsoft.com/office/drawing/2014/main" id="{720CE4F8-56C5-C685-6D55-7F9DC26820EF}"/>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9" name="Rectangle 58">
                <a:extLst>
                  <a:ext uri="{FF2B5EF4-FFF2-40B4-BE49-F238E27FC236}">
                    <a16:creationId xmlns:a16="http://schemas.microsoft.com/office/drawing/2014/main" id="{FE87D5E2-FE7B-10CF-6F9F-8391638328AA}"/>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0" name="Rectangle 59">
                <a:extLst>
                  <a:ext uri="{FF2B5EF4-FFF2-40B4-BE49-F238E27FC236}">
                    <a16:creationId xmlns:a16="http://schemas.microsoft.com/office/drawing/2014/main" id="{3B1D1D75-2E95-3B14-F0B3-5E34188DFFF5}"/>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1" name="Rectangle 60">
                <a:extLst>
                  <a:ext uri="{FF2B5EF4-FFF2-40B4-BE49-F238E27FC236}">
                    <a16:creationId xmlns:a16="http://schemas.microsoft.com/office/drawing/2014/main" id="{EA67A1CA-7B4D-C838-3A04-F201CA99A3D1}"/>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94" name="Text Placeholder 22">
            <a:extLst>
              <a:ext uri="{FF2B5EF4-FFF2-40B4-BE49-F238E27FC236}">
                <a16:creationId xmlns:a16="http://schemas.microsoft.com/office/drawing/2014/main" id="{C7DAACD4-76EE-AEB9-CFFD-35559547BB08}"/>
              </a:ext>
            </a:extLst>
          </p:cNvPr>
          <p:cNvSpPr>
            <a:spLocks noGrp="1"/>
          </p:cNvSpPr>
          <p:nvPr>
            <p:ph type="body" sz="quarter" idx="17" hasCustomPrompt="1"/>
          </p:nvPr>
        </p:nvSpPr>
        <p:spPr>
          <a:xfrm>
            <a:off x="2725199" y="9531472"/>
            <a:ext cx="12145117" cy="818044"/>
          </a:xfrm>
          <a:prstGeom prst="rect">
            <a:avLst/>
          </a:prstGeom>
          <a:noFill/>
        </p:spPr>
        <p:txBody>
          <a:bodyPr wrap="square" tIns="0" rIns="72000">
            <a:spAutoFit/>
          </a:bodyPr>
          <a:lstStyle>
            <a:lvl1pPr algn="l">
              <a:spcAft>
                <a:spcPts val="0"/>
              </a:spcAft>
              <a:defRPr sz="4800">
                <a:solidFill>
                  <a:schemeClr val="bg1"/>
                </a:solidFill>
                <a:latin typeface="Calibri" panose="020F0502020204030204" pitchFamily="34" charset="0"/>
                <a:cs typeface="Calibri" panose="020F0502020204030204" pitchFamily="34" charset="0"/>
              </a:defRPr>
            </a:lvl1pPr>
          </a:lstStyle>
          <a:p>
            <a:pPr lvl="0"/>
            <a:r>
              <a:rPr lang="en-US"/>
              <a:t>Cover subtitle or date</a:t>
            </a:r>
            <a:endParaRPr lang="en-GB"/>
          </a:p>
        </p:txBody>
      </p:sp>
      <p:sp>
        <p:nvSpPr>
          <p:cNvPr id="95" name="Title 1">
            <a:extLst>
              <a:ext uri="{FF2B5EF4-FFF2-40B4-BE49-F238E27FC236}">
                <a16:creationId xmlns:a16="http://schemas.microsoft.com/office/drawing/2014/main" id="{718CF7E5-53CD-7100-42F3-8BA8083F5C17}"/>
              </a:ext>
            </a:extLst>
          </p:cNvPr>
          <p:cNvSpPr>
            <a:spLocks noGrp="1"/>
          </p:cNvSpPr>
          <p:nvPr>
            <p:ph type="title" hasCustomPrompt="1"/>
          </p:nvPr>
        </p:nvSpPr>
        <p:spPr>
          <a:xfrm>
            <a:off x="2725199" y="4893494"/>
            <a:ext cx="12145117" cy="4611385"/>
          </a:xfrm>
          <a:prstGeom prst="rect">
            <a:avLst/>
          </a:prstGeom>
        </p:spPr>
        <p:txBody>
          <a:bodyPr bIns="0" anchor="b" anchorCtr="0"/>
          <a:lstStyle>
            <a:lvl1pPr algn="l">
              <a:defRPr sz="8000" b="1" i="0">
                <a:solidFill>
                  <a:schemeClr val="bg1"/>
                </a:solidFill>
                <a:latin typeface="Calibri" panose="020F0502020204030204" pitchFamily="34" charset="0"/>
                <a:cs typeface="Calibri" panose="020F0502020204030204" pitchFamily="34" charset="0"/>
              </a:defRPr>
            </a:lvl1pPr>
          </a:lstStyle>
          <a:p>
            <a:r>
              <a:rPr lang="en-US"/>
              <a:t>Click to add title</a:t>
            </a:r>
            <a:endParaRPr lang="en-GB"/>
          </a:p>
        </p:txBody>
      </p:sp>
    </p:spTree>
    <p:extLst>
      <p:ext uri="{BB962C8B-B14F-4D97-AF65-F5344CB8AC3E}">
        <p14:creationId xmlns:p14="http://schemas.microsoft.com/office/powerpoint/2010/main" val="3146170831"/>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 Skyline Blue">
    <p:spTree>
      <p:nvGrpSpPr>
        <p:cNvPr id="1" name=""/>
        <p:cNvGrpSpPr/>
        <p:nvPr/>
      </p:nvGrpSpPr>
      <p:grpSpPr>
        <a:xfrm>
          <a:off x="0" y="0"/>
          <a:ext cx="0" cy="0"/>
          <a:chOff x="0" y="0"/>
          <a:chExt cx="0" cy="0"/>
        </a:xfrm>
      </p:grpSpPr>
      <p:pic>
        <p:nvPicPr>
          <p:cNvPr id="5" name="Emblem">
            <a:extLst>
              <a:ext uri="{FF2B5EF4-FFF2-40B4-BE49-F238E27FC236}">
                <a16:creationId xmlns:a16="http://schemas.microsoft.com/office/drawing/2014/main" id="{6082E126-E1BD-84D9-69A0-FEA15BA7852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2622123" y="11989759"/>
            <a:ext cx="1069414" cy="1110026"/>
          </a:xfrm>
          <a:prstGeom prst="rect">
            <a:avLst/>
          </a:prstGeom>
        </p:spPr>
      </p:pic>
      <p:sp>
        <p:nvSpPr>
          <p:cNvPr id="2" name="BG">
            <a:extLst>
              <a:ext uri="{FF2B5EF4-FFF2-40B4-BE49-F238E27FC236}">
                <a16:creationId xmlns:a16="http://schemas.microsoft.com/office/drawing/2014/main" id="{3DB33FE8-3CDF-7BAD-D52B-A308ACF2752D}"/>
              </a:ext>
            </a:extLst>
          </p:cNvPr>
          <p:cNvSpPr/>
          <p:nvPr userDrawn="1"/>
        </p:nvSpPr>
        <p:spPr>
          <a:xfrm>
            <a:off x="0" y="0"/>
            <a:ext cx="21917026" cy="13716000"/>
          </a:xfrm>
          <a:prstGeom prst="rect">
            <a:avLst/>
          </a:prstGeom>
          <a:gradFill flip="none" rotWithShape="1">
            <a:gsLst>
              <a:gs pos="100000">
                <a:schemeClr val="accent2"/>
              </a:gs>
              <a:gs pos="5000">
                <a:srgbClr val="0070C0"/>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nvGrpSpPr>
          <p:cNvPr id="3" name="GD">
            <a:extLst>
              <a:ext uri="{FF2B5EF4-FFF2-40B4-BE49-F238E27FC236}">
                <a16:creationId xmlns:a16="http://schemas.microsoft.com/office/drawing/2014/main" id="{88BBD6B1-C3F3-05AC-B59A-2D4C8E5CA51E}"/>
              </a:ext>
            </a:extLst>
          </p:cNvPr>
          <p:cNvGrpSpPr/>
          <p:nvPr userDrawn="1"/>
        </p:nvGrpSpPr>
        <p:grpSpPr>
          <a:xfrm rot="5400000">
            <a:off x="10667996" y="-2"/>
            <a:ext cx="13716003" cy="13716003"/>
            <a:chOff x="6137235" y="4316536"/>
            <a:chExt cx="5233288" cy="5233288"/>
          </a:xfrm>
        </p:grpSpPr>
        <p:sp>
          <p:nvSpPr>
            <p:cNvPr id="6" name="Right Triangle 5">
              <a:extLst>
                <a:ext uri="{FF2B5EF4-FFF2-40B4-BE49-F238E27FC236}">
                  <a16:creationId xmlns:a16="http://schemas.microsoft.com/office/drawing/2014/main" id="{EE99308C-846B-8A3F-A880-D285756033B9}"/>
                </a:ext>
              </a:extLst>
            </p:cNvPr>
            <p:cNvSpPr/>
            <p:nvPr userDrawn="1"/>
          </p:nvSpPr>
          <p:spPr>
            <a:xfrm>
              <a:off x="6137235" y="4316536"/>
              <a:ext cx="941264" cy="941264"/>
            </a:xfrm>
            <a:prstGeom prst="rtTriangle">
              <a:avLst/>
            </a:prstGeom>
            <a:gradFill flip="none" rotWithShape="1">
              <a:gsLst>
                <a:gs pos="100000">
                  <a:schemeClr val="accent2">
                    <a:alpha val="0"/>
                  </a:schemeClr>
                </a:gs>
                <a:gs pos="0">
                  <a:schemeClr val="accent2"/>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 name="Right Triangle 6">
              <a:extLst>
                <a:ext uri="{FF2B5EF4-FFF2-40B4-BE49-F238E27FC236}">
                  <a16:creationId xmlns:a16="http://schemas.microsoft.com/office/drawing/2014/main" id="{E7C4C0C8-E751-072D-1469-10FEFC64648C}"/>
                </a:ext>
              </a:extLst>
            </p:cNvPr>
            <p:cNvSpPr/>
            <p:nvPr userDrawn="1"/>
          </p:nvSpPr>
          <p:spPr>
            <a:xfrm rot="10800000">
              <a:off x="7078499" y="5257800"/>
              <a:ext cx="4292024" cy="4292024"/>
            </a:xfrm>
            <a:prstGeom prst="rtTriangle">
              <a:avLst/>
            </a:prstGeom>
            <a:gradFill flip="none" rotWithShape="1">
              <a:gsLst>
                <a:gs pos="99609">
                  <a:srgbClr val="BADFF4"/>
                </a:gs>
                <a:gs pos="99218">
                  <a:srgbClr val="B9DEF3"/>
                </a:gs>
                <a:gs pos="98437">
                  <a:srgbClr val="B8DDF2"/>
                </a:gs>
                <a:gs pos="50000">
                  <a:srgbClr val="6591AA"/>
                </a:gs>
                <a:gs pos="100000">
                  <a:schemeClr val="accent2">
                    <a:lumMod val="20000"/>
                    <a:lumOff val="80000"/>
                    <a:alpha val="0"/>
                  </a:schemeClr>
                </a:gs>
                <a:gs pos="0">
                  <a:schemeClr val="accent2"/>
                </a:gs>
              </a:gsLst>
              <a:lin ang="150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43" name="Grid" hidden="1">
            <a:extLst>
              <a:ext uri="{FF2B5EF4-FFF2-40B4-BE49-F238E27FC236}">
                <a16:creationId xmlns:a16="http://schemas.microsoft.com/office/drawing/2014/main" id="{40177023-9E12-DD11-9C20-8F84F8F9B167}"/>
              </a:ext>
            </a:extLst>
          </p:cNvPr>
          <p:cNvGrpSpPr>
            <a:grpSpLocks/>
          </p:cNvGrpSpPr>
          <p:nvPr userDrawn="1"/>
        </p:nvGrpSpPr>
        <p:grpSpPr>
          <a:xfrm>
            <a:off x="1661878" y="1324484"/>
            <a:ext cx="21060245" cy="11067032"/>
            <a:chOff x="1661878" y="1324483"/>
            <a:chExt cx="21060245" cy="11067032"/>
          </a:xfrm>
        </p:grpSpPr>
        <p:grpSp>
          <p:nvGrpSpPr>
            <p:cNvPr id="44" name="Group 43">
              <a:extLst>
                <a:ext uri="{FF2B5EF4-FFF2-40B4-BE49-F238E27FC236}">
                  <a16:creationId xmlns:a16="http://schemas.microsoft.com/office/drawing/2014/main" id="{2067DE49-0770-0F1E-6A6C-53F52A62A2EF}"/>
                </a:ext>
              </a:extLst>
            </p:cNvPr>
            <p:cNvGrpSpPr>
              <a:grpSpLocks/>
            </p:cNvGrpSpPr>
            <p:nvPr userDrawn="1"/>
          </p:nvGrpSpPr>
          <p:grpSpPr>
            <a:xfrm>
              <a:off x="1661880" y="1324483"/>
              <a:ext cx="21060243" cy="11067031"/>
              <a:chOff x="1661879" y="1458000"/>
              <a:chExt cx="21060243" cy="10800000"/>
            </a:xfrm>
            <a:solidFill>
              <a:srgbClr val="92D050">
                <a:alpha val="30000"/>
              </a:srgbClr>
            </a:solidFill>
          </p:grpSpPr>
          <p:sp>
            <p:nvSpPr>
              <p:cNvPr id="62" name="Rectangle 61">
                <a:extLst>
                  <a:ext uri="{FF2B5EF4-FFF2-40B4-BE49-F238E27FC236}">
                    <a16:creationId xmlns:a16="http://schemas.microsoft.com/office/drawing/2014/main" id="{ADD7C6EF-F3BE-5E0C-9632-F51CECC6A914}"/>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3" name="Rectangle 62">
                <a:extLst>
                  <a:ext uri="{FF2B5EF4-FFF2-40B4-BE49-F238E27FC236}">
                    <a16:creationId xmlns:a16="http://schemas.microsoft.com/office/drawing/2014/main" id="{85DDD219-4AF0-B16E-57ED-253F668063E3}"/>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4" name="Rectangle 63">
                <a:extLst>
                  <a:ext uri="{FF2B5EF4-FFF2-40B4-BE49-F238E27FC236}">
                    <a16:creationId xmlns:a16="http://schemas.microsoft.com/office/drawing/2014/main" id="{17231902-CA98-D6E5-1DC2-4739599130DF}"/>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5" name="Rectangle 64">
                <a:extLst>
                  <a:ext uri="{FF2B5EF4-FFF2-40B4-BE49-F238E27FC236}">
                    <a16:creationId xmlns:a16="http://schemas.microsoft.com/office/drawing/2014/main" id="{389AAAC3-AB8C-F621-90DC-3855BD79FEF6}"/>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6" name="Rectangle 65">
                <a:extLst>
                  <a:ext uri="{FF2B5EF4-FFF2-40B4-BE49-F238E27FC236}">
                    <a16:creationId xmlns:a16="http://schemas.microsoft.com/office/drawing/2014/main" id="{AC976613-1588-B571-AF51-3B186C273326}"/>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7" name="Rectangle 66">
                <a:extLst>
                  <a:ext uri="{FF2B5EF4-FFF2-40B4-BE49-F238E27FC236}">
                    <a16:creationId xmlns:a16="http://schemas.microsoft.com/office/drawing/2014/main" id="{FA282445-E2DF-6396-8B16-34F050C818D2}"/>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8" name="Rectangle 67">
                <a:extLst>
                  <a:ext uri="{FF2B5EF4-FFF2-40B4-BE49-F238E27FC236}">
                    <a16:creationId xmlns:a16="http://schemas.microsoft.com/office/drawing/2014/main" id="{A2FA3D73-B1BB-22AA-E470-CD501854F9D8}"/>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9" name="Rectangle 68">
                <a:extLst>
                  <a:ext uri="{FF2B5EF4-FFF2-40B4-BE49-F238E27FC236}">
                    <a16:creationId xmlns:a16="http://schemas.microsoft.com/office/drawing/2014/main" id="{4B1766E9-B386-DA09-B1F9-FDBC6F9746F9}"/>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0" name="Rectangle 69">
                <a:extLst>
                  <a:ext uri="{FF2B5EF4-FFF2-40B4-BE49-F238E27FC236}">
                    <a16:creationId xmlns:a16="http://schemas.microsoft.com/office/drawing/2014/main" id="{97EDE1CD-C376-FA4C-C461-9E1EE0A307ED}"/>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1" name="Rectangle 70">
                <a:extLst>
                  <a:ext uri="{FF2B5EF4-FFF2-40B4-BE49-F238E27FC236}">
                    <a16:creationId xmlns:a16="http://schemas.microsoft.com/office/drawing/2014/main" id="{EC254B1A-A1A6-92D5-8674-B463223D8C88}"/>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2" name="Rectangle 71">
                <a:extLst>
                  <a:ext uri="{FF2B5EF4-FFF2-40B4-BE49-F238E27FC236}">
                    <a16:creationId xmlns:a16="http://schemas.microsoft.com/office/drawing/2014/main" id="{902B7CDD-B381-8794-1C3D-477433A762CC}"/>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3" name="Rectangle 72">
                <a:extLst>
                  <a:ext uri="{FF2B5EF4-FFF2-40B4-BE49-F238E27FC236}">
                    <a16:creationId xmlns:a16="http://schemas.microsoft.com/office/drawing/2014/main" id="{F747F6D6-75B7-27C1-C276-7C31A831871F}"/>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4" name="Rectangle 73">
                <a:extLst>
                  <a:ext uri="{FF2B5EF4-FFF2-40B4-BE49-F238E27FC236}">
                    <a16:creationId xmlns:a16="http://schemas.microsoft.com/office/drawing/2014/main" id="{B433A92B-9D5B-5C00-1749-E0EC8D2C7D9D}"/>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5" name="Rectangle 74">
                <a:extLst>
                  <a:ext uri="{FF2B5EF4-FFF2-40B4-BE49-F238E27FC236}">
                    <a16:creationId xmlns:a16="http://schemas.microsoft.com/office/drawing/2014/main" id="{544A26B1-EC61-E033-AC81-58A262905B7E}"/>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6" name="Rectangle 75">
                <a:extLst>
                  <a:ext uri="{FF2B5EF4-FFF2-40B4-BE49-F238E27FC236}">
                    <a16:creationId xmlns:a16="http://schemas.microsoft.com/office/drawing/2014/main" id="{68646CDE-5E67-C446-5096-A8FADD9EDB85}"/>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7" name="Rectangle 76">
                <a:extLst>
                  <a:ext uri="{FF2B5EF4-FFF2-40B4-BE49-F238E27FC236}">
                    <a16:creationId xmlns:a16="http://schemas.microsoft.com/office/drawing/2014/main" id="{BBF064FA-E539-753A-D2A3-567B96F52A4A}"/>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8" name="Rectangle 77">
                <a:extLst>
                  <a:ext uri="{FF2B5EF4-FFF2-40B4-BE49-F238E27FC236}">
                    <a16:creationId xmlns:a16="http://schemas.microsoft.com/office/drawing/2014/main" id="{E6828C9E-EC3B-5B9C-7CFE-A457EBF0B6BE}"/>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9" name="Rectangle 78">
                <a:extLst>
                  <a:ext uri="{FF2B5EF4-FFF2-40B4-BE49-F238E27FC236}">
                    <a16:creationId xmlns:a16="http://schemas.microsoft.com/office/drawing/2014/main" id="{D83665EA-BA26-416E-7240-23D8C1C98CA9}"/>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0" name="Rectangle 79">
                <a:extLst>
                  <a:ext uri="{FF2B5EF4-FFF2-40B4-BE49-F238E27FC236}">
                    <a16:creationId xmlns:a16="http://schemas.microsoft.com/office/drawing/2014/main" id="{43678BF3-3FEA-D461-2F1D-1BC46DA2C1E8}"/>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1" name="Rectangle 80">
                <a:extLst>
                  <a:ext uri="{FF2B5EF4-FFF2-40B4-BE49-F238E27FC236}">
                    <a16:creationId xmlns:a16="http://schemas.microsoft.com/office/drawing/2014/main" id="{6A8D9EBE-A470-5631-5753-E734643C0CE8}"/>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2" name="Rectangle 81">
                <a:extLst>
                  <a:ext uri="{FF2B5EF4-FFF2-40B4-BE49-F238E27FC236}">
                    <a16:creationId xmlns:a16="http://schemas.microsoft.com/office/drawing/2014/main" id="{CD62F9DC-5EB6-F1A3-E203-642DC43A2BB4}"/>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3" name="Rectangle 82">
                <a:extLst>
                  <a:ext uri="{FF2B5EF4-FFF2-40B4-BE49-F238E27FC236}">
                    <a16:creationId xmlns:a16="http://schemas.microsoft.com/office/drawing/2014/main" id="{1FD1BD58-43B9-21EE-B3AC-004FC1A5A0D5}"/>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4" name="Rectangle 83">
                <a:extLst>
                  <a:ext uri="{FF2B5EF4-FFF2-40B4-BE49-F238E27FC236}">
                    <a16:creationId xmlns:a16="http://schemas.microsoft.com/office/drawing/2014/main" id="{AAC7CBD3-AE34-13A1-9E85-7539956B5BBF}"/>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5" name="Rectangle 84">
                <a:extLst>
                  <a:ext uri="{FF2B5EF4-FFF2-40B4-BE49-F238E27FC236}">
                    <a16:creationId xmlns:a16="http://schemas.microsoft.com/office/drawing/2014/main" id="{5C5E6AA9-4456-E38D-2415-8003ED0A1D34}"/>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6" name="Rectangle 85">
                <a:extLst>
                  <a:ext uri="{FF2B5EF4-FFF2-40B4-BE49-F238E27FC236}">
                    <a16:creationId xmlns:a16="http://schemas.microsoft.com/office/drawing/2014/main" id="{3A65B3AC-D2FC-DB9A-3C2B-8FCBD6255690}"/>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7" name="Rectangle 86">
                <a:extLst>
                  <a:ext uri="{FF2B5EF4-FFF2-40B4-BE49-F238E27FC236}">
                    <a16:creationId xmlns:a16="http://schemas.microsoft.com/office/drawing/2014/main" id="{3911E287-A1CA-7C9C-06D8-126361F3D0F0}"/>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8" name="Rectangle 87">
                <a:extLst>
                  <a:ext uri="{FF2B5EF4-FFF2-40B4-BE49-F238E27FC236}">
                    <a16:creationId xmlns:a16="http://schemas.microsoft.com/office/drawing/2014/main" id="{4011374E-88B4-2383-F51C-897B16D81101}"/>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9" name="Rectangle 88">
                <a:extLst>
                  <a:ext uri="{FF2B5EF4-FFF2-40B4-BE49-F238E27FC236}">
                    <a16:creationId xmlns:a16="http://schemas.microsoft.com/office/drawing/2014/main" id="{B61CE4DC-412E-8C6E-94A6-BC6686B23530}"/>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0" name="Rectangle 89">
                <a:extLst>
                  <a:ext uri="{FF2B5EF4-FFF2-40B4-BE49-F238E27FC236}">
                    <a16:creationId xmlns:a16="http://schemas.microsoft.com/office/drawing/2014/main" id="{6C54A6BE-45B4-A9FE-2CC9-D779401FFD07}"/>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1" name="Rectangle 90">
                <a:extLst>
                  <a:ext uri="{FF2B5EF4-FFF2-40B4-BE49-F238E27FC236}">
                    <a16:creationId xmlns:a16="http://schemas.microsoft.com/office/drawing/2014/main" id="{84469111-0E3D-D659-5490-44FBC9A413F0}"/>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45" name="Group 44">
              <a:extLst>
                <a:ext uri="{FF2B5EF4-FFF2-40B4-BE49-F238E27FC236}">
                  <a16:creationId xmlns:a16="http://schemas.microsoft.com/office/drawing/2014/main" id="{BAF00265-7CD5-BE2C-4471-FA411208E366}"/>
                </a:ext>
              </a:extLst>
            </p:cNvPr>
            <p:cNvGrpSpPr>
              <a:grpSpLocks/>
            </p:cNvGrpSpPr>
            <p:nvPr userDrawn="1"/>
          </p:nvGrpSpPr>
          <p:grpSpPr>
            <a:xfrm rot="5400000">
              <a:off x="6658485" y="-3672122"/>
              <a:ext cx="11067030" cy="21060243"/>
              <a:chOff x="6658493" y="1458000"/>
              <a:chExt cx="11067030" cy="10800000"/>
            </a:xfrm>
            <a:solidFill>
              <a:srgbClr val="92D050">
                <a:alpha val="30000"/>
              </a:srgbClr>
            </a:solidFill>
          </p:grpSpPr>
          <p:sp>
            <p:nvSpPr>
              <p:cNvPr id="46" name="Rectangle 45">
                <a:extLst>
                  <a:ext uri="{FF2B5EF4-FFF2-40B4-BE49-F238E27FC236}">
                    <a16:creationId xmlns:a16="http://schemas.microsoft.com/office/drawing/2014/main" id="{DC42D7FF-10A7-974E-936F-C4B00103C876}"/>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EF5521DF-8DA7-CBA1-BBD8-BDEF2E15B91B}"/>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78E651A-9038-DDDB-4AFF-6ACBF968186D}"/>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0C1B09B2-E0E6-33A0-BB64-E2A668888BE2}"/>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B0321BC3-C940-38E5-57B5-2A46E16353BA}"/>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F7A7552-C426-6B2C-4BA0-CCE754CEF887}"/>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4ED80838-4C0E-BC07-43D8-D688AB4DF04F}"/>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3E59620D-A716-7495-2048-77C508B23181}"/>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4" name="Rectangle 53">
                <a:extLst>
                  <a:ext uri="{FF2B5EF4-FFF2-40B4-BE49-F238E27FC236}">
                    <a16:creationId xmlns:a16="http://schemas.microsoft.com/office/drawing/2014/main" id="{AE9D4B38-8C79-FE29-E599-D114331EABF0}"/>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5" name="Rectangle 54">
                <a:extLst>
                  <a:ext uri="{FF2B5EF4-FFF2-40B4-BE49-F238E27FC236}">
                    <a16:creationId xmlns:a16="http://schemas.microsoft.com/office/drawing/2014/main" id="{2C0F5DF1-7455-C0AB-4FD3-09D986041CC8}"/>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6" name="Rectangle 55">
                <a:extLst>
                  <a:ext uri="{FF2B5EF4-FFF2-40B4-BE49-F238E27FC236}">
                    <a16:creationId xmlns:a16="http://schemas.microsoft.com/office/drawing/2014/main" id="{A531F513-9BE1-31FF-1093-FB0134D846AA}"/>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7" name="Rectangle 56">
                <a:extLst>
                  <a:ext uri="{FF2B5EF4-FFF2-40B4-BE49-F238E27FC236}">
                    <a16:creationId xmlns:a16="http://schemas.microsoft.com/office/drawing/2014/main" id="{1080E43A-7C74-9BB0-DE19-59F77BE1E59C}"/>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8" name="Rectangle 57">
                <a:extLst>
                  <a:ext uri="{FF2B5EF4-FFF2-40B4-BE49-F238E27FC236}">
                    <a16:creationId xmlns:a16="http://schemas.microsoft.com/office/drawing/2014/main" id="{CEC9442E-B76C-D420-82E8-62643B74D2DF}"/>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9" name="Rectangle 58">
                <a:extLst>
                  <a:ext uri="{FF2B5EF4-FFF2-40B4-BE49-F238E27FC236}">
                    <a16:creationId xmlns:a16="http://schemas.microsoft.com/office/drawing/2014/main" id="{DE94F2A3-289A-083E-5DF0-A5F8C93E5733}"/>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0" name="Rectangle 59">
                <a:extLst>
                  <a:ext uri="{FF2B5EF4-FFF2-40B4-BE49-F238E27FC236}">
                    <a16:creationId xmlns:a16="http://schemas.microsoft.com/office/drawing/2014/main" id="{9408FDEE-CD14-77D5-0864-A0A4F83EF0D5}"/>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1" name="Rectangle 60">
                <a:extLst>
                  <a:ext uri="{FF2B5EF4-FFF2-40B4-BE49-F238E27FC236}">
                    <a16:creationId xmlns:a16="http://schemas.microsoft.com/office/drawing/2014/main" id="{741B4D5E-9F94-544C-149A-0068325C9EFC}"/>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94" name="Text Placeholder 22">
            <a:extLst>
              <a:ext uri="{FF2B5EF4-FFF2-40B4-BE49-F238E27FC236}">
                <a16:creationId xmlns:a16="http://schemas.microsoft.com/office/drawing/2014/main" id="{4369520A-7B06-91FF-5230-213664F96D23}"/>
              </a:ext>
            </a:extLst>
          </p:cNvPr>
          <p:cNvSpPr>
            <a:spLocks noGrp="1"/>
          </p:cNvSpPr>
          <p:nvPr>
            <p:ph type="body" sz="quarter" idx="17" hasCustomPrompt="1"/>
          </p:nvPr>
        </p:nvSpPr>
        <p:spPr>
          <a:xfrm>
            <a:off x="2725199" y="9531472"/>
            <a:ext cx="12145117" cy="818044"/>
          </a:xfrm>
          <a:prstGeom prst="rect">
            <a:avLst/>
          </a:prstGeom>
          <a:noFill/>
        </p:spPr>
        <p:txBody>
          <a:bodyPr wrap="square" tIns="0" rIns="72000">
            <a:spAutoFit/>
          </a:bodyPr>
          <a:lstStyle>
            <a:lvl1pPr algn="l">
              <a:spcAft>
                <a:spcPts val="0"/>
              </a:spcAft>
              <a:defRPr sz="4800">
                <a:solidFill>
                  <a:schemeClr val="bg1"/>
                </a:solidFill>
                <a:latin typeface="Calibri" panose="020F0502020204030204" pitchFamily="34" charset="0"/>
                <a:cs typeface="Calibri" panose="020F0502020204030204" pitchFamily="34" charset="0"/>
              </a:defRPr>
            </a:lvl1pPr>
          </a:lstStyle>
          <a:p>
            <a:pPr lvl="0"/>
            <a:r>
              <a:rPr lang="en-US"/>
              <a:t>Cover subtitle or date</a:t>
            </a:r>
            <a:endParaRPr lang="en-GB"/>
          </a:p>
        </p:txBody>
      </p:sp>
      <p:sp>
        <p:nvSpPr>
          <p:cNvPr id="95" name="Title 1">
            <a:extLst>
              <a:ext uri="{FF2B5EF4-FFF2-40B4-BE49-F238E27FC236}">
                <a16:creationId xmlns:a16="http://schemas.microsoft.com/office/drawing/2014/main" id="{F5596E9D-9155-9869-15AE-B3364181FE50}"/>
              </a:ext>
            </a:extLst>
          </p:cNvPr>
          <p:cNvSpPr>
            <a:spLocks noGrp="1"/>
          </p:cNvSpPr>
          <p:nvPr>
            <p:ph type="title" hasCustomPrompt="1"/>
          </p:nvPr>
        </p:nvSpPr>
        <p:spPr>
          <a:xfrm>
            <a:off x="2725199" y="4893494"/>
            <a:ext cx="12145117" cy="4611385"/>
          </a:xfrm>
          <a:prstGeom prst="rect">
            <a:avLst/>
          </a:prstGeom>
        </p:spPr>
        <p:txBody>
          <a:bodyPr bIns="0" anchor="b" anchorCtr="0"/>
          <a:lstStyle>
            <a:lvl1pPr algn="l">
              <a:defRPr sz="8000" b="1" i="0">
                <a:solidFill>
                  <a:schemeClr val="bg1"/>
                </a:solidFill>
                <a:latin typeface="Calibri" panose="020F0502020204030204" pitchFamily="34" charset="0"/>
                <a:cs typeface="Calibri" panose="020F0502020204030204" pitchFamily="34" charset="0"/>
              </a:defRPr>
            </a:lvl1pPr>
          </a:lstStyle>
          <a:p>
            <a:r>
              <a:rPr lang="en-US"/>
              <a:t>Click to add title</a:t>
            </a:r>
            <a:endParaRPr lang="en-GB"/>
          </a:p>
        </p:txBody>
      </p:sp>
    </p:spTree>
    <p:extLst>
      <p:ext uri="{BB962C8B-B14F-4D97-AF65-F5344CB8AC3E}">
        <p14:creationId xmlns:p14="http://schemas.microsoft.com/office/powerpoint/2010/main" val="2370681803"/>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 Sunset">
    <p:spTree>
      <p:nvGrpSpPr>
        <p:cNvPr id="1" name=""/>
        <p:cNvGrpSpPr/>
        <p:nvPr/>
      </p:nvGrpSpPr>
      <p:grpSpPr>
        <a:xfrm>
          <a:off x="0" y="0"/>
          <a:ext cx="0" cy="0"/>
          <a:chOff x="0" y="0"/>
          <a:chExt cx="0" cy="0"/>
        </a:xfrm>
      </p:grpSpPr>
      <p:pic>
        <p:nvPicPr>
          <p:cNvPr id="3" name="Emblem">
            <a:extLst>
              <a:ext uri="{FF2B5EF4-FFF2-40B4-BE49-F238E27FC236}">
                <a16:creationId xmlns:a16="http://schemas.microsoft.com/office/drawing/2014/main" id="{C025E687-327E-E6B9-557B-65D790EE652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2622123" y="11989759"/>
            <a:ext cx="1069414" cy="1110026"/>
          </a:xfrm>
          <a:prstGeom prst="rect">
            <a:avLst/>
          </a:prstGeom>
        </p:spPr>
      </p:pic>
      <p:sp>
        <p:nvSpPr>
          <p:cNvPr id="2" name="BG">
            <a:extLst>
              <a:ext uri="{FF2B5EF4-FFF2-40B4-BE49-F238E27FC236}">
                <a16:creationId xmlns:a16="http://schemas.microsoft.com/office/drawing/2014/main" id="{3DE8ECDB-8F90-82B0-5DB8-24D00DF4FD3A}"/>
              </a:ext>
            </a:extLst>
          </p:cNvPr>
          <p:cNvSpPr/>
          <p:nvPr userDrawn="1"/>
        </p:nvSpPr>
        <p:spPr>
          <a:xfrm>
            <a:off x="0" y="0"/>
            <a:ext cx="21917026" cy="13716000"/>
          </a:xfrm>
          <a:prstGeom prst="rect">
            <a:avLst/>
          </a:prstGeom>
          <a:gradFill flip="none" rotWithShape="1">
            <a:gsLst>
              <a:gs pos="0">
                <a:schemeClr val="bg2"/>
              </a:gs>
              <a:gs pos="46000">
                <a:schemeClr val="bg2"/>
              </a:gs>
              <a:gs pos="100000">
                <a:schemeClr val="accent6"/>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nvGrpSpPr>
          <p:cNvPr id="4" name="GD">
            <a:extLst>
              <a:ext uri="{FF2B5EF4-FFF2-40B4-BE49-F238E27FC236}">
                <a16:creationId xmlns:a16="http://schemas.microsoft.com/office/drawing/2014/main" id="{D3F1F0A2-7896-9ED9-21AD-23F464BAF468}"/>
              </a:ext>
            </a:extLst>
          </p:cNvPr>
          <p:cNvGrpSpPr/>
          <p:nvPr userDrawn="1"/>
        </p:nvGrpSpPr>
        <p:grpSpPr>
          <a:xfrm rot="5400000">
            <a:off x="10667996" y="-2"/>
            <a:ext cx="13716003" cy="13716003"/>
            <a:chOff x="6137235" y="4316536"/>
            <a:chExt cx="5233288" cy="5233288"/>
          </a:xfrm>
        </p:grpSpPr>
        <p:sp>
          <p:nvSpPr>
            <p:cNvPr id="5" name="Right Triangle 4">
              <a:extLst>
                <a:ext uri="{FF2B5EF4-FFF2-40B4-BE49-F238E27FC236}">
                  <a16:creationId xmlns:a16="http://schemas.microsoft.com/office/drawing/2014/main" id="{56D9F654-4477-3380-1CF7-3C171769BBF4}"/>
                </a:ext>
              </a:extLst>
            </p:cNvPr>
            <p:cNvSpPr/>
            <p:nvPr userDrawn="1"/>
          </p:nvSpPr>
          <p:spPr>
            <a:xfrm>
              <a:off x="6137235" y="4316536"/>
              <a:ext cx="941264" cy="941264"/>
            </a:xfrm>
            <a:prstGeom prst="rtTriangle">
              <a:avLst/>
            </a:prstGeom>
            <a:gradFill flip="none" rotWithShape="1">
              <a:gsLst>
                <a:gs pos="100000">
                  <a:schemeClr val="bg2">
                    <a:alpha val="0"/>
                  </a:schemeClr>
                </a:gs>
                <a:gs pos="0">
                  <a:schemeClr val="accent6"/>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 name="Right Triangle 5">
              <a:extLst>
                <a:ext uri="{FF2B5EF4-FFF2-40B4-BE49-F238E27FC236}">
                  <a16:creationId xmlns:a16="http://schemas.microsoft.com/office/drawing/2014/main" id="{998BCBAD-C377-51A7-667D-2443D45B313B}"/>
                </a:ext>
              </a:extLst>
            </p:cNvPr>
            <p:cNvSpPr/>
            <p:nvPr userDrawn="1"/>
          </p:nvSpPr>
          <p:spPr>
            <a:xfrm rot="10800000">
              <a:off x="7078499" y="5257800"/>
              <a:ext cx="4292024" cy="4292024"/>
            </a:xfrm>
            <a:prstGeom prst="rtTriangle">
              <a:avLst/>
            </a:prstGeom>
            <a:gradFill>
              <a:gsLst>
                <a:gs pos="99000">
                  <a:schemeClr val="bg2">
                    <a:alpha val="0"/>
                  </a:schemeClr>
                </a:gs>
                <a:gs pos="0">
                  <a:schemeClr val="accent6"/>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94" name="Grid" hidden="1">
            <a:extLst>
              <a:ext uri="{FF2B5EF4-FFF2-40B4-BE49-F238E27FC236}">
                <a16:creationId xmlns:a16="http://schemas.microsoft.com/office/drawing/2014/main" id="{2987D6D3-85A4-5E92-E2FC-AED71BB7A8E0}"/>
              </a:ext>
            </a:extLst>
          </p:cNvPr>
          <p:cNvGrpSpPr>
            <a:grpSpLocks/>
          </p:cNvGrpSpPr>
          <p:nvPr userDrawn="1"/>
        </p:nvGrpSpPr>
        <p:grpSpPr>
          <a:xfrm>
            <a:off x="1661878" y="1324484"/>
            <a:ext cx="21060245" cy="11067032"/>
            <a:chOff x="1661878" y="1324483"/>
            <a:chExt cx="21060245" cy="11067032"/>
          </a:xfrm>
        </p:grpSpPr>
        <p:grpSp>
          <p:nvGrpSpPr>
            <p:cNvPr id="95" name="Group 94">
              <a:extLst>
                <a:ext uri="{FF2B5EF4-FFF2-40B4-BE49-F238E27FC236}">
                  <a16:creationId xmlns:a16="http://schemas.microsoft.com/office/drawing/2014/main" id="{A9EC4EF3-3653-9B59-1642-2365325FA3D0}"/>
                </a:ext>
              </a:extLst>
            </p:cNvPr>
            <p:cNvGrpSpPr>
              <a:grpSpLocks/>
            </p:cNvGrpSpPr>
            <p:nvPr userDrawn="1"/>
          </p:nvGrpSpPr>
          <p:grpSpPr>
            <a:xfrm>
              <a:off x="1661880" y="1324483"/>
              <a:ext cx="21060243" cy="11067031"/>
              <a:chOff x="1661879" y="1458000"/>
              <a:chExt cx="21060243" cy="10800000"/>
            </a:xfrm>
            <a:solidFill>
              <a:srgbClr val="92D050">
                <a:alpha val="30000"/>
              </a:srgbClr>
            </a:solidFill>
          </p:grpSpPr>
          <p:sp>
            <p:nvSpPr>
              <p:cNvPr id="113" name="Rectangle 112">
                <a:extLst>
                  <a:ext uri="{FF2B5EF4-FFF2-40B4-BE49-F238E27FC236}">
                    <a16:creationId xmlns:a16="http://schemas.microsoft.com/office/drawing/2014/main" id="{18BCE503-A4BC-9173-7B2F-3C84DA75C0F9}"/>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4" name="Rectangle 113">
                <a:extLst>
                  <a:ext uri="{FF2B5EF4-FFF2-40B4-BE49-F238E27FC236}">
                    <a16:creationId xmlns:a16="http://schemas.microsoft.com/office/drawing/2014/main" id="{95EC874D-1681-0D1F-FA65-142674F09F01}"/>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5" name="Rectangle 114">
                <a:extLst>
                  <a:ext uri="{FF2B5EF4-FFF2-40B4-BE49-F238E27FC236}">
                    <a16:creationId xmlns:a16="http://schemas.microsoft.com/office/drawing/2014/main" id="{B7E2EB5B-3203-D07C-7017-B2CE6742D55C}"/>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6" name="Rectangle 115">
                <a:extLst>
                  <a:ext uri="{FF2B5EF4-FFF2-40B4-BE49-F238E27FC236}">
                    <a16:creationId xmlns:a16="http://schemas.microsoft.com/office/drawing/2014/main" id="{51317051-2DB0-0E73-DB20-5E7B6F059CB9}"/>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7" name="Rectangle 116">
                <a:extLst>
                  <a:ext uri="{FF2B5EF4-FFF2-40B4-BE49-F238E27FC236}">
                    <a16:creationId xmlns:a16="http://schemas.microsoft.com/office/drawing/2014/main" id="{A75BB9A4-0F7A-EF1F-9FA6-AE5D367AABB9}"/>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8" name="Rectangle 117">
                <a:extLst>
                  <a:ext uri="{FF2B5EF4-FFF2-40B4-BE49-F238E27FC236}">
                    <a16:creationId xmlns:a16="http://schemas.microsoft.com/office/drawing/2014/main" id="{5F261B42-D3AA-5F34-FD94-D0CBDC382063}"/>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9" name="Rectangle 118">
                <a:extLst>
                  <a:ext uri="{FF2B5EF4-FFF2-40B4-BE49-F238E27FC236}">
                    <a16:creationId xmlns:a16="http://schemas.microsoft.com/office/drawing/2014/main" id="{9F5B7DBC-6306-C25E-F3AC-7D03628D4198}"/>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0" name="Rectangle 119">
                <a:extLst>
                  <a:ext uri="{FF2B5EF4-FFF2-40B4-BE49-F238E27FC236}">
                    <a16:creationId xmlns:a16="http://schemas.microsoft.com/office/drawing/2014/main" id="{1F692E3F-45A2-60E0-DA33-211525949E92}"/>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1" name="Rectangle 120">
                <a:extLst>
                  <a:ext uri="{FF2B5EF4-FFF2-40B4-BE49-F238E27FC236}">
                    <a16:creationId xmlns:a16="http://schemas.microsoft.com/office/drawing/2014/main" id="{FAB347B8-775D-B9C9-BC11-F8FC2B3406D0}"/>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2" name="Rectangle 121">
                <a:extLst>
                  <a:ext uri="{FF2B5EF4-FFF2-40B4-BE49-F238E27FC236}">
                    <a16:creationId xmlns:a16="http://schemas.microsoft.com/office/drawing/2014/main" id="{A9BFDE14-625B-B924-2BF4-CCD89F909EB5}"/>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3" name="Rectangle 122">
                <a:extLst>
                  <a:ext uri="{FF2B5EF4-FFF2-40B4-BE49-F238E27FC236}">
                    <a16:creationId xmlns:a16="http://schemas.microsoft.com/office/drawing/2014/main" id="{E38A1F0A-6F42-B7BF-791D-FB04FCEEA8D0}"/>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4" name="Rectangle 123">
                <a:extLst>
                  <a:ext uri="{FF2B5EF4-FFF2-40B4-BE49-F238E27FC236}">
                    <a16:creationId xmlns:a16="http://schemas.microsoft.com/office/drawing/2014/main" id="{CD05EFD3-BA32-1977-79AB-B422593610EB}"/>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5" name="Rectangle 124">
                <a:extLst>
                  <a:ext uri="{FF2B5EF4-FFF2-40B4-BE49-F238E27FC236}">
                    <a16:creationId xmlns:a16="http://schemas.microsoft.com/office/drawing/2014/main" id="{0C57C2A4-D1F7-E10E-9308-C01F69E516D7}"/>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6" name="Rectangle 125">
                <a:extLst>
                  <a:ext uri="{FF2B5EF4-FFF2-40B4-BE49-F238E27FC236}">
                    <a16:creationId xmlns:a16="http://schemas.microsoft.com/office/drawing/2014/main" id="{5E68A28D-591B-FC26-918B-781AA0FF2EEA}"/>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7" name="Rectangle 126">
                <a:extLst>
                  <a:ext uri="{FF2B5EF4-FFF2-40B4-BE49-F238E27FC236}">
                    <a16:creationId xmlns:a16="http://schemas.microsoft.com/office/drawing/2014/main" id="{96456033-38A1-6846-300B-2CDF4612A920}"/>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8" name="Rectangle 127">
                <a:extLst>
                  <a:ext uri="{FF2B5EF4-FFF2-40B4-BE49-F238E27FC236}">
                    <a16:creationId xmlns:a16="http://schemas.microsoft.com/office/drawing/2014/main" id="{06FB8223-707B-BD5B-3C1E-E5ADFF958228}"/>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9" name="Rectangle 128">
                <a:extLst>
                  <a:ext uri="{FF2B5EF4-FFF2-40B4-BE49-F238E27FC236}">
                    <a16:creationId xmlns:a16="http://schemas.microsoft.com/office/drawing/2014/main" id="{803EB1B8-BFAE-23CB-C51A-39BEFBDB5468}"/>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0" name="Rectangle 129">
                <a:extLst>
                  <a:ext uri="{FF2B5EF4-FFF2-40B4-BE49-F238E27FC236}">
                    <a16:creationId xmlns:a16="http://schemas.microsoft.com/office/drawing/2014/main" id="{DF35DAA8-6F91-FB8B-0B5E-53F399840B28}"/>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1" name="Rectangle 130">
                <a:extLst>
                  <a:ext uri="{FF2B5EF4-FFF2-40B4-BE49-F238E27FC236}">
                    <a16:creationId xmlns:a16="http://schemas.microsoft.com/office/drawing/2014/main" id="{B30942C5-7DC6-3535-7A68-6E490435F249}"/>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2" name="Rectangle 131">
                <a:extLst>
                  <a:ext uri="{FF2B5EF4-FFF2-40B4-BE49-F238E27FC236}">
                    <a16:creationId xmlns:a16="http://schemas.microsoft.com/office/drawing/2014/main" id="{C212726A-F10D-A22B-F7E4-224372CC37B9}"/>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3" name="Rectangle 132">
                <a:extLst>
                  <a:ext uri="{FF2B5EF4-FFF2-40B4-BE49-F238E27FC236}">
                    <a16:creationId xmlns:a16="http://schemas.microsoft.com/office/drawing/2014/main" id="{FAA5B83E-86EF-4B25-A842-7CB9CB543B7E}"/>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4" name="Rectangle 133">
                <a:extLst>
                  <a:ext uri="{FF2B5EF4-FFF2-40B4-BE49-F238E27FC236}">
                    <a16:creationId xmlns:a16="http://schemas.microsoft.com/office/drawing/2014/main" id="{9DCB5A1C-97B4-1E19-3470-5794729D705A}"/>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5" name="Rectangle 134">
                <a:extLst>
                  <a:ext uri="{FF2B5EF4-FFF2-40B4-BE49-F238E27FC236}">
                    <a16:creationId xmlns:a16="http://schemas.microsoft.com/office/drawing/2014/main" id="{D44832E9-8917-5F61-FA6D-2B0AAD3B59FC}"/>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6" name="Rectangle 135">
                <a:extLst>
                  <a:ext uri="{FF2B5EF4-FFF2-40B4-BE49-F238E27FC236}">
                    <a16:creationId xmlns:a16="http://schemas.microsoft.com/office/drawing/2014/main" id="{10BF0EDB-C25A-DF97-F586-AD49BFC75125}"/>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7" name="Rectangle 136">
                <a:extLst>
                  <a:ext uri="{FF2B5EF4-FFF2-40B4-BE49-F238E27FC236}">
                    <a16:creationId xmlns:a16="http://schemas.microsoft.com/office/drawing/2014/main" id="{30F1C264-3FBF-2BD5-0A28-8F878112EBD7}"/>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8" name="Rectangle 137">
                <a:extLst>
                  <a:ext uri="{FF2B5EF4-FFF2-40B4-BE49-F238E27FC236}">
                    <a16:creationId xmlns:a16="http://schemas.microsoft.com/office/drawing/2014/main" id="{4645A662-D8C9-9680-36A8-7CBD568CA752}"/>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9" name="Rectangle 138">
                <a:extLst>
                  <a:ext uri="{FF2B5EF4-FFF2-40B4-BE49-F238E27FC236}">
                    <a16:creationId xmlns:a16="http://schemas.microsoft.com/office/drawing/2014/main" id="{21D7BF3A-09CE-8C36-8902-BE869D8D71C4}"/>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0" name="Rectangle 139">
                <a:extLst>
                  <a:ext uri="{FF2B5EF4-FFF2-40B4-BE49-F238E27FC236}">
                    <a16:creationId xmlns:a16="http://schemas.microsoft.com/office/drawing/2014/main" id="{59A52350-D700-901B-13D9-7F11DF461AC0}"/>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1" name="Rectangle 140">
                <a:extLst>
                  <a:ext uri="{FF2B5EF4-FFF2-40B4-BE49-F238E27FC236}">
                    <a16:creationId xmlns:a16="http://schemas.microsoft.com/office/drawing/2014/main" id="{B6CACB90-9D3D-E7DB-F1B3-04CB2F297B81}"/>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2" name="Rectangle 141">
                <a:extLst>
                  <a:ext uri="{FF2B5EF4-FFF2-40B4-BE49-F238E27FC236}">
                    <a16:creationId xmlns:a16="http://schemas.microsoft.com/office/drawing/2014/main" id="{BF9E0964-6CE4-7351-7FF7-56033F2B3E1F}"/>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96" name="Group 95">
              <a:extLst>
                <a:ext uri="{FF2B5EF4-FFF2-40B4-BE49-F238E27FC236}">
                  <a16:creationId xmlns:a16="http://schemas.microsoft.com/office/drawing/2014/main" id="{317F6EF6-B82C-DD4D-C264-269496976C26}"/>
                </a:ext>
              </a:extLst>
            </p:cNvPr>
            <p:cNvGrpSpPr>
              <a:grpSpLocks/>
            </p:cNvGrpSpPr>
            <p:nvPr userDrawn="1"/>
          </p:nvGrpSpPr>
          <p:grpSpPr>
            <a:xfrm rot="5400000">
              <a:off x="6658485" y="-3672122"/>
              <a:ext cx="11067030" cy="21060243"/>
              <a:chOff x="6658493" y="1458000"/>
              <a:chExt cx="11067030" cy="10800000"/>
            </a:xfrm>
            <a:solidFill>
              <a:srgbClr val="92D050">
                <a:alpha val="30000"/>
              </a:srgbClr>
            </a:solidFill>
          </p:grpSpPr>
          <p:sp>
            <p:nvSpPr>
              <p:cNvPr id="97" name="Rectangle 96">
                <a:extLst>
                  <a:ext uri="{FF2B5EF4-FFF2-40B4-BE49-F238E27FC236}">
                    <a16:creationId xmlns:a16="http://schemas.microsoft.com/office/drawing/2014/main" id="{8F3099E4-DBD2-8AA8-6DD2-D3006D532417}"/>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8" name="Rectangle 97">
                <a:extLst>
                  <a:ext uri="{FF2B5EF4-FFF2-40B4-BE49-F238E27FC236}">
                    <a16:creationId xmlns:a16="http://schemas.microsoft.com/office/drawing/2014/main" id="{8CBE95DB-7EA6-8658-E4E5-220627F60F59}"/>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9" name="Rectangle 98">
                <a:extLst>
                  <a:ext uri="{FF2B5EF4-FFF2-40B4-BE49-F238E27FC236}">
                    <a16:creationId xmlns:a16="http://schemas.microsoft.com/office/drawing/2014/main" id="{A4EA9C25-EEB8-0D3D-651B-71BAF3104BDB}"/>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0" name="Rectangle 99">
                <a:extLst>
                  <a:ext uri="{FF2B5EF4-FFF2-40B4-BE49-F238E27FC236}">
                    <a16:creationId xmlns:a16="http://schemas.microsoft.com/office/drawing/2014/main" id="{F1906ED8-BA42-2571-C36B-220071BB9552}"/>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1" name="Rectangle 100">
                <a:extLst>
                  <a:ext uri="{FF2B5EF4-FFF2-40B4-BE49-F238E27FC236}">
                    <a16:creationId xmlns:a16="http://schemas.microsoft.com/office/drawing/2014/main" id="{BB4A87B7-0499-1E07-E544-70437D1296CD}"/>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2" name="Rectangle 101">
                <a:extLst>
                  <a:ext uri="{FF2B5EF4-FFF2-40B4-BE49-F238E27FC236}">
                    <a16:creationId xmlns:a16="http://schemas.microsoft.com/office/drawing/2014/main" id="{5E23A968-D7D3-D0BC-98ED-12F4630BD87D}"/>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3" name="Rectangle 102">
                <a:extLst>
                  <a:ext uri="{FF2B5EF4-FFF2-40B4-BE49-F238E27FC236}">
                    <a16:creationId xmlns:a16="http://schemas.microsoft.com/office/drawing/2014/main" id="{36508FBA-D03D-8D8D-E43B-56337D96080D}"/>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4" name="Rectangle 103">
                <a:extLst>
                  <a:ext uri="{FF2B5EF4-FFF2-40B4-BE49-F238E27FC236}">
                    <a16:creationId xmlns:a16="http://schemas.microsoft.com/office/drawing/2014/main" id="{85AFAB37-B9A6-E798-E1EF-0891260A60AC}"/>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5" name="Rectangle 104">
                <a:extLst>
                  <a:ext uri="{FF2B5EF4-FFF2-40B4-BE49-F238E27FC236}">
                    <a16:creationId xmlns:a16="http://schemas.microsoft.com/office/drawing/2014/main" id="{609F949C-328E-9352-DDCD-45B44F43BEEE}"/>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6" name="Rectangle 105">
                <a:extLst>
                  <a:ext uri="{FF2B5EF4-FFF2-40B4-BE49-F238E27FC236}">
                    <a16:creationId xmlns:a16="http://schemas.microsoft.com/office/drawing/2014/main" id="{09CCC538-D41D-4C28-4C60-EDC101ED3C74}"/>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7" name="Rectangle 106">
                <a:extLst>
                  <a:ext uri="{FF2B5EF4-FFF2-40B4-BE49-F238E27FC236}">
                    <a16:creationId xmlns:a16="http://schemas.microsoft.com/office/drawing/2014/main" id="{A346D58B-557F-92AA-8D03-601B95AA40AE}"/>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8" name="Rectangle 107">
                <a:extLst>
                  <a:ext uri="{FF2B5EF4-FFF2-40B4-BE49-F238E27FC236}">
                    <a16:creationId xmlns:a16="http://schemas.microsoft.com/office/drawing/2014/main" id="{2974B38F-9D67-A78E-5245-A8698C76BB3D}"/>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9" name="Rectangle 108">
                <a:extLst>
                  <a:ext uri="{FF2B5EF4-FFF2-40B4-BE49-F238E27FC236}">
                    <a16:creationId xmlns:a16="http://schemas.microsoft.com/office/drawing/2014/main" id="{4381B861-20B5-B22C-1EDE-9D9FCA68FAC1}"/>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0" name="Rectangle 109">
                <a:extLst>
                  <a:ext uri="{FF2B5EF4-FFF2-40B4-BE49-F238E27FC236}">
                    <a16:creationId xmlns:a16="http://schemas.microsoft.com/office/drawing/2014/main" id="{BDF01E79-E04B-ACF1-F83E-2DF85CAC02CC}"/>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1" name="Rectangle 110">
                <a:extLst>
                  <a:ext uri="{FF2B5EF4-FFF2-40B4-BE49-F238E27FC236}">
                    <a16:creationId xmlns:a16="http://schemas.microsoft.com/office/drawing/2014/main" id="{2AF53F18-EBE1-E232-29F6-1BFEAD5425F4}"/>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2" name="Rectangle 111">
                <a:extLst>
                  <a:ext uri="{FF2B5EF4-FFF2-40B4-BE49-F238E27FC236}">
                    <a16:creationId xmlns:a16="http://schemas.microsoft.com/office/drawing/2014/main" id="{289D2814-0361-9763-D52D-0E587CD974E9}"/>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145" name="Text Placeholder 22">
            <a:extLst>
              <a:ext uri="{FF2B5EF4-FFF2-40B4-BE49-F238E27FC236}">
                <a16:creationId xmlns:a16="http://schemas.microsoft.com/office/drawing/2014/main" id="{01E34FA3-1DA2-86D8-7FC8-F4C13498AF98}"/>
              </a:ext>
            </a:extLst>
          </p:cNvPr>
          <p:cNvSpPr>
            <a:spLocks noGrp="1"/>
          </p:cNvSpPr>
          <p:nvPr>
            <p:ph type="body" sz="quarter" idx="17" hasCustomPrompt="1"/>
          </p:nvPr>
        </p:nvSpPr>
        <p:spPr>
          <a:xfrm>
            <a:off x="2725199" y="9531472"/>
            <a:ext cx="12145117" cy="818044"/>
          </a:xfrm>
          <a:prstGeom prst="rect">
            <a:avLst/>
          </a:prstGeom>
          <a:noFill/>
        </p:spPr>
        <p:txBody>
          <a:bodyPr wrap="square" tIns="0" rIns="72000">
            <a:spAutoFit/>
          </a:bodyPr>
          <a:lstStyle>
            <a:lvl1pPr algn="l">
              <a:spcAft>
                <a:spcPts val="0"/>
              </a:spcAft>
              <a:defRPr sz="4800">
                <a:solidFill>
                  <a:schemeClr val="bg1"/>
                </a:solidFill>
                <a:latin typeface="Calibri" panose="020F0502020204030204" pitchFamily="34" charset="0"/>
                <a:cs typeface="Calibri" panose="020F0502020204030204" pitchFamily="34" charset="0"/>
              </a:defRPr>
            </a:lvl1pPr>
          </a:lstStyle>
          <a:p>
            <a:pPr lvl="0"/>
            <a:r>
              <a:rPr lang="en-US"/>
              <a:t>Cover subtitle or date</a:t>
            </a:r>
            <a:endParaRPr lang="en-GB"/>
          </a:p>
        </p:txBody>
      </p:sp>
      <p:sp>
        <p:nvSpPr>
          <p:cNvPr id="146" name="Title 1">
            <a:extLst>
              <a:ext uri="{FF2B5EF4-FFF2-40B4-BE49-F238E27FC236}">
                <a16:creationId xmlns:a16="http://schemas.microsoft.com/office/drawing/2014/main" id="{4F47B8D8-C277-C45D-858E-1CE2E36ECFA1}"/>
              </a:ext>
            </a:extLst>
          </p:cNvPr>
          <p:cNvSpPr>
            <a:spLocks noGrp="1"/>
          </p:cNvSpPr>
          <p:nvPr>
            <p:ph type="title" hasCustomPrompt="1"/>
          </p:nvPr>
        </p:nvSpPr>
        <p:spPr>
          <a:xfrm>
            <a:off x="2725199" y="4893494"/>
            <a:ext cx="12145117" cy="4611385"/>
          </a:xfrm>
          <a:prstGeom prst="rect">
            <a:avLst/>
          </a:prstGeom>
        </p:spPr>
        <p:txBody>
          <a:bodyPr bIns="0" anchor="b" anchorCtr="0"/>
          <a:lstStyle>
            <a:lvl1pPr algn="l">
              <a:defRPr sz="8000" b="1" i="0">
                <a:solidFill>
                  <a:schemeClr val="bg1"/>
                </a:solidFill>
                <a:latin typeface="Calibri" panose="020F0502020204030204" pitchFamily="34" charset="0"/>
                <a:cs typeface="Calibri" panose="020F0502020204030204" pitchFamily="34" charset="0"/>
              </a:defRPr>
            </a:lvl1pPr>
          </a:lstStyle>
          <a:p>
            <a:r>
              <a:rPr lang="en-US"/>
              <a:t>Click to add title</a:t>
            </a:r>
            <a:endParaRPr lang="en-GB"/>
          </a:p>
        </p:txBody>
      </p:sp>
    </p:spTree>
    <p:extLst>
      <p:ext uri="{BB962C8B-B14F-4D97-AF65-F5344CB8AC3E}">
        <p14:creationId xmlns:p14="http://schemas.microsoft.com/office/powerpoint/2010/main" val="411433202"/>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 Palm Green">
    <p:spTree>
      <p:nvGrpSpPr>
        <p:cNvPr id="1" name=""/>
        <p:cNvGrpSpPr/>
        <p:nvPr/>
      </p:nvGrpSpPr>
      <p:grpSpPr>
        <a:xfrm>
          <a:off x="0" y="0"/>
          <a:ext cx="0" cy="0"/>
          <a:chOff x="0" y="0"/>
          <a:chExt cx="0" cy="0"/>
        </a:xfrm>
      </p:grpSpPr>
      <p:pic>
        <p:nvPicPr>
          <p:cNvPr id="3" name="Emblem">
            <a:extLst>
              <a:ext uri="{FF2B5EF4-FFF2-40B4-BE49-F238E27FC236}">
                <a16:creationId xmlns:a16="http://schemas.microsoft.com/office/drawing/2014/main" id="{C025E687-327E-E6B9-557B-65D790EE652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2622123" y="11989759"/>
            <a:ext cx="1069414" cy="1110026"/>
          </a:xfrm>
          <a:prstGeom prst="rect">
            <a:avLst/>
          </a:prstGeom>
        </p:spPr>
      </p:pic>
      <p:sp>
        <p:nvSpPr>
          <p:cNvPr id="8" name="BG">
            <a:extLst>
              <a:ext uri="{FF2B5EF4-FFF2-40B4-BE49-F238E27FC236}">
                <a16:creationId xmlns:a16="http://schemas.microsoft.com/office/drawing/2014/main" id="{6846B1E1-B2B7-4FF2-82CC-65E9FE367E86}"/>
              </a:ext>
            </a:extLst>
          </p:cNvPr>
          <p:cNvSpPr/>
          <p:nvPr userDrawn="1"/>
        </p:nvSpPr>
        <p:spPr>
          <a:xfrm>
            <a:off x="0" y="0"/>
            <a:ext cx="21917026" cy="13716000"/>
          </a:xfrm>
          <a:prstGeom prst="rect">
            <a:avLst/>
          </a:prstGeom>
          <a:gradFill flip="none" rotWithShape="1">
            <a:gsLst>
              <a:gs pos="0">
                <a:schemeClr val="accent3">
                  <a:lumMod val="20000"/>
                  <a:lumOff val="80000"/>
                </a:schemeClr>
              </a:gs>
              <a:gs pos="54000">
                <a:schemeClr val="accent3">
                  <a:lumMod val="98000"/>
                  <a:lumOff val="2000"/>
                </a:schemeClr>
              </a:gs>
              <a:gs pos="100000">
                <a:schemeClr val="accent3"/>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nvGrpSpPr>
          <p:cNvPr id="10" name="GD">
            <a:extLst>
              <a:ext uri="{FF2B5EF4-FFF2-40B4-BE49-F238E27FC236}">
                <a16:creationId xmlns:a16="http://schemas.microsoft.com/office/drawing/2014/main" id="{51184BFC-B1D7-0B47-D1D4-E7D5EF5D3B86}"/>
              </a:ext>
            </a:extLst>
          </p:cNvPr>
          <p:cNvGrpSpPr/>
          <p:nvPr userDrawn="1"/>
        </p:nvGrpSpPr>
        <p:grpSpPr>
          <a:xfrm rot="5400000">
            <a:off x="10667996" y="-2"/>
            <a:ext cx="13716003" cy="13716003"/>
            <a:chOff x="6137235" y="4316536"/>
            <a:chExt cx="5233288" cy="5233288"/>
          </a:xfrm>
        </p:grpSpPr>
        <p:sp>
          <p:nvSpPr>
            <p:cNvPr id="11" name="Right Triangle 10">
              <a:extLst>
                <a:ext uri="{FF2B5EF4-FFF2-40B4-BE49-F238E27FC236}">
                  <a16:creationId xmlns:a16="http://schemas.microsoft.com/office/drawing/2014/main" id="{80B70584-E1E3-0FF2-F445-1A4C6552ACA3}"/>
                </a:ext>
              </a:extLst>
            </p:cNvPr>
            <p:cNvSpPr/>
            <p:nvPr userDrawn="1"/>
          </p:nvSpPr>
          <p:spPr>
            <a:xfrm>
              <a:off x="6137235" y="4316536"/>
              <a:ext cx="941264" cy="941264"/>
            </a:xfrm>
            <a:prstGeom prst="rtTriangle">
              <a:avLst/>
            </a:prstGeom>
            <a:gradFill flip="none" rotWithShape="1">
              <a:gsLst>
                <a:gs pos="100000">
                  <a:schemeClr val="accent3">
                    <a:alpha val="0"/>
                  </a:schemeClr>
                </a:gs>
                <a:gs pos="0">
                  <a:schemeClr val="accent3"/>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ight Triangle 11">
              <a:extLst>
                <a:ext uri="{FF2B5EF4-FFF2-40B4-BE49-F238E27FC236}">
                  <a16:creationId xmlns:a16="http://schemas.microsoft.com/office/drawing/2014/main" id="{447EFE52-3A85-C129-3C26-11F5B4D97008}"/>
                </a:ext>
              </a:extLst>
            </p:cNvPr>
            <p:cNvSpPr/>
            <p:nvPr userDrawn="1"/>
          </p:nvSpPr>
          <p:spPr>
            <a:xfrm rot="10800000">
              <a:off x="7078499" y="5257800"/>
              <a:ext cx="4292024" cy="4292024"/>
            </a:xfrm>
            <a:prstGeom prst="rtTriangle">
              <a:avLst/>
            </a:prstGeom>
            <a:gradFill>
              <a:gsLst>
                <a:gs pos="100000">
                  <a:schemeClr val="accent3"/>
                </a:gs>
                <a:gs pos="0">
                  <a:schemeClr val="accent3">
                    <a:lumMod val="50000"/>
                  </a:schemeClr>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43" name="Grid" hidden="1">
            <a:extLst>
              <a:ext uri="{FF2B5EF4-FFF2-40B4-BE49-F238E27FC236}">
                <a16:creationId xmlns:a16="http://schemas.microsoft.com/office/drawing/2014/main" id="{51D0F77F-FEA8-BE35-C4DB-F1BD6EBB909A}"/>
              </a:ext>
            </a:extLst>
          </p:cNvPr>
          <p:cNvGrpSpPr>
            <a:grpSpLocks/>
          </p:cNvGrpSpPr>
          <p:nvPr userDrawn="1"/>
        </p:nvGrpSpPr>
        <p:grpSpPr>
          <a:xfrm>
            <a:off x="1661878" y="1324484"/>
            <a:ext cx="21060245" cy="11067032"/>
            <a:chOff x="1661878" y="1324483"/>
            <a:chExt cx="21060245" cy="11067032"/>
          </a:xfrm>
        </p:grpSpPr>
        <p:grpSp>
          <p:nvGrpSpPr>
            <p:cNvPr id="44" name="Group 43">
              <a:extLst>
                <a:ext uri="{FF2B5EF4-FFF2-40B4-BE49-F238E27FC236}">
                  <a16:creationId xmlns:a16="http://schemas.microsoft.com/office/drawing/2014/main" id="{6E9ACA9A-8D0E-D3A5-EE57-C651762609A7}"/>
                </a:ext>
              </a:extLst>
            </p:cNvPr>
            <p:cNvGrpSpPr>
              <a:grpSpLocks/>
            </p:cNvGrpSpPr>
            <p:nvPr userDrawn="1"/>
          </p:nvGrpSpPr>
          <p:grpSpPr>
            <a:xfrm>
              <a:off x="1661880" y="1324483"/>
              <a:ext cx="21060243" cy="11067031"/>
              <a:chOff x="1661879" y="1458000"/>
              <a:chExt cx="21060243" cy="10800000"/>
            </a:xfrm>
            <a:solidFill>
              <a:srgbClr val="92D050">
                <a:alpha val="30000"/>
              </a:srgbClr>
            </a:solidFill>
          </p:grpSpPr>
          <p:sp>
            <p:nvSpPr>
              <p:cNvPr id="62" name="Rectangle 61">
                <a:extLst>
                  <a:ext uri="{FF2B5EF4-FFF2-40B4-BE49-F238E27FC236}">
                    <a16:creationId xmlns:a16="http://schemas.microsoft.com/office/drawing/2014/main" id="{61E298D1-456E-57C3-C732-88497EBE2799}"/>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3" name="Rectangle 62">
                <a:extLst>
                  <a:ext uri="{FF2B5EF4-FFF2-40B4-BE49-F238E27FC236}">
                    <a16:creationId xmlns:a16="http://schemas.microsoft.com/office/drawing/2014/main" id="{9BBD1229-0CA9-669A-85C0-60525D9C0E7B}"/>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4" name="Rectangle 63">
                <a:extLst>
                  <a:ext uri="{FF2B5EF4-FFF2-40B4-BE49-F238E27FC236}">
                    <a16:creationId xmlns:a16="http://schemas.microsoft.com/office/drawing/2014/main" id="{C63DFE9C-3BAA-55C2-AD88-C14813528B81}"/>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5" name="Rectangle 64">
                <a:extLst>
                  <a:ext uri="{FF2B5EF4-FFF2-40B4-BE49-F238E27FC236}">
                    <a16:creationId xmlns:a16="http://schemas.microsoft.com/office/drawing/2014/main" id="{360D7572-70B1-0AA5-A635-B5EBEFB303C2}"/>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6" name="Rectangle 65">
                <a:extLst>
                  <a:ext uri="{FF2B5EF4-FFF2-40B4-BE49-F238E27FC236}">
                    <a16:creationId xmlns:a16="http://schemas.microsoft.com/office/drawing/2014/main" id="{22F01B5C-759D-6A69-3E18-56695D7BDDD9}"/>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7" name="Rectangle 66">
                <a:extLst>
                  <a:ext uri="{FF2B5EF4-FFF2-40B4-BE49-F238E27FC236}">
                    <a16:creationId xmlns:a16="http://schemas.microsoft.com/office/drawing/2014/main" id="{2E420D04-5367-4982-33DE-E634672E5E01}"/>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8" name="Rectangle 67">
                <a:extLst>
                  <a:ext uri="{FF2B5EF4-FFF2-40B4-BE49-F238E27FC236}">
                    <a16:creationId xmlns:a16="http://schemas.microsoft.com/office/drawing/2014/main" id="{A97B888F-9607-8737-9E02-0E089C98461F}"/>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9" name="Rectangle 68">
                <a:extLst>
                  <a:ext uri="{FF2B5EF4-FFF2-40B4-BE49-F238E27FC236}">
                    <a16:creationId xmlns:a16="http://schemas.microsoft.com/office/drawing/2014/main" id="{F02A0B45-6A27-4E92-10A6-BCDB266D9671}"/>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0" name="Rectangle 69">
                <a:extLst>
                  <a:ext uri="{FF2B5EF4-FFF2-40B4-BE49-F238E27FC236}">
                    <a16:creationId xmlns:a16="http://schemas.microsoft.com/office/drawing/2014/main" id="{B91DFDF7-E745-2157-5281-AC082B69D3AA}"/>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1" name="Rectangle 70">
                <a:extLst>
                  <a:ext uri="{FF2B5EF4-FFF2-40B4-BE49-F238E27FC236}">
                    <a16:creationId xmlns:a16="http://schemas.microsoft.com/office/drawing/2014/main" id="{DDF7A98A-316E-41FA-E741-B51C701573DA}"/>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2" name="Rectangle 71">
                <a:extLst>
                  <a:ext uri="{FF2B5EF4-FFF2-40B4-BE49-F238E27FC236}">
                    <a16:creationId xmlns:a16="http://schemas.microsoft.com/office/drawing/2014/main" id="{43D98203-8881-E6FD-9C7A-A5C0C1C9AE61}"/>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3" name="Rectangle 72">
                <a:extLst>
                  <a:ext uri="{FF2B5EF4-FFF2-40B4-BE49-F238E27FC236}">
                    <a16:creationId xmlns:a16="http://schemas.microsoft.com/office/drawing/2014/main" id="{B58D4BDA-8788-5DDB-B47D-59158C6D075E}"/>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4" name="Rectangle 73">
                <a:extLst>
                  <a:ext uri="{FF2B5EF4-FFF2-40B4-BE49-F238E27FC236}">
                    <a16:creationId xmlns:a16="http://schemas.microsoft.com/office/drawing/2014/main" id="{6A616711-900E-3D05-ABE1-7424FCE96AE1}"/>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5" name="Rectangle 74">
                <a:extLst>
                  <a:ext uri="{FF2B5EF4-FFF2-40B4-BE49-F238E27FC236}">
                    <a16:creationId xmlns:a16="http://schemas.microsoft.com/office/drawing/2014/main" id="{D3DE3D58-3E78-CA1C-D149-4CA4B98A5A36}"/>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6" name="Rectangle 75">
                <a:extLst>
                  <a:ext uri="{FF2B5EF4-FFF2-40B4-BE49-F238E27FC236}">
                    <a16:creationId xmlns:a16="http://schemas.microsoft.com/office/drawing/2014/main" id="{F19A69F8-EEEF-9557-AF28-5F1468E5E8BA}"/>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7" name="Rectangle 76">
                <a:extLst>
                  <a:ext uri="{FF2B5EF4-FFF2-40B4-BE49-F238E27FC236}">
                    <a16:creationId xmlns:a16="http://schemas.microsoft.com/office/drawing/2014/main" id="{973B9626-B82B-269D-7430-A33B8C16AE31}"/>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8" name="Rectangle 77">
                <a:extLst>
                  <a:ext uri="{FF2B5EF4-FFF2-40B4-BE49-F238E27FC236}">
                    <a16:creationId xmlns:a16="http://schemas.microsoft.com/office/drawing/2014/main" id="{E4A92402-FD62-D65D-6B4E-02AA115A39DF}"/>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9" name="Rectangle 78">
                <a:extLst>
                  <a:ext uri="{FF2B5EF4-FFF2-40B4-BE49-F238E27FC236}">
                    <a16:creationId xmlns:a16="http://schemas.microsoft.com/office/drawing/2014/main" id="{FBFBC4A5-2898-CAA8-E4A3-674562A9594D}"/>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0" name="Rectangle 79">
                <a:extLst>
                  <a:ext uri="{FF2B5EF4-FFF2-40B4-BE49-F238E27FC236}">
                    <a16:creationId xmlns:a16="http://schemas.microsoft.com/office/drawing/2014/main" id="{4154B3BF-28A4-D8E7-0B26-3FD30FB224A7}"/>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1" name="Rectangle 80">
                <a:extLst>
                  <a:ext uri="{FF2B5EF4-FFF2-40B4-BE49-F238E27FC236}">
                    <a16:creationId xmlns:a16="http://schemas.microsoft.com/office/drawing/2014/main" id="{FAB610E1-C824-B717-FC4D-6D205BB8A55B}"/>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2" name="Rectangle 81">
                <a:extLst>
                  <a:ext uri="{FF2B5EF4-FFF2-40B4-BE49-F238E27FC236}">
                    <a16:creationId xmlns:a16="http://schemas.microsoft.com/office/drawing/2014/main" id="{12AFEFC6-F507-51A1-C21E-AED4FBE8E76E}"/>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3" name="Rectangle 82">
                <a:extLst>
                  <a:ext uri="{FF2B5EF4-FFF2-40B4-BE49-F238E27FC236}">
                    <a16:creationId xmlns:a16="http://schemas.microsoft.com/office/drawing/2014/main" id="{B0F61AEC-B49F-DF33-F5BE-3CC9D512D042}"/>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4" name="Rectangle 83">
                <a:extLst>
                  <a:ext uri="{FF2B5EF4-FFF2-40B4-BE49-F238E27FC236}">
                    <a16:creationId xmlns:a16="http://schemas.microsoft.com/office/drawing/2014/main" id="{1FDC2D5B-63D6-DEC9-2B93-DF6E20B41323}"/>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5" name="Rectangle 84">
                <a:extLst>
                  <a:ext uri="{FF2B5EF4-FFF2-40B4-BE49-F238E27FC236}">
                    <a16:creationId xmlns:a16="http://schemas.microsoft.com/office/drawing/2014/main" id="{4D69E383-4500-165B-8A58-F9167EC70A05}"/>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6" name="Rectangle 85">
                <a:extLst>
                  <a:ext uri="{FF2B5EF4-FFF2-40B4-BE49-F238E27FC236}">
                    <a16:creationId xmlns:a16="http://schemas.microsoft.com/office/drawing/2014/main" id="{8A94CABE-0674-B0FB-6392-65A448004EA8}"/>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7" name="Rectangle 86">
                <a:extLst>
                  <a:ext uri="{FF2B5EF4-FFF2-40B4-BE49-F238E27FC236}">
                    <a16:creationId xmlns:a16="http://schemas.microsoft.com/office/drawing/2014/main" id="{D56AAD52-79A0-8F7A-BDDD-89A6E51D8118}"/>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8" name="Rectangle 87">
                <a:extLst>
                  <a:ext uri="{FF2B5EF4-FFF2-40B4-BE49-F238E27FC236}">
                    <a16:creationId xmlns:a16="http://schemas.microsoft.com/office/drawing/2014/main" id="{20339435-C96C-58C8-5F6D-1F853E8BF569}"/>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9" name="Rectangle 88">
                <a:extLst>
                  <a:ext uri="{FF2B5EF4-FFF2-40B4-BE49-F238E27FC236}">
                    <a16:creationId xmlns:a16="http://schemas.microsoft.com/office/drawing/2014/main" id="{8886FD73-C67B-2DA2-1B66-A09345387F7C}"/>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0" name="Rectangle 89">
                <a:extLst>
                  <a:ext uri="{FF2B5EF4-FFF2-40B4-BE49-F238E27FC236}">
                    <a16:creationId xmlns:a16="http://schemas.microsoft.com/office/drawing/2014/main" id="{EDF873C6-0414-3DB0-FBA0-B95C42801768}"/>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1" name="Rectangle 90">
                <a:extLst>
                  <a:ext uri="{FF2B5EF4-FFF2-40B4-BE49-F238E27FC236}">
                    <a16:creationId xmlns:a16="http://schemas.microsoft.com/office/drawing/2014/main" id="{C38C4B22-62BD-D1B2-A86A-AFAB2F750CF8}"/>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45" name="Group 44">
              <a:extLst>
                <a:ext uri="{FF2B5EF4-FFF2-40B4-BE49-F238E27FC236}">
                  <a16:creationId xmlns:a16="http://schemas.microsoft.com/office/drawing/2014/main" id="{CCF997E6-9F49-8159-1125-E2083476CC90}"/>
                </a:ext>
              </a:extLst>
            </p:cNvPr>
            <p:cNvGrpSpPr>
              <a:grpSpLocks/>
            </p:cNvGrpSpPr>
            <p:nvPr userDrawn="1"/>
          </p:nvGrpSpPr>
          <p:grpSpPr>
            <a:xfrm rot="5400000">
              <a:off x="6658485" y="-3672122"/>
              <a:ext cx="11067030" cy="21060243"/>
              <a:chOff x="6658493" y="1458000"/>
              <a:chExt cx="11067030" cy="10800000"/>
            </a:xfrm>
            <a:solidFill>
              <a:srgbClr val="92D050">
                <a:alpha val="30000"/>
              </a:srgbClr>
            </a:solidFill>
          </p:grpSpPr>
          <p:sp>
            <p:nvSpPr>
              <p:cNvPr id="46" name="Rectangle 45">
                <a:extLst>
                  <a:ext uri="{FF2B5EF4-FFF2-40B4-BE49-F238E27FC236}">
                    <a16:creationId xmlns:a16="http://schemas.microsoft.com/office/drawing/2014/main" id="{FB704DD9-533F-E467-2ACE-F4B5B15BB019}"/>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6B88E23F-440C-1CD3-99E2-21D6F10F5A64}"/>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619B5431-CEB4-1055-D7C7-65BDF9B9F8DC}"/>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BC2D2829-76FF-2F64-AF58-B30A306AB7E1}"/>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0047C17F-3CAB-2F5C-CA93-C9BF7EFF2231}"/>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DA7BDF8A-2657-629D-3F95-B9A33E9B41F1}"/>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0F0569C6-571C-D81E-831F-74690386F1FD}"/>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064BCAB8-4A3D-6EDD-AAB0-34610C8A3FD1}"/>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4" name="Rectangle 53">
                <a:extLst>
                  <a:ext uri="{FF2B5EF4-FFF2-40B4-BE49-F238E27FC236}">
                    <a16:creationId xmlns:a16="http://schemas.microsoft.com/office/drawing/2014/main" id="{36534BA8-6D1A-1686-8BBA-FC58BAF9189C}"/>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5" name="Rectangle 54">
                <a:extLst>
                  <a:ext uri="{FF2B5EF4-FFF2-40B4-BE49-F238E27FC236}">
                    <a16:creationId xmlns:a16="http://schemas.microsoft.com/office/drawing/2014/main" id="{6A8364E3-1C07-F573-8E05-A5082EDC2131}"/>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6" name="Rectangle 55">
                <a:extLst>
                  <a:ext uri="{FF2B5EF4-FFF2-40B4-BE49-F238E27FC236}">
                    <a16:creationId xmlns:a16="http://schemas.microsoft.com/office/drawing/2014/main" id="{F3202674-E704-BDE3-17CC-7DA49AFB3AD1}"/>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7" name="Rectangle 56">
                <a:extLst>
                  <a:ext uri="{FF2B5EF4-FFF2-40B4-BE49-F238E27FC236}">
                    <a16:creationId xmlns:a16="http://schemas.microsoft.com/office/drawing/2014/main" id="{30A2AD90-4CC3-790E-0795-C960EAA26B0F}"/>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8" name="Rectangle 57">
                <a:extLst>
                  <a:ext uri="{FF2B5EF4-FFF2-40B4-BE49-F238E27FC236}">
                    <a16:creationId xmlns:a16="http://schemas.microsoft.com/office/drawing/2014/main" id="{0421416E-0624-7818-9D78-BD27BDE75C22}"/>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9" name="Rectangle 58">
                <a:extLst>
                  <a:ext uri="{FF2B5EF4-FFF2-40B4-BE49-F238E27FC236}">
                    <a16:creationId xmlns:a16="http://schemas.microsoft.com/office/drawing/2014/main" id="{7F598C2C-E92D-5A59-AAFD-76976895EEDC}"/>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0" name="Rectangle 59">
                <a:extLst>
                  <a:ext uri="{FF2B5EF4-FFF2-40B4-BE49-F238E27FC236}">
                    <a16:creationId xmlns:a16="http://schemas.microsoft.com/office/drawing/2014/main" id="{C3153EF3-93CB-CABC-D3C1-56A0734F4D6D}"/>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1" name="Rectangle 60">
                <a:extLst>
                  <a:ext uri="{FF2B5EF4-FFF2-40B4-BE49-F238E27FC236}">
                    <a16:creationId xmlns:a16="http://schemas.microsoft.com/office/drawing/2014/main" id="{54098332-BB7F-0165-8CD6-50D1F3DD308A}"/>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94" name="Text Placeholder 22">
            <a:extLst>
              <a:ext uri="{FF2B5EF4-FFF2-40B4-BE49-F238E27FC236}">
                <a16:creationId xmlns:a16="http://schemas.microsoft.com/office/drawing/2014/main" id="{FE0AC5E9-DD34-168A-D1C7-D5EBD4872556}"/>
              </a:ext>
            </a:extLst>
          </p:cNvPr>
          <p:cNvSpPr>
            <a:spLocks noGrp="1"/>
          </p:cNvSpPr>
          <p:nvPr>
            <p:ph type="body" sz="quarter" idx="17" hasCustomPrompt="1"/>
          </p:nvPr>
        </p:nvSpPr>
        <p:spPr>
          <a:xfrm>
            <a:off x="2725199" y="9531472"/>
            <a:ext cx="12145117" cy="818044"/>
          </a:xfrm>
          <a:prstGeom prst="rect">
            <a:avLst/>
          </a:prstGeom>
          <a:noFill/>
        </p:spPr>
        <p:txBody>
          <a:bodyPr wrap="square" tIns="0" rIns="72000">
            <a:spAutoFit/>
          </a:bodyPr>
          <a:lstStyle>
            <a:lvl1pPr algn="l">
              <a:spcAft>
                <a:spcPts val="0"/>
              </a:spcAft>
              <a:defRPr sz="4800">
                <a:solidFill>
                  <a:schemeClr val="bg1"/>
                </a:solidFill>
                <a:latin typeface="Calibri" panose="020F0502020204030204" pitchFamily="34" charset="0"/>
                <a:cs typeface="Calibri" panose="020F0502020204030204" pitchFamily="34" charset="0"/>
              </a:defRPr>
            </a:lvl1pPr>
          </a:lstStyle>
          <a:p>
            <a:pPr lvl="0"/>
            <a:r>
              <a:rPr lang="en-US"/>
              <a:t>Cover subtitle or date</a:t>
            </a:r>
            <a:endParaRPr lang="en-GB"/>
          </a:p>
        </p:txBody>
      </p:sp>
      <p:sp>
        <p:nvSpPr>
          <p:cNvPr id="95" name="Title 1">
            <a:extLst>
              <a:ext uri="{FF2B5EF4-FFF2-40B4-BE49-F238E27FC236}">
                <a16:creationId xmlns:a16="http://schemas.microsoft.com/office/drawing/2014/main" id="{71B3BCE0-574C-6EE1-B327-D7FF84D40817}"/>
              </a:ext>
            </a:extLst>
          </p:cNvPr>
          <p:cNvSpPr>
            <a:spLocks noGrp="1"/>
          </p:cNvSpPr>
          <p:nvPr>
            <p:ph type="title" hasCustomPrompt="1"/>
          </p:nvPr>
        </p:nvSpPr>
        <p:spPr>
          <a:xfrm>
            <a:off x="2725199" y="4893494"/>
            <a:ext cx="12145117" cy="4611385"/>
          </a:xfrm>
          <a:prstGeom prst="rect">
            <a:avLst/>
          </a:prstGeom>
        </p:spPr>
        <p:txBody>
          <a:bodyPr bIns="0" anchor="b" anchorCtr="0"/>
          <a:lstStyle>
            <a:lvl1pPr algn="l">
              <a:defRPr sz="8000" b="1" i="0">
                <a:solidFill>
                  <a:schemeClr val="bg1"/>
                </a:solidFill>
                <a:latin typeface="Calibri" panose="020F0502020204030204" pitchFamily="34" charset="0"/>
                <a:cs typeface="Calibri" panose="020F0502020204030204" pitchFamily="34" charset="0"/>
              </a:defRPr>
            </a:lvl1pPr>
          </a:lstStyle>
          <a:p>
            <a:r>
              <a:rPr lang="en-US"/>
              <a:t>Click to add title</a:t>
            </a:r>
            <a:endParaRPr lang="en-GB"/>
          </a:p>
        </p:txBody>
      </p:sp>
    </p:spTree>
    <p:extLst>
      <p:ext uri="{BB962C8B-B14F-4D97-AF65-F5344CB8AC3E}">
        <p14:creationId xmlns:p14="http://schemas.microsoft.com/office/powerpoint/2010/main" val="1307896768"/>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ack Cover">
    <p:spTree>
      <p:nvGrpSpPr>
        <p:cNvPr id="1" name=""/>
        <p:cNvGrpSpPr/>
        <p:nvPr/>
      </p:nvGrpSpPr>
      <p:grpSpPr>
        <a:xfrm>
          <a:off x="0" y="0"/>
          <a:ext cx="0" cy="0"/>
          <a:chOff x="0" y="0"/>
          <a:chExt cx="0" cy="0"/>
        </a:xfrm>
      </p:grpSpPr>
      <p:sp>
        <p:nvSpPr>
          <p:cNvPr id="4" name="Background">
            <a:extLst>
              <a:ext uri="{FF2B5EF4-FFF2-40B4-BE49-F238E27FC236}">
                <a16:creationId xmlns:a16="http://schemas.microsoft.com/office/drawing/2014/main" id="{3BEF13FB-164D-B0DB-6D8A-238C180005C1}"/>
              </a:ext>
            </a:extLst>
          </p:cNvPr>
          <p:cNvSpPr>
            <a:spLocks/>
          </p:cNvSpPr>
          <p:nvPr userDrawn="1"/>
        </p:nvSpPr>
        <p:spPr>
          <a:xfrm>
            <a:off x="0" y="0"/>
            <a:ext cx="24384000" cy="13716000"/>
          </a:xfrm>
          <a:prstGeom prst="rect">
            <a:avLst/>
          </a:prstGeom>
          <a:gradFill flip="none" rotWithShape="1">
            <a:gsLst>
              <a:gs pos="0">
                <a:srgbClr val="0070C0"/>
              </a:gs>
              <a:gs pos="100000">
                <a:schemeClr val="accent2"/>
              </a:gs>
            </a:gsLst>
            <a:path path="rect">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709467" rtl="0" eaLnBrk="1" latinLnBrk="0" hangingPunct="1"/>
            <a:endParaRPr lang="en-QA" dirty="0"/>
          </a:p>
        </p:txBody>
      </p:sp>
      <p:pic>
        <p:nvPicPr>
          <p:cNvPr id="5" name="Picture 4">
            <a:extLst>
              <a:ext uri="{FF2B5EF4-FFF2-40B4-BE49-F238E27FC236}">
                <a16:creationId xmlns:a16="http://schemas.microsoft.com/office/drawing/2014/main" id="{C852A195-A990-65FF-311F-9A01D032E9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27873" y="4683264"/>
            <a:ext cx="7955228" cy="2070100"/>
          </a:xfrm>
          <a:prstGeom prst="rect">
            <a:avLst/>
          </a:prstGeom>
        </p:spPr>
      </p:pic>
      <p:pic>
        <p:nvPicPr>
          <p:cNvPr id="6" name="Picture 5">
            <a:extLst>
              <a:ext uri="{FF2B5EF4-FFF2-40B4-BE49-F238E27FC236}">
                <a16:creationId xmlns:a16="http://schemas.microsoft.com/office/drawing/2014/main" id="{B8345719-E114-E63B-CB24-FEE9079CAF7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728718" y="3565618"/>
            <a:ext cx="9385499" cy="4305391"/>
          </a:xfrm>
          <a:prstGeom prst="rect">
            <a:avLst/>
          </a:prstGeom>
        </p:spPr>
      </p:pic>
    </p:spTree>
    <p:extLst>
      <p:ext uri="{BB962C8B-B14F-4D97-AF65-F5344CB8AC3E}">
        <p14:creationId xmlns:p14="http://schemas.microsoft.com/office/powerpoint/2010/main" val="1893883845"/>
      </p:ext>
    </p:extLst>
  </p:cSld>
  <p:clrMapOvr>
    <a:masterClrMapping/>
  </p:clrMapOvr>
  <p:extLst>
    <p:ext uri="{DCECCB84-F9BA-43D5-87BE-67443E8EF086}">
      <p15:sldGuideLst xmlns:p15="http://schemas.microsoft.com/office/powerpoint/2012/main">
        <p15:guide id="1" pos="7680" userDrawn="1">
          <p15:clr>
            <a:srgbClr val="FBAE40"/>
          </p15:clr>
        </p15:guide>
        <p15:guide id="2" orient="horz" pos="3186" userDrawn="1">
          <p15:clr>
            <a:srgbClr val="FBAE40"/>
          </p15:clr>
        </p15:guide>
        <p15:guide id="3" orient="horz" pos="5454"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Al Adaam Slide 0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B7703F-2D1B-804C-7752-D98BD37D257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grpSp>
        <p:nvGrpSpPr>
          <p:cNvPr id="63" name="Grid" hidden="1">
            <a:extLst>
              <a:ext uri="{FF2B5EF4-FFF2-40B4-BE49-F238E27FC236}">
                <a16:creationId xmlns:a16="http://schemas.microsoft.com/office/drawing/2014/main" id="{89C5E171-1F86-36CA-43A1-463474759AC7}"/>
              </a:ext>
            </a:extLst>
          </p:cNvPr>
          <p:cNvGrpSpPr>
            <a:grpSpLocks/>
          </p:cNvGrpSpPr>
          <p:nvPr userDrawn="1"/>
        </p:nvGrpSpPr>
        <p:grpSpPr>
          <a:xfrm>
            <a:off x="1661878" y="1324484"/>
            <a:ext cx="21060245" cy="11067032"/>
            <a:chOff x="1661878" y="1324483"/>
            <a:chExt cx="21060245" cy="11067032"/>
          </a:xfrm>
        </p:grpSpPr>
        <p:grpSp>
          <p:nvGrpSpPr>
            <p:cNvPr id="64" name="Group 63">
              <a:extLst>
                <a:ext uri="{FF2B5EF4-FFF2-40B4-BE49-F238E27FC236}">
                  <a16:creationId xmlns:a16="http://schemas.microsoft.com/office/drawing/2014/main" id="{5CC3AE35-01A2-7939-AF4C-9BD96F5D1C0F}"/>
                </a:ext>
              </a:extLst>
            </p:cNvPr>
            <p:cNvGrpSpPr>
              <a:grpSpLocks/>
            </p:cNvGrpSpPr>
            <p:nvPr userDrawn="1"/>
          </p:nvGrpSpPr>
          <p:grpSpPr>
            <a:xfrm>
              <a:off x="1661880" y="1324483"/>
              <a:ext cx="21060243" cy="11067031"/>
              <a:chOff x="1661879" y="1458000"/>
              <a:chExt cx="21060243" cy="10800000"/>
            </a:xfrm>
            <a:solidFill>
              <a:srgbClr val="92D050">
                <a:alpha val="30000"/>
              </a:srgbClr>
            </a:solidFill>
          </p:grpSpPr>
          <p:sp>
            <p:nvSpPr>
              <p:cNvPr id="82" name="Rectangle 81">
                <a:extLst>
                  <a:ext uri="{FF2B5EF4-FFF2-40B4-BE49-F238E27FC236}">
                    <a16:creationId xmlns:a16="http://schemas.microsoft.com/office/drawing/2014/main" id="{56A5D992-79FB-0A17-B83C-1C93D3ECDC60}"/>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3" name="Rectangle 82">
                <a:extLst>
                  <a:ext uri="{FF2B5EF4-FFF2-40B4-BE49-F238E27FC236}">
                    <a16:creationId xmlns:a16="http://schemas.microsoft.com/office/drawing/2014/main" id="{52B3090E-84F4-F369-F057-80E3E44DCFEE}"/>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4" name="Rectangle 83">
                <a:extLst>
                  <a:ext uri="{FF2B5EF4-FFF2-40B4-BE49-F238E27FC236}">
                    <a16:creationId xmlns:a16="http://schemas.microsoft.com/office/drawing/2014/main" id="{BE8DB58F-3B06-19A1-097F-CCD20705344A}"/>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5" name="Rectangle 84">
                <a:extLst>
                  <a:ext uri="{FF2B5EF4-FFF2-40B4-BE49-F238E27FC236}">
                    <a16:creationId xmlns:a16="http://schemas.microsoft.com/office/drawing/2014/main" id="{AE40B6CF-A80D-C4F6-4959-6C2EA559ED99}"/>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6" name="Rectangle 85">
                <a:extLst>
                  <a:ext uri="{FF2B5EF4-FFF2-40B4-BE49-F238E27FC236}">
                    <a16:creationId xmlns:a16="http://schemas.microsoft.com/office/drawing/2014/main" id="{B1907883-6DD8-86CA-6E8D-B38803FC14C9}"/>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7" name="Rectangle 86">
                <a:extLst>
                  <a:ext uri="{FF2B5EF4-FFF2-40B4-BE49-F238E27FC236}">
                    <a16:creationId xmlns:a16="http://schemas.microsoft.com/office/drawing/2014/main" id="{B4BFD35C-5C10-7A96-C6AA-CFDE021AA091}"/>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8" name="Rectangle 87">
                <a:extLst>
                  <a:ext uri="{FF2B5EF4-FFF2-40B4-BE49-F238E27FC236}">
                    <a16:creationId xmlns:a16="http://schemas.microsoft.com/office/drawing/2014/main" id="{953D6973-5728-9881-00A7-9356DBE4CD5D}"/>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9" name="Rectangle 88">
                <a:extLst>
                  <a:ext uri="{FF2B5EF4-FFF2-40B4-BE49-F238E27FC236}">
                    <a16:creationId xmlns:a16="http://schemas.microsoft.com/office/drawing/2014/main" id="{E0872EE5-EB03-8C92-9D8D-4F965B1007F2}"/>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0" name="Rectangle 89">
                <a:extLst>
                  <a:ext uri="{FF2B5EF4-FFF2-40B4-BE49-F238E27FC236}">
                    <a16:creationId xmlns:a16="http://schemas.microsoft.com/office/drawing/2014/main" id="{6277D14D-B60A-6BA3-F28D-8010339BC373}"/>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1" name="Rectangle 90">
                <a:extLst>
                  <a:ext uri="{FF2B5EF4-FFF2-40B4-BE49-F238E27FC236}">
                    <a16:creationId xmlns:a16="http://schemas.microsoft.com/office/drawing/2014/main" id="{CCD21340-CD62-4708-7278-31507DB966B8}"/>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2" name="Rectangle 91">
                <a:extLst>
                  <a:ext uri="{FF2B5EF4-FFF2-40B4-BE49-F238E27FC236}">
                    <a16:creationId xmlns:a16="http://schemas.microsoft.com/office/drawing/2014/main" id="{DFBC635A-3E12-671C-F424-DFD7B1B1369F}"/>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3" name="Rectangle 92">
                <a:extLst>
                  <a:ext uri="{FF2B5EF4-FFF2-40B4-BE49-F238E27FC236}">
                    <a16:creationId xmlns:a16="http://schemas.microsoft.com/office/drawing/2014/main" id="{2DA4A3A0-4CEC-3C14-16BC-9657A7D6B43A}"/>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4" name="Rectangle 93">
                <a:extLst>
                  <a:ext uri="{FF2B5EF4-FFF2-40B4-BE49-F238E27FC236}">
                    <a16:creationId xmlns:a16="http://schemas.microsoft.com/office/drawing/2014/main" id="{C1B7E138-D05A-98E9-3D76-1962B5A48EE0}"/>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5" name="Rectangle 94">
                <a:extLst>
                  <a:ext uri="{FF2B5EF4-FFF2-40B4-BE49-F238E27FC236}">
                    <a16:creationId xmlns:a16="http://schemas.microsoft.com/office/drawing/2014/main" id="{59F43CD5-F861-BA48-8080-A885E2A48DB7}"/>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6" name="Rectangle 95">
                <a:extLst>
                  <a:ext uri="{FF2B5EF4-FFF2-40B4-BE49-F238E27FC236}">
                    <a16:creationId xmlns:a16="http://schemas.microsoft.com/office/drawing/2014/main" id="{0EE60631-711F-5286-B938-F1377C01174B}"/>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7" name="Rectangle 96">
                <a:extLst>
                  <a:ext uri="{FF2B5EF4-FFF2-40B4-BE49-F238E27FC236}">
                    <a16:creationId xmlns:a16="http://schemas.microsoft.com/office/drawing/2014/main" id="{CE0F0C48-3174-4541-D4D3-919EAEAA191E}"/>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8" name="Rectangle 97">
                <a:extLst>
                  <a:ext uri="{FF2B5EF4-FFF2-40B4-BE49-F238E27FC236}">
                    <a16:creationId xmlns:a16="http://schemas.microsoft.com/office/drawing/2014/main" id="{79BE953A-1683-FC3B-9AAC-4AF1881130F3}"/>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9" name="Rectangle 98">
                <a:extLst>
                  <a:ext uri="{FF2B5EF4-FFF2-40B4-BE49-F238E27FC236}">
                    <a16:creationId xmlns:a16="http://schemas.microsoft.com/office/drawing/2014/main" id="{869648BB-FF7A-D504-3F43-6C1612EA9C5C}"/>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0" name="Rectangle 99">
                <a:extLst>
                  <a:ext uri="{FF2B5EF4-FFF2-40B4-BE49-F238E27FC236}">
                    <a16:creationId xmlns:a16="http://schemas.microsoft.com/office/drawing/2014/main" id="{167AA9BB-7312-0BBB-8E7E-3198B1784A17}"/>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1" name="Rectangle 100">
                <a:extLst>
                  <a:ext uri="{FF2B5EF4-FFF2-40B4-BE49-F238E27FC236}">
                    <a16:creationId xmlns:a16="http://schemas.microsoft.com/office/drawing/2014/main" id="{1C26B303-F1DE-FA38-226B-7CAD91D47123}"/>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2" name="Rectangle 101">
                <a:extLst>
                  <a:ext uri="{FF2B5EF4-FFF2-40B4-BE49-F238E27FC236}">
                    <a16:creationId xmlns:a16="http://schemas.microsoft.com/office/drawing/2014/main" id="{3B35DEEF-6771-7DA6-1FA8-D2881ABAC82E}"/>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3" name="Rectangle 102">
                <a:extLst>
                  <a:ext uri="{FF2B5EF4-FFF2-40B4-BE49-F238E27FC236}">
                    <a16:creationId xmlns:a16="http://schemas.microsoft.com/office/drawing/2014/main" id="{C1F06F71-8DDF-B7E1-7F20-BA3446685FEA}"/>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4" name="Rectangle 103">
                <a:extLst>
                  <a:ext uri="{FF2B5EF4-FFF2-40B4-BE49-F238E27FC236}">
                    <a16:creationId xmlns:a16="http://schemas.microsoft.com/office/drawing/2014/main" id="{E4193FAE-F626-9E10-F236-3F59C9BDFC72}"/>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5" name="Rectangle 104">
                <a:extLst>
                  <a:ext uri="{FF2B5EF4-FFF2-40B4-BE49-F238E27FC236}">
                    <a16:creationId xmlns:a16="http://schemas.microsoft.com/office/drawing/2014/main" id="{9E05BD88-B299-9DCA-FE89-7BC0BEED04A4}"/>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6" name="Rectangle 105">
                <a:extLst>
                  <a:ext uri="{FF2B5EF4-FFF2-40B4-BE49-F238E27FC236}">
                    <a16:creationId xmlns:a16="http://schemas.microsoft.com/office/drawing/2014/main" id="{18AA6FD2-F2D6-E52B-1E01-097E51DB6136}"/>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7" name="Rectangle 106">
                <a:extLst>
                  <a:ext uri="{FF2B5EF4-FFF2-40B4-BE49-F238E27FC236}">
                    <a16:creationId xmlns:a16="http://schemas.microsoft.com/office/drawing/2014/main" id="{CFC5AD14-BA8A-487E-90DF-F8A2BF54F9F7}"/>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8" name="Rectangle 107">
                <a:extLst>
                  <a:ext uri="{FF2B5EF4-FFF2-40B4-BE49-F238E27FC236}">
                    <a16:creationId xmlns:a16="http://schemas.microsoft.com/office/drawing/2014/main" id="{5BBC4B59-D525-44DB-04CD-D8C637C279B4}"/>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9" name="Rectangle 108">
                <a:extLst>
                  <a:ext uri="{FF2B5EF4-FFF2-40B4-BE49-F238E27FC236}">
                    <a16:creationId xmlns:a16="http://schemas.microsoft.com/office/drawing/2014/main" id="{7A3F8B07-1240-63EF-316F-3474A4EE9C8F}"/>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0" name="Rectangle 109">
                <a:extLst>
                  <a:ext uri="{FF2B5EF4-FFF2-40B4-BE49-F238E27FC236}">
                    <a16:creationId xmlns:a16="http://schemas.microsoft.com/office/drawing/2014/main" id="{2B458771-C0EB-B137-2FC2-87A9F9BB91F4}"/>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1" name="Rectangle 110">
                <a:extLst>
                  <a:ext uri="{FF2B5EF4-FFF2-40B4-BE49-F238E27FC236}">
                    <a16:creationId xmlns:a16="http://schemas.microsoft.com/office/drawing/2014/main" id="{03E752A5-34EE-35FB-5DB3-39AE3528EDDA}"/>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65" name="Group 64">
              <a:extLst>
                <a:ext uri="{FF2B5EF4-FFF2-40B4-BE49-F238E27FC236}">
                  <a16:creationId xmlns:a16="http://schemas.microsoft.com/office/drawing/2014/main" id="{ADD4606E-D525-7DBF-F648-EAA9E66BBF51}"/>
                </a:ext>
              </a:extLst>
            </p:cNvPr>
            <p:cNvGrpSpPr>
              <a:grpSpLocks/>
            </p:cNvGrpSpPr>
            <p:nvPr userDrawn="1"/>
          </p:nvGrpSpPr>
          <p:grpSpPr>
            <a:xfrm rot="5400000">
              <a:off x="6658485" y="-3672122"/>
              <a:ext cx="11067030" cy="21060243"/>
              <a:chOff x="6658493" y="1458000"/>
              <a:chExt cx="11067030" cy="10800000"/>
            </a:xfrm>
            <a:solidFill>
              <a:srgbClr val="92D050">
                <a:alpha val="30000"/>
              </a:srgbClr>
            </a:solidFill>
          </p:grpSpPr>
          <p:sp>
            <p:nvSpPr>
              <p:cNvPr id="66" name="Rectangle 65">
                <a:extLst>
                  <a:ext uri="{FF2B5EF4-FFF2-40B4-BE49-F238E27FC236}">
                    <a16:creationId xmlns:a16="http://schemas.microsoft.com/office/drawing/2014/main" id="{186155C1-D969-CF23-03A2-3713EF024FE9}"/>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7" name="Rectangle 66">
                <a:extLst>
                  <a:ext uri="{FF2B5EF4-FFF2-40B4-BE49-F238E27FC236}">
                    <a16:creationId xmlns:a16="http://schemas.microsoft.com/office/drawing/2014/main" id="{B6DA85E4-4164-DBC1-D1F5-9978EAFCB445}"/>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8" name="Rectangle 67">
                <a:extLst>
                  <a:ext uri="{FF2B5EF4-FFF2-40B4-BE49-F238E27FC236}">
                    <a16:creationId xmlns:a16="http://schemas.microsoft.com/office/drawing/2014/main" id="{A5E5705D-7A4D-75F6-F098-26209BF23D6D}"/>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9" name="Rectangle 68">
                <a:extLst>
                  <a:ext uri="{FF2B5EF4-FFF2-40B4-BE49-F238E27FC236}">
                    <a16:creationId xmlns:a16="http://schemas.microsoft.com/office/drawing/2014/main" id="{7F815515-B920-A981-452E-261A20F3356C}"/>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0" name="Rectangle 69">
                <a:extLst>
                  <a:ext uri="{FF2B5EF4-FFF2-40B4-BE49-F238E27FC236}">
                    <a16:creationId xmlns:a16="http://schemas.microsoft.com/office/drawing/2014/main" id="{5910FDD6-6F54-8D98-D7F9-1A6E6A159214}"/>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1" name="Rectangle 70">
                <a:extLst>
                  <a:ext uri="{FF2B5EF4-FFF2-40B4-BE49-F238E27FC236}">
                    <a16:creationId xmlns:a16="http://schemas.microsoft.com/office/drawing/2014/main" id="{C316F2D4-DD06-4A1D-1280-A9A0FAAAD533}"/>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2" name="Rectangle 71">
                <a:extLst>
                  <a:ext uri="{FF2B5EF4-FFF2-40B4-BE49-F238E27FC236}">
                    <a16:creationId xmlns:a16="http://schemas.microsoft.com/office/drawing/2014/main" id="{692331E1-6BBC-CB0F-D971-CE49DF3987A7}"/>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3" name="Rectangle 72">
                <a:extLst>
                  <a:ext uri="{FF2B5EF4-FFF2-40B4-BE49-F238E27FC236}">
                    <a16:creationId xmlns:a16="http://schemas.microsoft.com/office/drawing/2014/main" id="{B1EED014-3AD8-8457-2EBE-1339108DF6E7}"/>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4" name="Rectangle 73">
                <a:extLst>
                  <a:ext uri="{FF2B5EF4-FFF2-40B4-BE49-F238E27FC236}">
                    <a16:creationId xmlns:a16="http://schemas.microsoft.com/office/drawing/2014/main" id="{5C0F5BEE-D3C7-D565-0384-29B1AC56852F}"/>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5" name="Rectangle 74">
                <a:extLst>
                  <a:ext uri="{FF2B5EF4-FFF2-40B4-BE49-F238E27FC236}">
                    <a16:creationId xmlns:a16="http://schemas.microsoft.com/office/drawing/2014/main" id="{D040E7C6-02EA-6165-61BA-B7CCB9A1C2EE}"/>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6" name="Rectangle 75">
                <a:extLst>
                  <a:ext uri="{FF2B5EF4-FFF2-40B4-BE49-F238E27FC236}">
                    <a16:creationId xmlns:a16="http://schemas.microsoft.com/office/drawing/2014/main" id="{EF8D4EE8-1E0D-B976-329F-CACE4FCCE65D}"/>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7" name="Rectangle 76">
                <a:extLst>
                  <a:ext uri="{FF2B5EF4-FFF2-40B4-BE49-F238E27FC236}">
                    <a16:creationId xmlns:a16="http://schemas.microsoft.com/office/drawing/2014/main" id="{685AB4FE-39CF-42B3-0069-844272E9B75E}"/>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8" name="Rectangle 77">
                <a:extLst>
                  <a:ext uri="{FF2B5EF4-FFF2-40B4-BE49-F238E27FC236}">
                    <a16:creationId xmlns:a16="http://schemas.microsoft.com/office/drawing/2014/main" id="{EC0ADF3E-3A2D-657F-7EA5-6CCE1E4E6B62}"/>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9" name="Rectangle 78">
                <a:extLst>
                  <a:ext uri="{FF2B5EF4-FFF2-40B4-BE49-F238E27FC236}">
                    <a16:creationId xmlns:a16="http://schemas.microsoft.com/office/drawing/2014/main" id="{69F91096-6070-BE16-8148-A7E08D2AED93}"/>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0" name="Rectangle 79">
                <a:extLst>
                  <a:ext uri="{FF2B5EF4-FFF2-40B4-BE49-F238E27FC236}">
                    <a16:creationId xmlns:a16="http://schemas.microsoft.com/office/drawing/2014/main" id="{E3C9D017-C692-706D-9E36-21D324E682AD}"/>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1" name="Rectangle 80">
                <a:extLst>
                  <a:ext uri="{FF2B5EF4-FFF2-40B4-BE49-F238E27FC236}">
                    <a16:creationId xmlns:a16="http://schemas.microsoft.com/office/drawing/2014/main" id="{F4D0B2D4-0F25-B787-8966-0E7BF0536744}"/>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114" name="Title 113">
            <a:extLst>
              <a:ext uri="{FF2B5EF4-FFF2-40B4-BE49-F238E27FC236}">
                <a16:creationId xmlns:a16="http://schemas.microsoft.com/office/drawing/2014/main" id="{AAB81EEB-8256-7F93-4288-F867AB06607A}"/>
              </a:ext>
            </a:extLst>
          </p:cNvPr>
          <p:cNvSpPr>
            <a:spLocks noGrp="1"/>
          </p:cNvSpPr>
          <p:nvPr>
            <p:ph type="title"/>
          </p:nvPr>
        </p:nvSpPr>
        <p:spPr>
          <a:xfrm>
            <a:off x="1676400" y="1351667"/>
            <a:ext cx="21045720" cy="1046621"/>
          </a:xfrm>
          <a:prstGeom prst="rect">
            <a:avLst/>
          </a:prstGeom>
        </p:spPr>
        <p:txBody>
          <a:bodyPr/>
          <a:lstStyle>
            <a:lvl1pPr>
              <a:defRPr sz="6000">
                <a:solidFill>
                  <a:schemeClr val="accent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pic>
        <p:nvPicPr>
          <p:cNvPr id="4" name="Picture 3">
            <a:extLst>
              <a:ext uri="{FF2B5EF4-FFF2-40B4-BE49-F238E27FC236}">
                <a16:creationId xmlns:a16="http://schemas.microsoft.com/office/drawing/2014/main" id="{196D21A4-B056-BF39-62B9-08DBA14AF15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1943377" y="11881363"/>
            <a:ext cx="2024477" cy="1727906"/>
          </a:xfrm>
          <a:prstGeom prst="rect">
            <a:avLst/>
          </a:prstGeom>
        </p:spPr>
      </p:pic>
      <p:pic>
        <p:nvPicPr>
          <p:cNvPr id="6" name="Picture 5">
            <a:extLst>
              <a:ext uri="{FF2B5EF4-FFF2-40B4-BE49-F238E27FC236}">
                <a16:creationId xmlns:a16="http://schemas.microsoft.com/office/drawing/2014/main" id="{929727E7-6AF5-9BAE-6F8D-68E13F35657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04772" y="12544454"/>
            <a:ext cx="2544711" cy="662144"/>
          </a:xfrm>
          <a:prstGeom prst="rect">
            <a:avLst/>
          </a:prstGeom>
        </p:spPr>
      </p:pic>
      <p:pic>
        <p:nvPicPr>
          <p:cNvPr id="5" name="Picture 4">
            <a:extLst>
              <a:ext uri="{FF2B5EF4-FFF2-40B4-BE49-F238E27FC236}">
                <a16:creationId xmlns:a16="http://schemas.microsoft.com/office/drawing/2014/main" id="{571C4E99-219A-A7D5-709C-196306400AA4}"/>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0934534" y="12160557"/>
            <a:ext cx="2699843" cy="1238494"/>
          </a:xfrm>
          <a:prstGeom prst="rect">
            <a:avLst/>
          </a:prstGeom>
        </p:spPr>
      </p:pic>
    </p:spTree>
    <p:extLst>
      <p:ext uri="{BB962C8B-B14F-4D97-AF65-F5344CB8AC3E}">
        <p14:creationId xmlns:p14="http://schemas.microsoft.com/office/powerpoint/2010/main" val="2879483003"/>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l Adaam Slide 0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B7703F-2D1B-804C-7752-D98BD37D257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grpSp>
        <p:nvGrpSpPr>
          <p:cNvPr id="63" name="Grid" hidden="1">
            <a:extLst>
              <a:ext uri="{FF2B5EF4-FFF2-40B4-BE49-F238E27FC236}">
                <a16:creationId xmlns:a16="http://schemas.microsoft.com/office/drawing/2014/main" id="{89C5E171-1F86-36CA-43A1-463474759AC7}"/>
              </a:ext>
            </a:extLst>
          </p:cNvPr>
          <p:cNvGrpSpPr>
            <a:grpSpLocks/>
          </p:cNvGrpSpPr>
          <p:nvPr userDrawn="1"/>
        </p:nvGrpSpPr>
        <p:grpSpPr>
          <a:xfrm>
            <a:off x="1661878" y="1324484"/>
            <a:ext cx="21060245" cy="11067032"/>
            <a:chOff x="1661878" y="1324483"/>
            <a:chExt cx="21060245" cy="11067032"/>
          </a:xfrm>
        </p:grpSpPr>
        <p:grpSp>
          <p:nvGrpSpPr>
            <p:cNvPr id="64" name="Group 63">
              <a:extLst>
                <a:ext uri="{FF2B5EF4-FFF2-40B4-BE49-F238E27FC236}">
                  <a16:creationId xmlns:a16="http://schemas.microsoft.com/office/drawing/2014/main" id="{5CC3AE35-01A2-7939-AF4C-9BD96F5D1C0F}"/>
                </a:ext>
              </a:extLst>
            </p:cNvPr>
            <p:cNvGrpSpPr>
              <a:grpSpLocks/>
            </p:cNvGrpSpPr>
            <p:nvPr userDrawn="1"/>
          </p:nvGrpSpPr>
          <p:grpSpPr>
            <a:xfrm>
              <a:off x="1661880" y="1324483"/>
              <a:ext cx="21060243" cy="11067031"/>
              <a:chOff x="1661879" y="1458000"/>
              <a:chExt cx="21060243" cy="10800000"/>
            </a:xfrm>
            <a:solidFill>
              <a:srgbClr val="92D050">
                <a:alpha val="30000"/>
              </a:srgbClr>
            </a:solidFill>
          </p:grpSpPr>
          <p:sp>
            <p:nvSpPr>
              <p:cNvPr id="82" name="Rectangle 81">
                <a:extLst>
                  <a:ext uri="{FF2B5EF4-FFF2-40B4-BE49-F238E27FC236}">
                    <a16:creationId xmlns:a16="http://schemas.microsoft.com/office/drawing/2014/main" id="{56A5D992-79FB-0A17-B83C-1C93D3ECDC60}"/>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3" name="Rectangle 82">
                <a:extLst>
                  <a:ext uri="{FF2B5EF4-FFF2-40B4-BE49-F238E27FC236}">
                    <a16:creationId xmlns:a16="http://schemas.microsoft.com/office/drawing/2014/main" id="{52B3090E-84F4-F369-F057-80E3E44DCFEE}"/>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4" name="Rectangle 83">
                <a:extLst>
                  <a:ext uri="{FF2B5EF4-FFF2-40B4-BE49-F238E27FC236}">
                    <a16:creationId xmlns:a16="http://schemas.microsoft.com/office/drawing/2014/main" id="{BE8DB58F-3B06-19A1-097F-CCD20705344A}"/>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5" name="Rectangle 84">
                <a:extLst>
                  <a:ext uri="{FF2B5EF4-FFF2-40B4-BE49-F238E27FC236}">
                    <a16:creationId xmlns:a16="http://schemas.microsoft.com/office/drawing/2014/main" id="{AE40B6CF-A80D-C4F6-4959-6C2EA559ED99}"/>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6" name="Rectangle 85">
                <a:extLst>
                  <a:ext uri="{FF2B5EF4-FFF2-40B4-BE49-F238E27FC236}">
                    <a16:creationId xmlns:a16="http://schemas.microsoft.com/office/drawing/2014/main" id="{B1907883-6DD8-86CA-6E8D-B38803FC14C9}"/>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7" name="Rectangle 86">
                <a:extLst>
                  <a:ext uri="{FF2B5EF4-FFF2-40B4-BE49-F238E27FC236}">
                    <a16:creationId xmlns:a16="http://schemas.microsoft.com/office/drawing/2014/main" id="{B4BFD35C-5C10-7A96-C6AA-CFDE021AA091}"/>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8" name="Rectangle 87">
                <a:extLst>
                  <a:ext uri="{FF2B5EF4-FFF2-40B4-BE49-F238E27FC236}">
                    <a16:creationId xmlns:a16="http://schemas.microsoft.com/office/drawing/2014/main" id="{953D6973-5728-9881-00A7-9356DBE4CD5D}"/>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9" name="Rectangle 88">
                <a:extLst>
                  <a:ext uri="{FF2B5EF4-FFF2-40B4-BE49-F238E27FC236}">
                    <a16:creationId xmlns:a16="http://schemas.microsoft.com/office/drawing/2014/main" id="{E0872EE5-EB03-8C92-9D8D-4F965B1007F2}"/>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0" name="Rectangle 89">
                <a:extLst>
                  <a:ext uri="{FF2B5EF4-FFF2-40B4-BE49-F238E27FC236}">
                    <a16:creationId xmlns:a16="http://schemas.microsoft.com/office/drawing/2014/main" id="{6277D14D-B60A-6BA3-F28D-8010339BC373}"/>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1" name="Rectangle 90">
                <a:extLst>
                  <a:ext uri="{FF2B5EF4-FFF2-40B4-BE49-F238E27FC236}">
                    <a16:creationId xmlns:a16="http://schemas.microsoft.com/office/drawing/2014/main" id="{CCD21340-CD62-4708-7278-31507DB966B8}"/>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2" name="Rectangle 91">
                <a:extLst>
                  <a:ext uri="{FF2B5EF4-FFF2-40B4-BE49-F238E27FC236}">
                    <a16:creationId xmlns:a16="http://schemas.microsoft.com/office/drawing/2014/main" id="{DFBC635A-3E12-671C-F424-DFD7B1B1369F}"/>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3" name="Rectangle 92">
                <a:extLst>
                  <a:ext uri="{FF2B5EF4-FFF2-40B4-BE49-F238E27FC236}">
                    <a16:creationId xmlns:a16="http://schemas.microsoft.com/office/drawing/2014/main" id="{2DA4A3A0-4CEC-3C14-16BC-9657A7D6B43A}"/>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4" name="Rectangle 93">
                <a:extLst>
                  <a:ext uri="{FF2B5EF4-FFF2-40B4-BE49-F238E27FC236}">
                    <a16:creationId xmlns:a16="http://schemas.microsoft.com/office/drawing/2014/main" id="{C1B7E138-D05A-98E9-3D76-1962B5A48EE0}"/>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5" name="Rectangle 94">
                <a:extLst>
                  <a:ext uri="{FF2B5EF4-FFF2-40B4-BE49-F238E27FC236}">
                    <a16:creationId xmlns:a16="http://schemas.microsoft.com/office/drawing/2014/main" id="{59F43CD5-F861-BA48-8080-A885E2A48DB7}"/>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6" name="Rectangle 95">
                <a:extLst>
                  <a:ext uri="{FF2B5EF4-FFF2-40B4-BE49-F238E27FC236}">
                    <a16:creationId xmlns:a16="http://schemas.microsoft.com/office/drawing/2014/main" id="{0EE60631-711F-5286-B938-F1377C01174B}"/>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7" name="Rectangle 96">
                <a:extLst>
                  <a:ext uri="{FF2B5EF4-FFF2-40B4-BE49-F238E27FC236}">
                    <a16:creationId xmlns:a16="http://schemas.microsoft.com/office/drawing/2014/main" id="{CE0F0C48-3174-4541-D4D3-919EAEAA191E}"/>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8" name="Rectangle 97">
                <a:extLst>
                  <a:ext uri="{FF2B5EF4-FFF2-40B4-BE49-F238E27FC236}">
                    <a16:creationId xmlns:a16="http://schemas.microsoft.com/office/drawing/2014/main" id="{79BE953A-1683-FC3B-9AAC-4AF1881130F3}"/>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9" name="Rectangle 98">
                <a:extLst>
                  <a:ext uri="{FF2B5EF4-FFF2-40B4-BE49-F238E27FC236}">
                    <a16:creationId xmlns:a16="http://schemas.microsoft.com/office/drawing/2014/main" id="{869648BB-FF7A-D504-3F43-6C1612EA9C5C}"/>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0" name="Rectangle 99">
                <a:extLst>
                  <a:ext uri="{FF2B5EF4-FFF2-40B4-BE49-F238E27FC236}">
                    <a16:creationId xmlns:a16="http://schemas.microsoft.com/office/drawing/2014/main" id="{167AA9BB-7312-0BBB-8E7E-3198B1784A17}"/>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1" name="Rectangle 100">
                <a:extLst>
                  <a:ext uri="{FF2B5EF4-FFF2-40B4-BE49-F238E27FC236}">
                    <a16:creationId xmlns:a16="http://schemas.microsoft.com/office/drawing/2014/main" id="{1C26B303-F1DE-FA38-226B-7CAD91D47123}"/>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2" name="Rectangle 101">
                <a:extLst>
                  <a:ext uri="{FF2B5EF4-FFF2-40B4-BE49-F238E27FC236}">
                    <a16:creationId xmlns:a16="http://schemas.microsoft.com/office/drawing/2014/main" id="{3B35DEEF-6771-7DA6-1FA8-D2881ABAC82E}"/>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3" name="Rectangle 102">
                <a:extLst>
                  <a:ext uri="{FF2B5EF4-FFF2-40B4-BE49-F238E27FC236}">
                    <a16:creationId xmlns:a16="http://schemas.microsoft.com/office/drawing/2014/main" id="{C1F06F71-8DDF-B7E1-7F20-BA3446685FEA}"/>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4" name="Rectangle 103">
                <a:extLst>
                  <a:ext uri="{FF2B5EF4-FFF2-40B4-BE49-F238E27FC236}">
                    <a16:creationId xmlns:a16="http://schemas.microsoft.com/office/drawing/2014/main" id="{E4193FAE-F626-9E10-F236-3F59C9BDFC72}"/>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5" name="Rectangle 104">
                <a:extLst>
                  <a:ext uri="{FF2B5EF4-FFF2-40B4-BE49-F238E27FC236}">
                    <a16:creationId xmlns:a16="http://schemas.microsoft.com/office/drawing/2014/main" id="{9E05BD88-B299-9DCA-FE89-7BC0BEED04A4}"/>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6" name="Rectangle 105">
                <a:extLst>
                  <a:ext uri="{FF2B5EF4-FFF2-40B4-BE49-F238E27FC236}">
                    <a16:creationId xmlns:a16="http://schemas.microsoft.com/office/drawing/2014/main" id="{18AA6FD2-F2D6-E52B-1E01-097E51DB6136}"/>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7" name="Rectangle 106">
                <a:extLst>
                  <a:ext uri="{FF2B5EF4-FFF2-40B4-BE49-F238E27FC236}">
                    <a16:creationId xmlns:a16="http://schemas.microsoft.com/office/drawing/2014/main" id="{CFC5AD14-BA8A-487E-90DF-F8A2BF54F9F7}"/>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8" name="Rectangle 107">
                <a:extLst>
                  <a:ext uri="{FF2B5EF4-FFF2-40B4-BE49-F238E27FC236}">
                    <a16:creationId xmlns:a16="http://schemas.microsoft.com/office/drawing/2014/main" id="{5BBC4B59-D525-44DB-04CD-D8C637C279B4}"/>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9" name="Rectangle 108">
                <a:extLst>
                  <a:ext uri="{FF2B5EF4-FFF2-40B4-BE49-F238E27FC236}">
                    <a16:creationId xmlns:a16="http://schemas.microsoft.com/office/drawing/2014/main" id="{7A3F8B07-1240-63EF-316F-3474A4EE9C8F}"/>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0" name="Rectangle 109">
                <a:extLst>
                  <a:ext uri="{FF2B5EF4-FFF2-40B4-BE49-F238E27FC236}">
                    <a16:creationId xmlns:a16="http://schemas.microsoft.com/office/drawing/2014/main" id="{2B458771-C0EB-B137-2FC2-87A9F9BB91F4}"/>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1" name="Rectangle 110">
                <a:extLst>
                  <a:ext uri="{FF2B5EF4-FFF2-40B4-BE49-F238E27FC236}">
                    <a16:creationId xmlns:a16="http://schemas.microsoft.com/office/drawing/2014/main" id="{03E752A5-34EE-35FB-5DB3-39AE3528EDDA}"/>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65" name="Group 64">
              <a:extLst>
                <a:ext uri="{FF2B5EF4-FFF2-40B4-BE49-F238E27FC236}">
                  <a16:creationId xmlns:a16="http://schemas.microsoft.com/office/drawing/2014/main" id="{ADD4606E-D525-7DBF-F648-EAA9E66BBF51}"/>
                </a:ext>
              </a:extLst>
            </p:cNvPr>
            <p:cNvGrpSpPr>
              <a:grpSpLocks/>
            </p:cNvGrpSpPr>
            <p:nvPr userDrawn="1"/>
          </p:nvGrpSpPr>
          <p:grpSpPr>
            <a:xfrm rot="5400000">
              <a:off x="6658485" y="-3672122"/>
              <a:ext cx="11067030" cy="21060243"/>
              <a:chOff x="6658493" y="1458000"/>
              <a:chExt cx="11067030" cy="10800000"/>
            </a:xfrm>
            <a:solidFill>
              <a:srgbClr val="92D050">
                <a:alpha val="30000"/>
              </a:srgbClr>
            </a:solidFill>
          </p:grpSpPr>
          <p:sp>
            <p:nvSpPr>
              <p:cNvPr id="66" name="Rectangle 65">
                <a:extLst>
                  <a:ext uri="{FF2B5EF4-FFF2-40B4-BE49-F238E27FC236}">
                    <a16:creationId xmlns:a16="http://schemas.microsoft.com/office/drawing/2014/main" id="{186155C1-D969-CF23-03A2-3713EF024FE9}"/>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7" name="Rectangle 66">
                <a:extLst>
                  <a:ext uri="{FF2B5EF4-FFF2-40B4-BE49-F238E27FC236}">
                    <a16:creationId xmlns:a16="http://schemas.microsoft.com/office/drawing/2014/main" id="{B6DA85E4-4164-DBC1-D1F5-9978EAFCB445}"/>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8" name="Rectangle 67">
                <a:extLst>
                  <a:ext uri="{FF2B5EF4-FFF2-40B4-BE49-F238E27FC236}">
                    <a16:creationId xmlns:a16="http://schemas.microsoft.com/office/drawing/2014/main" id="{A5E5705D-7A4D-75F6-F098-26209BF23D6D}"/>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9" name="Rectangle 68">
                <a:extLst>
                  <a:ext uri="{FF2B5EF4-FFF2-40B4-BE49-F238E27FC236}">
                    <a16:creationId xmlns:a16="http://schemas.microsoft.com/office/drawing/2014/main" id="{7F815515-B920-A981-452E-261A20F3356C}"/>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0" name="Rectangle 69">
                <a:extLst>
                  <a:ext uri="{FF2B5EF4-FFF2-40B4-BE49-F238E27FC236}">
                    <a16:creationId xmlns:a16="http://schemas.microsoft.com/office/drawing/2014/main" id="{5910FDD6-6F54-8D98-D7F9-1A6E6A159214}"/>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1" name="Rectangle 70">
                <a:extLst>
                  <a:ext uri="{FF2B5EF4-FFF2-40B4-BE49-F238E27FC236}">
                    <a16:creationId xmlns:a16="http://schemas.microsoft.com/office/drawing/2014/main" id="{C316F2D4-DD06-4A1D-1280-A9A0FAAAD533}"/>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2" name="Rectangle 71">
                <a:extLst>
                  <a:ext uri="{FF2B5EF4-FFF2-40B4-BE49-F238E27FC236}">
                    <a16:creationId xmlns:a16="http://schemas.microsoft.com/office/drawing/2014/main" id="{692331E1-6BBC-CB0F-D971-CE49DF3987A7}"/>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3" name="Rectangle 72">
                <a:extLst>
                  <a:ext uri="{FF2B5EF4-FFF2-40B4-BE49-F238E27FC236}">
                    <a16:creationId xmlns:a16="http://schemas.microsoft.com/office/drawing/2014/main" id="{B1EED014-3AD8-8457-2EBE-1339108DF6E7}"/>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4" name="Rectangle 73">
                <a:extLst>
                  <a:ext uri="{FF2B5EF4-FFF2-40B4-BE49-F238E27FC236}">
                    <a16:creationId xmlns:a16="http://schemas.microsoft.com/office/drawing/2014/main" id="{5C0F5BEE-D3C7-D565-0384-29B1AC56852F}"/>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5" name="Rectangle 74">
                <a:extLst>
                  <a:ext uri="{FF2B5EF4-FFF2-40B4-BE49-F238E27FC236}">
                    <a16:creationId xmlns:a16="http://schemas.microsoft.com/office/drawing/2014/main" id="{D040E7C6-02EA-6165-61BA-B7CCB9A1C2EE}"/>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6" name="Rectangle 75">
                <a:extLst>
                  <a:ext uri="{FF2B5EF4-FFF2-40B4-BE49-F238E27FC236}">
                    <a16:creationId xmlns:a16="http://schemas.microsoft.com/office/drawing/2014/main" id="{EF8D4EE8-1E0D-B976-329F-CACE4FCCE65D}"/>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7" name="Rectangle 76">
                <a:extLst>
                  <a:ext uri="{FF2B5EF4-FFF2-40B4-BE49-F238E27FC236}">
                    <a16:creationId xmlns:a16="http://schemas.microsoft.com/office/drawing/2014/main" id="{685AB4FE-39CF-42B3-0069-844272E9B75E}"/>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8" name="Rectangle 77">
                <a:extLst>
                  <a:ext uri="{FF2B5EF4-FFF2-40B4-BE49-F238E27FC236}">
                    <a16:creationId xmlns:a16="http://schemas.microsoft.com/office/drawing/2014/main" id="{EC0ADF3E-3A2D-657F-7EA5-6CCE1E4E6B62}"/>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9" name="Rectangle 78">
                <a:extLst>
                  <a:ext uri="{FF2B5EF4-FFF2-40B4-BE49-F238E27FC236}">
                    <a16:creationId xmlns:a16="http://schemas.microsoft.com/office/drawing/2014/main" id="{69F91096-6070-BE16-8148-A7E08D2AED93}"/>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0" name="Rectangle 79">
                <a:extLst>
                  <a:ext uri="{FF2B5EF4-FFF2-40B4-BE49-F238E27FC236}">
                    <a16:creationId xmlns:a16="http://schemas.microsoft.com/office/drawing/2014/main" id="{E3C9D017-C692-706D-9E36-21D324E682AD}"/>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1" name="Rectangle 80">
                <a:extLst>
                  <a:ext uri="{FF2B5EF4-FFF2-40B4-BE49-F238E27FC236}">
                    <a16:creationId xmlns:a16="http://schemas.microsoft.com/office/drawing/2014/main" id="{F4D0B2D4-0F25-B787-8966-0E7BF0536744}"/>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114" name="Title 113">
            <a:extLst>
              <a:ext uri="{FF2B5EF4-FFF2-40B4-BE49-F238E27FC236}">
                <a16:creationId xmlns:a16="http://schemas.microsoft.com/office/drawing/2014/main" id="{AAB81EEB-8256-7F93-4288-F867AB06607A}"/>
              </a:ext>
            </a:extLst>
          </p:cNvPr>
          <p:cNvSpPr>
            <a:spLocks noGrp="1"/>
          </p:cNvSpPr>
          <p:nvPr>
            <p:ph type="title"/>
          </p:nvPr>
        </p:nvSpPr>
        <p:spPr>
          <a:xfrm>
            <a:off x="1676400" y="1351667"/>
            <a:ext cx="21045720" cy="1046621"/>
          </a:xfrm>
          <a:prstGeom prst="rect">
            <a:avLst/>
          </a:prstGeom>
        </p:spPr>
        <p:txBody>
          <a:bodyPr/>
          <a:lstStyle>
            <a:lvl1pPr>
              <a:defRPr sz="6000">
                <a:solidFill>
                  <a:schemeClr val="accent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pic>
        <p:nvPicPr>
          <p:cNvPr id="4" name="Picture 3">
            <a:extLst>
              <a:ext uri="{FF2B5EF4-FFF2-40B4-BE49-F238E27FC236}">
                <a16:creationId xmlns:a16="http://schemas.microsoft.com/office/drawing/2014/main" id="{B74E9695-EDF5-9C60-A13B-74E6E554EB3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1943377" y="11881363"/>
            <a:ext cx="2024477" cy="1727906"/>
          </a:xfrm>
          <a:prstGeom prst="rect">
            <a:avLst/>
          </a:prstGeom>
        </p:spPr>
      </p:pic>
      <p:pic>
        <p:nvPicPr>
          <p:cNvPr id="6" name="Picture 5">
            <a:extLst>
              <a:ext uri="{FF2B5EF4-FFF2-40B4-BE49-F238E27FC236}">
                <a16:creationId xmlns:a16="http://schemas.microsoft.com/office/drawing/2014/main" id="{CCC8E563-4DB8-1795-5752-973F5D7A8010}"/>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904844" y="12544454"/>
            <a:ext cx="2544566" cy="662144"/>
          </a:xfrm>
          <a:prstGeom prst="rect">
            <a:avLst/>
          </a:prstGeom>
        </p:spPr>
      </p:pic>
      <p:sp>
        <p:nvSpPr>
          <p:cNvPr id="8" name="BG">
            <a:extLst>
              <a:ext uri="{FF2B5EF4-FFF2-40B4-BE49-F238E27FC236}">
                <a16:creationId xmlns:a16="http://schemas.microsoft.com/office/drawing/2014/main" id="{435A737A-FA8D-EDFC-B9F5-476D15B72028}"/>
              </a:ext>
            </a:extLst>
          </p:cNvPr>
          <p:cNvSpPr>
            <a:spLocks/>
          </p:cNvSpPr>
          <p:nvPr userDrawn="1"/>
        </p:nvSpPr>
        <p:spPr>
          <a:xfrm>
            <a:off x="0" y="9766570"/>
            <a:ext cx="24384000" cy="3949430"/>
          </a:xfrm>
          <a:prstGeom prst="rect">
            <a:avLst/>
          </a:prstGeom>
          <a:gradFill flip="none" rotWithShape="1">
            <a:gsLst>
              <a:gs pos="0">
                <a:srgbClr val="0070C0"/>
              </a:gs>
              <a:gs pos="76000">
                <a:schemeClr val="accent2"/>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709467" rtl="0" eaLnBrk="1" latinLnBrk="0" hangingPunct="1"/>
            <a:endParaRPr lang="en-QA"/>
          </a:p>
        </p:txBody>
      </p:sp>
      <p:pic>
        <p:nvPicPr>
          <p:cNvPr id="12" name="Picture 11">
            <a:extLst>
              <a:ext uri="{FF2B5EF4-FFF2-40B4-BE49-F238E27FC236}">
                <a16:creationId xmlns:a16="http://schemas.microsoft.com/office/drawing/2014/main" id="{EAA1F6A4-BC0D-E6D8-D5F7-5C4C72CD846C}"/>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1057244" y="12696854"/>
            <a:ext cx="2544566" cy="662144"/>
          </a:xfrm>
          <a:prstGeom prst="rect">
            <a:avLst/>
          </a:prstGeom>
        </p:spPr>
      </p:pic>
      <p:pic>
        <p:nvPicPr>
          <p:cNvPr id="5" name="Picture 4">
            <a:extLst>
              <a:ext uri="{FF2B5EF4-FFF2-40B4-BE49-F238E27FC236}">
                <a16:creationId xmlns:a16="http://schemas.microsoft.com/office/drawing/2014/main" id="{24CEE649-C7EB-15A5-EB93-57FE623F8060}"/>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0934534" y="12160557"/>
            <a:ext cx="2699843" cy="1238494"/>
          </a:xfrm>
          <a:prstGeom prst="rect">
            <a:avLst/>
          </a:prstGeom>
        </p:spPr>
      </p:pic>
    </p:spTree>
    <p:extLst>
      <p:ext uri="{BB962C8B-B14F-4D97-AF65-F5344CB8AC3E}">
        <p14:creationId xmlns:p14="http://schemas.microsoft.com/office/powerpoint/2010/main" val="3767288178"/>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Al Adaam Slide 0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B7703F-2D1B-804C-7752-D98BD37D257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sp>
        <p:nvSpPr>
          <p:cNvPr id="8" name="Picture Placeholder 6">
            <a:extLst>
              <a:ext uri="{FF2B5EF4-FFF2-40B4-BE49-F238E27FC236}">
                <a16:creationId xmlns:a16="http://schemas.microsoft.com/office/drawing/2014/main" id="{2D374453-CBDF-CF27-1BA9-35475C483B20}"/>
              </a:ext>
            </a:extLst>
          </p:cNvPr>
          <p:cNvSpPr>
            <a:spLocks noGrp="1"/>
          </p:cNvSpPr>
          <p:nvPr>
            <p:ph type="pic" sz="quarter" idx="12"/>
          </p:nvPr>
        </p:nvSpPr>
        <p:spPr>
          <a:xfrm>
            <a:off x="0" y="0"/>
            <a:ext cx="14156514" cy="13716000"/>
          </a:xfrm>
          <a:prstGeom prst="rect">
            <a:avLst/>
          </a:prstGeom>
        </p:spPr>
        <p:txBody>
          <a:bodyPr/>
          <a:lstStyle/>
          <a:p>
            <a:endParaRPr lang="en-QA"/>
          </a:p>
        </p:txBody>
      </p:sp>
      <p:grpSp>
        <p:nvGrpSpPr>
          <p:cNvPr id="63" name="Grid" hidden="1">
            <a:extLst>
              <a:ext uri="{FF2B5EF4-FFF2-40B4-BE49-F238E27FC236}">
                <a16:creationId xmlns:a16="http://schemas.microsoft.com/office/drawing/2014/main" id="{89C5E171-1F86-36CA-43A1-463474759AC7}"/>
              </a:ext>
            </a:extLst>
          </p:cNvPr>
          <p:cNvGrpSpPr>
            <a:grpSpLocks/>
          </p:cNvGrpSpPr>
          <p:nvPr userDrawn="1"/>
        </p:nvGrpSpPr>
        <p:grpSpPr>
          <a:xfrm>
            <a:off x="1661878" y="1324484"/>
            <a:ext cx="21060245" cy="11067032"/>
            <a:chOff x="1661878" y="1324483"/>
            <a:chExt cx="21060245" cy="11067032"/>
          </a:xfrm>
        </p:grpSpPr>
        <p:grpSp>
          <p:nvGrpSpPr>
            <p:cNvPr id="64" name="Group 63">
              <a:extLst>
                <a:ext uri="{FF2B5EF4-FFF2-40B4-BE49-F238E27FC236}">
                  <a16:creationId xmlns:a16="http://schemas.microsoft.com/office/drawing/2014/main" id="{5CC3AE35-01A2-7939-AF4C-9BD96F5D1C0F}"/>
                </a:ext>
              </a:extLst>
            </p:cNvPr>
            <p:cNvGrpSpPr>
              <a:grpSpLocks/>
            </p:cNvGrpSpPr>
            <p:nvPr userDrawn="1"/>
          </p:nvGrpSpPr>
          <p:grpSpPr>
            <a:xfrm>
              <a:off x="1661880" y="1324483"/>
              <a:ext cx="21060243" cy="11067031"/>
              <a:chOff x="1661879" y="1458000"/>
              <a:chExt cx="21060243" cy="10800000"/>
            </a:xfrm>
            <a:solidFill>
              <a:srgbClr val="92D050">
                <a:alpha val="30000"/>
              </a:srgbClr>
            </a:solidFill>
          </p:grpSpPr>
          <p:sp>
            <p:nvSpPr>
              <p:cNvPr id="82" name="Rectangle 81">
                <a:extLst>
                  <a:ext uri="{FF2B5EF4-FFF2-40B4-BE49-F238E27FC236}">
                    <a16:creationId xmlns:a16="http://schemas.microsoft.com/office/drawing/2014/main" id="{56A5D992-79FB-0A17-B83C-1C93D3ECDC60}"/>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3" name="Rectangle 82">
                <a:extLst>
                  <a:ext uri="{FF2B5EF4-FFF2-40B4-BE49-F238E27FC236}">
                    <a16:creationId xmlns:a16="http://schemas.microsoft.com/office/drawing/2014/main" id="{52B3090E-84F4-F369-F057-80E3E44DCFEE}"/>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4" name="Rectangle 83">
                <a:extLst>
                  <a:ext uri="{FF2B5EF4-FFF2-40B4-BE49-F238E27FC236}">
                    <a16:creationId xmlns:a16="http://schemas.microsoft.com/office/drawing/2014/main" id="{BE8DB58F-3B06-19A1-097F-CCD20705344A}"/>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5" name="Rectangle 84">
                <a:extLst>
                  <a:ext uri="{FF2B5EF4-FFF2-40B4-BE49-F238E27FC236}">
                    <a16:creationId xmlns:a16="http://schemas.microsoft.com/office/drawing/2014/main" id="{AE40B6CF-A80D-C4F6-4959-6C2EA559ED99}"/>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6" name="Rectangle 85">
                <a:extLst>
                  <a:ext uri="{FF2B5EF4-FFF2-40B4-BE49-F238E27FC236}">
                    <a16:creationId xmlns:a16="http://schemas.microsoft.com/office/drawing/2014/main" id="{B1907883-6DD8-86CA-6E8D-B38803FC14C9}"/>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7" name="Rectangle 86">
                <a:extLst>
                  <a:ext uri="{FF2B5EF4-FFF2-40B4-BE49-F238E27FC236}">
                    <a16:creationId xmlns:a16="http://schemas.microsoft.com/office/drawing/2014/main" id="{B4BFD35C-5C10-7A96-C6AA-CFDE021AA091}"/>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8" name="Rectangle 87">
                <a:extLst>
                  <a:ext uri="{FF2B5EF4-FFF2-40B4-BE49-F238E27FC236}">
                    <a16:creationId xmlns:a16="http://schemas.microsoft.com/office/drawing/2014/main" id="{953D6973-5728-9881-00A7-9356DBE4CD5D}"/>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9" name="Rectangle 88">
                <a:extLst>
                  <a:ext uri="{FF2B5EF4-FFF2-40B4-BE49-F238E27FC236}">
                    <a16:creationId xmlns:a16="http://schemas.microsoft.com/office/drawing/2014/main" id="{E0872EE5-EB03-8C92-9D8D-4F965B1007F2}"/>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0" name="Rectangle 89">
                <a:extLst>
                  <a:ext uri="{FF2B5EF4-FFF2-40B4-BE49-F238E27FC236}">
                    <a16:creationId xmlns:a16="http://schemas.microsoft.com/office/drawing/2014/main" id="{6277D14D-B60A-6BA3-F28D-8010339BC373}"/>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1" name="Rectangle 90">
                <a:extLst>
                  <a:ext uri="{FF2B5EF4-FFF2-40B4-BE49-F238E27FC236}">
                    <a16:creationId xmlns:a16="http://schemas.microsoft.com/office/drawing/2014/main" id="{CCD21340-CD62-4708-7278-31507DB966B8}"/>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2" name="Rectangle 91">
                <a:extLst>
                  <a:ext uri="{FF2B5EF4-FFF2-40B4-BE49-F238E27FC236}">
                    <a16:creationId xmlns:a16="http://schemas.microsoft.com/office/drawing/2014/main" id="{DFBC635A-3E12-671C-F424-DFD7B1B1369F}"/>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3" name="Rectangle 92">
                <a:extLst>
                  <a:ext uri="{FF2B5EF4-FFF2-40B4-BE49-F238E27FC236}">
                    <a16:creationId xmlns:a16="http://schemas.microsoft.com/office/drawing/2014/main" id="{2DA4A3A0-4CEC-3C14-16BC-9657A7D6B43A}"/>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4" name="Rectangle 93">
                <a:extLst>
                  <a:ext uri="{FF2B5EF4-FFF2-40B4-BE49-F238E27FC236}">
                    <a16:creationId xmlns:a16="http://schemas.microsoft.com/office/drawing/2014/main" id="{C1B7E138-D05A-98E9-3D76-1962B5A48EE0}"/>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5" name="Rectangle 94">
                <a:extLst>
                  <a:ext uri="{FF2B5EF4-FFF2-40B4-BE49-F238E27FC236}">
                    <a16:creationId xmlns:a16="http://schemas.microsoft.com/office/drawing/2014/main" id="{59F43CD5-F861-BA48-8080-A885E2A48DB7}"/>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6" name="Rectangle 95">
                <a:extLst>
                  <a:ext uri="{FF2B5EF4-FFF2-40B4-BE49-F238E27FC236}">
                    <a16:creationId xmlns:a16="http://schemas.microsoft.com/office/drawing/2014/main" id="{0EE60631-711F-5286-B938-F1377C01174B}"/>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7" name="Rectangle 96">
                <a:extLst>
                  <a:ext uri="{FF2B5EF4-FFF2-40B4-BE49-F238E27FC236}">
                    <a16:creationId xmlns:a16="http://schemas.microsoft.com/office/drawing/2014/main" id="{CE0F0C48-3174-4541-D4D3-919EAEAA191E}"/>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8" name="Rectangle 97">
                <a:extLst>
                  <a:ext uri="{FF2B5EF4-FFF2-40B4-BE49-F238E27FC236}">
                    <a16:creationId xmlns:a16="http://schemas.microsoft.com/office/drawing/2014/main" id="{79BE953A-1683-FC3B-9AAC-4AF1881130F3}"/>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9" name="Rectangle 98">
                <a:extLst>
                  <a:ext uri="{FF2B5EF4-FFF2-40B4-BE49-F238E27FC236}">
                    <a16:creationId xmlns:a16="http://schemas.microsoft.com/office/drawing/2014/main" id="{869648BB-FF7A-D504-3F43-6C1612EA9C5C}"/>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0" name="Rectangle 99">
                <a:extLst>
                  <a:ext uri="{FF2B5EF4-FFF2-40B4-BE49-F238E27FC236}">
                    <a16:creationId xmlns:a16="http://schemas.microsoft.com/office/drawing/2014/main" id="{167AA9BB-7312-0BBB-8E7E-3198B1784A17}"/>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1" name="Rectangle 100">
                <a:extLst>
                  <a:ext uri="{FF2B5EF4-FFF2-40B4-BE49-F238E27FC236}">
                    <a16:creationId xmlns:a16="http://schemas.microsoft.com/office/drawing/2014/main" id="{1C26B303-F1DE-FA38-226B-7CAD91D47123}"/>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2" name="Rectangle 101">
                <a:extLst>
                  <a:ext uri="{FF2B5EF4-FFF2-40B4-BE49-F238E27FC236}">
                    <a16:creationId xmlns:a16="http://schemas.microsoft.com/office/drawing/2014/main" id="{3B35DEEF-6771-7DA6-1FA8-D2881ABAC82E}"/>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3" name="Rectangle 102">
                <a:extLst>
                  <a:ext uri="{FF2B5EF4-FFF2-40B4-BE49-F238E27FC236}">
                    <a16:creationId xmlns:a16="http://schemas.microsoft.com/office/drawing/2014/main" id="{C1F06F71-8DDF-B7E1-7F20-BA3446685FEA}"/>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4" name="Rectangle 103">
                <a:extLst>
                  <a:ext uri="{FF2B5EF4-FFF2-40B4-BE49-F238E27FC236}">
                    <a16:creationId xmlns:a16="http://schemas.microsoft.com/office/drawing/2014/main" id="{E4193FAE-F626-9E10-F236-3F59C9BDFC72}"/>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5" name="Rectangle 104">
                <a:extLst>
                  <a:ext uri="{FF2B5EF4-FFF2-40B4-BE49-F238E27FC236}">
                    <a16:creationId xmlns:a16="http://schemas.microsoft.com/office/drawing/2014/main" id="{9E05BD88-B299-9DCA-FE89-7BC0BEED04A4}"/>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6" name="Rectangle 105">
                <a:extLst>
                  <a:ext uri="{FF2B5EF4-FFF2-40B4-BE49-F238E27FC236}">
                    <a16:creationId xmlns:a16="http://schemas.microsoft.com/office/drawing/2014/main" id="{18AA6FD2-F2D6-E52B-1E01-097E51DB6136}"/>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7" name="Rectangle 106">
                <a:extLst>
                  <a:ext uri="{FF2B5EF4-FFF2-40B4-BE49-F238E27FC236}">
                    <a16:creationId xmlns:a16="http://schemas.microsoft.com/office/drawing/2014/main" id="{CFC5AD14-BA8A-487E-90DF-F8A2BF54F9F7}"/>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8" name="Rectangle 107">
                <a:extLst>
                  <a:ext uri="{FF2B5EF4-FFF2-40B4-BE49-F238E27FC236}">
                    <a16:creationId xmlns:a16="http://schemas.microsoft.com/office/drawing/2014/main" id="{5BBC4B59-D525-44DB-04CD-D8C637C279B4}"/>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9" name="Rectangle 108">
                <a:extLst>
                  <a:ext uri="{FF2B5EF4-FFF2-40B4-BE49-F238E27FC236}">
                    <a16:creationId xmlns:a16="http://schemas.microsoft.com/office/drawing/2014/main" id="{7A3F8B07-1240-63EF-316F-3474A4EE9C8F}"/>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0" name="Rectangle 109">
                <a:extLst>
                  <a:ext uri="{FF2B5EF4-FFF2-40B4-BE49-F238E27FC236}">
                    <a16:creationId xmlns:a16="http://schemas.microsoft.com/office/drawing/2014/main" id="{2B458771-C0EB-B137-2FC2-87A9F9BB91F4}"/>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1" name="Rectangle 110">
                <a:extLst>
                  <a:ext uri="{FF2B5EF4-FFF2-40B4-BE49-F238E27FC236}">
                    <a16:creationId xmlns:a16="http://schemas.microsoft.com/office/drawing/2014/main" id="{03E752A5-34EE-35FB-5DB3-39AE3528EDDA}"/>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65" name="Group 64">
              <a:extLst>
                <a:ext uri="{FF2B5EF4-FFF2-40B4-BE49-F238E27FC236}">
                  <a16:creationId xmlns:a16="http://schemas.microsoft.com/office/drawing/2014/main" id="{ADD4606E-D525-7DBF-F648-EAA9E66BBF51}"/>
                </a:ext>
              </a:extLst>
            </p:cNvPr>
            <p:cNvGrpSpPr>
              <a:grpSpLocks/>
            </p:cNvGrpSpPr>
            <p:nvPr userDrawn="1"/>
          </p:nvGrpSpPr>
          <p:grpSpPr>
            <a:xfrm rot="5400000">
              <a:off x="6658485" y="-3672122"/>
              <a:ext cx="11067030" cy="21060243"/>
              <a:chOff x="6658493" y="1458000"/>
              <a:chExt cx="11067030" cy="10800000"/>
            </a:xfrm>
            <a:solidFill>
              <a:srgbClr val="92D050">
                <a:alpha val="30000"/>
              </a:srgbClr>
            </a:solidFill>
          </p:grpSpPr>
          <p:sp>
            <p:nvSpPr>
              <p:cNvPr id="66" name="Rectangle 65">
                <a:extLst>
                  <a:ext uri="{FF2B5EF4-FFF2-40B4-BE49-F238E27FC236}">
                    <a16:creationId xmlns:a16="http://schemas.microsoft.com/office/drawing/2014/main" id="{186155C1-D969-CF23-03A2-3713EF024FE9}"/>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7" name="Rectangle 66">
                <a:extLst>
                  <a:ext uri="{FF2B5EF4-FFF2-40B4-BE49-F238E27FC236}">
                    <a16:creationId xmlns:a16="http://schemas.microsoft.com/office/drawing/2014/main" id="{B6DA85E4-4164-DBC1-D1F5-9978EAFCB445}"/>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8" name="Rectangle 67">
                <a:extLst>
                  <a:ext uri="{FF2B5EF4-FFF2-40B4-BE49-F238E27FC236}">
                    <a16:creationId xmlns:a16="http://schemas.microsoft.com/office/drawing/2014/main" id="{A5E5705D-7A4D-75F6-F098-26209BF23D6D}"/>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9" name="Rectangle 68">
                <a:extLst>
                  <a:ext uri="{FF2B5EF4-FFF2-40B4-BE49-F238E27FC236}">
                    <a16:creationId xmlns:a16="http://schemas.microsoft.com/office/drawing/2014/main" id="{7F815515-B920-A981-452E-261A20F3356C}"/>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0" name="Rectangle 69">
                <a:extLst>
                  <a:ext uri="{FF2B5EF4-FFF2-40B4-BE49-F238E27FC236}">
                    <a16:creationId xmlns:a16="http://schemas.microsoft.com/office/drawing/2014/main" id="{5910FDD6-6F54-8D98-D7F9-1A6E6A159214}"/>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1" name="Rectangle 70">
                <a:extLst>
                  <a:ext uri="{FF2B5EF4-FFF2-40B4-BE49-F238E27FC236}">
                    <a16:creationId xmlns:a16="http://schemas.microsoft.com/office/drawing/2014/main" id="{C316F2D4-DD06-4A1D-1280-A9A0FAAAD533}"/>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2" name="Rectangle 71">
                <a:extLst>
                  <a:ext uri="{FF2B5EF4-FFF2-40B4-BE49-F238E27FC236}">
                    <a16:creationId xmlns:a16="http://schemas.microsoft.com/office/drawing/2014/main" id="{692331E1-6BBC-CB0F-D971-CE49DF3987A7}"/>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3" name="Rectangle 72">
                <a:extLst>
                  <a:ext uri="{FF2B5EF4-FFF2-40B4-BE49-F238E27FC236}">
                    <a16:creationId xmlns:a16="http://schemas.microsoft.com/office/drawing/2014/main" id="{B1EED014-3AD8-8457-2EBE-1339108DF6E7}"/>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4" name="Rectangle 73">
                <a:extLst>
                  <a:ext uri="{FF2B5EF4-FFF2-40B4-BE49-F238E27FC236}">
                    <a16:creationId xmlns:a16="http://schemas.microsoft.com/office/drawing/2014/main" id="{5C0F5BEE-D3C7-D565-0384-29B1AC56852F}"/>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5" name="Rectangle 74">
                <a:extLst>
                  <a:ext uri="{FF2B5EF4-FFF2-40B4-BE49-F238E27FC236}">
                    <a16:creationId xmlns:a16="http://schemas.microsoft.com/office/drawing/2014/main" id="{D040E7C6-02EA-6165-61BA-B7CCB9A1C2EE}"/>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6" name="Rectangle 75">
                <a:extLst>
                  <a:ext uri="{FF2B5EF4-FFF2-40B4-BE49-F238E27FC236}">
                    <a16:creationId xmlns:a16="http://schemas.microsoft.com/office/drawing/2014/main" id="{EF8D4EE8-1E0D-B976-329F-CACE4FCCE65D}"/>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7" name="Rectangle 76">
                <a:extLst>
                  <a:ext uri="{FF2B5EF4-FFF2-40B4-BE49-F238E27FC236}">
                    <a16:creationId xmlns:a16="http://schemas.microsoft.com/office/drawing/2014/main" id="{685AB4FE-39CF-42B3-0069-844272E9B75E}"/>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8" name="Rectangle 77">
                <a:extLst>
                  <a:ext uri="{FF2B5EF4-FFF2-40B4-BE49-F238E27FC236}">
                    <a16:creationId xmlns:a16="http://schemas.microsoft.com/office/drawing/2014/main" id="{EC0ADF3E-3A2D-657F-7EA5-6CCE1E4E6B62}"/>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9" name="Rectangle 78">
                <a:extLst>
                  <a:ext uri="{FF2B5EF4-FFF2-40B4-BE49-F238E27FC236}">
                    <a16:creationId xmlns:a16="http://schemas.microsoft.com/office/drawing/2014/main" id="{69F91096-6070-BE16-8148-A7E08D2AED93}"/>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0" name="Rectangle 79">
                <a:extLst>
                  <a:ext uri="{FF2B5EF4-FFF2-40B4-BE49-F238E27FC236}">
                    <a16:creationId xmlns:a16="http://schemas.microsoft.com/office/drawing/2014/main" id="{E3C9D017-C692-706D-9E36-21D324E682AD}"/>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1" name="Rectangle 80">
                <a:extLst>
                  <a:ext uri="{FF2B5EF4-FFF2-40B4-BE49-F238E27FC236}">
                    <a16:creationId xmlns:a16="http://schemas.microsoft.com/office/drawing/2014/main" id="{F4D0B2D4-0F25-B787-8966-0E7BF0536744}"/>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2" name="Title 113">
            <a:extLst>
              <a:ext uri="{FF2B5EF4-FFF2-40B4-BE49-F238E27FC236}">
                <a16:creationId xmlns:a16="http://schemas.microsoft.com/office/drawing/2014/main" id="{6CDDE8C6-EEFD-FE4D-E847-04C5650C0599}"/>
              </a:ext>
            </a:extLst>
          </p:cNvPr>
          <p:cNvSpPr>
            <a:spLocks noGrp="1"/>
          </p:cNvSpPr>
          <p:nvPr>
            <p:ph type="title"/>
          </p:nvPr>
        </p:nvSpPr>
        <p:spPr>
          <a:xfrm>
            <a:off x="15937904" y="4127303"/>
            <a:ext cx="6069849" cy="1760423"/>
          </a:xfrm>
          <a:prstGeom prst="rect">
            <a:avLst/>
          </a:prstGeom>
        </p:spPr>
        <p:txBody>
          <a:bodyPr/>
          <a:lstStyle>
            <a:lvl1pPr>
              <a:defRPr sz="6000">
                <a:solidFill>
                  <a:schemeClr val="accent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4" name="Text Placeholder 54">
            <a:extLst>
              <a:ext uri="{FF2B5EF4-FFF2-40B4-BE49-F238E27FC236}">
                <a16:creationId xmlns:a16="http://schemas.microsoft.com/office/drawing/2014/main" id="{31BA3B98-F928-3B0F-EBC3-103635A97DA3}"/>
              </a:ext>
            </a:extLst>
          </p:cNvPr>
          <p:cNvSpPr>
            <a:spLocks noGrp="1"/>
          </p:cNvSpPr>
          <p:nvPr>
            <p:ph type="body" sz="quarter" idx="10" hasCustomPrompt="1"/>
          </p:nvPr>
        </p:nvSpPr>
        <p:spPr>
          <a:xfrm>
            <a:off x="15937905" y="6290298"/>
            <a:ext cx="6070166" cy="4577506"/>
          </a:xfrm>
          <a:prstGeom prst="rect">
            <a:avLst/>
          </a:prstGeom>
        </p:spPr>
        <p:txBody>
          <a:bodyPr/>
          <a:lstStyle>
            <a:lvl1pPr>
              <a:lnSpc>
                <a:spcPct val="100000"/>
              </a:lnSpc>
              <a:defRPr sz="2800">
                <a:solidFill>
                  <a:schemeClr val="tx1"/>
                </a:solidFill>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 name="Text Placeholder 54">
            <a:extLst>
              <a:ext uri="{FF2B5EF4-FFF2-40B4-BE49-F238E27FC236}">
                <a16:creationId xmlns:a16="http://schemas.microsoft.com/office/drawing/2014/main" id="{B9846C31-45D5-9429-11C9-7E0233FF9568}"/>
              </a:ext>
            </a:extLst>
          </p:cNvPr>
          <p:cNvSpPr>
            <a:spLocks noGrp="1"/>
          </p:cNvSpPr>
          <p:nvPr>
            <p:ph type="body" sz="quarter" idx="11" hasCustomPrompt="1"/>
          </p:nvPr>
        </p:nvSpPr>
        <p:spPr>
          <a:xfrm>
            <a:off x="15937905" y="2721287"/>
            <a:ext cx="6069848" cy="1073804"/>
          </a:xfrm>
          <a:prstGeom prst="rect">
            <a:avLst/>
          </a:prstGeom>
        </p:spPr>
        <p:txBody>
          <a:bodyPr anchor="b"/>
          <a:lstStyle>
            <a:lvl1pPr>
              <a:lnSpc>
                <a:spcPct val="100000"/>
              </a:lnSpc>
              <a:defRPr sz="2800" b="1" i="0">
                <a:solidFill>
                  <a:schemeClr val="tx1"/>
                </a:solidFill>
                <a:latin typeface="Calibri" panose="020F0502020204030204" pitchFamily="34" charset="0"/>
                <a:cs typeface="Calibri" panose="020F0502020204030204" pitchFamily="34" charset="0"/>
              </a:defRPr>
            </a:lvl1pPr>
          </a:lstStyle>
          <a:p>
            <a:pPr lvl="0"/>
            <a:r>
              <a:rPr lang="en-US"/>
              <a:t>Subtitle Here</a:t>
            </a:r>
          </a:p>
        </p:txBody>
      </p:sp>
      <p:pic>
        <p:nvPicPr>
          <p:cNvPr id="10" name="Picture 9">
            <a:extLst>
              <a:ext uri="{FF2B5EF4-FFF2-40B4-BE49-F238E27FC236}">
                <a16:creationId xmlns:a16="http://schemas.microsoft.com/office/drawing/2014/main" id="{A26D4236-751D-54FC-59C4-3ED6DD37D6A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4772" y="12544454"/>
            <a:ext cx="2544711" cy="662144"/>
          </a:xfrm>
          <a:prstGeom prst="rect">
            <a:avLst/>
          </a:prstGeom>
        </p:spPr>
      </p:pic>
      <p:pic>
        <p:nvPicPr>
          <p:cNvPr id="9" name="Picture 8">
            <a:extLst>
              <a:ext uri="{FF2B5EF4-FFF2-40B4-BE49-F238E27FC236}">
                <a16:creationId xmlns:a16="http://schemas.microsoft.com/office/drawing/2014/main" id="{BD06EB24-4416-4A1E-193D-951609F30F2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0934534" y="12160557"/>
            <a:ext cx="2699843" cy="1238494"/>
          </a:xfrm>
          <a:prstGeom prst="rect">
            <a:avLst/>
          </a:prstGeom>
        </p:spPr>
      </p:pic>
    </p:spTree>
    <p:extLst>
      <p:ext uri="{BB962C8B-B14F-4D97-AF65-F5344CB8AC3E}">
        <p14:creationId xmlns:p14="http://schemas.microsoft.com/office/powerpoint/2010/main" val="3845795344"/>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Al Adaam Slide 0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B7703F-2D1B-804C-7752-D98BD37D257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grpSp>
        <p:nvGrpSpPr>
          <p:cNvPr id="63" name="Grid" hidden="1">
            <a:extLst>
              <a:ext uri="{FF2B5EF4-FFF2-40B4-BE49-F238E27FC236}">
                <a16:creationId xmlns:a16="http://schemas.microsoft.com/office/drawing/2014/main" id="{89C5E171-1F86-36CA-43A1-463474759AC7}"/>
              </a:ext>
            </a:extLst>
          </p:cNvPr>
          <p:cNvGrpSpPr>
            <a:grpSpLocks/>
          </p:cNvGrpSpPr>
          <p:nvPr userDrawn="1"/>
        </p:nvGrpSpPr>
        <p:grpSpPr>
          <a:xfrm>
            <a:off x="1661878" y="1324484"/>
            <a:ext cx="21060245" cy="11067032"/>
            <a:chOff x="1661878" y="1324483"/>
            <a:chExt cx="21060245" cy="11067032"/>
          </a:xfrm>
        </p:grpSpPr>
        <p:grpSp>
          <p:nvGrpSpPr>
            <p:cNvPr id="64" name="Group 63">
              <a:extLst>
                <a:ext uri="{FF2B5EF4-FFF2-40B4-BE49-F238E27FC236}">
                  <a16:creationId xmlns:a16="http://schemas.microsoft.com/office/drawing/2014/main" id="{5CC3AE35-01A2-7939-AF4C-9BD96F5D1C0F}"/>
                </a:ext>
              </a:extLst>
            </p:cNvPr>
            <p:cNvGrpSpPr>
              <a:grpSpLocks/>
            </p:cNvGrpSpPr>
            <p:nvPr userDrawn="1"/>
          </p:nvGrpSpPr>
          <p:grpSpPr>
            <a:xfrm>
              <a:off x="1661880" y="1324483"/>
              <a:ext cx="21060243" cy="11067031"/>
              <a:chOff x="1661879" y="1458000"/>
              <a:chExt cx="21060243" cy="10800000"/>
            </a:xfrm>
            <a:solidFill>
              <a:srgbClr val="92D050">
                <a:alpha val="30000"/>
              </a:srgbClr>
            </a:solidFill>
          </p:grpSpPr>
          <p:sp>
            <p:nvSpPr>
              <p:cNvPr id="82" name="Rectangle 81">
                <a:extLst>
                  <a:ext uri="{FF2B5EF4-FFF2-40B4-BE49-F238E27FC236}">
                    <a16:creationId xmlns:a16="http://schemas.microsoft.com/office/drawing/2014/main" id="{56A5D992-79FB-0A17-B83C-1C93D3ECDC60}"/>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3" name="Rectangle 82">
                <a:extLst>
                  <a:ext uri="{FF2B5EF4-FFF2-40B4-BE49-F238E27FC236}">
                    <a16:creationId xmlns:a16="http://schemas.microsoft.com/office/drawing/2014/main" id="{52B3090E-84F4-F369-F057-80E3E44DCFEE}"/>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4" name="Rectangle 83">
                <a:extLst>
                  <a:ext uri="{FF2B5EF4-FFF2-40B4-BE49-F238E27FC236}">
                    <a16:creationId xmlns:a16="http://schemas.microsoft.com/office/drawing/2014/main" id="{BE8DB58F-3B06-19A1-097F-CCD20705344A}"/>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5" name="Rectangle 84">
                <a:extLst>
                  <a:ext uri="{FF2B5EF4-FFF2-40B4-BE49-F238E27FC236}">
                    <a16:creationId xmlns:a16="http://schemas.microsoft.com/office/drawing/2014/main" id="{AE40B6CF-A80D-C4F6-4959-6C2EA559ED99}"/>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6" name="Rectangle 85">
                <a:extLst>
                  <a:ext uri="{FF2B5EF4-FFF2-40B4-BE49-F238E27FC236}">
                    <a16:creationId xmlns:a16="http://schemas.microsoft.com/office/drawing/2014/main" id="{B1907883-6DD8-86CA-6E8D-B38803FC14C9}"/>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7" name="Rectangle 86">
                <a:extLst>
                  <a:ext uri="{FF2B5EF4-FFF2-40B4-BE49-F238E27FC236}">
                    <a16:creationId xmlns:a16="http://schemas.microsoft.com/office/drawing/2014/main" id="{B4BFD35C-5C10-7A96-C6AA-CFDE021AA091}"/>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8" name="Rectangle 87">
                <a:extLst>
                  <a:ext uri="{FF2B5EF4-FFF2-40B4-BE49-F238E27FC236}">
                    <a16:creationId xmlns:a16="http://schemas.microsoft.com/office/drawing/2014/main" id="{953D6973-5728-9881-00A7-9356DBE4CD5D}"/>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9" name="Rectangle 88">
                <a:extLst>
                  <a:ext uri="{FF2B5EF4-FFF2-40B4-BE49-F238E27FC236}">
                    <a16:creationId xmlns:a16="http://schemas.microsoft.com/office/drawing/2014/main" id="{E0872EE5-EB03-8C92-9D8D-4F965B1007F2}"/>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0" name="Rectangle 89">
                <a:extLst>
                  <a:ext uri="{FF2B5EF4-FFF2-40B4-BE49-F238E27FC236}">
                    <a16:creationId xmlns:a16="http://schemas.microsoft.com/office/drawing/2014/main" id="{6277D14D-B60A-6BA3-F28D-8010339BC373}"/>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1" name="Rectangle 90">
                <a:extLst>
                  <a:ext uri="{FF2B5EF4-FFF2-40B4-BE49-F238E27FC236}">
                    <a16:creationId xmlns:a16="http://schemas.microsoft.com/office/drawing/2014/main" id="{CCD21340-CD62-4708-7278-31507DB966B8}"/>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2" name="Rectangle 91">
                <a:extLst>
                  <a:ext uri="{FF2B5EF4-FFF2-40B4-BE49-F238E27FC236}">
                    <a16:creationId xmlns:a16="http://schemas.microsoft.com/office/drawing/2014/main" id="{DFBC635A-3E12-671C-F424-DFD7B1B1369F}"/>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3" name="Rectangle 92">
                <a:extLst>
                  <a:ext uri="{FF2B5EF4-FFF2-40B4-BE49-F238E27FC236}">
                    <a16:creationId xmlns:a16="http://schemas.microsoft.com/office/drawing/2014/main" id="{2DA4A3A0-4CEC-3C14-16BC-9657A7D6B43A}"/>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4" name="Rectangle 93">
                <a:extLst>
                  <a:ext uri="{FF2B5EF4-FFF2-40B4-BE49-F238E27FC236}">
                    <a16:creationId xmlns:a16="http://schemas.microsoft.com/office/drawing/2014/main" id="{C1B7E138-D05A-98E9-3D76-1962B5A48EE0}"/>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5" name="Rectangle 94">
                <a:extLst>
                  <a:ext uri="{FF2B5EF4-FFF2-40B4-BE49-F238E27FC236}">
                    <a16:creationId xmlns:a16="http://schemas.microsoft.com/office/drawing/2014/main" id="{59F43CD5-F861-BA48-8080-A885E2A48DB7}"/>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6" name="Rectangle 95">
                <a:extLst>
                  <a:ext uri="{FF2B5EF4-FFF2-40B4-BE49-F238E27FC236}">
                    <a16:creationId xmlns:a16="http://schemas.microsoft.com/office/drawing/2014/main" id="{0EE60631-711F-5286-B938-F1377C01174B}"/>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7" name="Rectangle 96">
                <a:extLst>
                  <a:ext uri="{FF2B5EF4-FFF2-40B4-BE49-F238E27FC236}">
                    <a16:creationId xmlns:a16="http://schemas.microsoft.com/office/drawing/2014/main" id="{CE0F0C48-3174-4541-D4D3-919EAEAA191E}"/>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8" name="Rectangle 97">
                <a:extLst>
                  <a:ext uri="{FF2B5EF4-FFF2-40B4-BE49-F238E27FC236}">
                    <a16:creationId xmlns:a16="http://schemas.microsoft.com/office/drawing/2014/main" id="{79BE953A-1683-FC3B-9AAC-4AF1881130F3}"/>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9" name="Rectangle 98">
                <a:extLst>
                  <a:ext uri="{FF2B5EF4-FFF2-40B4-BE49-F238E27FC236}">
                    <a16:creationId xmlns:a16="http://schemas.microsoft.com/office/drawing/2014/main" id="{869648BB-FF7A-D504-3F43-6C1612EA9C5C}"/>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0" name="Rectangle 99">
                <a:extLst>
                  <a:ext uri="{FF2B5EF4-FFF2-40B4-BE49-F238E27FC236}">
                    <a16:creationId xmlns:a16="http://schemas.microsoft.com/office/drawing/2014/main" id="{167AA9BB-7312-0BBB-8E7E-3198B1784A17}"/>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1" name="Rectangle 100">
                <a:extLst>
                  <a:ext uri="{FF2B5EF4-FFF2-40B4-BE49-F238E27FC236}">
                    <a16:creationId xmlns:a16="http://schemas.microsoft.com/office/drawing/2014/main" id="{1C26B303-F1DE-FA38-226B-7CAD91D47123}"/>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2" name="Rectangle 101">
                <a:extLst>
                  <a:ext uri="{FF2B5EF4-FFF2-40B4-BE49-F238E27FC236}">
                    <a16:creationId xmlns:a16="http://schemas.microsoft.com/office/drawing/2014/main" id="{3B35DEEF-6771-7DA6-1FA8-D2881ABAC82E}"/>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3" name="Rectangle 102">
                <a:extLst>
                  <a:ext uri="{FF2B5EF4-FFF2-40B4-BE49-F238E27FC236}">
                    <a16:creationId xmlns:a16="http://schemas.microsoft.com/office/drawing/2014/main" id="{C1F06F71-8DDF-B7E1-7F20-BA3446685FEA}"/>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4" name="Rectangle 103">
                <a:extLst>
                  <a:ext uri="{FF2B5EF4-FFF2-40B4-BE49-F238E27FC236}">
                    <a16:creationId xmlns:a16="http://schemas.microsoft.com/office/drawing/2014/main" id="{E4193FAE-F626-9E10-F236-3F59C9BDFC72}"/>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5" name="Rectangle 104">
                <a:extLst>
                  <a:ext uri="{FF2B5EF4-FFF2-40B4-BE49-F238E27FC236}">
                    <a16:creationId xmlns:a16="http://schemas.microsoft.com/office/drawing/2014/main" id="{9E05BD88-B299-9DCA-FE89-7BC0BEED04A4}"/>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6" name="Rectangle 105">
                <a:extLst>
                  <a:ext uri="{FF2B5EF4-FFF2-40B4-BE49-F238E27FC236}">
                    <a16:creationId xmlns:a16="http://schemas.microsoft.com/office/drawing/2014/main" id="{18AA6FD2-F2D6-E52B-1E01-097E51DB6136}"/>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7" name="Rectangle 106">
                <a:extLst>
                  <a:ext uri="{FF2B5EF4-FFF2-40B4-BE49-F238E27FC236}">
                    <a16:creationId xmlns:a16="http://schemas.microsoft.com/office/drawing/2014/main" id="{CFC5AD14-BA8A-487E-90DF-F8A2BF54F9F7}"/>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8" name="Rectangle 107">
                <a:extLst>
                  <a:ext uri="{FF2B5EF4-FFF2-40B4-BE49-F238E27FC236}">
                    <a16:creationId xmlns:a16="http://schemas.microsoft.com/office/drawing/2014/main" id="{5BBC4B59-D525-44DB-04CD-D8C637C279B4}"/>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9" name="Rectangle 108">
                <a:extLst>
                  <a:ext uri="{FF2B5EF4-FFF2-40B4-BE49-F238E27FC236}">
                    <a16:creationId xmlns:a16="http://schemas.microsoft.com/office/drawing/2014/main" id="{7A3F8B07-1240-63EF-316F-3474A4EE9C8F}"/>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0" name="Rectangle 109">
                <a:extLst>
                  <a:ext uri="{FF2B5EF4-FFF2-40B4-BE49-F238E27FC236}">
                    <a16:creationId xmlns:a16="http://schemas.microsoft.com/office/drawing/2014/main" id="{2B458771-C0EB-B137-2FC2-87A9F9BB91F4}"/>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1" name="Rectangle 110">
                <a:extLst>
                  <a:ext uri="{FF2B5EF4-FFF2-40B4-BE49-F238E27FC236}">
                    <a16:creationId xmlns:a16="http://schemas.microsoft.com/office/drawing/2014/main" id="{03E752A5-34EE-35FB-5DB3-39AE3528EDDA}"/>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65" name="Group 64">
              <a:extLst>
                <a:ext uri="{FF2B5EF4-FFF2-40B4-BE49-F238E27FC236}">
                  <a16:creationId xmlns:a16="http://schemas.microsoft.com/office/drawing/2014/main" id="{ADD4606E-D525-7DBF-F648-EAA9E66BBF51}"/>
                </a:ext>
              </a:extLst>
            </p:cNvPr>
            <p:cNvGrpSpPr>
              <a:grpSpLocks/>
            </p:cNvGrpSpPr>
            <p:nvPr userDrawn="1"/>
          </p:nvGrpSpPr>
          <p:grpSpPr>
            <a:xfrm rot="5400000">
              <a:off x="6658485" y="-3672122"/>
              <a:ext cx="11067030" cy="21060243"/>
              <a:chOff x="6658493" y="1458000"/>
              <a:chExt cx="11067030" cy="10800000"/>
            </a:xfrm>
            <a:solidFill>
              <a:srgbClr val="92D050">
                <a:alpha val="30000"/>
              </a:srgbClr>
            </a:solidFill>
          </p:grpSpPr>
          <p:sp>
            <p:nvSpPr>
              <p:cNvPr id="66" name="Rectangle 65">
                <a:extLst>
                  <a:ext uri="{FF2B5EF4-FFF2-40B4-BE49-F238E27FC236}">
                    <a16:creationId xmlns:a16="http://schemas.microsoft.com/office/drawing/2014/main" id="{186155C1-D969-CF23-03A2-3713EF024FE9}"/>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7" name="Rectangle 66">
                <a:extLst>
                  <a:ext uri="{FF2B5EF4-FFF2-40B4-BE49-F238E27FC236}">
                    <a16:creationId xmlns:a16="http://schemas.microsoft.com/office/drawing/2014/main" id="{B6DA85E4-4164-DBC1-D1F5-9978EAFCB445}"/>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8" name="Rectangle 67">
                <a:extLst>
                  <a:ext uri="{FF2B5EF4-FFF2-40B4-BE49-F238E27FC236}">
                    <a16:creationId xmlns:a16="http://schemas.microsoft.com/office/drawing/2014/main" id="{A5E5705D-7A4D-75F6-F098-26209BF23D6D}"/>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9" name="Rectangle 68">
                <a:extLst>
                  <a:ext uri="{FF2B5EF4-FFF2-40B4-BE49-F238E27FC236}">
                    <a16:creationId xmlns:a16="http://schemas.microsoft.com/office/drawing/2014/main" id="{7F815515-B920-A981-452E-261A20F3356C}"/>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0" name="Rectangle 69">
                <a:extLst>
                  <a:ext uri="{FF2B5EF4-FFF2-40B4-BE49-F238E27FC236}">
                    <a16:creationId xmlns:a16="http://schemas.microsoft.com/office/drawing/2014/main" id="{5910FDD6-6F54-8D98-D7F9-1A6E6A159214}"/>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1" name="Rectangle 70">
                <a:extLst>
                  <a:ext uri="{FF2B5EF4-FFF2-40B4-BE49-F238E27FC236}">
                    <a16:creationId xmlns:a16="http://schemas.microsoft.com/office/drawing/2014/main" id="{C316F2D4-DD06-4A1D-1280-A9A0FAAAD533}"/>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2" name="Rectangle 71">
                <a:extLst>
                  <a:ext uri="{FF2B5EF4-FFF2-40B4-BE49-F238E27FC236}">
                    <a16:creationId xmlns:a16="http://schemas.microsoft.com/office/drawing/2014/main" id="{692331E1-6BBC-CB0F-D971-CE49DF3987A7}"/>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3" name="Rectangle 72">
                <a:extLst>
                  <a:ext uri="{FF2B5EF4-FFF2-40B4-BE49-F238E27FC236}">
                    <a16:creationId xmlns:a16="http://schemas.microsoft.com/office/drawing/2014/main" id="{B1EED014-3AD8-8457-2EBE-1339108DF6E7}"/>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4" name="Rectangle 73">
                <a:extLst>
                  <a:ext uri="{FF2B5EF4-FFF2-40B4-BE49-F238E27FC236}">
                    <a16:creationId xmlns:a16="http://schemas.microsoft.com/office/drawing/2014/main" id="{5C0F5BEE-D3C7-D565-0384-29B1AC56852F}"/>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5" name="Rectangle 74">
                <a:extLst>
                  <a:ext uri="{FF2B5EF4-FFF2-40B4-BE49-F238E27FC236}">
                    <a16:creationId xmlns:a16="http://schemas.microsoft.com/office/drawing/2014/main" id="{D040E7C6-02EA-6165-61BA-B7CCB9A1C2EE}"/>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6" name="Rectangle 75">
                <a:extLst>
                  <a:ext uri="{FF2B5EF4-FFF2-40B4-BE49-F238E27FC236}">
                    <a16:creationId xmlns:a16="http://schemas.microsoft.com/office/drawing/2014/main" id="{EF8D4EE8-1E0D-B976-329F-CACE4FCCE65D}"/>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7" name="Rectangle 76">
                <a:extLst>
                  <a:ext uri="{FF2B5EF4-FFF2-40B4-BE49-F238E27FC236}">
                    <a16:creationId xmlns:a16="http://schemas.microsoft.com/office/drawing/2014/main" id="{685AB4FE-39CF-42B3-0069-844272E9B75E}"/>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8" name="Rectangle 77">
                <a:extLst>
                  <a:ext uri="{FF2B5EF4-FFF2-40B4-BE49-F238E27FC236}">
                    <a16:creationId xmlns:a16="http://schemas.microsoft.com/office/drawing/2014/main" id="{EC0ADF3E-3A2D-657F-7EA5-6CCE1E4E6B62}"/>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9" name="Rectangle 78">
                <a:extLst>
                  <a:ext uri="{FF2B5EF4-FFF2-40B4-BE49-F238E27FC236}">
                    <a16:creationId xmlns:a16="http://schemas.microsoft.com/office/drawing/2014/main" id="{69F91096-6070-BE16-8148-A7E08D2AED93}"/>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0" name="Rectangle 79">
                <a:extLst>
                  <a:ext uri="{FF2B5EF4-FFF2-40B4-BE49-F238E27FC236}">
                    <a16:creationId xmlns:a16="http://schemas.microsoft.com/office/drawing/2014/main" id="{E3C9D017-C692-706D-9E36-21D324E682AD}"/>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1" name="Rectangle 80">
                <a:extLst>
                  <a:ext uri="{FF2B5EF4-FFF2-40B4-BE49-F238E27FC236}">
                    <a16:creationId xmlns:a16="http://schemas.microsoft.com/office/drawing/2014/main" id="{F4D0B2D4-0F25-B787-8966-0E7BF0536744}"/>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2" name="Title 113">
            <a:extLst>
              <a:ext uri="{FF2B5EF4-FFF2-40B4-BE49-F238E27FC236}">
                <a16:creationId xmlns:a16="http://schemas.microsoft.com/office/drawing/2014/main" id="{74E93E91-3B73-274C-CEA7-9FACE5E2FC18}"/>
              </a:ext>
            </a:extLst>
          </p:cNvPr>
          <p:cNvSpPr>
            <a:spLocks noGrp="1"/>
          </p:cNvSpPr>
          <p:nvPr>
            <p:ph type="title"/>
          </p:nvPr>
        </p:nvSpPr>
        <p:spPr>
          <a:xfrm>
            <a:off x="1670786" y="5585708"/>
            <a:ext cx="6181040" cy="1760423"/>
          </a:xfrm>
          <a:prstGeom prst="rect">
            <a:avLst/>
          </a:prstGeom>
        </p:spPr>
        <p:txBody>
          <a:bodyPr/>
          <a:lstStyle>
            <a:lvl1pPr>
              <a:defRPr sz="6000">
                <a:solidFill>
                  <a:schemeClr val="accent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4" name="Text Placeholder 54">
            <a:extLst>
              <a:ext uri="{FF2B5EF4-FFF2-40B4-BE49-F238E27FC236}">
                <a16:creationId xmlns:a16="http://schemas.microsoft.com/office/drawing/2014/main" id="{B09880AF-4EC7-72D8-D3BA-0FAC16A7DA38}"/>
              </a:ext>
            </a:extLst>
          </p:cNvPr>
          <p:cNvSpPr>
            <a:spLocks noGrp="1"/>
          </p:cNvSpPr>
          <p:nvPr>
            <p:ph type="body" sz="quarter" idx="10" hasCustomPrompt="1"/>
          </p:nvPr>
        </p:nvSpPr>
        <p:spPr>
          <a:xfrm>
            <a:off x="1670786" y="7748703"/>
            <a:ext cx="6070166" cy="4577506"/>
          </a:xfrm>
          <a:prstGeom prst="rect">
            <a:avLst/>
          </a:prstGeom>
        </p:spPr>
        <p:txBody>
          <a:bodyPr/>
          <a:lstStyle>
            <a:lvl1pPr>
              <a:lnSpc>
                <a:spcPct val="100000"/>
              </a:lnSpc>
              <a:defRPr sz="2800">
                <a:solidFill>
                  <a:schemeClr val="tx1"/>
                </a:solidFill>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 name="Text Placeholder 54">
            <a:extLst>
              <a:ext uri="{FF2B5EF4-FFF2-40B4-BE49-F238E27FC236}">
                <a16:creationId xmlns:a16="http://schemas.microsoft.com/office/drawing/2014/main" id="{770EDC73-696E-92AA-38CD-4484C27AA7BB}"/>
              </a:ext>
            </a:extLst>
          </p:cNvPr>
          <p:cNvSpPr>
            <a:spLocks noGrp="1"/>
          </p:cNvSpPr>
          <p:nvPr>
            <p:ph type="body" sz="quarter" idx="11" hasCustomPrompt="1"/>
          </p:nvPr>
        </p:nvSpPr>
        <p:spPr>
          <a:xfrm>
            <a:off x="1670786" y="4179692"/>
            <a:ext cx="6069848" cy="1073804"/>
          </a:xfrm>
          <a:prstGeom prst="rect">
            <a:avLst/>
          </a:prstGeom>
        </p:spPr>
        <p:txBody>
          <a:bodyPr anchor="b"/>
          <a:lstStyle>
            <a:lvl1pPr>
              <a:lnSpc>
                <a:spcPct val="100000"/>
              </a:lnSpc>
              <a:defRPr sz="2800" b="1" i="0">
                <a:solidFill>
                  <a:schemeClr val="tx1"/>
                </a:solidFill>
                <a:latin typeface="Calibri" panose="020F0502020204030204" pitchFamily="34" charset="0"/>
                <a:cs typeface="Calibri" panose="020F0502020204030204" pitchFamily="34" charset="0"/>
              </a:defRPr>
            </a:lvl1pPr>
          </a:lstStyle>
          <a:p>
            <a:pPr lvl="0"/>
            <a:r>
              <a:rPr lang="en-US"/>
              <a:t>Subtitle Here</a:t>
            </a:r>
          </a:p>
        </p:txBody>
      </p:sp>
      <p:pic>
        <p:nvPicPr>
          <p:cNvPr id="9" name="Picture 8">
            <a:extLst>
              <a:ext uri="{FF2B5EF4-FFF2-40B4-BE49-F238E27FC236}">
                <a16:creationId xmlns:a16="http://schemas.microsoft.com/office/drawing/2014/main" id="{9F82F533-8E68-422F-79E1-1651FF26C21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4772" y="12544454"/>
            <a:ext cx="2544711" cy="662144"/>
          </a:xfrm>
          <a:prstGeom prst="rect">
            <a:avLst/>
          </a:prstGeom>
        </p:spPr>
      </p:pic>
      <p:pic>
        <p:nvPicPr>
          <p:cNvPr id="8" name="Picture 7">
            <a:extLst>
              <a:ext uri="{FF2B5EF4-FFF2-40B4-BE49-F238E27FC236}">
                <a16:creationId xmlns:a16="http://schemas.microsoft.com/office/drawing/2014/main" id="{450182E0-CC5F-EDFE-6694-1F7585D92C2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0934534" y="12160557"/>
            <a:ext cx="2699843" cy="1238494"/>
          </a:xfrm>
          <a:prstGeom prst="rect">
            <a:avLst/>
          </a:prstGeom>
        </p:spPr>
      </p:pic>
    </p:spTree>
    <p:extLst>
      <p:ext uri="{BB962C8B-B14F-4D97-AF65-F5344CB8AC3E}">
        <p14:creationId xmlns:p14="http://schemas.microsoft.com/office/powerpoint/2010/main" val="1786641419"/>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l Adaam Slide 04">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736DA72-027D-7798-D0B9-E02F7A6647CA}"/>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sp>
        <p:nvSpPr>
          <p:cNvPr id="3" name="BG">
            <a:extLst>
              <a:ext uri="{FF2B5EF4-FFF2-40B4-BE49-F238E27FC236}">
                <a16:creationId xmlns:a16="http://schemas.microsoft.com/office/drawing/2014/main" id="{C78923D4-EB50-A93D-1643-EC03A67A3E9C}"/>
              </a:ext>
            </a:extLst>
          </p:cNvPr>
          <p:cNvSpPr>
            <a:spLocks/>
          </p:cNvSpPr>
          <p:nvPr userDrawn="1"/>
        </p:nvSpPr>
        <p:spPr>
          <a:xfrm>
            <a:off x="17725524" y="0"/>
            <a:ext cx="6658476" cy="13716000"/>
          </a:xfrm>
          <a:prstGeom prst="rect">
            <a:avLst/>
          </a:prstGeom>
          <a:gradFill flip="none" rotWithShape="1">
            <a:gsLst>
              <a:gs pos="0">
                <a:srgbClr val="0070C0"/>
              </a:gs>
              <a:gs pos="76000">
                <a:schemeClr val="accent2"/>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709467" rtl="0" eaLnBrk="1" latinLnBrk="0" hangingPunct="1"/>
            <a:endParaRPr lang="en-QA"/>
          </a:p>
        </p:txBody>
      </p:sp>
      <p:grpSp>
        <p:nvGrpSpPr>
          <p:cNvPr id="5" name="Grid" hidden="1">
            <a:extLst>
              <a:ext uri="{FF2B5EF4-FFF2-40B4-BE49-F238E27FC236}">
                <a16:creationId xmlns:a16="http://schemas.microsoft.com/office/drawing/2014/main" id="{BBE6D1FD-D4C9-5D52-1FE6-FAEB97BBF609}"/>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6400" y="5585708"/>
            <a:ext cx="6055896" cy="1760423"/>
          </a:xfrm>
          <a:prstGeom prst="rect">
            <a:avLst/>
          </a:prstGeom>
        </p:spPr>
        <p:txBody>
          <a:bodyPr/>
          <a:lstStyle>
            <a:lvl1pPr>
              <a:defRPr sz="6000">
                <a:solidFill>
                  <a:schemeClr val="accent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55" name="Text Placeholder 54">
            <a:extLst>
              <a:ext uri="{FF2B5EF4-FFF2-40B4-BE49-F238E27FC236}">
                <a16:creationId xmlns:a16="http://schemas.microsoft.com/office/drawing/2014/main" id="{2E2F592C-4900-C6FA-6BF9-91322EB467DC}"/>
              </a:ext>
            </a:extLst>
          </p:cNvPr>
          <p:cNvSpPr>
            <a:spLocks noGrp="1"/>
          </p:cNvSpPr>
          <p:nvPr>
            <p:ph type="body" sz="quarter" idx="10" hasCustomPrompt="1"/>
          </p:nvPr>
        </p:nvSpPr>
        <p:spPr>
          <a:xfrm>
            <a:off x="1662113" y="7748703"/>
            <a:ext cx="6070166" cy="4577506"/>
          </a:xfrm>
          <a:prstGeom prst="rect">
            <a:avLst/>
          </a:prstGeom>
        </p:spPr>
        <p:txBody>
          <a:bodyPr/>
          <a:lstStyle>
            <a:lvl1pPr>
              <a:lnSpc>
                <a:spcPct val="100000"/>
              </a:lnSpc>
              <a:defRPr sz="2800">
                <a:solidFill>
                  <a:schemeClr val="tx1"/>
                </a:solidFill>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7" name="Text Placeholder 54">
            <a:extLst>
              <a:ext uri="{FF2B5EF4-FFF2-40B4-BE49-F238E27FC236}">
                <a16:creationId xmlns:a16="http://schemas.microsoft.com/office/drawing/2014/main" id="{F0501489-C266-A8EA-B26A-60B7A8A33991}"/>
              </a:ext>
            </a:extLst>
          </p:cNvPr>
          <p:cNvSpPr>
            <a:spLocks noGrp="1"/>
          </p:cNvSpPr>
          <p:nvPr>
            <p:ph type="body" sz="quarter" idx="11" hasCustomPrompt="1"/>
          </p:nvPr>
        </p:nvSpPr>
        <p:spPr>
          <a:xfrm>
            <a:off x="1662113" y="4179692"/>
            <a:ext cx="6069848" cy="1073804"/>
          </a:xfrm>
          <a:prstGeom prst="rect">
            <a:avLst/>
          </a:prstGeom>
        </p:spPr>
        <p:txBody>
          <a:bodyPr anchor="b"/>
          <a:lstStyle>
            <a:lvl1pPr>
              <a:lnSpc>
                <a:spcPct val="100000"/>
              </a:lnSpc>
              <a:defRPr sz="2800" b="1" i="0">
                <a:solidFill>
                  <a:schemeClr val="tx1"/>
                </a:solidFill>
                <a:latin typeface="Calibri" panose="020F0502020204030204" pitchFamily="34" charset="0"/>
                <a:cs typeface="Calibri" panose="020F0502020204030204" pitchFamily="34" charset="0"/>
              </a:defRPr>
            </a:lvl1pPr>
          </a:lstStyle>
          <a:p>
            <a:pPr lvl="0"/>
            <a:r>
              <a:rPr lang="en-US"/>
              <a:t>Subtitle Here</a:t>
            </a:r>
          </a:p>
        </p:txBody>
      </p:sp>
      <p:sp>
        <p:nvSpPr>
          <p:cNvPr id="71" name="Freeform: Shape 29">
            <a:extLst>
              <a:ext uri="{FF2B5EF4-FFF2-40B4-BE49-F238E27FC236}">
                <a16:creationId xmlns:a16="http://schemas.microsoft.com/office/drawing/2014/main" id="{45C703B0-1CB6-B10C-0610-C94756477E75}"/>
              </a:ext>
            </a:extLst>
          </p:cNvPr>
          <p:cNvSpPr/>
          <p:nvPr userDrawn="1"/>
        </p:nvSpPr>
        <p:spPr>
          <a:xfrm>
            <a:off x="18439007" y="2652"/>
            <a:ext cx="5236505" cy="6420653"/>
          </a:xfrm>
          <a:prstGeom prst="roundRect">
            <a:avLst>
              <a:gd name="adj" fmla="val 3173"/>
            </a:avLst>
          </a:prstGeom>
          <a:solidFill>
            <a:schemeClr val="bg1"/>
          </a:solidFill>
          <a:ln w="0" cap="flat">
            <a:noFill/>
            <a:prstDash val="solid"/>
            <a:miter/>
          </a:ln>
          <a:effectLst>
            <a:outerShdw blurRad="1143000" dist="50800" dir="5400000" algn="ctr" rotWithShape="0">
              <a:srgbClr val="000000">
                <a:alpha val="10000"/>
              </a:srgbClr>
            </a:outerShdw>
          </a:effectLst>
        </p:spPr>
        <p:txBody>
          <a:bodyPr rtlCol="0" anchor="ctr"/>
          <a:lstStyle/>
          <a:p>
            <a:endParaRPr lang="en-US" sz="1400"/>
          </a:p>
        </p:txBody>
      </p:sp>
      <p:sp>
        <p:nvSpPr>
          <p:cNvPr id="75" name="Picture Placeholder 73">
            <a:extLst>
              <a:ext uri="{FF2B5EF4-FFF2-40B4-BE49-F238E27FC236}">
                <a16:creationId xmlns:a16="http://schemas.microsoft.com/office/drawing/2014/main" id="{043F1E87-E3BE-82AC-F65C-6819D00DD759}"/>
              </a:ext>
            </a:extLst>
          </p:cNvPr>
          <p:cNvSpPr>
            <a:spLocks noGrp="1"/>
          </p:cNvSpPr>
          <p:nvPr>
            <p:ph type="pic" sz="quarter" idx="12"/>
          </p:nvPr>
        </p:nvSpPr>
        <p:spPr>
          <a:xfrm>
            <a:off x="18678899" y="55630"/>
            <a:ext cx="4756706" cy="5961911"/>
          </a:xfrm>
          <a:prstGeom prst="roundRect">
            <a:avLst>
              <a:gd name="adj" fmla="val 2298"/>
            </a:avLst>
          </a:prstGeom>
          <a:solidFill>
            <a:schemeClr val="bg1">
              <a:lumMod val="85000"/>
            </a:schemeClr>
          </a:solidFill>
        </p:spPr>
        <p:txBody>
          <a:bodyPr/>
          <a:lstStyle/>
          <a:p>
            <a:endParaRPr lang="en-QA"/>
          </a:p>
        </p:txBody>
      </p:sp>
      <p:pic>
        <p:nvPicPr>
          <p:cNvPr id="59" name="Picture 58">
            <a:extLst>
              <a:ext uri="{FF2B5EF4-FFF2-40B4-BE49-F238E27FC236}">
                <a16:creationId xmlns:a16="http://schemas.microsoft.com/office/drawing/2014/main" id="{2014F93D-B2E6-401A-02FC-0B462104295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4772" y="12544454"/>
            <a:ext cx="2544711" cy="662144"/>
          </a:xfrm>
          <a:prstGeom prst="rect">
            <a:avLst/>
          </a:prstGeom>
        </p:spPr>
      </p:pic>
      <p:pic>
        <p:nvPicPr>
          <p:cNvPr id="58" name="Picture 57">
            <a:extLst>
              <a:ext uri="{FF2B5EF4-FFF2-40B4-BE49-F238E27FC236}">
                <a16:creationId xmlns:a16="http://schemas.microsoft.com/office/drawing/2014/main" id="{78ABEB2B-63EB-61B6-F6B9-911B90B3AE6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0934534" y="12160557"/>
            <a:ext cx="2699843" cy="1238494"/>
          </a:xfrm>
          <a:prstGeom prst="rect">
            <a:avLst/>
          </a:prstGeom>
        </p:spPr>
      </p:pic>
    </p:spTree>
    <p:extLst>
      <p:ext uri="{BB962C8B-B14F-4D97-AF65-F5344CB8AC3E}">
        <p14:creationId xmlns:p14="http://schemas.microsoft.com/office/powerpoint/2010/main" val="1971383449"/>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l Adaam Slide 05">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A81DC4C-498B-24C0-731F-F4AE7BCDDE60}"/>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sp>
        <p:nvSpPr>
          <p:cNvPr id="56" name="BG">
            <a:extLst>
              <a:ext uri="{FF2B5EF4-FFF2-40B4-BE49-F238E27FC236}">
                <a16:creationId xmlns:a16="http://schemas.microsoft.com/office/drawing/2014/main" id="{DA61B922-0D2C-4B4A-EF38-E121029D818B}"/>
              </a:ext>
            </a:extLst>
          </p:cNvPr>
          <p:cNvSpPr>
            <a:spLocks/>
          </p:cNvSpPr>
          <p:nvPr userDrawn="1"/>
        </p:nvSpPr>
        <p:spPr>
          <a:xfrm>
            <a:off x="15224102" y="0"/>
            <a:ext cx="9159898" cy="13716000"/>
          </a:xfrm>
          <a:prstGeom prst="rect">
            <a:avLst/>
          </a:prstGeom>
          <a:gradFill flip="none" rotWithShape="1">
            <a:gsLst>
              <a:gs pos="0">
                <a:srgbClr val="0070C0"/>
              </a:gs>
              <a:gs pos="76000">
                <a:schemeClr val="accent2"/>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709467" rtl="0" eaLnBrk="1" latinLnBrk="0" hangingPunct="1"/>
            <a:endParaRPr lang="en-QA"/>
          </a:p>
        </p:txBody>
      </p:sp>
      <p:grpSp>
        <p:nvGrpSpPr>
          <p:cNvPr id="5" name="Grid" hidden="1">
            <a:extLst>
              <a:ext uri="{FF2B5EF4-FFF2-40B4-BE49-F238E27FC236}">
                <a16:creationId xmlns:a16="http://schemas.microsoft.com/office/drawing/2014/main" id="{BBE6D1FD-D4C9-5D52-1FE6-FAEB97BBF609}"/>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6400" y="5585708"/>
            <a:ext cx="6055896" cy="1760423"/>
          </a:xfrm>
          <a:prstGeom prst="rect">
            <a:avLst/>
          </a:prstGeom>
        </p:spPr>
        <p:txBody>
          <a:bodyPr/>
          <a:lstStyle>
            <a:lvl1pPr>
              <a:defRPr sz="6000">
                <a:solidFill>
                  <a:schemeClr val="accent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55" name="Text Placeholder 54">
            <a:extLst>
              <a:ext uri="{FF2B5EF4-FFF2-40B4-BE49-F238E27FC236}">
                <a16:creationId xmlns:a16="http://schemas.microsoft.com/office/drawing/2014/main" id="{2E2F592C-4900-C6FA-6BF9-91322EB467DC}"/>
              </a:ext>
            </a:extLst>
          </p:cNvPr>
          <p:cNvSpPr>
            <a:spLocks noGrp="1"/>
          </p:cNvSpPr>
          <p:nvPr>
            <p:ph type="body" sz="quarter" idx="10" hasCustomPrompt="1"/>
          </p:nvPr>
        </p:nvSpPr>
        <p:spPr>
          <a:xfrm>
            <a:off x="1662113" y="7748703"/>
            <a:ext cx="6070166" cy="4577506"/>
          </a:xfrm>
          <a:prstGeom prst="rect">
            <a:avLst/>
          </a:prstGeom>
        </p:spPr>
        <p:txBody>
          <a:bodyPr/>
          <a:lstStyle>
            <a:lvl1pPr>
              <a:lnSpc>
                <a:spcPct val="100000"/>
              </a:lnSpc>
              <a:defRPr sz="2800">
                <a:solidFill>
                  <a:schemeClr val="tx1"/>
                </a:solidFill>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7" name="Text Placeholder 54">
            <a:extLst>
              <a:ext uri="{FF2B5EF4-FFF2-40B4-BE49-F238E27FC236}">
                <a16:creationId xmlns:a16="http://schemas.microsoft.com/office/drawing/2014/main" id="{F0501489-C266-A8EA-B26A-60B7A8A33991}"/>
              </a:ext>
            </a:extLst>
          </p:cNvPr>
          <p:cNvSpPr>
            <a:spLocks noGrp="1"/>
          </p:cNvSpPr>
          <p:nvPr>
            <p:ph type="body" sz="quarter" idx="11" hasCustomPrompt="1"/>
          </p:nvPr>
        </p:nvSpPr>
        <p:spPr>
          <a:xfrm>
            <a:off x="1662113" y="4179692"/>
            <a:ext cx="6069848" cy="1073804"/>
          </a:xfrm>
          <a:prstGeom prst="rect">
            <a:avLst/>
          </a:prstGeom>
        </p:spPr>
        <p:txBody>
          <a:bodyPr anchor="b"/>
          <a:lstStyle>
            <a:lvl1pPr>
              <a:lnSpc>
                <a:spcPct val="100000"/>
              </a:lnSpc>
              <a:defRPr sz="2800" b="1" i="0">
                <a:solidFill>
                  <a:schemeClr val="tx1"/>
                </a:solidFill>
                <a:latin typeface="Calibri" panose="020F0502020204030204" pitchFamily="34" charset="0"/>
                <a:cs typeface="Calibri" panose="020F0502020204030204" pitchFamily="34" charset="0"/>
              </a:defRPr>
            </a:lvl1pPr>
          </a:lstStyle>
          <a:p>
            <a:pPr lvl="0"/>
            <a:r>
              <a:rPr lang="en-US"/>
              <a:t>Subtitle Here</a:t>
            </a:r>
          </a:p>
        </p:txBody>
      </p:sp>
      <p:sp>
        <p:nvSpPr>
          <p:cNvPr id="2" name="Freeform: Shape 29">
            <a:extLst>
              <a:ext uri="{FF2B5EF4-FFF2-40B4-BE49-F238E27FC236}">
                <a16:creationId xmlns:a16="http://schemas.microsoft.com/office/drawing/2014/main" id="{B7652298-8A77-512C-3BC5-3CA4FDAD4084}"/>
              </a:ext>
            </a:extLst>
          </p:cNvPr>
          <p:cNvSpPr/>
          <p:nvPr userDrawn="1"/>
        </p:nvSpPr>
        <p:spPr>
          <a:xfrm>
            <a:off x="11655093" y="1324483"/>
            <a:ext cx="11052507" cy="11067031"/>
          </a:xfrm>
          <a:prstGeom prst="roundRect">
            <a:avLst>
              <a:gd name="adj" fmla="val 4382"/>
            </a:avLst>
          </a:prstGeom>
          <a:solidFill>
            <a:schemeClr val="bg1"/>
          </a:solidFill>
          <a:ln w="0" cap="flat">
            <a:noFill/>
            <a:prstDash val="solid"/>
            <a:miter/>
          </a:ln>
          <a:effectLst>
            <a:outerShdw blurRad="1143000" dist="50800" dir="5400000" algn="ctr" rotWithShape="0">
              <a:srgbClr val="000000">
                <a:alpha val="10000"/>
              </a:srgbClr>
            </a:outerShdw>
          </a:effectLst>
        </p:spPr>
        <p:txBody>
          <a:bodyPr rtlCol="0" anchor="ctr"/>
          <a:lstStyle/>
          <a:p>
            <a:endParaRPr lang="en-US" sz="1400"/>
          </a:p>
        </p:txBody>
      </p:sp>
      <p:pic>
        <p:nvPicPr>
          <p:cNvPr id="60" name="Picture 59">
            <a:extLst>
              <a:ext uri="{FF2B5EF4-FFF2-40B4-BE49-F238E27FC236}">
                <a16:creationId xmlns:a16="http://schemas.microsoft.com/office/drawing/2014/main" id="{CDA2380B-B75D-7EAC-72C0-D6C1DE676DC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4772" y="12544454"/>
            <a:ext cx="2544711" cy="662144"/>
          </a:xfrm>
          <a:prstGeom prst="rect">
            <a:avLst/>
          </a:prstGeom>
        </p:spPr>
      </p:pic>
      <p:pic>
        <p:nvPicPr>
          <p:cNvPr id="59" name="Picture 58">
            <a:extLst>
              <a:ext uri="{FF2B5EF4-FFF2-40B4-BE49-F238E27FC236}">
                <a16:creationId xmlns:a16="http://schemas.microsoft.com/office/drawing/2014/main" id="{D204A8E8-1EB0-A9A2-88EE-AA6F8D4AB919}"/>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0934534" y="12160557"/>
            <a:ext cx="2699843" cy="1238494"/>
          </a:xfrm>
          <a:prstGeom prst="rect">
            <a:avLst/>
          </a:prstGeom>
        </p:spPr>
      </p:pic>
    </p:spTree>
    <p:extLst>
      <p:ext uri="{BB962C8B-B14F-4D97-AF65-F5344CB8AC3E}">
        <p14:creationId xmlns:p14="http://schemas.microsoft.com/office/powerpoint/2010/main" val="652894740"/>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Al Adaam Slide 06">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D3C46CC-61D2-C43C-8ABF-DC3D02A9D60D}"/>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grpSp>
        <p:nvGrpSpPr>
          <p:cNvPr id="11" name="Grid" hidden="1">
            <a:extLst>
              <a:ext uri="{FF2B5EF4-FFF2-40B4-BE49-F238E27FC236}">
                <a16:creationId xmlns:a16="http://schemas.microsoft.com/office/drawing/2014/main" id="{11652F50-E0D2-E3FF-ABF8-8603A4EAA31C}"/>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12" name="Group 11">
              <a:extLst>
                <a:ext uri="{FF2B5EF4-FFF2-40B4-BE49-F238E27FC236}">
                  <a16:creationId xmlns:a16="http://schemas.microsoft.com/office/drawing/2014/main" id="{E78D61D5-D488-C3DA-8A59-F74044BD18C3}"/>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30" name="Rectangle 29">
                <a:extLst>
                  <a:ext uri="{FF2B5EF4-FFF2-40B4-BE49-F238E27FC236}">
                    <a16:creationId xmlns:a16="http://schemas.microsoft.com/office/drawing/2014/main" id="{A31CFFA6-07A2-0F9B-4342-5A897432A4B3}"/>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A926796-05B7-0652-B27A-B9FB7F7316BC}"/>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DBDD97C0-8F39-D62C-3348-C8439BDC56EA}"/>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73B0D0BC-D5C6-0F2D-2B8B-98E765DBD2ED}"/>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D6377CAA-3A48-B06B-60AB-0BB042324798}"/>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A482CDD6-CB86-AF54-E05F-204B20F5B1F9}"/>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6CDBBD93-60D7-5B3D-D503-9F5DD92C58D4}"/>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27914186-9AF0-5EC1-EDF4-183761458A86}"/>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700FBBB0-8A6E-0929-8967-D2D6B4EEF53C}"/>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3B078ABF-5873-E735-F1FF-24C889D74C45}"/>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CF64F5CC-73F7-906C-3C45-187873307C74}"/>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46A9A48F-990E-356D-91B0-28486FB26D7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410A28A2-388A-5A27-B7BD-592D1A3338A4}"/>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2558F30-F358-0B48-09CC-BA25B5F69555}"/>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C2FA19EC-38BE-3EA8-02CD-E3E6A27F65F8}"/>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CEDBEB57-DF1E-077A-631B-3D10CDF62BAD}"/>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61986391-DC24-626F-A1A1-B2677281D64A}"/>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2DB05003-FAF7-587F-5A59-AAADFBBF3B20}"/>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0519F929-F844-2457-5B4E-57A0CE90693D}"/>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9FC584BF-7EAC-8704-09E2-AE60CBA44183}"/>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DBE014EE-629D-0347-2D7B-52ED8B0315CC}"/>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42AEC9F3-0179-C589-A675-558D9DEC00D7}"/>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5A972E0A-CD71-AF33-D71E-32BAC81B16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534FBA80-9461-9C68-63B5-93BEB7BCEF8E}"/>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4" name="Rectangle 53">
                <a:extLst>
                  <a:ext uri="{FF2B5EF4-FFF2-40B4-BE49-F238E27FC236}">
                    <a16:creationId xmlns:a16="http://schemas.microsoft.com/office/drawing/2014/main" id="{360B9290-58F6-379D-78BA-EE4F868378F3}"/>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5" name="Rectangle 54">
                <a:extLst>
                  <a:ext uri="{FF2B5EF4-FFF2-40B4-BE49-F238E27FC236}">
                    <a16:creationId xmlns:a16="http://schemas.microsoft.com/office/drawing/2014/main" id="{093EADA5-C555-4CD2-0B23-56C2F712CE83}"/>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6" name="Rectangle 55">
                <a:extLst>
                  <a:ext uri="{FF2B5EF4-FFF2-40B4-BE49-F238E27FC236}">
                    <a16:creationId xmlns:a16="http://schemas.microsoft.com/office/drawing/2014/main" id="{9745549B-AF33-4AEB-47CC-69973C1808F6}"/>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7" name="Rectangle 56">
                <a:extLst>
                  <a:ext uri="{FF2B5EF4-FFF2-40B4-BE49-F238E27FC236}">
                    <a16:creationId xmlns:a16="http://schemas.microsoft.com/office/drawing/2014/main" id="{C8BD1BCE-DE14-77E8-0825-5E8B6777C9C0}"/>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8" name="Rectangle 57">
                <a:extLst>
                  <a:ext uri="{FF2B5EF4-FFF2-40B4-BE49-F238E27FC236}">
                    <a16:creationId xmlns:a16="http://schemas.microsoft.com/office/drawing/2014/main" id="{63EBC87D-1C58-A976-8B56-FB3440DD46E8}"/>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9" name="Rectangle 58">
                <a:extLst>
                  <a:ext uri="{FF2B5EF4-FFF2-40B4-BE49-F238E27FC236}">
                    <a16:creationId xmlns:a16="http://schemas.microsoft.com/office/drawing/2014/main" id="{BFD9531A-E60E-F197-AF9E-AF798E90E862}"/>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13" name="Group 12">
              <a:extLst>
                <a:ext uri="{FF2B5EF4-FFF2-40B4-BE49-F238E27FC236}">
                  <a16:creationId xmlns:a16="http://schemas.microsoft.com/office/drawing/2014/main" id="{65BDEACD-4B3A-18C9-E03B-94C13C580398}"/>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14" name="Rectangle 13">
                <a:extLst>
                  <a:ext uri="{FF2B5EF4-FFF2-40B4-BE49-F238E27FC236}">
                    <a16:creationId xmlns:a16="http://schemas.microsoft.com/office/drawing/2014/main" id="{A958B015-7A7A-6A5D-710F-3DD0DCCB7890}"/>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E40862F6-DC30-4658-CBF9-843E9BFB58E2}"/>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98F3B4C8-5325-58E0-C90D-E29C136416B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8E6E3C44-5FF5-8121-5B69-5DA57F6CBDDA}"/>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F4AB4522-F095-E0A8-61D0-4692B5ECB744}"/>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32788D64-177D-1363-A1BF-F2DF428373BD}"/>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3A40A059-12FB-2169-ABCB-13D98CBFE366}"/>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B656A067-7C5D-17E3-60CA-35A132840908}"/>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A2EE9BE2-4CE4-D6B9-95E6-344C64F404D5}"/>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951E746C-6BFB-0D14-63B4-023C515F6CC5}"/>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4" name="Rectangle 23">
                <a:extLst>
                  <a:ext uri="{FF2B5EF4-FFF2-40B4-BE49-F238E27FC236}">
                    <a16:creationId xmlns:a16="http://schemas.microsoft.com/office/drawing/2014/main" id="{8FA00384-9FBB-7BE5-643A-45775C68AED7}"/>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F6871783-6F7D-3D44-6A1D-7EAD6CF1159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8EDD4FA7-59C4-5EE6-87CC-69A4B5FC1F20}"/>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E8010D77-5874-3225-AC9B-43A605B0F105}"/>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7EF479E-3963-B179-FBE6-F4D28811D0D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3F7ECCCA-1A98-8FE7-F72F-46C48A47B2E4}"/>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474" name="Shape 474"/>
          <p:cNvSpPr>
            <a:spLocks noGrp="1"/>
          </p:cNvSpPr>
          <p:nvPr>
            <p:ph type="pic" sz="half" idx="13" hasCustomPrompt="1"/>
          </p:nvPr>
        </p:nvSpPr>
        <p:spPr>
          <a:xfrm>
            <a:off x="1661877" y="2752088"/>
            <a:ext cx="9639429" cy="9639427"/>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60" name="Shape 474">
            <a:extLst>
              <a:ext uri="{FF2B5EF4-FFF2-40B4-BE49-F238E27FC236}">
                <a16:creationId xmlns:a16="http://schemas.microsoft.com/office/drawing/2014/main" id="{CCD3318A-EA5F-FD65-8A52-E3A65CA2450C}"/>
              </a:ext>
            </a:extLst>
          </p:cNvPr>
          <p:cNvSpPr>
            <a:spLocks noGrp="1"/>
          </p:cNvSpPr>
          <p:nvPr>
            <p:ph type="pic" sz="half" idx="14" hasCustomPrompt="1"/>
          </p:nvPr>
        </p:nvSpPr>
        <p:spPr>
          <a:xfrm>
            <a:off x="11639579" y="2752088"/>
            <a:ext cx="5372144" cy="4627767"/>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61" name="Shape 474">
            <a:extLst>
              <a:ext uri="{FF2B5EF4-FFF2-40B4-BE49-F238E27FC236}">
                <a16:creationId xmlns:a16="http://schemas.microsoft.com/office/drawing/2014/main" id="{4B1F9870-D3FD-0A01-2D78-C30F2F3BC147}"/>
              </a:ext>
            </a:extLst>
          </p:cNvPr>
          <p:cNvSpPr>
            <a:spLocks noGrp="1"/>
          </p:cNvSpPr>
          <p:nvPr>
            <p:ph type="pic" sz="half" idx="15" hasCustomPrompt="1"/>
          </p:nvPr>
        </p:nvSpPr>
        <p:spPr>
          <a:xfrm>
            <a:off x="17365509" y="2752088"/>
            <a:ext cx="5356611" cy="4627767"/>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62" name="Shape 474">
            <a:extLst>
              <a:ext uri="{FF2B5EF4-FFF2-40B4-BE49-F238E27FC236}">
                <a16:creationId xmlns:a16="http://schemas.microsoft.com/office/drawing/2014/main" id="{53500D23-2EC7-CF17-5DB1-F9953F0A0332}"/>
              </a:ext>
            </a:extLst>
          </p:cNvPr>
          <p:cNvSpPr>
            <a:spLocks noGrp="1"/>
          </p:cNvSpPr>
          <p:nvPr>
            <p:ph type="pic" sz="half" idx="16" hasCustomPrompt="1"/>
          </p:nvPr>
        </p:nvSpPr>
        <p:spPr>
          <a:xfrm>
            <a:off x="11655093" y="7776186"/>
            <a:ext cx="5356629" cy="4608806"/>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63" name="Shape 474">
            <a:extLst>
              <a:ext uri="{FF2B5EF4-FFF2-40B4-BE49-F238E27FC236}">
                <a16:creationId xmlns:a16="http://schemas.microsoft.com/office/drawing/2014/main" id="{048A9979-BBD3-7B2C-D017-E14D6D87D826}"/>
              </a:ext>
            </a:extLst>
          </p:cNvPr>
          <p:cNvSpPr>
            <a:spLocks noGrp="1"/>
          </p:cNvSpPr>
          <p:nvPr>
            <p:ph type="pic" sz="half" idx="17" hasCustomPrompt="1"/>
          </p:nvPr>
        </p:nvSpPr>
        <p:spPr>
          <a:xfrm>
            <a:off x="17380979" y="7776186"/>
            <a:ext cx="5341141" cy="4608806"/>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448" name="Title 113">
            <a:extLst>
              <a:ext uri="{FF2B5EF4-FFF2-40B4-BE49-F238E27FC236}">
                <a16:creationId xmlns:a16="http://schemas.microsoft.com/office/drawing/2014/main" id="{2C093071-6019-42BC-81B6-63719ABCC24B}"/>
              </a:ext>
            </a:extLst>
          </p:cNvPr>
          <p:cNvSpPr>
            <a:spLocks noGrp="1"/>
          </p:cNvSpPr>
          <p:nvPr>
            <p:ph type="title"/>
          </p:nvPr>
        </p:nvSpPr>
        <p:spPr>
          <a:xfrm>
            <a:off x="1676400" y="1351667"/>
            <a:ext cx="21045720" cy="1046621"/>
          </a:xfrm>
          <a:prstGeom prst="rect">
            <a:avLst/>
          </a:prstGeom>
        </p:spPr>
        <p:txBody>
          <a:bodyPr/>
          <a:lstStyle>
            <a:lvl1pPr>
              <a:defRPr sz="6000">
                <a:solidFill>
                  <a:schemeClr val="accent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pic>
        <p:nvPicPr>
          <p:cNvPr id="6" name="Picture 5">
            <a:extLst>
              <a:ext uri="{FF2B5EF4-FFF2-40B4-BE49-F238E27FC236}">
                <a16:creationId xmlns:a16="http://schemas.microsoft.com/office/drawing/2014/main" id="{11E916A9-B72E-D6F8-41B5-B8CEE8773D3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4772" y="12524999"/>
            <a:ext cx="2544711" cy="662144"/>
          </a:xfrm>
          <a:prstGeom prst="rect">
            <a:avLst/>
          </a:prstGeom>
        </p:spPr>
      </p:pic>
      <p:pic>
        <p:nvPicPr>
          <p:cNvPr id="5" name="Picture 4">
            <a:extLst>
              <a:ext uri="{FF2B5EF4-FFF2-40B4-BE49-F238E27FC236}">
                <a16:creationId xmlns:a16="http://schemas.microsoft.com/office/drawing/2014/main" id="{13B5788B-9CEC-179F-E720-01D535F2A6A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0934534" y="12160557"/>
            <a:ext cx="2699843" cy="1238494"/>
          </a:xfrm>
          <a:prstGeom prst="rect">
            <a:avLst/>
          </a:prstGeom>
        </p:spPr>
      </p:pic>
    </p:spTree>
    <p:extLst>
      <p:ext uri="{BB962C8B-B14F-4D97-AF65-F5344CB8AC3E}">
        <p14:creationId xmlns:p14="http://schemas.microsoft.com/office/powerpoint/2010/main" val="3500768464"/>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Al Adaam Slide 07">
    <p:spTree>
      <p:nvGrpSpPr>
        <p:cNvPr id="1" name=""/>
        <p:cNvGrpSpPr/>
        <p:nvPr/>
      </p:nvGrpSpPr>
      <p:grpSpPr>
        <a:xfrm>
          <a:off x="0" y="0"/>
          <a:ext cx="0" cy="0"/>
          <a:chOff x="0" y="0"/>
          <a:chExt cx="0" cy="0"/>
        </a:xfrm>
      </p:grpSpPr>
      <p:sp>
        <p:nvSpPr>
          <p:cNvPr id="56" name="BG">
            <a:extLst>
              <a:ext uri="{FF2B5EF4-FFF2-40B4-BE49-F238E27FC236}">
                <a16:creationId xmlns:a16="http://schemas.microsoft.com/office/drawing/2014/main" id="{576B6A2B-C0A1-2525-F7D3-0A437B4046BE}"/>
              </a:ext>
            </a:extLst>
          </p:cNvPr>
          <p:cNvSpPr>
            <a:spLocks/>
          </p:cNvSpPr>
          <p:nvPr userDrawn="1"/>
        </p:nvSpPr>
        <p:spPr>
          <a:xfrm>
            <a:off x="0" y="9766570"/>
            <a:ext cx="24384000" cy="3949430"/>
          </a:xfrm>
          <a:prstGeom prst="rect">
            <a:avLst/>
          </a:prstGeom>
          <a:gradFill flip="none" rotWithShape="1">
            <a:gsLst>
              <a:gs pos="0">
                <a:srgbClr val="0070C0"/>
              </a:gs>
              <a:gs pos="76000">
                <a:schemeClr val="accent2"/>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709467" rtl="0" eaLnBrk="1" latinLnBrk="0" hangingPunct="1"/>
            <a:endParaRPr lang="en-QA"/>
          </a:p>
        </p:txBody>
      </p:sp>
      <p:sp>
        <p:nvSpPr>
          <p:cNvPr id="88" name="Rounded Rectangle 87">
            <a:extLst>
              <a:ext uri="{FF2B5EF4-FFF2-40B4-BE49-F238E27FC236}">
                <a16:creationId xmlns:a16="http://schemas.microsoft.com/office/drawing/2014/main" id="{70603433-E8D1-EBC7-EFC2-E65FE6F7AED2}"/>
              </a:ext>
            </a:extLst>
          </p:cNvPr>
          <p:cNvSpPr/>
          <p:nvPr userDrawn="1"/>
        </p:nvSpPr>
        <p:spPr>
          <a:xfrm rot="16200000">
            <a:off x="9166222" y="-1177045"/>
            <a:ext cx="8538442" cy="18544314"/>
          </a:xfrm>
          <a:prstGeom prst="roundRect">
            <a:avLst>
              <a:gd name="adj" fmla="val 7543"/>
            </a:avLst>
          </a:prstGeom>
          <a:solidFill>
            <a:schemeClr val="bg1"/>
          </a:solidFill>
          <a:ln w="15875">
            <a:gradFill flip="none" rotWithShape="1">
              <a:gsLst>
                <a:gs pos="64000">
                  <a:srgbClr val="FFFFFF">
                    <a:alpha val="69922"/>
                  </a:srgbClr>
                </a:gs>
                <a:gs pos="24000">
                  <a:schemeClr val="bg1">
                    <a:alpha val="30000"/>
                  </a:schemeClr>
                </a:gs>
                <a:gs pos="100000">
                  <a:schemeClr val="bg1">
                    <a:alpha val="30000"/>
                  </a:schemeClr>
                </a:gs>
              </a:gsLst>
              <a:path path="rect">
                <a:fillToRect l="100000" b="100000"/>
              </a:path>
              <a:tileRect t="-100000" r="-100000"/>
            </a:gradFill>
          </a:ln>
          <a:effectLst>
            <a:outerShdw blurRad="1020707" dist="50800" algn="ctr" rotWithShape="0">
              <a:prstClr val="black">
                <a:alpha val="10225"/>
              </a:prstClr>
            </a:outerShdw>
          </a:effectLst>
        </p:spPr>
        <p:style>
          <a:lnRef idx="2">
            <a:schemeClr val="accent1">
              <a:shade val="15000"/>
            </a:schemeClr>
          </a:lnRef>
          <a:fillRef idx="1">
            <a:schemeClr val="accent1"/>
          </a:fillRef>
          <a:effectRef idx="0">
            <a:schemeClr val="accent1"/>
          </a:effectRef>
          <a:fontRef idx="minor">
            <a:schemeClr val="lt1"/>
          </a:fontRef>
        </p:style>
        <p:txBody>
          <a:bodyPr lIns="318891" tIns="79723" rIns="79723" bIns="79723" rtlCol="0" anchor="ctr"/>
          <a:lstStyle/>
          <a:p>
            <a:pPr marL="457200" indent="-457200" defTabSz="809976">
              <a:buClr>
                <a:schemeClr val="bg2"/>
              </a:buClr>
              <a:buSzPct val="60000"/>
              <a:buFont typeface="System Font Regular"/>
              <a:buChar char="◆"/>
            </a:pPr>
            <a:endParaRPr lang="en-QA" sz="3200">
              <a:solidFill>
                <a:sysClr val="windowText" lastClr="000000"/>
              </a:solidFill>
              <a:latin typeface="Lusail" pitchFamily="2" charset="-78"/>
              <a:cs typeface="Lusail" pitchFamily="2" charset="-78"/>
            </a:endParaRPr>
          </a:p>
        </p:txBody>
      </p:sp>
      <p:grpSp>
        <p:nvGrpSpPr>
          <p:cNvPr id="83" name="Grid" hidden="1">
            <a:extLst>
              <a:ext uri="{FF2B5EF4-FFF2-40B4-BE49-F238E27FC236}">
                <a16:creationId xmlns:a16="http://schemas.microsoft.com/office/drawing/2014/main" id="{F29EC338-44FA-8AAC-4226-3BCAC589D27C}"/>
              </a:ext>
            </a:extLst>
          </p:cNvPr>
          <p:cNvGrpSpPr/>
          <p:nvPr userDrawn="1"/>
        </p:nvGrpSpPr>
        <p:grpSpPr>
          <a:xfrm>
            <a:off x="1661878" y="1324484"/>
            <a:ext cx="21060245" cy="11067032"/>
            <a:chOff x="1661878" y="1324484"/>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p:cNvGrpSpPr>
            <p:nvPr userDrawn="1"/>
          </p:nvGrpSpPr>
          <p:grpSpPr>
            <a:xfrm>
              <a:off x="1661880" y="1324484"/>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p:cNvGrpSpPr>
            <p:nvPr userDrawn="1"/>
          </p:nvGrpSpPr>
          <p:grpSpPr>
            <a:xfrm rot="5400000">
              <a:off x="6658485" y="-3672121"/>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6400" y="1351667"/>
            <a:ext cx="21045720" cy="1046621"/>
          </a:xfrm>
          <a:prstGeom prst="rect">
            <a:avLst/>
          </a:prstGeom>
        </p:spPr>
        <p:txBody>
          <a:bodyPr/>
          <a:lstStyle>
            <a:lvl1pPr>
              <a:defRPr sz="6000">
                <a:solidFill>
                  <a:schemeClr val="tx1"/>
                </a:solidFill>
                <a:latin typeface="Calibri" panose="020F0502020204030204" pitchFamily="34" charset="0"/>
                <a:cs typeface="Calibri" panose="020F0502020204030204" pitchFamily="34" charset="0"/>
              </a:defRPr>
            </a:lvl1pPr>
          </a:lstStyle>
          <a:p>
            <a:r>
              <a:rPr lang="en-US" dirty="0"/>
              <a:t>Click to edit Master title style</a:t>
            </a:r>
            <a:endParaRPr lang="en-QA" dirty="0"/>
          </a:p>
        </p:txBody>
      </p:sp>
      <p:sp>
        <p:nvSpPr>
          <p:cNvPr id="94" name="Picture Placeholder 92">
            <a:extLst>
              <a:ext uri="{FF2B5EF4-FFF2-40B4-BE49-F238E27FC236}">
                <a16:creationId xmlns:a16="http://schemas.microsoft.com/office/drawing/2014/main" id="{0F871B35-CE93-2D27-B3FA-4CD6A14CC595}"/>
              </a:ext>
            </a:extLst>
          </p:cNvPr>
          <p:cNvSpPr>
            <a:spLocks noGrp="1"/>
          </p:cNvSpPr>
          <p:nvPr>
            <p:ph type="pic" sz="quarter" idx="10"/>
          </p:nvPr>
        </p:nvSpPr>
        <p:spPr>
          <a:xfrm>
            <a:off x="1676400" y="2752725"/>
            <a:ext cx="7971274" cy="9611608"/>
          </a:xfrm>
          <a:prstGeom prst="round2SameRect">
            <a:avLst>
              <a:gd name="adj1" fmla="val 4636"/>
              <a:gd name="adj2" fmla="val 0"/>
            </a:avLst>
          </a:prstGeom>
          <a:solidFill>
            <a:schemeClr val="bg1">
              <a:lumMod val="85000"/>
            </a:schemeClr>
          </a:solidFill>
        </p:spPr>
        <p:txBody>
          <a:bodyPr/>
          <a:lstStyle/>
          <a:p>
            <a:endParaRPr lang="en-QA"/>
          </a:p>
        </p:txBody>
      </p:sp>
      <p:cxnSp>
        <p:nvCxnSpPr>
          <p:cNvPr id="98" name="Straight Connector 97">
            <a:extLst>
              <a:ext uri="{FF2B5EF4-FFF2-40B4-BE49-F238E27FC236}">
                <a16:creationId xmlns:a16="http://schemas.microsoft.com/office/drawing/2014/main" id="{DACDBF09-490E-5BBF-565F-BD4157BE539B}"/>
              </a:ext>
            </a:extLst>
          </p:cNvPr>
          <p:cNvCxnSpPr>
            <a:cxnSpLocks/>
          </p:cNvCxnSpPr>
          <p:nvPr userDrawn="1"/>
        </p:nvCxnSpPr>
        <p:spPr>
          <a:xfrm>
            <a:off x="19866930" y="10603911"/>
            <a:ext cx="71380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 Placeholder 5">
            <a:extLst>
              <a:ext uri="{FF2B5EF4-FFF2-40B4-BE49-F238E27FC236}">
                <a16:creationId xmlns:a16="http://schemas.microsoft.com/office/drawing/2014/main" id="{5E7684D4-DF0F-BFF3-8930-10E3D86B6B02}"/>
              </a:ext>
            </a:extLst>
          </p:cNvPr>
          <p:cNvSpPr>
            <a:spLocks noGrp="1"/>
          </p:cNvSpPr>
          <p:nvPr>
            <p:ph type="body" sz="quarter" idx="4294967295" hasCustomPrompt="1"/>
          </p:nvPr>
        </p:nvSpPr>
        <p:spPr>
          <a:xfrm>
            <a:off x="10587504" y="4549078"/>
            <a:ext cx="9961562" cy="5341031"/>
          </a:xfrm>
          <a:prstGeom prst="rect">
            <a:avLst/>
          </a:prstGeom>
        </p:spPr>
        <p:txBody>
          <a:bodyPr vert="horz" lIns="0" tIns="0" rIns="0" bIns="0" rtlCol="0" anchor="ctr">
            <a:noAutofit/>
          </a:bodyPr>
          <a:lstStyle>
            <a:lvl1pPr>
              <a:defRPr sz="3200">
                <a:solidFill>
                  <a:schemeClr val="tx1"/>
                </a:solidFill>
              </a:defRPr>
            </a:lvl1pPr>
          </a:lstStyle>
          <a:p>
            <a:r>
              <a:rPr lang="en-US" sz="2800" dirty="0">
                <a:solidFill>
                  <a:schemeClr val="bg1"/>
                </a:solidFill>
                <a:cs typeface="Lusail"/>
              </a:rPr>
              <a:t>Think of us as a ship, guided by a skilled captain and united crew. To succeed, we must work together to overcome challenges, focusing on our duty to serve our nation and our professional responsibilities that demand continuous learning and growth. Let us embrace change as an opportunity and celebrate our achievements–from our expanding workforce to our growing presence on the global stage. Let us leverage these achievements to further enhance our capabilities. Today, our voice carries weight, backed by distinguished talent and tremendous efforts behind the scenes. Look at how far we’ve come—praise be to God.</a:t>
            </a:r>
          </a:p>
        </p:txBody>
      </p:sp>
      <p:sp>
        <p:nvSpPr>
          <p:cNvPr id="55" name="Text Placeholder 5">
            <a:extLst>
              <a:ext uri="{FF2B5EF4-FFF2-40B4-BE49-F238E27FC236}">
                <a16:creationId xmlns:a16="http://schemas.microsoft.com/office/drawing/2014/main" id="{73CD0A50-6A57-0E1B-6F61-80704DF45271}"/>
              </a:ext>
            </a:extLst>
          </p:cNvPr>
          <p:cNvSpPr>
            <a:spLocks noGrp="1"/>
          </p:cNvSpPr>
          <p:nvPr>
            <p:ph type="body" sz="quarter" idx="4294967295" hasCustomPrompt="1"/>
          </p:nvPr>
        </p:nvSpPr>
        <p:spPr>
          <a:xfrm>
            <a:off x="10587504" y="10243910"/>
            <a:ext cx="8904904" cy="1073802"/>
          </a:xfrm>
          <a:prstGeom prst="rect">
            <a:avLst/>
          </a:prstGeom>
        </p:spPr>
        <p:txBody>
          <a:bodyPr vert="horz" lIns="0" tIns="0" rIns="0" bIns="0" rtlCol="0" anchor="b">
            <a:noAutofit/>
          </a:bodyPr>
          <a:lstStyle>
            <a:lvl1pPr algn="r">
              <a:lnSpc>
                <a:spcPct val="100000"/>
              </a:lnSpc>
              <a:defRPr sz="3200" b="1">
                <a:solidFill>
                  <a:schemeClr val="tx1"/>
                </a:solidFill>
              </a:defRPr>
            </a:lvl1pPr>
          </a:lstStyle>
          <a:p>
            <a:r>
              <a:rPr lang="en-US" sz="2800">
                <a:solidFill>
                  <a:schemeClr val="bg1"/>
                </a:solidFill>
                <a:cs typeface="Lusail"/>
              </a:rPr>
              <a:t>Name of the Quoted Individual</a:t>
            </a:r>
            <a:br>
              <a:rPr lang="en-US" sz="2800">
                <a:solidFill>
                  <a:schemeClr val="bg1"/>
                </a:solidFill>
                <a:cs typeface="Lusail"/>
              </a:rPr>
            </a:br>
            <a:r>
              <a:rPr lang="en-US" sz="2800">
                <a:solidFill>
                  <a:schemeClr val="bg1"/>
                </a:solidFill>
                <a:cs typeface="Lusail"/>
              </a:rPr>
              <a:t>Position of the quoted individual</a:t>
            </a:r>
          </a:p>
        </p:txBody>
      </p:sp>
      <p:sp>
        <p:nvSpPr>
          <p:cNvPr id="57" name="Graphic 17">
            <a:extLst>
              <a:ext uri="{FF2B5EF4-FFF2-40B4-BE49-F238E27FC236}">
                <a16:creationId xmlns:a16="http://schemas.microsoft.com/office/drawing/2014/main" id="{4DBDE677-64BA-9BCC-81D9-1FB04E40D6D5}"/>
              </a:ext>
            </a:extLst>
          </p:cNvPr>
          <p:cNvSpPr/>
          <p:nvPr userDrawn="1"/>
        </p:nvSpPr>
        <p:spPr>
          <a:xfrm>
            <a:off x="20627718" y="3140105"/>
            <a:ext cx="1714071" cy="1408973"/>
          </a:xfrm>
          <a:custGeom>
            <a:avLst/>
            <a:gdLst>
              <a:gd name="connsiteX0" fmla="*/ 1565126 w 2643876"/>
              <a:gd name="connsiteY0" fmla="*/ 291970 h 2173278"/>
              <a:gd name="connsiteX1" fmla="*/ 1897814 w 2643876"/>
              <a:gd name="connsiteY1" fmla="*/ 0 h 2173278"/>
              <a:gd name="connsiteX2" fmla="*/ 2643876 w 2643876"/>
              <a:gd name="connsiteY2" fmla="*/ 1394767 h 2173278"/>
              <a:gd name="connsiteX3" fmla="*/ 2003135 w 2643876"/>
              <a:gd name="connsiteY3" fmla="*/ 2173278 h 2173278"/>
              <a:gd name="connsiteX4" fmla="*/ 1411212 w 2643876"/>
              <a:gd name="connsiteY4" fmla="*/ 1654195 h 2173278"/>
              <a:gd name="connsiteX5" fmla="*/ 1978952 w 2643876"/>
              <a:gd name="connsiteY5" fmla="*/ 859413 h 2173278"/>
              <a:gd name="connsiteX6" fmla="*/ 1565352 w 2643876"/>
              <a:gd name="connsiteY6" fmla="*/ 291744 h 2173278"/>
              <a:gd name="connsiteX7" fmla="*/ 154139 w 2643876"/>
              <a:gd name="connsiteY7" fmla="*/ 291970 h 2173278"/>
              <a:gd name="connsiteX8" fmla="*/ 486602 w 2643876"/>
              <a:gd name="connsiteY8" fmla="*/ 0 h 2173278"/>
              <a:gd name="connsiteX9" fmla="*/ 1232664 w 2643876"/>
              <a:gd name="connsiteY9" fmla="*/ 1394767 h 2173278"/>
              <a:gd name="connsiteX10" fmla="*/ 591923 w 2643876"/>
              <a:gd name="connsiteY10" fmla="*/ 2173278 h 2173278"/>
              <a:gd name="connsiteX11" fmla="*/ 0 w 2643876"/>
              <a:gd name="connsiteY11" fmla="*/ 1654195 h 2173278"/>
              <a:gd name="connsiteX12" fmla="*/ 567740 w 2643876"/>
              <a:gd name="connsiteY12" fmla="*/ 859413 h 2173278"/>
              <a:gd name="connsiteX13" fmla="*/ 154139 w 2643876"/>
              <a:gd name="connsiteY13" fmla="*/ 291744 h 2173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43876" h="2173278">
                <a:moveTo>
                  <a:pt x="1565126" y="291970"/>
                </a:moveTo>
                <a:lnTo>
                  <a:pt x="1897814" y="0"/>
                </a:lnTo>
                <a:cubicBezTo>
                  <a:pt x="2384416" y="356827"/>
                  <a:pt x="2643876" y="851504"/>
                  <a:pt x="2643876" y="1394767"/>
                </a:cubicBezTo>
                <a:cubicBezTo>
                  <a:pt x="2643876" y="1856902"/>
                  <a:pt x="2457417" y="2173278"/>
                  <a:pt x="2003135" y="2173278"/>
                </a:cubicBezTo>
                <a:cubicBezTo>
                  <a:pt x="1646264" y="2173278"/>
                  <a:pt x="1411212" y="1970571"/>
                  <a:pt x="1411212" y="1654195"/>
                </a:cubicBezTo>
                <a:cubicBezTo>
                  <a:pt x="1411212" y="1046075"/>
                  <a:pt x="1978952" y="1232511"/>
                  <a:pt x="1978952" y="859413"/>
                </a:cubicBezTo>
                <a:cubicBezTo>
                  <a:pt x="1978952" y="705293"/>
                  <a:pt x="1849222" y="518857"/>
                  <a:pt x="1565352" y="291744"/>
                </a:cubicBezTo>
                <a:close/>
                <a:moveTo>
                  <a:pt x="154139" y="291970"/>
                </a:moveTo>
                <a:lnTo>
                  <a:pt x="486602" y="0"/>
                </a:lnTo>
                <a:cubicBezTo>
                  <a:pt x="973203" y="356827"/>
                  <a:pt x="1232664" y="851504"/>
                  <a:pt x="1232664" y="1394767"/>
                </a:cubicBezTo>
                <a:cubicBezTo>
                  <a:pt x="1232664" y="1856902"/>
                  <a:pt x="1046205" y="2173278"/>
                  <a:pt x="591923" y="2173278"/>
                </a:cubicBezTo>
                <a:cubicBezTo>
                  <a:pt x="235277" y="2173278"/>
                  <a:pt x="0" y="1970571"/>
                  <a:pt x="0" y="1654195"/>
                </a:cubicBezTo>
                <a:cubicBezTo>
                  <a:pt x="0" y="1046075"/>
                  <a:pt x="567740" y="1232511"/>
                  <a:pt x="567740" y="859413"/>
                </a:cubicBezTo>
                <a:cubicBezTo>
                  <a:pt x="567740" y="705293"/>
                  <a:pt x="438009" y="518857"/>
                  <a:pt x="154139" y="291744"/>
                </a:cubicBezTo>
                <a:close/>
              </a:path>
            </a:pathLst>
          </a:custGeom>
          <a:solidFill>
            <a:srgbClr val="0070C0"/>
          </a:solidFill>
          <a:ln w="2255" cap="flat">
            <a:noFill/>
            <a:prstDash val="solid"/>
            <a:miter/>
          </a:ln>
        </p:spPr>
        <p:txBody>
          <a:bodyPr rtlCol="0" anchor="ctr"/>
          <a:lstStyle/>
          <a:p>
            <a:endParaRPr lang="en-QA"/>
          </a:p>
        </p:txBody>
      </p:sp>
      <p:pic>
        <p:nvPicPr>
          <p:cNvPr id="58" name="Picture 57">
            <a:extLst>
              <a:ext uri="{FF2B5EF4-FFF2-40B4-BE49-F238E27FC236}">
                <a16:creationId xmlns:a16="http://schemas.microsoft.com/office/drawing/2014/main" id="{CC361989-4A30-ABAE-01D0-999B8A135AC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904844" y="12544454"/>
            <a:ext cx="2544566" cy="662144"/>
          </a:xfrm>
          <a:prstGeom prst="rect">
            <a:avLst/>
          </a:prstGeom>
        </p:spPr>
      </p:pic>
      <p:pic>
        <p:nvPicPr>
          <p:cNvPr id="5" name="Picture 4">
            <a:extLst>
              <a:ext uri="{FF2B5EF4-FFF2-40B4-BE49-F238E27FC236}">
                <a16:creationId xmlns:a16="http://schemas.microsoft.com/office/drawing/2014/main" id="{11F8FBCD-18DB-473D-78A4-F2BB9F8ABF9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934534" y="12160557"/>
            <a:ext cx="2699843" cy="1238494"/>
          </a:xfrm>
          <a:prstGeom prst="rect">
            <a:avLst/>
          </a:prstGeom>
        </p:spPr>
      </p:pic>
    </p:spTree>
    <p:extLst>
      <p:ext uri="{BB962C8B-B14F-4D97-AF65-F5344CB8AC3E}">
        <p14:creationId xmlns:p14="http://schemas.microsoft.com/office/powerpoint/2010/main" val="3896885629"/>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Al Adaam Slide 08">
    <p:spTree>
      <p:nvGrpSpPr>
        <p:cNvPr id="1" name=""/>
        <p:cNvGrpSpPr/>
        <p:nvPr/>
      </p:nvGrpSpPr>
      <p:grpSpPr>
        <a:xfrm>
          <a:off x="0" y="0"/>
          <a:ext cx="0" cy="0"/>
          <a:chOff x="0" y="0"/>
          <a:chExt cx="0" cy="0"/>
        </a:xfrm>
      </p:grpSpPr>
      <p:sp>
        <p:nvSpPr>
          <p:cNvPr id="4" name="BG">
            <a:extLst>
              <a:ext uri="{FF2B5EF4-FFF2-40B4-BE49-F238E27FC236}">
                <a16:creationId xmlns:a16="http://schemas.microsoft.com/office/drawing/2014/main" id="{CF5A0B9F-2ED2-F30A-5066-58555320CA94}"/>
              </a:ext>
            </a:extLst>
          </p:cNvPr>
          <p:cNvSpPr/>
          <p:nvPr userDrawn="1"/>
        </p:nvSpPr>
        <p:spPr>
          <a:xfrm>
            <a:off x="0" y="0"/>
            <a:ext cx="24384000" cy="13716000"/>
          </a:xfrm>
          <a:prstGeom prst="rect">
            <a:avLst/>
          </a:prstGeom>
          <a:gradFill flip="none" rotWithShape="1">
            <a:gsLst>
              <a:gs pos="0">
                <a:srgbClr val="0070C0"/>
              </a:gs>
              <a:gs pos="76000">
                <a:schemeClr val="accent2"/>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709467" rtl="0" eaLnBrk="1" latinLnBrk="0" hangingPunct="1"/>
            <a:endParaRPr lang="en-QA"/>
          </a:p>
        </p:txBody>
      </p:sp>
      <p:grpSp>
        <p:nvGrpSpPr>
          <p:cNvPr id="83" name="Grid" hidden="1">
            <a:extLst>
              <a:ext uri="{FF2B5EF4-FFF2-40B4-BE49-F238E27FC236}">
                <a16:creationId xmlns:a16="http://schemas.microsoft.com/office/drawing/2014/main" id="{F29EC338-44FA-8AAC-4226-3BCAC589D27C}"/>
              </a:ext>
            </a:extLst>
          </p:cNvPr>
          <p:cNvGrpSpPr/>
          <p:nvPr userDrawn="1"/>
        </p:nvGrpSpPr>
        <p:grpSpPr>
          <a:xfrm>
            <a:off x="1661878" y="1324484"/>
            <a:ext cx="21060245" cy="11067032"/>
            <a:chOff x="1661878" y="1324484"/>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p:cNvGrpSpPr>
            <p:nvPr userDrawn="1"/>
          </p:nvGrpSpPr>
          <p:grpSpPr>
            <a:xfrm>
              <a:off x="1661880" y="1324484"/>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p:cNvGrpSpPr>
            <p:nvPr userDrawn="1"/>
          </p:nvGrpSpPr>
          <p:grpSpPr>
            <a:xfrm rot="5400000">
              <a:off x="6658485" y="-3672121"/>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6400" y="1351667"/>
            <a:ext cx="21045720" cy="1046621"/>
          </a:xfrm>
          <a:prstGeom prst="rect">
            <a:avLst/>
          </a:prstGeom>
        </p:spPr>
        <p:txBody>
          <a:bodyPr/>
          <a:lstStyle>
            <a:lvl1pPr>
              <a:defRPr sz="6000">
                <a:solidFill>
                  <a:schemeClr val="bg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pic>
        <p:nvPicPr>
          <p:cNvPr id="57" name="Picture 56">
            <a:extLst>
              <a:ext uri="{FF2B5EF4-FFF2-40B4-BE49-F238E27FC236}">
                <a16:creationId xmlns:a16="http://schemas.microsoft.com/office/drawing/2014/main" id="{42D4B357-FACE-61EE-14CD-2C0B7716480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904844" y="12544454"/>
            <a:ext cx="2544566" cy="662144"/>
          </a:xfrm>
          <a:prstGeom prst="rect">
            <a:avLst/>
          </a:prstGeom>
        </p:spPr>
      </p:pic>
      <p:pic>
        <p:nvPicPr>
          <p:cNvPr id="5" name="Picture 4">
            <a:extLst>
              <a:ext uri="{FF2B5EF4-FFF2-40B4-BE49-F238E27FC236}">
                <a16:creationId xmlns:a16="http://schemas.microsoft.com/office/drawing/2014/main" id="{D8F4279B-A6B8-4996-5A2B-4C0C0BA750F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934534" y="12160557"/>
            <a:ext cx="2699843" cy="1238494"/>
          </a:xfrm>
          <a:prstGeom prst="rect">
            <a:avLst/>
          </a:prstGeom>
        </p:spPr>
      </p:pic>
    </p:spTree>
    <p:extLst>
      <p:ext uri="{BB962C8B-B14F-4D97-AF65-F5344CB8AC3E}">
        <p14:creationId xmlns:p14="http://schemas.microsoft.com/office/powerpoint/2010/main" val="2238247638"/>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Al Adaam Slide 09">
    <p:spTree>
      <p:nvGrpSpPr>
        <p:cNvPr id="1" name=""/>
        <p:cNvGrpSpPr/>
        <p:nvPr/>
      </p:nvGrpSpPr>
      <p:grpSpPr>
        <a:xfrm>
          <a:off x="0" y="0"/>
          <a:ext cx="0" cy="0"/>
          <a:chOff x="0" y="0"/>
          <a:chExt cx="0" cy="0"/>
        </a:xfrm>
      </p:grpSpPr>
      <p:sp>
        <p:nvSpPr>
          <p:cNvPr id="4" name="BG">
            <a:extLst>
              <a:ext uri="{FF2B5EF4-FFF2-40B4-BE49-F238E27FC236}">
                <a16:creationId xmlns:a16="http://schemas.microsoft.com/office/drawing/2014/main" id="{CF5A0B9F-2ED2-F30A-5066-58555320CA94}"/>
              </a:ext>
            </a:extLst>
          </p:cNvPr>
          <p:cNvSpPr/>
          <p:nvPr userDrawn="1"/>
        </p:nvSpPr>
        <p:spPr>
          <a:xfrm>
            <a:off x="0" y="0"/>
            <a:ext cx="24384000" cy="13716000"/>
          </a:xfrm>
          <a:prstGeom prst="rect">
            <a:avLst/>
          </a:prstGeom>
          <a:gradFill flip="none" rotWithShape="1">
            <a:gsLst>
              <a:gs pos="0">
                <a:srgbClr val="0070C0"/>
              </a:gs>
              <a:gs pos="76000">
                <a:schemeClr val="accent2"/>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709467" rtl="0" eaLnBrk="1" latinLnBrk="0" hangingPunct="1"/>
            <a:endParaRPr lang="en-QA"/>
          </a:p>
        </p:txBody>
      </p:sp>
      <p:grpSp>
        <p:nvGrpSpPr>
          <p:cNvPr id="83" name="Grid" hidden="1">
            <a:extLst>
              <a:ext uri="{FF2B5EF4-FFF2-40B4-BE49-F238E27FC236}">
                <a16:creationId xmlns:a16="http://schemas.microsoft.com/office/drawing/2014/main" id="{F29EC338-44FA-8AAC-4226-3BCAC589D27C}"/>
              </a:ext>
            </a:extLst>
          </p:cNvPr>
          <p:cNvGrpSpPr/>
          <p:nvPr userDrawn="1"/>
        </p:nvGrpSpPr>
        <p:grpSpPr>
          <a:xfrm>
            <a:off x="1661878" y="1324484"/>
            <a:ext cx="21060245" cy="11067032"/>
            <a:chOff x="1661878" y="1324484"/>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p:cNvGrpSpPr>
            <p:nvPr userDrawn="1"/>
          </p:nvGrpSpPr>
          <p:grpSpPr>
            <a:xfrm>
              <a:off x="1661880" y="1324484"/>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p:cNvGrpSpPr>
            <p:nvPr userDrawn="1"/>
          </p:nvGrpSpPr>
          <p:grpSpPr>
            <a:xfrm rot="5400000">
              <a:off x="6658485" y="-3672121"/>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6400" y="1351667"/>
            <a:ext cx="21045720" cy="1046621"/>
          </a:xfrm>
          <a:prstGeom prst="rect">
            <a:avLst/>
          </a:prstGeom>
        </p:spPr>
        <p:txBody>
          <a:bodyPr/>
          <a:lstStyle>
            <a:lvl1pPr>
              <a:defRPr sz="6000">
                <a:solidFill>
                  <a:schemeClr val="bg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88" name="Rounded Rectangle 87">
            <a:extLst>
              <a:ext uri="{FF2B5EF4-FFF2-40B4-BE49-F238E27FC236}">
                <a16:creationId xmlns:a16="http://schemas.microsoft.com/office/drawing/2014/main" id="{70603433-E8D1-EBC7-EFC2-E65FE6F7AED2}"/>
              </a:ext>
            </a:extLst>
          </p:cNvPr>
          <p:cNvSpPr/>
          <p:nvPr userDrawn="1"/>
        </p:nvSpPr>
        <p:spPr>
          <a:xfrm rot="16200000">
            <a:off x="9166222" y="-1177045"/>
            <a:ext cx="8538442" cy="18544314"/>
          </a:xfrm>
          <a:prstGeom prst="roundRect">
            <a:avLst>
              <a:gd name="adj" fmla="val 7543"/>
            </a:avLst>
          </a:prstGeom>
          <a:gradFill>
            <a:gsLst>
              <a:gs pos="0">
                <a:schemeClr val="bg1">
                  <a:lumMod val="68646"/>
                  <a:lumOff val="31354"/>
                  <a:alpha val="29770"/>
                </a:schemeClr>
              </a:gs>
              <a:gs pos="100000">
                <a:schemeClr val="bg1">
                  <a:alpha val="5253"/>
                </a:schemeClr>
              </a:gs>
            </a:gsLst>
            <a:lin ang="5400000" scaled="1"/>
          </a:gradFill>
          <a:ln w="15875">
            <a:gradFill flip="none" rotWithShape="1">
              <a:gsLst>
                <a:gs pos="64000">
                  <a:srgbClr val="FFFFFF">
                    <a:alpha val="69922"/>
                  </a:srgbClr>
                </a:gs>
                <a:gs pos="24000">
                  <a:schemeClr val="bg1">
                    <a:alpha val="30000"/>
                  </a:schemeClr>
                </a:gs>
                <a:gs pos="100000">
                  <a:schemeClr val="bg1">
                    <a:alpha val="30000"/>
                  </a:schemeClr>
                </a:gs>
              </a:gsLst>
              <a:path path="rect">
                <a:fillToRect l="100000" b="100000"/>
              </a:path>
              <a:tileRect t="-100000" r="-100000"/>
            </a:gradFill>
          </a:ln>
          <a:effectLst>
            <a:outerShdw blurRad="1020707" dist="50800" algn="ctr" rotWithShape="0">
              <a:prstClr val="black">
                <a:alpha val="10225"/>
              </a:prstClr>
            </a:outerShdw>
          </a:effectLst>
        </p:spPr>
        <p:style>
          <a:lnRef idx="2">
            <a:schemeClr val="accent1">
              <a:shade val="15000"/>
            </a:schemeClr>
          </a:lnRef>
          <a:fillRef idx="1">
            <a:schemeClr val="accent1"/>
          </a:fillRef>
          <a:effectRef idx="0">
            <a:schemeClr val="accent1"/>
          </a:effectRef>
          <a:fontRef idx="minor">
            <a:schemeClr val="lt1"/>
          </a:fontRef>
        </p:style>
        <p:txBody>
          <a:bodyPr lIns="318891" tIns="79723" rIns="79723" bIns="79723" rtlCol="0" anchor="ctr"/>
          <a:lstStyle/>
          <a:p>
            <a:pPr marL="457200" indent="-457200" defTabSz="809976">
              <a:buClr>
                <a:schemeClr val="bg2"/>
              </a:buClr>
              <a:buSzPct val="60000"/>
              <a:buFont typeface="System Font Regular"/>
              <a:buChar char="◆"/>
            </a:pPr>
            <a:endParaRPr lang="en-QA" sz="3200">
              <a:solidFill>
                <a:sysClr val="windowText" lastClr="000000"/>
              </a:solidFill>
              <a:latin typeface="Lusail" pitchFamily="2" charset="-78"/>
              <a:cs typeface="Lusail" pitchFamily="2" charset="-78"/>
            </a:endParaRPr>
          </a:p>
        </p:txBody>
      </p:sp>
      <p:sp>
        <p:nvSpPr>
          <p:cNvPr id="89" name="Text Placeholder 5">
            <a:extLst>
              <a:ext uri="{FF2B5EF4-FFF2-40B4-BE49-F238E27FC236}">
                <a16:creationId xmlns:a16="http://schemas.microsoft.com/office/drawing/2014/main" id="{4925F058-D7E4-3887-B252-E2739F7A1747}"/>
              </a:ext>
            </a:extLst>
          </p:cNvPr>
          <p:cNvSpPr>
            <a:spLocks noGrp="1"/>
          </p:cNvSpPr>
          <p:nvPr>
            <p:ph type="body" sz="quarter" idx="4294967295" hasCustomPrompt="1"/>
          </p:nvPr>
        </p:nvSpPr>
        <p:spPr>
          <a:xfrm>
            <a:off x="10587504" y="4549078"/>
            <a:ext cx="9961562" cy="5341031"/>
          </a:xfrm>
          <a:prstGeom prst="rect">
            <a:avLst/>
          </a:prstGeom>
        </p:spPr>
        <p:txBody>
          <a:bodyPr vert="horz" lIns="0" tIns="0" rIns="0" bIns="0" rtlCol="0" anchor="ctr">
            <a:noAutofit/>
          </a:bodyPr>
          <a:lstStyle>
            <a:lvl1pPr>
              <a:defRPr sz="2400">
                <a:latin typeface="Calibri" panose="020F0502020204030204" pitchFamily="34" charset="0"/>
                <a:cs typeface="Calibri" panose="020F0502020204030204" pitchFamily="34" charset="0"/>
              </a:defRPr>
            </a:lvl1pPr>
          </a:lstStyle>
          <a:p>
            <a:r>
              <a:rPr lang="en-US" sz="2800" dirty="0">
                <a:solidFill>
                  <a:schemeClr val="bg1"/>
                </a:solidFill>
                <a:cs typeface="Lusail"/>
              </a:rPr>
              <a:t>Think of us as a ship, guided by a skilled captain and united crew. To succeed, we must work together to overcome challenges, focusing on our duty to serve our nation and our professional responsibilities that demand continuous learning and growth. Let us embrace change as an opportunity and celebrate our achievements–from our expanding workforce to our growing presence on the global stage. Let us leverage these achievements to further enhance our capabilities. Today, our voice carries weight, backed by distinguished talent and tremendous efforts behind the scenes. Look at how far we’ve come—praise be to God.</a:t>
            </a:r>
          </a:p>
        </p:txBody>
      </p:sp>
      <p:sp>
        <p:nvSpPr>
          <p:cNvPr id="91" name="Rectangle 90">
            <a:extLst>
              <a:ext uri="{FF2B5EF4-FFF2-40B4-BE49-F238E27FC236}">
                <a16:creationId xmlns:a16="http://schemas.microsoft.com/office/drawing/2014/main" id="{60AB0DE5-EED6-FF9E-908F-AFFFA35099BB}"/>
              </a:ext>
            </a:extLst>
          </p:cNvPr>
          <p:cNvSpPr/>
          <p:nvPr userDrawn="1"/>
        </p:nvSpPr>
        <p:spPr>
          <a:xfrm rot="7546092">
            <a:off x="10422545" y="11569758"/>
            <a:ext cx="1589148" cy="1589148"/>
          </a:xfrm>
          <a:prstGeom prst="rect">
            <a:avLst/>
          </a:prstGeom>
          <a:gradFill flip="none" rotWithShape="1">
            <a:gsLst>
              <a:gs pos="77000">
                <a:schemeClr val="tx2"/>
              </a:gs>
              <a:gs pos="0">
                <a:srgbClr val="0070C0"/>
              </a:gs>
              <a:gs pos="100000">
                <a:schemeClr val="accent1">
                  <a:lumMod val="60000"/>
                </a:schemeClr>
              </a:gs>
            </a:gsLst>
            <a:path path="circle">
              <a:fillToRect l="50000" t="130000" r="50000" b="-30000"/>
            </a:path>
            <a:tileRect/>
          </a:gradFill>
          <a:ln>
            <a:noFill/>
          </a:ln>
          <a:effectLst>
            <a:outerShdw blurRad="1143000" dist="50800" dir="5400000" algn="ctr" rotWithShape="0">
              <a:srgbClr val="000000">
                <a:alpha val="10000"/>
              </a:srgbClr>
            </a:outerShdw>
            <a:softEdge rad="375664"/>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4" name="Picture Placeholder 92">
            <a:extLst>
              <a:ext uri="{FF2B5EF4-FFF2-40B4-BE49-F238E27FC236}">
                <a16:creationId xmlns:a16="http://schemas.microsoft.com/office/drawing/2014/main" id="{0F871B35-CE93-2D27-B3FA-4CD6A14CC595}"/>
              </a:ext>
            </a:extLst>
          </p:cNvPr>
          <p:cNvSpPr>
            <a:spLocks noGrp="1"/>
          </p:cNvSpPr>
          <p:nvPr>
            <p:ph type="pic" sz="quarter" idx="10"/>
          </p:nvPr>
        </p:nvSpPr>
        <p:spPr>
          <a:xfrm>
            <a:off x="1676400" y="2752725"/>
            <a:ext cx="7971274" cy="9611608"/>
          </a:xfrm>
          <a:prstGeom prst="round2SameRect">
            <a:avLst>
              <a:gd name="adj1" fmla="val 4636"/>
              <a:gd name="adj2" fmla="val 0"/>
            </a:avLst>
          </a:prstGeom>
          <a:solidFill>
            <a:schemeClr val="bg1">
              <a:lumMod val="85000"/>
            </a:schemeClr>
          </a:solidFill>
        </p:spPr>
        <p:txBody>
          <a:bodyPr/>
          <a:lstStyle/>
          <a:p>
            <a:endParaRPr lang="en-QA"/>
          </a:p>
        </p:txBody>
      </p:sp>
      <p:sp>
        <p:nvSpPr>
          <p:cNvPr id="95" name="Text Placeholder 5">
            <a:extLst>
              <a:ext uri="{FF2B5EF4-FFF2-40B4-BE49-F238E27FC236}">
                <a16:creationId xmlns:a16="http://schemas.microsoft.com/office/drawing/2014/main" id="{A5CEBEDF-108B-AEC4-DD08-A540DC209A0A}"/>
              </a:ext>
            </a:extLst>
          </p:cNvPr>
          <p:cNvSpPr>
            <a:spLocks noGrp="1"/>
          </p:cNvSpPr>
          <p:nvPr>
            <p:ph type="body" sz="quarter" idx="4294967295" hasCustomPrompt="1"/>
          </p:nvPr>
        </p:nvSpPr>
        <p:spPr>
          <a:xfrm>
            <a:off x="10587504" y="10243910"/>
            <a:ext cx="8904904" cy="1073802"/>
          </a:xfrm>
          <a:prstGeom prst="rect">
            <a:avLst/>
          </a:prstGeom>
        </p:spPr>
        <p:txBody>
          <a:bodyPr vert="horz" lIns="0" tIns="0" rIns="0" bIns="0" rtlCol="0" anchor="b">
            <a:noAutofit/>
          </a:bodyPr>
          <a:lstStyle>
            <a:lvl1pPr algn="r">
              <a:lnSpc>
                <a:spcPct val="100000"/>
              </a:lnSpc>
              <a:defRPr sz="2400" b="1">
                <a:latin typeface="Calibri" panose="020F0502020204030204" pitchFamily="34" charset="0"/>
                <a:cs typeface="Calibri" panose="020F0502020204030204" pitchFamily="34" charset="0"/>
              </a:defRPr>
            </a:lvl1pPr>
          </a:lstStyle>
          <a:p>
            <a:r>
              <a:rPr lang="en-US" sz="2800">
                <a:solidFill>
                  <a:schemeClr val="bg1"/>
                </a:solidFill>
                <a:cs typeface="Lusail"/>
              </a:rPr>
              <a:t>Name of the Quoted Individual</a:t>
            </a:r>
            <a:br>
              <a:rPr lang="en-US" sz="2800">
                <a:solidFill>
                  <a:schemeClr val="bg1"/>
                </a:solidFill>
                <a:cs typeface="Lusail"/>
              </a:rPr>
            </a:br>
            <a:r>
              <a:rPr lang="en-US" sz="2800">
                <a:solidFill>
                  <a:schemeClr val="bg1"/>
                </a:solidFill>
                <a:cs typeface="Lusail"/>
              </a:rPr>
              <a:t>Position of the quoted individual</a:t>
            </a:r>
          </a:p>
        </p:txBody>
      </p:sp>
      <p:cxnSp>
        <p:nvCxnSpPr>
          <p:cNvPr id="98" name="Straight Connector 97">
            <a:extLst>
              <a:ext uri="{FF2B5EF4-FFF2-40B4-BE49-F238E27FC236}">
                <a16:creationId xmlns:a16="http://schemas.microsoft.com/office/drawing/2014/main" id="{DACDBF09-490E-5BBF-565F-BD4157BE539B}"/>
              </a:ext>
            </a:extLst>
          </p:cNvPr>
          <p:cNvCxnSpPr>
            <a:cxnSpLocks/>
          </p:cNvCxnSpPr>
          <p:nvPr userDrawn="1"/>
        </p:nvCxnSpPr>
        <p:spPr>
          <a:xfrm>
            <a:off x="19866930" y="10603911"/>
            <a:ext cx="71380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Graphic 17">
            <a:extLst>
              <a:ext uri="{FF2B5EF4-FFF2-40B4-BE49-F238E27FC236}">
                <a16:creationId xmlns:a16="http://schemas.microsoft.com/office/drawing/2014/main" id="{F2F3C1D6-B749-EF59-5D9F-55D4D9C0F29C}"/>
              </a:ext>
            </a:extLst>
          </p:cNvPr>
          <p:cNvSpPr/>
          <p:nvPr userDrawn="1"/>
        </p:nvSpPr>
        <p:spPr>
          <a:xfrm>
            <a:off x="20627718" y="3140105"/>
            <a:ext cx="1714071" cy="1408973"/>
          </a:xfrm>
          <a:custGeom>
            <a:avLst/>
            <a:gdLst>
              <a:gd name="connsiteX0" fmla="*/ 1565126 w 2643876"/>
              <a:gd name="connsiteY0" fmla="*/ 291970 h 2173278"/>
              <a:gd name="connsiteX1" fmla="*/ 1897814 w 2643876"/>
              <a:gd name="connsiteY1" fmla="*/ 0 h 2173278"/>
              <a:gd name="connsiteX2" fmla="*/ 2643876 w 2643876"/>
              <a:gd name="connsiteY2" fmla="*/ 1394767 h 2173278"/>
              <a:gd name="connsiteX3" fmla="*/ 2003135 w 2643876"/>
              <a:gd name="connsiteY3" fmla="*/ 2173278 h 2173278"/>
              <a:gd name="connsiteX4" fmla="*/ 1411212 w 2643876"/>
              <a:gd name="connsiteY4" fmla="*/ 1654195 h 2173278"/>
              <a:gd name="connsiteX5" fmla="*/ 1978952 w 2643876"/>
              <a:gd name="connsiteY5" fmla="*/ 859413 h 2173278"/>
              <a:gd name="connsiteX6" fmla="*/ 1565352 w 2643876"/>
              <a:gd name="connsiteY6" fmla="*/ 291744 h 2173278"/>
              <a:gd name="connsiteX7" fmla="*/ 154139 w 2643876"/>
              <a:gd name="connsiteY7" fmla="*/ 291970 h 2173278"/>
              <a:gd name="connsiteX8" fmla="*/ 486602 w 2643876"/>
              <a:gd name="connsiteY8" fmla="*/ 0 h 2173278"/>
              <a:gd name="connsiteX9" fmla="*/ 1232664 w 2643876"/>
              <a:gd name="connsiteY9" fmla="*/ 1394767 h 2173278"/>
              <a:gd name="connsiteX10" fmla="*/ 591923 w 2643876"/>
              <a:gd name="connsiteY10" fmla="*/ 2173278 h 2173278"/>
              <a:gd name="connsiteX11" fmla="*/ 0 w 2643876"/>
              <a:gd name="connsiteY11" fmla="*/ 1654195 h 2173278"/>
              <a:gd name="connsiteX12" fmla="*/ 567740 w 2643876"/>
              <a:gd name="connsiteY12" fmla="*/ 859413 h 2173278"/>
              <a:gd name="connsiteX13" fmla="*/ 154139 w 2643876"/>
              <a:gd name="connsiteY13" fmla="*/ 291744 h 2173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43876" h="2173278">
                <a:moveTo>
                  <a:pt x="1565126" y="291970"/>
                </a:moveTo>
                <a:lnTo>
                  <a:pt x="1897814" y="0"/>
                </a:lnTo>
                <a:cubicBezTo>
                  <a:pt x="2384416" y="356827"/>
                  <a:pt x="2643876" y="851504"/>
                  <a:pt x="2643876" y="1394767"/>
                </a:cubicBezTo>
                <a:cubicBezTo>
                  <a:pt x="2643876" y="1856902"/>
                  <a:pt x="2457417" y="2173278"/>
                  <a:pt x="2003135" y="2173278"/>
                </a:cubicBezTo>
                <a:cubicBezTo>
                  <a:pt x="1646264" y="2173278"/>
                  <a:pt x="1411212" y="1970571"/>
                  <a:pt x="1411212" y="1654195"/>
                </a:cubicBezTo>
                <a:cubicBezTo>
                  <a:pt x="1411212" y="1046075"/>
                  <a:pt x="1978952" y="1232511"/>
                  <a:pt x="1978952" y="859413"/>
                </a:cubicBezTo>
                <a:cubicBezTo>
                  <a:pt x="1978952" y="705293"/>
                  <a:pt x="1849222" y="518857"/>
                  <a:pt x="1565352" y="291744"/>
                </a:cubicBezTo>
                <a:close/>
                <a:moveTo>
                  <a:pt x="154139" y="291970"/>
                </a:moveTo>
                <a:lnTo>
                  <a:pt x="486602" y="0"/>
                </a:lnTo>
                <a:cubicBezTo>
                  <a:pt x="973203" y="356827"/>
                  <a:pt x="1232664" y="851504"/>
                  <a:pt x="1232664" y="1394767"/>
                </a:cubicBezTo>
                <a:cubicBezTo>
                  <a:pt x="1232664" y="1856902"/>
                  <a:pt x="1046205" y="2173278"/>
                  <a:pt x="591923" y="2173278"/>
                </a:cubicBezTo>
                <a:cubicBezTo>
                  <a:pt x="235277" y="2173278"/>
                  <a:pt x="0" y="1970571"/>
                  <a:pt x="0" y="1654195"/>
                </a:cubicBezTo>
                <a:cubicBezTo>
                  <a:pt x="0" y="1046075"/>
                  <a:pt x="567740" y="1232511"/>
                  <a:pt x="567740" y="859413"/>
                </a:cubicBezTo>
                <a:cubicBezTo>
                  <a:pt x="567740" y="705293"/>
                  <a:pt x="438009" y="518857"/>
                  <a:pt x="154139" y="291744"/>
                </a:cubicBezTo>
                <a:close/>
              </a:path>
            </a:pathLst>
          </a:custGeom>
          <a:solidFill>
            <a:schemeClr val="bg1"/>
          </a:solidFill>
          <a:ln w="2255" cap="flat">
            <a:noFill/>
            <a:prstDash val="solid"/>
            <a:miter/>
          </a:ln>
        </p:spPr>
        <p:txBody>
          <a:bodyPr rtlCol="0" anchor="ctr"/>
          <a:lstStyle/>
          <a:p>
            <a:endParaRPr lang="en-QA"/>
          </a:p>
        </p:txBody>
      </p:sp>
      <p:pic>
        <p:nvPicPr>
          <p:cNvPr id="58" name="Picture 57">
            <a:extLst>
              <a:ext uri="{FF2B5EF4-FFF2-40B4-BE49-F238E27FC236}">
                <a16:creationId xmlns:a16="http://schemas.microsoft.com/office/drawing/2014/main" id="{6E0D92D2-968C-0759-7FC2-98D5C99A459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904844" y="12544454"/>
            <a:ext cx="2544566" cy="662144"/>
          </a:xfrm>
          <a:prstGeom prst="rect">
            <a:avLst/>
          </a:prstGeom>
        </p:spPr>
      </p:pic>
      <p:pic>
        <p:nvPicPr>
          <p:cNvPr id="55" name="Picture 54">
            <a:extLst>
              <a:ext uri="{FF2B5EF4-FFF2-40B4-BE49-F238E27FC236}">
                <a16:creationId xmlns:a16="http://schemas.microsoft.com/office/drawing/2014/main" id="{E2F08A5E-45C8-1043-1902-8631D608AB4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934534" y="12160557"/>
            <a:ext cx="2699843" cy="1238494"/>
          </a:xfrm>
          <a:prstGeom prst="rect">
            <a:avLst/>
          </a:prstGeom>
        </p:spPr>
      </p:pic>
    </p:spTree>
    <p:extLst>
      <p:ext uri="{BB962C8B-B14F-4D97-AF65-F5344CB8AC3E}">
        <p14:creationId xmlns:p14="http://schemas.microsoft.com/office/powerpoint/2010/main" val="3343771790"/>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Al Adaam Slide 10">
    <p:spTree>
      <p:nvGrpSpPr>
        <p:cNvPr id="1" name=""/>
        <p:cNvGrpSpPr/>
        <p:nvPr/>
      </p:nvGrpSpPr>
      <p:grpSpPr>
        <a:xfrm>
          <a:off x="0" y="0"/>
          <a:ext cx="0" cy="0"/>
          <a:chOff x="0" y="0"/>
          <a:chExt cx="0" cy="0"/>
        </a:xfrm>
      </p:grpSpPr>
      <p:sp>
        <p:nvSpPr>
          <p:cNvPr id="3" name="BG">
            <a:extLst>
              <a:ext uri="{FF2B5EF4-FFF2-40B4-BE49-F238E27FC236}">
                <a16:creationId xmlns:a16="http://schemas.microsoft.com/office/drawing/2014/main" id="{8FFCF945-0133-20CE-49CA-F011B62FBBC8}"/>
              </a:ext>
            </a:extLst>
          </p:cNvPr>
          <p:cNvSpPr/>
          <p:nvPr userDrawn="1"/>
        </p:nvSpPr>
        <p:spPr>
          <a:xfrm>
            <a:off x="0" y="0"/>
            <a:ext cx="24384000" cy="13716000"/>
          </a:xfrm>
          <a:prstGeom prst="rect">
            <a:avLst/>
          </a:prstGeom>
          <a:gradFill flip="none" rotWithShape="1">
            <a:gsLst>
              <a:gs pos="0">
                <a:srgbClr val="0070C0"/>
              </a:gs>
              <a:gs pos="76000">
                <a:schemeClr val="accent2"/>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709467" rtl="0" eaLnBrk="1" latinLnBrk="0" hangingPunct="1"/>
            <a:endParaRPr lang="en-QA" sz="1200">
              <a:latin typeface="Calibri" panose="020F0502020204030204" pitchFamily="34" charset="0"/>
              <a:cs typeface="Calibri" panose="020F0502020204030204" pitchFamily="34" charset="0"/>
            </a:endParaRPr>
          </a:p>
        </p:txBody>
      </p:sp>
      <p:grpSp>
        <p:nvGrpSpPr>
          <p:cNvPr id="11" name="Grid" hidden="1">
            <a:extLst>
              <a:ext uri="{FF2B5EF4-FFF2-40B4-BE49-F238E27FC236}">
                <a16:creationId xmlns:a16="http://schemas.microsoft.com/office/drawing/2014/main" id="{11652F50-E0D2-E3FF-ABF8-8603A4EAA31C}"/>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12" name="Group 11">
              <a:extLst>
                <a:ext uri="{FF2B5EF4-FFF2-40B4-BE49-F238E27FC236}">
                  <a16:creationId xmlns:a16="http://schemas.microsoft.com/office/drawing/2014/main" id="{E78D61D5-D488-C3DA-8A59-F74044BD18C3}"/>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30" name="Rectangle 29">
                <a:extLst>
                  <a:ext uri="{FF2B5EF4-FFF2-40B4-BE49-F238E27FC236}">
                    <a16:creationId xmlns:a16="http://schemas.microsoft.com/office/drawing/2014/main" id="{A31CFFA6-07A2-0F9B-4342-5A897432A4B3}"/>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A926796-05B7-0652-B27A-B9FB7F7316BC}"/>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DBDD97C0-8F39-D62C-3348-C8439BDC56EA}"/>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73B0D0BC-D5C6-0F2D-2B8B-98E765DBD2ED}"/>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D6377CAA-3A48-B06B-60AB-0BB042324798}"/>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A482CDD6-CB86-AF54-E05F-204B20F5B1F9}"/>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6CDBBD93-60D7-5B3D-D503-9F5DD92C58D4}"/>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27914186-9AF0-5EC1-EDF4-183761458A86}"/>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700FBBB0-8A6E-0929-8967-D2D6B4EEF53C}"/>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3B078ABF-5873-E735-F1FF-24C889D74C45}"/>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CF64F5CC-73F7-906C-3C45-187873307C74}"/>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46A9A48F-990E-356D-91B0-28486FB26D7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410A28A2-388A-5A27-B7BD-592D1A3338A4}"/>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2558F30-F358-0B48-09CC-BA25B5F69555}"/>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C2FA19EC-38BE-3EA8-02CD-E3E6A27F65F8}"/>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CEDBEB57-DF1E-077A-631B-3D10CDF62BAD}"/>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61986391-DC24-626F-A1A1-B2677281D64A}"/>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2DB05003-FAF7-587F-5A59-AAADFBBF3B20}"/>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0519F929-F844-2457-5B4E-57A0CE90693D}"/>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9FC584BF-7EAC-8704-09E2-AE60CBA44183}"/>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DBE014EE-629D-0347-2D7B-52ED8B0315CC}"/>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42AEC9F3-0179-C589-A675-558D9DEC00D7}"/>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5A972E0A-CD71-AF33-D71E-32BAC81B16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534FBA80-9461-9C68-63B5-93BEB7BCEF8E}"/>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4" name="Rectangle 53">
                <a:extLst>
                  <a:ext uri="{FF2B5EF4-FFF2-40B4-BE49-F238E27FC236}">
                    <a16:creationId xmlns:a16="http://schemas.microsoft.com/office/drawing/2014/main" id="{360B9290-58F6-379D-78BA-EE4F868378F3}"/>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5" name="Rectangle 54">
                <a:extLst>
                  <a:ext uri="{FF2B5EF4-FFF2-40B4-BE49-F238E27FC236}">
                    <a16:creationId xmlns:a16="http://schemas.microsoft.com/office/drawing/2014/main" id="{093EADA5-C555-4CD2-0B23-56C2F712CE83}"/>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6" name="Rectangle 55">
                <a:extLst>
                  <a:ext uri="{FF2B5EF4-FFF2-40B4-BE49-F238E27FC236}">
                    <a16:creationId xmlns:a16="http://schemas.microsoft.com/office/drawing/2014/main" id="{9745549B-AF33-4AEB-47CC-69973C1808F6}"/>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7" name="Rectangle 56">
                <a:extLst>
                  <a:ext uri="{FF2B5EF4-FFF2-40B4-BE49-F238E27FC236}">
                    <a16:creationId xmlns:a16="http://schemas.microsoft.com/office/drawing/2014/main" id="{C8BD1BCE-DE14-77E8-0825-5E8B6777C9C0}"/>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8" name="Rectangle 57">
                <a:extLst>
                  <a:ext uri="{FF2B5EF4-FFF2-40B4-BE49-F238E27FC236}">
                    <a16:creationId xmlns:a16="http://schemas.microsoft.com/office/drawing/2014/main" id="{63EBC87D-1C58-A976-8B56-FB3440DD46E8}"/>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9" name="Rectangle 58">
                <a:extLst>
                  <a:ext uri="{FF2B5EF4-FFF2-40B4-BE49-F238E27FC236}">
                    <a16:creationId xmlns:a16="http://schemas.microsoft.com/office/drawing/2014/main" id="{BFD9531A-E60E-F197-AF9E-AF798E90E862}"/>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13" name="Group 12">
              <a:extLst>
                <a:ext uri="{FF2B5EF4-FFF2-40B4-BE49-F238E27FC236}">
                  <a16:creationId xmlns:a16="http://schemas.microsoft.com/office/drawing/2014/main" id="{65BDEACD-4B3A-18C9-E03B-94C13C580398}"/>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14" name="Rectangle 13">
                <a:extLst>
                  <a:ext uri="{FF2B5EF4-FFF2-40B4-BE49-F238E27FC236}">
                    <a16:creationId xmlns:a16="http://schemas.microsoft.com/office/drawing/2014/main" id="{A958B015-7A7A-6A5D-710F-3DD0DCCB7890}"/>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E40862F6-DC30-4658-CBF9-843E9BFB58E2}"/>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98F3B4C8-5325-58E0-C90D-E29C136416B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8E6E3C44-5FF5-8121-5B69-5DA57F6CBDDA}"/>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F4AB4522-F095-E0A8-61D0-4692B5ECB744}"/>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32788D64-177D-1363-A1BF-F2DF428373BD}"/>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3A40A059-12FB-2169-ABCB-13D98CBFE366}"/>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B656A067-7C5D-17E3-60CA-35A132840908}"/>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A2EE9BE2-4CE4-D6B9-95E6-344C64F404D5}"/>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951E746C-6BFB-0D14-63B4-023C515F6CC5}"/>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4" name="Rectangle 23">
                <a:extLst>
                  <a:ext uri="{FF2B5EF4-FFF2-40B4-BE49-F238E27FC236}">
                    <a16:creationId xmlns:a16="http://schemas.microsoft.com/office/drawing/2014/main" id="{8FA00384-9FBB-7BE5-643A-45775C68AED7}"/>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F6871783-6F7D-3D44-6A1D-7EAD6CF1159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8EDD4FA7-59C4-5EE6-87CC-69A4B5FC1F20}"/>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E8010D77-5874-3225-AC9B-43A605B0F105}"/>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7EF479E-3963-B179-FBE6-F4D28811D0D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3F7ECCCA-1A98-8FE7-F72F-46C48A47B2E4}"/>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474" name="Shape 474"/>
          <p:cNvSpPr>
            <a:spLocks noGrp="1"/>
          </p:cNvSpPr>
          <p:nvPr>
            <p:ph type="pic" sz="half" idx="13" hasCustomPrompt="1"/>
          </p:nvPr>
        </p:nvSpPr>
        <p:spPr>
          <a:xfrm>
            <a:off x="1661877" y="2752088"/>
            <a:ext cx="9639429" cy="9639427"/>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60" name="Shape 474">
            <a:extLst>
              <a:ext uri="{FF2B5EF4-FFF2-40B4-BE49-F238E27FC236}">
                <a16:creationId xmlns:a16="http://schemas.microsoft.com/office/drawing/2014/main" id="{CCD3318A-EA5F-FD65-8A52-E3A65CA2450C}"/>
              </a:ext>
            </a:extLst>
          </p:cNvPr>
          <p:cNvSpPr>
            <a:spLocks noGrp="1"/>
          </p:cNvSpPr>
          <p:nvPr>
            <p:ph type="pic" sz="half" idx="14" hasCustomPrompt="1"/>
          </p:nvPr>
        </p:nvSpPr>
        <p:spPr>
          <a:xfrm>
            <a:off x="11639579" y="2752088"/>
            <a:ext cx="5372144" cy="4627767"/>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61" name="Shape 474">
            <a:extLst>
              <a:ext uri="{FF2B5EF4-FFF2-40B4-BE49-F238E27FC236}">
                <a16:creationId xmlns:a16="http://schemas.microsoft.com/office/drawing/2014/main" id="{4B1F9870-D3FD-0A01-2D78-C30F2F3BC147}"/>
              </a:ext>
            </a:extLst>
          </p:cNvPr>
          <p:cNvSpPr>
            <a:spLocks noGrp="1"/>
          </p:cNvSpPr>
          <p:nvPr>
            <p:ph type="pic" sz="half" idx="15" hasCustomPrompt="1"/>
          </p:nvPr>
        </p:nvSpPr>
        <p:spPr>
          <a:xfrm>
            <a:off x="17365509" y="2752088"/>
            <a:ext cx="5356611" cy="4627767"/>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62" name="Shape 474">
            <a:extLst>
              <a:ext uri="{FF2B5EF4-FFF2-40B4-BE49-F238E27FC236}">
                <a16:creationId xmlns:a16="http://schemas.microsoft.com/office/drawing/2014/main" id="{53500D23-2EC7-CF17-5DB1-F9953F0A0332}"/>
              </a:ext>
            </a:extLst>
          </p:cNvPr>
          <p:cNvSpPr>
            <a:spLocks noGrp="1"/>
          </p:cNvSpPr>
          <p:nvPr>
            <p:ph type="pic" sz="half" idx="16" hasCustomPrompt="1"/>
          </p:nvPr>
        </p:nvSpPr>
        <p:spPr>
          <a:xfrm>
            <a:off x="11655093" y="7776186"/>
            <a:ext cx="5356629" cy="4608806"/>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63" name="Shape 474">
            <a:extLst>
              <a:ext uri="{FF2B5EF4-FFF2-40B4-BE49-F238E27FC236}">
                <a16:creationId xmlns:a16="http://schemas.microsoft.com/office/drawing/2014/main" id="{048A9979-BBD3-7B2C-D017-E14D6D87D826}"/>
              </a:ext>
            </a:extLst>
          </p:cNvPr>
          <p:cNvSpPr>
            <a:spLocks noGrp="1"/>
          </p:cNvSpPr>
          <p:nvPr>
            <p:ph type="pic" sz="half" idx="17" hasCustomPrompt="1"/>
          </p:nvPr>
        </p:nvSpPr>
        <p:spPr>
          <a:xfrm>
            <a:off x="17380979" y="7776186"/>
            <a:ext cx="5341141" cy="4608806"/>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448" name="Title 113">
            <a:extLst>
              <a:ext uri="{FF2B5EF4-FFF2-40B4-BE49-F238E27FC236}">
                <a16:creationId xmlns:a16="http://schemas.microsoft.com/office/drawing/2014/main" id="{2C093071-6019-42BC-81B6-63719ABCC24B}"/>
              </a:ext>
            </a:extLst>
          </p:cNvPr>
          <p:cNvSpPr>
            <a:spLocks noGrp="1"/>
          </p:cNvSpPr>
          <p:nvPr>
            <p:ph type="title"/>
          </p:nvPr>
        </p:nvSpPr>
        <p:spPr>
          <a:xfrm>
            <a:off x="1676400" y="1351667"/>
            <a:ext cx="21045720" cy="1046621"/>
          </a:xfrm>
          <a:prstGeom prst="rect">
            <a:avLst/>
          </a:prstGeom>
        </p:spPr>
        <p:txBody>
          <a:bodyPr/>
          <a:lstStyle>
            <a:lvl1pPr>
              <a:defRPr sz="6000">
                <a:solidFill>
                  <a:schemeClr val="bg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pic>
        <p:nvPicPr>
          <p:cNvPr id="8" name="Picture 7">
            <a:extLst>
              <a:ext uri="{FF2B5EF4-FFF2-40B4-BE49-F238E27FC236}">
                <a16:creationId xmlns:a16="http://schemas.microsoft.com/office/drawing/2014/main" id="{41F6EB27-82E4-CBD0-A71A-2A73520E4F4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904844" y="12544454"/>
            <a:ext cx="2544566" cy="662144"/>
          </a:xfrm>
          <a:prstGeom prst="rect">
            <a:avLst/>
          </a:prstGeom>
        </p:spPr>
      </p:pic>
      <p:pic>
        <p:nvPicPr>
          <p:cNvPr id="5" name="Picture 4">
            <a:extLst>
              <a:ext uri="{FF2B5EF4-FFF2-40B4-BE49-F238E27FC236}">
                <a16:creationId xmlns:a16="http://schemas.microsoft.com/office/drawing/2014/main" id="{55869F19-B633-336B-05B4-5C8069B5718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934534" y="12160557"/>
            <a:ext cx="2699843" cy="1238494"/>
          </a:xfrm>
          <a:prstGeom prst="rect">
            <a:avLst/>
          </a:prstGeom>
        </p:spPr>
      </p:pic>
    </p:spTree>
    <p:extLst>
      <p:ext uri="{BB962C8B-B14F-4D97-AF65-F5344CB8AC3E}">
        <p14:creationId xmlns:p14="http://schemas.microsoft.com/office/powerpoint/2010/main" val="734539433"/>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Al Adaam Slide 1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5A0B9F-2ED2-F30A-5066-58555320CA94}"/>
              </a:ext>
            </a:extLst>
          </p:cNvPr>
          <p:cNvSpPr/>
          <p:nvPr userDrawn="1"/>
        </p:nvSpPr>
        <p:spPr>
          <a:xfrm>
            <a:off x="1" y="0"/>
            <a:ext cx="24384000" cy="13716000"/>
          </a:xfrm>
          <a:prstGeom prst="rect">
            <a:avLst/>
          </a:prstGeom>
          <a:gradFill flip="none" rotWithShape="1">
            <a:gsLst>
              <a:gs pos="0">
                <a:srgbClr val="0070C0"/>
              </a:gs>
              <a:gs pos="76000">
                <a:schemeClr val="accent2"/>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709467" rtl="0" eaLnBrk="1" latinLnBrk="0" hangingPunct="1"/>
            <a:endParaRPr lang="en-QA"/>
          </a:p>
        </p:txBody>
      </p:sp>
      <p:grpSp>
        <p:nvGrpSpPr>
          <p:cNvPr id="5" name="Grid" hidden="1">
            <a:extLst>
              <a:ext uri="{FF2B5EF4-FFF2-40B4-BE49-F238E27FC236}">
                <a16:creationId xmlns:a16="http://schemas.microsoft.com/office/drawing/2014/main" id="{BBE6D1FD-D4C9-5D52-1FE6-FAEB97BBF609}"/>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6400" y="5585708"/>
            <a:ext cx="6055896" cy="1760423"/>
          </a:xfrm>
          <a:prstGeom prst="rect">
            <a:avLst/>
          </a:prstGeom>
        </p:spPr>
        <p:txBody>
          <a:bodyPr/>
          <a:lstStyle>
            <a:lvl1pPr>
              <a:defRPr sz="6000">
                <a:solidFill>
                  <a:schemeClr val="bg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55" name="Text Placeholder 54">
            <a:extLst>
              <a:ext uri="{FF2B5EF4-FFF2-40B4-BE49-F238E27FC236}">
                <a16:creationId xmlns:a16="http://schemas.microsoft.com/office/drawing/2014/main" id="{2E2F592C-4900-C6FA-6BF9-91322EB467DC}"/>
              </a:ext>
            </a:extLst>
          </p:cNvPr>
          <p:cNvSpPr>
            <a:spLocks noGrp="1"/>
          </p:cNvSpPr>
          <p:nvPr>
            <p:ph type="body" sz="quarter" idx="10" hasCustomPrompt="1"/>
          </p:nvPr>
        </p:nvSpPr>
        <p:spPr>
          <a:xfrm>
            <a:off x="1662113" y="7748703"/>
            <a:ext cx="6070166" cy="4577506"/>
          </a:xfrm>
          <a:prstGeom prst="rect">
            <a:avLst/>
          </a:prstGeom>
        </p:spPr>
        <p:txBody>
          <a:bodyPr/>
          <a:lstStyle>
            <a:lvl1pPr>
              <a:lnSpc>
                <a:spcPct val="100000"/>
              </a:lnSpc>
              <a:defRPr sz="2800">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7" name="Text Placeholder 54">
            <a:extLst>
              <a:ext uri="{FF2B5EF4-FFF2-40B4-BE49-F238E27FC236}">
                <a16:creationId xmlns:a16="http://schemas.microsoft.com/office/drawing/2014/main" id="{F0501489-C266-A8EA-B26A-60B7A8A33991}"/>
              </a:ext>
            </a:extLst>
          </p:cNvPr>
          <p:cNvSpPr>
            <a:spLocks noGrp="1"/>
          </p:cNvSpPr>
          <p:nvPr>
            <p:ph type="body" sz="quarter" idx="11" hasCustomPrompt="1"/>
          </p:nvPr>
        </p:nvSpPr>
        <p:spPr>
          <a:xfrm>
            <a:off x="1662113" y="4179692"/>
            <a:ext cx="6069848" cy="1073804"/>
          </a:xfrm>
          <a:prstGeom prst="rect">
            <a:avLst/>
          </a:prstGeom>
        </p:spPr>
        <p:txBody>
          <a:bodyPr anchor="b"/>
          <a:lstStyle>
            <a:lvl1pPr>
              <a:lnSpc>
                <a:spcPct val="100000"/>
              </a:lnSpc>
              <a:defRPr sz="2800" b="1" i="0">
                <a:latin typeface="Calibri" panose="020F0502020204030204" pitchFamily="34" charset="0"/>
                <a:cs typeface="Calibri" panose="020F0502020204030204" pitchFamily="34" charset="0"/>
              </a:defRPr>
            </a:lvl1pPr>
          </a:lstStyle>
          <a:p>
            <a:pPr lvl="0"/>
            <a:r>
              <a:rPr lang="en-US"/>
              <a:t>Subtitle Here</a:t>
            </a:r>
          </a:p>
        </p:txBody>
      </p:sp>
      <p:pic>
        <p:nvPicPr>
          <p:cNvPr id="60" name="Picture 59">
            <a:extLst>
              <a:ext uri="{FF2B5EF4-FFF2-40B4-BE49-F238E27FC236}">
                <a16:creationId xmlns:a16="http://schemas.microsoft.com/office/drawing/2014/main" id="{5F55A2CA-DC23-C8F0-610A-F05FF0270D5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904844" y="12544454"/>
            <a:ext cx="2544566" cy="662144"/>
          </a:xfrm>
          <a:prstGeom prst="rect">
            <a:avLst/>
          </a:prstGeom>
        </p:spPr>
      </p:pic>
      <p:pic>
        <p:nvPicPr>
          <p:cNvPr id="56" name="Picture 55">
            <a:extLst>
              <a:ext uri="{FF2B5EF4-FFF2-40B4-BE49-F238E27FC236}">
                <a16:creationId xmlns:a16="http://schemas.microsoft.com/office/drawing/2014/main" id="{79DAA97D-351D-B405-DC15-A37AE41A391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934534" y="12160557"/>
            <a:ext cx="2699843" cy="1238494"/>
          </a:xfrm>
          <a:prstGeom prst="rect">
            <a:avLst/>
          </a:prstGeom>
        </p:spPr>
      </p:pic>
    </p:spTree>
    <p:extLst>
      <p:ext uri="{BB962C8B-B14F-4D97-AF65-F5344CB8AC3E}">
        <p14:creationId xmlns:p14="http://schemas.microsoft.com/office/powerpoint/2010/main" val="267409125"/>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Al Adaam Slide 1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5A0B9F-2ED2-F30A-5066-58555320CA94}"/>
              </a:ext>
            </a:extLst>
          </p:cNvPr>
          <p:cNvSpPr/>
          <p:nvPr userDrawn="1"/>
        </p:nvSpPr>
        <p:spPr>
          <a:xfrm>
            <a:off x="1" y="0"/>
            <a:ext cx="24384000" cy="13716000"/>
          </a:xfrm>
          <a:prstGeom prst="rect">
            <a:avLst/>
          </a:prstGeom>
          <a:gradFill flip="none" rotWithShape="1">
            <a:gsLst>
              <a:gs pos="0">
                <a:srgbClr val="0070C0"/>
              </a:gs>
              <a:gs pos="76000">
                <a:schemeClr val="accent2"/>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709467" rtl="0" eaLnBrk="1" latinLnBrk="0" hangingPunct="1"/>
            <a:endParaRPr lang="en-QA"/>
          </a:p>
        </p:txBody>
      </p:sp>
      <p:grpSp>
        <p:nvGrpSpPr>
          <p:cNvPr id="5" name="Grid" hidden="1">
            <a:extLst>
              <a:ext uri="{FF2B5EF4-FFF2-40B4-BE49-F238E27FC236}">
                <a16:creationId xmlns:a16="http://schemas.microsoft.com/office/drawing/2014/main" id="{BBE6D1FD-D4C9-5D52-1FE6-FAEB97BBF609}"/>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6400" y="5585708"/>
            <a:ext cx="6055896" cy="1760423"/>
          </a:xfrm>
          <a:prstGeom prst="rect">
            <a:avLst/>
          </a:prstGeom>
        </p:spPr>
        <p:txBody>
          <a:bodyPr/>
          <a:lstStyle>
            <a:lvl1pPr>
              <a:defRPr sz="6000">
                <a:solidFill>
                  <a:schemeClr val="bg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55" name="Text Placeholder 54">
            <a:extLst>
              <a:ext uri="{FF2B5EF4-FFF2-40B4-BE49-F238E27FC236}">
                <a16:creationId xmlns:a16="http://schemas.microsoft.com/office/drawing/2014/main" id="{2E2F592C-4900-C6FA-6BF9-91322EB467DC}"/>
              </a:ext>
            </a:extLst>
          </p:cNvPr>
          <p:cNvSpPr>
            <a:spLocks noGrp="1"/>
          </p:cNvSpPr>
          <p:nvPr>
            <p:ph type="body" sz="quarter" idx="10" hasCustomPrompt="1"/>
          </p:nvPr>
        </p:nvSpPr>
        <p:spPr>
          <a:xfrm>
            <a:off x="1662113" y="7748703"/>
            <a:ext cx="6070166" cy="4577506"/>
          </a:xfrm>
          <a:prstGeom prst="rect">
            <a:avLst/>
          </a:prstGeom>
        </p:spPr>
        <p:txBody>
          <a:bodyPr/>
          <a:lstStyle>
            <a:lvl1pPr>
              <a:lnSpc>
                <a:spcPct val="100000"/>
              </a:lnSpc>
              <a:defRPr sz="2800">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7" name="Text Placeholder 54">
            <a:extLst>
              <a:ext uri="{FF2B5EF4-FFF2-40B4-BE49-F238E27FC236}">
                <a16:creationId xmlns:a16="http://schemas.microsoft.com/office/drawing/2014/main" id="{F0501489-C266-A8EA-B26A-60B7A8A33991}"/>
              </a:ext>
            </a:extLst>
          </p:cNvPr>
          <p:cNvSpPr>
            <a:spLocks noGrp="1"/>
          </p:cNvSpPr>
          <p:nvPr>
            <p:ph type="body" sz="quarter" idx="11" hasCustomPrompt="1"/>
          </p:nvPr>
        </p:nvSpPr>
        <p:spPr>
          <a:xfrm>
            <a:off x="1662113" y="4179692"/>
            <a:ext cx="6069848" cy="1073804"/>
          </a:xfrm>
          <a:prstGeom prst="rect">
            <a:avLst/>
          </a:prstGeom>
        </p:spPr>
        <p:txBody>
          <a:bodyPr anchor="b"/>
          <a:lstStyle>
            <a:lvl1pPr>
              <a:lnSpc>
                <a:spcPct val="100000"/>
              </a:lnSpc>
              <a:defRPr sz="2800" b="1" i="0">
                <a:latin typeface="Calibri" panose="020F0502020204030204" pitchFamily="34" charset="0"/>
                <a:cs typeface="Calibri" panose="020F0502020204030204" pitchFamily="34" charset="0"/>
              </a:defRPr>
            </a:lvl1pPr>
          </a:lstStyle>
          <a:p>
            <a:pPr lvl="0"/>
            <a:r>
              <a:rPr lang="en-US"/>
              <a:t>Subtitle Here</a:t>
            </a:r>
          </a:p>
        </p:txBody>
      </p:sp>
      <p:sp>
        <p:nvSpPr>
          <p:cNvPr id="2" name="Freeform: Shape 29">
            <a:extLst>
              <a:ext uri="{FF2B5EF4-FFF2-40B4-BE49-F238E27FC236}">
                <a16:creationId xmlns:a16="http://schemas.microsoft.com/office/drawing/2014/main" id="{B7652298-8A77-512C-3BC5-3CA4FDAD4084}"/>
              </a:ext>
            </a:extLst>
          </p:cNvPr>
          <p:cNvSpPr/>
          <p:nvPr userDrawn="1"/>
        </p:nvSpPr>
        <p:spPr>
          <a:xfrm>
            <a:off x="11655093" y="1324483"/>
            <a:ext cx="11052507" cy="11067031"/>
          </a:xfrm>
          <a:prstGeom prst="roundRect">
            <a:avLst>
              <a:gd name="adj" fmla="val 4382"/>
            </a:avLst>
          </a:prstGeom>
          <a:gradFill>
            <a:gsLst>
              <a:gs pos="0">
                <a:srgbClr val="FFFFFF">
                  <a:alpha val="33000"/>
                </a:srgbClr>
              </a:gs>
              <a:gs pos="61000">
                <a:srgbClr val="FFFFFF">
                  <a:alpha val="10000"/>
                </a:srgbClr>
              </a:gs>
              <a:gs pos="82000">
                <a:srgbClr val="FFFFFF">
                  <a:alpha val="20000"/>
                </a:srgbClr>
              </a:gs>
              <a:gs pos="100000">
                <a:srgbClr val="FFFFFF">
                  <a:alpha val="33575"/>
                </a:srgbClr>
              </a:gs>
            </a:gsLst>
            <a:lin ang="15788057" scaled="1"/>
          </a:gradFill>
          <a:ln w="0" cap="flat">
            <a:gradFill>
              <a:gsLst>
                <a:gs pos="0">
                  <a:schemeClr val="bg1">
                    <a:alpha val="50000"/>
                  </a:schemeClr>
                </a:gs>
                <a:gs pos="57000">
                  <a:srgbClr val="FFFFFF"/>
                </a:gs>
                <a:gs pos="34992">
                  <a:srgbClr val="FFFFFF"/>
                </a:gs>
                <a:gs pos="15000">
                  <a:schemeClr val="bg1">
                    <a:alpha val="51000"/>
                  </a:schemeClr>
                </a:gs>
                <a:gs pos="83000">
                  <a:schemeClr val="bg1"/>
                </a:gs>
                <a:gs pos="100000">
                  <a:schemeClr val="bg1">
                    <a:alpha val="5000"/>
                  </a:schemeClr>
                </a:gs>
              </a:gsLst>
              <a:lin ang="5400000" scaled="1"/>
            </a:gradFill>
            <a:prstDash val="solid"/>
            <a:miter/>
          </a:ln>
        </p:spPr>
        <p:txBody>
          <a:bodyPr rtlCol="0" anchor="ctr"/>
          <a:lstStyle/>
          <a:p>
            <a:endParaRPr lang="en-US" sz="1400"/>
          </a:p>
        </p:txBody>
      </p:sp>
      <p:pic>
        <p:nvPicPr>
          <p:cNvPr id="61" name="Picture 60">
            <a:extLst>
              <a:ext uri="{FF2B5EF4-FFF2-40B4-BE49-F238E27FC236}">
                <a16:creationId xmlns:a16="http://schemas.microsoft.com/office/drawing/2014/main" id="{46A95F80-9D15-CE12-1611-2F876B1A6D2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904844" y="12544454"/>
            <a:ext cx="2544566" cy="662144"/>
          </a:xfrm>
          <a:prstGeom prst="rect">
            <a:avLst/>
          </a:prstGeom>
        </p:spPr>
      </p:pic>
      <p:pic>
        <p:nvPicPr>
          <p:cNvPr id="58" name="Picture 57">
            <a:extLst>
              <a:ext uri="{FF2B5EF4-FFF2-40B4-BE49-F238E27FC236}">
                <a16:creationId xmlns:a16="http://schemas.microsoft.com/office/drawing/2014/main" id="{D7EB8E96-F558-670D-4264-4DFEB42668E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934534" y="12160557"/>
            <a:ext cx="2699843" cy="1238494"/>
          </a:xfrm>
          <a:prstGeom prst="rect">
            <a:avLst/>
          </a:prstGeom>
        </p:spPr>
      </p:pic>
    </p:spTree>
    <p:extLst>
      <p:ext uri="{BB962C8B-B14F-4D97-AF65-F5344CB8AC3E}">
        <p14:creationId xmlns:p14="http://schemas.microsoft.com/office/powerpoint/2010/main" val="1367213503"/>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Al Adaam Slide 13">
    <p:bg>
      <p:bgPr>
        <a:gradFill>
          <a:gsLst>
            <a:gs pos="0">
              <a:schemeClr val="accent1">
                <a:lumMod val="95000"/>
                <a:lumOff val="5000"/>
              </a:schemeClr>
            </a:gs>
            <a:gs pos="76000">
              <a:schemeClr val="tx2"/>
            </a:gs>
          </a:gsLst>
          <a:path path="circle">
            <a:fillToRect l="100000" t="100000"/>
          </a:path>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5A0B9F-2ED2-F30A-5066-58555320CA94}"/>
              </a:ext>
            </a:extLst>
          </p:cNvPr>
          <p:cNvSpPr/>
          <p:nvPr userDrawn="1"/>
        </p:nvSpPr>
        <p:spPr>
          <a:xfrm>
            <a:off x="1" y="0"/>
            <a:ext cx="24384000" cy="13716000"/>
          </a:xfrm>
          <a:prstGeom prst="rect">
            <a:avLst/>
          </a:prstGeom>
          <a:gradFill flip="none" rotWithShape="1">
            <a:gsLst>
              <a:gs pos="0">
                <a:srgbClr val="0070C0"/>
              </a:gs>
              <a:gs pos="76000">
                <a:schemeClr val="accent2"/>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709467" rtl="0" eaLnBrk="1" latinLnBrk="0" hangingPunct="1"/>
            <a:endParaRPr lang="en-QA"/>
          </a:p>
        </p:txBody>
      </p:sp>
      <p:grpSp>
        <p:nvGrpSpPr>
          <p:cNvPr id="5" name="Grid" hidden="1">
            <a:extLst>
              <a:ext uri="{FF2B5EF4-FFF2-40B4-BE49-F238E27FC236}">
                <a16:creationId xmlns:a16="http://schemas.microsoft.com/office/drawing/2014/main" id="{BBE6D1FD-D4C9-5D52-1FE6-FAEB97BBF609}"/>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6400" y="5585708"/>
            <a:ext cx="6055896" cy="1760423"/>
          </a:xfrm>
          <a:prstGeom prst="rect">
            <a:avLst/>
          </a:prstGeom>
        </p:spPr>
        <p:txBody>
          <a:bodyPr/>
          <a:lstStyle>
            <a:lvl1pPr>
              <a:defRPr sz="6000">
                <a:solidFill>
                  <a:schemeClr val="bg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55" name="Text Placeholder 54">
            <a:extLst>
              <a:ext uri="{FF2B5EF4-FFF2-40B4-BE49-F238E27FC236}">
                <a16:creationId xmlns:a16="http://schemas.microsoft.com/office/drawing/2014/main" id="{2E2F592C-4900-C6FA-6BF9-91322EB467DC}"/>
              </a:ext>
            </a:extLst>
          </p:cNvPr>
          <p:cNvSpPr>
            <a:spLocks noGrp="1"/>
          </p:cNvSpPr>
          <p:nvPr>
            <p:ph type="body" sz="quarter" idx="10" hasCustomPrompt="1"/>
          </p:nvPr>
        </p:nvSpPr>
        <p:spPr>
          <a:xfrm>
            <a:off x="1662113" y="7748703"/>
            <a:ext cx="6070166" cy="4577506"/>
          </a:xfrm>
          <a:prstGeom prst="rect">
            <a:avLst/>
          </a:prstGeom>
        </p:spPr>
        <p:txBody>
          <a:bodyPr/>
          <a:lstStyle>
            <a:lvl1pPr>
              <a:lnSpc>
                <a:spcPct val="100000"/>
              </a:lnSpc>
              <a:defRPr sz="2800">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7" name="Text Placeholder 54">
            <a:extLst>
              <a:ext uri="{FF2B5EF4-FFF2-40B4-BE49-F238E27FC236}">
                <a16:creationId xmlns:a16="http://schemas.microsoft.com/office/drawing/2014/main" id="{F0501489-C266-A8EA-B26A-60B7A8A33991}"/>
              </a:ext>
            </a:extLst>
          </p:cNvPr>
          <p:cNvSpPr>
            <a:spLocks noGrp="1"/>
          </p:cNvSpPr>
          <p:nvPr>
            <p:ph type="body" sz="quarter" idx="11" hasCustomPrompt="1"/>
          </p:nvPr>
        </p:nvSpPr>
        <p:spPr>
          <a:xfrm>
            <a:off x="1662113" y="4179692"/>
            <a:ext cx="6069848" cy="1073804"/>
          </a:xfrm>
          <a:prstGeom prst="rect">
            <a:avLst/>
          </a:prstGeom>
        </p:spPr>
        <p:txBody>
          <a:bodyPr anchor="b"/>
          <a:lstStyle>
            <a:lvl1pPr>
              <a:lnSpc>
                <a:spcPct val="100000"/>
              </a:lnSpc>
              <a:defRPr sz="2800" b="1" i="0">
                <a:latin typeface="Calibri" panose="020F0502020204030204" pitchFamily="34" charset="0"/>
                <a:cs typeface="Calibri" panose="020F0502020204030204" pitchFamily="34" charset="0"/>
              </a:defRPr>
            </a:lvl1pPr>
          </a:lstStyle>
          <a:p>
            <a:pPr lvl="0"/>
            <a:r>
              <a:rPr lang="en-US"/>
              <a:t>Subtitle Here</a:t>
            </a:r>
          </a:p>
        </p:txBody>
      </p:sp>
      <p:sp>
        <p:nvSpPr>
          <p:cNvPr id="71" name="Freeform: Shape 29">
            <a:extLst>
              <a:ext uri="{FF2B5EF4-FFF2-40B4-BE49-F238E27FC236}">
                <a16:creationId xmlns:a16="http://schemas.microsoft.com/office/drawing/2014/main" id="{45C703B0-1CB6-B10C-0610-C94756477E75}"/>
              </a:ext>
            </a:extLst>
          </p:cNvPr>
          <p:cNvSpPr/>
          <p:nvPr userDrawn="1"/>
        </p:nvSpPr>
        <p:spPr>
          <a:xfrm>
            <a:off x="8799900" y="1324484"/>
            <a:ext cx="13907700" cy="11067030"/>
          </a:xfrm>
          <a:prstGeom prst="roundRect">
            <a:avLst>
              <a:gd name="adj" fmla="val 4382"/>
            </a:avLst>
          </a:prstGeom>
          <a:gradFill>
            <a:gsLst>
              <a:gs pos="0">
                <a:srgbClr val="FFFFFF">
                  <a:alpha val="33000"/>
                </a:srgbClr>
              </a:gs>
              <a:gs pos="61000">
                <a:srgbClr val="FFFFFF">
                  <a:alpha val="10000"/>
                </a:srgbClr>
              </a:gs>
              <a:gs pos="82000">
                <a:srgbClr val="FFFFFF">
                  <a:alpha val="20000"/>
                </a:srgbClr>
              </a:gs>
              <a:gs pos="100000">
                <a:srgbClr val="FFFFFF">
                  <a:alpha val="33575"/>
                </a:srgbClr>
              </a:gs>
            </a:gsLst>
            <a:lin ang="15788057" scaled="1"/>
          </a:gradFill>
          <a:ln w="0" cap="flat">
            <a:gradFill>
              <a:gsLst>
                <a:gs pos="0">
                  <a:schemeClr val="bg1">
                    <a:alpha val="50000"/>
                  </a:schemeClr>
                </a:gs>
                <a:gs pos="57000">
                  <a:srgbClr val="FFFFFF"/>
                </a:gs>
                <a:gs pos="34992">
                  <a:srgbClr val="FFFFFF"/>
                </a:gs>
                <a:gs pos="15000">
                  <a:schemeClr val="bg1">
                    <a:alpha val="51000"/>
                  </a:schemeClr>
                </a:gs>
                <a:gs pos="83000">
                  <a:schemeClr val="bg1"/>
                </a:gs>
                <a:gs pos="100000">
                  <a:schemeClr val="bg1">
                    <a:alpha val="5000"/>
                  </a:schemeClr>
                </a:gs>
              </a:gsLst>
              <a:lin ang="5400000" scaled="1"/>
            </a:gradFill>
            <a:prstDash val="solid"/>
            <a:miter/>
          </a:ln>
        </p:spPr>
        <p:txBody>
          <a:bodyPr rtlCol="0" anchor="ctr"/>
          <a:lstStyle/>
          <a:p>
            <a:endParaRPr lang="en-US" sz="1400"/>
          </a:p>
        </p:txBody>
      </p:sp>
      <p:sp>
        <p:nvSpPr>
          <p:cNvPr id="75" name="Picture Placeholder 73">
            <a:extLst>
              <a:ext uri="{FF2B5EF4-FFF2-40B4-BE49-F238E27FC236}">
                <a16:creationId xmlns:a16="http://schemas.microsoft.com/office/drawing/2014/main" id="{043F1E87-E3BE-82AC-F65C-6819D00DD759}"/>
              </a:ext>
            </a:extLst>
          </p:cNvPr>
          <p:cNvSpPr>
            <a:spLocks noGrp="1"/>
          </p:cNvSpPr>
          <p:nvPr>
            <p:ph type="pic" sz="quarter" idx="12"/>
          </p:nvPr>
        </p:nvSpPr>
        <p:spPr>
          <a:xfrm>
            <a:off x="9513686" y="2038350"/>
            <a:ext cx="12495414" cy="9639300"/>
          </a:xfrm>
          <a:prstGeom prst="roundRect">
            <a:avLst>
              <a:gd name="adj" fmla="val 3686"/>
            </a:avLst>
          </a:prstGeom>
          <a:solidFill>
            <a:schemeClr val="bg1">
              <a:lumMod val="85000"/>
            </a:schemeClr>
          </a:solidFill>
        </p:spPr>
        <p:txBody>
          <a:bodyPr/>
          <a:lstStyle/>
          <a:p>
            <a:endParaRPr lang="en-QA"/>
          </a:p>
        </p:txBody>
      </p:sp>
      <p:pic>
        <p:nvPicPr>
          <p:cNvPr id="58" name="Picture 57">
            <a:extLst>
              <a:ext uri="{FF2B5EF4-FFF2-40B4-BE49-F238E27FC236}">
                <a16:creationId xmlns:a16="http://schemas.microsoft.com/office/drawing/2014/main" id="{52336672-FEB0-896C-7E6D-AF7066DB65D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904844" y="12544454"/>
            <a:ext cx="2544566" cy="662144"/>
          </a:xfrm>
          <a:prstGeom prst="rect">
            <a:avLst/>
          </a:prstGeom>
        </p:spPr>
      </p:pic>
      <p:pic>
        <p:nvPicPr>
          <p:cNvPr id="56" name="Picture 55">
            <a:extLst>
              <a:ext uri="{FF2B5EF4-FFF2-40B4-BE49-F238E27FC236}">
                <a16:creationId xmlns:a16="http://schemas.microsoft.com/office/drawing/2014/main" id="{67939785-160A-5852-D144-6CC311054BB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934534" y="12160557"/>
            <a:ext cx="2699843" cy="1238494"/>
          </a:xfrm>
          <a:prstGeom prst="rect">
            <a:avLst/>
          </a:prstGeom>
        </p:spPr>
      </p:pic>
    </p:spTree>
    <p:extLst>
      <p:ext uri="{BB962C8B-B14F-4D97-AF65-F5344CB8AC3E}">
        <p14:creationId xmlns:p14="http://schemas.microsoft.com/office/powerpoint/2010/main" val="922381769"/>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Al Adaam Slide 14">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5A0B9F-2ED2-F30A-5066-58555320CA94}"/>
              </a:ext>
            </a:extLst>
          </p:cNvPr>
          <p:cNvSpPr/>
          <p:nvPr userDrawn="1"/>
        </p:nvSpPr>
        <p:spPr>
          <a:xfrm>
            <a:off x="1" y="0"/>
            <a:ext cx="24384000" cy="13716000"/>
          </a:xfrm>
          <a:prstGeom prst="rect">
            <a:avLst/>
          </a:prstGeom>
          <a:gradFill flip="none" rotWithShape="1">
            <a:gsLst>
              <a:gs pos="0">
                <a:srgbClr val="0070C0"/>
              </a:gs>
              <a:gs pos="76000">
                <a:schemeClr val="accent2"/>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709467" rtl="0" eaLnBrk="1" latinLnBrk="0" hangingPunct="1"/>
            <a:endParaRPr lang="en-QA"/>
          </a:p>
        </p:txBody>
      </p:sp>
      <p:sp>
        <p:nvSpPr>
          <p:cNvPr id="65" name="Rounded Rectangle 64">
            <a:extLst>
              <a:ext uri="{FF2B5EF4-FFF2-40B4-BE49-F238E27FC236}">
                <a16:creationId xmlns:a16="http://schemas.microsoft.com/office/drawing/2014/main" id="{6376EE74-1CCA-12A4-2C4E-72624DA6B227}"/>
              </a:ext>
            </a:extLst>
          </p:cNvPr>
          <p:cNvSpPr/>
          <p:nvPr userDrawn="1"/>
        </p:nvSpPr>
        <p:spPr>
          <a:xfrm rot="16200000">
            <a:off x="11114037" y="797439"/>
            <a:ext cx="11067030" cy="12120096"/>
          </a:xfrm>
          <a:prstGeom prst="roundRect">
            <a:avLst>
              <a:gd name="adj" fmla="val 4310"/>
            </a:avLst>
          </a:prstGeom>
          <a:gradFill>
            <a:gsLst>
              <a:gs pos="0">
                <a:schemeClr val="bg1">
                  <a:lumMod val="68646"/>
                  <a:lumOff val="31354"/>
                  <a:alpha val="29770"/>
                </a:schemeClr>
              </a:gs>
              <a:gs pos="100000">
                <a:schemeClr val="bg1">
                  <a:alpha val="5253"/>
                </a:schemeClr>
              </a:gs>
            </a:gsLst>
            <a:lin ang="5400000" scaled="1"/>
          </a:gradFill>
          <a:ln w="15875">
            <a:gradFill flip="none" rotWithShape="1">
              <a:gsLst>
                <a:gs pos="64000">
                  <a:srgbClr val="FFFFFF">
                    <a:alpha val="69922"/>
                  </a:srgbClr>
                </a:gs>
                <a:gs pos="24000">
                  <a:schemeClr val="bg1">
                    <a:alpha val="30000"/>
                  </a:schemeClr>
                </a:gs>
                <a:gs pos="100000">
                  <a:schemeClr val="bg1">
                    <a:alpha val="30000"/>
                  </a:schemeClr>
                </a:gs>
              </a:gsLst>
              <a:path path="rect">
                <a:fillToRect l="100000" b="100000"/>
              </a:path>
              <a:tileRect t="-100000" r="-100000"/>
            </a:gradFill>
          </a:ln>
          <a:effectLst>
            <a:outerShdw blurRad="1020707" dist="50800" algn="ctr" rotWithShape="0">
              <a:prstClr val="black">
                <a:alpha val="10225"/>
              </a:prstClr>
            </a:outerShdw>
          </a:effectLst>
        </p:spPr>
        <p:style>
          <a:lnRef idx="2">
            <a:schemeClr val="accent1">
              <a:shade val="15000"/>
            </a:schemeClr>
          </a:lnRef>
          <a:fillRef idx="1">
            <a:schemeClr val="accent1"/>
          </a:fillRef>
          <a:effectRef idx="0">
            <a:schemeClr val="accent1"/>
          </a:effectRef>
          <a:fontRef idx="minor">
            <a:schemeClr val="lt1"/>
          </a:fontRef>
        </p:style>
        <p:txBody>
          <a:bodyPr lIns="318891" tIns="79723" rIns="79723" bIns="79723" rtlCol="0" anchor="ctr"/>
          <a:lstStyle/>
          <a:p>
            <a:pPr marL="457200" indent="-457200" defTabSz="809976">
              <a:buClr>
                <a:schemeClr val="bg2"/>
              </a:buClr>
              <a:buSzPct val="60000"/>
              <a:buFont typeface="System Font Regular"/>
              <a:buChar char="◆"/>
            </a:pPr>
            <a:endParaRPr lang="en-QA" sz="3200">
              <a:solidFill>
                <a:sysClr val="windowText" lastClr="000000"/>
              </a:solidFill>
              <a:latin typeface="Lusail" pitchFamily="2" charset="-78"/>
              <a:cs typeface="Lusail" pitchFamily="2" charset="-78"/>
            </a:endParaRPr>
          </a:p>
        </p:txBody>
      </p:sp>
      <p:grpSp>
        <p:nvGrpSpPr>
          <p:cNvPr id="5" name="Grid" hidden="1">
            <a:extLst>
              <a:ext uri="{FF2B5EF4-FFF2-40B4-BE49-F238E27FC236}">
                <a16:creationId xmlns:a16="http://schemas.microsoft.com/office/drawing/2014/main" id="{BBE6D1FD-D4C9-5D52-1FE6-FAEB97BBF609}"/>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6400" y="5585708"/>
            <a:ext cx="6055896" cy="1760423"/>
          </a:xfrm>
          <a:prstGeom prst="rect">
            <a:avLst/>
          </a:prstGeom>
        </p:spPr>
        <p:txBody>
          <a:bodyPr/>
          <a:lstStyle>
            <a:lvl1pPr>
              <a:defRPr sz="6000">
                <a:solidFill>
                  <a:schemeClr val="bg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55" name="Text Placeholder 54">
            <a:extLst>
              <a:ext uri="{FF2B5EF4-FFF2-40B4-BE49-F238E27FC236}">
                <a16:creationId xmlns:a16="http://schemas.microsoft.com/office/drawing/2014/main" id="{2E2F592C-4900-C6FA-6BF9-91322EB467DC}"/>
              </a:ext>
            </a:extLst>
          </p:cNvPr>
          <p:cNvSpPr>
            <a:spLocks noGrp="1"/>
          </p:cNvSpPr>
          <p:nvPr>
            <p:ph type="body" sz="quarter" idx="10" hasCustomPrompt="1"/>
          </p:nvPr>
        </p:nvSpPr>
        <p:spPr>
          <a:xfrm>
            <a:off x="1662113" y="7748703"/>
            <a:ext cx="6070166" cy="4577506"/>
          </a:xfrm>
          <a:prstGeom prst="rect">
            <a:avLst/>
          </a:prstGeom>
        </p:spPr>
        <p:txBody>
          <a:bodyPr/>
          <a:lstStyle>
            <a:lvl1pPr>
              <a:lnSpc>
                <a:spcPct val="100000"/>
              </a:lnSpc>
              <a:defRPr sz="2800">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7" name="Text Placeholder 54">
            <a:extLst>
              <a:ext uri="{FF2B5EF4-FFF2-40B4-BE49-F238E27FC236}">
                <a16:creationId xmlns:a16="http://schemas.microsoft.com/office/drawing/2014/main" id="{F0501489-C266-A8EA-B26A-60B7A8A33991}"/>
              </a:ext>
            </a:extLst>
          </p:cNvPr>
          <p:cNvSpPr>
            <a:spLocks noGrp="1"/>
          </p:cNvSpPr>
          <p:nvPr>
            <p:ph type="body" sz="quarter" idx="11" hasCustomPrompt="1"/>
          </p:nvPr>
        </p:nvSpPr>
        <p:spPr>
          <a:xfrm>
            <a:off x="1662113" y="4179692"/>
            <a:ext cx="6069848" cy="1073804"/>
          </a:xfrm>
          <a:prstGeom prst="rect">
            <a:avLst/>
          </a:prstGeom>
        </p:spPr>
        <p:txBody>
          <a:bodyPr anchor="b"/>
          <a:lstStyle>
            <a:lvl1pPr>
              <a:lnSpc>
                <a:spcPct val="100000"/>
              </a:lnSpc>
              <a:defRPr sz="2800" b="1" i="0">
                <a:latin typeface="Calibri" panose="020F0502020204030204" pitchFamily="34" charset="0"/>
                <a:cs typeface="Calibri" panose="020F0502020204030204" pitchFamily="34" charset="0"/>
              </a:defRPr>
            </a:lvl1pPr>
          </a:lstStyle>
          <a:p>
            <a:pPr lvl="0"/>
            <a:r>
              <a:rPr lang="en-US"/>
              <a:t>Subtitle Here</a:t>
            </a:r>
          </a:p>
        </p:txBody>
      </p:sp>
      <p:sp>
        <p:nvSpPr>
          <p:cNvPr id="60" name="Picture Placeholder 58">
            <a:extLst>
              <a:ext uri="{FF2B5EF4-FFF2-40B4-BE49-F238E27FC236}">
                <a16:creationId xmlns:a16="http://schemas.microsoft.com/office/drawing/2014/main" id="{B3AC45FD-7D31-F04C-63BA-F2F65A02A70C}"/>
              </a:ext>
            </a:extLst>
          </p:cNvPr>
          <p:cNvSpPr>
            <a:spLocks noGrp="1"/>
          </p:cNvSpPr>
          <p:nvPr>
            <p:ph type="pic" sz="quarter" idx="13"/>
          </p:nvPr>
        </p:nvSpPr>
        <p:spPr>
          <a:xfrm>
            <a:off x="10940822" y="1684486"/>
            <a:ext cx="6070900" cy="5350414"/>
          </a:xfrm>
          <a:prstGeom prst="roundRect">
            <a:avLst>
              <a:gd name="adj" fmla="val 5422"/>
            </a:avLst>
          </a:prstGeom>
        </p:spPr>
        <p:txBody>
          <a:bodyPr/>
          <a:lstStyle/>
          <a:p>
            <a:endParaRPr lang="en-QA"/>
          </a:p>
        </p:txBody>
      </p:sp>
      <p:sp>
        <p:nvSpPr>
          <p:cNvPr id="62" name="Picture Placeholder 58">
            <a:extLst>
              <a:ext uri="{FF2B5EF4-FFF2-40B4-BE49-F238E27FC236}">
                <a16:creationId xmlns:a16="http://schemas.microsoft.com/office/drawing/2014/main" id="{07CEF074-A29E-E468-3A28-7B7CEC3C2EC6}"/>
              </a:ext>
            </a:extLst>
          </p:cNvPr>
          <p:cNvSpPr>
            <a:spLocks noGrp="1"/>
          </p:cNvSpPr>
          <p:nvPr>
            <p:ph type="pic" sz="quarter" idx="14"/>
          </p:nvPr>
        </p:nvSpPr>
        <p:spPr>
          <a:xfrm>
            <a:off x="17365376" y="1684486"/>
            <a:ext cx="4996748" cy="5350414"/>
          </a:xfrm>
          <a:prstGeom prst="roundRect">
            <a:avLst>
              <a:gd name="adj" fmla="val 5422"/>
            </a:avLst>
          </a:prstGeom>
        </p:spPr>
        <p:txBody>
          <a:bodyPr/>
          <a:lstStyle/>
          <a:p>
            <a:endParaRPr lang="en-QA"/>
          </a:p>
        </p:txBody>
      </p:sp>
      <p:sp>
        <p:nvSpPr>
          <p:cNvPr id="63" name="Picture Placeholder 58">
            <a:extLst>
              <a:ext uri="{FF2B5EF4-FFF2-40B4-BE49-F238E27FC236}">
                <a16:creationId xmlns:a16="http://schemas.microsoft.com/office/drawing/2014/main" id="{37C23315-A1AF-26E7-6879-ADF8614BF59F}"/>
              </a:ext>
            </a:extLst>
          </p:cNvPr>
          <p:cNvSpPr>
            <a:spLocks noGrp="1"/>
          </p:cNvSpPr>
          <p:nvPr>
            <p:ph type="pic" sz="quarter" idx="15"/>
          </p:nvPr>
        </p:nvSpPr>
        <p:spPr>
          <a:xfrm>
            <a:off x="10947504" y="7388702"/>
            <a:ext cx="6064218" cy="4642300"/>
          </a:xfrm>
          <a:prstGeom prst="roundRect">
            <a:avLst>
              <a:gd name="adj" fmla="val 5422"/>
            </a:avLst>
          </a:prstGeom>
        </p:spPr>
        <p:txBody>
          <a:bodyPr/>
          <a:lstStyle/>
          <a:p>
            <a:endParaRPr lang="en-QA"/>
          </a:p>
        </p:txBody>
      </p:sp>
      <p:sp>
        <p:nvSpPr>
          <p:cNvPr id="64" name="Picture Placeholder 58">
            <a:extLst>
              <a:ext uri="{FF2B5EF4-FFF2-40B4-BE49-F238E27FC236}">
                <a16:creationId xmlns:a16="http://schemas.microsoft.com/office/drawing/2014/main" id="{90422B99-E80F-4C83-83C3-E1656E1D6441}"/>
              </a:ext>
            </a:extLst>
          </p:cNvPr>
          <p:cNvSpPr>
            <a:spLocks noGrp="1"/>
          </p:cNvSpPr>
          <p:nvPr>
            <p:ph type="pic" sz="quarter" idx="16"/>
          </p:nvPr>
        </p:nvSpPr>
        <p:spPr>
          <a:xfrm>
            <a:off x="17365039" y="7388702"/>
            <a:ext cx="4997083" cy="4642300"/>
          </a:xfrm>
          <a:prstGeom prst="roundRect">
            <a:avLst>
              <a:gd name="adj" fmla="val 5422"/>
            </a:avLst>
          </a:prstGeom>
        </p:spPr>
        <p:txBody>
          <a:bodyPr/>
          <a:lstStyle/>
          <a:p>
            <a:endParaRPr lang="en-QA"/>
          </a:p>
        </p:txBody>
      </p:sp>
      <p:pic>
        <p:nvPicPr>
          <p:cNvPr id="58" name="Picture 57">
            <a:extLst>
              <a:ext uri="{FF2B5EF4-FFF2-40B4-BE49-F238E27FC236}">
                <a16:creationId xmlns:a16="http://schemas.microsoft.com/office/drawing/2014/main" id="{788C3AF5-B9E5-E7FF-9FCB-C2E829E8547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904844" y="12544454"/>
            <a:ext cx="2544566" cy="662144"/>
          </a:xfrm>
          <a:prstGeom prst="rect">
            <a:avLst/>
          </a:prstGeom>
        </p:spPr>
      </p:pic>
      <p:pic>
        <p:nvPicPr>
          <p:cNvPr id="56" name="Picture 55">
            <a:extLst>
              <a:ext uri="{FF2B5EF4-FFF2-40B4-BE49-F238E27FC236}">
                <a16:creationId xmlns:a16="http://schemas.microsoft.com/office/drawing/2014/main" id="{8EA27471-F4AB-2CBB-E5F9-C60519DB133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934534" y="12160557"/>
            <a:ext cx="2699843" cy="1238494"/>
          </a:xfrm>
          <a:prstGeom prst="rect">
            <a:avLst/>
          </a:prstGeom>
        </p:spPr>
      </p:pic>
    </p:spTree>
    <p:extLst>
      <p:ext uri="{BB962C8B-B14F-4D97-AF65-F5344CB8AC3E}">
        <p14:creationId xmlns:p14="http://schemas.microsoft.com/office/powerpoint/2010/main" val="873849839"/>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Al Adaam Slide 15">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0123754-DE03-072E-6089-1179E1C342EB}"/>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sp>
        <p:nvSpPr>
          <p:cNvPr id="4" name="Rectangle 3">
            <a:extLst>
              <a:ext uri="{FF2B5EF4-FFF2-40B4-BE49-F238E27FC236}">
                <a16:creationId xmlns:a16="http://schemas.microsoft.com/office/drawing/2014/main" id="{CF5A0B9F-2ED2-F30A-5066-58555320CA94}"/>
              </a:ext>
            </a:extLst>
          </p:cNvPr>
          <p:cNvSpPr/>
          <p:nvPr userDrawn="1"/>
        </p:nvSpPr>
        <p:spPr>
          <a:xfrm>
            <a:off x="21084988" y="0"/>
            <a:ext cx="3298997" cy="13716000"/>
          </a:xfrm>
          <a:prstGeom prst="rect">
            <a:avLst/>
          </a:prstGeom>
          <a:gradFill flip="none" rotWithShape="1">
            <a:gsLst>
              <a:gs pos="0">
                <a:srgbClr val="0070C0"/>
              </a:gs>
              <a:gs pos="76000">
                <a:schemeClr val="accent2"/>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709467" rtl="0" eaLnBrk="1" latinLnBrk="0" hangingPunct="1"/>
            <a:endParaRPr lang="en-QA"/>
          </a:p>
        </p:txBody>
      </p:sp>
      <p:grpSp>
        <p:nvGrpSpPr>
          <p:cNvPr id="5" name="Grid" hidden="1">
            <a:extLst>
              <a:ext uri="{FF2B5EF4-FFF2-40B4-BE49-F238E27FC236}">
                <a16:creationId xmlns:a16="http://schemas.microsoft.com/office/drawing/2014/main" id="{BBE6D1FD-D4C9-5D52-1FE6-FAEB97BBF609}"/>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448921" y="2509218"/>
            <a:ext cx="6055896" cy="1760423"/>
          </a:xfrm>
          <a:prstGeom prst="rect">
            <a:avLst/>
          </a:prstGeom>
        </p:spPr>
        <p:txBody>
          <a:bodyPr/>
          <a:lstStyle>
            <a:lvl1pPr>
              <a:defRPr sz="6000">
                <a:solidFill>
                  <a:schemeClr val="tx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55" name="Text Placeholder 54">
            <a:extLst>
              <a:ext uri="{FF2B5EF4-FFF2-40B4-BE49-F238E27FC236}">
                <a16:creationId xmlns:a16="http://schemas.microsoft.com/office/drawing/2014/main" id="{2E2F592C-4900-C6FA-6BF9-91322EB467DC}"/>
              </a:ext>
            </a:extLst>
          </p:cNvPr>
          <p:cNvSpPr>
            <a:spLocks noGrp="1"/>
          </p:cNvSpPr>
          <p:nvPr>
            <p:ph type="body" sz="quarter" idx="10" hasCustomPrompt="1"/>
          </p:nvPr>
        </p:nvSpPr>
        <p:spPr>
          <a:xfrm>
            <a:off x="1434634" y="4672213"/>
            <a:ext cx="6070166" cy="4577506"/>
          </a:xfrm>
          <a:prstGeom prst="rect">
            <a:avLst/>
          </a:prstGeom>
        </p:spPr>
        <p:txBody>
          <a:bodyPr/>
          <a:lstStyle>
            <a:lvl1pPr>
              <a:lnSpc>
                <a:spcPct val="100000"/>
              </a:lnSpc>
              <a:defRPr sz="2800">
                <a:solidFill>
                  <a:schemeClr val="tx1"/>
                </a:solidFill>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7" name="Text Placeholder 54">
            <a:extLst>
              <a:ext uri="{FF2B5EF4-FFF2-40B4-BE49-F238E27FC236}">
                <a16:creationId xmlns:a16="http://schemas.microsoft.com/office/drawing/2014/main" id="{F0501489-C266-A8EA-B26A-60B7A8A33991}"/>
              </a:ext>
            </a:extLst>
          </p:cNvPr>
          <p:cNvSpPr>
            <a:spLocks noGrp="1"/>
          </p:cNvSpPr>
          <p:nvPr>
            <p:ph type="body" sz="quarter" idx="11" hasCustomPrompt="1"/>
          </p:nvPr>
        </p:nvSpPr>
        <p:spPr>
          <a:xfrm>
            <a:off x="1434634" y="1103202"/>
            <a:ext cx="6069848" cy="1073804"/>
          </a:xfrm>
          <a:prstGeom prst="rect">
            <a:avLst/>
          </a:prstGeom>
        </p:spPr>
        <p:txBody>
          <a:bodyPr anchor="b"/>
          <a:lstStyle>
            <a:lvl1pPr>
              <a:lnSpc>
                <a:spcPct val="100000"/>
              </a:lnSpc>
              <a:defRPr sz="2800" b="1" i="0">
                <a:solidFill>
                  <a:schemeClr val="tx1"/>
                </a:solidFill>
                <a:latin typeface="Calibri" panose="020F0502020204030204" pitchFamily="34" charset="0"/>
                <a:cs typeface="Calibri" panose="020F0502020204030204" pitchFamily="34" charset="0"/>
              </a:defRPr>
            </a:lvl1pPr>
          </a:lstStyle>
          <a:p>
            <a:pPr lvl="0"/>
            <a:r>
              <a:rPr lang="en-US"/>
              <a:t>Subtitle Here</a:t>
            </a:r>
          </a:p>
        </p:txBody>
      </p:sp>
      <p:pic>
        <p:nvPicPr>
          <p:cNvPr id="59" name="Picture 58">
            <a:extLst>
              <a:ext uri="{FF2B5EF4-FFF2-40B4-BE49-F238E27FC236}">
                <a16:creationId xmlns:a16="http://schemas.microsoft.com/office/drawing/2014/main" id="{A77160EF-72F2-8433-A99F-07BFF31F3B5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4772" y="12544454"/>
            <a:ext cx="2544711" cy="662144"/>
          </a:xfrm>
          <a:prstGeom prst="rect">
            <a:avLst/>
          </a:prstGeom>
        </p:spPr>
      </p:pic>
      <p:pic>
        <p:nvPicPr>
          <p:cNvPr id="58" name="Picture 57">
            <a:extLst>
              <a:ext uri="{FF2B5EF4-FFF2-40B4-BE49-F238E27FC236}">
                <a16:creationId xmlns:a16="http://schemas.microsoft.com/office/drawing/2014/main" id="{15A78A11-B8E9-F2EC-1D7D-962E852188A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0934534" y="12160557"/>
            <a:ext cx="2699843" cy="1238494"/>
          </a:xfrm>
          <a:prstGeom prst="rect">
            <a:avLst/>
          </a:prstGeom>
        </p:spPr>
      </p:pic>
    </p:spTree>
    <p:extLst>
      <p:ext uri="{BB962C8B-B14F-4D97-AF65-F5344CB8AC3E}">
        <p14:creationId xmlns:p14="http://schemas.microsoft.com/office/powerpoint/2010/main" val="3449000607"/>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Al Adaam Slide 16">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0123754-DE03-072E-6089-1179E1C342EB}"/>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sp>
        <p:nvSpPr>
          <p:cNvPr id="4" name="Rectangle 3">
            <a:extLst>
              <a:ext uri="{FF2B5EF4-FFF2-40B4-BE49-F238E27FC236}">
                <a16:creationId xmlns:a16="http://schemas.microsoft.com/office/drawing/2014/main" id="{CF5A0B9F-2ED2-F30A-5066-58555320CA94}"/>
              </a:ext>
            </a:extLst>
          </p:cNvPr>
          <p:cNvSpPr/>
          <p:nvPr userDrawn="1"/>
        </p:nvSpPr>
        <p:spPr>
          <a:xfrm>
            <a:off x="8799900" y="0"/>
            <a:ext cx="15584084" cy="13716000"/>
          </a:xfrm>
          <a:prstGeom prst="rect">
            <a:avLst/>
          </a:prstGeom>
          <a:gradFill flip="none" rotWithShape="1">
            <a:gsLst>
              <a:gs pos="0">
                <a:srgbClr val="0070C0"/>
              </a:gs>
              <a:gs pos="77000">
                <a:schemeClr val="accent2"/>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709467" rtl="0" eaLnBrk="1" latinLnBrk="0" hangingPunct="1"/>
            <a:endParaRPr lang="en-QA"/>
          </a:p>
        </p:txBody>
      </p:sp>
      <p:grpSp>
        <p:nvGrpSpPr>
          <p:cNvPr id="5" name="Grid" hidden="1">
            <a:extLst>
              <a:ext uri="{FF2B5EF4-FFF2-40B4-BE49-F238E27FC236}">
                <a16:creationId xmlns:a16="http://schemas.microsoft.com/office/drawing/2014/main" id="{BBE6D1FD-D4C9-5D52-1FE6-FAEB97BBF609}"/>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0786" y="5585708"/>
            <a:ext cx="6055896" cy="1760423"/>
          </a:xfrm>
          <a:prstGeom prst="rect">
            <a:avLst/>
          </a:prstGeom>
        </p:spPr>
        <p:txBody>
          <a:bodyPr/>
          <a:lstStyle>
            <a:lvl1pPr>
              <a:defRPr sz="6000">
                <a:solidFill>
                  <a:schemeClr val="accent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55" name="Text Placeholder 54">
            <a:extLst>
              <a:ext uri="{FF2B5EF4-FFF2-40B4-BE49-F238E27FC236}">
                <a16:creationId xmlns:a16="http://schemas.microsoft.com/office/drawing/2014/main" id="{2E2F592C-4900-C6FA-6BF9-91322EB467DC}"/>
              </a:ext>
            </a:extLst>
          </p:cNvPr>
          <p:cNvSpPr>
            <a:spLocks noGrp="1"/>
          </p:cNvSpPr>
          <p:nvPr>
            <p:ph type="body" sz="quarter" idx="10" hasCustomPrompt="1"/>
          </p:nvPr>
        </p:nvSpPr>
        <p:spPr>
          <a:xfrm>
            <a:off x="1670786" y="7748703"/>
            <a:ext cx="6070166" cy="4577506"/>
          </a:xfrm>
          <a:prstGeom prst="rect">
            <a:avLst/>
          </a:prstGeom>
        </p:spPr>
        <p:txBody>
          <a:bodyPr/>
          <a:lstStyle>
            <a:lvl1pPr>
              <a:lnSpc>
                <a:spcPct val="100000"/>
              </a:lnSpc>
              <a:defRPr sz="2800">
                <a:solidFill>
                  <a:schemeClr val="tx1"/>
                </a:solidFill>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7" name="Text Placeholder 54">
            <a:extLst>
              <a:ext uri="{FF2B5EF4-FFF2-40B4-BE49-F238E27FC236}">
                <a16:creationId xmlns:a16="http://schemas.microsoft.com/office/drawing/2014/main" id="{F0501489-C266-A8EA-B26A-60B7A8A33991}"/>
              </a:ext>
            </a:extLst>
          </p:cNvPr>
          <p:cNvSpPr>
            <a:spLocks noGrp="1"/>
          </p:cNvSpPr>
          <p:nvPr>
            <p:ph type="body" sz="quarter" idx="11" hasCustomPrompt="1"/>
          </p:nvPr>
        </p:nvSpPr>
        <p:spPr>
          <a:xfrm>
            <a:off x="1670786" y="4179692"/>
            <a:ext cx="6069848" cy="1073804"/>
          </a:xfrm>
          <a:prstGeom prst="rect">
            <a:avLst/>
          </a:prstGeom>
        </p:spPr>
        <p:txBody>
          <a:bodyPr anchor="b"/>
          <a:lstStyle>
            <a:lvl1pPr>
              <a:lnSpc>
                <a:spcPct val="100000"/>
              </a:lnSpc>
              <a:defRPr sz="2800" b="1" i="0">
                <a:solidFill>
                  <a:schemeClr val="tx1"/>
                </a:solidFill>
                <a:latin typeface="Calibri" panose="020F0502020204030204" pitchFamily="34" charset="0"/>
                <a:cs typeface="Calibri" panose="020F0502020204030204" pitchFamily="34" charset="0"/>
              </a:defRPr>
            </a:lvl1pPr>
          </a:lstStyle>
          <a:p>
            <a:pPr lvl="0"/>
            <a:r>
              <a:rPr lang="en-US"/>
              <a:t>Subtitle Here</a:t>
            </a:r>
          </a:p>
        </p:txBody>
      </p:sp>
      <p:pic>
        <p:nvPicPr>
          <p:cNvPr id="59" name="Picture 58">
            <a:extLst>
              <a:ext uri="{FF2B5EF4-FFF2-40B4-BE49-F238E27FC236}">
                <a16:creationId xmlns:a16="http://schemas.microsoft.com/office/drawing/2014/main" id="{9AD327E4-5532-89FA-ED43-601356F462F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4772" y="12544454"/>
            <a:ext cx="2544711" cy="662144"/>
          </a:xfrm>
          <a:prstGeom prst="rect">
            <a:avLst/>
          </a:prstGeom>
        </p:spPr>
      </p:pic>
      <p:pic>
        <p:nvPicPr>
          <p:cNvPr id="58" name="Picture 57">
            <a:extLst>
              <a:ext uri="{FF2B5EF4-FFF2-40B4-BE49-F238E27FC236}">
                <a16:creationId xmlns:a16="http://schemas.microsoft.com/office/drawing/2014/main" id="{04DE8E40-5A88-B992-A83D-3F0CBAB84D8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0934534" y="12160557"/>
            <a:ext cx="2699843" cy="1238494"/>
          </a:xfrm>
          <a:prstGeom prst="rect">
            <a:avLst/>
          </a:prstGeom>
        </p:spPr>
      </p:pic>
    </p:spTree>
    <p:extLst>
      <p:ext uri="{BB962C8B-B14F-4D97-AF65-F5344CB8AC3E}">
        <p14:creationId xmlns:p14="http://schemas.microsoft.com/office/powerpoint/2010/main" val="1037893244"/>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Al Adaam Slide 17">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0123754-DE03-072E-6089-1179E1C342EB}"/>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sp>
        <p:nvSpPr>
          <p:cNvPr id="4" name="Rectangle 3">
            <a:extLst>
              <a:ext uri="{FF2B5EF4-FFF2-40B4-BE49-F238E27FC236}">
                <a16:creationId xmlns:a16="http://schemas.microsoft.com/office/drawing/2014/main" id="{CF5A0B9F-2ED2-F30A-5066-58555320CA94}"/>
              </a:ext>
            </a:extLst>
          </p:cNvPr>
          <p:cNvSpPr/>
          <p:nvPr userDrawn="1"/>
        </p:nvSpPr>
        <p:spPr>
          <a:xfrm>
            <a:off x="17500600" y="0"/>
            <a:ext cx="6883384" cy="13716000"/>
          </a:xfrm>
          <a:prstGeom prst="rect">
            <a:avLst/>
          </a:prstGeom>
          <a:gradFill flip="none" rotWithShape="1">
            <a:gsLst>
              <a:gs pos="0">
                <a:srgbClr val="0070C0"/>
              </a:gs>
              <a:gs pos="76000">
                <a:schemeClr val="accent2"/>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709467" rtl="0" eaLnBrk="1" latinLnBrk="0" hangingPunct="1"/>
            <a:endParaRPr lang="en-QA"/>
          </a:p>
        </p:txBody>
      </p:sp>
      <p:grpSp>
        <p:nvGrpSpPr>
          <p:cNvPr id="5" name="Grid" hidden="1">
            <a:extLst>
              <a:ext uri="{FF2B5EF4-FFF2-40B4-BE49-F238E27FC236}">
                <a16:creationId xmlns:a16="http://schemas.microsoft.com/office/drawing/2014/main" id="{BBE6D1FD-D4C9-5D52-1FE6-FAEB97BBF609}"/>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0786" y="5585708"/>
            <a:ext cx="6055896" cy="1760423"/>
          </a:xfrm>
          <a:prstGeom prst="rect">
            <a:avLst/>
          </a:prstGeom>
        </p:spPr>
        <p:txBody>
          <a:bodyPr/>
          <a:lstStyle>
            <a:lvl1pPr>
              <a:defRPr sz="6000">
                <a:solidFill>
                  <a:schemeClr val="accent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55" name="Text Placeholder 54">
            <a:extLst>
              <a:ext uri="{FF2B5EF4-FFF2-40B4-BE49-F238E27FC236}">
                <a16:creationId xmlns:a16="http://schemas.microsoft.com/office/drawing/2014/main" id="{2E2F592C-4900-C6FA-6BF9-91322EB467DC}"/>
              </a:ext>
            </a:extLst>
          </p:cNvPr>
          <p:cNvSpPr>
            <a:spLocks noGrp="1"/>
          </p:cNvSpPr>
          <p:nvPr>
            <p:ph type="body" sz="quarter" idx="10" hasCustomPrompt="1"/>
          </p:nvPr>
        </p:nvSpPr>
        <p:spPr>
          <a:xfrm>
            <a:off x="1670786" y="7748703"/>
            <a:ext cx="6070166" cy="4577506"/>
          </a:xfrm>
          <a:prstGeom prst="rect">
            <a:avLst/>
          </a:prstGeom>
        </p:spPr>
        <p:txBody>
          <a:bodyPr/>
          <a:lstStyle>
            <a:lvl1pPr>
              <a:lnSpc>
                <a:spcPct val="100000"/>
              </a:lnSpc>
              <a:defRPr sz="2800">
                <a:solidFill>
                  <a:schemeClr val="tx1"/>
                </a:solidFill>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7" name="Text Placeholder 54">
            <a:extLst>
              <a:ext uri="{FF2B5EF4-FFF2-40B4-BE49-F238E27FC236}">
                <a16:creationId xmlns:a16="http://schemas.microsoft.com/office/drawing/2014/main" id="{F0501489-C266-A8EA-B26A-60B7A8A33991}"/>
              </a:ext>
            </a:extLst>
          </p:cNvPr>
          <p:cNvSpPr>
            <a:spLocks noGrp="1"/>
          </p:cNvSpPr>
          <p:nvPr>
            <p:ph type="body" sz="quarter" idx="11" hasCustomPrompt="1"/>
          </p:nvPr>
        </p:nvSpPr>
        <p:spPr>
          <a:xfrm>
            <a:off x="1670786" y="4179692"/>
            <a:ext cx="6069848" cy="1073804"/>
          </a:xfrm>
          <a:prstGeom prst="rect">
            <a:avLst/>
          </a:prstGeom>
        </p:spPr>
        <p:txBody>
          <a:bodyPr anchor="b"/>
          <a:lstStyle>
            <a:lvl1pPr>
              <a:lnSpc>
                <a:spcPct val="100000"/>
              </a:lnSpc>
              <a:defRPr sz="2800" b="1" i="0">
                <a:solidFill>
                  <a:schemeClr val="tx1"/>
                </a:solidFill>
                <a:latin typeface="Calibri" panose="020F0502020204030204" pitchFamily="34" charset="0"/>
                <a:cs typeface="Calibri" panose="020F0502020204030204" pitchFamily="34" charset="0"/>
              </a:defRPr>
            </a:lvl1pPr>
          </a:lstStyle>
          <a:p>
            <a:pPr lvl="0"/>
            <a:r>
              <a:rPr lang="en-US"/>
              <a:t>Subtitle Here</a:t>
            </a:r>
          </a:p>
        </p:txBody>
      </p:sp>
      <p:sp>
        <p:nvSpPr>
          <p:cNvPr id="56" name="Freeform: Shape 29">
            <a:extLst>
              <a:ext uri="{FF2B5EF4-FFF2-40B4-BE49-F238E27FC236}">
                <a16:creationId xmlns:a16="http://schemas.microsoft.com/office/drawing/2014/main" id="{60DF5DA0-2BE9-9846-77D4-F49E4F76EB4B}"/>
              </a:ext>
            </a:extLst>
          </p:cNvPr>
          <p:cNvSpPr/>
          <p:nvPr userDrawn="1"/>
        </p:nvSpPr>
        <p:spPr>
          <a:xfrm>
            <a:off x="13347700" y="3008905"/>
            <a:ext cx="9359901" cy="7954940"/>
          </a:xfrm>
          <a:prstGeom prst="roundRect">
            <a:avLst>
              <a:gd name="adj" fmla="val 4382"/>
            </a:avLst>
          </a:prstGeom>
          <a:solidFill>
            <a:schemeClr val="bg1"/>
          </a:solidFill>
          <a:ln w="0" cap="flat">
            <a:gradFill>
              <a:gsLst>
                <a:gs pos="0">
                  <a:schemeClr val="bg1">
                    <a:alpha val="50000"/>
                  </a:schemeClr>
                </a:gs>
                <a:gs pos="57000">
                  <a:srgbClr val="FFFFFF"/>
                </a:gs>
                <a:gs pos="34992">
                  <a:srgbClr val="FFFFFF"/>
                </a:gs>
                <a:gs pos="15000">
                  <a:schemeClr val="bg1">
                    <a:alpha val="51000"/>
                  </a:schemeClr>
                </a:gs>
                <a:gs pos="83000">
                  <a:schemeClr val="bg1"/>
                </a:gs>
                <a:gs pos="100000">
                  <a:schemeClr val="bg1">
                    <a:alpha val="5000"/>
                  </a:schemeClr>
                </a:gs>
              </a:gsLst>
              <a:lin ang="5400000" scaled="1"/>
            </a:gradFill>
            <a:prstDash val="solid"/>
            <a:miter/>
          </a:ln>
        </p:spPr>
        <p:txBody>
          <a:bodyPr rtlCol="0" anchor="ctr"/>
          <a:lstStyle/>
          <a:p>
            <a:endParaRPr lang="en-US" sz="1400"/>
          </a:p>
        </p:txBody>
      </p:sp>
      <p:sp>
        <p:nvSpPr>
          <p:cNvPr id="58" name="Picture Placeholder 73">
            <a:extLst>
              <a:ext uri="{FF2B5EF4-FFF2-40B4-BE49-F238E27FC236}">
                <a16:creationId xmlns:a16="http://schemas.microsoft.com/office/drawing/2014/main" id="{E52B7073-8B01-9820-9750-29E2858BFAB0}"/>
              </a:ext>
            </a:extLst>
          </p:cNvPr>
          <p:cNvSpPr>
            <a:spLocks noGrp="1"/>
          </p:cNvSpPr>
          <p:nvPr>
            <p:ph type="pic" sz="quarter" idx="12"/>
          </p:nvPr>
        </p:nvSpPr>
        <p:spPr>
          <a:xfrm>
            <a:off x="13855906" y="3570555"/>
            <a:ext cx="8329324" cy="6928692"/>
          </a:xfrm>
          <a:prstGeom prst="roundRect">
            <a:avLst>
              <a:gd name="adj" fmla="val 2820"/>
            </a:avLst>
          </a:prstGeom>
          <a:solidFill>
            <a:schemeClr val="bg1">
              <a:lumMod val="85000"/>
            </a:schemeClr>
          </a:solidFill>
        </p:spPr>
        <p:txBody>
          <a:bodyPr/>
          <a:lstStyle/>
          <a:p>
            <a:endParaRPr lang="en-QA"/>
          </a:p>
        </p:txBody>
      </p:sp>
      <p:pic>
        <p:nvPicPr>
          <p:cNvPr id="61" name="Picture 60">
            <a:extLst>
              <a:ext uri="{FF2B5EF4-FFF2-40B4-BE49-F238E27FC236}">
                <a16:creationId xmlns:a16="http://schemas.microsoft.com/office/drawing/2014/main" id="{699881E4-C5AC-96C4-471A-6B5B871895B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4772" y="12544454"/>
            <a:ext cx="2544711" cy="662144"/>
          </a:xfrm>
          <a:prstGeom prst="rect">
            <a:avLst/>
          </a:prstGeom>
        </p:spPr>
      </p:pic>
      <p:pic>
        <p:nvPicPr>
          <p:cNvPr id="60" name="Picture 59">
            <a:extLst>
              <a:ext uri="{FF2B5EF4-FFF2-40B4-BE49-F238E27FC236}">
                <a16:creationId xmlns:a16="http://schemas.microsoft.com/office/drawing/2014/main" id="{8343168E-9561-1283-F7B8-7A9784E4A04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0934534" y="12160557"/>
            <a:ext cx="2699843" cy="1238494"/>
          </a:xfrm>
          <a:prstGeom prst="rect">
            <a:avLst/>
          </a:prstGeom>
        </p:spPr>
      </p:pic>
    </p:spTree>
    <p:extLst>
      <p:ext uri="{BB962C8B-B14F-4D97-AF65-F5344CB8AC3E}">
        <p14:creationId xmlns:p14="http://schemas.microsoft.com/office/powerpoint/2010/main" val="1798962963"/>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Night Blue 0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B7703F-2D1B-804C-7752-D98BD37D257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grpSp>
        <p:nvGrpSpPr>
          <p:cNvPr id="63" name="Grid" hidden="1">
            <a:extLst>
              <a:ext uri="{FF2B5EF4-FFF2-40B4-BE49-F238E27FC236}">
                <a16:creationId xmlns:a16="http://schemas.microsoft.com/office/drawing/2014/main" id="{89C5E171-1F86-36CA-43A1-463474759AC7}"/>
              </a:ext>
            </a:extLst>
          </p:cNvPr>
          <p:cNvGrpSpPr>
            <a:grpSpLocks/>
          </p:cNvGrpSpPr>
          <p:nvPr userDrawn="1"/>
        </p:nvGrpSpPr>
        <p:grpSpPr>
          <a:xfrm>
            <a:off x="1661878" y="1324484"/>
            <a:ext cx="21060245" cy="11067032"/>
            <a:chOff x="1661878" y="1324483"/>
            <a:chExt cx="21060245" cy="11067032"/>
          </a:xfrm>
        </p:grpSpPr>
        <p:grpSp>
          <p:nvGrpSpPr>
            <p:cNvPr id="64" name="Group 63">
              <a:extLst>
                <a:ext uri="{FF2B5EF4-FFF2-40B4-BE49-F238E27FC236}">
                  <a16:creationId xmlns:a16="http://schemas.microsoft.com/office/drawing/2014/main" id="{5CC3AE35-01A2-7939-AF4C-9BD96F5D1C0F}"/>
                </a:ext>
              </a:extLst>
            </p:cNvPr>
            <p:cNvGrpSpPr>
              <a:grpSpLocks/>
            </p:cNvGrpSpPr>
            <p:nvPr userDrawn="1"/>
          </p:nvGrpSpPr>
          <p:grpSpPr>
            <a:xfrm>
              <a:off x="1661880" y="1324483"/>
              <a:ext cx="21060243" cy="11067031"/>
              <a:chOff x="1661879" y="1458000"/>
              <a:chExt cx="21060243" cy="10800000"/>
            </a:xfrm>
            <a:solidFill>
              <a:srgbClr val="92D050">
                <a:alpha val="30000"/>
              </a:srgbClr>
            </a:solidFill>
          </p:grpSpPr>
          <p:sp>
            <p:nvSpPr>
              <p:cNvPr id="82" name="Rectangle 81">
                <a:extLst>
                  <a:ext uri="{FF2B5EF4-FFF2-40B4-BE49-F238E27FC236}">
                    <a16:creationId xmlns:a16="http://schemas.microsoft.com/office/drawing/2014/main" id="{56A5D992-79FB-0A17-B83C-1C93D3ECDC60}"/>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3" name="Rectangle 82">
                <a:extLst>
                  <a:ext uri="{FF2B5EF4-FFF2-40B4-BE49-F238E27FC236}">
                    <a16:creationId xmlns:a16="http://schemas.microsoft.com/office/drawing/2014/main" id="{52B3090E-84F4-F369-F057-80E3E44DCFEE}"/>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4" name="Rectangle 83">
                <a:extLst>
                  <a:ext uri="{FF2B5EF4-FFF2-40B4-BE49-F238E27FC236}">
                    <a16:creationId xmlns:a16="http://schemas.microsoft.com/office/drawing/2014/main" id="{BE8DB58F-3B06-19A1-097F-CCD20705344A}"/>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5" name="Rectangle 84">
                <a:extLst>
                  <a:ext uri="{FF2B5EF4-FFF2-40B4-BE49-F238E27FC236}">
                    <a16:creationId xmlns:a16="http://schemas.microsoft.com/office/drawing/2014/main" id="{AE40B6CF-A80D-C4F6-4959-6C2EA559ED99}"/>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6" name="Rectangle 85">
                <a:extLst>
                  <a:ext uri="{FF2B5EF4-FFF2-40B4-BE49-F238E27FC236}">
                    <a16:creationId xmlns:a16="http://schemas.microsoft.com/office/drawing/2014/main" id="{B1907883-6DD8-86CA-6E8D-B38803FC14C9}"/>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7" name="Rectangle 86">
                <a:extLst>
                  <a:ext uri="{FF2B5EF4-FFF2-40B4-BE49-F238E27FC236}">
                    <a16:creationId xmlns:a16="http://schemas.microsoft.com/office/drawing/2014/main" id="{B4BFD35C-5C10-7A96-C6AA-CFDE021AA091}"/>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8" name="Rectangle 87">
                <a:extLst>
                  <a:ext uri="{FF2B5EF4-FFF2-40B4-BE49-F238E27FC236}">
                    <a16:creationId xmlns:a16="http://schemas.microsoft.com/office/drawing/2014/main" id="{953D6973-5728-9881-00A7-9356DBE4CD5D}"/>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9" name="Rectangle 88">
                <a:extLst>
                  <a:ext uri="{FF2B5EF4-FFF2-40B4-BE49-F238E27FC236}">
                    <a16:creationId xmlns:a16="http://schemas.microsoft.com/office/drawing/2014/main" id="{E0872EE5-EB03-8C92-9D8D-4F965B1007F2}"/>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0" name="Rectangle 89">
                <a:extLst>
                  <a:ext uri="{FF2B5EF4-FFF2-40B4-BE49-F238E27FC236}">
                    <a16:creationId xmlns:a16="http://schemas.microsoft.com/office/drawing/2014/main" id="{6277D14D-B60A-6BA3-F28D-8010339BC373}"/>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1" name="Rectangle 90">
                <a:extLst>
                  <a:ext uri="{FF2B5EF4-FFF2-40B4-BE49-F238E27FC236}">
                    <a16:creationId xmlns:a16="http://schemas.microsoft.com/office/drawing/2014/main" id="{CCD21340-CD62-4708-7278-31507DB966B8}"/>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2" name="Rectangle 91">
                <a:extLst>
                  <a:ext uri="{FF2B5EF4-FFF2-40B4-BE49-F238E27FC236}">
                    <a16:creationId xmlns:a16="http://schemas.microsoft.com/office/drawing/2014/main" id="{DFBC635A-3E12-671C-F424-DFD7B1B1369F}"/>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3" name="Rectangle 92">
                <a:extLst>
                  <a:ext uri="{FF2B5EF4-FFF2-40B4-BE49-F238E27FC236}">
                    <a16:creationId xmlns:a16="http://schemas.microsoft.com/office/drawing/2014/main" id="{2DA4A3A0-4CEC-3C14-16BC-9657A7D6B43A}"/>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4" name="Rectangle 93">
                <a:extLst>
                  <a:ext uri="{FF2B5EF4-FFF2-40B4-BE49-F238E27FC236}">
                    <a16:creationId xmlns:a16="http://schemas.microsoft.com/office/drawing/2014/main" id="{C1B7E138-D05A-98E9-3D76-1962B5A48EE0}"/>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5" name="Rectangle 94">
                <a:extLst>
                  <a:ext uri="{FF2B5EF4-FFF2-40B4-BE49-F238E27FC236}">
                    <a16:creationId xmlns:a16="http://schemas.microsoft.com/office/drawing/2014/main" id="{59F43CD5-F861-BA48-8080-A885E2A48DB7}"/>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6" name="Rectangle 95">
                <a:extLst>
                  <a:ext uri="{FF2B5EF4-FFF2-40B4-BE49-F238E27FC236}">
                    <a16:creationId xmlns:a16="http://schemas.microsoft.com/office/drawing/2014/main" id="{0EE60631-711F-5286-B938-F1377C01174B}"/>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7" name="Rectangle 96">
                <a:extLst>
                  <a:ext uri="{FF2B5EF4-FFF2-40B4-BE49-F238E27FC236}">
                    <a16:creationId xmlns:a16="http://schemas.microsoft.com/office/drawing/2014/main" id="{CE0F0C48-3174-4541-D4D3-919EAEAA191E}"/>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8" name="Rectangle 97">
                <a:extLst>
                  <a:ext uri="{FF2B5EF4-FFF2-40B4-BE49-F238E27FC236}">
                    <a16:creationId xmlns:a16="http://schemas.microsoft.com/office/drawing/2014/main" id="{79BE953A-1683-FC3B-9AAC-4AF1881130F3}"/>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9" name="Rectangle 98">
                <a:extLst>
                  <a:ext uri="{FF2B5EF4-FFF2-40B4-BE49-F238E27FC236}">
                    <a16:creationId xmlns:a16="http://schemas.microsoft.com/office/drawing/2014/main" id="{869648BB-FF7A-D504-3F43-6C1612EA9C5C}"/>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0" name="Rectangle 99">
                <a:extLst>
                  <a:ext uri="{FF2B5EF4-FFF2-40B4-BE49-F238E27FC236}">
                    <a16:creationId xmlns:a16="http://schemas.microsoft.com/office/drawing/2014/main" id="{167AA9BB-7312-0BBB-8E7E-3198B1784A17}"/>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1" name="Rectangle 100">
                <a:extLst>
                  <a:ext uri="{FF2B5EF4-FFF2-40B4-BE49-F238E27FC236}">
                    <a16:creationId xmlns:a16="http://schemas.microsoft.com/office/drawing/2014/main" id="{1C26B303-F1DE-FA38-226B-7CAD91D47123}"/>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2" name="Rectangle 101">
                <a:extLst>
                  <a:ext uri="{FF2B5EF4-FFF2-40B4-BE49-F238E27FC236}">
                    <a16:creationId xmlns:a16="http://schemas.microsoft.com/office/drawing/2014/main" id="{3B35DEEF-6771-7DA6-1FA8-D2881ABAC82E}"/>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3" name="Rectangle 102">
                <a:extLst>
                  <a:ext uri="{FF2B5EF4-FFF2-40B4-BE49-F238E27FC236}">
                    <a16:creationId xmlns:a16="http://schemas.microsoft.com/office/drawing/2014/main" id="{C1F06F71-8DDF-B7E1-7F20-BA3446685FEA}"/>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4" name="Rectangle 103">
                <a:extLst>
                  <a:ext uri="{FF2B5EF4-FFF2-40B4-BE49-F238E27FC236}">
                    <a16:creationId xmlns:a16="http://schemas.microsoft.com/office/drawing/2014/main" id="{E4193FAE-F626-9E10-F236-3F59C9BDFC72}"/>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5" name="Rectangle 104">
                <a:extLst>
                  <a:ext uri="{FF2B5EF4-FFF2-40B4-BE49-F238E27FC236}">
                    <a16:creationId xmlns:a16="http://schemas.microsoft.com/office/drawing/2014/main" id="{9E05BD88-B299-9DCA-FE89-7BC0BEED04A4}"/>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6" name="Rectangle 105">
                <a:extLst>
                  <a:ext uri="{FF2B5EF4-FFF2-40B4-BE49-F238E27FC236}">
                    <a16:creationId xmlns:a16="http://schemas.microsoft.com/office/drawing/2014/main" id="{18AA6FD2-F2D6-E52B-1E01-097E51DB6136}"/>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7" name="Rectangle 106">
                <a:extLst>
                  <a:ext uri="{FF2B5EF4-FFF2-40B4-BE49-F238E27FC236}">
                    <a16:creationId xmlns:a16="http://schemas.microsoft.com/office/drawing/2014/main" id="{CFC5AD14-BA8A-487E-90DF-F8A2BF54F9F7}"/>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8" name="Rectangle 107">
                <a:extLst>
                  <a:ext uri="{FF2B5EF4-FFF2-40B4-BE49-F238E27FC236}">
                    <a16:creationId xmlns:a16="http://schemas.microsoft.com/office/drawing/2014/main" id="{5BBC4B59-D525-44DB-04CD-D8C637C279B4}"/>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9" name="Rectangle 108">
                <a:extLst>
                  <a:ext uri="{FF2B5EF4-FFF2-40B4-BE49-F238E27FC236}">
                    <a16:creationId xmlns:a16="http://schemas.microsoft.com/office/drawing/2014/main" id="{7A3F8B07-1240-63EF-316F-3474A4EE9C8F}"/>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0" name="Rectangle 109">
                <a:extLst>
                  <a:ext uri="{FF2B5EF4-FFF2-40B4-BE49-F238E27FC236}">
                    <a16:creationId xmlns:a16="http://schemas.microsoft.com/office/drawing/2014/main" id="{2B458771-C0EB-B137-2FC2-87A9F9BB91F4}"/>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1" name="Rectangle 110">
                <a:extLst>
                  <a:ext uri="{FF2B5EF4-FFF2-40B4-BE49-F238E27FC236}">
                    <a16:creationId xmlns:a16="http://schemas.microsoft.com/office/drawing/2014/main" id="{03E752A5-34EE-35FB-5DB3-39AE3528EDDA}"/>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65" name="Group 64">
              <a:extLst>
                <a:ext uri="{FF2B5EF4-FFF2-40B4-BE49-F238E27FC236}">
                  <a16:creationId xmlns:a16="http://schemas.microsoft.com/office/drawing/2014/main" id="{ADD4606E-D525-7DBF-F648-EAA9E66BBF51}"/>
                </a:ext>
              </a:extLst>
            </p:cNvPr>
            <p:cNvGrpSpPr>
              <a:grpSpLocks/>
            </p:cNvGrpSpPr>
            <p:nvPr userDrawn="1"/>
          </p:nvGrpSpPr>
          <p:grpSpPr>
            <a:xfrm rot="5400000">
              <a:off x="6658485" y="-3672122"/>
              <a:ext cx="11067030" cy="21060243"/>
              <a:chOff x="6658493" y="1458000"/>
              <a:chExt cx="11067030" cy="10800000"/>
            </a:xfrm>
            <a:solidFill>
              <a:srgbClr val="92D050">
                <a:alpha val="30000"/>
              </a:srgbClr>
            </a:solidFill>
          </p:grpSpPr>
          <p:sp>
            <p:nvSpPr>
              <p:cNvPr id="66" name="Rectangle 65">
                <a:extLst>
                  <a:ext uri="{FF2B5EF4-FFF2-40B4-BE49-F238E27FC236}">
                    <a16:creationId xmlns:a16="http://schemas.microsoft.com/office/drawing/2014/main" id="{186155C1-D969-CF23-03A2-3713EF024FE9}"/>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7" name="Rectangle 66">
                <a:extLst>
                  <a:ext uri="{FF2B5EF4-FFF2-40B4-BE49-F238E27FC236}">
                    <a16:creationId xmlns:a16="http://schemas.microsoft.com/office/drawing/2014/main" id="{B6DA85E4-4164-DBC1-D1F5-9978EAFCB445}"/>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8" name="Rectangle 67">
                <a:extLst>
                  <a:ext uri="{FF2B5EF4-FFF2-40B4-BE49-F238E27FC236}">
                    <a16:creationId xmlns:a16="http://schemas.microsoft.com/office/drawing/2014/main" id="{A5E5705D-7A4D-75F6-F098-26209BF23D6D}"/>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9" name="Rectangle 68">
                <a:extLst>
                  <a:ext uri="{FF2B5EF4-FFF2-40B4-BE49-F238E27FC236}">
                    <a16:creationId xmlns:a16="http://schemas.microsoft.com/office/drawing/2014/main" id="{7F815515-B920-A981-452E-261A20F3356C}"/>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0" name="Rectangle 69">
                <a:extLst>
                  <a:ext uri="{FF2B5EF4-FFF2-40B4-BE49-F238E27FC236}">
                    <a16:creationId xmlns:a16="http://schemas.microsoft.com/office/drawing/2014/main" id="{5910FDD6-6F54-8D98-D7F9-1A6E6A159214}"/>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1" name="Rectangle 70">
                <a:extLst>
                  <a:ext uri="{FF2B5EF4-FFF2-40B4-BE49-F238E27FC236}">
                    <a16:creationId xmlns:a16="http://schemas.microsoft.com/office/drawing/2014/main" id="{C316F2D4-DD06-4A1D-1280-A9A0FAAAD533}"/>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2" name="Rectangle 71">
                <a:extLst>
                  <a:ext uri="{FF2B5EF4-FFF2-40B4-BE49-F238E27FC236}">
                    <a16:creationId xmlns:a16="http://schemas.microsoft.com/office/drawing/2014/main" id="{692331E1-6BBC-CB0F-D971-CE49DF3987A7}"/>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3" name="Rectangle 72">
                <a:extLst>
                  <a:ext uri="{FF2B5EF4-FFF2-40B4-BE49-F238E27FC236}">
                    <a16:creationId xmlns:a16="http://schemas.microsoft.com/office/drawing/2014/main" id="{B1EED014-3AD8-8457-2EBE-1339108DF6E7}"/>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4" name="Rectangle 73">
                <a:extLst>
                  <a:ext uri="{FF2B5EF4-FFF2-40B4-BE49-F238E27FC236}">
                    <a16:creationId xmlns:a16="http://schemas.microsoft.com/office/drawing/2014/main" id="{5C0F5BEE-D3C7-D565-0384-29B1AC56852F}"/>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5" name="Rectangle 74">
                <a:extLst>
                  <a:ext uri="{FF2B5EF4-FFF2-40B4-BE49-F238E27FC236}">
                    <a16:creationId xmlns:a16="http://schemas.microsoft.com/office/drawing/2014/main" id="{D040E7C6-02EA-6165-61BA-B7CCB9A1C2EE}"/>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6" name="Rectangle 75">
                <a:extLst>
                  <a:ext uri="{FF2B5EF4-FFF2-40B4-BE49-F238E27FC236}">
                    <a16:creationId xmlns:a16="http://schemas.microsoft.com/office/drawing/2014/main" id="{EF8D4EE8-1E0D-B976-329F-CACE4FCCE65D}"/>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7" name="Rectangle 76">
                <a:extLst>
                  <a:ext uri="{FF2B5EF4-FFF2-40B4-BE49-F238E27FC236}">
                    <a16:creationId xmlns:a16="http://schemas.microsoft.com/office/drawing/2014/main" id="{685AB4FE-39CF-42B3-0069-844272E9B75E}"/>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8" name="Rectangle 77">
                <a:extLst>
                  <a:ext uri="{FF2B5EF4-FFF2-40B4-BE49-F238E27FC236}">
                    <a16:creationId xmlns:a16="http://schemas.microsoft.com/office/drawing/2014/main" id="{EC0ADF3E-3A2D-657F-7EA5-6CCE1E4E6B62}"/>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9" name="Rectangle 78">
                <a:extLst>
                  <a:ext uri="{FF2B5EF4-FFF2-40B4-BE49-F238E27FC236}">
                    <a16:creationId xmlns:a16="http://schemas.microsoft.com/office/drawing/2014/main" id="{69F91096-6070-BE16-8148-A7E08D2AED93}"/>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0" name="Rectangle 79">
                <a:extLst>
                  <a:ext uri="{FF2B5EF4-FFF2-40B4-BE49-F238E27FC236}">
                    <a16:creationId xmlns:a16="http://schemas.microsoft.com/office/drawing/2014/main" id="{E3C9D017-C692-706D-9E36-21D324E682AD}"/>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1" name="Rectangle 80">
                <a:extLst>
                  <a:ext uri="{FF2B5EF4-FFF2-40B4-BE49-F238E27FC236}">
                    <a16:creationId xmlns:a16="http://schemas.microsoft.com/office/drawing/2014/main" id="{F4D0B2D4-0F25-B787-8966-0E7BF0536744}"/>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114" name="Title 113">
            <a:extLst>
              <a:ext uri="{FF2B5EF4-FFF2-40B4-BE49-F238E27FC236}">
                <a16:creationId xmlns:a16="http://schemas.microsoft.com/office/drawing/2014/main" id="{AAB81EEB-8256-7F93-4288-F867AB06607A}"/>
              </a:ext>
            </a:extLst>
          </p:cNvPr>
          <p:cNvSpPr>
            <a:spLocks noGrp="1"/>
          </p:cNvSpPr>
          <p:nvPr>
            <p:ph type="title"/>
          </p:nvPr>
        </p:nvSpPr>
        <p:spPr>
          <a:xfrm>
            <a:off x="1676400" y="1351667"/>
            <a:ext cx="21045720" cy="1046621"/>
          </a:xfrm>
          <a:prstGeom prst="rect">
            <a:avLst/>
          </a:prstGeom>
        </p:spPr>
        <p:txBody>
          <a:bodyPr/>
          <a:lstStyle>
            <a:lvl1pPr>
              <a:defRPr sz="6000">
                <a:solidFill>
                  <a:schemeClr val="accent2"/>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Tree>
    <p:extLst>
      <p:ext uri="{BB962C8B-B14F-4D97-AF65-F5344CB8AC3E}">
        <p14:creationId xmlns:p14="http://schemas.microsoft.com/office/powerpoint/2010/main" val="3428354646"/>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Night Blue 0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B7703F-2D1B-804C-7752-D98BD37D257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sp>
        <p:nvSpPr>
          <p:cNvPr id="8" name="Picture Placeholder 6">
            <a:extLst>
              <a:ext uri="{FF2B5EF4-FFF2-40B4-BE49-F238E27FC236}">
                <a16:creationId xmlns:a16="http://schemas.microsoft.com/office/drawing/2014/main" id="{2D374453-CBDF-CF27-1BA9-35475C483B20}"/>
              </a:ext>
            </a:extLst>
          </p:cNvPr>
          <p:cNvSpPr>
            <a:spLocks noGrp="1"/>
          </p:cNvSpPr>
          <p:nvPr>
            <p:ph type="pic" sz="quarter" idx="12"/>
          </p:nvPr>
        </p:nvSpPr>
        <p:spPr>
          <a:xfrm>
            <a:off x="0" y="0"/>
            <a:ext cx="14156514" cy="13716000"/>
          </a:xfrm>
          <a:prstGeom prst="rect">
            <a:avLst/>
          </a:prstGeom>
        </p:spPr>
        <p:txBody>
          <a:bodyPr/>
          <a:lstStyle>
            <a:lvl1pPr>
              <a:defRPr sz="2800">
                <a:latin typeface="Calibri" panose="020F0502020204030204" pitchFamily="34" charset="0"/>
                <a:cs typeface="Calibri" panose="020F0502020204030204" pitchFamily="34" charset="0"/>
              </a:defRPr>
            </a:lvl1pPr>
          </a:lstStyle>
          <a:p>
            <a:endParaRPr lang="en-QA"/>
          </a:p>
        </p:txBody>
      </p:sp>
      <p:grpSp>
        <p:nvGrpSpPr>
          <p:cNvPr id="63" name="Grid" hidden="1">
            <a:extLst>
              <a:ext uri="{FF2B5EF4-FFF2-40B4-BE49-F238E27FC236}">
                <a16:creationId xmlns:a16="http://schemas.microsoft.com/office/drawing/2014/main" id="{89C5E171-1F86-36CA-43A1-463474759AC7}"/>
              </a:ext>
            </a:extLst>
          </p:cNvPr>
          <p:cNvGrpSpPr>
            <a:grpSpLocks/>
          </p:cNvGrpSpPr>
          <p:nvPr userDrawn="1"/>
        </p:nvGrpSpPr>
        <p:grpSpPr>
          <a:xfrm>
            <a:off x="1661878" y="1324484"/>
            <a:ext cx="21060245" cy="11067032"/>
            <a:chOff x="1661878" y="1324483"/>
            <a:chExt cx="21060245" cy="11067032"/>
          </a:xfrm>
        </p:grpSpPr>
        <p:grpSp>
          <p:nvGrpSpPr>
            <p:cNvPr id="64" name="Group 63">
              <a:extLst>
                <a:ext uri="{FF2B5EF4-FFF2-40B4-BE49-F238E27FC236}">
                  <a16:creationId xmlns:a16="http://schemas.microsoft.com/office/drawing/2014/main" id="{5CC3AE35-01A2-7939-AF4C-9BD96F5D1C0F}"/>
                </a:ext>
              </a:extLst>
            </p:cNvPr>
            <p:cNvGrpSpPr>
              <a:grpSpLocks/>
            </p:cNvGrpSpPr>
            <p:nvPr userDrawn="1"/>
          </p:nvGrpSpPr>
          <p:grpSpPr>
            <a:xfrm>
              <a:off x="1661880" y="1324483"/>
              <a:ext cx="21060243" cy="11067031"/>
              <a:chOff x="1661879" y="1458000"/>
              <a:chExt cx="21060243" cy="10800000"/>
            </a:xfrm>
            <a:solidFill>
              <a:srgbClr val="92D050">
                <a:alpha val="30000"/>
              </a:srgbClr>
            </a:solidFill>
          </p:grpSpPr>
          <p:sp>
            <p:nvSpPr>
              <p:cNvPr id="82" name="Rectangle 81">
                <a:extLst>
                  <a:ext uri="{FF2B5EF4-FFF2-40B4-BE49-F238E27FC236}">
                    <a16:creationId xmlns:a16="http://schemas.microsoft.com/office/drawing/2014/main" id="{56A5D992-79FB-0A17-B83C-1C93D3ECDC60}"/>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3" name="Rectangle 82">
                <a:extLst>
                  <a:ext uri="{FF2B5EF4-FFF2-40B4-BE49-F238E27FC236}">
                    <a16:creationId xmlns:a16="http://schemas.microsoft.com/office/drawing/2014/main" id="{52B3090E-84F4-F369-F057-80E3E44DCFEE}"/>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4" name="Rectangle 83">
                <a:extLst>
                  <a:ext uri="{FF2B5EF4-FFF2-40B4-BE49-F238E27FC236}">
                    <a16:creationId xmlns:a16="http://schemas.microsoft.com/office/drawing/2014/main" id="{BE8DB58F-3B06-19A1-097F-CCD20705344A}"/>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5" name="Rectangle 84">
                <a:extLst>
                  <a:ext uri="{FF2B5EF4-FFF2-40B4-BE49-F238E27FC236}">
                    <a16:creationId xmlns:a16="http://schemas.microsoft.com/office/drawing/2014/main" id="{AE40B6CF-A80D-C4F6-4959-6C2EA559ED99}"/>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6" name="Rectangle 85">
                <a:extLst>
                  <a:ext uri="{FF2B5EF4-FFF2-40B4-BE49-F238E27FC236}">
                    <a16:creationId xmlns:a16="http://schemas.microsoft.com/office/drawing/2014/main" id="{B1907883-6DD8-86CA-6E8D-B38803FC14C9}"/>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7" name="Rectangle 86">
                <a:extLst>
                  <a:ext uri="{FF2B5EF4-FFF2-40B4-BE49-F238E27FC236}">
                    <a16:creationId xmlns:a16="http://schemas.microsoft.com/office/drawing/2014/main" id="{B4BFD35C-5C10-7A96-C6AA-CFDE021AA091}"/>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8" name="Rectangle 87">
                <a:extLst>
                  <a:ext uri="{FF2B5EF4-FFF2-40B4-BE49-F238E27FC236}">
                    <a16:creationId xmlns:a16="http://schemas.microsoft.com/office/drawing/2014/main" id="{953D6973-5728-9881-00A7-9356DBE4CD5D}"/>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9" name="Rectangle 88">
                <a:extLst>
                  <a:ext uri="{FF2B5EF4-FFF2-40B4-BE49-F238E27FC236}">
                    <a16:creationId xmlns:a16="http://schemas.microsoft.com/office/drawing/2014/main" id="{E0872EE5-EB03-8C92-9D8D-4F965B1007F2}"/>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0" name="Rectangle 89">
                <a:extLst>
                  <a:ext uri="{FF2B5EF4-FFF2-40B4-BE49-F238E27FC236}">
                    <a16:creationId xmlns:a16="http://schemas.microsoft.com/office/drawing/2014/main" id="{6277D14D-B60A-6BA3-F28D-8010339BC373}"/>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1" name="Rectangle 90">
                <a:extLst>
                  <a:ext uri="{FF2B5EF4-FFF2-40B4-BE49-F238E27FC236}">
                    <a16:creationId xmlns:a16="http://schemas.microsoft.com/office/drawing/2014/main" id="{CCD21340-CD62-4708-7278-31507DB966B8}"/>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2" name="Rectangle 91">
                <a:extLst>
                  <a:ext uri="{FF2B5EF4-FFF2-40B4-BE49-F238E27FC236}">
                    <a16:creationId xmlns:a16="http://schemas.microsoft.com/office/drawing/2014/main" id="{DFBC635A-3E12-671C-F424-DFD7B1B1369F}"/>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3" name="Rectangle 92">
                <a:extLst>
                  <a:ext uri="{FF2B5EF4-FFF2-40B4-BE49-F238E27FC236}">
                    <a16:creationId xmlns:a16="http://schemas.microsoft.com/office/drawing/2014/main" id="{2DA4A3A0-4CEC-3C14-16BC-9657A7D6B43A}"/>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4" name="Rectangle 93">
                <a:extLst>
                  <a:ext uri="{FF2B5EF4-FFF2-40B4-BE49-F238E27FC236}">
                    <a16:creationId xmlns:a16="http://schemas.microsoft.com/office/drawing/2014/main" id="{C1B7E138-D05A-98E9-3D76-1962B5A48EE0}"/>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5" name="Rectangle 94">
                <a:extLst>
                  <a:ext uri="{FF2B5EF4-FFF2-40B4-BE49-F238E27FC236}">
                    <a16:creationId xmlns:a16="http://schemas.microsoft.com/office/drawing/2014/main" id="{59F43CD5-F861-BA48-8080-A885E2A48DB7}"/>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6" name="Rectangle 95">
                <a:extLst>
                  <a:ext uri="{FF2B5EF4-FFF2-40B4-BE49-F238E27FC236}">
                    <a16:creationId xmlns:a16="http://schemas.microsoft.com/office/drawing/2014/main" id="{0EE60631-711F-5286-B938-F1377C01174B}"/>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7" name="Rectangle 96">
                <a:extLst>
                  <a:ext uri="{FF2B5EF4-FFF2-40B4-BE49-F238E27FC236}">
                    <a16:creationId xmlns:a16="http://schemas.microsoft.com/office/drawing/2014/main" id="{CE0F0C48-3174-4541-D4D3-919EAEAA191E}"/>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8" name="Rectangle 97">
                <a:extLst>
                  <a:ext uri="{FF2B5EF4-FFF2-40B4-BE49-F238E27FC236}">
                    <a16:creationId xmlns:a16="http://schemas.microsoft.com/office/drawing/2014/main" id="{79BE953A-1683-FC3B-9AAC-4AF1881130F3}"/>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9" name="Rectangle 98">
                <a:extLst>
                  <a:ext uri="{FF2B5EF4-FFF2-40B4-BE49-F238E27FC236}">
                    <a16:creationId xmlns:a16="http://schemas.microsoft.com/office/drawing/2014/main" id="{869648BB-FF7A-D504-3F43-6C1612EA9C5C}"/>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0" name="Rectangle 99">
                <a:extLst>
                  <a:ext uri="{FF2B5EF4-FFF2-40B4-BE49-F238E27FC236}">
                    <a16:creationId xmlns:a16="http://schemas.microsoft.com/office/drawing/2014/main" id="{167AA9BB-7312-0BBB-8E7E-3198B1784A17}"/>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1" name="Rectangle 100">
                <a:extLst>
                  <a:ext uri="{FF2B5EF4-FFF2-40B4-BE49-F238E27FC236}">
                    <a16:creationId xmlns:a16="http://schemas.microsoft.com/office/drawing/2014/main" id="{1C26B303-F1DE-FA38-226B-7CAD91D47123}"/>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2" name="Rectangle 101">
                <a:extLst>
                  <a:ext uri="{FF2B5EF4-FFF2-40B4-BE49-F238E27FC236}">
                    <a16:creationId xmlns:a16="http://schemas.microsoft.com/office/drawing/2014/main" id="{3B35DEEF-6771-7DA6-1FA8-D2881ABAC82E}"/>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3" name="Rectangle 102">
                <a:extLst>
                  <a:ext uri="{FF2B5EF4-FFF2-40B4-BE49-F238E27FC236}">
                    <a16:creationId xmlns:a16="http://schemas.microsoft.com/office/drawing/2014/main" id="{C1F06F71-8DDF-B7E1-7F20-BA3446685FEA}"/>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4" name="Rectangle 103">
                <a:extLst>
                  <a:ext uri="{FF2B5EF4-FFF2-40B4-BE49-F238E27FC236}">
                    <a16:creationId xmlns:a16="http://schemas.microsoft.com/office/drawing/2014/main" id="{E4193FAE-F626-9E10-F236-3F59C9BDFC72}"/>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5" name="Rectangle 104">
                <a:extLst>
                  <a:ext uri="{FF2B5EF4-FFF2-40B4-BE49-F238E27FC236}">
                    <a16:creationId xmlns:a16="http://schemas.microsoft.com/office/drawing/2014/main" id="{9E05BD88-B299-9DCA-FE89-7BC0BEED04A4}"/>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6" name="Rectangle 105">
                <a:extLst>
                  <a:ext uri="{FF2B5EF4-FFF2-40B4-BE49-F238E27FC236}">
                    <a16:creationId xmlns:a16="http://schemas.microsoft.com/office/drawing/2014/main" id="{18AA6FD2-F2D6-E52B-1E01-097E51DB6136}"/>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7" name="Rectangle 106">
                <a:extLst>
                  <a:ext uri="{FF2B5EF4-FFF2-40B4-BE49-F238E27FC236}">
                    <a16:creationId xmlns:a16="http://schemas.microsoft.com/office/drawing/2014/main" id="{CFC5AD14-BA8A-487E-90DF-F8A2BF54F9F7}"/>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8" name="Rectangle 107">
                <a:extLst>
                  <a:ext uri="{FF2B5EF4-FFF2-40B4-BE49-F238E27FC236}">
                    <a16:creationId xmlns:a16="http://schemas.microsoft.com/office/drawing/2014/main" id="{5BBC4B59-D525-44DB-04CD-D8C637C279B4}"/>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9" name="Rectangle 108">
                <a:extLst>
                  <a:ext uri="{FF2B5EF4-FFF2-40B4-BE49-F238E27FC236}">
                    <a16:creationId xmlns:a16="http://schemas.microsoft.com/office/drawing/2014/main" id="{7A3F8B07-1240-63EF-316F-3474A4EE9C8F}"/>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0" name="Rectangle 109">
                <a:extLst>
                  <a:ext uri="{FF2B5EF4-FFF2-40B4-BE49-F238E27FC236}">
                    <a16:creationId xmlns:a16="http://schemas.microsoft.com/office/drawing/2014/main" id="{2B458771-C0EB-B137-2FC2-87A9F9BB91F4}"/>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1" name="Rectangle 110">
                <a:extLst>
                  <a:ext uri="{FF2B5EF4-FFF2-40B4-BE49-F238E27FC236}">
                    <a16:creationId xmlns:a16="http://schemas.microsoft.com/office/drawing/2014/main" id="{03E752A5-34EE-35FB-5DB3-39AE3528EDDA}"/>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65" name="Group 64">
              <a:extLst>
                <a:ext uri="{FF2B5EF4-FFF2-40B4-BE49-F238E27FC236}">
                  <a16:creationId xmlns:a16="http://schemas.microsoft.com/office/drawing/2014/main" id="{ADD4606E-D525-7DBF-F648-EAA9E66BBF51}"/>
                </a:ext>
              </a:extLst>
            </p:cNvPr>
            <p:cNvGrpSpPr>
              <a:grpSpLocks/>
            </p:cNvGrpSpPr>
            <p:nvPr userDrawn="1"/>
          </p:nvGrpSpPr>
          <p:grpSpPr>
            <a:xfrm rot="5400000">
              <a:off x="6658485" y="-3672122"/>
              <a:ext cx="11067030" cy="21060243"/>
              <a:chOff x="6658493" y="1458000"/>
              <a:chExt cx="11067030" cy="10800000"/>
            </a:xfrm>
            <a:solidFill>
              <a:srgbClr val="92D050">
                <a:alpha val="30000"/>
              </a:srgbClr>
            </a:solidFill>
          </p:grpSpPr>
          <p:sp>
            <p:nvSpPr>
              <p:cNvPr id="66" name="Rectangle 65">
                <a:extLst>
                  <a:ext uri="{FF2B5EF4-FFF2-40B4-BE49-F238E27FC236}">
                    <a16:creationId xmlns:a16="http://schemas.microsoft.com/office/drawing/2014/main" id="{186155C1-D969-CF23-03A2-3713EF024FE9}"/>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7" name="Rectangle 66">
                <a:extLst>
                  <a:ext uri="{FF2B5EF4-FFF2-40B4-BE49-F238E27FC236}">
                    <a16:creationId xmlns:a16="http://schemas.microsoft.com/office/drawing/2014/main" id="{B6DA85E4-4164-DBC1-D1F5-9978EAFCB445}"/>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8" name="Rectangle 67">
                <a:extLst>
                  <a:ext uri="{FF2B5EF4-FFF2-40B4-BE49-F238E27FC236}">
                    <a16:creationId xmlns:a16="http://schemas.microsoft.com/office/drawing/2014/main" id="{A5E5705D-7A4D-75F6-F098-26209BF23D6D}"/>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9" name="Rectangle 68">
                <a:extLst>
                  <a:ext uri="{FF2B5EF4-FFF2-40B4-BE49-F238E27FC236}">
                    <a16:creationId xmlns:a16="http://schemas.microsoft.com/office/drawing/2014/main" id="{7F815515-B920-A981-452E-261A20F3356C}"/>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0" name="Rectangle 69">
                <a:extLst>
                  <a:ext uri="{FF2B5EF4-FFF2-40B4-BE49-F238E27FC236}">
                    <a16:creationId xmlns:a16="http://schemas.microsoft.com/office/drawing/2014/main" id="{5910FDD6-6F54-8D98-D7F9-1A6E6A159214}"/>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1" name="Rectangle 70">
                <a:extLst>
                  <a:ext uri="{FF2B5EF4-FFF2-40B4-BE49-F238E27FC236}">
                    <a16:creationId xmlns:a16="http://schemas.microsoft.com/office/drawing/2014/main" id="{C316F2D4-DD06-4A1D-1280-A9A0FAAAD533}"/>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2" name="Rectangle 71">
                <a:extLst>
                  <a:ext uri="{FF2B5EF4-FFF2-40B4-BE49-F238E27FC236}">
                    <a16:creationId xmlns:a16="http://schemas.microsoft.com/office/drawing/2014/main" id="{692331E1-6BBC-CB0F-D971-CE49DF3987A7}"/>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3" name="Rectangle 72">
                <a:extLst>
                  <a:ext uri="{FF2B5EF4-FFF2-40B4-BE49-F238E27FC236}">
                    <a16:creationId xmlns:a16="http://schemas.microsoft.com/office/drawing/2014/main" id="{B1EED014-3AD8-8457-2EBE-1339108DF6E7}"/>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4" name="Rectangle 73">
                <a:extLst>
                  <a:ext uri="{FF2B5EF4-FFF2-40B4-BE49-F238E27FC236}">
                    <a16:creationId xmlns:a16="http://schemas.microsoft.com/office/drawing/2014/main" id="{5C0F5BEE-D3C7-D565-0384-29B1AC56852F}"/>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5" name="Rectangle 74">
                <a:extLst>
                  <a:ext uri="{FF2B5EF4-FFF2-40B4-BE49-F238E27FC236}">
                    <a16:creationId xmlns:a16="http://schemas.microsoft.com/office/drawing/2014/main" id="{D040E7C6-02EA-6165-61BA-B7CCB9A1C2EE}"/>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6" name="Rectangle 75">
                <a:extLst>
                  <a:ext uri="{FF2B5EF4-FFF2-40B4-BE49-F238E27FC236}">
                    <a16:creationId xmlns:a16="http://schemas.microsoft.com/office/drawing/2014/main" id="{EF8D4EE8-1E0D-B976-329F-CACE4FCCE65D}"/>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7" name="Rectangle 76">
                <a:extLst>
                  <a:ext uri="{FF2B5EF4-FFF2-40B4-BE49-F238E27FC236}">
                    <a16:creationId xmlns:a16="http://schemas.microsoft.com/office/drawing/2014/main" id="{685AB4FE-39CF-42B3-0069-844272E9B75E}"/>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8" name="Rectangle 77">
                <a:extLst>
                  <a:ext uri="{FF2B5EF4-FFF2-40B4-BE49-F238E27FC236}">
                    <a16:creationId xmlns:a16="http://schemas.microsoft.com/office/drawing/2014/main" id="{EC0ADF3E-3A2D-657F-7EA5-6CCE1E4E6B62}"/>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9" name="Rectangle 78">
                <a:extLst>
                  <a:ext uri="{FF2B5EF4-FFF2-40B4-BE49-F238E27FC236}">
                    <a16:creationId xmlns:a16="http://schemas.microsoft.com/office/drawing/2014/main" id="{69F91096-6070-BE16-8148-A7E08D2AED93}"/>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0" name="Rectangle 79">
                <a:extLst>
                  <a:ext uri="{FF2B5EF4-FFF2-40B4-BE49-F238E27FC236}">
                    <a16:creationId xmlns:a16="http://schemas.microsoft.com/office/drawing/2014/main" id="{E3C9D017-C692-706D-9E36-21D324E682AD}"/>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1" name="Rectangle 80">
                <a:extLst>
                  <a:ext uri="{FF2B5EF4-FFF2-40B4-BE49-F238E27FC236}">
                    <a16:creationId xmlns:a16="http://schemas.microsoft.com/office/drawing/2014/main" id="{F4D0B2D4-0F25-B787-8966-0E7BF0536744}"/>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2" name="Title 113">
            <a:extLst>
              <a:ext uri="{FF2B5EF4-FFF2-40B4-BE49-F238E27FC236}">
                <a16:creationId xmlns:a16="http://schemas.microsoft.com/office/drawing/2014/main" id="{6CDDE8C6-EEFD-FE4D-E847-04C5650C0599}"/>
              </a:ext>
            </a:extLst>
          </p:cNvPr>
          <p:cNvSpPr>
            <a:spLocks noGrp="1"/>
          </p:cNvSpPr>
          <p:nvPr>
            <p:ph type="title"/>
          </p:nvPr>
        </p:nvSpPr>
        <p:spPr>
          <a:xfrm>
            <a:off x="15937905" y="4127303"/>
            <a:ext cx="6055896" cy="1760423"/>
          </a:xfrm>
          <a:prstGeom prst="rect">
            <a:avLst/>
          </a:prstGeom>
        </p:spPr>
        <p:txBody>
          <a:bodyPr/>
          <a:lstStyle>
            <a:lvl1pPr>
              <a:defRPr sz="6000">
                <a:solidFill>
                  <a:schemeClr val="accent2"/>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4" name="Text Placeholder 54">
            <a:extLst>
              <a:ext uri="{FF2B5EF4-FFF2-40B4-BE49-F238E27FC236}">
                <a16:creationId xmlns:a16="http://schemas.microsoft.com/office/drawing/2014/main" id="{31BA3B98-F928-3B0F-EBC3-103635A97DA3}"/>
              </a:ext>
            </a:extLst>
          </p:cNvPr>
          <p:cNvSpPr>
            <a:spLocks noGrp="1"/>
          </p:cNvSpPr>
          <p:nvPr>
            <p:ph type="body" sz="quarter" idx="10" hasCustomPrompt="1"/>
          </p:nvPr>
        </p:nvSpPr>
        <p:spPr>
          <a:xfrm>
            <a:off x="15937905" y="6290298"/>
            <a:ext cx="6070166" cy="4577506"/>
          </a:xfrm>
          <a:prstGeom prst="rect">
            <a:avLst/>
          </a:prstGeom>
        </p:spPr>
        <p:txBody>
          <a:bodyPr/>
          <a:lstStyle>
            <a:lvl1pPr>
              <a:lnSpc>
                <a:spcPct val="100000"/>
              </a:lnSpc>
              <a:defRPr sz="2800">
                <a:solidFill>
                  <a:schemeClr val="tx1"/>
                </a:solidFill>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 name="Text Placeholder 54">
            <a:extLst>
              <a:ext uri="{FF2B5EF4-FFF2-40B4-BE49-F238E27FC236}">
                <a16:creationId xmlns:a16="http://schemas.microsoft.com/office/drawing/2014/main" id="{B9846C31-45D5-9429-11C9-7E0233FF9568}"/>
              </a:ext>
            </a:extLst>
          </p:cNvPr>
          <p:cNvSpPr>
            <a:spLocks noGrp="1"/>
          </p:cNvSpPr>
          <p:nvPr>
            <p:ph type="body" sz="quarter" idx="11" hasCustomPrompt="1"/>
          </p:nvPr>
        </p:nvSpPr>
        <p:spPr>
          <a:xfrm>
            <a:off x="15937905" y="2721287"/>
            <a:ext cx="6069848" cy="1073804"/>
          </a:xfrm>
          <a:prstGeom prst="rect">
            <a:avLst/>
          </a:prstGeom>
        </p:spPr>
        <p:txBody>
          <a:bodyPr anchor="b"/>
          <a:lstStyle>
            <a:lvl1pPr>
              <a:lnSpc>
                <a:spcPct val="100000"/>
              </a:lnSpc>
              <a:defRPr sz="2800" b="1" i="0">
                <a:solidFill>
                  <a:schemeClr val="tx1"/>
                </a:solidFill>
                <a:latin typeface="Calibri" panose="020F0502020204030204" pitchFamily="34" charset="0"/>
                <a:cs typeface="Calibri" panose="020F0502020204030204" pitchFamily="34" charset="0"/>
              </a:defRPr>
            </a:lvl1pPr>
          </a:lstStyle>
          <a:p>
            <a:pPr lvl="0"/>
            <a:r>
              <a:rPr lang="en-US"/>
              <a:t>Subtitle Here</a:t>
            </a:r>
          </a:p>
        </p:txBody>
      </p:sp>
    </p:spTree>
    <p:extLst>
      <p:ext uri="{BB962C8B-B14F-4D97-AF65-F5344CB8AC3E}">
        <p14:creationId xmlns:p14="http://schemas.microsoft.com/office/powerpoint/2010/main" val="2137125013"/>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Night Blue 0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B7703F-2D1B-804C-7752-D98BD37D257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grpSp>
        <p:nvGrpSpPr>
          <p:cNvPr id="63" name="Grid" hidden="1">
            <a:extLst>
              <a:ext uri="{FF2B5EF4-FFF2-40B4-BE49-F238E27FC236}">
                <a16:creationId xmlns:a16="http://schemas.microsoft.com/office/drawing/2014/main" id="{89C5E171-1F86-36CA-43A1-463474759AC7}"/>
              </a:ext>
            </a:extLst>
          </p:cNvPr>
          <p:cNvGrpSpPr>
            <a:grpSpLocks/>
          </p:cNvGrpSpPr>
          <p:nvPr userDrawn="1"/>
        </p:nvGrpSpPr>
        <p:grpSpPr>
          <a:xfrm>
            <a:off x="1661878" y="1324484"/>
            <a:ext cx="21060245" cy="11067032"/>
            <a:chOff x="1661878" y="1324483"/>
            <a:chExt cx="21060245" cy="11067032"/>
          </a:xfrm>
        </p:grpSpPr>
        <p:grpSp>
          <p:nvGrpSpPr>
            <p:cNvPr id="64" name="Group 63">
              <a:extLst>
                <a:ext uri="{FF2B5EF4-FFF2-40B4-BE49-F238E27FC236}">
                  <a16:creationId xmlns:a16="http://schemas.microsoft.com/office/drawing/2014/main" id="{5CC3AE35-01A2-7939-AF4C-9BD96F5D1C0F}"/>
                </a:ext>
              </a:extLst>
            </p:cNvPr>
            <p:cNvGrpSpPr>
              <a:grpSpLocks/>
            </p:cNvGrpSpPr>
            <p:nvPr userDrawn="1"/>
          </p:nvGrpSpPr>
          <p:grpSpPr>
            <a:xfrm>
              <a:off x="1661880" y="1324483"/>
              <a:ext cx="21060243" cy="11067031"/>
              <a:chOff x="1661879" y="1458000"/>
              <a:chExt cx="21060243" cy="10800000"/>
            </a:xfrm>
            <a:solidFill>
              <a:srgbClr val="92D050">
                <a:alpha val="30000"/>
              </a:srgbClr>
            </a:solidFill>
          </p:grpSpPr>
          <p:sp>
            <p:nvSpPr>
              <p:cNvPr id="82" name="Rectangle 81">
                <a:extLst>
                  <a:ext uri="{FF2B5EF4-FFF2-40B4-BE49-F238E27FC236}">
                    <a16:creationId xmlns:a16="http://schemas.microsoft.com/office/drawing/2014/main" id="{56A5D992-79FB-0A17-B83C-1C93D3ECDC60}"/>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3" name="Rectangle 82">
                <a:extLst>
                  <a:ext uri="{FF2B5EF4-FFF2-40B4-BE49-F238E27FC236}">
                    <a16:creationId xmlns:a16="http://schemas.microsoft.com/office/drawing/2014/main" id="{52B3090E-84F4-F369-F057-80E3E44DCFEE}"/>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4" name="Rectangle 83">
                <a:extLst>
                  <a:ext uri="{FF2B5EF4-FFF2-40B4-BE49-F238E27FC236}">
                    <a16:creationId xmlns:a16="http://schemas.microsoft.com/office/drawing/2014/main" id="{BE8DB58F-3B06-19A1-097F-CCD20705344A}"/>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5" name="Rectangle 84">
                <a:extLst>
                  <a:ext uri="{FF2B5EF4-FFF2-40B4-BE49-F238E27FC236}">
                    <a16:creationId xmlns:a16="http://schemas.microsoft.com/office/drawing/2014/main" id="{AE40B6CF-A80D-C4F6-4959-6C2EA559ED99}"/>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6" name="Rectangle 85">
                <a:extLst>
                  <a:ext uri="{FF2B5EF4-FFF2-40B4-BE49-F238E27FC236}">
                    <a16:creationId xmlns:a16="http://schemas.microsoft.com/office/drawing/2014/main" id="{B1907883-6DD8-86CA-6E8D-B38803FC14C9}"/>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7" name="Rectangle 86">
                <a:extLst>
                  <a:ext uri="{FF2B5EF4-FFF2-40B4-BE49-F238E27FC236}">
                    <a16:creationId xmlns:a16="http://schemas.microsoft.com/office/drawing/2014/main" id="{B4BFD35C-5C10-7A96-C6AA-CFDE021AA091}"/>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8" name="Rectangle 87">
                <a:extLst>
                  <a:ext uri="{FF2B5EF4-FFF2-40B4-BE49-F238E27FC236}">
                    <a16:creationId xmlns:a16="http://schemas.microsoft.com/office/drawing/2014/main" id="{953D6973-5728-9881-00A7-9356DBE4CD5D}"/>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9" name="Rectangle 88">
                <a:extLst>
                  <a:ext uri="{FF2B5EF4-FFF2-40B4-BE49-F238E27FC236}">
                    <a16:creationId xmlns:a16="http://schemas.microsoft.com/office/drawing/2014/main" id="{E0872EE5-EB03-8C92-9D8D-4F965B1007F2}"/>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0" name="Rectangle 89">
                <a:extLst>
                  <a:ext uri="{FF2B5EF4-FFF2-40B4-BE49-F238E27FC236}">
                    <a16:creationId xmlns:a16="http://schemas.microsoft.com/office/drawing/2014/main" id="{6277D14D-B60A-6BA3-F28D-8010339BC373}"/>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1" name="Rectangle 90">
                <a:extLst>
                  <a:ext uri="{FF2B5EF4-FFF2-40B4-BE49-F238E27FC236}">
                    <a16:creationId xmlns:a16="http://schemas.microsoft.com/office/drawing/2014/main" id="{CCD21340-CD62-4708-7278-31507DB966B8}"/>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2" name="Rectangle 91">
                <a:extLst>
                  <a:ext uri="{FF2B5EF4-FFF2-40B4-BE49-F238E27FC236}">
                    <a16:creationId xmlns:a16="http://schemas.microsoft.com/office/drawing/2014/main" id="{DFBC635A-3E12-671C-F424-DFD7B1B1369F}"/>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3" name="Rectangle 92">
                <a:extLst>
                  <a:ext uri="{FF2B5EF4-FFF2-40B4-BE49-F238E27FC236}">
                    <a16:creationId xmlns:a16="http://schemas.microsoft.com/office/drawing/2014/main" id="{2DA4A3A0-4CEC-3C14-16BC-9657A7D6B43A}"/>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4" name="Rectangle 93">
                <a:extLst>
                  <a:ext uri="{FF2B5EF4-FFF2-40B4-BE49-F238E27FC236}">
                    <a16:creationId xmlns:a16="http://schemas.microsoft.com/office/drawing/2014/main" id="{C1B7E138-D05A-98E9-3D76-1962B5A48EE0}"/>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5" name="Rectangle 94">
                <a:extLst>
                  <a:ext uri="{FF2B5EF4-FFF2-40B4-BE49-F238E27FC236}">
                    <a16:creationId xmlns:a16="http://schemas.microsoft.com/office/drawing/2014/main" id="{59F43CD5-F861-BA48-8080-A885E2A48DB7}"/>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6" name="Rectangle 95">
                <a:extLst>
                  <a:ext uri="{FF2B5EF4-FFF2-40B4-BE49-F238E27FC236}">
                    <a16:creationId xmlns:a16="http://schemas.microsoft.com/office/drawing/2014/main" id="{0EE60631-711F-5286-B938-F1377C01174B}"/>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7" name="Rectangle 96">
                <a:extLst>
                  <a:ext uri="{FF2B5EF4-FFF2-40B4-BE49-F238E27FC236}">
                    <a16:creationId xmlns:a16="http://schemas.microsoft.com/office/drawing/2014/main" id="{CE0F0C48-3174-4541-D4D3-919EAEAA191E}"/>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8" name="Rectangle 97">
                <a:extLst>
                  <a:ext uri="{FF2B5EF4-FFF2-40B4-BE49-F238E27FC236}">
                    <a16:creationId xmlns:a16="http://schemas.microsoft.com/office/drawing/2014/main" id="{79BE953A-1683-FC3B-9AAC-4AF1881130F3}"/>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9" name="Rectangle 98">
                <a:extLst>
                  <a:ext uri="{FF2B5EF4-FFF2-40B4-BE49-F238E27FC236}">
                    <a16:creationId xmlns:a16="http://schemas.microsoft.com/office/drawing/2014/main" id="{869648BB-FF7A-D504-3F43-6C1612EA9C5C}"/>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0" name="Rectangle 99">
                <a:extLst>
                  <a:ext uri="{FF2B5EF4-FFF2-40B4-BE49-F238E27FC236}">
                    <a16:creationId xmlns:a16="http://schemas.microsoft.com/office/drawing/2014/main" id="{167AA9BB-7312-0BBB-8E7E-3198B1784A17}"/>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1" name="Rectangle 100">
                <a:extLst>
                  <a:ext uri="{FF2B5EF4-FFF2-40B4-BE49-F238E27FC236}">
                    <a16:creationId xmlns:a16="http://schemas.microsoft.com/office/drawing/2014/main" id="{1C26B303-F1DE-FA38-226B-7CAD91D47123}"/>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2" name="Rectangle 101">
                <a:extLst>
                  <a:ext uri="{FF2B5EF4-FFF2-40B4-BE49-F238E27FC236}">
                    <a16:creationId xmlns:a16="http://schemas.microsoft.com/office/drawing/2014/main" id="{3B35DEEF-6771-7DA6-1FA8-D2881ABAC82E}"/>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3" name="Rectangle 102">
                <a:extLst>
                  <a:ext uri="{FF2B5EF4-FFF2-40B4-BE49-F238E27FC236}">
                    <a16:creationId xmlns:a16="http://schemas.microsoft.com/office/drawing/2014/main" id="{C1F06F71-8DDF-B7E1-7F20-BA3446685FEA}"/>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4" name="Rectangle 103">
                <a:extLst>
                  <a:ext uri="{FF2B5EF4-FFF2-40B4-BE49-F238E27FC236}">
                    <a16:creationId xmlns:a16="http://schemas.microsoft.com/office/drawing/2014/main" id="{E4193FAE-F626-9E10-F236-3F59C9BDFC72}"/>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5" name="Rectangle 104">
                <a:extLst>
                  <a:ext uri="{FF2B5EF4-FFF2-40B4-BE49-F238E27FC236}">
                    <a16:creationId xmlns:a16="http://schemas.microsoft.com/office/drawing/2014/main" id="{9E05BD88-B299-9DCA-FE89-7BC0BEED04A4}"/>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6" name="Rectangle 105">
                <a:extLst>
                  <a:ext uri="{FF2B5EF4-FFF2-40B4-BE49-F238E27FC236}">
                    <a16:creationId xmlns:a16="http://schemas.microsoft.com/office/drawing/2014/main" id="{18AA6FD2-F2D6-E52B-1E01-097E51DB6136}"/>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7" name="Rectangle 106">
                <a:extLst>
                  <a:ext uri="{FF2B5EF4-FFF2-40B4-BE49-F238E27FC236}">
                    <a16:creationId xmlns:a16="http://schemas.microsoft.com/office/drawing/2014/main" id="{CFC5AD14-BA8A-487E-90DF-F8A2BF54F9F7}"/>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8" name="Rectangle 107">
                <a:extLst>
                  <a:ext uri="{FF2B5EF4-FFF2-40B4-BE49-F238E27FC236}">
                    <a16:creationId xmlns:a16="http://schemas.microsoft.com/office/drawing/2014/main" id="{5BBC4B59-D525-44DB-04CD-D8C637C279B4}"/>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9" name="Rectangle 108">
                <a:extLst>
                  <a:ext uri="{FF2B5EF4-FFF2-40B4-BE49-F238E27FC236}">
                    <a16:creationId xmlns:a16="http://schemas.microsoft.com/office/drawing/2014/main" id="{7A3F8B07-1240-63EF-316F-3474A4EE9C8F}"/>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0" name="Rectangle 109">
                <a:extLst>
                  <a:ext uri="{FF2B5EF4-FFF2-40B4-BE49-F238E27FC236}">
                    <a16:creationId xmlns:a16="http://schemas.microsoft.com/office/drawing/2014/main" id="{2B458771-C0EB-B137-2FC2-87A9F9BB91F4}"/>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1" name="Rectangle 110">
                <a:extLst>
                  <a:ext uri="{FF2B5EF4-FFF2-40B4-BE49-F238E27FC236}">
                    <a16:creationId xmlns:a16="http://schemas.microsoft.com/office/drawing/2014/main" id="{03E752A5-34EE-35FB-5DB3-39AE3528EDDA}"/>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65" name="Group 64">
              <a:extLst>
                <a:ext uri="{FF2B5EF4-FFF2-40B4-BE49-F238E27FC236}">
                  <a16:creationId xmlns:a16="http://schemas.microsoft.com/office/drawing/2014/main" id="{ADD4606E-D525-7DBF-F648-EAA9E66BBF51}"/>
                </a:ext>
              </a:extLst>
            </p:cNvPr>
            <p:cNvGrpSpPr>
              <a:grpSpLocks/>
            </p:cNvGrpSpPr>
            <p:nvPr userDrawn="1"/>
          </p:nvGrpSpPr>
          <p:grpSpPr>
            <a:xfrm rot="5400000">
              <a:off x="6658485" y="-3672122"/>
              <a:ext cx="11067030" cy="21060243"/>
              <a:chOff x="6658493" y="1458000"/>
              <a:chExt cx="11067030" cy="10800000"/>
            </a:xfrm>
            <a:solidFill>
              <a:srgbClr val="92D050">
                <a:alpha val="30000"/>
              </a:srgbClr>
            </a:solidFill>
          </p:grpSpPr>
          <p:sp>
            <p:nvSpPr>
              <p:cNvPr id="66" name="Rectangle 65">
                <a:extLst>
                  <a:ext uri="{FF2B5EF4-FFF2-40B4-BE49-F238E27FC236}">
                    <a16:creationId xmlns:a16="http://schemas.microsoft.com/office/drawing/2014/main" id="{186155C1-D969-CF23-03A2-3713EF024FE9}"/>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7" name="Rectangle 66">
                <a:extLst>
                  <a:ext uri="{FF2B5EF4-FFF2-40B4-BE49-F238E27FC236}">
                    <a16:creationId xmlns:a16="http://schemas.microsoft.com/office/drawing/2014/main" id="{B6DA85E4-4164-DBC1-D1F5-9978EAFCB445}"/>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8" name="Rectangle 67">
                <a:extLst>
                  <a:ext uri="{FF2B5EF4-FFF2-40B4-BE49-F238E27FC236}">
                    <a16:creationId xmlns:a16="http://schemas.microsoft.com/office/drawing/2014/main" id="{A5E5705D-7A4D-75F6-F098-26209BF23D6D}"/>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69" name="Rectangle 68">
                <a:extLst>
                  <a:ext uri="{FF2B5EF4-FFF2-40B4-BE49-F238E27FC236}">
                    <a16:creationId xmlns:a16="http://schemas.microsoft.com/office/drawing/2014/main" id="{7F815515-B920-A981-452E-261A20F3356C}"/>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0" name="Rectangle 69">
                <a:extLst>
                  <a:ext uri="{FF2B5EF4-FFF2-40B4-BE49-F238E27FC236}">
                    <a16:creationId xmlns:a16="http://schemas.microsoft.com/office/drawing/2014/main" id="{5910FDD6-6F54-8D98-D7F9-1A6E6A159214}"/>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1" name="Rectangle 70">
                <a:extLst>
                  <a:ext uri="{FF2B5EF4-FFF2-40B4-BE49-F238E27FC236}">
                    <a16:creationId xmlns:a16="http://schemas.microsoft.com/office/drawing/2014/main" id="{C316F2D4-DD06-4A1D-1280-A9A0FAAAD533}"/>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2" name="Rectangle 71">
                <a:extLst>
                  <a:ext uri="{FF2B5EF4-FFF2-40B4-BE49-F238E27FC236}">
                    <a16:creationId xmlns:a16="http://schemas.microsoft.com/office/drawing/2014/main" id="{692331E1-6BBC-CB0F-D971-CE49DF3987A7}"/>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3" name="Rectangle 72">
                <a:extLst>
                  <a:ext uri="{FF2B5EF4-FFF2-40B4-BE49-F238E27FC236}">
                    <a16:creationId xmlns:a16="http://schemas.microsoft.com/office/drawing/2014/main" id="{B1EED014-3AD8-8457-2EBE-1339108DF6E7}"/>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4" name="Rectangle 73">
                <a:extLst>
                  <a:ext uri="{FF2B5EF4-FFF2-40B4-BE49-F238E27FC236}">
                    <a16:creationId xmlns:a16="http://schemas.microsoft.com/office/drawing/2014/main" id="{5C0F5BEE-D3C7-D565-0384-29B1AC56852F}"/>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5" name="Rectangle 74">
                <a:extLst>
                  <a:ext uri="{FF2B5EF4-FFF2-40B4-BE49-F238E27FC236}">
                    <a16:creationId xmlns:a16="http://schemas.microsoft.com/office/drawing/2014/main" id="{D040E7C6-02EA-6165-61BA-B7CCB9A1C2EE}"/>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6" name="Rectangle 75">
                <a:extLst>
                  <a:ext uri="{FF2B5EF4-FFF2-40B4-BE49-F238E27FC236}">
                    <a16:creationId xmlns:a16="http://schemas.microsoft.com/office/drawing/2014/main" id="{EF8D4EE8-1E0D-B976-329F-CACE4FCCE65D}"/>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7" name="Rectangle 76">
                <a:extLst>
                  <a:ext uri="{FF2B5EF4-FFF2-40B4-BE49-F238E27FC236}">
                    <a16:creationId xmlns:a16="http://schemas.microsoft.com/office/drawing/2014/main" id="{685AB4FE-39CF-42B3-0069-844272E9B75E}"/>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8" name="Rectangle 77">
                <a:extLst>
                  <a:ext uri="{FF2B5EF4-FFF2-40B4-BE49-F238E27FC236}">
                    <a16:creationId xmlns:a16="http://schemas.microsoft.com/office/drawing/2014/main" id="{EC0ADF3E-3A2D-657F-7EA5-6CCE1E4E6B62}"/>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79" name="Rectangle 78">
                <a:extLst>
                  <a:ext uri="{FF2B5EF4-FFF2-40B4-BE49-F238E27FC236}">
                    <a16:creationId xmlns:a16="http://schemas.microsoft.com/office/drawing/2014/main" id="{69F91096-6070-BE16-8148-A7E08D2AED93}"/>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0" name="Rectangle 79">
                <a:extLst>
                  <a:ext uri="{FF2B5EF4-FFF2-40B4-BE49-F238E27FC236}">
                    <a16:creationId xmlns:a16="http://schemas.microsoft.com/office/drawing/2014/main" id="{E3C9D017-C692-706D-9E36-21D324E682AD}"/>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81" name="Rectangle 80">
                <a:extLst>
                  <a:ext uri="{FF2B5EF4-FFF2-40B4-BE49-F238E27FC236}">
                    <a16:creationId xmlns:a16="http://schemas.microsoft.com/office/drawing/2014/main" id="{F4D0B2D4-0F25-B787-8966-0E7BF0536744}"/>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2" name="Title 113">
            <a:extLst>
              <a:ext uri="{FF2B5EF4-FFF2-40B4-BE49-F238E27FC236}">
                <a16:creationId xmlns:a16="http://schemas.microsoft.com/office/drawing/2014/main" id="{74E93E91-3B73-274C-CEA7-9FACE5E2FC18}"/>
              </a:ext>
            </a:extLst>
          </p:cNvPr>
          <p:cNvSpPr>
            <a:spLocks noGrp="1"/>
          </p:cNvSpPr>
          <p:nvPr>
            <p:ph type="title"/>
          </p:nvPr>
        </p:nvSpPr>
        <p:spPr>
          <a:xfrm>
            <a:off x="1670786" y="5585708"/>
            <a:ext cx="6055896" cy="1760423"/>
          </a:xfrm>
          <a:prstGeom prst="rect">
            <a:avLst/>
          </a:prstGeom>
        </p:spPr>
        <p:txBody>
          <a:bodyPr/>
          <a:lstStyle>
            <a:lvl1pPr>
              <a:defRPr sz="6000">
                <a:solidFill>
                  <a:schemeClr val="accent2"/>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4" name="Text Placeholder 54">
            <a:extLst>
              <a:ext uri="{FF2B5EF4-FFF2-40B4-BE49-F238E27FC236}">
                <a16:creationId xmlns:a16="http://schemas.microsoft.com/office/drawing/2014/main" id="{B09880AF-4EC7-72D8-D3BA-0FAC16A7DA38}"/>
              </a:ext>
            </a:extLst>
          </p:cNvPr>
          <p:cNvSpPr>
            <a:spLocks noGrp="1"/>
          </p:cNvSpPr>
          <p:nvPr>
            <p:ph type="body" sz="quarter" idx="10" hasCustomPrompt="1"/>
          </p:nvPr>
        </p:nvSpPr>
        <p:spPr>
          <a:xfrm>
            <a:off x="1670786" y="7748703"/>
            <a:ext cx="6070166" cy="4577506"/>
          </a:xfrm>
          <a:prstGeom prst="rect">
            <a:avLst/>
          </a:prstGeom>
        </p:spPr>
        <p:txBody>
          <a:bodyPr/>
          <a:lstStyle>
            <a:lvl1pPr>
              <a:lnSpc>
                <a:spcPct val="100000"/>
              </a:lnSpc>
              <a:defRPr sz="2800">
                <a:solidFill>
                  <a:schemeClr val="tx1"/>
                </a:solidFill>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 name="Text Placeholder 54">
            <a:extLst>
              <a:ext uri="{FF2B5EF4-FFF2-40B4-BE49-F238E27FC236}">
                <a16:creationId xmlns:a16="http://schemas.microsoft.com/office/drawing/2014/main" id="{770EDC73-696E-92AA-38CD-4484C27AA7BB}"/>
              </a:ext>
            </a:extLst>
          </p:cNvPr>
          <p:cNvSpPr>
            <a:spLocks noGrp="1"/>
          </p:cNvSpPr>
          <p:nvPr>
            <p:ph type="body" sz="quarter" idx="11" hasCustomPrompt="1"/>
          </p:nvPr>
        </p:nvSpPr>
        <p:spPr>
          <a:xfrm>
            <a:off x="1670786" y="4179692"/>
            <a:ext cx="6069848" cy="1073804"/>
          </a:xfrm>
          <a:prstGeom prst="rect">
            <a:avLst/>
          </a:prstGeom>
        </p:spPr>
        <p:txBody>
          <a:bodyPr anchor="b"/>
          <a:lstStyle>
            <a:lvl1pPr>
              <a:lnSpc>
                <a:spcPct val="100000"/>
              </a:lnSpc>
              <a:defRPr sz="2800" b="1" i="0">
                <a:solidFill>
                  <a:schemeClr val="tx1"/>
                </a:solidFill>
                <a:latin typeface="Calibri" panose="020F0502020204030204" pitchFamily="34" charset="0"/>
                <a:cs typeface="Calibri" panose="020F0502020204030204" pitchFamily="34" charset="0"/>
              </a:defRPr>
            </a:lvl1pPr>
          </a:lstStyle>
          <a:p>
            <a:pPr lvl="0"/>
            <a:r>
              <a:rPr lang="en-US"/>
              <a:t>Subtitle Here</a:t>
            </a:r>
          </a:p>
        </p:txBody>
      </p:sp>
    </p:spTree>
    <p:extLst>
      <p:ext uri="{BB962C8B-B14F-4D97-AF65-F5344CB8AC3E}">
        <p14:creationId xmlns:p14="http://schemas.microsoft.com/office/powerpoint/2010/main" val="1724286788"/>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Night Blue 04">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736DA72-027D-7798-D0B9-E02F7A6647CA}"/>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sp>
        <p:nvSpPr>
          <p:cNvPr id="56" name="Rectangle 55">
            <a:extLst>
              <a:ext uri="{FF2B5EF4-FFF2-40B4-BE49-F238E27FC236}">
                <a16:creationId xmlns:a16="http://schemas.microsoft.com/office/drawing/2014/main" id="{3822E9CD-1123-EA5B-5684-45F509F3B526}"/>
              </a:ext>
            </a:extLst>
          </p:cNvPr>
          <p:cNvSpPr/>
          <p:nvPr userDrawn="1"/>
        </p:nvSpPr>
        <p:spPr>
          <a:xfrm>
            <a:off x="15223766" y="0"/>
            <a:ext cx="9160233" cy="13716000"/>
          </a:xfrm>
          <a:prstGeom prst="rect">
            <a:avLst/>
          </a:prstGeom>
          <a:gradFill flip="none" rotWithShape="1">
            <a:gsLst>
              <a:gs pos="1000">
                <a:schemeClr val="accent2">
                  <a:lumMod val="20000"/>
                  <a:lumOff val="80000"/>
                </a:schemeClr>
              </a:gs>
              <a:gs pos="80000">
                <a:schemeClr val="accent2"/>
              </a:gs>
              <a:gs pos="100000">
                <a:schemeClr val="accent2"/>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sz="1200">
              <a:latin typeface="Calibri" panose="020F0502020204030204" pitchFamily="34" charset="0"/>
              <a:cs typeface="Calibri" panose="020F0502020204030204" pitchFamily="34" charset="0"/>
            </a:endParaRPr>
          </a:p>
        </p:txBody>
      </p:sp>
      <p:grpSp>
        <p:nvGrpSpPr>
          <p:cNvPr id="5" name="Grid" hidden="1">
            <a:extLst>
              <a:ext uri="{FF2B5EF4-FFF2-40B4-BE49-F238E27FC236}">
                <a16:creationId xmlns:a16="http://schemas.microsoft.com/office/drawing/2014/main" id="{BBE6D1FD-D4C9-5D52-1FE6-FAEB97BBF609}"/>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6400" y="5585708"/>
            <a:ext cx="6055896" cy="1760423"/>
          </a:xfrm>
          <a:prstGeom prst="rect">
            <a:avLst/>
          </a:prstGeom>
        </p:spPr>
        <p:txBody>
          <a:bodyPr/>
          <a:lstStyle>
            <a:lvl1pPr>
              <a:defRPr sz="6000">
                <a:solidFill>
                  <a:schemeClr val="accent2"/>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55" name="Text Placeholder 54">
            <a:extLst>
              <a:ext uri="{FF2B5EF4-FFF2-40B4-BE49-F238E27FC236}">
                <a16:creationId xmlns:a16="http://schemas.microsoft.com/office/drawing/2014/main" id="{2E2F592C-4900-C6FA-6BF9-91322EB467DC}"/>
              </a:ext>
            </a:extLst>
          </p:cNvPr>
          <p:cNvSpPr>
            <a:spLocks noGrp="1"/>
          </p:cNvSpPr>
          <p:nvPr>
            <p:ph type="body" sz="quarter" idx="10" hasCustomPrompt="1"/>
          </p:nvPr>
        </p:nvSpPr>
        <p:spPr>
          <a:xfrm>
            <a:off x="1662113" y="7748703"/>
            <a:ext cx="6070166" cy="4577506"/>
          </a:xfrm>
          <a:prstGeom prst="rect">
            <a:avLst/>
          </a:prstGeom>
        </p:spPr>
        <p:txBody>
          <a:bodyPr/>
          <a:lstStyle>
            <a:lvl1pPr>
              <a:lnSpc>
                <a:spcPct val="100000"/>
              </a:lnSpc>
              <a:defRPr sz="2800">
                <a:solidFill>
                  <a:schemeClr val="tx1"/>
                </a:solidFill>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7" name="Text Placeholder 54">
            <a:extLst>
              <a:ext uri="{FF2B5EF4-FFF2-40B4-BE49-F238E27FC236}">
                <a16:creationId xmlns:a16="http://schemas.microsoft.com/office/drawing/2014/main" id="{F0501489-C266-A8EA-B26A-60B7A8A33991}"/>
              </a:ext>
            </a:extLst>
          </p:cNvPr>
          <p:cNvSpPr>
            <a:spLocks noGrp="1"/>
          </p:cNvSpPr>
          <p:nvPr>
            <p:ph type="body" sz="quarter" idx="11" hasCustomPrompt="1"/>
          </p:nvPr>
        </p:nvSpPr>
        <p:spPr>
          <a:xfrm>
            <a:off x="1662113" y="4179692"/>
            <a:ext cx="6069848" cy="1073804"/>
          </a:xfrm>
          <a:prstGeom prst="rect">
            <a:avLst/>
          </a:prstGeom>
        </p:spPr>
        <p:txBody>
          <a:bodyPr anchor="b"/>
          <a:lstStyle>
            <a:lvl1pPr>
              <a:lnSpc>
                <a:spcPct val="100000"/>
              </a:lnSpc>
              <a:defRPr sz="2800" b="1" i="0">
                <a:solidFill>
                  <a:schemeClr val="tx1"/>
                </a:solidFill>
                <a:latin typeface="Calibri" panose="020F0502020204030204" pitchFamily="34" charset="0"/>
                <a:cs typeface="Calibri" panose="020F0502020204030204" pitchFamily="34" charset="0"/>
              </a:defRPr>
            </a:lvl1pPr>
          </a:lstStyle>
          <a:p>
            <a:pPr lvl="0"/>
            <a:r>
              <a:rPr lang="en-US"/>
              <a:t>Subtitle Here</a:t>
            </a:r>
          </a:p>
        </p:txBody>
      </p:sp>
      <p:sp>
        <p:nvSpPr>
          <p:cNvPr id="71" name="Freeform: Shape 29">
            <a:extLst>
              <a:ext uri="{FF2B5EF4-FFF2-40B4-BE49-F238E27FC236}">
                <a16:creationId xmlns:a16="http://schemas.microsoft.com/office/drawing/2014/main" id="{45C703B0-1CB6-B10C-0610-C94756477E75}"/>
              </a:ext>
            </a:extLst>
          </p:cNvPr>
          <p:cNvSpPr/>
          <p:nvPr userDrawn="1"/>
        </p:nvSpPr>
        <p:spPr>
          <a:xfrm>
            <a:off x="8799900" y="1324484"/>
            <a:ext cx="13907700" cy="11067030"/>
          </a:xfrm>
          <a:prstGeom prst="roundRect">
            <a:avLst>
              <a:gd name="adj" fmla="val 3173"/>
            </a:avLst>
          </a:prstGeom>
          <a:solidFill>
            <a:schemeClr val="bg1"/>
          </a:solidFill>
          <a:ln w="0" cap="flat">
            <a:noFill/>
            <a:prstDash val="solid"/>
            <a:miter/>
          </a:ln>
          <a:effectLst>
            <a:outerShdw blurRad="1143000" dist="50800" dir="5400000" algn="ctr" rotWithShape="0">
              <a:srgbClr val="000000">
                <a:alpha val="10000"/>
              </a:srgbClr>
            </a:outerShdw>
          </a:effectLst>
        </p:spPr>
        <p:txBody>
          <a:bodyPr rtlCol="0" anchor="ctr"/>
          <a:lstStyle/>
          <a:p>
            <a:endParaRPr lang="en-US" sz="1200">
              <a:latin typeface="Calibri" panose="020F0502020204030204" pitchFamily="34" charset="0"/>
              <a:cs typeface="Calibri" panose="020F0502020204030204" pitchFamily="34" charset="0"/>
            </a:endParaRPr>
          </a:p>
        </p:txBody>
      </p:sp>
      <p:sp>
        <p:nvSpPr>
          <p:cNvPr id="75" name="Picture Placeholder 73">
            <a:extLst>
              <a:ext uri="{FF2B5EF4-FFF2-40B4-BE49-F238E27FC236}">
                <a16:creationId xmlns:a16="http://schemas.microsoft.com/office/drawing/2014/main" id="{043F1E87-E3BE-82AC-F65C-6819D00DD759}"/>
              </a:ext>
            </a:extLst>
          </p:cNvPr>
          <p:cNvSpPr>
            <a:spLocks noGrp="1"/>
          </p:cNvSpPr>
          <p:nvPr>
            <p:ph type="pic" sz="quarter" idx="12"/>
          </p:nvPr>
        </p:nvSpPr>
        <p:spPr>
          <a:xfrm>
            <a:off x="9513686" y="2038350"/>
            <a:ext cx="12495414" cy="9639300"/>
          </a:xfrm>
          <a:prstGeom prst="roundRect">
            <a:avLst>
              <a:gd name="adj" fmla="val 2298"/>
            </a:avLst>
          </a:prstGeom>
          <a:solidFill>
            <a:schemeClr val="bg1">
              <a:lumMod val="85000"/>
            </a:schemeClr>
          </a:solidFill>
        </p:spPr>
        <p:txBody>
          <a:bodyPr/>
          <a:lstStyle>
            <a:lvl1pPr>
              <a:defRPr sz="2800">
                <a:latin typeface="Calibri" panose="020F0502020204030204" pitchFamily="34" charset="0"/>
                <a:cs typeface="Calibri" panose="020F0502020204030204" pitchFamily="34" charset="0"/>
              </a:defRPr>
            </a:lvl1pPr>
          </a:lstStyle>
          <a:p>
            <a:endParaRPr lang="en-QA"/>
          </a:p>
        </p:txBody>
      </p:sp>
    </p:spTree>
    <p:extLst>
      <p:ext uri="{BB962C8B-B14F-4D97-AF65-F5344CB8AC3E}">
        <p14:creationId xmlns:p14="http://schemas.microsoft.com/office/powerpoint/2010/main" val="1679536465"/>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Night Blue 05">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A81DC4C-498B-24C0-731F-F4AE7BCDDE60}"/>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sp>
        <p:nvSpPr>
          <p:cNvPr id="58" name="Rectangle 57">
            <a:extLst>
              <a:ext uri="{FF2B5EF4-FFF2-40B4-BE49-F238E27FC236}">
                <a16:creationId xmlns:a16="http://schemas.microsoft.com/office/drawing/2014/main" id="{263E285A-757D-0DEE-70F2-18A913826750}"/>
              </a:ext>
            </a:extLst>
          </p:cNvPr>
          <p:cNvSpPr/>
          <p:nvPr userDrawn="1"/>
        </p:nvSpPr>
        <p:spPr>
          <a:xfrm>
            <a:off x="15223766" y="0"/>
            <a:ext cx="9160233" cy="13716000"/>
          </a:xfrm>
          <a:prstGeom prst="rect">
            <a:avLst/>
          </a:prstGeom>
          <a:gradFill flip="none" rotWithShape="1">
            <a:gsLst>
              <a:gs pos="1000">
                <a:schemeClr val="accent2">
                  <a:lumMod val="20000"/>
                  <a:lumOff val="80000"/>
                </a:schemeClr>
              </a:gs>
              <a:gs pos="80000">
                <a:schemeClr val="accent2"/>
              </a:gs>
              <a:gs pos="100000">
                <a:schemeClr val="accent2"/>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sz="1200">
              <a:latin typeface="Calibri" panose="020F0502020204030204" pitchFamily="34" charset="0"/>
              <a:cs typeface="Calibri" panose="020F0502020204030204" pitchFamily="34" charset="0"/>
            </a:endParaRPr>
          </a:p>
        </p:txBody>
      </p:sp>
      <p:grpSp>
        <p:nvGrpSpPr>
          <p:cNvPr id="5" name="Grid" hidden="1">
            <a:extLst>
              <a:ext uri="{FF2B5EF4-FFF2-40B4-BE49-F238E27FC236}">
                <a16:creationId xmlns:a16="http://schemas.microsoft.com/office/drawing/2014/main" id="{BBE6D1FD-D4C9-5D52-1FE6-FAEB97BBF609}"/>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6400" y="5585708"/>
            <a:ext cx="6055896" cy="1760423"/>
          </a:xfrm>
          <a:prstGeom prst="rect">
            <a:avLst/>
          </a:prstGeom>
        </p:spPr>
        <p:txBody>
          <a:bodyPr/>
          <a:lstStyle>
            <a:lvl1pPr>
              <a:defRPr sz="6000">
                <a:solidFill>
                  <a:schemeClr val="accent2"/>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55" name="Text Placeholder 54">
            <a:extLst>
              <a:ext uri="{FF2B5EF4-FFF2-40B4-BE49-F238E27FC236}">
                <a16:creationId xmlns:a16="http://schemas.microsoft.com/office/drawing/2014/main" id="{2E2F592C-4900-C6FA-6BF9-91322EB467DC}"/>
              </a:ext>
            </a:extLst>
          </p:cNvPr>
          <p:cNvSpPr>
            <a:spLocks noGrp="1"/>
          </p:cNvSpPr>
          <p:nvPr>
            <p:ph type="body" sz="quarter" idx="10" hasCustomPrompt="1"/>
          </p:nvPr>
        </p:nvSpPr>
        <p:spPr>
          <a:xfrm>
            <a:off x="1662113" y="7748703"/>
            <a:ext cx="6070166" cy="4577506"/>
          </a:xfrm>
          <a:prstGeom prst="rect">
            <a:avLst/>
          </a:prstGeom>
        </p:spPr>
        <p:txBody>
          <a:bodyPr/>
          <a:lstStyle>
            <a:lvl1pPr>
              <a:lnSpc>
                <a:spcPct val="100000"/>
              </a:lnSpc>
              <a:defRPr sz="2800">
                <a:solidFill>
                  <a:schemeClr val="tx1"/>
                </a:solidFill>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7" name="Text Placeholder 54">
            <a:extLst>
              <a:ext uri="{FF2B5EF4-FFF2-40B4-BE49-F238E27FC236}">
                <a16:creationId xmlns:a16="http://schemas.microsoft.com/office/drawing/2014/main" id="{F0501489-C266-A8EA-B26A-60B7A8A33991}"/>
              </a:ext>
            </a:extLst>
          </p:cNvPr>
          <p:cNvSpPr>
            <a:spLocks noGrp="1"/>
          </p:cNvSpPr>
          <p:nvPr>
            <p:ph type="body" sz="quarter" idx="11" hasCustomPrompt="1"/>
          </p:nvPr>
        </p:nvSpPr>
        <p:spPr>
          <a:xfrm>
            <a:off x="1662113" y="4179692"/>
            <a:ext cx="6069848" cy="1073804"/>
          </a:xfrm>
          <a:prstGeom prst="rect">
            <a:avLst/>
          </a:prstGeom>
        </p:spPr>
        <p:txBody>
          <a:bodyPr anchor="b"/>
          <a:lstStyle>
            <a:lvl1pPr>
              <a:lnSpc>
                <a:spcPct val="100000"/>
              </a:lnSpc>
              <a:defRPr sz="2800" b="1" i="0">
                <a:solidFill>
                  <a:schemeClr val="tx1"/>
                </a:solidFill>
                <a:latin typeface="Calibri" panose="020F0502020204030204" pitchFamily="34" charset="0"/>
                <a:cs typeface="Calibri" panose="020F0502020204030204" pitchFamily="34" charset="0"/>
              </a:defRPr>
            </a:lvl1pPr>
          </a:lstStyle>
          <a:p>
            <a:pPr lvl="0"/>
            <a:r>
              <a:rPr lang="en-US"/>
              <a:t>Subtitle Here</a:t>
            </a:r>
          </a:p>
        </p:txBody>
      </p:sp>
      <p:sp>
        <p:nvSpPr>
          <p:cNvPr id="2" name="Freeform: Shape 29">
            <a:extLst>
              <a:ext uri="{FF2B5EF4-FFF2-40B4-BE49-F238E27FC236}">
                <a16:creationId xmlns:a16="http://schemas.microsoft.com/office/drawing/2014/main" id="{B7652298-8A77-512C-3BC5-3CA4FDAD4084}"/>
              </a:ext>
            </a:extLst>
          </p:cNvPr>
          <p:cNvSpPr/>
          <p:nvPr userDrawn="1"/>
        </p:nvSpPr>
        <p:spPr>
          <a:xfrm>
            <a:off x="11655093" y="1324483"/>
            <a:ext cx="11052507" cy="11067031"/>
          </a:xfrm>
          <a:prstGeom prst="roundRect">
            <a:avLst>
              <a:gd name="adj" fmla="val 4382"/>
            </a:avLst>
          </a:prstGeom>
          <a:solidFill>
            <a:schemeClr val="bg1"/>
          </a:solidFill>
          <a:ln w="0" cap="flat">
            <a:noFill/>
            <a:prstDash val="solid"/>
            <a:miter/>
          </a:ln>
          <a:effectLst>
            <a:outerShdw blurRad="1143000" dist="50800" dir="5400000" algn="ctr" rotWithShape="0">
              <a:srgbClr val="000000">
                <a:alpha val="10000"/>
              </a:srgbClr>
            </a:outerShdw>
          </a:effectLst>
        </p:spPr>
        <p:txBody>
          <a:bodyPr rtlCol="0" anchor="ctr"/>
          <a:lstStyle/>
          <a:p>
            <a:endParaRPr lang="en-US" sz="12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8044928"/>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Night Blue 06">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D3C46CC-61D2-C43C-8ABF-DC3D02A9D60D}"/>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grpSp>
        <p:nvGrpSpPr>
          <p:cNvPr id="11" name="Grid" hidden="1">
            <a:extLst>
              <a:ext uri="{FF2B5EF4-FFF2-40B4-BE49-F238E27FC236}">
                <a16:creationId xmlns:a16="http://schemas.microsoft.com/office/drawing/2014/main" id="{11652F50-E0D2-E3FF-ABF8-8603A4EAA31C}"/>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12" name="Group 11">
              <a:extLst>
                <a:ext uri="{FF2B5EF4-FFF2-40B4-BE49-F238E27FC236}">
                  <a16:creationId xmlns:a16="http://schemas.microsoft.com/office/drawing/2014/main" id="{E78D61D5-D488-C3DA-8A59-F74044BD18C3}"/>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30" name="Rectangle 29">
                <a:extLst>
                  <a:ext uri="{FF2B5EF4-FFF2-40B4-BE49-F238E27FC236}">
                    <a16:creationId xmlns:a16="http://schemas.microsoft.com/office/drawing/2014/main" id="{A31CFFA6-07A2-0F9B-4342-5A897432A4B3}"/>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A926796-05B7-0652-B27A-B9FB7F7316BC}"/>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DBDD97C0-8F39-D62C-3348-C8439BDC56EA}"/>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73B0D0BC-D5C6-0F2D-2B8B-98E765DBD2ED}"/>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D6377CAA-3A48-B06B-60AB-0BB042324798}"/>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A482CDD6-CB86-AF54-E05F-204B20F5B1F9}"/>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6CDBBD93-60D7-5B3D-D503-9F5DD92C58D4}"/>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27914186-9AF0-5EC1-EDF4-183761458A86}"/>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700FBBB0-8A6E-0929-8967-D2D6B4EEF53C}"/>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3B078ABF-5873-E735-F1FF-24C889D74C45}"/>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CF64F5CC-73F7-906C-3C45-187873307C74}"/>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46A9A48F-990E-356D-91B0-28486FB26D7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410A28A2-388A-5A27-B7BD-592D1A3338A4}"/>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2558F30-F358-0B48-09CC-BA25B5F69555}"/>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C2FA19EC-38BE-3EA8-02CD-E3E6A27F65F8}"/>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CEDBEB57-DF1E-077A-631B-3D10CDF62BAD}"/>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61986391-DC24-626F-A1A1-B2677281D64A}"/>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2DB05003-FAF7-587F-5A59-AAADFBBF3B20}"/>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0519F929-F844-2457-5B4E-57A0CE90693D}"/>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9FC584BF-7EAC-8704-09E2-AE60CBA44183}"/>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DBE014EE-629D-0347-2D7B-52ED8B0315CC}"/>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42AEC9F3-0179-C589-A675-558D9DEC00D7}"/>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5A972E0A-CD71-AF33-D71E-32BAC81B16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534FBA80-9461-9C68-63B5-93BEB7BCEF8E}"/>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4" name="Rectangle 53">
                <a:extLst>
                  <a:ext uri="{FF2B5EF4-FFF2-40B4-BE49-F238E27FC236}">
                    <a16:creationId xmlns:a16="http://schemas.microsoft.com/office/drawing/2014/main" id="{360B9290-58F6-379D-78BA-EE4F868378F3}"/>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5" name="Rectangle 54">
                <a:extLst>
                  <a:ext uri="{FF2B5EF4-FFF2-40B4-BE49-F238E27FC236}">
                    <a16:creationId xmlns:a16="http://schemas.microsoft.com/office/drawing/2014/main" id="{093EADA5-C555-4CD2-0B23-56C2F712CE83}"/>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6" name="Rectangle 55">
                <a:extLst>
                  <a:ext uri="{FF2B5EF4-FFF2-40B4-BE49-F238E27FC236}">
                    <a16:creationId xmlns:a16="http://schemas.microsoft.com/office/drawing/2014/main" id="{9745549B-AF33-4AEB-47CC-69973C1808F6}"/>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7" name="Rectangle 56">
                <a:extLst>
                  <a:ext uri="{FF2B5EF4-FFF2-40B4-BE49-F238E27FC236}">
                    <a16:creationId xmlns:a16="http://schemas.microsoft.com/office/drawing/2014/main" id="{C8BD1BCE-DE14-77E8-0825-5E8B6777C9C0}"/>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8" name="Rectangle 57">
                <a:extLst>
                  <a:ext uri="{FF2B5EF4-FFF2-40B4-BE49-F238E27FC236}">
                    <a16:creationId xmlns:a16="http://schemas.microsoft.com/office/drawing/2014/main" id="{63EBC87D-1C58-A976-8B56-FB3440DD46E8}"/>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9" name="Rectangle 58">
                <a:extLst>
                  <a:ext uri="{FF2B5EF4-FFF2-40B4-BE49-F238E27FC236}">
                    <a16:creationId xmlns:a16="http://schemas.microsoft.com/office/drawing/2014/main" id="{BFD9531A-E60E-F197-AF9E-AF798E90E862}"/>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13" name="Group 12">
              <a:extLst>
                <a:ext uri="{FF2B5EF4-FFF2-40B4-BE49-F238E27FC236}">
                  <a16:creationId xmlns:a16="http://schemas.microsoft.com/office/drawing/2014/main" id="{65BDEACD-4B3A-18C9-E03B-94C13C580398}"/>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14" name="Rectangle 13">
                <a:extLst>
                  <a:ext uri="{FF2B5EF4-FFF2-40B4-BE49-F238E27FC236}">
                    <a16:creationId xmlns:a16="http://schemas.microsoft.com/office/drawing/2014/main" id="{A958B015-7A7A-6A5D-710F-3DD0DCCB7890}"/>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E40862F6-DC30-4658-CBF9-843E9BFB58E2}"/>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98F3B4C8-5325-58E0-C90D-E29C136416B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8E6E3C44-5FF5-8121-5B69-5DA57F6CBDDA}"/>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F4AB4522-F095-E0A8-61D0-4692B5ECB744}"/>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32788D64-177D-1363-A1BF-F2DF428373BD}"/>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3A40A059-12FB-2169-ABCB-13D98CBFE366}"/>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B656A067-7C5D-17E3-60CA-35A132840908}"/>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A2EE9BE2-4CE4-D6B9-95E6-344C64F404D5}"/>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951E746C-6BFB-0D14-63B4-023C515F6CC5}"/>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4" name="Rectangle 23">
                <a:extLst>
                  <a:ext uri="{FF2B5EF4-FFF2-40B4-BE49-F238E27FC236}">
                    <a16:creationId xmlns:a16="http://schemas.microsoft.com/office/drawing/2014/main" id="{8FA00384-9FBB-7BE5-643A-45775C68AED7}"/>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F6871783-6F7D-3D44-6A1D-7EAD6CF1159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8EDD4FA7-59C4-5EE6-87CC-69A4B5FC1F20}"/>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E8010D77-5874-3225-AC9B-43A605B0F105}"/>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7EF479E-3963-B179-FBE6-F4D28811D0D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3F7ECCCA-1A98-8FE7-F72F-46C48A47B2E4}"/>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474" name="Shape 474"/>
          <p:cNvSpPr>
            <a:spLocks noGrp="1"/>
          </p:cNvSpPr>
          <p:nvPr>
            <p:ph type="pic" sz="half" idx="13" hasCustomPrompt="1"/>
          </p:nvPr>
        </p:nvSpPr>
        <p:spPr>
          <a:xfrm>
            <a:off x="1661877" y="2752088"/>
            <a:ext cx="9639429" cy="9639427"/>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60" name="Shape 474">
            <a:extLst>
              <a:ext uri="{FF2B5EF4-FFF2-40B4-BE49-F238E27FC236}">
                <a16:creationId xmlns:a16="http://schemas.microsoft.com/office/drawing/2014/main" id="{CCD3318A-EA5F-FD65-8A52-E3A65CA2450C}"/>
              </a:ext>
            </a:extLst>
          </p:cNvPr>
          <p:cNvSpPr>
            <a:spLocks noGrp="1"/>
          </p:cNvSpPr>
          <p:nvPr>
            <p:ph type="pic" sz="half" idx="14" hasCustomPrompt="1"/>
          </p:nvPr>
        </p:nvSpPr>
        <p:spPr>
          <a:xfrm>
            <a:off x="11639579" y="2752088"/>
            <a:ext cx="5372144" cy="4627767"/>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61" name="Shape 474">
            <a:extLst>
              <a:ext uri="{FF2B5EF4-FFF2-40B4-BE49-F238E27FC236}">
                <a16:creationId xmlns:a16="http://schemas.microsoft.com/office/drawing/2014/main" id="{4B1F9870-D3FD-0A01-2D78-C30F2F3BC147}"/>
              </a:ext>
            </a:extLst>
          </p:cNvPr>
          <p:cNvSpPr>
            <a:spLocks noGrp="1"/>
          </p:cNvSpPr>
          <p:nvPr>
            <p:ph type="pic" sz="half" idx="15" hasCustomPrompt="1"/>
          </p:nvPr>
        </p:nvSpPr>
        <p:spPr>
          <a:xfrm>
            <a:off x="17365509" y="2752088"/>
            <a:ext cx="5356611" cy="4627767"/>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62" name="Shape 474">
            <a:extLst>
              <a:ext uri="{FF2B5EF4-FFF2-40B4-BE49-F238E27FC236}">
                <a16:creationId xmlns:a16="http://schemas.microsoft.com/office/drawing/2014/main" id="{53500D23-2EC7-CF17-5DB1-F9953F0A0332}"/>
              </a:ext>
            </a:extLst>
          </p:cNvPr>
          <p:cNvSpPr>
            <a:spLocks noGrp="1"/>
          </p:cNvSpPr>
          <p:nvPr>
            <p:ph type="pic" sz="half" idx="16" hasCustomPrompt="1"/>
          </p:nvPr>
        </p:nvSpPr>
        <p:spPr>
          <a:xfrm>
            <a:off x="11655093" y="7776186"/>
            <a:ext cx="5356629" cy="4608806"/>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63" name="Shape 474">
            <a:extLst>
              <a:ext uri="{FF2B5EF4-FFF2-40B4-BE49-F238E27FC236}">
                <a16:creationId xmlns:a16="http://schemas.microsoft.com/office/drawing/2014/main" id="{048A9979-BBD3-7B2C-D017-E14D6D87D826}"/>
              </a:ext>
            </a:extLst>
          </p:cNvPr>
          <p:cNvSpPr>
            <a:spLocks noGrp="1"/>
          </p:cNvSpPr>
          <p:nvPr>
            <p:ph type="pic" sz="half" idx="17" hasCustomPrompt="1"/>
          </p:nvPr>
        </p:nvSpPr>
        <p:spPr>
          <a:xfrm>
            <a:off x="17380979" y="7776186"/>
            <a:ext cx="5341141" cy="4608806"/>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448" name="Title 113">
            <a:extLst>
              <a:ext uri="{FF2B5EF4-FFF2-40B4-BE49-F238E27FC236}">
                <a16:creationId xmlns:a16="http://schemas.microsoft.com/office/drawing/2014/main" id="{2C093071-6019-42BC-81B6-63719ABCC24B}"/>
              </a:ext>
            </a:extLst>
          </p:cNvPr>
          <p:cNvSpPr>
            <a:spLocks noGrp="1"/>
          </p:cNvSpPr>
          <p:nvPr>
            <p:ph type="title"/>
          </p:nvPr>
        </p:nvSpPr>
        <p:spPr>
          <a:xfrm>
            <a:off x="1676400" y="1351667"/>
            <a:ext cx="21045720" cy="1046621"/>
          </a:xfrm>
          <a:prstGeom prst="rect">
            <a:avLst/>
          </a:prstGeom>
        </p:spPr>
        <p:txBody>
          <a:bodyPr/>
          <a:lstStyle>
            <a:lvl1pPr>
              <a:defRPr sz="6000">
                <a:solidFill>
                  <a:schemeClr val="accent2"/>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Tree>
    <p:extLst>
      <p:ext uri="{BB962C8B-B14F-4D97-AF65-F5344CB8AC3E}">
        <p14:creationId xmlns:p14="http://schemas.microsoft.com/office/powerpoint/2010/main" val="3362356159"/>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Night Blue 07">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93B2991-1CDF-C5F2-F605-2569D295B39E}"/>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sp>
        <p:nvSpPr>
          <p:cNvPr id="4" name="Rectangle 3">
            <a:extLst>
              <a:ext uri="{FF2B5EF4-FFF2-40B4-BE49-F238E27FC236}">
                <a16:creationId xmlns:a16="http://schemas.microsoft.com/office/drawing/2014/main" id="{2ECBAF60-9E9C-55BE-B4A3-6F8EAF5BB1CC}"/>
              </a:ext>
            </a:extLst>
          </p:cNvPr>
          <p:cNvSpPr/>
          <p:nvPr userDrawn="1"/>
        </p:nvSpPr>
        <p:spPr>
          <a:xfrm>
            <a:off x="0" y="9766566"/>
            <a:ext cx="24383999" cy="3949434"/>
          </a:xfrm>
          <a:prstGeom prst="rect">
            <a:avLst/>
          </a:prstGeom>
          <a:gradFill flip="none" rotWithShape="1">
            <a:gsLst>
              <a:gs pos="1000">
                <a:schemeClr val="accent2">
                  <a:lumMod val="20000"/>
                  <a:lumOff val="80000"/>
                </a:schemeClr>
              </a:gs>
              <a:gs pos="80000">
                <a:schemeClr val="accent2"/>
              </a:gs>
              <a:gs pos="100000">
                <a:schemeClr val="accent2"/>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sz="1200">
              <a:latin typeface="Calibri" panose="020F0502020204030204" pitchFamily="34" charset="0"/>
              <a:cs typeface="Calibri" panose="020F0502020204030204" pitchFamily="34" charset="0"/>
            </a:endParaRPr>
          </a:p>
        </p:txBody>
      </p:sp>
      <p:sp>
        <p:nvSpPr>
          <p:cNvPr id="88" name="Rounded Rectangle 87">
            <a:extLst>
              <a:ext uri="{FF2B5EF4-FFF2-40B4-BE49-F238E27FC236}">
                <a16:creationId xmlns:a16="http://schemas.microsoft.com/office/drawing/2014/main" id="{70603433-E8D1-EBC7-EFC2-E65FE6F7AED2}"/>
              </a:ext>
            </a:extLst>
          </p:cNvPr>
          <p:cNvSpPr/>
          <p:nvPr userDrawn="1"/>
        </p:nvSpPr>
        <p:spPr>
          <a:xfrm rot="16200000">
            <a:off x="9166222" y="-1177045"/>
            <a:ext cx="8538442" cy="18544314"/>
          </a:xfrm>
          <a:prstGeom prst="roundRect">
            <a:avLst>
              <a:gd name="adj" fmla="val 7543"/>
            </a:avLst>
          </a:prstGeom>
          <a:solidFill>
            <a:schemeClr val="bg1"/>
          </a:solidFill>
          <a:ln w="15875">
            <a:gradFill flip="none" rotWithShape="1">
              <a:gsLst>
                <a:gs pos="64000">
                  <a:srgbClr val="FFFFFF">
                    <a:alpha val="69922"/>
                  </a:srgbClr>
                </a:gs>
                <a:gs pos="24000">
                  <a:schemeClr val="bg1">
                    <a:alpha val="30000"/>
                  </a:schemeClr>
                </a:gs>
                <a:gs pos="100000">
                  <a:schemeClr val="bg1">
                    <a:alpha val="30000"/>
                  </a:schemeClr>
                </a:gs>
              </a:gsLst>
              <a:path path="rect">
                <a:fillToRect l="100000" b="100000"/>
              </a:path>
              <a:tileRect t="-100000" r="-100000"/>
            </a:gradFill>
          </a:ln>
          <a:effectLst>
            <a:outerShdw blurRad="1020707" dist="50800" algn="ctr" rotWithShape="0">
              <a:prstClr val="black">
                <a:alpha val="10225"/>
              </a:prstClr>
            </a:outerShdw>
          </a:effectLst>
        </p:spPr>
        <p:style>
          <a:lnRef idx="2">
            <a:schemeClr val="accent1">
              <a:shade val="15000"/>
            </a:schemeClr>
          </a:lnRef>
          <a:fillRef idx="1">
            <a:schemeClr val="accent1"/>
          </a:fillRef>
          <a:effectRef idx="0">
            <a:schemeClr val="accent1"/>
          </a:effectRef>
          <a:fontRef idx="minor">
            <a:schemeClr val="lt1"/>
          </a:fontRef>
        </p:style>
        <p:txBody>
          <a:bodyPr lIns="318891" tIns="79723" rIns="79723" bIns="79723" rtlCol="0" anchor="ctr"/>
          <a:lstStyle/>
          <a:p>
            <a:pPr marL="457200" indent="-457200" defTabSz="809976">
              <a:buClr>
                <a:schemeClr val="bg2"/>
              </a:buClr>
              <a:buSzPct val="60000"/>
              <a:buFont typeface="System Font Regular"/>
              <a:buChar char="◆"/>
            </a:pPr>
            <a:endParaRPr lang="en-QA" sz="2800">
              <a:solidFill>
                <a:sysClr val="windowText" lastClr="000000"/>
              </a:solidFill>
              <a:latin typeface="Calibri" panose="020F0502020204030204" pitchFamily="34" charset="0"/>
              <a:cs typeface="Calibri" panose="020F0502020204030204" pitchFamily="34" charset="0"/>
            </a:endParaRPr>
          </a:p>
        </p:txBody>
      </p:sp>
      <p:grpSp>
        <p:nvGrpSpPr>
          <p:cNvPr id="83" name="Grid" hidden="1">
            <a:extLst>
              <a:ext uri="{FF2B5EF4-FFF2-40B4-BE49-F238E27FC236}">
                <a16:creationId xmlns:a16="http://schemas.microsoft.com/office/drawing/2014/main" id="{F29EC338-44FA-8AAC-4226-3BCAC589D27C}"/>
              </a:ext>
            </a:extLst>
          </p:cNvPr>
          <p:cNvGrpSpPr/>
          <p:nvPr userDrawn="1"/>
        </p:nvGrpSpPr>
        <p:grpSpPr>
          <a:xfrm>
            <a:off x="1661878" y="1324484"/>
            <a:ext cx="21060245" cy="11067032"/>
            <a:chOff x="1661878" y="1324484"/>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p:cNvGrpSpPr>
            <p:nvPr userDrawn="1"/>
          </p:nvGrpSpPr>
          <p:grpSpPr>
            <a:xfrm>
              <a:off x="1661880" y="1324484"/>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p:cNvGrpSpPr>
            <p:nvPr userDrawn="1"/>
          </p:nvGrpSpPr>
          <p:grpSpPr>
            <a:xfrm rot="5400000">
              <a:off x="6658485" y="-3672121"/>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6400" y="1351667"/>
            <a:ext cx="21045720" cy="1046621"/>
          </a:xfrm>
          <a:prstGeom prst="rect">
            <a:avLst/>
          </a:prstGeom>
        </p:spPr>
        <p:txBody>
          <a:bodyPr/>
          <a:lstStyle>
            <a:lvl1pPr>
              <a:defRPr sz="6000">
                <a:solidFill>
                  <a:schemeClr val="accent2"/>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94" name="Picture Placeholder 92">
            <a:extLst>
              <a:ext uri="{FF2B5EF4-FFF2-40B4-BE49-F238E27FC236}">
                <a16:creationId xmlns:a16="http://schemas.microsoft.com/office/drawing/2014/main" id="{0F871B35-CE93-2D27-B3FA-4CD6A14CC595}"/>
              </a:ext>
            </a:extLst>
          </p:cNvPr>
          <p:cNvSpPr>
            <a:spLocks noGrp="1"/>
          </p:cNvSpPr>
          <p:nvPr>
            <p:ph type="pic" sz="quarter" idx="10"/>
          </p:nvPr>
        </p:nvSpPr>
        <p:spPr>
          <a:xfrm>
            <a:off x="1676400" y="2752725"/>
            <a:ext cx="7971274" cy="9611608"/>
          </a:xfrm>
          <a:prstGeom prst="round2SameRect">
            <a:avLst>
              <a:gd name="adj1" fmla="val 4636"/>
              <a:gd name="adj2" fmla="val 0"/>
            </a:avLst>
          </a:prstGeom>
          <a:solidFill>
            <a:schemeClr val="bg1">
              <a:lumMod val="85000"/>
            </a:schemeClr>
          </a:solidFill>
        </p:spPr>
        <p:txBody>
          <a:bodyPr/>
          <a:lstStyle>
            <a:lvl1pPr>
              <a:defRPr sz="2800">
                <a:latin typeface="Calibri" panose="020F0502020204030204" pitchFamily="34" charset="0"/>
                <a:cs typeface="Calibri" panose="020F0502020204030204" pitchFamily="34" charset="0"/>
              </a:defRPr>
            </a:lvl1pPr>
          </a:lstStyle>
          <a:p>
            <a:endParaRPr lang="en-QA"/>
          </a:p>
        </p:txBody>
      </p:sp>
      <p:cxnSp>
        <p:nvCxnSpPr>
          <p:cNvPr id="98" name="Straight Connector 97">
            <a:extLst>
              <a:ext uri="{FF2B5EF4-FFF2-40B4-BE49-F238E27FC236}">
                <a16:creationId xmlns:a16="http://schemas.microsoft.com/office/drawing/2014/main" id="{DACDBF09-490E-5BBF-565F-BD4157BE539B}"/>
              </a:ext>
            </a:extLst>
          </p:cNvPr>
          <p:cNvCxnSpPr>
            <a:cxnSpLocks/>
          </p:cNvCxnSpPr>
          <p:nvPr userDrawn="1"/>
        </p:nvCxnSpPr>
        <p:spPr>
          <a:xfrm>
            <a:off x="19866930" y="10603911"/>
            <a:ext cx="71380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Graphic 17">
            <a:extLst>
              <a:ext uri="{FF2B5EF4-FFF2-40B4-BE49-F238E27FC236}">
                <a16:creationId xmlns:a16="http://schemas.microsoft.com/office/drawing/2014/main" id="{5F126586-2243-2758-E3F4-BBA3EACA9589}"/>
              </a:ext>
            </a:extLst>
          </p:cNvPr>
          <p:cNvSpPr/>
          <p:nvPr userDrawn="1"/>
        </p:nvSpPr>
        <p:spPr>
          <a:xfrm>
            <a:off x="20627718" y="3140105"/>
            <a:ext cx="1714071" cy="1408973"/>
          </a:xfrm>
          <a:custGeom>
            <a:avLst/>
            <a:gdLst>
              <a:gd name="connsiteX0" fmla="*/ 1565126 w 2643876"/>
              <a:gd name="connsiteY0" fmla="*/ 291970 h 2173278"/>
              <a:gd name="connsiteX1" fmla="*/ 1897814 w 2643876"/>
              <a:gd name="connsiteY1" fmla="*/ 0 h 2173278"/>
              <a:gd name="connsiteX2" fmla="*/ 2643876 w 2643876"/>
              <a:gd name="connsiteY2" fmla="*/ 1394767 h 2173278"/>
              <a:gd name="connsiteX3" fmla="*/ 2003135 w 2643876"/>
              <a:gd name="connsiteY3" fmla="*/ 2173278 h 2173278"/>
              <a:gd name="connsiteX4" fmla="*/ 1411212 w 2643876"/>
              <a:gd name="connsiteY4" fmla="*/ 1654195 h 2173278"/>
              <a:gd name="connsiteX5" fmla="*/ 1978952 w 2643876"/>
              <a:gd name="connsiteY5" fmla="*/ 859413 h 2173278"/>
              <a:gd name="connsiteX6" fmla="*/ 1565352 w 2643876"/>
              <a:gd name="connsiteY6" fmla="*/ 291744 h 2173278"/>
              <a:gd name="connsiteX7" fmla="*/ 154139 w 2643876"/>
              <a:gd name="connsiteY7" fmla="*/ 291970 h 2173278"/>
              <a:gd name="connsiteX8" fmla="*/ 486602 w 2643876"/>
              <a:gd name="connsiteY8" fmla="*/ 0 h 2173278"/>
              <a:gd name="connsiteX9" fmla="*/ 1232664 w 2643876"/>
              <a:gd name="connsiteY9" fmla="*/ 1394767 h 2173278"/>
              <a:gd name="connsiteX10" fmla="*/ 591923 w 2643876"/>
              <a:gd name="connsiteY10" fmla="*/ 2173278 h 2173278"/>
              <a:gd name="connsiteX11" fmla="*/ 0 w 2643876"/>
              <a:gd name="connsiteY11" fmla="*/ 1654195 h 2173278"/>
              <a:gd name="connsiteX12" fmla="*/ 567740 w 2643876"/>
              <a:gd name="connsiteY12" fmla="*/ 859413 h 2173278"/>
              <a:gd name="connsiteX13" fmla="*/ 154139 w 2643876"/>
              <a:gd name="connsiteY13" fmla="*/ 291744 h 2173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43876" h="2173278">
                <a:moveTo>
                  <a:pt x="1565126" y="291970"/>
                </a:moveTo>
                <a:lnTo>
                  <a:pt x="1897814" y="0"/>
                </a:lnTo>
                <a:cubicBezTo>
                  <a:pt x="2384416" y="356827"/>
                  <a:pt x="2643876" y="851504"/>
                  <a:pt x="2643876" y="1394767"/>
                </a:cubicBezTo>
                <a:cubicBezTo>
                  <a:pt x="2643876" y="1856902"/>
                  <a:pt x="2457417" y="2173278"/>
                  <a:pt x="2003135" y="2173278"/>
                </a:cubicBezTo>
                <a:cubicBezTo>
                  <a:pt x="1646264" y="2173278"/>
                  <a:pt x="1411212" y="1970571"/>
                  <a:pt x="1411212" y="1654195"/>
                </a:cubicBezTo>
                <a:cubicBezTo>
                  <a:pt x="1411212" y="1046075"/>
                  <a:pt x="1978952" y="1232511"/>
                  <a:pt x="1978952" y="859413"/>
                </a:cubicBezTo>
                <a:cubicBezTo>
                  <a:pt x="1978952" y="705293"/>
                  <a:pt x="1849222" y="518857"/>
                  <a:pt x="1565352" y="291744"/>
                </a:cubicBezTo>
                <a:close/>
                <a:moveTo>
                  <a:pt x="154139" y="291970"/>
                </a:moveTo>
                <a:lnTo>
                  <a:pt x="486602" y="0"/>
                </a:lnTo>
                <a:cubicBezTo>
                  <a:pt x="973203" y="356827"/>
                  <a:pt x="1232664" y="851504"/>
                  <a:pt x="1232664" y="1394767"/>
                </a:cubicBezTo>
                <a:cubicBezTo>
                  <a:pt x="1232664" y="1856902"/>
                  <a:pt x="1046205" y="2173278"/>
                  <a:pt x="591923" y="2173278"/>
                </a:cubicBezTo>
                <a:cubicBezTo>
                  <a:pt x="235277" y="2173278"/>
                  <a:pt x="0" y="1970571"/>
                  <a:pt x="0" y="1654195"/>
                </a:cubicBezTo>
                <a:cubicBezTo>
                  <a:pt x="0" y="1046075"/>
                  <a:pt x="567740" y="1232511"/>
                  <a:pt x="567740" y="859413"/>
                </a:cubicBezTo>
                <a:cubicBezTo>
                  <a:pt x="567740" y="705293"/>
                  <a:pt x="438009" y="518857"/>
                  <a:pt x="154139" y="291744"/>
                </a:cubicBezTo>
                <a:close/>
              </a:path>
            </a:pathLst>
          </a:custGeom>
          <a:solidFill>
            <a:schemeClr val="accent2"/>
          </a:solidFill>
          <a:ln w="2255" cap="flat">
            <a:noFill/>
            <a:prstDash val="solid"/>
            <a:miter/>
          </a:ln>
        </p:spPr>
        <p:txBody>
          <a:bodyPr rtlCol="0" anchor="ctr"/>
          <a:lstStyle/>
          <a:p>
            <a:endParaRPr lang="en-QA" sz="1200">
              <a:latin typeface="Calibri" panose="020F0502020204030204" pitchFamily="34" charset="0"/>
              <a:cs typeface="Calibri" panose="020F0502020204030204" pitchFamily="34" charset="0"/>
            </a:endParaRPr>
          </a:p>
        </p:txBody>
      </p:sp>
      <p:sp>
        <p:nvSpPr>
          <p:cNvPr id="3" name="Text Placeholder 5">
            <a:extLst>
              <a:ext uri="{FF2B5EF4-FFF2-40B4-BE49-F238E27FC236}">
                <a16:creationId xmlns:a16="http://schemas.microsoft.com/office/drawing/2014/main" id="{5E7684D4-DF0F-BFF3-8930-10E3D86B6B02}"/>
              </a:ext>
            </a:extLst>
          </p:cNvPr>
          <p:cNvSpPr>
            <a:spLocks noGrp="1"/>
          </p:cNvSpPr>
          <p:nvPr>
            <p:ph type="body" sz="quarter" idx="4294967295" hasCustomPrompt="1"/>
          </p:nvPr>
        </p:nvSpPr>
        <p:spPr>
          <a:xfrm>
            <a:off x="10587504" y="4549078"/>
            <a:ext cx="9961562" cy="5341031"/>
          </a:xfrm>
          <a:prstGeom prst="rect">
            <a:avLst/>
          </a:prstGeom>
        </p:spPr>
        <p:txBody>
          <a:bodyPr vert="horz" lIns="0" tIns="0" rIns="0" bIns="0" rtlCol="0" anchor="ctr">
            <a:noAutofit/>
          </a:bodyPr>
          <a:lstStyle>
            <a:lvl1pPr>
              <a:defRPr sz="2400">
                <a:solidFill>
                  <a:schemeClr val="tx1"/>
                </a:solidFill>
                <a:latin typeface="Calibri" panose="020F0502020204030204" pitchFamily="34" charset="0"/>
                <a:cs typeface="Calibri" panose="020F0502020204030204" pitchFamily="34" charset="0"/>
              </a:defRPr>
            </a:lvl1pPr>
          </a:lstStyle>
          <a:p>
            <a:r>
              <a:rPr lang="en-US" sz="2800">
                <a:solidFill>
                  <a:schemeClr val="bg1"/>
                </a:solidFill>
                <a:cs typeface="Lusail"/>
              </a:rPr>
              <a:t>Think of us as a ship, guided by a skilled captain and united crew. To succeed, we must work together to overcome challenges, focusing on our duty to serve our nation and our professional responsibilities that demand continuous learning and growth. Let us embrace change as an opportunity and celebrate our achievements–from our expanding workforce to our growing presence on the global stage. Let us leverage these achievements to further enhance our capabilities. Today, our voice carries weight, backed by distinguished talent and tremendous efforts behind the scenes. Look at how far we’ve come—praise be to God.</a:t>
            </a:r>
          </a:p>
        </p:txBody>
      </p:sp>
      <p:sp>
        <p:nvSpPr>
          <p:cNvPr id="55" name="Text Placeholder 5">
            <a:extLst>
              <a:ext uri="{FF2B5EF4-FFF2-40B4-BE49-F238E27FC236}">
                <a16:creationId xmlns:a16="http://schemas.microsoft.com/office/drawing/2014/main" id="{73CD0A50-6A57-0E1B-6F61-80704DF45271}"/>
              </a:ext>
            </a:extLst>
          </p:cNvPr>
          <p:cNvSpPr>
            <a:spLocks noGrp="1"/>
          </p:cNvSpPr>
          <p:nvPr>
            <p:ph type="body" sz="quarter" idx="4294967295" hasCustomPrompt="1"/>
          </p:nvPr>
        </p:nvSpPr>
        <p:spPr>
          <a:xfrm>
            <a:off x="10587504" y="10243910"/>
            <a:ext cx="8904904" cy="1073802"/>
          </a:xfrm>
          <a:prstGeom prst="rect">
            <a:avLst/>
          </a:prstGeom>
        </p:spPr>
        <p:txBody>
          <a:bodyPr vert="horz" lIns="0" tIns="0" rIns="0" bIns="0" rtlCol="0" anchor="b">
            <a:noAutofit/>
          </a:bodyPr>
          <a:lstStyle>
            <a:lvl1pPr algn="r">
              <a:lnSpc>
                <a:spcPct val="100000"/>
              </a:lnSpc>
              <a:defRPr sz="2400" b="1">
                <a:solidFill>
                  <a:schemeClr val="tx1"/>
                </a:solidFill>
                <a:latin typeface="Calibri" panose="020F0502020204030204" pitchFamily="34" charset="0"/>
                <a:cs typeface="Calibri" panose="020F0502020204030204" pitchFamily="34" charset="0"/>
              </a:defRPr>
            </a:lvl1pPr>
          </a:lstStyle>
          <a:p>
            <a:r>
              <a:rPr lang="en-US" sz="2800">
                <a:solidFill>
                  <a:schemeClr val="bg1"/>
                </a:solidFill>
                <a:cs typeface="Lusail"/>
              </a:rPr>
              <a:t>Name of the Quoted Individual</a:t>
            </a:r>
            <a:br>
              <a:rPr lang="en-US" sz="2800">
                <a:solidFill>
                  <a:schemeClr val="bg1"/>
                </a:solidFill>
                <a:cs typeface="Lusail"/>
              </a:rPr>
            </a:br>
            <a:r>
              <a:rPr lang="en-US" sz="2800">
                <a:solidFill>
                  <a:schemeClr val="bg1"/>
                </a:solidFill>
                <a:cs typeface="Lusail"/>
              </a:rPr>
              <a:t>Position of the quoted individual</a:t>
            </a:r>
          </a:p>
        </p:txBody>
      </p:sp>
    </p:spTree>
    <p:extLst>
      <p:ext uri="{BB962C8B-B14F-4D97-AF65-F5344CB8AC3E}">
        <p14:creationId xmlns:p14="http://schemas.microsoft.com/office/powerpoint/2010/main" val="4193377103"/>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Night Blue 08">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376C2-77BA-6F71-8F8E-A0DD8F49CD3D}"/>
              </a:ext>
            </a:extLst>
          </p:cNvPr>
          <p:cNvSpPr/>
          <p:nvPr userDrawn="1"/>
        </p:nvSpPr>
        <p:spPr>
          <a:xfrm rot="10800000">
            <a:off x="0" y="0"/>
            <a:ext cx="24384000" cy="13716000"/>
          </a:xfrm>
          <a:prstGeom prst="rect">
            <a:avLst/>
          </a:prstGeom>
          <a:gradFill flip="none" rotWithShape="1">
            <a:gsLst>
              <a:gs pos="1000">
                <a:schemeClr val="accent2">
                  <a:lumMod val="20000"/>
                  <a:lumOff val="80000"/>
                </a:schemeClr>
              </a:gs>
              <a:gs pos="80000">
                <a:schemeClr val="accent2"/>
              </a:gs>
              <a:gs pos="100000">
                <a:schemeClr val="accent2"/>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sz="1200">
              <a:latin typeface="Calibri" panose="020F0502020204030204" pitchFamily="34" charset="0"/>
              <a:cs typeface="Calibri" panose="020F0502020204030204" pitchFamily="34" charset="0"/>
            </a:endParaRPr>
          </a:p>
        </p:txBody>
      </p:sp>
      <p:grpSp>
        <p:nvGrpSpPr>
          <p:cNvPr id="83" name="Grid" hidden="1">
            <a:extLst>
              <a:ext uri="{FF2B5EF4-FFF2-40B4-BE49-F238E27FC236}">
                <a16:creationId xmlns:a16="http://schemas.microsoft.com/office/drawing/2014/main" id="{F29EC338-44FA-8AAC-4226-3BCAC589D27C}"/>
              </a:ext>
            </a:extLst>
          </p:cNvPr>
          <p:cNvGrpSpPr/>
          <p:nvPr userDrawn="1"/>
        </p:nvGrpSpPr>
        <p:grpSpPr>
          <a:xfrm>
            <a:off x="1661878" y="1324484"/>
            <a:ext cx="21060245" cy="11067032"/>
            <a:chOff x="1661878" y="1324484"/>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p:cNvGrpSpPr>
            <p:nvPr userDrawn="1"/>
          </p:nvGrpSpPr>
          <p:grpSpPr>
            <a:xfrm>
              <a:off x="1661880" y="1324484"/>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p:cNvGrpSpPr>
            <p:nvPr userDrawn="1"/>
          </p:nvGrpSpPr>
          <p:grpSpPr>
            <a:xfrm rot="5400000">
              <a:off x="6658485" y="-3672121"/>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6400" y="1351667"/>
            <a:ext cx="21045720" cy="1046621"/>
          </a:xfrm>
          <a:prstGeom prst="rect">
            <a:avLst/>
          </a:prstGeom>
        </p:spPr>
        <p:txBody>
          <a:bodyPr/>
          <a:lstStyle>
            <a:lvl1pPr>
              <a:defRPr sz="6000">
                <a:solidFill>
                  <a:schemeClr val="bg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Tree>
    <p:extLst>
      <p:ext uri="{BB962C8B-B14F-4D97-AF65-F5344CB8AC3E}">
        <p14:creationId xmlns:p14="http://schemas.microsoft.com/office/powerpoint/2010/main" val="704583360"/>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Night Blue 09">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88B37D-6BF6-A128-DC37-B8D8A02FAA71}"/>
              </a:ext>
            </a:extLst>
          </p:cNvPr>
          <p:cNvSpPr/>
          <p:nvPr userDrawn="1"/>
        </p:nvSpPr>
        <p:spPr>
          <a:xfrm rot="10800000">
            <a:off x="0" y="0"/>
            <a:ext cx="24383999" cy="13716000"/>
          </a:xfrm>
          <a:prstGeom prst="rect">
            <a:avLst/>
          </a:prstGeom>
          <a:gradFill flip="none" rotWithShape="1">
            <a:gsLst>
              <a:gs pos="1000">
                <a:schemeClr val="accent2">
                  <a:lumMod val="20000"/>
                  <a:lumOff val="80000"/>
                </a:schemeClr>
              </a:gs>
              <a:gs pos="80000">
                <a:schemeClr val="accent2"/>
              </a:gs>
              <a:gs pos="100000">
                <a:schemeClr val="accent2"/>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sz="1200">
              <a:latin typeface="Calibri" panose="020F0502020204030204" pitchFamily="34" charset="0"/>
              <a:cs typeface="Calibri" panose="020F0502020204030204" pitchFamily="34" charset="0"/>
            </a:endParaRPr>
          </a:p>
        </p:txBody>
      </p:sp>
      <p:grpSp>
        <p:nvGrpSpPr>
          <p:cNvPr id="83" name="Grid" hidden="1">
            <a:extLst>
              <a:ext uri="{FF2B5EF4-FFF2-40B4-BE49-F238E27FC236}">
                <a16:creationId xmlns:a16="http://schemas.microsoft.com/office/drawing/2014/main" id="{F29EC338-44FA-8AAC-4226-3BCAC589D27C}"/>
              </a:ext>
            </a:extLst>
          </p:cNvPr>
          <p:cNvGrpSpPr/>
          <p:nvPr userDrawn="1"/>
        </p:nvGrpSpPr>
        <p:grpSpPr>
          <a:xfrm>
            <a:off x="1661878" y="1324484"/>
            <a:ext cx="21060245" cy="11067032"/>
            <a:chOff x="1661878" y="1324484"/>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p:cNvGrpSpPr>
            <p:nvPr userDrawn="1"/>
          </p:nvGrpSpPr>
          <p:grpSpPr>
            <a:xfrm>
              <a:off x="1661880" y="1324484"/>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p:cNvGrpSpPr>
            <p:nvPr userDrawn="1"/>
          </p:nvGrpSpPr>
          <p:grpSpPr>
            <a:xfrm rot="5400000">
              <a:off x="6658485" y="-3672121"/>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6400" y="1351667"/>
            <a:ext cx="21045720" cy="1046621"/>
          </a:xfrm>
          <a:prstGeom prst="rect">
            <a:avLst/>
          </a:prstGeom>
        </p:spPr>
        <p:txBody>
          <a:bodyPr/>
          <a:lstStyle>
            <a:lvl1pPr>
              <a:defRPr sz="6000">
                <a:solidFill>
                  <a:schemeClr val="bg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88" name="Rounded Rectangle 87">
            <a:extLst>
              <a:ext uri="{FF2B5EF4-FFF2-40B4-BE49-F238E27FC236}">
                <a16:creationId xmlns:a16="http://schemas.microsoft.com/office/drawing/2014/main" id="{70603433-E8D1-EBC7-EFC2-E65FE6F7AED2}"/>
              </a:ext>
            </a:extLst>
          </p:cNvPr>
          <p:cNvSpPr/>
          <p:nvPr userDrawn="1"/>
        </p:nvSpPr>
        <p:spPr>
          <a:xfrm rot="16200000">
            <a:off x="9166222" y="-1177045"/>
            <a:ext cx="8538442" cy="18544314"/>
          </a:xfrm>
          <a:prstGeom prst="roundRect">
            <a:avLst>
              <a:gd name="adj" fmla="val 7543"/>
            </a:avLst>
          </a:prstGeom>
          <a:gradFill>
            <a:gsLst>
              <a:gs pos="0">
                <a:schemeClr val="bg1">
                  <a:lumMod val="68646"/>
                  <a:lumOff val="31354"/>
                  <a:alpha val="29770"/>
                </a:schemeClr>
              </a:gs>
              <a:gs pos="100000">
                <a:schemeClr val="bg1">
                  <a:alpha val="5253"/>
                </a:schemeClr>
              </a:gs>
            </a:gsLst>
            <a:lin ang="5400000" scaled="1"/>
          </a:gradFill>
          <a:ln w="15875">
            <a:gradFill flip="none" rotWithShape="1">
              <a:gsLst>
                <a:gs pos="64000">
                  <a:srgbClr val="FFFFFF">
                    <a:alpha val="69922"/>
                  </a:srgbClr>
                </a:gs>
                <a:gs pos="24000">
                  <a:schemeClr val="bg1">
                    <a:alpha val="30000"/>
                  </a:schemeClr>
                </a:gs>
                <a:gs pos="100000">
                  <a:schemeClr val="bg1">
                    <a:alpha val="30000"/>
                  </a:schemeClr>
                </a:gs>
              </a:gsLst>
              <a:path path="rect">
                <a:fillToRect l="100000" b="100000"/>
              </a:path>
              <a:tileRect t="-100000" r="-100000"/>
            </a:gradFill>
          </a:ln>
          <a:effectLst>
            <a:outerShdw blurRad="1020707" dist="50800" algn="ctr" rotWithShape="0">
              <a:prstClr val="black">
                <a:alpha val="10225"/>
              </a:prstClr>
            </a:outerShdw>
          </a:effectLst>
        </p:spPr>
        <p:style>
          <a:lnRef idx="2">
            <a:schemeClr val="accent1">
              <a:shade val="15000"/>
            </a:schemeClr>
          </a:lnRef>
          <a:fillRef idx="1">
            <a:schemeClr val="accent1"/>
          </a:fillRef>
          <a:effectRef idx="0">
            <a:schemeClr val="accent1"/>
          </a:effectRef>
          <a:fontRef idx="minor">
            <a:schemeClr val="lt1"/>
          </a:fontRef>
        </p:style>
        <p:txBody>
          <a:bodyPr lIns="318891" tIns="79723" rIns="79723" bIns="79723" rtlCol="0" anchor="ctr"/>
          <a:lstStyle/>
          <a:p>
            <a:pPr marL="457200" indent="-457200" defTabSz="809976">
              <a:buClr>
                <a:schemeClr val="bg2"/>
              </a:buClr>
              <a:buSzPct val="60000"/>
              <a:buFont typeface="System Font Regular"/>
              <a:buChar char="◆"/>
            </a:pPr>
            <a:endParaRPr lang="en-QA" sz="2800">
              <a:solidFill>
                <a:sysClr val="windowText" lastClr="000000"/>
              </a:solidFill>
              <a:latin typeface="Calibri" panose="020F0502020204030204" pitchFamily="34" charset="0"/>
              <a:cs typeface="Calibri" panose="020F0502020204030204" pitchFamily="34" charset="0"/>
            </a:endParaRPr>
          </a:p>
        </p:txBody>
      </p:sp>
      <p:sp>
        <p:nvSpPr>
          <p:cNvPr id="89" name="Text Placeholder 5">
            <a:extLst>
              <a:ext uri="{FF2B5EF4-FFF2-40B4-BE49-F238E27FC236}">
                <a16:creationId xmlns:a16="http://schemas.microsoft.com/office/drawing/2014/main" id="{4925F058-D7E4-3887-B252-E2739F7A1747}"/>
              </a:ext>
            </a:extLst>
          </p:cNvPr>
          <p:cNvSpPr>
            <a:spLocks noGrp="1"/>
          </p:cNvSpPr>
          <p:nvPr>
            <p:ph type="body" sz="quarter" idx="4294967295" hasCustomPrompt="1"/>
          </p:nvPr>
        </p:nvSpPr>
        <p:spPr>
          <a:xfrm>
            <a:off x="10587504" y="4549078"/>
            <a:ext cx="9961562" cy="5341031"/>
          </a:xfrm>
          <a:prstGeom prst="rect">
            <a:avLst/>
          </a:prstGeom>
        </p:spPr>
        <p:txBody>
          <a:bodyPr vert="horz" lIns="0" tIns="0" rIns="0" bIns="0" rtlCol="0" anchor="ctr">
            <a:noAutofit/>
          </a:bodyPr>
          <a:lstStyle>
            <a:lvl1pPr>
              <a:defRPr sz="2400">
                <a:latin typeface="Calibri" panose="020F0502020204030204" pitchFamily="34" charset="0"/>
                <a:cs typeface="Calibri" panose="020F0502020204030204" pitchFamily="34" charset="0"/>
              </a:defRPr>
            </a:lvl1pPr>
          </a:lstStyle>
          <a:p>
            <a:r>
              <a:rPr lang="en-US" sz="2800">
                <a:solidFill>
                  <a:schemeClr val="bg1"/>
                </a:solidFill>
                <a:cs typeface="Lusail"/>
              </a:rPr>
              <a:t>Think of us as a ship, guided by a skilled captain and united crew. To succeed, we must work together to overcome challenges, focusing on our duty to serve our nation and our professional responsibilities that demand continuous learning and growth. Let us embrace change as an opportunity and celebrate our achievements–from our expanding workforce to our growing presence on the global stage. Let us leverage these achievements to further enhance our capabilities. Today, our voice carries weight, backed by distinguished talent and tremendous efforts behind the scenes. Look at how far we’ve come—praise be to God.</a:t>
            </a:r>
          </a:p>
        </p:txBody>
      </p:sp>
      <p:sp>
        <p:nvSpPr>
          <p:cNvPr id="91" name="Rectangle 90">
            <a:extLst>
              <a:ext uri="{FF2B5EF4-FFF2-40B4-BE49-F238E27FC236}">
                <a16:creationId xmlns:a16="http://schemas.microsoft.com/office/drawing/2014/main" id="{60AB0DE5-EED6-FF9E-908F-AFFFA35099BB}"/>
              </a:ext>
            </a:extLst>
          </p:cNvPr>
          <p:cNvSpPr/>
          <p:nvPr userDrawn="1"/>
        </p:nvSpPr>
        <p:spPr>
          <a:xfrm rot="7546092">
            <a:off x="10422545" y="11569758"/>
            <a:ext cx="1589148" cy="1589148"/>
          </a:xfrm>
          <a:prstGeom prst="rect">
            <a:avLst/>
          </a:prstGeom>
          <a:gradFill flip="none" rotWithShape="1">
            <a:gsLst>
              <a:gs pos="76000">
                <a:schemeClr val="accent2"/>
              </a:gs>
              <a:gs pos="0">
                <a:schemeClr val="accent2">
                  <a:lumMod val="20000"/>
                  <a:lumOff val="80000"/>
                </a:schemeClr>
              </a:gs>
              <a:gs pos="100000">
                <a:schemeClr val="accent2"/>
              </a:gs>
            </a:gsLst>
            <a:path path="circle">
              <a:fillToRect l="50000" t="130000" r="50000" b="-30000"/>
            </a:path>
            <a:tileRect/>
          </a:gradFill>
          <a:ln>
            <a:noFill/>
          </a:ln>
          <a:effectLst>
            <a:outerShdw blurRad="1143000" dist="50800" dir="5400000" algn="ctr" rotWithShape="0">
              <a:srgbClr val="000000">
                <a:alpha val="10000"/>
              </a:srgbClr>
            </a:outerShdw>
            <a:softEdge rad="375664"/>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sz="1200">
              <a:latin typeface="Calibri" panose="020F0502020204030204" pitchFamily="34" charset="0"/>
              <a:cs typeface="Calibri" panose="020F0502020204030204" pitchFamily="34" charset="0"/>
            </a:endParaRPr>
          </a:p>
        </p:txBody>
      </p:sp>
      <p:sp>
        <p:nvSpPr>
          <p:cNvPr id="94" name="Picture Placeholder 92">
            <a:extLst>
              <a:ext uri="{FF2B5EF4-FFF2-40B4-BE49-F238E27FC236}">
                <a16:creationId xmlns:a16="http://schemas.microsoft.com/office/drawing/2014/main" id="{0F871B35-CE93-2D27-B3FA-4CD6A14CC595}"/>
              </a:ext>
            </a:extLst>
          </p:cNvPr>
          <p:cNvSpPr>
            <a:spLocks noGrp="1"/>
          </p:cNvSpPr>
          <p:nvPr>
            <p:ph type="pic" sz="quarter" idx="10"/>
          </p:nvPr>
        </p:nvSpPr>
        <p:spPr>
          <a:xfrm>
            <a:off x="1676400" y="2752725"/>
            <a:ext cx="7971274" cy="9611608"/>
          </a:xfrm>
          <a:prstGeom prst="round2SameRect">
            <a:avLst>
              <a:gd name="adj1" fmla="val 4636"/>
              <a:gd name="adj2" fmla="val 0"/>
            </a:avLst>
          </a:prstGeom>
          <a:solidFill>
            <a:schemeClr val="bg1">
              <a:lumMod val="85000"/>
            </a:schemeClr>
          </a:solidFill>
        </p:spPr>
        <p:txBody>
          <a:bodyPr/>
          <a:lstStyle>
            <a:lvl1pPr>
              <a:defRPr sz="2800">
                <a:latin typeface="Calibri" panose="020F0502020204030204" pitchFamily="34" charset="0"/>
                <a:cs typeface="Calibri" panose="020F0502020204030204" pitchFamily="34" charset="0"/>
              </a:defRPr>
            </a:lvl1pPr>
          </a:lstStyle>
          <a:p>
            <a:endParaRPr lang="en-QA"/>
          </a:p>
        </p:txBody>
      </p:sp>
      <p:sp>
        <p:nvSpPr>
          <p:cNvPr id="95" name="Text Placeholder 5">
            <a:extLst>
              <a:ext uri="{FF2B5EF4-FFF2-40B4-BE49-F238E27FC236}">
                <a16:creationId xmlns:a16="http://schemas.microsoft.com/office/drawing/2014/main" id="{A5CEBEDF-108B-AEC4-DD08-A540DC209A0A}"/>
              </a:ext>
            </a:extLst>
          </p:cNvPr>
          <p:cNvSpPr>
            <a:spLocks noGrp="1"/>
          </p:cNvSpPr>
          <p:nvPr>
            <p:ph type="body" sz="quarter" idx="4294967295" hasCustomPrompt="1"/>
          </p:nvPr>
        </p:nvSpPr>
        <p:spPr>
          <a:xfrm>
            <a:off x="10587504" y="10243910"/>
            <a:ext cx="8904904" cy="1073802"/>
          </a:xfrm>
          <a:prstGeom prst="rect">
            <a:avLst/>
          </a:prstGeom>
        </p:spPr>
        <p:txBody>
          <a:bodyPr vert="horz" lIns="0" tIns="0" rIns="0" bIns="0" rtlCol="0" anchor="b">
            <a:noAutofit/>
          </a:bodyPr>
          <a:lstStyle>
            <a:lvl1pPr algn="r">
              <a:lnSpc>
                <a:spcPct val="100000"/>
              </a:lnSpc>
              <a:defRPr sz="2400" b="1">
                <a:latin typeface="Calibri" panose="020F0502020204030204" pitchFamily="34" charset="0"/>
                <a:cs typeface="Calibri" panose="020F0502020204030204" pitchFamily="34" charset="0"/>
              </a:defRPr>
            </a:lvl1pPr>
          </a:lstStyle>
          <a:p>
            <a:r>
              <a:rPr lang="en-US" sz="2800">
                <a:solidFill>
                  <a:schemeClr val="bg1"/>
                </a:solidFill>
                <a:cs typeface="Lusail"/>
              </a:rPr>
              <a:t>Name of the Quoted Individual</a:t>
            </a:r>
            <a:br>
              <a:rPr lang="en-US" sz="2800">
                <a:solidFill>
                  <a:schemeClr val="bg1"/>
                </a:solidFill>
                <a:cs typeface="Lusail"/>
              </a:rPr>
            </a:br>
            <a:r>
              <a:rPr lang="en-US" sz="2800">
                <a:solidFill>
                  <a:schemeClr val="bg1"/>
                </a:solidFill>
                <a:cs typeface="Lusail"/>
              </a:rPr>
              <a:t>Position of the quoted individual</a:t>
            </a:r>
          </a:p>
        </p:txBody>
      </p:sp>
      <p:cxnSp>
        <p:nvCxnSpPr>
          <p:cNvPr id="98" name="Straight Connector 97">
            <a:extLst>
              <a:ext uri="{FF2B5EF4-FFF2-40B4-BE49-F238E27FC236}">
                <a16:creationId xmlns:a16="http://schemas.microsoft.com/office/drawing/2014/main" id="{DACDBF09-490E-5BBF-565F-BD4157BE539B}"/>
              </a:ext>
            </a:extLst>
          </p:cNvPr>
          <p:cNvCxnSpPr>
            <a:cxnSpLocks/>
          </p:cNvCxnSpPr>
          <p:nvPr userDrawn="1"/>
        </p:nvCxnSpPr>
        <p:spPr>
          <a:xfrm>
            <a:off x="19866930" y="10603911"/>
            <a:ext cx="71380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Graphic 17">
            <a:extLst>
              <a:ext uri="{FF2B5EF4-FFF2-40B4-BE49-F238E27FC236}">
                <a16:creationId xmlns:a16="http://schemas.microsoft.com/office/drawing/2014/main" id="{3F22EC44-78A9-F482-EA40-6A4E5801B22A}"/>
              </a:ext>
            </a:extLst>
          </p:cNvPr>
          <p:cNvSpPr/>
          <p:nvPr userDrawn="1"/>
        </p:nvSpPr>
        <p:spPr>
          <a:xfrm>
            <a:off x="20627718" y="3140105"/>
            <a:ext cx="1714071" cy="1408973"/>
          </a:xfrm>
          <a:custGeom>
            <a:avLst/>
            <a:gdLst>
              <a:gd name="connsiteX0" fmla="*/ 1565126 w 2643876"/>
              <a:gd name="connsiteY0" fmla="*/ 291970 h 2173278"/>
              <a:gd name="connsiteX1" fmla="*/ 1897814 w 2643876"/>
              <a:gd name="connsiteY1" fmla="*/ 0 h 2173278"/>
              <a:gd name="connsiteX2" fmla="*/ 2643876 w 2643876"/>
              <a:gd name="connsiteY2" fmla="*/ 1394767 h 2173278"/>
              <a:gd name="connsiteX3" fmla="*/ 2003135 w 2643876"/>
              <a:gd name="connsiteY3" fmla="*/ 2173278 h 2173278"/>
              <a:gd name="connsiteX4" fmla="*/ 1411212 w 2643876"/>
              <a:gd name="connsiteY4" fmla="*/ 1654195 h 2173278"/>
              <a:gd name="connsiteX5" fmla="*/ 1978952 w 2643876"/>
              <a:gd name="connsiteY5" fmla="*/ 859413 h 2173278"/>
              <a:gd name="connsiteX6" fmla="*/ 1565352 w 2643876"/>
              <a:gd name="connsiteY6" fmla="*/ 291744 h 2173278"/>
              <a:gd name="connsiteX7" fmla="*/ 154139 w 2643876"/>
              <a:gd name="connsiteY7" fmla="*/ 291970 h 2173278"/>
              <a:gd name="connsiteX8" fmla="*/ 486602 w 2643876"/>
              <a:gd name="connsiteY8" fmla="*/ 0 h 2173278"/>
              <a:gd name="connsiteX9" fmla="*/ 1232664 w 2643876"/>
              <a:gd name="connsiteY9" fmla="*/ 1394767 h 2173278"/>
              <a:gd name="connsiteX10" fmla="*/ 591923 w 2643876"/>
              <a:gd name="connsiteY10" fmla="*/ 2173278 h 2173278"/>
              <a:gd name="connsiteX11" fmla="*/ 0 w 2643876"/>
              <a:gd name="connsiteY11" fmla="*/ 1654195 h 2173278"/>
              <a:gd name="connsiteX12" fmla="*/ 567740 w 2643876"/>
              <a:gd name="connsiteY12" fmla="*/ 859413 h 2173278"/>
              <a:gd name="connsiteX13" fmla="*/ 154139 w 2643876"/>
              <a:gd name="connsiteY13" fmla="*/ 291744 h 2173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43876" h="2173278">
                <a:moveTo>
                  <a:pt x="1565126" y="291970"/>
                </a:moveTo>
                <a:lnTo>
                  <a:pt x="1897814" y="0"/>
                </a:lnTo>
                <a:cubicBezTo>
                  <a:pt x="2384416" y="356827"/>
                  <a:pt x="2643876" y="851504"/>
                  <a:pt x="2643876" y="1394767"/>
                </a:cubicBezTo>
                <a:cubicBezTo>
                  <a:pt x="2643876" y="1856902"/>
                  <a:pt x="2457417" y="2173278"/>
                  <a:pt x="2003135" y="2173278"/>
                </a:cubicBezTo>
                <a:cubicBezTo>
                  <a:pt x="1646264" y="2173278"/>
                  <a:pt x="1411212" y="1970571"/>
                  <a:pt x="1411212" y="1654195"/>
                </a:cubicBezTo>
                <a:cubicBezTo>
                  <a:pt x="1411212" y="1046075"/>
                  <a:pt x="1978952" y="1232511"/>
                  <a:pt x="1978952" y="859413"/>
                </a:cubicBezTo>
                <a:cubicBezTo>
                  <a:pt x="1978952" y="705293"/>
                  <a:pt x="1849222" y="518857"/>
                  <a:pt x="1565352" y="291744"/>
                </a:cubicBezTo>
                <a:close/>
                <a:moveTo>
                  <a:pt x="154139" y="291970"/>
                </a:moveTo>
                <a:lnTo>
                  <a:pt x="486602" y="0"/>
                </a:lnTo>
                <a:cubicBezTo>
                  <a:pt x="973203" y="356827"/>
                  <a:pt x="1232664" y="851504"/>
                  <a:pt x="1232664" y="1394767"/>
                </a:cubicBezTo>
                <a:cubicBezTo>
                  <a:pt x="1232664" y="1856902"/>
                  <a:pt x="1046205" y="2173278"/>
                  <a:pt x="591923" y="2173278"/>
                </a:cubicBezTo>
                <a:cubicBezTo>
                  <a:pt x="235277" y="2173278"/>
                  <a:pt x="0" y="1970571"/>
                  <a:pt x="0" y="1654195"/>
                </a:cubicBezTo>
                <a:cubicBezTo>
                  <a:pt x="0" y="1046075"/>
                  <a:pt x="567740" y="1232511"/>
                  <a:pt x="567740" y="859413"/>
                </a:cubicBezTo>
                <a:cubicBezTo>
                  <a:pt x="567740" y="705293"/>
                  <a:pt x="438009" y="518857"/>
                  <a:pt x="154139" y="291744"/>
                </a:cubicBezTo>
                <a:close/>
              </a:path>
            </a:pathLst>
          </a:custGeom>
          <a:solidFill>
            <a:schemeClr val="bg1"/>
          </a:solidFill>
          <a:ln w="2255" cap="flat">
            <a:noFill/>
            <a:prstDash val="solid"/>
            <a:miter/>
          </a:ln>
        </p:spPr>
        <p:txBody>
          <a:bodyPr rtlCol="0" anchor="ctr"/>
          <a:lstStyle/>
          <a:p>
            <a:endParaRPr lang="en-QA" sz="12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4033421"/>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Night Blue 10">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4822298-3571-ECC4-B428-2B18B8684F21}"/>
              </a:ext>
            </a:extLst>
          </p:cNvPr>
          <p:cNvSpPr/>
          <p:nvPr userDrawn="1"/>
        </p:nvSpPr>
        <p:spPr>
          <a:xfrm rot="10800000">
            <a:off x="0" y="0"/>
            <a:ext cx="24384000" cy="13716000"/>
          </a:xfrm>
          <a:prstGeom prst="rect">
            <a:avLst/>
          </a:prstGeom>
          <a:gradFill flip="none" rotWithShape="1">
            <a:gsLst>
              <a:gs pos="1000">
                <a:schemeClr val="accent2">
                  <a:lumMod val="20000"/>
                  <a:lumOff val="80000"/>
                </a:schemeClr>
              </a:gs>
              <a:gs pos="80000">
                <a:schemeClr val="accent2"/>
              </a:gs>
              <a:gs pos="100000">
                <a:schemeClr val="accent2"/>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sz="1200">
              <a:latin typeface="Calibri" panose="020F0502020204030204" pitchFamily="34" charset="0"/>
              <a:cs typeface="Calibri" panose="020F0502020204030204" pitchFamily="34" charset="0"/>
            </a:endParaRPr>
          </a:p>
        </p:txBody>
      </p:sp>
      <p:grpSp>
        <p:nvGrpSpPr>
          <p:cNvPr id="11" name="Grid" hidden="1">
            <a:extLst>
              <a:ext uri="{FF2B5EF4-FFF2-40B4-BE49-F238E27FC236}">
                <a16:creationId xmlns:a16="http://schemas.microsoft.com/office/drawing/2014/main" id="{11652F50-E0D2-E3FF-ABF8-8603A4EAA31C}"/>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12" name="Group 11">
              <a:extLst>
                <a:ext uri="{FF2B5EF4-FFF2-40B4-BE49-F238E27FC236}">
                  <a16:creationId xmlns:a16="http://schemas.microsoft.com/office/drawing/2014/main" id="{E78D61D5-D488-C3DA-8A59-F74044BD18C3}"/>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30" name="Rectangle 29">
                <a:extLst>
                  <a:ext uri="{FF2B5EF4-FFF2-40B4-BE49-F238E27FC236}">
                    <a16:creationId xmlns:a16="http://schemas.microsoft.com/office/drawing/2014/main" id="{A31CFFA6-07A2-0F9B-4342-5A897432A4B3}"/>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A926796-05B7-0652-B27A-B9FB7F7316BC}"/>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DBDD97C0-8F39-D62C-3348-C8439BDC56EA}"/>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73B0D0BC-D5C6-0F2D-2B8B-98E765DBD2ED}"/>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D6377CAA-3A48-B06B-60AB-0BB042324798}"/>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A482CDD6-CB86-AF54-E05F-204B20F5B1F9}"/>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6CDBBD93-60D7-5B3D-D503-9F5DD92C58D4}"/>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27914186-9AF0-5EC1-EDF4-183761458A86}"/>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700FBBB0-8A6E-0929-8967-D2D6B4EEF53C}"/>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3B078ABF-5873-E735-F1FF-24C889D74C45}"/>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CF64F5CC-73F7-906C-3C45-187873307C74}"/>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46A9A48F-990E-356D-91B0-28486FB26D7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410A28A2-388A-5A27-B7BD-592D1A3338A4}"/>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2558F30-F358-0B48-09CC-BA25B5F69555}"/>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C2FA19EC-38BE-3EA8-02CD-E3E6A27F65F8}"/>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CEDBEB57-DF1E-077A-631B-3D10CDF62BAD}"/>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61986391-DC24-626F-A1A1-B2677281D64A}"/>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2DB05003-FAF7-587F-5A59-AAADFBBF3B20}"/>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0519F929-F844-2457-5B4E-57A0CE90693D}"/>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9FC584BF-7EAC-8704-09E2-AE60CBA44183}"/>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DBE014EE-629D-0347-2D7B-52ED8B0315CC}"/>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42AEC9F3-0179-C589-A675-558D9DEC00D7}"/>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5A972E0A-CD71-AF33-D71E-32BAC81B16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534FBA80-9461-9C68-63B5-93BEB7BCEF8E}"/>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4" name="Rectangle 53">
                <a:extLst>
                  <a:ext uri="{FF2B5EF4-FFF2-40B4-BE49-F238E27FC236}">
                    <a16:creationId xmlns:a16="http://schemas.microsoft.com/office/drawing/2014/main" id="{360B9290-58F6-379D-78BA-EE4F868378F3}"/>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5" name="Rectangle 54">
                <a:extLst>
                  <a:ext uri="{FF2B5EF4-FFF2-40B4-BE49-F238E27FC236}">
                    <a16:creationId xmlns:a16="http://schemas.microsoft.com/office/drawing/2014/main" id="{093EADA5-C555-4CD2-0B23-56C2F712CE83}"/>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6" name="Rectangle 55">
                <a:extLst>
                  <a:ext uri="{FF2B5EF4-FFF2-40B4-BE49-F238E27FC236}">
                    <a16:creationId xmlns:a16="http://schemas.microsoft.com/office/drawing/2014/main" id="{9745549B-AF33-4AEB-47CC-69973C1808F6}"/>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7" name="Rectangle 56">
                <a:extLst>
                  <a:ext uri="{FF2B5EF4-FFF2-40B4-BE49-F238E27FC236}">
                    <a16:creationId xmlns:a16="http://schemas.microsoft.com/office/drawing/2014/main" id="{C8BD1BCE-DE14-77E8-0825-5E8B6777C9C0}"/>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8" name="Rectangle 57">
                <a:extLst>
                  <a:ext uri="{FF2B5EF4-FFF2-40B4-BE49-F238E27FC236}">
                    <a16:creationId xmlns:a16="http://schemas.microsoft.com/office/drawing/2014/main" id="{63EBC87D-1C58-A976-8B56-FB3440DD46E8}"/>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9" name="Rectangle 58">
                <a:extLst>
                  <a:ext uri="{FF2B5EF4-FFF2-40B4-BE49-F238E27FC236}">
                    <a16:creationId xmlns:a16="http://schemas.microsoft.com/office/drawing/2014/main" id="{BFD9531A-E60E-F197-AF9E-AF798E90E862}"/>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13" name="Group 12">
              <a:extLst>
                <a:ext uri="{FF2B5EF4-FFF2-40B4-BE49-F238E27FC236}">
                  <a16:creationId xmlns:a16="http://schemas.microsoft.com/office/drawing/2014/main" id="{65BDEACD-4B3A-18C9-E03B-94C13C580398}"/>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14" name="Rectangle 13">
                <a:extLst>
                  <a:ext uri="{FF2B5EF4-FFF2-40B4-BE49-F238E27FC236}">
                    <a16:creationId xmlns:a16="http://schemas.microsoft.com/office/drawing/2014/main" id="{A958B015-7A7A-6A5D-710F-3DD0DCCB7890}"/>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E40862F6-DC30-4658-CBF9-843E9BFB58E2}"/>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98F3B4C8-5325-58E0-C90D-E29C136416B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8E6E3C44-5FF5-8121-5B69-5DA57F6CBDDA}"/>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F4AB4522-F095-E0A8-61D0-4692B5ECB744}"/>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32788D64-177D-1363-A1BF-F2DF428373BD}"/>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3A40A059-12FB-2169-ABCB-13D98CBFE366}"/>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B656A067-7C5D-17E3-60CA-35A132840908}"/>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A2EE9BE2-4CE4-D6B9-95E6-344C64F404D5}"/>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951E746C-6BFB-0D14-63B4-023C515F6CC5}"/>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4" name="Rectangle 23">
                <a:extLst>
                  <a:ext uri="{FF2B5EF4-FFF2-40B4-BE49-F238E27FC236}">
                    <a16:creationId xmlns:a16="http://schemas.microsoft.com/office/drawing/2014/main" id="{8FA00384-9FBB-7BE5-643A-45775C68AED7}"/>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F6871783-6F7D-3D44-6A1D-7EAD6CF1159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8EDD4FA7-59C4-5EE6-87CC-69A4B5FC1F20}"/>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E8010D77-5874-3225-AC9B-43A605B0F105}"/>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7EF479E-3963-B179-FBE6-F4D28811D0D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3F7ECCCA-1A98-8FE7-F72F-46C48A47B2E4}"/>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474" name="Shape 474"/>
          <p:cNvSpPr>
            <a:spLocks noGrp="1"/>
          </p:cNvSpPr>
          <p:nvPr>
            <p:ph type="pic" sz="half" idx="13" hasCustomPrompt="1"/>
          </p:nvPr>
        </p:nvSpPr>
        <p:spPr>
          <a:xfrm>
            <a:off x="1661877" y="2752088"/>
            <a:ext cx="9639429" cy="9639427"/>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60" name="Shape 474">
            <a:extLst>
              <a:ext uri="{FF2B5EF4-FFF2-40B4-BE49-F238E27FC236}">
                <a16:creationId xmlns:a16="http://schemas.microsoft.com/office/drawing/2014/main" id="{CCD3318A-EA5F-FD65-8A52-E3A65CA2450C}"/>
              </a:ext>
            </a:extLst>
          </p:cNvPr>
          <p:cNvSpPr>
            <a:spLocks noGrp="1"/>
          </p:cNvSpPr>
          <p:nvPr>
            <p:ph type="pic" sz="half" idx="14" hasCustomPrompt="1"/>
          </p:nvPr>
        </p:nvSpPr>
        <p:spPr>
          <a:xfrm>
            <a:off x="11639579" y="2752088"/>
            <a:ext cx="5372144" cy="4627767"/>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61" name="Shape 474">
            <a:extLst>
              <a:ext uri="{FF2B5EF4-FFF2-40B4-BE49-F238E27FC236}">
                <a16:creationId xmlns:a16="http://schemas.microsoft.com/office/drawing/2014/main" id="{4B1F9870-D3FD-0A01-2D78-C30F2F3BC147}"/>
              </a:ext>
            </a:extLst>
          </p:cNvPr>
          <p:cNvSpPr>
            <a:spLocks noGrp="1"/>
          </p:cNvSpPr>
          <p:nvPr>
            <p:ph type="pic" sz="half" idx="15" hasCustomPrompt="1"/>
          </p:nvPr>
        </p:nvSpPr>
        <p:spPr>
          <a:xfrm>
            <a:off x="17365509" y="2752088"/>
            <a:ext cx="5356611" cy="4627767"/>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62" name="Shape 474">
            <a:extLst>
              <a:ext uri="{FF2B5EF4-FFF2-40B4-BE49-F238E27FC236}">
                <a16:creationId xmlns:a16="http://schemas.microsoft.com/office/drawing/2014/main" id="{53500D23-2EC7-CF17-5DB1-F9953F0A0332}"/>
              </a:ext>
            </a:extLst>
          </p:cNvPr>
          <p:cNvSpPr>
            <a:spLocks noGrp="1"/>
          </p:cNvSpPr>
          <p:nvPr>
            <p:ph type="pic" sz="half" idx="16" hasCustomPrompt="1"/>
          </p:nvPr>
        </p:nvSpPr>
        <p:spPr>
          <a:xfrm>
            <a:off x="11655093" y="7776186"/>
            <a:ext cx="5356629" cy="4608806"/>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63" name="Shape 474">
            <a:extLst>
              <a:ext uri="{FF2B5EF4-FFF2-40B4-BE49-F238E27FC236}">
                <a16:creationId xmlns:a16="http://schemas.microsoft.com/office/drawing/2014/main" id="{048A9979-BBD3-7B2C-D017-E14D6D87D826}"/>
              </a:ext>
            </a:extLst>
          </p:cNvPr>
          <p:cNvSpPr>
            <a:spLocks noGrp="1"/>
          </p:cNvSpPr>
          <p:nvPr>
            <p:ph type="pic" sz="half" idx="17" hasCustomPrompt="1"/>
          </p:nvPr>
        </p:nvSpPr>
        <p:spPr>
          <a:xfrm>
            <a:off x="17380979" y="7776186"/>
            <a:ext cx="5341141" cy="4608806"/>
          </a:xfrm>
          <a:prstGeom prst="roundRect">
            <a:avLst>
              <a:gd name="adj" fmla="val 2197"/>
            </a:avLst>
          </a:prstGeom>
          <a:solidFill>
            <a:schemeClr val="bg1">
              <a:lumMod val="95000"/>
            </a:schemeClr>
          </a:solidFill>
        </p:spPr>
        <p:txBody>
          <a:bodyPr lIns="91439" tIns="45719" rIns="91439" bIns="45719" anchor="t">
            <a:noAutofit/>
          </a:bodyPr>
          <a:lstStyle>
            <a:lvl1pPr marL="366346" marR="0" indent="-366346" algn="l" defTabSz="825500" eaLnBrk="1" fontAlgn="auto" latinLnBrk="0" hangingPunct="1">
              <a:lnSpc>
                <a:spcPct val="120000"/>
              </a:lnSpc>
              <a:spcBef>
                <a:spcPts val="5200"/>
              </a:spcBef>
              <a:spcAft>
                <a:spcPts val="0"/>
              </a:spcAft>
              <a:buClrTx/>
              <a:buSzPct val="75000"/>
              <a:buFontTx/>
              <a:buChar char="•"/>
              <a:tabLst/>
              <a:defRPr sz="2800">
                <a:latin typeface="Calibri" panose="020F0502020204030204" pitchFamily="34" charset="0"/>
                <a:cs typeface="Calibri" panose="020F0502020204030204" pitchFamily="34" charset="0"/>
              </a:defRPr>
            </a:lvl1pPr>
          </a:lstStyle>
          <a:p>
            <a:r>
              <a:rPr lang="de-DE"/>
              <a:t>Drop Image </a:t>
            </a:r>
            <a:r>
              <a:rPr lang="de-DE" err="1"/>
              <a:t>here</a:t>
            </a:r>
            <a:endParaRPr lang="de-DE"/>
          </a:p>
        </p:txBody>
      </p:sp>
      <p:sp>
        <p:nvSpPr>
          <p:cNvPr id="448" name="Title 113">
            <a:extLst>
              <a:ext uri="{FF2B5EF4-FFF2-40B4-BE49-F238E27FC236}">
                <a16:creationId xmlns:a16="http://schemas.microsoft.com/office/drawing/2014/main" id="{2C093071-6019-42BC-81B6-63719ABCC24B}"/>
              </a:ext>
            </a:extLst>
          </p:cNvPr>
          <p:cNvSpPr>
            <a:spLocks noGrp="1"/>
          </p:cNvSpPr>
          <p:nvPr>
            <p:ph type="title"/>
          </p:nvPr>
        </p:nvSpPr>
        <p:spPr>
          <a:xfrm>
            <a:off x="1676400" y="1351667"/>
            <a:ext cx="21045720" cy="1046621"/>
          </a:xfrm>
          <a:prstGeom prst="rect">
            <a:avLst/>
          </a:prstGeom>
        </p:spPr>
        <p:txBody>
          <a:bodyPr/>
          <a:lstStyle>
            <a:lvl1pPr>
              <a:defRPr sz="6000">
                <a:solidFill>
                  <a:schemeClr val="bg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Tree>
    <p:extLst>
      <p:ext uri="{BB962C8B-B14F-4D97-AF65-F5344CB8AC3E}">
        <p14:creationId xmlns:p14="http://schemas.microsoft.com/office/powerpoint/2010/main" val="766809079"/>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Night Blue 1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331CB81-5C55-7D58-0441-6718D75BA228}"/>
              </a:ext>
            </a:extLst>
          </p:cNvPr>
          <p:cNvSpPr/>
          <p:nvPr userDrawn="1"/>
        </p:nvSpPr>
        <p:spPr>
          <a:xfrm rot="10800000">
            <a:off x="0" y="0"/>
            <a:ext cx="24384000" cy="13716000"/>
          </a:xfrm>
          <a:prstGeom prst="rect">
            <a:avLst/>
          </a:prstGeom>
          <a:gradFill flip="none" rotWithShape="1">
            <a:gsLst>
              <a:gs pos="1000">
                <a:schemeClr val="accent2">
                  <a:lumMod val="20000"/>
                  <a:lumOff val="80000"/>
                </a:schemeClr>
              </a:gs>
              <a:gs pos="80000">
                <a:schemeClr val="accent2"/>
              </a:gs>
              <a:gs pos="100000">
                <a:schemeClr val="accent2"/>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sz="1200">
              <a:latin typeface="Calibri" panose="020F0502020204030204" pitchFamily="34" charset="0"/>
              <a:cs typeface="Calibri" panose="020F0502020204030204" pitchFamily="34" charset="0"/>
            </a:endParaRPr>
          </a:p>
        </p:txBody>
      </p:sp>
      <p:grpSp>
        <p:nvGrpSpPr>
          <p:cNvPr id="5" name="Grid" hidden="1">
            <a:extLst>
              <a:ext uri="{FF2B5EF4-FFF2-40B4-BE49-F238E27FC236}">
                <a16:creationId xmlns:a16="http://schemas.microsoft.com/office/drawing/2014/main" id="{BBE6D1FD-D4C9-5D52-1FE6-FAEB97BBF609}"/>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6400" y="5585708"/>
            <a:ext cx="6055896" cy="1760423"/>
          </a:xfrm>
          <a:prstGeom prst="rect">
            <a:avLst/>
          </a:prstGeom>
        </p:spPr>
        <p:txBody>
          <a:bodyPr/>
          <a:lstStyle>
            <a:lvl1pPr>
              <a:defRPr sz="6000">
                <a:solidFill>
                  <a:schemeClr val="bg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55" name="Text Placeholder 54">
            <a:extLst>
              <a:ext uri="{FF2B5EF4-FFF2-40B4-BE49-F238E27FC236}">
                <a16:creationId xmlns:a16="http://schemas.microsoft.com/office/drawing/2014/main" id="{2E2F592C-4900-C6FA-6BF9-91322EB467DC}"/>
              </a:ext>
            </a:extLst>
          </p:cNvPr>
          <p:cNvSpPr>
            <a:spLocks noGrp="1"/>
          </p:cNvSpPr>
          <p:nvPr>
            <p:ph type="body" sz="quarter" idx="10" hasCustomPrompt="1"/>
          </p:nvPr>
        </p:nvSpPr>
        <p:spPr>
          <a:xfrm>
            <a:off x="1662113" y="7748703"/>
            <a:ext cx="6070166" cy="4577506"/>
          </a:xfrm>
          <a:prstGeom prst="rect">
            <a:avLst/>
          </a:prstGeom>
        </p:spPr>
        <p:txBody>
          <a:bodyPr/>
          <a:lstStyle>
            <a:lvl1pPr>
              <a:lnSpc>
                <a:spcPct val="100000"/>
              </a:lnSpc>
              <a:defRPr sz="2800">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7" name="Text Placeholder 54">
            <a:extLst>
              <a:ext uri="{FF2B5EF4-FFF2-40B4-BE49-F238E27FC236}">
                <a16:creationId xmlns:a16="http://schemas.microsoft.com/office/drawing/2014/main" id="{F0501489-C266-A8EA-B26A-60B7A8A33991}"/>
              </a:ext>
            </a:extLst>
          </p:cNvPr>
          <p:cNvSpPr>
            <a:spLocks noGrp="1"/>
          </p:cNvSpPr>
          <p:nvPr>
            <p:ph type="body" sz="quarter" idx="11" hasCustomPrompt="1"/>
          </p:nvPr>
        </p:nvSpPr>
        <p:spPr>
          <a:xfrm>
            <a:off x="1662113" y="4179692"/>
            <a:ext cx="6069848" cy="1073804"/>
          </a:xfrm>
          <a:prstGeom prst="rect">
            <a:avLst/>
          </a:prstGeom>
        </p:spPr>
        <p:txBody>
          <a:bodyPr anchor="b"/>
          <a:lstStyle>
            <a:lvl1pPr>
              <a:lnSpc>
                <a:spcPct val="100000"/>
              </a:lnSpc>
              <a:defRPr sz="2800" b="1" i="0">
                <a:latin typeface="Calibri" panose="020F0502020204030204" pitchFamily="34" charset="0"/>
                <a:cs typeface="Calibri" panose="020F0502020204030204" pitchFamily="34" charset="0"/>
              </a:defRPr>
            </a:lvl1pPr>
          </a:lstStyle>
          <a:p>
            <a:pPr lvl="0"/>
            <a:r>
              <a:rPr lang="en-US"/>
              <a:t>Subtitle Here</a:t>
            </a:r>
          </a:p>
        </p:txBody>
      </p:sp>
    </p:spTree>
    <p:extLst>
      <p:ext uri="{BB962C8B-B14F-4D97-AF65-F5344CB8AC3E}">
        <p14:creationId xmlns:p14="http://schemas.microsoft.com/office/powerpoint/2010/main" val="3277054339"/>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Night Blue 1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7561D18-11C6-ADE9-42A2-A1AE70D90868}"/>
              </a:ext>
            </a:extLst>
          </p:cNvPr>
          <p:cNvSpPr/>
          <p:nvPr userDrawn="1"/>
        </p:nvSpPr>
        <p:spPr>
          <a:xfrm rot="10800000">
            <a:off x="0" y="0"/>
            <a:ext cx="24384000" cy="13716000"/>
          </a:xfrm>
          <a:prstGeom prst="rect">
            <a:avLst/>
          </a:prstGeom>
          <a:gradFill flip="none" rotWithShape="1">
            <a:gsLst>
              <a:gs pos="1000">
                <a:schemeClr val="accent2">
                  <a:lumMod val="20000"/>
                  <a:lumOff val="80000"/>
                </a:schemeClr>
              </a:gs>
              <a:gs pos="80000">
                <a:schemeClr val="accent2"/>
              </a:gs>
              <a:gs pos="100000">
                <a:schemeClr val="accent2"/>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sz="1200">
              <a:latin typeface="Calibri" panose="020F0502020204030204" pitchFamily="34" charset="0"/>
              <a:cs typeface="Calibri" panose="020F0502020204030204" pitchFamily="34" charset="0"/>
            </a:endParaRPr>
          </a:p>
        </p:txBody>
      </p:sp>
      <p:grpSp>
        <p:nvGrpSpPr>
          <p:cNvPr id="5" name="Grid" hidden="1">
            <a:extLst>
              <a:ext uri="{FF2B5EF4-FFF2-40B4-BE49-F238E27FC236}">
                <a16:creationId xmlns:a16="http://schemas.microsoft.com/office/drawing/2014/main" id="{BBE6D1FD-D4C9-5D52-1FE6-FAEB97BBF609}"/>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6400" y="5585708"/>
            <a:ext cx="6055896" cy="1760423"/>
          </a:xfrm>
          <a:prstGeom prst="rect">
            <a:avLst/>
          </a:prstGeom>
        </p:spPr>
        <p:txBody>
          <a:bodyPr/>
          <a:lstStyle>
            <a:lvl1pPr>
              <a:defRPr sz="6000">
                <a:solidFill>
                  <a:schemeClr val="bg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55" name="Text Placeholder 54">
            <a:extLst>
              <a:ext uri="{FF2B5EF4-FFF2-40B4-BE49-F238E27FC236}">
                <a16:creationId xmlns:a16="http://schemas.microsoft.com/office/drawing/2014/main" id="{2E2F592C-4900-C6FA-6BF9-91322EB467DC}"/>
              </a:ext>
            </a:extLst>
          </p:cNvPr>
          <p:cNvSpPr>
            <a:spLocks noGrp="1"/>
          </p:cNvSpPr>
          <p:nvPr>
            <p:ph type="body" sz="quarter" idx="10" hasCustomPrompt="1"/>
          </p:nvPr>
        </p:nvSpPr>
        <p:spPr>
          <a:xfrm>
            <a:off x="1662113" y="7748703"/>
            <a:ext cx="6070166" cy="4577506"/>
          </a:xfrm>
          <a:prstGeom prst="rect">
            <a:avLst/>
          </a:prstGeom>
        </p:spPr>
        <p:txBody>
          <a:bodyPr/>
          <a:lstStyle>
            <a:lvl1pPr>
              <a:lnSpc>
                <a:spcPct val="100000"/>
              </a:lnSpc>
              <a:defRPr sz="2800">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7" name="Text Placeholder 54">
            <a:extLst>
              <a:ext uri="{FF2B5EF4-FFF2-40B4-BE49-F238E27FC236}">
                <a16:creationId xmlns:a16="http://schemas.microsoft.com/office/drawing/2014/main" id="{F0501489-C266-A8EA-B26A-60B7A8A33991}"/>
              </a:ext>
            </a:extLst>
          </p:cNvPr>
          <p:cNvSpPr>
            <a:spLocks noGrp="1"/>
          </p:cNvSpPr>
          <p:nvPr>
            <p:ph type="body" sz="quarter" idx="11" hasCustomPrompt="1"/>
          </p:nvPr>
        </p:nvSpPr>
        <p:spPr>
          <a:xfrm>
            <a:off x="1662113" y="4179692"/>
            <a:ext cx="6069848" cy="1073804"/>
          </a:xfrm>
          <a:prstGeom prst="rect">
            <a:avLst/>
          </a:prstGeom>
        </p:spPr>
        <p:txBody>
          <a:bodyPr anchor="b"/>
          <a:lstStyle>
            <a:lvl1pPr>
              <a:lnSpc>
                <a:spcPct val="100000"/>
              </a:lnSpc>
              <a:defRPr sz="2800" b="1" i="0">
                <a:latin typeface="Calibri" panose="020F0502020204030204" pitchFamily="34" charset="0"/>
                <a:cs typeface="Calibri" panose="020F0502020204030204" pitchFamily="34" charset="0"/>
              </a:defRPr>
            </a:lvl1pPr>
          </a:lstStyle>
          <a:p>
            <a:pPr lvl="0"/>
            <a:r>
              <a:rPr lang="en-US"/>
              <a:t>Subtitle Here</a:t>
            </a:r>
          </a:p>
        </p:txBody>
      </p:sp>
      <p:sp>
        <p:nvSpPr>
          <p:cNvPr id="2" name="Freeform: Shape 29">
            <a:extLst>
              <a:ext uri="{FF2B5EF4-FFF2-40B4-BE49-F238E27FC236}">
                <a16:creationId xmlns:a16="http://schemas.microsoft.com/office/drawing/2014/main" id="{B7652298-8A77-512C-3BC5-3CA4FDAD4084}"/>
              </a:ext>
            </a:extLst>
          </p:cNvPr>
          <p:cNvSpPr/>
          <p:nvPr userDrawn="1"/>
        </p:nvSpPr>
        <p:spPr>
          <a:xfrm>
            <a:off x="11655093" y="1324483"/>
            <a:ext cx="11052507" cy="11067031"/>
          </a:xfrm>
          <a:prstGeom prst="roundRect">
            <a:avLst>
              <a:gd name="adj" fmla="val 4382"/>
            </a:avLst>
          </a:prstGeom>
          <a:gradFill>
            <a:gsLst>
              <a:gs pos="0">
                <a:srgbClr val="FFFFFF">
                  <a:alpha val="33000"/>
                </a:srgbClr>
              </a:gs>
              <a:gs pos="61000">
                <a:srgbClr val="FFFFFF">
                  <a:alpha val="10000"/>
                </a:srgbClr>
              </a:gs>
              <a:gs pos="82000">
                <a:srgbClr val="FFFFFF">
                  <a:alpha val="20000"/>
                </a:srgbClr>
              </a:gs>
              <a:gs pos="100000">
                <a:srgbClr val="FFFFFF">
                  <a:alpha val="33575"/>
                </a:srgbClr>
              </a:gs>
            </a:gsLst>
            <a:lin ang="15788057" scaled="1"/>
          </a:gradFill>
          <a:ln w="0" cap="flat">
            <a:gradFill>
              <a:gsLst>
                <a:gs pos="0">
                  <a:schemeClr val="bg1">
                    <a:alpha val="50000"/>
                  </a:schemeClr>
                </a:gs>
                <a:gs pos="57000">
                  <a:srgbClr val="FFFFFF"/>
                </a:gs>
                <a:gs pos="34992">
                  <a:srgbClr val="FFFFFF"/>
                </a:gs>
                <a:gs pos="15000">
                  <a:schemeClr val="bg1">
                    <a:alpha val="51000"/>
                  </a:schemeClr>
                </a:gs>
                <a:gs pos="83000">
                  <a:schemeClr val="bg1"/>
                </a:gs>
                <a:gs pos="100000">
                  <a:schemeClr val="bg1">
                    <a:alpha val="5000"/>
                  </a:schemeClr>
                </a:gs>
              </a:gsLst>
              <a:lin ang="5400000" scaled="1"/>
            </a:gradFill>
            <a:prstDash val="solid"/>
            <a:miter/>
          </a:ln>
        </p:spPr>
        <p:txBody>
          <a:bodyPr rtlCol="0" anchor="ctr"/>
          <a:lstStyle/>
          <a:p>
            <a:endParaRPr lang="en-US" sz="12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49022680"/>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Night Blue 13">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9D225C5-D4F0-F40C-A2B1-B46676155EBB}"/>
              </a:ext>
            </a:extLst>
          </p:cNvPr>
          <p:cNvSpPr/>
          <p:nvPr userDrawn="1"/>
        </p:nvSpPr>
        <p:spPr>
          <a:xfrm rot="10800000">
            <a:off x="0" y="0"/>
            <a:ext cx="24384000" cy="13716000"/>
          </a:xfrm>
          <a:prstGeom prst="rect">
            <a:avLst/>
          </a:prstGeom>
          <a:gradFill flip="none" rotWithShape="1">
            <a:gsLst>
              <a:gs pos="1000">
                <a:schemeClr val="accent2">
                  <a:lumMod val="20000"/>
                  <a:lumOff val="80000"/>
                </a:schemeClr>
              </a:gs>
              <a:gs pos="80000">
                <a:schemeClr val="accent2"/>
              </a:gs>
              <a:gs pos="100000">
                <a:schemeClr val="accent2"/>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sz="1200">
              <a:latin typeface="Calibri" panose="020F0502020204030204" pitchFamily="34" charset="0"/>
              <a:cs typeface="Calibri" panose="020F0502020204030204" pitchFamily="34" charset="0"/>
            </a:endParaRPr>
          </a:p>
        </p:txBody>
      </p:sp>
      <p:grpSp>
        <p:nvGrpSpPr>
          <p:cNvPr id="5" name="Grid" hidden="1">
            <a:extLst>
              <a:ext uri="{FF2B5EF4-FFF2-40B4-BE49-F238E27FC236}">
                <a16:creationId xmlns:a16="http://schemas.microsoft.com/office/drawing/2014/main" id="{BBE6D1FD-D4C9-5D52-1FE6-FAEB97BBF609}"/>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6400" y="5585708"/>
            <a:ext cx="6055896" cy="1760423"/>
          </a:xfrm>
          <a:prstGeom prst="rect">
            <a:avLst/>
          </a:prstGeom>
        </p:spPr>
        <p:txBody>
          <a:bodyPr/>
          <a:lstStyle>
            <a:lvl1pPr>
              <a:defRPr sz="6000">
                <a:solidFill>
                  <a:schemeClr val="bg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55" name="Text Placeholder 54">
            <a:extLst>
              <a:ext uri="{FF2B5EF4-FFF2-40B4-BE49-F238E27FC236}">
                <a16:creationId xmlns:a16="http://schemas.microsoft.com/office/drawing/2014/main" id="{2E2F592C-4900-C6FA-6BF9-91322EB467DC}"/>
              </a:ext>
            </a:extLst>
          </p:cNvPr>
          <p:cNvSpPr>
            <a:spLocks noGrp="1"/>
          </p:cNvSpPr>
          <p:nvPr>
            <p:ph type="body" sz="quarter" idx="10" hasCustomPrompt="1"/>
          </p:nvPr>
        </p:nvSpPr>
        <p:spPr>
          <a:xfrm>
            <a:off x="1662113" y="7748703"/>
            <a:ext cx="6070166" cy="4577506"/>
          </a:xfrm>
          <a:prstGeom prst="rect">
            <a:avLst/>
          </a:prstGeom>
        </p:spPr>
        <p:txBody>
          <a:bodyPr/>
          <a:lstStyle>
            <a:lvl1pPr>
              <a:lnSpc>
                <a:spcPct val="100000"/>
              </a:lnSpc>
              <a:defRPr sz="2800">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7" name="Text Placeholder 54">
            <a:extLst>
              <a:ext uri="{FF2B5EF4-FFF2-40B4-BE49-F238E27FC236}">
                <a16:creationId xmlns:a16="http://schemas.microsoft.com/office/drawing/2014/main" id="{F0501489-C266-A8EA-B26A-60B7A8A33991}"/>
              </a:ext>
            </a:extLst>
          </p:cNvPr>
          <p:cNvSpPr>
            <a:spLocks noGrp="1"/>
          </p:cNvSpPr>
          <p:nvPr>
            <p:ph type="body" sz="quarter" idx="11" hasCustomPrompt="1"/>
          </p:nvPr>
        </p:nvSpPr>
        <p:spPr>
          <a:xfrm>
            <a:off x="1662113" y="4179692"/>
            <a:ext cx="6069848" cy="1073804"/>
          </a:xfrm>
          <a:prstGeom prst="rect">
            <a:avLst/>
          </a:prstGeom>
        </p:spPr>
        <p:txBody>
          <a:bodyPr anchor="b"/>
          <a:lstStyle>
            <a:lvl1pPr>
              <a:lnSpc>
                <a:spcPct val="100000"/>
              </a:lnSpc>
              <a:defRPr sz="2800" b="1" i="0">
                <a:latin typeface="Calibri" panose="020F0502020204030204" pitchFamily="34" charset="0"/>
                <a:cs typeface="Calibri" panose="020F0502020204030204" pitchFamily="34" charset="0"/>
              </a:defRPr>
            </a:lvl1pPr>
          </a:lstStyle>
          <a:p>
            <a:pPr lvl="0"/>
            <a:r>
              <a:rPr lang="en-US"/>
              <a:t>Subtitle Here</a:t>
            </a:r>
          </a:p>
        </p:txBody>
      </p:sp>
      <p:sp>
        <p:nvSpPr>
          <p:cNvPr id="71" name="Freeform: Shape 29">
            <a:extLst>
              <a:ext uri="{FF2B5EF4-FFF2-40B4-BE49-F238E27FC236}">
                <a16:creationId xmlns:a16="http://schemas.microsoft.com/office/drawing/2014/main" id="{45C703B0-1CB6-B10C-0610-C94756477E75}"/>
              </a:ext>
            </a:extLst>
          </p:cNvPr>
          <p:cNvSpPr/>
          <p:nvPr userDrawn="1"/>
        </p:nvSpPr>
        <p:spPr>
          <a:xfrm>
            <a:off x="8799900" y="1324484"/>
            <a:ext cx="13907700" cy="11067030"/>
          </a:xfrm>
          <a:prstGeom prst="roundRect">
            <a:avLst>
              <a:gd name="adj" fmla="val 4382"/>
            </a:avLst>
          </a:prstGeom>
          <a:gradFill>
            <a:gsLst>
              <a:gs pos="0">
                <a:srgbClr val="FFFFFF">
                  <a:alpha val="33000"/>
                </a:srgbClr>
              </a:gs>
              <a:gs pos="61000">
                <a:srgbClr val="FFFFFF">
                  <a:alpha val="10000"/>
                </a:srgbClr>
              </a:gs>
              <a:gs pos="82000">
                <a:srgbClr val="FFFFFF">
                  <a:alpha val="20000"/>
                </a:srgbClr>
              </a:gs>
              <a:gs pos="100000">
                <a:srgbClr val="FFFFFF">
                  <a:alpha val="33575"/>
                </a:srgbClr>
              </a:gs>
            </a:gsLst>
            <a:lin ang="15788057" scaled="1"/>
          </a:gradFill>
          <a:ln w="0" cap="flat">
            <a:gradFill>
              <a:gsLst>
                <a:gs pos="0">
                  <a:schemeClr val="bg1">
                    <a:alpha val="50000"/>
                  </a:schemeClr>
                </a:gs>
                <a:gs pos="57000">
                  <a:srgbClr val="FFFFFF"/>
                </a:gs>
                <a:gs pos="34992">
                  <a:srgbClr val="FFFFFF"/>
                </a:gs>
                <a:gs pos="15000">
                  <a:schemeClr val="bg1">
                    <a:alpha val="51000"/>
                  </a:schemeClr>
                </a:gs>
                <a:gs pos="83000">
                  <a:schemeClr val="bg1"/>
                </a:gs>
                <a:gs pos="100000">
                  <a:schemeClr val="bg1">
                    <a:alpha val="5000"/>
                  </a:schemeClr>
                </a:gs>
              </a:gsLst>
              <a:lin ang="5400000" scaled="1"/>
            </a:gradFill>
            <a:prstDash val="solid"/>
            <a:miter/>
          </a:ln>
        </p:spPr>
        <p:txBody>
          <a:bodyPr rtlCol="0" anchor="ctr"/>
          <a:lstStyle/>
          <a:p>
            <a:endParaRPr lang="en-US" sz="1200">
              <a:latin typeface="Calibri" panose="020F0502020204030204" pitchFamily="34" charset="0"/>
              <a:cs typeface="Calibri" panose="020F0502020204030204" pitchFamily="34" charset="0"/>
            </a:endParaRPr>
          </a:p>
        </p:txBody>
      </p:sp>
      <p:sp>
        <p:nvSpPr>
          <p:cNvPr id="75" name="Picture Placeholder 73">
            <a:extLst>
              <a:ext uri="{FF2B5EF4-FFF2-40B4-BE49-F238E27FC236}">
                <a16:creationId xmlns:a16="http://schemas.microsoft.com/office/drawing/2014/main" id="{043F1E87-E3BE-82AC-F65C-6819D00DD759}"/>
              </a:ext>
            </a:extLst>
          </p:cNvPr>
          <p:cNvSpPr>
            <a:spLocks noGrp="1"/>
          </p:cNvSpPr>
          <p:nvPr>
            <p:ph type="pic" sz="quarter" idx="12"/>
          </p:nvPr>
        </p:nvSpPr>
        <p:spPr>
          <a:xfrm>
            <a:off x="9513686" y="2038350"/>
            <a:ext cx="12495414" cy="9639300"/>
          </a:xfrm>
          <a:prstGeom prst="roundRect">
            <a:avLst>
              <a:gd name="adj" fmla="val 3686"/>
            </a:avLst>
          </a:prstGeom>
          <a:solidFill>
            <a:schemeClr val="bg1">
              <a:lumMod val="85000"/>
            </a:schemeClr>
          </a:solidFill>
        </p:spPr>
        <p:txBody>
          <a:bodyPr/>
          <a:lstStyle>
            <a:lvl1pPr>
              <a:defRPr sz="2800">
                <a:latin typeface="Calibri" panose="020F0502020204030204" pitchFamily="34" charset="0"/>
                <a:cs typeface="Calibri" panose="020F0502020204030204" pitchFamily="34" charset="0"/>
              </a:defRPr>
            </a:lvl1pPr>
          </a:lstStyle>
          <a:p>
            <a:endParaRPr lang="en-QA"/>
          </a:p>
        </p:txBody>
      </p:sp>
    </p:spTree>
    <p:extLst>
      <p:ext uri="{BB962C8B-B14F-4D97-AF65-F5344CB8AC3E}">
        <p14:creationId xmlns:p14="http://schemas.microsoft.com/office/powerpoint/2010/main" val="2564861605"/>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Night Blue 14">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DAED4B4-E2BF-AC78-CE53-A0C0D2536D8C}"/>
              </a:ext>
            </a:extLst>
          </p:cNvPr>
          <p:cNvSpPr/>
          <p:nvPr userDrawn="1"/>
        </p:nvSpPr>
        <p:spPr>
          <a:xfrm rot="10800000">
            <a:off x="0" y="0"/>
            <a:ext cx="24384000" cy="13716000"/>
          </a:xfrm>
          <a:prstGeom prst="rect">
            <a:avLst/>
          </a:prstGeom>
          <a:gradFill flip="none" rotWithShape="1">
            <a:gsLst>
              <a:gs pos="1000">
                <a:schemeClr val="accent2">
                  <a:lumMod val="20000"/>
                  <a:lumOff val="80000"/>
                </a:schemeClr>
              </a:gs>
              <a:gs pos="80000">
                <a:schemeClr val="accent2"/>
              </a:gs>
              <a:gs pos="100000">
                <a:schemeClr val="accent2"/>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sz="1200">
              <a:latin typeface="Calibri" panose="020F0502020204030204" pitchFamily="34" charset="0"/>
              <a:cs typeface="Calibri" panose="020F0502020204030204" pitchFamily="34" charset="0"/>
            </a:endParaRPr>
          </a:p>
        </p:txBody>
      </p:sp>
      <p:sp>
        <p:nvSpPr>
          <p:cNvPr id="65" name="Rounded Rectangle 64">
            <a:extLst>
              <a:ext uri="{FF2B5EF4-FFF2-40B4-BE49-F238E27FC236}">
                <a16:creationId xmlns:a16="http://schemas.microsoft.com/office/drawing/2014/main" id="{6376EE74-1CCA-12A4-2C4E-72624DA6B227}"/>
              </a:ext>
            </a:extLst>
          </p:cNvPr>
          <p:cNvSpPr/>
          <p:nvPr userDrawn="1"/>
        </p:nvSpPr>
        <p:spPr>
          <a:xfrm rot="16200000">
            <a:off x="11114037" y="797439"/>
            <a:ext cx="11067030" cy="12120096"/>
          </a:xfrm>
          <a:prstGeom prst="roundRect">
            <a:avLst>
              <a:gd name="adj" fmla="val 4310"/>
            </a:avLst>
          </a:prstGeom>
          <a:gradFill>
            <a:gsLst>
              <a:gs pos="0">
                <a:schemeClr val="bg1">
                  <a:lumMod val="68646"/>
                  <a:lumOff val="31354"/>
                  <a:alpha val="29770"/>
                </a:schemeClr>
              </a:gs>
              <a:gs pos="100000">
                <a:schemeClr val="bg1">
                  <a:alpha val="5253"/>
                </a:schemeClr>
              </a:gs>
            </a:gsLst>
            <a:lin ang="5400000" scaled="1"/>
          </a:gradFill>
          <a:ln w="15875">
            <a:gradFill flip="none" rotWithShape="1">
              <a:gsLst>
                <a:gs pos="64000">
                  <a:srgbClr val="FFFFFF">
                    <a:alpha val="69922"/>
                  </a:srgbClr>
                </a:gs>
                <a:gs pos="24000">
                  <a:schemeClr val="bg1">
                    <a:alpha val="30000"/>
                  </a:schemeClr>
                </a:gs>
                <a:gs pos="100000">
                  <a:schemeClr val="bg1">
                    <a:alpha val="30000"/>
                  </a:schemeClr>
                </a:gs>
              </a:gsLst>
              <a:path path="rect">
                <a:fillToRect l="100000" b="100000"/>
              </a:path>
              <a:tileRect t="-100000" r="-100000"/>
            </a:gradFill>
          </a:ln>
          <a:effectLst>
            <a:outerShdw blurRad="1020707" dist="50800" algn="ctr" rotWithShape="0">
              <a:prstClr val="black">
                <a:alpha val="10225"/>
              </a:prstClr>
            </a:outerShdw>
          </a:effectLst>
        </p:spPr>
        <p:style>
          <a:lnRef idx="2">
            <a:schemeClr val="accent1">
              <a:shade val="15000"/>
            </a:schemeClr>
          </a:lnRef>
          <a:fillRef idx="1">
            <a:schemeClr val="accent1"/>
          </a:fillRef>
          <a:effectRef idx="0">
            <a:schemeClr val="accent1"/>
          </a:effectRef>
          <a:fontRef idx="minor">
            <a:schemeClr val="lt1"/>
          </a:fontRef>
        </p:style>
        <p:txBody>
          <a:bodyPr lIns="318891" tIns="79723" rIns="79723" bIns="79723" rtlCol="0" anchor="ctr"/>
          <a:lstStyle/>
          <a:p>
            <a:pPr marL="457200" indent="-457200" defTabSz="809976">
              <a:buClr>
                <a:schemeClr val="bg2"/>
              </a:buClr>
              <a:buSzPct val="60000"/>
              <a:buFont typeface="System Font Regular"/>
              <a:buChar char="◆"/>
            </a:pPr>
            <a:endParaRPr lang="en-QA" sz="2800">
              <a:solidFill>
                <a:sysClr val="windowText" lastClr="000000"/>
              </a:solidFill>
              <a:latin typeface="Calibri" panose="020F0502020204030204" pitchFamily="34" charset="0"/>
              <a:cs typeface="Calibri" panose="020F0502020204030204" pitchFamily="34" charset="0"/>
            </a:endParaRPr>
          </a:p>
        </p:txBody>
      </p:sp>
      <p:grpSp>
        <p:nvGrpSpPr>
          <p:cNvPr id="5" name="Grid" hidden="1">
            <a:extLst>
              <a:ext uri="{FF2B5EF4-FFF2-40B4-BE49-F238E27FC236}">
                <a16:creationId xmlns:a16="http://schemas.microsoft.com/office/drawing/2014/main" id="{BBE6D1FD-D4C9-5D52-1FE6-FAEB97BBF609}"/>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6400" y="5585708"/>
            <a:ext cx="6055896" cy="1760423"/>
          </a:xfrm>
          <a:prstGeom prst="rect">
            <a:avLst/>
          </a:prstGeom>
        </p:spPr>
        <p:txBody>
          <a:bodyPr/>
          <a:lstStyle>
            <a:lvl1pPr>
              <a:defRPr sz="6000">
                <a:solidFill>
                  <a:schemeClr val="bg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55" name="Text Placeholder 54">
            <a:extLst>
              <a:ext uri="{FF2B5EF4-FFF2-40B4-BE49-F238E27FC236}">
                <a16:creationId xmlns:a16="http://schemas.microsoft.com/office/drawing/2014/main" id="{2E2F592C-4900-C6FA-6BF9-91322EB467DC}"/>
              </a:ext>
            </a:extLst>
          </p:cNvPr>
          <p:cNvSpPr>
            <a:spLocks noGrp="1"/>
          </p:cNvSpPr>
          <p:nvPr>
            <p:ph type="body" sz="quarter" idx="10" hasCustomPrompt="1"/>
          </p:nvPr>
        </p:nvSpPr>
        <p:spPr>
          <a:xfrm>
            <a:off x="1662113" y="7748703"/>
            <a:ext cx="6070166" cy="4577506"/>
          </a:xfrm>
          <a:prstGeom prst="rect">
            <a:avLst/>
          </a:prstGeom>
        </p:spPr>
        <p:txBody>
          <a:bodyPr/>
          <a:lstStyle>
            <a:lvl1pPr>
              <a:lnSpc>
                <a:spcPct val="100000"/>
              </a:lnSpc>
              <a:defRPr sz="2800">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7" name="Text Placeholder 54">
            <a:extLst>
              <a:ext uri="{FF2B5EF4-FFF2-40B4-BE49-F238E27FC236}">
                <a16:creationId xmlns:a16="http://schemas.microsoft.com/office/drawing/2014/main" id="{F0501489-C266-A8EA-B26A-60B7A8A33991}"/>
              </a:ext>
            </a:extLst>
          </p:cNvPr>
          <p:cNvSpPr>
            <a:spLocks noGrp="1"/>
          </p:cNvSpPr>
          <p:nvPr>
            <p:ph type="body" sz="quarter" idx="11" hasCustomPrompt="1"/>
          </p:nvPr>
        </p:nvSpPr>
        <p:spPr>
          <a:xfrm>
            <a:off x="1662113" y="4179692"/>
            <a:ext cx="6069848" cy="1073804"/>
          </a:xfrm>
          <a:prstGeom prst="rect">
            <a:avLst/>
          </a:prstGeom>
        </p:spPr>
        <p:txBody>
          <a:bodyPr anchor="b"/>
          <a:lstStyle>
            <a:lvl1pPr>
              <a:lnSpc>
                <a:spcPct val="100000"/>
              </a:lnSpc>
              <a:defRPr sz="2800" b="1" i="0">
                <a:latin typeface="Calibri" panose="020F0502020204030204" pitchFamily="34" charset="0"/>
                <a:cs typeface="Calibri" panose="020F0502020204030204" pitchFamily="34" charset="0"/>
              </a:defRPr>
            </a:lvl1pPr>
          </a:lstStyle>
          <a:p>
            <a:pPr lvl="0"/>
            <a:r>
              <a:rPr lang="en-US"/>
              <a:t>Subtitle Here</a:t>
            </a:r>
          </a:p>
        </p:txBody>
      </p:sp>
      <p:sp>
        <p:nvSpPr>
          <p:cNvPr id="60" name="Picture Placeholder 58">
            <a:extLst>
              <a:ext uri="{FF2B5EF4-FFF2-40B4-BE49-F238E27FC236}">
                <a16:creationId xmlns:a16="http://schemas.microsoft.com/office/drawing/2014/main" id="{B3AC45FD-7D31-F04C-63BA-F2F65A02A70C}"/>
              </a:ext>
            </a:extLst>
          </p:cNvPr>
          <p:cNvSpPr>
            <a:spLocks noGrp="1"/>
          </p:cNvSpPr>
          <p:nvPr>
            <p:ph type="pic" sz="quarter" idx="13"/>
          </p:nvPr>
        </p:nvSpPr>
        <p:spPr>
          <a:xfrm>
            <a:off x="10940822" y="1684486"/>
            <a:ext cx="6070900" cy="5350414"/>
          </a:xfrm>
          <a:prstGeom prst="roundRect">
            <a:avLst>
              <a:gd name="adj" fmla="val 5422"/>
            </a:avLst>
          </a:prstGeom>
        </p:spPr>
        <p:txBody>
          <a:bodyPr/>
          <a:lstStyle>
            <a:lvl1pPr>
              <a:defRPr sz="2800">
                <a:latin typeface="Calibri" panose="020F0502020204030204" pitchFamily="34" charset="0"/>
                <a:cs typeface="Calibri" panose="020F0502020204030204" pitchFamily="34" charset="0"/>
              </a:defRPr>
            </a:lvl1pPr>
          </a:lstStyle>
          <a:p>
            <a:endParaRPr lang="en-QA"/>
          </a:p>
        </p:txBody>
      </p:sp>
      <p:sp>
        <p:nvSpPr>
          <p:cNvPr id="62" name="Picture Placeholder 58">
            <a:extLst>
              <a:ext uri="{FF2B5EF4-FFF2-40B4-BE49-F238E27FC236}">
                <a16:creationId xmlns:a16="http://schemas.microsoft.com/office/drawing/2014/main" id="{07CEF074-A29E-E468-3A28-7B7CEC3C2EC6}"/>
              </a:ext>
            </a:extLst>
          </p:cNvPr>
          <p:cNvSpPr>
            <a:spLocks noGrp="1"/>
          </p:cNvSpPr>
          <p:nvPr>
            <p:ph type="pic" sz="quarter" idx="14"/>
          </p:nvPr>
        </p:nvSpPr>
        <p:spPr>
          <a:xfrm>
            <a:off x="17365376" y="1684486"/>
            <a:ext cx="4996748" cy="5350414"/>
          </a:xfrm>
          <a:prstGeom prst="roundRect">
            <a:avLst>
              <a:gd name="adj" fmla="val 5422"/>
            </a:avLst>
          </a:prstGeom>
        </p:spPr>
        <p:txBody>
          <a:bodyPr/>
          <a:lstStyle>
            <a:lvl1pPr>
              <a:defRPr sz="2800">
                <a:latin typeface="Calibri" panose="020F0502020204030204" pitchFamily="34" charset="0"/>
                <a:cs typeface="Calibri" panose="020F0502020204030204" pitchFamily="34" charset="0"/>
              </a:defRPr>
            </a:lvl1pPr>
          </a:lstStyle>
          <a:p>
            <a:endParaRPr lang="en-QA"/>
          </a:p>
        </p:txBody>
      </p:sp>
      <p:sp>
        <p:nvSpPr>
          <p:cNvPr id="63" name="Picture Placeholder 58">
            <a:extLst>
              <a:ext uri="{FF2B5EF4-FFF2-40B4-BE49-F238E27FC236}">
                <a16:creationId xmlns:a16="http://schemas.microsoft.com/office/drawing/2014/main" id="{37C23315-A1AF-26E7-6879-ADF8614BF59F}"/>
              </a:ext>
            </a:extLst>
          </p:cNvPr>
          <p:cNvSpPr>
            <a:spLocks noGrp="1"/>
          </p:cNvSpPr>
          <p:nvPr>
            <p:ph type="pic" sz="quarter" idx="15"/>
          </p:nvPr>
        </p:nvSpPr>
        <p:spPr>
          <a:xfrm>
            <a:off x="10947504" y="7388702"/>
            <a:ext cx="6064218" cy="4642300"/>
          </a:xfrm>
          <a:prstGeom prst="roundRect">
            <a:avLst>
              <a:gd name="adj" fmla="val 5422"/>
            </a:avLst>
          </a:prstGeom>
        </p:spPr>
        <p:txBody>
          <a:bodyPr/>
          <a:lstStyle>
            <a:lvl1pPr>
              <a:defRPr sz="2800">
                <a:latin typeface="Calibri" panose="020F0502020204030204" pitchFamily="34" charset="0"/>
                <a:cs typeface="Calibri" panose="020F0502020204030204" pitchFamily="34" charset="0"/>
              </a:defRPr>
            </a:lvl1pPr>
          </a:lstStyle>
          <a:p>
            <a:endParaRPr lang="en-QA"/>
          </a:p>
        </p:txBody>
      </p:sp>
      <p:sp>
        <p:nvSpPr>
          <p:cNvPr id="64" name="Picture Placeholder 58">
            <a:extLst>
              <a:ext uri="{FF2B5EF4-FFF2-40B4-BE49-F238E27FC236}">
                <a16:creationId xmlns:a16="http://schemas.microsoft.com/office/drawing/2014/main" id="{90422B99-E80F-4C83-83C3-E1656E1D6441}"/>
              </a:ext>
            </a:extLst>
          </p:cNvPr>
          <p:cNvSpPr>
            <a:spLocks noGrp="1"/>
          </p:cNvSpPr>
          <p:nvPr>
            <p:ph type="pic" sz="quarter" idx="16"/>
          </p:nvPr>
        </p:nvSpPr>
        <p:spPr>
          <a:xfrm>
            <a:off x="17365039" y="7388702"/>
            <a:ext cx="4997083" cy="4642300"/>
          </a:xfrm>
          <a:prstGeom prst="roundRect">
            <a:avLst>
              <a:gd name="adj" fmla="val 5422"/>
            </a:avLst>
          </a:prstGeom>
        </p:spPr>
        <p:txBody>
          <a:bodyPr/>
          <a:lstStyle>
            <a:lvl1pPr>
              <a:defRPr sz="2800">
                <a:latin typeface="Calibri" panose="020F0502020204030204" pitchFamily="34" charset="0"/>
                <a:cs typeface="Calibri" panose="020F0502020204030204" pitchFamily="34" charset="0"/>
              </a:defRPr>
            </a:lvl1pPr>
          </a:lstStyle>
          <a:p>
            <a:endParaRPr lang="en-QA"/>
          </a:p>
        </p:txBody>
      </p:sp>
    </p:spTree>
    <p:extLst>
      <p:ext uri="{BB962C8B-B14F-4D97-AF65-F5344CB8AC3E}">
        <p14:creationId xmlns:p14="http://schemas.microsoft.com/office/powerpoint/2010/main" val="1897250945"/>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Night Blue 15">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0123754-DE03-072E-6089-1179E1C342EB}"/>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sp>
        <p:nvSpPr>
          <p:cNvPr id="4" name="Rectangle 3">
            <a:extLst>
              <a:ext uri="{FF2B5EF4-FFF2-40B4-BE49-F238E27FC236}">
                <a16:creationId xmlns:a16="http://schemas.microsoft.com/office/drawing/2014/main" id="{EBE190DF-3153-E37C-8C6E-79C91365342B}"/>
              </a:ext>
            </a:extLst>
          </p:cNvPr>
          <p:cNvSpPr/>
          <p:nvPr userDrawn="1"/>
        </p:nvSpPr>
        <p:spPr>
          <a:xfrm rot="10800000">
            <a:off x="15224102" y="0"/>
            <a:ext cx="9159898" cy="13716000"/>
          </a:xfrm>
          <a:prstGeom prst="rect">
            <a:avLst/>
          </a:prstGeom>
          <a:gradFill flip="none" rotWithShape="1">
            <a:gsLst>
              <a:gs pos="1000">
                <a:schemeClr val="accent2">
                  <a:lumMod val="20000"/>
                  <a:lumOff val="80000"/>
                </a:schemeClr>
              </a:gs>
              <a:gs pos="80000">
                <a:schemeClr val="accent2"/>
              </a:gs>
              <a:gs pos="100000">
                <a:schemeClr val="accent2"/>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sz="1200">
              <a:latin typeface="Calibri" panose="020F0502020204030204" pitchFamily="34" charset="0"/>
              <a:cs typeface="Calibri" panose="020F0502020204030204" pitchFamily="34" charset="0"/>
            </a:endParaRPr>
          </a:p>
        </p:txBody>
      </p:sp>
      <p:grpSp>
        <p:nvGrpSpPr>
          <p:cNvPr id="5" name="Grid" hidden="1">
            <a:extLst>
              <a:ext uri="{FF2B5EF4-FFF2-40B4-BE49-F238E27FC236}">
                <a16:creationId xmlns:a16="http://schemas.microsoft.com/office/drawing/2014/main" id="{BBE6D1FD-D4C9-5D52-1FE6-FAEB97BBF609}"/>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666559" y="5585708"/>
            <a:ext cx="6055896" cy="1760423"/>
          </a:xfrm>
          <a:prstGeom prst="rect">
            <a:avLst/>
          </a:prstGeom>
        </p:spPr>
        <p:txBody>
          <a:bodyPr/>
          <a:lstStyle>
            <a:lvl1pPr>
              <a:defRPr sz="6000">
                <a:solidFill>
                  <a:schemeClr val="bg1"/>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55" name="Text Placeholder 54">
            <a:extLst>
              <a:ext uri="{FF2B5EF4-FFF2-40B4-BE49-F238E27FC236}">
                <a16:creationId xmlns:a16="http://schemas.microsoft.com/office/drawing/2014/main" id="{2E2F592C-4900-C6FA-6BF9-91322EB467DC}"/>
              </a:ext>
            </a:extLst>
          </p:cNvPr>
          <p:cNvSpPr>
            <a:spLocks noGrp="1"/>
          </p:cNvSpPr>
          <p:nvPr>
            <p:ph type="body" sz="quarter" idx="10" hasCustomPrompt="1"/>
          </p:nvPr>
        </p:nvSpPr>
        <p:spPr>
          <a:xfrm>
            <a:off x="16652272" y="7748703"/>
            <a:ext cx="6070166" cy="4577506"/>
          </a:xfrm>
          <a:prstGeom prst="rect">
            <a:avLst/>
          </a:prstGeom>
        </p:spPr>
        <p:txBody>
          <a:bodyPr/>
          <a:lstStyle>
            <a:lvl1pPr>
              <a:lnSpc>
                <a:spcPct val="100000"/>
              </a:lnSpc>
              <a:defRPr sz="2800">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7" name="Text Placeholder 54">
            <a:extLst>
              <a:ext uri="{FF2B5EF4-FFF2-40B4-BE49-F238E27FC236}">
                <a16:creationId xmlns:a16="http://schemas.microsoft.com/office/drawing/2014/main" id="{F0501489-C266-A8EA-B26A-60B7A8A33991}"/>
              </a:ext>
            </a:extLst>
          </p:cNvPr>
          <p:cNvSpPr>
            <a:spLocks noGrp="1"/>
          </p:cNvSpPr>
          <p:nvPr>
            <p:ph type="body" sz="quarter" idx="11" hasCustomPrompt="1"/>
          </p:nvPr>
        </p:nvSpPr>
        <p:spPr>
          <a:xfrm>
            <a:off x="16652272" y="4179692"/>
            <a:ext cx="6069848" cy="1073804"/>
          </a:xfrm>
          <a:prstGeom prst="rect">
            <a:avLst/>
          </a:prstGeom>
        </p:spPr>
        <p:txBody>
          <a:bodyPr anchor="b"/>
          <a:lstStyle>
            <a:lvl1pPr>
              <a:lnSpc>
                <a:spcPct val="100000"/>
              </a:lnSpc>
              <a:defRPr sz="2800" b="1" i="0">
                <a:latin typeface="Calibri" panose="020F0502020204030204" pitchFamily="34" charset="0"/>
                <a:cs typeface="Calibri" panose="020F0502020204030204" pitchFamily="34" charset="0"/>
              </a:defRPr>
            </a:lvl1pPr>
          </a:lstStyle>
          <a:p>
            <a:pPr lvl="0"/>
            <a:r>
              <a:rPr lang="en-US"/>
              <a:t>Subtitle Here</a:t>
            </a:r>
          </a:p>
        </p:txBody>
      </p:sp>
    </p:spTree>
    <p:extLst>
      <p:ext uri="{BB962C8B-B14F-4D97-AF65-F5344CB8AC3E}">
        <p14:creationId xmlns:p14="http://schemas.microsoft.com/office/powerpoint/2010/main" val="2794166666"/>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Night Blue 16">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0123754-DE03-072E-6089-1179E1C342EB}"/>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grpSp>
        <p:nvGrpSpPr>
          <p:cNvPr id="5" name="Grid" hidden="1">
            <a:extLst>
              <a:ext uri="{FF2B5EF4-FFF2-40B4-BE49-F238E27FC236}">
                <a16:creationId xmlns:a16="http://schemas.microsoft.com/office/drawing/2014/main" id="{BBE6D1FD-D4C9-5D52-1FE6-FAEB97BBF609}"/>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0786" y="5585708"/>
            <a:ext cx="6055896" cy="1760423"/>
          </a:xfrm>
          <a:prstGeom prst="rect">
            <a:avLst/>
          </a:prstGeom>
        </p:spPr>
        <p:txBody>
          <a:bodyPr/>
          <a:lstStyle>
            <a:lvl1pPr>
              <a:defRPr sz="6000">
                <a:solidFill>
                  <a:schemeClr val="accent2"/>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55" name="Text Placeholder 54">
            <a:extLst>
              <a:ext uri="{FF2B5EF4-FFF2-40B4-BE49-F238E27FC236}">
                <a16:creationId xmlns:a16="http://schemas.microsoft.com/office/drawing/2014/main" id="{2E2F592C-4900-C6FA-6BF9-91322EB467DC}"/>
              </a:ext>
            </a:extLst>
          </p:cNvPr>
          <p:cNvSpPr>
            <a:spLocks noGrp="1"/>
          </p:cNvSpPr>
          <p:nvPr>
            <p:ph type="body" sz="quarter" idx="10" hasCustomPrompt="1"/>
          </p:nvPr>
        </p:nvSpPr>
        <p:spPr>
          <a:xfrm>
            <a:off x="1670786" y="7748703"/>
            <a:ext cx="6070166" cy="4577506"/>
          </a:xfrm>
          <a:prstGeom prst="rect">
            <a:avLst/>
          </a:prstGeom>
        </p:spPr>
        <p:txBody>
          <a:bodyPr/>
          <a:lstStyle>
            <a:lvl1pPr>
              <a:lnSpc>
                <a:spcPct val="100000"/>
              </a:lnSpc>
              <a:defRPr sz="2800">
                <a:solidFill>
                  <a:schemeClr val="tx1"/>
                </a:solidFill>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7" name="Text Placeholder 54">
            <a:extLst>
              <a:ext uri="{FF2B5EF4-FFF2-40B4-BE49-F238E27FC236}">
                <a16:creationId xmlns:a16="http://schemas.microsoft.com/office/drawing/2014/main" id="{F0501489-C266-A8EA-B26A-60B7A8A33991}"/>
              </a:ext>
            </a:extLst>
          </p:cNvPr>
          <p:cNvSpPr>
            <a:spLocks noGrp="1"/>
          </p:cNvSpPr>
          <p:nvPr>
            <p:ph type="body" sz="quarter" idx="11" hasCustomPrompt="1"/>
          </p:nvPr>
        </p:nvSpPr>
        <p:spPr>
          <a:xfrm>
            <a:off x="1670786" y="4179692"/>
            <a:ext cx="6069848" cy="1073804"/>
          </a:xfrm>
          <a:prstGeom prst="rect">
            <a:avLst/>
          </a:prstGeom>
        </p:spPr>
        <p:txBody>
          <a:bodyPr anchor="b"/>
          <a:lstStyle>
            <a:lvl1pPr>
              <a:lnSpc>
                <a:spcPct val="100000"/>
              </a:lnSpc>
              <a:defRPr sz="2800" b="1" i="0">
                <a:solidFill>
                  <a:schemeClr val="tx1"/>
                </a:solidFill>
                <a:latin typeface="Calibri" panose="020F0502020204030204" pitchFamily="34" charset="0"/>
                <a:cs typeface="Calibri" panose="020F0502020204030204" pitchFamily="34" charset="0"/>
              </a:defRPr>
            </a:lvl1pPr>
          </a:lstStyle>
          <a:p>
            <a:pPr lvl="0"/>
            <a:r>
              <a:rPr lang="en-US"/>
              <a:t>Subtitle Here</a:t>
            </a:r>
          </a:p>
        </p:txBody>
      </p:sp>
      <p:sp>
        <p:nvSpPr>
          <p:cNvPr id="4" name="Rectangle 3">
            <a:extLst>
              <a:ext uri="{FF2B5EF4-FFF2-40B4-BE49-F238E27FC236}">
                <a16:creationId xmlns:a16="http://schemas.microsoft.com/office/drawing/2014/main" id="{3FC49D70-B8D6-244F-D5E1-C6F09B0892D3}"/>
              </a:ext>
            </a:extLst>
          </p:cNvPr>
          <p:cNvSpPr/>
          <p:nvPr userDrawn="1"/>
        </p:nvSpPr>
        <p:spPr>
          <a:xfrm rot="10800000">
            <a:off x="8791244" y="0"/>
            <a:ext cx="15592756" cy="13716000"/>
          </a:xfrm>
          <a:prstGeom prst="rect">
            <a:avLst/>
          </a:prstGeom>
          <a:gradFill flip="none" rotWithShape="1">
            <a:gsLst>
              <a:gs pos="1000">
                <a:schemeClr val="accent2">
                  <a:lumMod val="20000"/>
                  <a:lumOff val="80000"/>
                </a:schemeClr>
              </a:gs>
              <a:gs pos="80000">
                <a:schemeClr val="accent2"/>
              </a:gs>
              <a:gs pos="100000">
                <a:schemeClr val="accent2"/>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Tree>
    <p:extLst>
      <p:ext uri="{BB962C8B-B14F-4D97-AF65-F5344CB8AC3E}">
        <p14:creationId xmlns:p14="http://schemas.microsoft.com/office/powerpoint/2010/main" val="2401834890"/>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Night Blue 17">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0123754-DE03-072E-6089-1179E1C342EB}"/>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
          <a:stretch/>
        </p:blipFill>
        <p:spPr>
          <a:xfrm>
            <a:off x="0" y="1"/>
            <a:ext cx="24384000" cy="13716003"/>
          </a:xfrm>
          <a:prstGeom prst="rect">
            <a:avLst/>
          </a:prstGeom>
        </p:spPr>
      </p:pic>
      <p:sp>
        <p:nvSpPr>
          <p:cNvPr id="4" name="Rectangle 3">
            <a:extLst>
              <a:ext uri="{FF2B5EF4-FFF2-40B4-BE49-F238E27FC236}">
                <a16:creationId xmlns:a16="http://schemas.microsoft.com/office/drawing/2014/main" id="{C655021A-7B08-D670-0050-8EDB67A531D7}"/>
              </a:ext>
            </a:extLst>
          </p:cNvPr>
          <p:cNvSpPr/>
          <p:nvPr userDrawn="1"/>
        </p:nvSpPr>
        <p:spPr>
          <a:xfrm rot="10800000">
            <a:off x="8791244" y="0"/>
            <a:ext cx="15592756" cy="13716000"/>
          </a:xfrm>
          <a:prstGeom prst="rect">
            <a:avLst/>
          </a:prstGeom>
          <a:gradFill flip="none" rotWithShape="1">
            <a:gsLst>
              <a:gs pos="1000">
                <a:schemeClr val="accent2">
                  <a:lumMod val="20000"/>
                  <a:lumOff val="80000"/>
                </a:schemeClr>
              </a:gs>
              <a:gs pos="80000">
                <a:schemeClr val="accent2"/>
              </a:gs>
              <a:gs pos="100000">
                <a:schemeClr val="accent2"/>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sz="1200">
              <a:latin typeface="Calibri" panose="020F0502020204030204" pitchFamily="34" charset="0"/>
              <a:cs typeface="Calibri" panose="020F0502020204030204" pitchFamily="34" charset="0"/>
            </a:endParaRPr>
          </a:p>
        </p:txBody>
      </p:sp>
      <p:grpSp>
        <p:nvGrpSpPr>
          <p:cNvPr id="5" name="Grid" hidden="1">
            <a:extLst>
              <a:ext uri="{FF2B5EF4-FFF2-40B4-BE49-F238E27FC236}">
                <a16:creationId xmlns:a16="http://schemas.microsoft.com/office/drawing/2014/main" id="{BBE6D1FD-D4C9-5D52-1FE6-FAEB97BBF609}"/>
              </a:ext>
            </a:extLst>
          </p:cNvPr>
          <p:cNvGrpSpPr>
            <a:grpSpLocks noGrp="1" noUngrp="1" noRot="1" noMove="1" noResize="1"/>
          </p:cNvGrpSpPr>
          <p:nvPr userDrawn="1"/>
        </p:nvGrpSpPr>
        <p:grpSpPr>
          <a:xfrm>
            <a:off x="1661878" y="1324484"/>
            <a:ext cx="21060245" cy="11067032"/>
            <a:chOff x="1661878" y="1324483"/>
            <a:chExt cx="21060245" cy="11067032"/>
          </a:xfrm>
        </p:grpSpPr>
        <p:grpSp>
          <p:nvGrpSpPr>
            <p:cNvPr id="6" name="Group 5">
              <a:extLst>
                <a:ext uri="{FF2B5EF4-FFF2-40B4-BE49-F238E27FC236}">
                  <a16:creationId xmlns:a16="http://schemas.microsoft.com/office/drawing/2014/main" id="{8F9512CF-5BEB-AE68-710E-DF0E99BDFC0D}"/>
                </a:ext>
              </a:extLst>
            </p:cNvPr>
            <p:cNvGrpSpPr>
              <a:grpSpLocks noGrp="1" noUngrp="1" noRot="1" noMove="1" noResize="1"/>
            </p:cNvGrpSpPr>
            <p:nvPr userDrawn="1"/>
          </p:nvGrpSpPr>
          <p:grpSpPr>
            <a:xfrm>
              <a:off x="1661880" y="1324483"/>
              <a:ext cx="21060243" cy="11067031"/>
              <a:chOff x="1661879" y="1458000"/>
              <a:chExt cx="21060243" cy="10800000"/>
            </a:xfrm>
            <a:solidFill>
              <a:srgbClr val="92D050">
                <a:alpha val="30000"/>
              </a:srgbClr>
            </a:solidFill>
          </p:grpSpPr>
          <p:sp>
            <p:nvSpPr>
              <p:cNvPr id="24" name="Rectangle 23">
                <a:extLst>
                  <a:ext uri="{FF2B5EF4-FFF2-40B4-BE49-F238E27FC236}">
                    <a16:creationId xmlns:a16="http://schemas.microsoft.com/office/drawing/2014/main" id="{CB7632A7-6849-DAC7-87CF-08119816929C}"/>
                  </a:ext>
                </a:extLst>
              </p:cNvPr>
              <p:cNvSpPr>
                <a:spLocks noGrp="1" noRot="1" noMove="1" noResize="1" noEditPoints="1" noAdjustHandles="1" noChangeArrowheads="1" noChangeShapeType="1"/>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5" name="Rectangle 24">
                <a:extLst>
                  <a:ext uri="{FF2B5EF4-FFF2-40B4-BE49-F238E27FC236}">
                    <a16:creationId xmlns:a16="http://schemas.microsoft.com/office/drawing/2014/main" id="{D2B3E03F-FFBA-7313-3CEB-98A5E5D984F4}"/>
                  </a:ext>
                </a:extLst>
              </p:cNvPr>
              <p:cNvSpPr>
                <a:spLocks noGrp="1" noRot="1" noMove="1" noResize="1" noEditPoints="1" noAdjustHandles="1" noChangeArrowheads="1" noChangeShapeType="1"/>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 name="Rectangle 25">
                <a:extLst>
                  <a:ext uri="{FF2B5EF4-FFF2-40B4-BE49-F238E27FC236}">
                    <a16:creationId xmlns:a16="http://schemas.microsoft.com/office/drawing/2014/main" id="{A80D317A-1F89-8DA2-3A5D-2869EAAFA61F}"/>
                  </a:ext>
                </a:extLst>
              </p:cNvPr>
              <p:cNvSpPr>
                <a:spLocks noGrp="1" noRot="1" noMove="1" noResize="1" noEditPoints="1" noAdjustHandles="1" noChangeArrowheads="1" noChangeShapeType="1"/>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 name="Rectangle 26">
                <a:extLst>
                  <a:ext uri="{FF2B5EF4-FFF2-40B4-BE49-F238E27FC236}">
                    <a16:creationId xmlns:a16="http://schemas.microsoft.com/office/drawing/2014/main" id="{3C37BF2E-DCCC-0E9A-C3B6-500F2B1E2080}"/>
                  </a:ext>
                </a:extLst>
              </p:cNvPr>
              <p:cNvSpPr>
                <a:spLocks noGrp="1" noRot="1" noMove="1" noResize="1" noEditPoints="1" noAdjustHandles="1" noChangeArrowheads="1" noChangeShapeType="1"/>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 name="Rectangle 27">
                <a:extLst>
                  <a:ext uri="{FF2B5EF4-FFF2-40B4-BE49-F238E27FC236}">
                    <a16:creationId xmlns:a16="http://schemas.microsoft.com/office/drawing/2014/main" id="{466A6C30-4B5E-FBEB-9C38-15626778F07A}"/>
                  </a:ext>
                </a:extLst>
              </p:cNvPr>
              <p:cNvSpPr>
                <a:spLocks noGrp="1" noRot="1" noMove="1" noResize="1" noEditPoints="1" noAdjustHandles="1" noChangeArrowheads="1" noChangeShapeType="1"/>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 name="Rectangle 28">
                <a:extLst>
                  <a:ext uri="{FF2B5EF4-FFF2-40B4-BE49-F238E27FC236}">
                    <a16:creationId xmlns:a16="http://schemas.microsoft.com/office/drawing/2014/main" id="{15B9006D-8773-9608-BDA3-993962FA8652}"/>
                  </a:ext>
                </a:extLst>
              </p:cNvPr>
              <p:cNvSpPr>
                <a:spLocks noGrp="1" noRot="1" noMove="1" noResize="1" noEditPoints="1" noAdjustHandles="1" noChangeArrowheads="1" noChangeShapeType="1"/>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 name="Rectangle 29">
                <a:extLst>
                  <a:ext uri="{FF2B5EF4-FFF2-40B4-BE49-F238E27FC236}">
                    <a16:creationId xmlns:a16="http://schemas.microsoft.com/office/drawing/2014/main" id="{46DF3C7B-694A-DDCF-C202-1475C62D751B}"/>
                  </a:ext>
                </a:extLst>
              </p:cNvPr>
              <p:cNvSpPr>
                <a:spLocks noGrp="1" noRot="1" noMove="1" noResize="1" noEditPoints="1" noAdjustHandles="1" noChangeArrowheads="1" noChangeShapeType="1"/>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1" name="Rectangle 30">
                <a:extLst>
                  <a:ext uri="{FF2B5EF4-FFF2-40B4-BE49-F238E27FC236}">
                    <a16:creationId xmlns:a16="http://schemas.microsoft.com/office/drawing/2014/main" id="{CB2CABA6-E59D-970A-E768-532DD44E89F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2" name="Rectangle 31">
                <a:extLst>
                  <a:ext uri="{FF2B5EF4-FFF2-40B4-BE49-F238E27FC236}">
                    <a16:creationId xmlns:a16="http://schemas.microsoft.com/office/drawing/2014/main" id="{B1F8ADAC-6F98-2EF6-95E8-0B7CAE0FCD4F}"/>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3" name="Rectangle 32">
                <a:extLst>
                  <a:ext uri="{FF2B5EF4-FFF2-40B4-BE49-F238E27FC236}">
                    <a16:creationId xmlns:a16="http://schemas.microsoft.com/office/drawing/2014/main" id="{CFD2B7BB-7EF6-3F69-30EB-43D21E26B628}"/>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4" name="Rectangle 33">
                <a:extLst>
                  <a:ext uri="{FF2B5EF4-FFF2-40B4-BE49-F238E27FC236}">
                    <a16:creationId xmlns:a16="http://schemas.microsoft.com/office/drawing/2014/main" id="{2FA90728-64D8-30D4-3E7D-C565E473E528}"/>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5" name="Rectangle 34">
                <a:extLst>
                  <a:ext uri="{FF2B5EF4-FFF2-40B4-BE49-F238E27FC236}">
                    <a16:creationId xmlns:a16="http://schemas.microsoft.com/office/drawing/2014/main" id="{6694EC05-8613-41E1-E997-B1EB81FB6A4C}"/>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6" name="Rectangle 35">
                <a:extLst>
                  <a:ext uri="{FF2B5EF4-FFF2-40B4-BE49-F238E27FC236}">
                    <a16:creationId xmlns:a16="http://schemas.microsoft.com/office/drawing/2014/main" id="{30CBBB24-3141-17C0-D870-9BA55E4DB6D9}"/>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7" name="Rectangle 36">
                <a:extLst>
                  <a:ext uri="{FF2B5EF4-FFF2-40B4-BE49-F238E27FC236}">
                    <a16:creationId xmlns:a16="http://schemas.microsoft.com/office/drawing/2014/main" id="{BB3AC1D5-D6CD-D193-65AD-2D3DE8C74E4F}"/>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8" name="Rectangle 37">
                <a:extLst>
                  <a:ext uri="{FF2B5EF4-FFF2-40B4-BE49-F238E27FC236}">
                    <a16:creationId xmlns:a16="http://schemas.microsoft.com/office/drawing/2014/main" id="{C3B53134-C642-8DB1-DD27-8E143532C8C1}"/>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9" name="Rectangle 38">
                <a:extLst>
                  <a:ext uri="{FF2B5EF4-FFF2-40B4-BE49-F238E27FC236}">
                    <a16:creationId xmlns:a16="http://schemas.microsoft.com/office/drawing/2014/main" id="{ECC72979-68AC-4322-1F53-4646B7CBDA6E}"/>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0" name="Rectangle 39">
                <a:extLst>
                  <a:ext uri="{FF2B5EF4-FFF2-40B4-BE49-F238E27FC236}">
                    <a16:creationId xmlns:a16="http://schemas.microsoft.com/office/drawing/2014/main" id="{93D86477-1A55-DC06-4E9F-050EB544E24E}"/>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1" name="Rectangle 40">
                <a:extLst>
                  <a:ext uri="{FF2B5EF4-FFF2-40B4-BE49-F238E27FC236}">
                    <a16:creationId xmlns:a16="http://schemas.microsoft.com/office/drawing/2014/main" id="{B6FA23D3-E20A-2A4F-292A-C6038ADDD58F}"/>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2" name="Rectangle 41">
                <a:extLst>
                  <a:ext uri="{FF2B5EF4-FFF2-40B4-BE49-F238E27FC236}">
                    <a16:creationId xmlns:a16="http://schemas.microsoft.com/office/drawing/2014/main" id="{589B1F1B-0A31-6A59-8A59-BA52915DA3C9}"/>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3" name="Rectangle 42">
                <a:extLst>
                  <a:ext uri="{FF2B5EF4-FFF2-40B4-BE49-F238E27FC236}">
                    <a16:creationId xmlns:a16="http://schemas.microsoft.com/office/drawing/2014/main" id="{E143A0F7-C54A-B6CF-8D3D-B73CDD170C6B}"/>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4" name="Rectangle 43">
                <a:extLst>
                  <a:ext uri="{FF2B5EF4-FFF2-40B4-BE49-F238E27FC236}">
                    <a16:creationId xmlns:a16="http://schemas.microsoft.com/office/drawing/2014/main" id="{7B41DA68-81FC-81A7-ED09-541880B99B4B}"/>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5" name="Rectangle 44">
                <a:extLst>
                  <a:ext uri="{FF2B5EF4-FFF2-40B4-BE49-F238E27FC236}">
                    <a16:creationId xmlns:a16="http://schemas.microsoft.com/office/drawing/2014/main" id="{A4781A2A-2266-B1C1-610C-248D4D3B1B68}"/>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6" name="Rectangle 45">
                <a:extLst>
                  <a:ext uri="{FF2B5EF4-FFF2-40B4-BE49-F238E27FC236}">
                    <a16:creationId xmlns:a16="http://schemas.microsoft.com/office/drawing/2014/main" id="{3CD422E9-F0D8-E3CD-CB04-D4E22FE61370}"/>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7" name="Rectangle 46">
                <a:extLst>
                  <a:ext uri="{FF2B5EF4-FFF2-40B4-BE49-F238E27FC236}">
                    <a16:creationId xmlns:a16="http://schemas.microsoft.com/office/drawing/2014/main" id="{9EF76F86-1180-9C0A-0E07-459F016CE9DF}"/>
                  </a:ext>
                </a:extLst>
              </p:cNvPr>
              <p:cNvSpPr>
                <a:spLocks noGrp="1" noRot="1" noMove="1" noResize="1" noEditPoints="1" noAdjustHandles="1" noChangeArrowheads="1" noChangeShapeType="1"/>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8" name="Rectangle 47">
                <a:extLst>
                  <a:ext uri="{FF2B5EF4-FFF2-40B4-BE49-F238E27FC236}">
                    <a16:creationId xmlns:a16="http://schemas.microsoft.com/office/drawing/2014/main" id="{2FE88644-8844-BA71-62AF-5F80C651D1DC}"/>
                  </a:ext>
                </a:extLst>
              </p:cNvPr>
              <p:cNvSpPr>
                <a:spLocks noGrp="1" noRot="1" noMove="1" noResize="1" noEditPoints="1" noAdjustHandles="1" noChangeArrowheads="1" noChangeShapeType="1"/>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49" name="Rectangle 48">
                <a:extLst>
                  <a:ext uri="{FF2B5EF4-FFF2-40B4-BE49-F238E27FC236}">
                    <a16:creationId xmlns:a16="http://schemas.microsoft.com/office/drawing/2014/main" id="{E5AA2D2D-2181-4051-B7DE-D2B9E18C29B9}"/>
                  </a:ext>
                </a:extLst>
              </p:cNvPr>
              <p:cNvSpPr>
                <a:spLocks noGrp="1" noRot="1" noMove="1" noResize="1" noEditPoints="1" noAdjustHandles="1" noChangeArrowheads="1" noChangeShapeType="1"/>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0" name="Rectangle 49">
                <a:extLst>
                  <a:ext uri="{FF2B5EF4-FFF2-40B4-BE49-F238E27FC236}">
                    <a16:creationId xmlns:a16="http://schemas.microsoft.com/office/drawing/2014/main" id="{ECF3290D-814A-532C-EF74-BC8079791294}"/>
                  </a:ext>
                </a:extLst>
              </p:cNvPr>
              <p:cNvSpPr>
                <a:spLocks noGrp="1" noRot="1" noMove="1" noResize="1" noEditPoints="1" noAdjustHandles="1" noChangeArrowheads="1" noChangeShapeType="1"/>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1" name="Rectangle 50">
                <a:extLst>
                  <a:ext uri="{FF2B5EF4-FFF2-40B4-BE49-F238E27FC236}">
                    <a16:creationId xmlns:a16="http://schemas.microsoft.com/office/drawing/2014/main" id="{12A317A7-BD77-1D86-B92B-D8191130C9EA}"/>
                  </a:ext>
                </a:extLst>
              </p:cNvPr>
              <p:cNvSpPr>
                <a:spLocks noGrp="1" noRot="1" noMove="1" noResize="1" noEditPoints="1" noAdjustHandles="1" noChangeArrowheads="1" noChangeShapeType="1"/>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2" name="Rectangle 51">
                <a:extLst>
                  <a:ext uri="{FF2B5EF4-FFF2-40B4-BE49-F238E27FC236}">
                    <a16:creationId xmlns:a16="http://schemas.microsoft.com/office/drawing/2014/main" id="{363A0020-068A-CC97-4C78-7EF973C415AB}"/>
                  </a:ext>
                </a:extLst>
              </p:cNvPr>
              <p:cNvSpPr>
                <a:spLocks noGrp="1" noRot="1" noMove="1" noResize="1" noEditPoints="1" noAdjustHandles="1" noChangeArrowheads="1" noChangeShapeType="1"/>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53" name="Rectangle 52">
                <a:extLst>
                  <a:ext uri="{FF2B5EF4-FFF2-40B4-BE49-F238E27FC236}">
                    <a16:creationId xmlns:a16="http://schemas.microsoft.com/office/drawing/2014/main" id="{634F1EE5-84D3-81CF-1863-7C6DC487294E}"/>
                  </a:ext>
                </a:extLst>
              </p:cNvPr>
              <p:cNvSpPr>
                <a:spLocks noGrp="1" noRot="1" noMove="1" noResize="1" noEditPoints="1" noAdjustHandles="1" noChangeArrowheads="1" noChangeShapeType="1"/>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7" name="Group 6">
              <a:extLst>
                <a:ext uri="{FF2B5EF4-FFF2-40B4-BE49-F238E27FC236}">
                  <a16:creationId xmlns:a16="http://schemas.microsoft.com/office/drawing/2014/main" id="{6832968E-0A39-5E0F-1D8E-2F616566CC4F}"/>
                </a:ext>
              </a:extLst>
            </p:cNvPr>
            <p:cNvGrpSpPr>
              <a:grpSpLocks noGrp="1" noUngrp="1" noRot="1" noMove="1" noResize="1"/>
            </p:cNvGrpSpPr>
            <p:nvPr userDrawn="1"/>
          </p:nvGrpSpPr>
          <p:grpSpPr>
            <a:xfrm rot="5400000">
              <a:off x="6658485" y="-3672122"/>
              <a:ext cx="11067030" cy="21060243"/>
              <a:chOff x="6658493" y="1458000"/>
              <a:chExt cx="11067030" cy="10800000"/>
            </a:xfrm>
            <a:solidFill>
              <a:srgbClr val="92D050">
                <a:alpha val="30000"/>
              </a:srgbClr>
            </a:solidFill>
          </p:grpSpPr>
          <p:sp>
            <p:nvSpPr>
              <p:cNvPr id="8" name="Rectangle 7">
                <a:extLst>
                  <a:ext uri="{FF2B5EF4-FFF2-40B4-BE49-F238E27FC236}">
                    <a16:creationId xmlns:a16="http://schemas.microsoft.com/office/drawing/2014/main" id="{793CB7DC-0252-47AC-0061-F714AFAEF598}"/>
                  </a:ext>
                </a:extLst>
              </p:cNvPr>
              <p:cNvSpPr>
                <a:spLocks noGrp="1" noRot="1" noMove="1" noResize="1" noEditPoints="1" noAdjustHandles="1" noChangeArrowheads="1" noChangeShapeType="1"/>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9" name="Rectangle 8">
                <a:extLst>
                  <a:ext uri="{FF2B5EF4-FFF2-40B4-BE49-F238E27FC236}">
                    <a16:creationId xmlns:a16="http://schemas.microsoft.com/office/drawing/2014/main" id="{CB91E4DE-2E5A-23DC-956E-70A2878A7B18}"/>
                  </a:ext>
                </a:extLst>
              </p:cNvPr>
              <p:cNvSpPr>
                <a:spLocks noGrp="1" noRot="1" noMove="1" noResize="1" noEditPoints="1" noAdjustHandles="1" noChangeArrowheads="1" noChangeShapeType="1"/>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0" name="Rectangle 9">
                <a:extLst>
                  <a:ext uri="{FF2B5EF4-FFF2-40B4-BE49-F238E27FC236}">
                    <a16:creationId xmlns:a16="http://schemas.microsoft.com/office/drawing/2014/main" id="{2973F245-BAC9-EB5A-29E8-9517EA121CFB}"/>
                  </a:ext>
                </a:extLst>
              </p:cNvPr>
              <p:cNvSpPr>
                <a:spLocks noGrp="1" noRot="1" noMove="1" noResize="1" noEditPoints="1" noAdjustHandles="1" noChangeArrowheads="1" noChangeShapeType="1"/>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1" name="Rectangle 10">
                <a:extLst>
                  <a:ext uri="{FF2B5EF4-FFF2-40B4-BE49-F238E27FC236}">
                    <a16:creationId xmlns:a16="http://schemas.microsoft.com/office/drawing/2014/main" id="{DD2E90AF-6A9E-58A9-E70E-99048F0E5E87}"/>
                  </a:ext>
                </a:extLst>
              </p:cNvPr>
              <p:cNvSpPr>
                <a:spLocks noGrp="1" noRot="1" noMove="1" noResize="1" noEditPoints="1" noAdjustHandles="1" noChangeArrowheads="1" noChangeShapeType="1"/>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2" name="Rectangle 11">
                <a:extLst>
                  <a:ext uri="{FF2B5EF4-FFF2-40B4-BE49-F238E27FC236}">
                    <a16:creationId xmlns:a16="http://schemas.microsoft.com/office/drawing/2014/main" id="{CC0C42B1-B6A2-1986-A3CF-AC38C7444359}"/>
                  </a:ext>
                </a:extLst>
              </p:cNvPr>
              <p:cNvSpPr>
                <a:spLocks noGrp="1" noRot="1" noMove="1" noResize="1" noEditPoints="1" noAdjustHandles="1" noChangeArrowheads="1" noChangeShapeType="1"/>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3" name="Rectangle 12">
                <a:extLst>
                  <a:ext uri="{FF2B5EF4-FFF2-40B4-BE49-F238E27FC236}">
                    <a16:creationId xmlns:a16="http://schemas.microsoft.com/office/drawing/2014/main" id="{858912DB-060A-8332-0348-7C38EEC2803E}"/>
                  </a:ext>
                </a:extLst>
              </p:cNvPr>
              <p:cNvSpPr>
                <a:spLocks noGrp="1" noRot="1" noMove="1" noResize="1" noEditPoints="1" noAdjustHandles="1" noChangeArrowheads="1" noChangeShapeType="1"/>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4" name="Rectangle 13">
                <a:extLst>
                  <a:ext uri="{FF2B5EF4-FFF2-40B4-BE49-F238E27FC236}">
                    <a16:creationId xmlns:a16="http://schemas.microsoft.com/office/drawing/2014/main" id="{E8D512AF-0EEC-8A40-0CD8-B1803179781A}"/>
                  </a:ext>
                </a:extLst>
              </p:cNvPr>
              <p:cNvSpPr>
                <a:spLocks noGrp="1" noRot="1" noMove="1" noResize="1" noEditPoints="1" noAdjustHandles="1" noChangeArrowheads="1" noChangeShapeType="1"/>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5" name="Rectangle 14">
                <a:extLst>
                  <a:ext uri="{FF2B5EF4-FFF2-40B4-BE49-F238E27FC236}">
                    <a16:creationId xmlns:a16="http://schemas.microsoft.com/office/drawing/2014/main" id="{C7FD91ED-6B07-B462-44BD-F4418D7D4F66}"/>
                  </a:ext>
                </a:extLst>
              </p:cNvPr>
              <p:cNvSpPr>
                <a:spLocks noGrp="1" noRot="1" noMove="1" noResize="1" noEditPoints="1" noAdjustHandles="1" noChangeArrowheads="1" noChangeShapeType="1"/>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6" name="Rectangle 15">
                <a:extLst>
                  <a:ext uri="{FF2B5EF4-FFF2-40B4-BE49-F238E27FC236}">
                    <a16:creationId xmlns:a16="http://schemas.microsoft.com/office/drawing/2014/main" id="{EA7416C2-ABDA-D6DA-69E8-887C7362BE07}"/>
                  </a:ext>
                </a:extLst>
              </p:cNvPr>
              <p:cNvSpPr>
                <a:spLocks noGrp="1" noRot="1" noMove="1" noResize="1" noEditPoints="1" noAdjustHandles="1" noChangeArrowheads="1" noChangeShapeType="1"/>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7" name="Rectangle 16">
                <a:extLst>
                  <a:ext uri="{FF2B5EF4-FFF2-40B4-BE49-F238E27FC236}">
                    <a16:creationId xmlns:a16="http://schemas.microsoft.com/office/drawing/2014/main" id="{B117B9D1-27E7-0EAE-B612-8B98DA54ACBD}"/>
                  </a:ext>
                </a:extLst>
              </p:cNvPr>
              <p:cNvSpPr>
                <a:spLocks noGrp="1" noRot="1" noMove="1" noResize="1" noEditPoints="1" noAdjustHandles="1" noChangeArrowheads="1" noChangeShapeType="1"/>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8" name="Rectangle 17">
                <a:extLst>
                  <a:ext uri="{FF2B5EF4-FFF2-40B4-BE49-F238E27FC236}">
                    <a16:creationId xmlns:a16="http://schemas.microsoft.com/office/drawing/2014/main" id="{C69EAC4E-F33B-DB3F-3AF0-028BF3F06262}"/>
                  </a:ext>
                </a:extLst>
              </p:cNvPr>
              <p:cNvSpPr>
                <a:spLocks noGrp="1" noRot="1" noMove="1" noResize="1" noEditPoints="1" noAdjustHandles="1" noChangeArrowheads="1" noChangeShapeType="1"/>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19" name="Rectangle 18">
                <a:extLst>
                  <a:ext uri="{FF2B5EF4-FFF2-40B4-BE49-F238E27FC236}">
                    <a16:creationId xmlns:a16="http://schemas.microsoft.com/office/drawing/2014/main" id="{893AC711-8451-F680-152B-73B344456100}"/>
                  </a:ext>
                </a:extLst>
              </p:cNvPr>
              <p:cNvSpPr>
                <a:spLocks noGrp="1" noRot="1" noMove="1" noResize="1" noEditPoints="1" noAdjustHandles="1" noChangeArrowheads="1" noChangeShapeType="1"/>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0" name="Rectangle 19">
                <a:extLst>
                  <a:ext uri="{FF2B5EF4-FFF2-40B4-BE49-F238E27FC236}">
                    <a16:creationId xmlns:a16="http://schemas.microsoft.com/office/drawing/2014/main" id="{D454543D-CD5C-9E0E-96F9-71A69EE8BCE4}"/>
                  </a:ext>
                </a:extLst>
              </p:cNvPr>
              <p:cNvSpPr>
                <a:spLocks noGrp="1" noRot="1" noMove="1" noResize="1" noEditPoints="1" noAdjustHandles="1" noChangeArrowheads="1" noChangeShapeType="1"/>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1" name="Rectangle 20">
                <a:extLst>
                  <a:ext uri="{FF2B5EF4-FFF2-40B4-BE49-F238E27FC236}">
                    <a16:creationId xmlns:a16="http://schemas.microsoft.com/office/drawing/2014/main" id="{C12CCA5C-AE4B-2103-8F98-79F8FF3F16DE}"/>
                  </a:ext>
                </a:extLst>
              </p:cNvPr>
              <p:cNvSpPr>
                <a:spLocks noGrp="1" noRot="1" noMove="1" noResize="1" noEditPoints="1" noAdjustHandles="1" noChangeArrowheads="1" noChangeShapeType="1"/>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2" name="Rectangle 21">
                <a:extLst>
                  <a:ext uri="{FF2B5EF4-FFF2-40B4-BE49-F238E27FC236}">
                    <a16:creationId xmlns:a16="http://schemas.microsoft.com/office/drawing/2014/main" id="{06716D5C-85F7-6831-1D3F-90F70206304D}"/>
                  </a:ext>
                </a:extLst>
              </p:cNvPr>
              <p:cNvSpPr>
                <a:spLocks noGrp="1" noRot="1" noMove="1" noResize="1" noEditPoints="1" noAdjustHandles="1" noChangeArrowheads="1" noChangeShapeType="1"/>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3" name="Rectangle 22">
                <a:extLst>
                  <a:ext uri="{FF2B5EF4-FFF2-40B4-BE49-F238E27FC236}">
                    <a16:creationId xmlns:a16="http://schemas.microsoft.com/office/drawing/2014/main" id="{DCCBAADF-E779-B8F1-C354-FA50AE302A3D}"/>
                  </a:ext>
                </a:extLst>
              </p:cNvPr>
              <p:cNvSpPr>
                <a:spLocks noGrp="1" noRot="1" noMove="1" noResize="1" noEditPoints="1" noAdjustHandles="1" noChangeArrowheads="1" noChangeShapeType="1"/>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
        <p:nvSpPr>
          <p:cNvPr id="54" name="Title 113">
            <a:extLst>
              <a:ext uri="{FF2B5EF4-FFF2-40B4-BE49-F238E27FC236}">
                <a16:creationId xmlns:a16="http://schemas.microsoft.com/office/drawing/2014/main" id="{759EE320-DFE2-7355-ABF1-E9B54F54B03D}"/>
              </a:ext>
            </a:extLst>
          </p:cNvPr>
          <p:cNvSpPr>
            <a:spLocks noGrp="1"/>
          </p:cNvSpPr>
          <p:nvPr>
            <p:ph type="title"/>
          </p:nvPr>
        </p:nvSpPr>
        <p:spPr>
          <a:xfrm>
            <a:off x="1670786" y="5585708"/>
            <a:ext cx="6055896" cy="1760423"/>
          </a:xfrm>
          <a:prstGeom prst="rect">
            <a:avLst/>
          </a:prstGeom>
        </p:spPr>
        <p:txBody>
          <a:bodyPr/>
          <a:lstStyle>
            <a:lvl1pPr>
              <a:defRPr sz="6000">
                <a:solidFill>
                  <a:schemeClr val="accent2"/>
                </a:solidFill>
                <a:latin typeface="Calibri" panose="020F0502020204030204" pitchFamily="34" charset="0"/>
                <a:cs typeface="Calibri" panose="020F0502020204030204" pitchFamily="34" charset="0"/>
              </a:defRPr>
            </a:lvl1pPr>
          </a:lstStyle>
          <a:p>
            <a:r>
              <a:rPr lang="en-US"/>
              <a:t>Click to edit Master title style</a:t>
            </a:r>
            <a:endParaRPr lang="en-QA"/>
          </a:p>
        </p:txBody>
      </p:sp>
      <p:sp>
        <p:nvSpPr>
          <p:cNvPr id="55" name="Text Placeholder 54">
            <a:extLst>
              <a:ext uri="{FF2B5EF4-FFF2-40B4-BE49-F238E27FC236}">
                <a16:creationId xmlns:a16="http://schemas.microsoft.com/office/drawing/2014/main" id="{2E2F592C-4900-C6FA-6BF9-91322EB467DC}"/>
              </a:ext>
            </a:extLst>
          </p:cNvPr>
          <p:cNvSpPr>
            <a:spLocks noGrp="1"/>
          </p:cNvSpPr>
          <p:nvPr>
            <p:ph type="body" sz="quarter" idx="10" hasCustomPrompt="1"/>
          </p:nvPr>
        </p:nvSpPr>
        <p:spPr>
          <a:xfrm>
            <a:off x="1670786" y="7748703"/>
            <a:ext cx="6070166" cy="4577506"/>
          </a:xfrm>
          <a:prstGeom prst="rect">
            <a:avLst/>
          </a:prstGeom>
        </p:spPr>
        <p:txBody>
          <a:bodyPr/>
          <a:lstStyle>
            <a:lvl1pPr>
              <a:lnSpc>
                <a:spcPct val="100000"/>
              </a:lnSpc>
              <a:defRPr sz="2800">
                <a:solidFill>
                  <a:schemeClr val="tx1"/>
                </a:solidFill>
                <a:latin typeface="Calibri" panose="020F0502020204030204" pitchFamily="34" charset="0"/>
                <a:cs typeface="Calibri" panose="020F0502020204030204" pitchFamily="34" charset="0"/>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7" name="Text Placeholder 54">
            <a:extLst>
              <a:ext uri="{FF2B5EF4-FFF2-40B4-BE49-F238E27FC236}">
                <a16:creationId xmlns:a16="http://schemas.microsoft.com/office/drawing/2014/main" id="{F0501489-C266-A8EA-B26A-60B7A8A33991}"/>
              </a:ext>
            </a:extLst>
          </p:cNvPr>
          <p:cNvSpPr>
            <a:spLocks noGrp="1"/>
          </p:cNvSpPr>
          <p:nvPr>
            <p:ph type="body" sz="quarter" idx="11" hasCustomPrompt="1"/>
          </p:nvPr>
        </p:nvSpPr>
        <p:spPr>
          <a:xfrm>
            <a:off x="1670786" y="4179692"/>
            <a:ext cx="6069848" cy="1073804"/>
          </a:xfrm>
          <a:prstGeom prst="rect">
            <a:avLst/>
          </a:prstGeom>
        </p:spPr>
        <p:txBody>
          <a:bodyPr anchor="b"/>
          <a:lstStyle>
            <a:lvl1pPr>
              <a:lnSpc>
                <a:spcPct val="100000"/>
              </a:lnSpc>
              <a:defRPr sz="2800" b="1" i="0">
                <a:solidFill>
                  <a:schemeClr val="tx1"/>
                </a:solidFill>
                <a:latin typeface="Calibri" panose="020F0502020204030204" pitchFamily="34" charset="0"/>
                <a:cs typeface="Calibri" panose="020F0502020204030204" pitchFamily="34" charset="0"/>
              </a:defRPr>
            </a:lvl1pPr>
          </a:lstStyle>
          <a:p>
            <a:pPr lvl="0"/>
            <a:r>
              <a:rPr lang="en-US"/>
              <a:t>Subtitle Here</a:t>
            </a:r>
          </a:p>
        </p:txBody>
      </p:sp>
      <p:sp>
        <p:nvSpPr>
          <p:cNvPr id="56" name="Freeform: Shape 29">
            <a:extLst>
              <a:ext uri="{FF2B5EF4-FFF2-40B4-BE49-F238E27FC236}">
                <a16:creationId xmlns:a16="http://schemas.microsoft.com/office/drawing/2014/main" id="{60DF5DA0-2BE9-9846-77D4-F49E4F76EB4B}"/>
              </a:ext>
            </a:extLst>
          </p:cNvPr>
          <p:cNvSpPr/>
          <p:nvPr userDrawn="1"/>
        </p:nvSpPr>
        <p:spPr>
          <a:xfrm>
            <a:off x="9873685" y="1324483"/>
            <a:ext cx="12833916" cy="11067031"/>
          </a:xfrm>
          <a:prstGeom prst="roundRect">
            <a:avLst>
              <a:gd name="adj" fmla="val 4382"/>
            </a:avLst>
          </a:prstGeom>
          <a:gradFill>
            <a:gsLst>
              <a:gs pos="0">
                <a:srgbClr val="FFFFFF">
                  <a:alpha val="33000"/>
                </a:srgbClr>
              </a:gs>
              <a:gs pos="61000">
                <a:srgbClr val="FFFFFF">
                  <a:alpha val="10000"/>
                </a:srgbClr>
              </a:gs>
              <a:gs pos="82000">
                <a:srgbClr val="FFFFFF">
                  <a:alpha val="20000"/>
                </a:srgbClr>
              </a:gs>
              <a:gs pos="100000">
                <a:srgbClr val="FFFFFF">
                  <a:alpha val="33575"/>
                </a:srgbClr>
              </a:gs>
            </a:gsLst>
            <a:lin ang="15788057" scaled="1"/>
          </a:gradFill>
          <a:ln w="0" cap="flat">
            <a:gradFill>
              <a:gsLst>
                <a:gs pos="0">
                  <a:schemeClr val="bg1">
                    <a:alpha val="50000"/>
                  </a:schemeClr>
                </a:gs>
                <a:gs pos="57000">
                  <a:srgbClr val="FFFFFF"/>
                </a:gs>
                <a:gs pos="34992">
                  <a:srgbClr val="FFFFFF"/>
                </a:gs>
                <a:gs pos="15000">
                  <a:schemeClr val="bg1">
                    <a:alpha val="51000"/>
                  </a:schemeClr>
                </a:gs>
                <a:gs pos="83000">
                  <a:schemeClr val="bg1"/>
                </a:gs>
                <a:gs pos="100000">
                  <a:schemeClr val="bg1">
                    <a:alpha val="5000"/>
                  </a:schemeClr>
                </a:gs>
              </a:gsLst>
              <a:lin ang="5400000" scaled="1"/>
            </a:gradFill>
            <a:prstDash val="solid"/>
            <a:miter/>
          </a:ln>
        </p:spPr>
        <p:txBody>
          <a:bodyPr rtlCol="0" anchor="ctr"/>
          <a:lstStyle/>
          <a:p>
            <a:endParaRPr lang="en-US" sz="1200">
              <a:latin typeface="Calibri" panose="020F0502020204030204" pitchFamily="34" charset="0"/>
              <a:cs typeface="Calibri" panose="020F0502020204030204" pitchFamily="34" charset="0"/>
            </a:endParaRPr>
          </a:p>
        </p:txBody>
      </p:sp>
      <p:sp>
        <p:nvSpPr>
          <p:cNvPr id="58" name="Picture Placeholder 73">
            <a:extLst>
              <a:ext uri="{FF2B5EF4-FFF2-40B4-BE49-F238E27FC236}">
                <a16:creationId xmlns:a16="http://schemas.microsoft.com/office/drawing/2014/main" id="{E52B7073-8B01-9820-9750-29E2858BFAB0}"/>
              </a:ext>
            </a:extLst>
          </p:cNvPr>
          <p:cNvSpPr>
            <a:spLocks noGrp="1"/>
          </p:cNvSpPr>
          <p:nvPr>
            <p:ph type="pic" sz="quarter" idx="12"/>
          </p:nvPr>
        </p:nvSpPr>
        <p:spPr>
          <a:xfrm>
            <a:off x="10587486" y="2038350"/>
            <a:ext cx="11420831" cy="9639300"/>
          </a:xfrm>
          <a:prstGeom prst="roundRect">
            <a:avLst>
              <a:gd name="adj" fmla="val 2820"/>
            </a:avLst>
          </a:prstGeom>
          <a:solidFill>
            <a:schemeClr val="bg1">
              <a:lumMod val="85000"/>
            </a:schemeClr>
          </a:solidFill>
        </p:spPr>
        <p:txBody>
          <a:bodyPr/>
          <a:lstStyle>
            <a:lvl1pPr>
              <a:defRPr sz="2800">
                <a:latin typeface="Calibri" panose="020F0502020204030204" pitchFamily="34" charset="0"/>
                <a:cs typeface="Calibri" panose="020F0502020204030204" pitchFamily="34" charset="0"/>
              </a:defRPr>
            </a:lvl1pPr>
          </a:lstStyle>
          <a:p>
            <a:endParaRPr lang="en-QA"/>
          </a:p>
        </p:txBody>
      </p:sp>
    </p:spTree>
    <p:extLst>
      <p:ext uri="{BB962C8B-B14F-4D97-AF65-F5344CB8AC3E}">
        <p14:creationId xmlns:p14="http://schemas.microsoft.com/office/powerpoint/2010/main" val="267347696"/>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slideLayout" Target="../slideLayouts/slideLayout26.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theme" Target="../theme/theme3.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58" name="Grid" hidden="1">
            <a:extLst>
              <a:ext uri="{FF2B5EF4-FFF2-40B4-BE49-F238E27FC236}">
                <a16:creationId xmlns:a16="http://schemas.microsoft.com/office/drawing/2014/main" id="{87773FFC-123F-778D-5483-8FB5C7099205}"/>
              </a:ext>
            </a:extLst>
          </p:cNvPr>
          <p:cNvGrpSpPr>
            <a:grpSpLocks/>
          </p:cNvGrpSpPr>
          <p:nvPr userDrawn="1"/>
        </p:nvGrpSpPr>
        <p:grpSpPr>
          <a:xfrm>
            <a:off x="1661878" y="1324484"/>
            <a:ext cx="21060245" cy="11067032"/>
            <a:chOff x="1661878" y="1324483"/>
            <a:chExt cx="21060245" cy="11067032"/>
          </a:xfrm>
        </p:grpSpPr>
        <p:grpSp>
          <p:nvGrpSpPr>
            <p:cNvPr id="259" name="Group 258">
              <a:extLst>
                <a:ext uri="{FF2B5EF4-FFF2-40B4-BE49-F238E27FC236}">
                  <a16:creationId xmlns:a16="http://schemas.microsoft.com/office/drawing/2014/main" id="{D612D816-A2FA-693F-F5F1-A20B67DC67E4}"/>
                </a:ext>
              </a:extLst>
            </p:cNvPr>
            <p:cNvGrpSpPr>
              <a:grpSpLocks/>
            </p:cNvGrpSpPr>
            <p:nvPr userDrawn="1"/>
          </p:nvGrpSpPr>
          <p:grpSpPr>
            <a:xfrm>
              <a:off x="1661880" y="1324483"/>
              <a:ext cx="21060243" cy="11067031"/>
              <a:chOff x="1661879" y="1458000"/>
              <a:chExt cx="21060243" cy="10800000"/>
            </a:xfrm>
            <a:solidFill>
              <a:srgbClr val="92D050">
                <a:alpha val="30000"/>
              </a:srgbClr>
            </a:solidFill>
          </p:grpSpPr>
          <p:sp>
            <p:nvSpPr>
              <p:cNvPr id="277" name="Rectangle 276">
                <a:extLst>
                  <a:ext uri="{FF2B5EF4-FFF2-40B4-BE49-F238E27FC236}">
                    <a16:creationId xmlns:a16="http://schemas.microsoft.com/office/drawing/2014/main" id="{A56FDE9D-34F7-76D8-A225-D0D560CCB044}"/>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8" name="Rectangle 277">
                <a:extLst>
                  <a:ext uri="{FF2B5EF4-FFF2-40B4-BE49-F238E27FC236}">
                    <a16:creationId xmlns:a16="http://schemas.microsoft.com/office/drawing/2014/main" id="{B77CA5FD-BC17-90B5-ECCA-07A095100950}"/>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9" name="Rectangle 278">
                <a:extLst>
                  <a:ext uri="{FF2B5EF4-FFF2-40B4-BE49-F238E27FC236}">
                    <a16:creationId xmlns:a16="http://schemas.microsoft.com/office/drawing/2014/main" id="{0D251887-E0B4-5145-36FB-6849F6F97898}"/>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0" name="Rectangle 279">
                <a:extLst>
                  <a:ext uri="{FF2B5EF4-FFF2-40B4-BE49-F238E27FC236}">
                    <a16:creationId xmlns:a16="http://schemas.microsoft.com/office/drawing/2014/main" id="{AD91F9CC-D6DE-FC82-9650-3BC1ACEDA289}"/>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1" name="Rectangle 280">
                <a:extLst>
                  <a:ext uri="{FF2B5EF4-FFF2-40B4-BE49-F238E27FC236}">
                    <a16:creationId xmlns:a16="http://schemas.microsoft.com/office/drawing/2014/main" id="{0FA3F6B4-A5F0-A7B0-86B0-6A67C08FC34E}"/>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2" name="Rectangle 281">
                <a:extLst>
                  <a:ext uri="{FF2B5EF4-FFF2-40B4-BE49-F238E27FC236}">
                    <a16:creationId xmlns:a16="http://schemas.microsoft.com/office/drawing/2014/main" id="{23D906C2-A98B-91A3-7A30-79E53A4C350F}"/>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3" name="Rectangle 282">
                <a:extLst>
                  <a:ext uri="{FF2B5EF4-FFF2-40B4-BE49-F238E27FC236}">
                    <a16:creationId xmlns:a16="http://schemas.microsoft.com/office/drawing/2014/main" id="{B2FB6817-B28F-51AF-1CFB-C69078659EDF}"/>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4" name="Rectangle 283">
                <a:extLst>
                  <a:ext uri="{FF2B5EF4-FFF2-40B4-BE49-F238E27FC236}">
                    <a16:creationId xmlns:a16="http://schemas.microsoft.com/office/drawing/2014/main" id="{571161AB-86CD-9A9B-61C5-68ADE2321AEF}"/>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5" name="Rectangle 284">
                <a:extLst>
                  <a:ext uri="{FF2B5EF4-FFF2-40B4-BE49-F238E27FC236}">
                    <a16:creationId xmlns:a16="http://schemas.microsoft.com/office/drawing/2014/main" id="{7EA99542-2E0D-F914-D912-4E8A73688144}"/>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6" name="Rectangle 285">
                <a:extLst>
                  <a:ext uri="{FF2B5EF4-FFF2-40B4-BE49-F238E27FC236}">
                    <a16:creationId xmlns:a16="http://schemas.microsoft.com/office/drawing/2014/main" id="{4E647790-0F9B-20B6-4B83-3DAF53AB140C}"/>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7" name="Rectangle 286">
                <a:extLst>
                  <a:ext uri="{FF2B5EF4-FFF2-40B4-BE49-F238E27FC236}">
                    <a16:creationId xmlns:a16="http://schemas.microsoft.com/office/drawing/2014/main" id="{57C314E2-9CC8-2549-9E96-AFD2A14E0C62}"/>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8" name="Rectangle 287">
                <a:extLst>
                  <a:ext uri="{FF2B5EF4-FFF2-40B4-BE49-F238E27FC236}">
                    <a16:creationId xmlns:a16="http://schemas.microsoft.com/office/drawing/2014/main" id="{C3567192-BF5B-4E77-3251-B9B7A3FA78E1}"/>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9" name="Rectangle 288">
                <a:extLst>
                  <a:ext uri="{FF2B5EF4-FFF2-40B4-BE49-F238E27FC236}">
                    <a16:creationId xmlns:a16="http://schemas.microsoft.com/office/drawing/2014/main" id="{2D9B8041-8503-F082-0FC6-A43DABDCB1C0}"/>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0" name="Rectangle 289">
                <a:extLst>
                  <a:ext uri="{FF2B5EF4-FFF2-40B4-BE49-F238E27FC236}">
                    <a16:creationId xmlns:a16="http://schemas.microsoft.com/office/drawing/2014/main" id="{6DCCF62B-D82A-50BE-E611-B08E731DBF09}"/>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1" name="Rectangle 290">
                <a:extLst>
                  <a:ext uri="{FF2B5EF4-FFF2-40B4-BE49-F238E27FC236}">
                    <a16:creationId xmlns:a16="http://schemas.microsoft.com/office/drawing/2014/main" id="{A5A548D2-9520-83CC-B667-24A26B1A4297}"/>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2" name="Rectangle 291">
                <a:extLst>
                  <a:ext uri="{FF2B5EF4-FFF2-40B4-BE49-F238E27FC236}">
                    <a16:creationId xmlns:a16="http://schemas.microsoft.com/office/drawing/2014/main" id="{4D2CA4C3-FA8C-F361-D8FE-71FD1FB77E28}"/>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3" name="Rectangle 292">
                <a:extLst>
                  <a:ext uri="{FF2B5EF4-FFF2-40B4-BE49-F238E27FC236}">
                    <a16:creationId xmlns:a16="http://schemas.microsoft.com/office/drawing/2014/main" id="{F1D45737-1D71-80C8-94F7-9FA7A8B0B126}"/>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4" name="Rectangle 293">
                <a:extLst>
                  <a:ext uri="{FF2B5EF4-FFF2-40B4-BE49-F238E27FC236}">
                    <a16:creationId xmlns:a16="http://schemas.microsoft.com/office/drawing/2014/main" id="{FF043D3A-69EB-3375-0F55-A760D76778C4}"/>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5" name="Rectangle 294">
                <a:extLst>
                  <a:ext uri="{FF2B5EF4-FFF2-40B4-BE49-F238E27FC236}">
                    <a16:creationId xmlns:a16="http://schemas.microsoft.com/office/drawing/2014/main" id="{DC034644-972E-FF44-0CD7-B9872B8D0216}"/>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6" name="Rectangle 295">
                <a:extLst>
                  <a:ext uri="{FF2B5EF4-FFF2-40B4-BE49-F238E27FC236}">
                    <a16:creationId xmlns:a16="http://schemas.microsoft.com/office/drawing/2014/main" id="{F449170C-2FBA-58EE-87CC-F654F4E91C5C}"/>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7" name="Rectangle 296">
                <a:extLst>
                  <a:ext uri="{FF2B5EF4-FFF2-40B4-BE49-F238E27FC236}">
                    <a16:creationId xmlns:a16="http://schemas.microsoft.com/office/drawing/2014/main" id="{4D94138A-FAAA-AF0E-D4EF-CE705C74A254}"/>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8" name="Rectangle 297">
                <a:extLst>
                  <a:ext uri="{FF2B5EF4-FFF2-40B4-BE49-F238E27FC236}">
                    <a16:creationId xmlns:a16="http://schemas.microsoft.com/office/drawing/2014/main" id="{C1088CBB-4857-BCCF-0774-192830F7CE68}"/>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9" name="Rectangle 298">
                <a:extLst>
                  <a:ext uri="{FF2B5EF4-FFF2-40B4-BE49-F238E27FC236}">
                    <a16:creationId xmlns:a16="http://schemas.microsoft.com/office/drawing/2014/main" id="{DA75B0B6-F97D-73BB-AD6D-CEFA4C8460C8}"/>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0" name="Rectangle 299">
                <a:extLst>
                  <a:ext uri="{FF2B5EF4-FFF2-40B4-BE49-F238E27FC236}">
                    <a16:creationId xmlns:a16="http://schemas.microsoft.com/office/drawing/2014/main" id="{2DAFB708-3122-F960-8145-585668A19252}"/>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1" name="Rectangle 300">
                <a:extLst>
                  <a:ext uri="{FF2B5EF4-FFF2-40B4-BE49-F238E27FC236}">
                    <a16:creationId xmlns:a16="http://schemas.microsoft.com/office/drawing/2014/main" id="{B7417356-8590-CB1D-D9BD-C814B058AFE0}"/>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2" name="Rectangle 301">
                <a:extLst>
                  <a:ext uri="{FF2B5EF4-FFF2-40B4-BE49-F238E27FC236}">
                    <a16:creationId xmlns:a16="http://schemas.microsoft.com/office/drawing/2014/main" id="{F7816B59-D144-E57F-277F-0FA83F76E859}"/>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3" name="Rectangle 302">
                <a:extLst>
                  <a:ext uri="{FF2B5EF4-FFF2-40B4-BE49-F238E27FC236}">
                    <a16:creationId xmlns:a16="http://schemas.microsoft.com/office/drawing/2014/main" id="{37E726CA-006B-DF98-6A7C-4B070F2FDB25}"/>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4" name="Rectangle 303">
                <a:extLst>
                  <a:ext uri="{FF2B5EF4-FFF2-40B4-BE49-F238E27FC236}">
                    <a16:creationId xmlns:a16="http://schemas.microsoft.com/office/drawing/2014/main" id="{C2919727-345F-97CF-7813-E0A5BA5FF9AE}"/>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5" name="Rectangle 304">
                <a:extLst>
                  <a:ext uri="{FF2B5EF4-FFF2-40B4-BE49-F238E27FC236}">
                    <a16:creationId xmlns:a16="http://schemas.microsoft.com/office/drawing/2014/main" id="{673625DB-B8BA-6F04-A062-5729F4F5FC22}"/>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6" name="Rectangle 305">
                <a:extLst>
                  <a:ext uri="{FF2B5EF4-FFF2-40B4-BE49-F238E27FC236}">
                    <a16:creationId xmlns:a16="http://schemas.microsoft.com/office/drawing/2014/main" id="{04F4F53B-2F86-8193-CB41-6087EB1C737B}"/>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260" name="Group 259">
              <a:extLst>
                <a:ext uri="{FF2B5EF4-FFF2-40B4-BE49-F238E27FC236}">
                  <a16:creationId xmlns:a16="http://schemas.microsoft.com/office/drawing/2014/main" id="{C5C606DB-1EFB-14C3-9713-C84168114438}"/>
                </a:ext>
              </a:extLst>
            </p:cNvPr>
            <p:cNvGrpSpPr>
              <a:grpSpLocks/>
            </p:cNvGrpSpPr>
            <p:nvPr userDrawn="1"/>
          </p:nvGrpSpPr>
          <p:grpSpPr>
            <a:xfrm rot="5400000">
              <a:off x="6658485" y="-3672122"/>
              <a:ext cx="11067030" cy="21060243"/>
              <a:chOff x="6658493" y="1458000"/>
              <a:chExt cx="11067030" cy="10800000"/>
            </a:xfrm>
            <a:solidFill>
              <a:srgbClr val="92D050">
                <a:alpha val="30000"/>
              </a:srgbClr>
            </a:solidFill>
          </p:grpSpPr>
          <p:sp>
            <p:nvSpPr>
              <p:cNvPr id="261" name="Rectangle 260">
                <a:extLst>
                  <a:ext uri="{FF2B5EF4-FFF2-40B4-BE49-F238E27FC236}">
                    <a16:creationId xmlns:a16="http://schemas.microsoft.com/office/drawing/2014/main" id="{EB2B2967-F6A5-3E3C-5D66-4086BB8F2764}"/>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2" name="Rectangle 261">
                <a:extLst>
                  <a:ext uri="{FF2B5EF4-FFF2-40B4-BE49-F238E27FC236}">
                    <a16:creationId xmlns:a16="http://schemas.microsoft.com/office/drawing/2014/main" id="{CCA4FDB7-6AEE-0377-9AF5-98CD0A4262C7}"/>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3" name="Rectangle 262">
                <a:extLst>
                  <a:ext uri="{FF2B5EF4-FFF2-40B4-BE49-F238E27FC236}">
                    <a16:creationId xmlns:a16="http://schemas.microsoft.com/office/drawing/2014/main" id="{B4F05D0C-CE07-5AC9-7FA3-D487F59C4E27}"/>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4" name="Rectangle 263">
                <a:extLst>
                  <a:ext uri="{FF2B5EF4-FFF2-40B4-BE49-F238E27FC236}">
                    <a16:creationId xmlns:a16="http://schemas.microsoft.com/office/drawing/2014/main" id="{E8684EB3-1151-C122-A916-33D35456070C}"/>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5" name="Rectangle 264">
                <a:extLst>
                  <a:ext uri="{FF2B5EF4-FFF2-40B4-BE49-F238E27FC236}">
                    <a16:creationId xmlns:a16="http://schemas.microsoft.com/office/drawing/2014/main" id="{C40D5CBB-D498-7188-A46B-886B00CC44DA}"/>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6" name="Rectangle 265">
                <a:extLst>
                  <a:ext uri="{FF2B5EF4-FFF2-40B4-BE49-F238E27FC236}">
                    <a16:creationId xmlns:a16="http://schemas.microsoft.com/office/drawing/2014/main" id="{028F40A1-D3AD-DF14-8044-F29AA15683D1}"/>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7" name="Rectangle 266">
                <a:extLst>
                  <a:ext uri="{FF2B5EF4-FFF2-40B4-BE49-F238E27FC236}">
                    <a16:creationId xmlns:a16="http://schemas.microsoft.com/office/drawing/2014/main" id="{60E4551D-30A8-07A3-FBDB-8ED59BF1E061}"/>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8" name="Rectangle 267">
                <a:extLst>
                  <a:ext uri="{FF2B5EF4-FFF2-40B4-BE49-F238E27FC236}">
                    <a16:creationId xmlns:a16="http://schemas.microsoft.com/office/drawing/2014/main" id="{0F001780-34BE-30B1-F4D6-3CF8E6FA3BAB}"/>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9" name="Rectangle 268">
                <a:extLst>
                  <a:ext uri="{FF2B5EF4-FFF2-40B4-BE49-F238E27FC236}">
                    <a16:creationId xmlns:a16="http://schemas.microsoft.com/office/drawing/2014/main" id="{B1B9952B-4740-5C3F-A980-080011583BB5}"/>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0" name="Rectangle 269">
                <a:extLst>
                  <a:ext uri="{FF2B5EF4-FFF2-40B4-BE49-F238E27FC236}">
                    <a16:creationId xmlns:a16="http://schemas.microsoft.com/office/drawing/2014/main" id="{68070FEA-822E-83CC-62A0-9F733D6E2295}"/>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1" name="Rectangle 270">
                <a:extLst>
                  <a:ext uri="{FF2B5EF4-FFF2-40B4-BE49-F238E27FC236}">
                    <a16:creationId xmlns:a16="http://schemas.microsoft.com/office/drawing/2014/main" id="{B0D1FD6D-09F5-CEF0-C095-1C2561A5BF68}"/>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2" name="Rectangle 271">
                <a:extLst>
                  <a:ext uri="{FF2B5EF4-FFF2-40B4-BE49-F238E27FC236}">
                    <a16:creationId xmlns:a16="http://schemas.microsoft.com/office/drawing/2014/main" id="{BC07E16B-FBE8-2840-C95D-14CF805F7788}"/>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3" name="Rectangle 272">
                <a:extLst>
                  <a:ext uri="{FF2B5EF4-FFF2-40B4-BE49-F238E27FC236}">
                    <a16:creationId xmlns:a16="http://schemas.microsoft.com/office/drawing/2014/main" id="{1BC69D02-6465-FF69-EDBA-EC92A1DA175D}"/>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4" name="Rectangle 273">
                <a:extLst>
                  <a:ext uri="{FF2B5EF4-FFF2-40B4-BE49-F238E27FC236}">
                    <a16:creationId xmlns:a16="http://schemas.microsoft.com/office/drawing/2014/main" id="{86941710-2920-EFD2-62BC-679517B13105}"/>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5" name="Rectangle 274">
                <a:extLst>
                  <a:ext uri="{FF2B5EF4-FFF2-40B4-BE49-F238E27FC236}">
                    <a16:creationId xmlns:a16="http://schemas.microsoft.com/office/drawing/2014/main" id="{FBAB7065-1E4D-A7E8-3A65-1C16ED6EBAB8}"/>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6" name="Rectangle 275">
                <a:extLst>
                  <a:ext uri="{FF2B5EF4-FFF2-40B4-BE49-F238E27FC236}">
                    <a16:creationId xmlns:a16="http://schemas.microsoft.com/office/drawing/2014/main" id="{65A80E05-C892-ACED-76C1-587E902BDF94}"/>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Tree>
    <p:extLst>
      <p:ext uri="{BB962C8B-B14F-4D97-AF65-F5344CB8AC3E}">
        <p14:creationId xmlns:p14="http://schemas.microsoft.com/office/powerpoint/2010/main" val="1299047895"/>
      </p:ext>
    </p:extLst>
  </p:cSld>
  <p:clrMap bg1="lt1" tx1="dk1" bg2="lt2" tx2="dk2" accent1="accent1" accent2="accent2" accent3="accent3" accent4="accent4" accent5="accent5" accent6="accent6" hlink="hlink" folHlink="folHlink"/>
  <p:sldLayoutIdLst>
    <p:sldLayoutId id="2147483782" r:id="rId1"/>
    <p:sldLayoutId id="2147484006" r:id="rId2"/>
    <p:sldLayoutId id="2147483814" r:id="rId3"/>
    <p:sldLayoutId id="2147483813" r:id="rId4"/>
    <p:sldLayoutId id="2147483812" r:id="rId5"/>
    <p:sldLayoutId id="2147483811" r:id="rId6"/>
    <p:sldLayoutId id="2147483841" r:id="rId7"/>
    <p:sldLayoutId id="2147483794" r:id="rId8"/>
    <p:sldLayoutId id="2147484007" r:id="rId9"/>
  </p:sldLayoutIdLst>
  <p:txStyles>
    <p:titleStyle>
      <a:lvl1pPr algn="l" defTabSz="1828834" rtl="0" eaLnBrk="1" latinLnBrk="0" hangingPunct="1">
        <a:lnSpc>
          <a:spcPct val="90000"/>
        </a:lnSpc>
        <a:spcBef>
          <a:spcPct val="0"/>
        </a:spcBef>
        <a:buNone/>
        <a:defRPr sz="6000" b="1" kern="1200">
          <a:solidFill>
            <a:schemeClr val="bg1"/>
          </a:solidFill>
          <a:latin typeface="Lusail+" pitchFamily="2" charset="-78"/>
          <a:ea typeface="+mj-ea"/>
          <a:cs typeface="Lusail+" pitchFamily="2" charset="-78"/>
        </a:defRPr>
      </a:lvl1pPr>
    </p:titleStyle>
    <p:bodyStyle>
      <a:lvl1pPr marL="0" indent="0" algn="l" defTabSz="1828834" rtl="0" eaLnBrk="1" latinLnBrk="0" hangingPunct="1">
        <a:lnSpc>
          <a:spcPct val="110000"/>
        </a:lnSpc>
        <a:spcBef>
          <a:spcPts val="0"/>
        </a:spcBef>
        <a:spcAft>
          <a:spcPts val="1600"/>
        </a:spcAft>
        <a:buClr>
          <a:schemeClr val="accent1"/>
        </a:buClr>
        <a:buFont typeface="Wingdings" panose="05000000000000000000" pitchFamily="2" charset="2"/>
        <a:buNone/>
        <a:defRPr sz="3000" b="0" kern="1200">
          <a:solidFill>
            <a:schemeClr val="bg1"/>
          </a:solidFill>
          <a:latin typeface="Lusail+" pitchFamily="2" charset="-78"/>
          <a:ea typeface="+mn-ea"/>
          <a:cs typeface="Lusail+" pitchFamily="2" charset="-78"/>
        </a:defRPr>
      </a:lvl1pPr>
      <a:lvl2pPr marL="0" indent="0" algn="l" defTabSz="1828834" rtl="0" eaLnBrk="1" latinLnBrk="0" hangingPunct="1">
        <a:lnSpc>
          <a:spcPct val="110000"/>
        </a:lnSpc>
        <a:spcBef>
          <a:spcPts val="0"/>
        </a:spcBef>
        <a:spcAft>
          <a:spcPts val="1600"/>
        </a:spcAft>
        <a:buClr>
          <a:schemeClr val="accent1"/>
        </a:buClr>
        <a:buFont typeface="Wingdings" panose="05000000000000000000" pitchFamily="2" charset="2"/>
        <a:buNone/>
        <a:defRPr sz="4000" b="1" kern="1200">
          <a:solidFill>
            <a:schemeClr val="bg1"/>
          </a:solidFill>
          <a:latin typeface="Lusail+" pitchFamily="2" charset="-78"/>
          <a:ea typeface="+mn-ea"/>
          <a:cs typeface="Lusail+" pitchFamily="2" charset="-78"/>
        </a:defRPr>
      </a:lvl2pPr>
      <a:lvl3pPr marL="457200" indent="-457200"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3pPr>
      <a:lvl4pPr marL="960012"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4pPr>
      <a:lvl5pPr marL="1440018"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5pPr>
      <a:lvl6pPr marL="1920024"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6pPr>
      <a:lvl7pPr marL="5943714"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131"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548"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34" rtl="0" eaLnBrk="1" latinLnBrk="0" hangingPunct="1">
        <a:defRPr sz="3600" kern="1200">
          <a:solidFill>
            <a:schemeClr val="tx1"/>
          </a:solidFill>
          <a:latin typeface="+mn-lt"/>
          <a:ea typeface="+mn-ea"/>
          <a:cs typeface="+mn-cs"/>
        </a:defRPr>
      </a:lvl1pPr>
      <a:lvl2pPr marL="914419" algn="l" defTabSz="1828834" rtl="0" eaLnBrk="1" latinLnBrk="0" hangingPunct="1">
        <a:defRPr sz="3600" kern="1200">
          <a:solidFill>
            <a:schemeClr val="tx1"/>
          </a:solidFill>
          <a:latin typeface="+mn-lt"/>
          <a:ea typeface="+mn-ea"/>
          <a:cs typeface="+mn-cs"/>
        </a:defRPr>
      </a:lvl2pPr>
      <a:lvl3pPr marL="1828834" algn="l" defTabSz="1828834" rtl="0" eaLnBrk="1" latinLnBrk="0" hangingPunct="1">
        <a:defRPr sz="3600" kern="1200">
          <a:solidFill>
            <a:schemeClr val="tx1"/>
          </a:solidFill>
          <a:latin typeface="+mn-lt"/>
          <a:ea typeface="+mn-ea"/>
          <a:cs typeface="+mn-cs"/>
        </a:defRPr>
      </a:lvl3pPr>
      <a:lvl4pPr marL="2743253" algn="l" defTabSz="1828834" rtl="0" eaLnBrk="1" latinLnBrk="0" hangingPunct="1">
        <a:defRPr sz="3600" kern="1200">
          <a:solidFill>
            <a:schemeClr val="tx1"/>
          </a:solidFill>
          <a:latin typeface="+mn-lt"/>
          <a:ea typeface="+mn-ea"/>
          <a:cs typeface="+mn-cs"/>
        </a:defRPr>
      </a:lvl4pPr>
      <a:lvl5pPr marL="3657670" algn="l" defTabSz="1828834" rtl="0" eaLnBrk="1" latinLnBrk="0" hangingPunct="1">
        <a:defRPr sz="3600" kern="1200">
          <a:solidFill>
            <a:schemeClr val="tx1"/>
          </a:solidFill>
          <a:latin typeface="+mn-lt"/>
          <a:ea typeface="+mn-ea"/>
          <a:cs typeface="+mn-cs"/>
        </a:defRPr>
      </a:lvl5pPr>
      <a:lvl6pPr marL="4572086" algn="l" defTabSz="1828834" rtl="0" eaLnBrk="1" latinLnBrk="0" hangingPunct="1">
        <a:defRPr sz="3600" kern="1200">
          <a:solidFill>
            <a:schemeClr val="tx1"/>
          </a:solidFill>
          <a:latin typeface="+mn-lt"/>
          <a:ea typeface="+mn-ea"/>
          <a:cs typeface="+mn-cs"/>
        </a:defRPr>
      </a:lvl6pPr>
      <a:lvl7pPr marL="5486503" algn="l" defTabSz="1828834" rtl="0" eaLnBrk="1" latinLnBrk="0" hangingPunct="1">
        <a:defRPr sz="3600" kern="1200">
          <a:solidFill>
            <a:schemeClr val="tx1"/>
          </a:solidFill>
          <a:latin typeface="+mn-lt"/>
          <a:ea typeface="+mn-ea"/>
          <a:cs typeface="+mn-cs"/>
        </a:defRPr>
      </a:lvl7pPr>
      <a:lvl8pPr marL="6400923" algn="l" defTabSz="1828834" rtl="0" eaLnBrk="1" latinLnBrk="0" hangingPunct="1">
        <a:defRPr sz="3600" kern="1200">
          <a:solidFill>
            <a:schemeClr val="tx1"/>
          </a:solidFill>
          <a:latin typeface="+mn-lt"/>
          <a:ea typeface="+mn-ea"/>
          <a:cs typeface="+mn-cs"/>
        </a:defRPr>
      </a:lvl8pPr>
      <a:lvl9pPr marL="7315339" algn="l" defTabSz="1828834"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508" userDrawn="1">
          <p15:clr>
            <a:srgbClr val="F26B43"/>
          </p15:clr>
        </p15:guide>
        <p15:guide id="2" orient="horz" pos="827" userDrawn="1">
          <p15:clr>
            <a:srgbClr val="F26B43"/>
          </p15:clr>
        </p15:guide>
        <p15:guide id="3" pos="1430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58" name="Grid">
            <a:extLst>
              <a:ext uri="{FF2B5EF4-FFF2-40B4-BE49-F238E27FC236}">
                <a16:creationId xmlns:a16="http://schemas.microsoft.com/office/drawing/2014/main" id="{87773FFC-123F-778D-5483-8FB5C7099205}"/>
              </a:ext>
            </a:extLst>
          </p:cNvPr>
          <p:cNvGrpSpPr>
            <a:grpSpLocks/>
          </p:cNvGrpSpPr>
          <p:nvPr userDrawn="1"/>
        </p:nvGrpSpPr>
        <p:grpSpPr>
          <a:xfrm>
            <a:off x="1661878" y="1324484"/>
            <a:ext cx="21060245" cy="11067032"/>
            <a:chOff x="1661878" y="1324483"/>
            <a:chExt cx="21060245" cy="11067032"/>
          </a:xfrm>
        </p:grpSpPr>
        <p:grpSp>
          <p:nvGrpSpPr>
            <p:cNvPr id="259" name="Group 258">
              <a:extLst>
                <a:ext uri="{FF2B5EF4-FFF2-40B4-BE49-F238E27FC236}">
                  <a16:creationId xmlns:a16="http://schemas.microsoft.com/office/drawing/2014/main" id="{D612D816-A2FA-693F-F5F1-A20B67DC67E4}"/>
                </a:ext>
              </a:extLst>
            </p:cNvPr>
            <p:cNvGrpSpPr>
              <a:grpSpLocks/>
            </p:cNvGrpSpPr>
            <p:nvPr userDrawn="1"/>
          </p:nvGrpSpPr>
          <p:grpSpPr>
            <a:xfrm>
              <a:off x="1661880" y="1324483"/>
              <a:ext cx="21060243" cy="11067031"/>
              <a:chOff x="1661879" y="1458000"/>
              <a:chExt cx="21060243" cy="10800000"/>
            </a:xfrm>
            <a:solidFill>
              <a:srgbClr val="92D050">
                <a:alpha val="30000"/>
              </a:srgbClr>
            </a:solidFill>
          </p:grpSpPr>
          <p:sp>
            <p:nvSpPr>
              <p:cNvPr id="277" name="Rectangle 276">
                <a:extLst>
                  <a:ext uri="{FF2B5EF4-FFF2-40B4-BE49-F238E27FC236}">
                    <a16:creationId xmlns:a16="http://schemas.microsoft.com/office/drawing/2014/main" id="{A56FDE9D-34F7-76D8-A225-D0D560CCB044}"/>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8" name="Rectangle 277">
                <a:extLst>
                  <a:ext uri="{FF2B5EF4-FFF2-40B4-BE49-F238E27FC236}">
                    <a16:creationId xmlns:a16="http://schemas.microsoft.com/office/drawing/2014/main" id="{B77CA5FD-BC17-90B5-ECCA-07A095100950}"/>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9" name="Rectangle 278">
                <a:extLst>
                  <a:ext uri="{FF2B5EF4-FFF2-40B4-BE49-F238E27FC236}">
                    <a16:creationId xmlns:a16="http://schemas.microsoft.com/office/drawing/2014/main" id="{0D251887-E0B4-5145-36FB-6849F6F97898}"/>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0" name="Rectangle 279">
                <a:extLst>
                  <a:ext uri="{FF2B5EF4-FFF2-40B4-BE49-F238E27FC236}">
                    <a16:creationId xmlns:a16="http://schemas.microsoft.com/office/drawing/2014/main" id="{AD91F9CC-D6DE-FC82-9650-3BC1ACEDA289}"/>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1" name="Rectangle 280">
                <a:extLst>
                  <a:ext uri="{FF2B5EF4-FFF2-40B4-BE49-F238E27FC236}">
                    <a16:creationId xmlns:a16="http://schemas.microsoft.com/office/drawing/2014/main" id="{0FA3F6B4-A5F0-A7B0-86B0-6A67C08FC34E}"/>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2" name="Rectangle 281">
                <a:extLst>
                  <a:ext uri="{FF2B5EF4-FFF2-40B4-BE49-F238E27FC236}">
                    <a16:creationId xmlns:a16="http://schemas.microsoft.com/office/drawing/2014/main" id="{23D906C2-A98B-91A3-7A30-79E53A4C350F}"/>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3" name="Rectangle 282">
                <a:extLst>
                  <a:ext uri="{FF2B5EF4-FFF2-40B4-BE49-F238E27FC236}">
                    <a16:creationId xmlns:a16="http://schemas.microsoft.com/office/drawing/2014/main" id="{B2FB6817-B28F-51AF-1CFB-C69078659EDF}"/>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4" name="Rectangle 283">
                <a:extLst>
                  <a:ext uri="{FF2B5EF4-FFF2-40B4-BE49-F238E27FC236}">
                    <a16:creationId xmlns:a16="http://schemas.microsoft.com/office/drawing/2014/main" id="{571161AB-86CD-9A9B-61C5-68ADE2321AEF}"/>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5" name="Rectangle 284">
                <a:extLst>
                  <a:ext uri="{FF2B5EF4-FFF2-40B4-BE49-F238E27FC236}">
                    <a16:creationId xmlns:a16="http://schemas.microsoft.com/office/drawing/2014/main" id="{7EA99542-2E0D-F914-D912-4E8A73688144}"/>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6" name="Rectangle 285">
                <a:extLst>
                  <a:ext uri="{FF2B5EF4-FFF2-40B4-BE49-F238E27FC236}">
                    <a16:creationId xmlns:a16="http://schemas.microsoft.com/office/drawing/2014/main" id="{4E647790-0F9B-20B6-4B83-3DAF53AB140C}"/>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7" name="Rectangle 286">
                <a:extLst>
                  <a:ext uri="{FF2B5EF4-FFF2-40B4-BE49-F238E27FC236}">
                    <a16:creationId xmlns:a16="http://schemas.microsoft.com/office/drawing/2014/main" id="{57C314E2-9CC8-2549-9E96-AFD2A14E0C62}"/>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8" name="Rectangle 287">
                <a:extLst>
                  <a:ext uri="{FF2B5EF4-FFF2-40B4-BE49-F238E27FC236}">
                    <a16:creationId xmlns:a16="http://schemas.microsoft.com/office/drawing/2014/main" id="{C3567192-BF5B-4E77-3251-B9B7A3FA78E1}"/>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9" name="Rectangle 288">
                <a:extLst>
                  <a:ext uri="{FF2B5EF4-FFF2-40B4-BE49-F238E27FC236}">
                    <a16:creationId xmlns:a16="http://schemas.microsoft.com/office/drawing/2014/main" id="{2D9B8041-8503-F082-0FC6-A43DABDCB1C0}"/>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0" name="Rectangle 289">
                <a:extLst>
                  <a:ext uri="{FF2B5EF4-FFF2-40B4-BE49-F238E27FC236}">
                    <a16:creationId xmlns:a16="http://schemas.microsoft.com/office/drawing/2014/main" id="{6DCCF62B-D82A-50BE-E611-B08E731DBF09}"/>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1" name="Rectangle 290">
                <a:extLst>
                  <a:ext uri="{FF2B5EF4-FFF2-40B4-BE49-F238E27FC236}">
                    <a16:creationId xmlns:a16="http://schemas.microsoft.com/office/drawing/2014/main" id="{A5A548D2-9520-83CC-B667-24A26B1A4297}"/>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2" name="Rectangle 291">
                <a:extLst>
                  <a:ext uri="{FF2B5EF4-FFF2-40B4-BE49-F238E27FC236}">
                    <a16:creationId xmlns:a16="http://schemas.microsoft.com/office/drawing/2014/main" id="{4D2CA4C3-FA8C-F361-D8FE-71FD1FB77E28}"/>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3" name="Rectangle 292">
                <a:extLst>
                  <a:ext uri="{FF2B5EF4-FFF2-40B4-BE49-F238E27FC236}">
                    <a16:creationId xmlns:a16="http://schemas.microsoft.com/office/drawing/2014/main" id="{F1D45737-1D71-80C8-94F7-9FA7A8B0B126}"/>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4" name="Rectangle 293">
                <a:extLst>
                  <a:ext uri="{FF2B5EF4-FFF2-40B4-BE49-F238E27FC236}">
                    <a16:creationId xmlns:a16="http://schemas.microsoft.com/office/drawing/2014/main" id="{FF043D3A-69EB-3375-0F55-A760D76778C4}"/>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5" name="Rectangle 294">
                <a:extLst>
                  <a:ext uri="{FF2B5EF4-FFF2-40B4-BE49-F238E27FC236}">
                    <a16:creationId xmlns:a16="http://schemas.microsoft.com/office/drawing/2014/main" id="{DC034644-972E-FF44-0CD7-B9872B8D0216}"/>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6" name="Rectangle 295">
                <a:extLst>
                  <a:ext uri="{FF2B5EF4-FFF2-40B4-BE49-F238E27FC236}">
                    <a16:creationId xmlns:a16="http://schemas.microsoft.com/office/drawing/2014/main" id="{F449170C-2FBA-58EE-87CC-F654F4E91C5C}"/>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7" name="Rectangle 296">
                <a:extLst>
                  <a:ext uri="{FF2B5EF4-FFF2-40B4-BE49-F238E27FC236}">
                    <a16:creationId xmlns:a16="http://schemas.microsoft.com/office/drawing/2014/main" id="{4D94138A-FAAA-AF0E-D4EF-CE705C74A254}"/>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8" name="Rectangle 297">
                <a:extLst>
                  <a:ext uri="{FF2B5EF4-FFF2-40B4-BE49-F238E27FC236}">
                    <a16:creationId xmlns:a16="http://schemas.microsoft.com/office/drawing/2014/main" id="{C1088CBB-4857-BCCF-0774-192830F7CE68}"/>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9" name="Rectangle 298">
                <a:extLst>
                  <a:ext uri="{FF2B5EF4-FFF2-40B4-BE49-F238E27FC236}">
                    <a16:creationId xmlns:a16="http://schemas.microsoft.com/office/drawing/2014/main" id="{DA75B0B6-F97D-73BB-AD6D-CEFA4C8460C8}"/>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0" name="Rectangle 299">
                <a:extLst>
                  <a:ext uri="{FF2B5EF4-FFF2-40B4-BE49-F238E27FC236}">
                    <a16:creationId xmlns:a16="http://schemas.microsoft.com/office/drawing/2014/main" id="{2DAFB708-3122-F960-8145-585668A19252}"/>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1" name="Rectangle 300">
                <a:extLst>
                  <a:ext uri="{FF2B5EF4-FFF2-40B4-BE49-F238E27FC236}">
                    <a16:creationId xmlns:a16="http://schemas.microsoft.com/office/drawing/2014/main" id="{B7417356-8590-CB1D-D9BD-C814B058AFE0}"/>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2" name="Rectangle 301">
                <a:extLst>
                  <a:ext uri="{FF2B5EF4-FFF2-40B4-BE49-F238E27FC236}">
                    <a16:creationId xmlns:a16="http://schemas.microsoft.com/office/drawing/2014/main" id="{F7816B59-D144-E57F-277F-0FA83F76E859}"/>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3" name="Rectangle 302">
                <a:extLst>
                  <a:ext uri="{FF2B5EF4-FFF2-40B4-BE49-F238E27FC236}">
                    <a16:creationId xmlns:a16="http://schemas.microsoft.com/office/drawing/2014/main" id="{37E726CA-006B-DF98-6A7C-4B070F2FDB25}"/>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4" name="Rectangle 303">
                <a:extLst>
                  <a:ext uri="{FF2B5EF4-FFF2-40B4-BE49-F238E27FC236}">
                    <a16:creationId xmlns:a16="http://schemas.microsoft.com/office/drawing/2014/main" id="{C2919727-345F-97CF-7813-E0A5BA5FF9AE}"/>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5" name="Rectangle 304">
                <a:extLst>
                  <a:ext uri="{FF2B5EF4-FFF2-40B4-BE49-F238E27FC236}">
                    <a16:creationId xmlns:a16="http://schemas.microsoft.com/office/drawing/2014/main" id="{673625DB-B8BA-6F04-A062-5729F4F5FC22}"/>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6" name="Rectangle 305">
                <a:extLst>
                  <a:ext uri="{FF2B5EF4-FFF2-40B4-BE49-F238E27FC236}">
                    <a16:creationId xmlns:a16="http://schemas.microsoft.com/office/drawing/2014/main" id="{04F4F53B-2F86-8193-CB41-6087EB1C737B}"/>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260" name="Group 259">
              <a:extLst>
                <a:ext uri="{FF2B5EF4-FFF2-40B4-BE49-F238E27FC236}">
                  <a16:creationId xmlns:a16="http://schemas.microsoft.com/office/drawing/2014/main" id="{C5C606DB-1EFB-14C3-9713-C84168114438}"/>
                </a:ext>
              </a:extLst>
            </p:cNvPr>
            <p:cNvGrpSpPr>
              <a:grpSpLocks/>
            </p:cNvGrpSpPr>
            <p:nvPr userDrawn="1"/>
          </p:nvGrpSpPr>
          <p:grpSpPr>
            <a:xfrm rot="5400000">
              <a:off x="6658485" y="-3672122"/>
              <a:ext cx="11067030" cy="21060243"/>
              <a:chOff x="6658493" y="1458000"/>
              <a:chExt cx="11067030" cy="10800000"/>
            </a:xfrm>
            <a:solidFill>
              <a:srgbClr val="92D050">
                <a:alpha val="30000"/>
              </a:srgbClr>
            </a:solidFill>
          </p:grpSpPr>
          <p:sp>
            <p:nvSpPr>
              <p:cNvPr id="261" name="Rectangle 260">
                <a:extLst>
                  <a:ext uri="{FF2B5EF4-FFF2-40B4-BE49-F238E27FC236}">
                    <a16:creationId xmlns:a16="http://schemas.microsoft.com/office/drawing/2014/main" id="{EB2B2967-F6A5-3E3C-5D66-4086BB8F2764}"/>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2" name="Rectangle 261">
                <a:extLst>
                  <a:ext uri="{FF2B5EF4-FFF2-40B4-BE49-F238E27FC236}">
                    <a16:creationId xmlns:a16="http://schemas.microsoft.com/office/drawing/2014/main" id="{CCA4FDB7-6AEE-0377-9AF5-98CD0A4262C7}"/>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3" name="Rectangle 262">
                <a:extLst>
                  <a:ext uri="{FF2B5EF4-FFF2-40B4-BE49-F238E27FC236}">
                    <a16:creationId xmlns:a16="http://schemas.microsoft.com/office/drawing/2014/main" id="{B4F05D0C-CE07-5AC9-7FA3-D487F59C4E27}"/>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4" name="Rectangle 263">
                <a:extLst>
                  <a:ext uri="{FF2B5EF4-FFF2-40B4-BE49-F238E27FC236}">
                    <a16:creationId xmlns:a16="http://schemas.microsoft.com/office/drawing/2014/main" id="{E8684EB3-1151-C122-A916-33D35456070C}"/>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5" name="Rectangle 264">
                <a:extLst>
                  <a:ext uri="{FF2B5EF4-FFF2-40B4-BE49-F238E27FC236}">
                    <a16:creationId xmlns:a16="http://schemas.microsoft.com/office/drawing/2014/main" id="{C40D5CBB-D498-7188-A46B-886B00CC44DA}"/>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6" name="Rectangle 265">
                <a:extLst>
                  <a:ext uri="{FF2B5EF4-FFF2-40B4-BE49-F238E27FC236}">
                    <a16:creationId xmlns:a16="http://schemas.microsoft.com/office/drawing/2014/main" id="{028F40A1-D3AD-DF14-8044-F29AA15683D1}"/>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7" name="Rectangle 266">
                <a:extLst>
                  <a:ext uri="{FF2B5EF4-FFF2-40B4-BE49-F238E27FC236}">
                    <a16:creationId xmlns:a16="http://schemas.microsoft.com/office/drawing/2014/main" id="{60E4551D-30A8-07A3-FBDB-8ED59BF1E061}"/>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8" name="Rectangle 267">
                <a:extLst>
                  <a:ext uri="{FF2B5EF4-FFF2-40B4-BE49-F238E27FC236}">
                    <a16:creationId xmlns:a16="http://schemas.microsoft.com/office/drawing/2014/main" id="{0F001780-34BE-30B1-F4D6-3CF8E6FA3BAB}"/>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9" name="Rectangle 268">
                <a:extLst>
                  <a:ext uri="{FF2B5EF4-FFF2-40B4-BE49-F238E27FC236}">
                    <a16:creationId xmlns:a16="http://schemas.microsoft.com/office/drawing/2014/main" id="{B1B9952B-4740-5C3F-A980-080011583BB5}"/>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0" name="Rectangle 269">
                <a:extLst>
                  <a:ext uri="{FF2B5EF4-FFF2-40B4-BE49-F238E27FC236}">
                    <a16:creationId xmlns:a16="http://schemas.microsoft.com/office/drawing/2014/main" id="{68070FEA-822E-83CC-62A0-9F733D6E2295}"/>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1" name="Rectangle 270">
                <a:extLst>
                  <a:ext uri="{FF2B5EF4-FFF2-40B4-BE49-F238E27FC236}">
                    <a16:creationId xmlns:a16="http://schemas.microsoft.com/office/drawing/2014/main" id="{B0D1FD6D-09F5-CEF0-C095-1C2561A5BF68}"/>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2" name="Rectangle 271">
                <a:extLst>
                  <a:ext uri="{FF2B5EF4-FFF2-40B4-BE49-F238E27FC236}">
                    <a16:creationId xmlns:a16="http://schemas.microsoft.com/office/drawing/2014/main" id="{BC07E16B-FBE8-2840-C95D-14CF805F7788}"/>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3" name="Rectangle 272">
                <a:extLst>
                  <a:ext uri="{FF2B5EF4-FFF2-40B4-BE49-F238E27FC236}">
                    <a16:creationId xmlns:a16="http://schemas.microsoft.com/office/drawing/2014/main" id="{1BC69D02-6465-FF69-EDBA-EC92A1DA175D}"/>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4" name="Rectangle 273">
                <a:extLst>
                  <a:ext uri="{FF2B5EF4-FFF2-40B4-BE49-F238E27FC236}">
                    <a16:creationId xmlns:a16="http://schemas.microsoft.com/office/drawing/2014/main" id="{86941710-2920-EFD2-62BC-679517B13105}"/>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5" name="Rectangle 274">
                <a:extLst>
                  <a:ext uri="{FF2B5EF4-FFF2-40B4-BE49-F238E27FC236}">
                    <a16:creationId xmlns:a16="http://schemas.microsoft.com/office/drawing/2014/main" id="{FBAB7065-1E4D-A7E8-3A65-1C16ED6EBAB8}"/>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6" name="Rectangle 275">
                <a:extLst>
                  <a:ext uri="{FF2B5EF4-FFF2-40B4-BE49-F238E27FC236}">
                    <a16:creationId xmlns:a16="http://schemas.microsoft.com/office/drawing/2014/main" id="{65A80E05-C892-ACED-76C1-587E902BDF94}"/>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Tree>
    <p:extLst>
      <p:ext uri="{BB962C8B-B14F-4D97-AF65-F5344CB8AC3E}">
        <p14:creationId xmlns:p14="http://schemas.microsoft.com/office/powerpoint/2010/main" val="3772958799"/>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 id="2147483941" r:id="rId11"/>
    <p:sldLayoutId id="2147483942" r:id="rId12"/>
    <p:sldLayoutId id="2147483943" r:id="rId13"/>
    <p:sldLayoutId id="2147483944" r:id="rId14"/>
    <p:sldLayoutId id="2147483945" r:id="rId15"/>
    <p:sldLayoutId id="2147483946" r:id="rId16"/>
    <p:sldLayoutId id="2147483947" r:id="rId17"/>
  </p:sldLayoutIdLst>
  <p:txStyles>
    <p:titleStyle>
      <a:lvl1pPr algn="l" defTabSz="1828834" rtl="0" eaLnBrk="1" latinLnBrk="0" hangingPunct="1">
        <a:lnSpc>
          <a:spcPct val="90000"/>
        </a:lnSpc>
        <a:spcBef>
          <a:spcPct val="0"/>
        </a:spcBef>
        <a:buNone/>
        <a:defRPr sz="6000" b="1" kern="1200">
          <a:solidFill>
            <a:schemeClr val="bg1"/>
          </a:solidFill>
          <a:latin typeface="Lusail+" pitchFamily="2" charset="-78"/>
          <a:ea typeface="+mj-ea"/>
          <a:cs typeface="Lusail+" pitchFamily="2" charset="-78"/>
        </a:defRPr>
      </a:lvl1pPr>
    </p:titleStyle>
    <p:bodyStyle>
      <a:lvl1pPr marL="0" indent="0" algn="l" defTabSz="1828834" rtl="0" eaLnBrk="1" latinLnBrk="0" hangingPunct="1">
        <a:lnSpc>
          <a:spcPct val="110000"/>
        </a:lnSpc>
        <a:spcBef>
          <a:spcPts val="0"/>
        </a:spcBef>
        <a:spcAft>
          <a:spcPts val="1600"/>
        </a:spcAft>
        <a:buClr>
          <a:schemeClr val="accent1"/>
        </a:buClr>
        <a:buFont typeface="Wingdings" panose="05000000000000000000" pitchFamily="2" charset="2"/>
        <a:buNone/>
        <a:defRPr sz="3000" b="0" kern="1200">
          <a:solidFill>
            <a:schemeClr val="bg1"/>
          </a:solidFill>
          <a:latin typeface="Lusail+" pitchFamily="2" charset="-78"/>
          <a:ea typeface="+mn-ea"/>
          <a:cs typeface="Lusail+" pitchFamily="2" charset="-78"/>
        </a:defRPr>
      </a:lvl1pPr>
      <a:lvl2pPr marL="0" indent="0" algn="l" defTabSz="1828834" rtl="0" eaLnBrk="1" latinLnBrk="0" hangingPunct="1">
        <a:lnSpc>
          <a:spcPct val="110000"/>
        </a:lnSpc>
        <a:spcBef>
          <a:spcPts val="0"/>
        </a:spcBef>
        <a:spcAft>
          <a:spcPts val="1600"/>
        </a:spcAft>
        <a:buClr>
          <a:schemeClr val="accent1"/>
        </a:buClr>
        <a:buFont typeface="Wingdings" panose="05000000000000000000" pitchFamily="2" charset="2"/>
        <a:buNone/>
        <a:defRPr sz="4000" b="1" kern="1200">
          <a:solidFill>
            <a:schemeClr val="bg1"/>
          </a:solidFill>
          <a:latin typeface="Lusail+" pitchFamily="2" charset="-78"/>
          <a:ea typeface="+mn-ea"/>
          <a:cs typeface="Lusail+" pitchFamily="2" charset="-78"/>
        </a:defRPr>
      </a:lvl2pPr>
      <a:lvl3pPr marL="457200" indent="-457200"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3pPr>
      <a:lvl4pPr marL="960012"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4pPr>
      <a:lvl5pPr marL="1440018"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5pPr>
      <a:lvl6pPr marL="1920024"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6pPr>
      <a:lvl7pPr marL="5943714"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131"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548"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34" rtl="0" eaLnBrk="1" latinLnBrk="0" hangingPunct="1">
        <a:defRPr sz="3600" kern="1200">
          <a:solidFill>
            <a:schemeClr val="tx1"/>
          </a:solidFill>
          <a:latin typeface="+mn-lt"/>
          <a:ea typeface="+mn-ea"/>
          <a:cs typeface="+mn-cs"/>
        </a:defRPr>
      </a:lvl1pPr>
      <a:lvl2pPr marL="914419" algn="l" defTabSz="1828834" rtl="0" eaLnBrk="1" latinLnBrk="0" hangingPunct="1">
        <a:defRPr sz="3600" kern="1200">
          <a:solidFill>
            <a:schemeClr val="tx1"/>
          </a:solidFill>
          <a:latin typeface="+mn-lt"/>
          <a:ea typeface="+mn-ea"/>
          <a:cs typeface="+mn-cs"/>
        </a:defRPr>
      </a:lvl2pPr>
      <a:lvl3pPr marL="1828834" algn="l" defTabSz="1828834" rtl="0" eaLnBrk="1" latinLnBrk="0" hangingPunct="1">
        <a:defRPr sz="3600" kern="1200">
          <a:solidFill>
            <a:schemeClr val="tx1"/>
          </a:solidFill>
          <a:latin typeface="+mn-lt"/>
          <a:ea typeface="+mn-ea"/>
          <a:cs typeface="+mn-cs"/>
        </a:defRPr>
      </a:lvl3pPr>
      <a:lvl4pPr marL="2743253" algn="l" defTabSz="1828834" rtl="0" eaLnBrk="1" latinLnBrk="0" hangingPunct="1">
        <a:defRPr sz="3600" kern="1200">
          <a:solidFill>
            <a:schemeClr val="tx1"/>
          </a:solidFill>
          <a:latin typeface="+mn-lt"/>
          <a:ea typeface="+mn-ea"/>
          <a:cs typeface="+mn-cs"/>
        </a:defRPr>
      </a:lvl4pPr>
      <a:lvl5pPr marL="3657670" algn="l" defTabSz="1828834" rtl="0" eaLnBrk="1" latinLnBrk="0" hangingPunct="1">
        <a:defRPr sz="3600" kern="1200">
          <a:solidFill>
            <a:schemeClr val="tx1"/>
          </a:solidFill>
          <a:latin typeface="+mn-lt"/>
          <a:ea typeface="+mn-ea"/>
          <a:cs typeface="+mn-cs"/>
        </a:defRPr>
      </a:lvl5pPr>
      <a:lvl6pPr marL="4572086" algn="l" defTabSz="1828834" rtl="0" eaLnBrk="1" latinLnBrk="0" hangingPunct="1">
        <a:defRPr sz="3600" kern="1200">
          <a:solidFill>
            <a:schemeClr val="tx1"/>
          </a:solidFill>
          <a:latin typeface="+mn-lt"/>
          <a:ea typeface="+mn-ea"/>
          <a:cs typeface="+mn-cs"/>
        </a:defRPr>
      </a:lvl6pPr>
      <a:lvl7pPr marL="5486503" algn="l" defTabSz="1828834" rtl="0" eaLnBrk="1" latinLnBrk="0" hangingPunct="1">
        <a:defRPr sz="3600" kern="1200">
          <a:solidFill>
            <a:schemeClr val="tx1"/>
          </a:solidFill>
          <a:latin typeface="+mn-lt"/>
          <a:ea typeface="+mn-ea"/>
          <a:cs typeface="+mn-cs"/>
        </a:defRPr>
      </a:lvl7pPr>
      <a:lvl8pPr marL="6400923" algn="l" defTabSz="1828834" rtl="0" eaLnBrk="1" latinLnBrk="0" hangingPunct="1">
        <a:defRPr sz="3600" kern="1200">
          <a:solidFill>
            <a:schemeClr val="tx1"/>
          </a:solidFill>
          <a:latin typeface="+mn-lt"/>
          <a:ea typeface="+mn-ea"/>
          <a:cs typeface="+mn-cs"/>
        </a:defRPr>
      </a:lvl8pPr>
      <a:lvl9pPr marL="7315339" algn="l" defTabSz="1828834"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58" name="Grid">
            <a:extLst>
              <a:ext uri="{FF2B5EF4-FFF2-40B4-BE49-F238E27FC236}">
                <a16:creationId xmlns:a16="http://schemas.microsoft.com/office/drawing/2014/main" id="{87773FFC-123F-778D-5483-8FB5C7099205}"/>
              </a:ext>
            </a:extLst>
          </p:cNvPr>
          <p:cNvGrpSpPr>
            <a:grpSpLocks/>
          </p:cNvGrpSpPr>
          <p:nvPr userDrawn="1"/>
        </p:nvGrpSpPr>
        <p:grpSpPr>
          <a:xfrm>
            <a:off x="1661878" y="1324484"/>
            <a:ext cx="21060245" cy="11067032"/>
            <a:chOff x="1661878" y="1324483"/>
            <a:chExt cx="21060245" cy="11067032"/>
          </a:xfrm>
        </p:grpSpPr>
        <p:grpSp>
          <p:nvGrpSpPr>
            <p:cNvPr id="259" name="Group 258">
              <a:extLst>
                <a:ext uri="{FF2B5EF4-FFF2-40B4-BE49-F238E27FC236}">
                  <a16:creationId xmlns:a16="http://schemas.microsoft.com/office/drawing/2014/main" id="{D612D816-A2FA-693F-F5F1-A20B67DC67E4}"/>
                </a:ext>
              </a:extLst>
            </p:cNvPr>
            <p:cNvGrpSpPr>
              <a:grpSpLocks/>
            </p:cNvGrpSpPr>
            <p:nvPr userDrawn="1"/>
          </p:nvGrpSpPr>
          <p:grpSpPr>
            <a:xfrm>
              <a:off x="1661880" y="1324483"/>
              <a:ext cx="21060243" cy="11067031"/>
              <a:chOff x="1661879" y="1458000"/>
              <a:chExt cx="21060243" cy="10800000"/>
            </a:xfrm>
            <a:solidFill>
              <a:srgbClr val="92D050">
                <a:alpha val="30000"/>
              </a:srgbClr>
            </a:solidFill>
          </p:grpSpPr>
          <p:sp>
            <p:nvSpPr>
              <p:cNvPr id="277" name="Rectangle 276">
                <a:extLst>
                  <a:ext uri="{FF2B5EF4-FFF2-40B4-BE49-F238E27FC236}">
                    <a16:creationId xmlns:a16="http://schemas.microsoft.com/office/drawing/2014/main" id="{A56FDE9D-34F7-76D8-A225-D0D560CCB044}"/>
                  </a:ext>
                </a:extLst>
              </p:cNvPr>
              <p:cNvSpPr>
                <a:spLocks/>
              </p:cNvSpPr>
              <p:nvPr userDrawn="1"/>
            </p:nvSpPr>
            <p:spPr>
              <a:xfrm>
                <a:off x="22362122"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8" name="Rectangle 277">
                <a:extLst>
                  <a:ext uri="{FF2B5EF4-FFF2-40B4-BE49-F238E27FC236}">
                    <a16:creationId xmlns:a16="http://schemas.microsoft.com/office/drawing/2014/main" id="{B77CA5FD-BC17-90B5-ECCA-07A095100950}"/>
                  </a:ext>
                </a:extLst>
              </p:cNvPr>
              <p:cNvSpPr>
                <a:spLocks/>
              </p:cNvSpPr>
              <p:nvPr userDrawn="1"/>
            </p:nvSpPr>
            <p:spPr>
              <a:xfrm>
                <a:off x="2164833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9" name="Rectangle 278">
                <a:extLst>
                  <a:ext uri="{FF2B5EF4-FFF2-40B4-BE49-F238E27FC236}">
                    <a16:creationId xmlns:a16="http://schemas.microsoft.com/office/drawing/2014/main" id="{0D251887-E0B4-5145-36FB-6849F6F97898}"/>
                  </a:ext>
                </a:extLst>
              </p:cNvPr>
              <p:cNvSpPr>
                <a:spLocks/>
              </p:cNvSpPr>
              <p:nvPr userDrawn="1"/>
            </p:nvSpPr>
            <p:spPr>
              <a:xfrm>
                <a:off x="2093453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0" name="Rectangle 279">
                <a:extLst>
                  <a:ext uri="{FF2B5EF4-FFF2-40B4-BE49-F238E27FC236}">
                    <a16:creationId xmlns:a16="http://schemas.microsoft.com/office/drawing/2014/main" id="{AD91F9CC-D6DE-FC82-9650-3BC1ACEDA289}"/>
                  </a:ext>
                </a:extLst>
              </p:cNvPr>
              <p:cNvSpPr>
                <a:spLocks/>
              </p:cNvSpPr>
              <p:nvPr userDrawn="1"/>
            </p:nvSpPr>
            <p:spPr>
              <a:xfrm>
                <a:off x="2022073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1" name="Rectangle 280">
                <a:extLst>
                  <a:ext uri="{FF2B5EF4-FFF2-40B4-BE49-F238E27FC236}">
                    <a16:creationId xmlns:a16="http://schemas.microsoft.com/office/drawing/2014/main" id="{0FA3F6B4-A5F0-A7B0-86B0-6A67C08FC34E}"/>
                  </a:ext>
                </a:extLst>
              </p:cNvPr>
              <p:cNvSpPr>
                <a:spLocks/>
              </p:cNvSpPr>
              <p:nvPr userDrawn="1"/>
            </p:nvSpPr>
            <p:spPr>
              <a:xfrm>
                <a:off x="1950692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2" name="Rectangle 281">
                <a:extLst>
                  <a:ext uri="{FF2B5EF4-FFF2-40B4-BE49-F238E27FC236}">
                    <a16:creationId xmlns:a16="http://schemas.microsoft.com/office/drawing/2014/main" id="{23D906C2-A98B-91A3-7A30-79E53A4C350F}"/>
                  </a:ext>
                </a:extLst>
              </p:cNvPr>
              <p:cNvSpPr>
                <a:spLocks/>
              </p:cNvSpPr>
              <p:nvPr userDrawn="1"/>
            </p:nvSpPr>
            <p:spPr>
              <a:xfrm>
                <a:off x="1879312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3" name="Rectangle 282">
                <a:extLst>
                  <a:ext uri="{FF2B5EF4-FFF2-40B4-BE49-F238E27FC236}">
                    <a16:creationId xmlns:a16="http://schemas.microsoft.com/office/drawing/2014/main" id="{B2FB6817-B28F-51AF-1CFB-C69078659EDF}"/>
                  </a:ext>
                </a:extLst>
              </p:cNvPr>
              <p:cNvSpPr>
                <a:spLocks/>
              </p:cNvSpPr>
              <p:nvPr userDrawn="1"/>
            </p:nvSpPr>
            <p:spPr>
              <a:xfrm>
                <a:off x="1807932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4" name="Rectangle 283">
                <a:extLst>
                  <a:ext uri="{FF2B5EF4-FFF2-40B4-BE49-F238E27FC236}">
                    <a16:creationId xmlns:a16="http://schemas.microsoft.com/office/drawing/2014/main" id="{571161AB-86CD-9A9B-61C5-68ADE2321AEF}"/>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5" name="Rectangle 284">
                <a:extLst>
                  <a:ext uri="{FF2B5EF4-FFF2-40B4-BE49-F238E27FC236}">
                    <a16:creationId xmlns:a16="http://schemas.microsoft.com/office/drawing/2014/main" id="{7EA99542-2E0D-F914-D912-4E8A73688144}"/>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6" name="Rectangle 285">
                <a:extLst>
                  <a:ext uri="{FF2B5EF4-FFF2-40B4-BE49-F238E27FC236}">
                    <a16:creationId xmlns:a16="http://schemas.microsoft.com/office/drawing/2014/main" id="{4E647790-0F9B-20B6-4B83-3DAF53AB140C}"/>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7" name="Rectangle 286">
                <a:extLst>
                  <a:ext uri="{FF2B5EF4-FFF2-40B4-BE49-F238E27FC236}">
                    <a16:creationId xmlns:a16="http://schemas.microsoft.com/office/drawing/2014/main" id="{57C314E2-9CC8-2549-9E96-AFD2A14E0C62}"/>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8" name="Rectangle 287">
                <a:extLst>
                  <a:ext uri="{FF2B5EF4-FFF2-40B4-BE49-F238E27FC236}">
                    <a16:creationId xmlns:a16="http://schemas.microsoft.com/office/drawing/2014/main" id="{C3567192-BF5B-4E77-3251-B9B7A3FA78E1}"/>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89" name="Rectangle 288">
                <a:extLst>
                  <a:ext uri="{FF2B5EF4-FFF2-40B4-BE49-F238E27FC236}">
                    <a16:creationId xmlns:a16="http://schemas.microsoft.com/office/drawing/2014/main" id="{2D9B8041-8503-F082-0FC6-A43DABDCB1C0}"/>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0" name="Rectangle 289">
                <a:extLst>
                  <a:ext uri="{FF2B5EF4-FFF2-40B4-BE49-F238E27FC236}">
                    <a16:creationId xmlns:a16="http://schemas.microsoft.com/office/drawing/2014/main" id="{6DCCF62B-D82A-50BE-E611-B08E731DBF09}"/>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1" name="Rectangle 290">
                <a:extLst>
                  <a:ext uri="{FF2B5EF4-FFF2-40B4-BE49-F238E27FC236}">
                    <a16:creationId xmlns:a16="http://schemas.microsoft.com/office/drawing/2014/main" id="{A5A548D2-9520-83CC-B667-24A26B1A4297}"/>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2" name="Rectangle 291">
                <a:extLst>
                  <a:ext uri="{FF2B5EF4-FFF2-40B4-BE49-F238E27FC236}">
                    <a16:creationId xmlns:a16="http://schemas.microsoft.com/office/drawing/2014/main" id="{4D2CA4C3-FA8C-F361-D8FE-71FD1FB77E28}"/>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3" name="Rectangle 292">
                <a:extLst>
                  <a:ext uri="{FF2B5EF4-FFF2-40B4-BE49-F238E27FC236}">
                    <a16:creationId xmlns:a16="http://schemas.microsoft.com/office/drawing/2014/main" id="{F1D45737-1D71-80C8-94F7-9FA7A8B0B126}"/>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4" name="Rectangle 293">
                <a:extLst>
                  <a:ext uri="{FF2B5EF4-FFF2-40B4-BE49-F238E27FC236}">
                    <a16:creationId xmlns:a16="http://schemas.microsoft.com/office/drawing/2014/main" id="{FF043D3A-69EB-3375-0F55-A760D76778C4}"/>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5" name="Rectangle 294">
                <a:extLst>
                  <a:ext uri="{FF2B5EF4-FFF2-40B4-BE49-F238E27FC236}">
                    <a16:creationId xmlns:a16="http://schemas.microsoft.com/office/drawing/2014/main" id="{DC034644-972E-FF44-0CD7-B9872B8D0216}"/>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6" name="Rectangle 295">
                <a:extLst>
                  <a:ext uri="{FF2B5EF4-FFF2-40B4-BE49-F238E27FC236}">
                    <a16:creationId xmlns:a16="http://schemas.microsoft.com/office/drawing/2014/main" id="{F449170C-2FBA-58EE-87CC-F654F4E91C5C}"/>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7" name="Rectangle 296">
                <a:extLst>
                  <a:ext uri="{FF2B5EF4-FFF2-40B4-BE49-F238E27FC236}">
                    <a16:creationId xmlns:a16="http://schemas.microsoft.com/office/drawing/2014/main" id="{4D94138A-FAAA-AF0E-D4EF-CE705C74A254}"/>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8" name="Rectangle 297">
                <a:extLst>
                  <a:ext uri="{FF2B5EF4-FFF2-40B4-BE49-F238E27FC236}">
                    <a16:creationId xmlns:a16="http://schemas.microsoft.com/office/drawing/2014/main" id="{C1088CBB-4857-BCCF-0774-192830F7CE68}"/>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99" name="Rectangle 298">
                <a:extLst>
                  <a:ext uri="{FF2B5EF4-FFF2-40B4-BE49-F238E27FC236}">
                    <a16:creationId xmlns:a16="http://schemas.microsoft.com/office/drawing/2014/main" id="{DA75B0B6-F97D-73BB-AD6D-CEFA4C8460C8}"/>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0" name="Rectangle 299">
                <a:extLst>
                  <a:ext uri="{FF2B5EF4-FFF2-40B4-BE49-F238E27FC236}">
                    <a16:creationId xmlns:a16="http://schemas.microsoft.com/office/drawing/2014/main" id="{2DAFB708-3122-F960-8145-585668A19252}"/>
                  </a:ext>
                </a:extLst>
              </p:cNvPr>
              <p:cNvSpPr>
                <a:spLocks/>
              </p:cNvSpPr>
              <p:nvPr userDrawn="1"/>
            </p:nvSpPr>
            <p:spPr>
              <a:xfrm>
                <a:off x="594469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1" name="Rectangle 300">
                <a:extLst>
                  <a:ext uri="{FF2B5EF4-FFF2-40B4-BE49-F238E27FC236}">
                    <a16:creationId xmlns:a16="http://schemas.microsoft.com/office/drawing/2014/main" id="{B7417356-8590-CB1D-D9BD-C814B058AFE0}"/>
                  </a:ext>
                </a:extLst>
              </p:cNvPr>
              <p:cNvSpPr>
                <a:spLocks/>
              </p:cNvSpPr>
              <p:nvPr userDrawn="1"/>
            </p:nvSpPr>
            <p:spPr>
              <a:xfrm>
                <a:off x="523088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2" name="Rectangle 301">
                <a:extLst>
                  <a:ext uri="{FF2B5EF4-FFF2-40B4-BE49-F238E27FC236}">
                    <a16:creationId xmlns:a16="http://schemas.microsoft.com/office/drawing/2014/main" id="{F7816B59-D144-E57F-277F-0FA83F76E859}"/>
                  </a:ext>
                </a:extLst>
              </p:cNvPr>
              <p:cNvSpPr>
                <a:spLocks/>
              </p:cNvSpPr>
              <p:nvPr userDrawn="1"/>
            </p:nvSpPr>
            <p:spPr>
              <a:xfrm>
                <a:off x="451708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3" name="Rectangle 302">
                <a:extLst>
                  <a:ext uri="{FF2B5EF4-FFF2-40B4-BE49-F238E27FC236}">
                    <a16:creationId xmlns:a16="http://schemas.microsoft.com/office/drawing/2014/main" id="{37E726CA-006B-DF98-6A7C-4B070F2FDB25}"/>
                  </a:ext>
                </a:extLst>
              </p:cNvPr>
              <p:cNvSpPr>
                <a:spLocks/>
              </p:cNvSpPr>
              <p:nvPr userDrawn="1"/>
            </p:nvSpPr>
            <p:spPr>
              <a:xfrm>
                <a:off x="380328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4" name="Rectangle 303">
                <a:extLst>
                  <a:ext uri="{FF2B5EF4-FFF2-40B4-BE49-F238E27FC236}">
                    <a16:creationId xmlns:a16="http://schemas.microsoft.com/office/drawing/2014/main" id="{C2919727-345F-97CF-7813-E0A5BA5FF9AE}"/>
                  </a:ext>
                </a:extLst>
              </p:cNvPr>
              <p:cNvSpPr>
                <a:spLocks/>
              </p:cNvSpPr>
              <p:nvPr userDrawn="1"/>
            </p:nvSpPr>
            <p:spPr>
              <a:xfrm>
                <a:off x="308948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5" name="Rectangle 304">
                <a:extLst>
                  <a:ext uri="{FF2B5EF4-FFF2-40B4-BE49-F238E27FC236}">
                    <a16:creationId xmlns:a16="http://schemas.microsoft.com/office/drawing/2014/main" id="{673625DB-B8BA-6F04-A062-5729F4F5FC22}"/>
                  </a:ext>
                </a:extLst>
              </p:cNvPr>
              <p:cNvSpPr>
                <a:spLocks/>
              </p:cNvSpPr>
              <p:nvPr userDrawn="1"/>
            </p:nvSpPr>
            <p:spPr>
              <a:xfrm>
                <a:off x="237568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306" name="Rectangle 305">
                <a:extLst>
                  <a:ext uri="{FF2B5EF4-FFF2-40B4-BE49-F238E27FC236}">
                    <a16:creationId xmlns:a16="http://schemas.microsoft.com/office/drawing/2014/main" id="{04F4F53B-2F86-8193-CB41-6087EB1C737B}"/>
                  </a:ext>
                </a:extLst>
              </p:cNvPr>
              <p:cNvSpPr>
                <a:spLocks/>
              </p:cNvSpPr>
              <p:nvPr userDrawn="1"/>
            </p:nvSpPr>
            <p:spPr>
              <a:xfrm>
                <a:off x="166187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nvGrpSpPr>
            <p:cNvPr id="260" name="Group 259">
              <a:extLst>
                <a:ext uri="{FF2B5EF4-FFF2-40B4-BE49-F238E27FC236}">
                  <a16:creationId xmlns:a16="http://schemas.microsoft.com/office/drawing/2014/main" id="{C5C606DB-1EFB-14C3-9713-C84168114438}"/>
                </a:ext>
              </a:extLst>
            </p:cNvPr>
            <p:cNvGrpSpPr>
              <a:grpSpLocks/>
            </p:cNvGrpSpPr>
            <p:nvPr userDrawn="1"/>
          </p:nvGrpSpPr>
          <p:grpSpPr>
            <a:xfrm rot="5400000">
              <a:off x="6658485" y="-3672122"/>
              <a:ext cx="11067030" cy="21060243"/>
              <a:chOff x="6658493" y="1458000"/>
              <a:chExt cx="11067030" cy="10800000"/>
            </a:xfrm>
            <a:solidFill>
              <a:srgbClr val="92D050">
                <a:alpha val="30000"/>
              </a:srgbClr>
            </a:solidFill>
          </p:grpSpPr>
          <p:sp>
            <p:nvSpPr>
              <p:cNvPr id="261" name="Rectangle 260">
                <a:extLst>
                  <a:ext uri="{FF2B5EF4-FFF2-40B4-BE49-F238E27FC236}">
                    <a16:creationId xmlns:a16="http://schemas.microsoft.com/office/drawing/2014/main" id="{EB2B2967-F6A5-3E3C-5D66-4086BB8F2764}"/>
                  </a:ext>
                </a:extLst>
              </p:cNvPr>
              <p:cNvSpPr>
                <a:spLocks/>
              </p:cNvSpPr>
              <p:nvPr userDrawn="1"/>
            </p:nvSpPr>
            <p:spPr>
              <a:xfrm>
                <a:off x="1736552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2" name="Rectangle 261">
                <a:extLst>
                  <a:ext uri="{FF2B5EF4-FFF2-40B4-BE49-F238E27FC236}">
                    <a16:creationId xmlns:a16="http://schemas.microsoft.com/office/drawing/2014/main" id="{CCA4FDB7-6AEE-0377-9AF5-98CD0A4262C7}"/>
                  </a:ext>
                </a:extLst>
              </p:cNvPr>
              <p:cNvSpPr>
                <a:spLocks/>
              </p:cNvSpPr>
              <p:nvPr userDrawn="1"/>
            </p:nvSpPr>
            <p:spPr>
              <a:xfrm>
                <a:off x="1665172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3" name="Rectangle 262">
                <a:extLst>
                  <a:ext uri="{FF2B5EF4-FFF2-40B4-BE49-F238E27FC236}">
                    <a16:creationId xmlns:a16="http://schemas.microsoft.com/office/drawing/2014/main" id="{B4F05D0C-CE07-5AC9-7FA3-D487F59C4E27}"/>
                  </a:ext>
                </a:extLst>
              </p:cNvPr>
              <p:cNvSpPr>
                <a:spLocks/>
              </p:cNvSpPr>
              <p:nvPr userDrawn="1"/>
            </p:nvSpPr>
            <p:spPr>
              <a:xfrm>
                <a:off x="1593791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4" name="Rectangle 263">
                <a:extLst>
                  <a:ext uri="{FF2B5EF4-FFF2-40B4-BE49-F238E27FC236}">
                    <a16:creationId xmlns:a16="http://schemas.microsoft.com/office/drawing/2014/main" id="{E8684EB3-1151-C122-A916-33D35456070C}"/>
                  </a:ext>
                </a:extLst>
              </p:cNvPr>
              <p:cNvSpPr>
                <a:spLocks/>
              </p:cNvSpPr>
              <p:nvPr userDrawn="1"/>
            </p:nvSpPr>
            <p:spPr>
              <a:xfrm>
                <a:off x="1522411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5" name="Rectangle 264">
                <a:extLst>
                  <a:ext uri="{FF2B5EF4-FFF2-40B4-BE49-F238E27FC236}">
                    <a16:creationId xmlns:a16="http://schemas.microsoft.com/office/drawing/2014/main" id="{C40D5CBB-D498-7188-A46B-886B00CC44DA}"/>
                  </a:ext>
                </a:extLst>
              </p:cNvPr>
              <p:cNvSpPr>
                <a:spLocks/>
              </p:cNvSpPr>
              <p:nvPr userDrawn="1"/>
            </p:nvSpPr>
            <p:spPr>
              <a:xfrm>
                <a:off x="1451031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6" name="Rectangle 265">
                <a:extLst>
                  <a:ext uri="{FF2B5EF4-FFF2-40B4-BE49-F238E27FC236}">
                    <a16:creationId xmlns:a16="http://schemas.microsoft.com/office/drawing/2014/main" id="{028F40A1-D3AD-DF14-8044-F29AA15683D1}"/>
                  </a:ext>
                </a:extLst>
              </p:cNvPr>
              <p:cNvSpPr>
                <a:spLocks/>
              </p:cNvSpPr>
              <p:nvPr userDrawn="1"/>
            </p:nvSpPr>
            <p:spPr>
              <a:xfrm>
                <a:off x="1379651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7" name="Rectangle 266">
                <a:extLst>
                  <a:ext uri="{FF2B5EF4-FFF2-40B4-BE49-F238E27FC236}">
                    <a16:creationId xmlns:a16="http://schemas.microsoft.com/office/drawing/2014/main" id="{60E4551D-30A8-07A3-FBDB-8ED59BF1E061}"/>
                  </a:ext>
                </a:extLst>
              </p:cNvPr>
              <p:cNvSpPr>
                <a:spLocks/>
              </p:cNvSpPr>
              <p:nvPr userDrawn="1"/>
            </p:nvSpPr>
            <p:spPr>
              <a:xfrm>
                <a:off x="1308271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8" name="Rectangle 267">
                <a:extLst>
                  <a:ext uri="{FF2B5EF4-FFF2-40B4-BE49-F238E27FC236}">
                    <a16:creationId xmlns:a16="http://schemas.microsoft.com/office/drawing/2014/main" id="{0F001780-34BE-30B1-F4D6-3CF8E6FA3BAB}"/>
                  </a:ext>
                </a:extLst>
              </p:cNvPr>
              <p:cNvSpPr>
                <a:spLocks/>
              </p:cNvSpPr>
              <p:nvPr userDrawn="1"/>
            </p:nvSpPr>
            <p:spPr>
              <a:xfrm>
                <a:off x="1236890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69" name="Rectangle 268">
                <a:extLst>
                  <a:ext uri="{FF2B5EF4-FFF2-40B4-BE49-F238E27FC236}">
                    <a16:creationId xmlns:a16="http://schemas.microsoft.com/office/drawing/2014/main" id="{B1B9952B-4740-5C3F-A980-080011583BB5}"/>
                  </a:ext>
                </a:extLst>
              </p:cNvPr>
              <p:cNvSpPr>
                <a:spLocks/>
              </p:cNvSpPr>
              <p:nvPr userDrawn="1"/>
            </p:nvSpPr>
            <p:spPr>
              <a:xfrm>
                <a:off x="1165510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0" name="Rectangle 269">
                <a:extLst>
                  <a:ext uri="{FF2B5EF4-FFF2-40B4-BE49-F238E27FC236}">
                    <a16:creationId xmlns:a16="http://schemas.microsoft.com/office/drawing/2014/main" id="{68070FEA-822E-83CC-62A0-9F733D6E2295}"/>
                  </a:ext>
                </a:extLst>
              </p:cNvPr>
              <p:cNvSpPr>
                <a:spLocks/>
              </p:cNvSpPr>
              <p:nvPr userDrawn="1"/>
            </p:nvSpPr>
            <p:spPr>
              <a:xfrm>
                <a:off x="1094130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1" name="Rectangle 270">
                <a:extLst>
                  <a:ext uri="{FF2B5EF4-FFF2-40B4-BE49-F238E27FC236}">
                    <a16:creationId xmlns:a16="http://schemas.microsoft.com/office/drawing/2014/main" id="{B0D1FD6D-09F5-CEF0-C095-1C2561A5BF68}"/>
                  </a:ext>
                </a:extLst>
              </p:cNvPr>
              <p:cNvSpPr>
                <a:spLocks/>
              </p:cNvSpPr>
              <p:nvPr userDrawn="1"/>
            </p:nvSpPr>
            <p:spPr>
              <a:xfrm>
                <a:off x="1022750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2" name="Rectangle 271">
                <a:extLst>
                  <a:ext uri="{FF2B5EF4-FFF2-40B4-BE49-F238E27FC236}">
                    <a16:creationId xmlns:a16="http://schemas.microsoft.com/office/drawing/2014/main" id="{BC07E16B-FBE8-2840-C95D-14CF805F7788}"/>
                  </a:ext>
                </a:extLst>
              </p:cNvPr>
              <p:cNvSpPr>
                <a:spLocks/>
              </p:cNvSpPr>
              <p:nvPr userDrawn="1"/>
            </p:nvSpPr>
            <p:spPr>
              <a:xfrm>
                <a:off x="9513701"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3" name="Rectangle 272">
                <a:extLst>
                  <a:ext uri="{FF2B5EF4-FFF2-40B4-BE49-F238E27FC236}">
                    <a16:creationId xmlns:a16="http://schemas.microsoft.com/office/drawing/2014/main" id="{1BC69D02-6465-FF69-EDBA-EC92A1DA175D}"/>
                  </a:ext>
                </a:extLst>
              </p:cNvPr>
              <p:cNvSpPr>
                <a:spLocks/>
              </p:cNvSpPr>
              <p:nvPr userDrawn="1"/>
            </p:nvSpPr>
            <p:spPr>
              <a:xfrm>
                <a:off x="8799899"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4" name="Rectangle 273">
                <a:extLst>
                  <a:ext uri="{FF2B5EF4-FFF2-40B4-BE49-F238E27FC236}">
                    <a16:creationId xmlns:a16="http://schemas.microsoft.com/office/drawing/2014/main" id="{86941710-2920-EFD2-62BC-679517B13105}"/>
                  </a:ext>
                </a:extLst>
              </p:cNvPr>
              <p:cNvSpPr>
                <a:spLocks/>
              </p:cNvSpPr>
              <p:nvPr userDrawn="1"/>
            </p:nvSpPr>
            <p:spPr>
              <a:xfrm>
                <a:off x="8086097"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5" name="Rectangle 274">
                <a:extLst>
                  <a:ext uri="{FF2B5EF4-FFF2-40B4-BE49-F238E27FC236}">
                    <a16:creationId xmlns:a16="http://schemas.microsoft.com/office/drawing/2014/main" id="{FBAB7065-1E4D-A7E8-3A65-1C16ED6EBAB8}"/>
                  </a:ext>
                </a:extLst>
              </p:cNvPr>
              <p:cNvSpPr>
                <a:spLocks/>
              </p:cNvSpPr>
              <p:nvPr userDrawn="1"/>
            </p:nvSpPr>
            <p:spPr>
              <a:xfrm>
                <a:off x="7372295"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sp>
            <p:nvSpPr>
              <p:cNvPr id="276" name="Rectangle 275">
                <a:extLst>
                  <a:ext uri="{FF2B5EF4-FFF2-40B4-BE49-F238E27FC236}">
                    <a16:creationId xmlns:a16="http://schemas.microsoft.com/office/drawing/2014/main" id="{65A80E05-C892-ACED-76C1-587E902BDF94}"/>
                  </a:ext>
                </a:extLst>
              </p:cNvPr>
              <p:cNvSpPr>
                <a:spLocks/>
              </p:cNvSpPr>
              <p:nvPr userDrawn="1"/>
            </p:nvSpPr>
            <p:spPr>
              <a:xfrm>
                <a:off x="6658493" y="1458000"/>
                <a:ext cx="360000" cy="1080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QA"/>
              </a:p>
            </p:txBody>
          </p:sp>
        </p:grpSp>
      </p:grpSp>
    </p:spTree>
    <p:extLst>
      <p:ext uri="{BB962C8B-B14F-4D97-AF65-F5344CB8AC3E}">
        <p14:creationId xmlns:p14="http://schemas.microsoft.com/office/powerpoint/2010/main" val="1099439111"/>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 id="2147483960" r:id="rId12"/>
    <p:sldLayoutId id="2147483961" r:id="rId13"/>
    <p:sldLayoutId id="2147483962" r:id="rId14"/>
    <p:sldLayoutId id="2147483963" r:id="rId15"/>
    <p:sldLayoutId id="2147483964" r:id="rId16"/>
    <p:sldLayoutId id="2147483965" r:id="rId17"/>
  </p:sldLayoutIdLst>
  <p:txStyles>
    <p:titleStyle>
      <a:lvl1pPr algn="l" defTabSz="1828834" rtl="0" eaLnBrk="1" latinLnBrk="0" hangingPunct="1">
        <a:lnSpc>
          <a:spcPct val="90000"/>
        </a:lnSpc>
        <a:spcBef>
          <a:spcPct val="0"/>
        </a:spcBef>
        <a:buNone/>
        <a:defRPr sz="6000" b="1" kern="1200">
          <a:solidFill>
            <a:schemeClr val="bg1"/>
          </a:solidFill>
          <a:latin typeface="Lusail+" pitchFamily="2" charset="-78"/>
          <a:ea typeface="+mj-ea"/>
          <a:cs typeface="Lusail+" pitchFamily="2" charset="-78"/>
        </a:defRPr>
      </a:lvl1pPr>
    </p:titleStyle>
    <p:bodyStyle>
      <a:lvl1pPr marL="0" indent="0" algn="l" defTabSz="1828834" rtl="0" eaLnBrk="1" latinLnBrk="0" hangingPunct="1">
        <a:lnSpc>
          <a:spcPct val="110000"/>
        </a:lnSpc>
        <a:spcBef>
          <a:spcPts val="0"/>
        </a:spcBef>
        <a:spcAft>
          <a:spcPts val="1600"/>
        </a:spcAft>
        <a:buClr>
          <a:schemeClr val="accent1"/>
        </a:buClr>
        <a:buFont typeface="Wingdings" panose="05000000000000000000" pitchFamily="2" charset="2"/>
        <a:buNone/>
        <a:defRPr sz="3000" b="0" kern="1200">
          <a:solidFill>
            <a:schemeClr val="bg1"/>
          </a:solidFill>
          <a:latin typeface="Lusail+" pitchFamily="2" charset="-78"/>
          <a:ea typeface="+mn-ea"/>
          <a:cs typeface="Lusail+" pitchFamily="2" charset="-78"/>
        </a:defRPr>
      </a:lvl1pPr>
      <a:lvl2pPr marL="0" indent="0" algn="l" defTabSz="1828834" rtl="0" eaLnBrk="1" latinLnBrk="0" hangingPunct="1">
        <a:lnSpc>
          <a:spcPct val="110000"/>
        </a:lnSpc>
        <a:spcBef>
          <a:spcPts val="0"/>
        </a:spcBef>
        <a:spcAft>
          <a:spcPts val="1600"/>
        </a:spcAft>
        <a:buClr>
          <a:schemeClr val="accent1"/>
        </a:buClr>
        <a:buFont typeface="Wingdings" panose="05000000000000000000" pitchFamily="2" charset="2"/>
        <a:buNone/>
        <a:defRPr sz="4000" b="1" kern="1200">
          <a:solidFill>
            <a:schemeClr val="bg1"/>
          </a:solidFill>
          <a:latin typeface="Lusail+" pitchFamily="2" charset="-78"/>
          <a:ea typeface="+mn-ea"/>
          <a:cs typeface="Lusail+" pitchFamily="2" charset="-78"/>
        </a:defRPr>
      </a:lvl2pPr>
      <a:lvl3pPr marL="457200" indent="-457200"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3pPr>
      <a:lvl4pPr marL="960012"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4pPr>
      <a:lvl5pPr marL="1440018"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5pPr>
      <a:lvl6pPr marL="1920024"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6pPr>
      <a:lvl7pPr marL="5943714"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131"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548"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34" rtl="0" eaLnBrk="1" latinLnBrk="0" hangingPunct="1">
        <a:defRPr sz="3600" kern="1200">
          <a:solidFill>
            <a:schemeClr val="tx1"/>
          </a:solidFill>
          <a:latin typeface="+mn-lt"/>
          <a:ea typeface="+mn-ea"/>
          <a:cs typeface="+mn-cs"/>
        </a:defRPr>
      </a:lvl1pPr>
      <a:lvl2pPr marL="914419" algn="l" defTabSz="1828834" rtl="0" eaLnBrk="1" latinLnBrk="0" hangingPunct="1">
        <a:defRPr sz="3600" kern="1200">
          <a:solidFill>
            <a:schemeClr val="tx1"/>
          </a:solidFill>
          <a:latin typeface="+mn-lt"/>
          <a:ea typeface="+mn-ea"/>
          <a:cs typeface="+mn-cs"/>
        </a:defRPr>
      </a:lvl2pPr>
      <a:lvl3pPr marL="1828834" algn="l" defTabSz="1828834" rtl="0" eaLnBrk="1" latinLnBrk="0" hangingPunct="1">
        <a:defRPr sz="3600" kern="1200">
          <a:solidFill>
            <a:schemeClr val="tx1"/>
          </a:solidFill>
          <a:latin typeface="+mn-lt"/>
          <a:ea typeface="+mn-ea"/>
          <a:cs typeface="+mn-cs"/>
        </a:defRPr>
      </a:lvl3pPr>
      <a:lvl4pPr marL="2743253" algn="l" defTabSz="1828834" rtl="0" eaLnBrk="1" latinLnBrk="0" hangingPunct="1">
        <a:defRPr sz="3600" kern="1200">
          <a:solidFill>
            <a:schemeClr val="tx1"/>
          </a:solidFill>
          <a:latin typeface="+mn-lt"/>
          <a:ea typeface="+mn-ea"/>
          <a:cs typeface="+mn-cs"/>
        </a:defRPr>
      </a:lvl4pPr>
      <a:lvl5pPr marL="3657670" algn="l" defTabSz="1828834" rtl="0" eaLnBrk="1" latinLnBrk="0" hangingPunct="1">
        <a:defRPr sz="3600" kern="1200">
          <a:solidFill>
            <a:schemeClr val="tx1"/>
          </a:solidFill>
          <a:latin typeface="+mn-lt"/>
          <a:ea typeface="+mn-ea"/>
          <a:cs typeface="+mn-cs"/>
        </a:defRPr>
      </a:lvl5pPr>
      <a:lvl6pPr marL="4572086" algn="l" defTabSz="1828834" rtl="0" eaLnBrk="1" latinLnBrk="0" hangingPunct="1">
        <a:defRPr sz="3600" kern="1200">
          <a:solidFill>
            <a:schemeClr val="tx1"/>
          </a:solidFill>
          <a:latin typeface="+mn-lt"/>
          <a:ea typeface="+mn-ea"/>
          <a:cs typeface="+mn-cs"/>
        </a:defRPr>
      </a:lvl6pPr>
      <a:lvl7pPr marL="5486503" algn="l" defTabSz="1828834" rtl="0" eaLnBrk="1" latinLnBrk="0" hangingPunct="1">
        <a:defRPr sz="3600" kern="1200">
          <a:solidFill>
            <a:schemeClr val="tx1"/>
          </a:solidFill>
          <a:latin typeface="+mn-lt"/>
          <a:ea typeface="+mn-ea"/>
          <a:cs typeface="+mn-cs"/>
        </a:defRPr>
      </a:lvl7pPr>
      <a:lvl8pPr marL="6400923" algn="l" defTabSz="1828834" rtl="0" eaLnBrk="1" latinLnBrk="0" hangingPunct="1">
        <a:defRPr sz="3600" kern="1200">
          <a:solidFill>
            <a:schemeClr val="tx1"/>
          </a:solidFill>
          <a:latin typeface="+mn-lt"/>
          <a:ea typeface="+mn-ea"/>
          <a:cs typeface="+mn-cs"/>
        </a:defRPr>
      </a:lvl8pPr>
      <a:lvl9pPr marL="7315339" algn="l" defTabSz="1828834"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440937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B9927-EC5A-6774-1056-2A53A68F2EDD}"/>
            </a:ext>
          </a:extLst>
        </p:cNvPr>
        <p:cNvGrpSpPr/>
        <p:nvPr/>
      </p:nvGrpSpPr>
      <p:grpSpPr>
        <a:xfrm>
          <a:off x="0" y="0"/>
          <a:ext cx="0" cy="0"/>
          <a:chOff x="0" y="0"/>
          <a:chExt cx="0" cy="0"/>
        </a:xfrm>
      </p:grpSpPr>
      <p:sp>
        <p:nvSpPr>
          <p:cNvPr id="4" name="Text Placeholder 1">
            <a:extLst>
              <a:ext uri="{FF2B5EF4-FFF2-40B4-BE49-F238E27FC236}">
                <a16:creationId xmlns:a16="http://schemas.microsoft.com/office/drawing/2014/main" id="{70F38EC8-5B44-6263-0350-965DCF0124A8}"/>
              </a:ext>
            </a:extLst>
          </p:cNvPr>
          <p:cNvSpPr txBox="1">
            <a:spLocks/>
          </p:cNvSpPr>
          <p:nvPr/>
        </p:nvSpPr>
        <p:spPr>
          <a:xfrm>
            <a:off x="1097037" y="8128061"/>
            <a:ext cx="11757809" cy="922018"/>
          </a:xfrm>
          <a:prstGeom prst="rect">
            <a:avLst/>
          </a:prstGeom>
          <a:noFill/>
        </p:spPr>
        <p:txBody>
          <a:bodyPr wrap="square" lIns="0" tIns="0" rIns="72000">
            <a:noAutofit/>
          </a:bodyPr>
          <a:lstStyle>
            <a:lvl1pPr marL="0" indent="0" algn="l" defTabSz="1828834" rtl="0" eaLnBrk="1" latinLnBrk="0" hangingPunct="1">
              <a:lnSpc>
                <a:spcPct val="110000"/>
              </a:lnSpc>
              <a:spcBef>
                <a:spcPts val="0"/>
              </a:spcBef>
              <a:spcAft>
                <a:spcPts val="0"/>
              </a:spcAft>
              <a:buClr>
                <a:schemeClr val="accent1"/>
              </a:buClr>
              <a:buFont typeface="Wingdings" panose="05000000000000000000" pitchFamily="2" charset="2"/>
              <a:buNone/>
              <a:defRPr sz="4000" b="0" i="0" kern="1200">
                <a:solidFill>
                  <a:schemeClr val="bg1"/>
                </a:solidFill>
                <a:latin typeface="Calibri" panose="020F0502020204030204" pitchFamily="34" charset="0"/>
                <a:ea typeface="+mn-ea"/>
                <a:cs typeface="Calibri" panose="020F0502020204030204" pitchFamily="34" charset="0"/>
              </a:defRPr>
            </a:lvl1pPr>
            <a:lvl2pPr marL="0" indent="0" algn="l" defTabSz="1828834" rtl="0" eaLnBrk="1" latinLnBrk="0" hangingPunct="1">
              <a:lnSpc>
                <a:spcPct val="110000"/>
              </a:lnSpc>
              <a:spcBef>
                <a:spcPts val="0"/>
              </a:spcBef>
              <a:spcAft>
                <a:spcPts val="1600"/>
              </a:spcAft>
              <a:buClr>
                <a:schemeClr val="accent1"/>
              </a:buClr>
              <a:buFont typeface="Wingdings" panose="05000000000000000000" pitchFamily="2" charset="2"/>
              <a:buNone/>
              <a:defRPr sz="4000" b="1" kern="1200">
                <a:solidFill>
                  <a:schemeClr val="bg1"/>
                </a:solidFill>
                <a:latin typeface="Lusail+" pitchFamily="2" charset="-78"/>
                <a:ea typeface="+mn-ea"/>
                <a:cs typeface="Lusail+" pitchFamily="2" charset="-78"/>
              </a:defRPr>
            </a:lvl2pPr>
            <a:lvl3pPr marL="457200" indent="-457200"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3pPr>
            <a:lvl4pPr marL="960012"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4pPr>
            <a:lvl5pPr marL="1440018"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5pPr>
            <a:lvl6pPr marL="1920024"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6pPr>
            <a:lvl7pPr marL="5943714"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131"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548"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n-US" dirty="0"/>
              <a:t>Presenter: [Name and Position]</a:t>
            </a:r>
          </a:p>
        </p:txBody>
      </p:sp>
      <p:sp>
        <p:nvSpPr>
          <p:cNvPr id="5" name="Title 2">
            <a:extLst>
              <a:ext uri="{FF2B5EF4-FFF2-40B4-BE49-F238E27FC236}">
                <a16:creationId xmlns:a16="http://schemas.microsoft.com/office/drawing/2014/main" id="{043A3746-F22E-EDB7-F57C-32ED7F20A8C0}"/>
              </a:ext>
            </a:extLst>
          </p:cNvPr>
          <p:cNvSpPr txBox="1">
            <a:spLocks/>
          </p:cNvSpPr>
          <p:nvPr/>
        </p:nvSpPr>
        <p:spPr>
          <a:xfrm>
            <a:off x="827530" y="3728210"/>
            <a:ext cx="11757809" cy="4120718"/>
          </a:xfrm>
          <a:prstGeom prst="rect">
            <a:avLst/>
          </a:prstGeom>
        </p:spPr>
        <p:txBody>
          <a:bodyPr lIns="0" tIns="0" rIns="0" bIns="0" anchor="b"/>
          <a:lstStyle>
            <a:lvl1pPr algn="l" defTabSz="1828834" rtl="0" eaLnBrk="1" latinLnBrk="0" hangingPunct="1">
              <a:lnSpc>
                <a:spcPct val="90000"/>
              </a:lnSpc>
              <a:spcBef>
                <a:spcPct val="0"/>
              </a:spcBef>
              <a:buNone/>
              <a:defRPr sz="9600" b="1" i="0" kern="1200">
                <a:solidFill>
                  <a:schemeClr val="bg1"/>
                </a:solidFill>
                <a:latin typeface="Calibri" panose="020F0502020204030204" pitchFamily="34" charset="0"/>
                <a:ea typeface="+mj-ea"/>
                <a:cs typeface="Calibri" panose="020F0502020204030204" pitchFamily="34" charset="0"/>
              </a:defRPr>
            </a:lvl1pPr>
          </a:lstStyle>
          <a:p>
            <a:r>
              <a:rPr lang="en-US" dirty="0"/>
              <a:t>PPT Title</a:t>
            </a:r>
            <a:endParaRPr lang="en-QA" dirty="0"/>
          </a:p>
        </p:txBody>
      </p:sp>
    </p:spTree>
    <p:extLst>
      <p:ext uri="{BB962C8B-B14F-4D97-AF65-F5344CB8AC3E}">
        <p14:creationId xmlns:p14="http://schemas.microsoft.com/office/powerpoint/2010/main" val="2524996654"/>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3FF7566-28DE-B06D-8B3A-8272BCE6ED57}"/>
              </a:ext>
            </a:extLst>
          </p:cNvPr>
          <p:cNvSpPr/>
          <p:nvPr/>
        </p:nvSpPr>
        <p:spPr>
          <a:xfrm>
            <a:off x="5007429" y="0"/>
            <a:ext cx="19376572" cy="13716000"/>
          </a:xfrm>
          <a:prstGeom prst="rect">
            <a:avLst/>
          </a:prstGeom>
          <a:gradFill flip="none" rotWithShape="1">
            <a:gsLst>
              <a:gs pos="0">
                <a:srgbClr val="0070C0"/>
              </a:gs>
              <a:gs pos="76000">
                <a:schemeClr val="accent2"/>
              </a:gs>
            </a:gsLst>
            <a:path path="rect">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709467" rtl="0" eaLnBrk="1" latinLnBrk="0" hangingPunct="1"/>
            <a:endParaRPr lang="en-QA"/>
          </a:p>
        </p:txBody>
      </p:sp>
      <p:sp>
        <p:nvSpPr>
          <p:cNvPr id="35" name="Title 2">
            <a:extLst>
              <a:ext uri="{FF2B5EF4-FFF2-40B4-BE49-F238E27FC236}">
                <a16:creationId xmlns:a16="http://schemas.microsoft.com/office/drawing/2014/main" id="{3E821DB6-94E4-C6CC-C88E-A352E43F2B2F}"/>
              </a:ext>
            </a:extLst>
          </p:cNvPr>
          <p:cNvSpPr>
            <a:spLocks noGrp="1"/>
          </p:cNvSpPr>
          <p:nvPr>
            <p:ph type="title"/>
          </p:nvPr>
        </p:nvSpPr>
        <p:spPr>
          <a:xfrm>
            <a:off x="7969874" y="1351667"/>
            <a:ext cx="14752246" cy="1046621"/>
          </a:xfrm>
          <a:prstGeom prst="rect">
            <a:avLst/>
          </a:prstGeom>
        </p:spPr>
        <p:txBody>
          <a:bodyPr/>
          <a:lstStyle/>
          <a:p>
            <a:pPr>
              <a:lnSpc>
                <a:spcPct val="100000"/>
              </a:lnSpc>
            </a:pPr>
            <a:r>
              <a:rPr lang="en-US">
                <a:solidFill>
                  <a:schemeClr val="bg1"/>
                </a:solidFill>
                <a:latin typeface="Calibri" panose="020F0502020204030204" pitchFamily="34" charset="0"/>
                <a:cs typeface="Calibri" panose="020F0502020204030204" pitchFamily="34" charset="0"/>
              </a:rPr>
              <a:t>Executive Summary​</a:t>
            </a:r>
            <a:endParaRPr lang="en-QA">
              <a:solidFill>
                <a:schemeClr val="bg1"/>
              </a:solidFill>
              <a:latin typeface="Calibri" panose="020F0502020204030204" pitchFamily="34" charset="0"/>
              <a:cs typeface="Calibri" panose="020F0502020204030204" pitchFamily="34" charset="0"/>
            </a:endParaRPr>
          </a:p>
        </p:txBody>
      </p:sp>
      <p:grpSp>
        <p:nvGrpSpPr>
          <p:cNvPr id="6" name="Group 5">
            <a:extLst>
              <a:ext uri="{FF2B5EF4-FFF2-40B4-BE49-F238E27FC236}">
                <a16:creationId xmlns:a16="http://schemas.microsoft.com/office/drawing/2014/main" id="{0D08839D-3889-54CB-6FEC-A3F7557F7912}"/>
              </a:ext>
            </a:extLst>
          </p:cNvPr>
          <p:cNvGrpSpPr/>
          <p:nvPr/>
        </p:nvGrpSpPr>
        <p:grpSpPr>
          <a:xfrm>
            <a:off x="8010400" y="2919238"/>
            <a:ext cx="6493530" cy="1452699"/>
            <a:chOff x="2343150" y="2959010"/>
            <a:chExt cx="6493530" cy="1452699"/>
          </a:xfrm>
        </p:grpSpPr>
        <p:sp>
          <p:nvSpPr>
            <p:cNvPr id="55" name="Shape 2064">
              <a:extLst>
                <a:ext uri="{FF2B5EF4-FFF2-40B4-BE49-F238E27FC236}">
                  <a16:creationId xmlns:a16="http://schemas.microsoft.com/office/drawing/2014/main" id="{89DFB675-6712-8223-FB47-D74D7343176F}"/>
                </a:ext>
              </a:extLst>
            </p:cNvPr>
            <p:cNvSpPr/>
            <p:nvPr/>
          </p:nvSpPr>
          <p:spPr>
            <a:xfrm flipH="1">
              <a:off x="2343150" y="2959010"/>
              <a:ext cx="1751209" cy="1452699"/>
            </a:xfrm>
            <a:prstGeom prst="rect">
              <a:avLst/>
            </a:prstGeom>
            <a:ln w="12700">
              <a:miter lim="400000"/>
            </a:ln>
            <a:extLst>
              <a:ext uri="{C572A759-6A51-4108-AA02-DFA0A04FC94B}">
                <ma14:wrappingTextBoxFlag xmlns="" xmlns:ma14="http://schemas.microsoft.com/office/mac/drawingml/2011/main" val="1"/>
              </a:ext>
            </a:extLst>
          </p:spPr>
          <p:txBody>
            <a:bodyPr wrap="square" lIns="48765" tIns="48765" rIns="48765" bIns="48765">
              <a:spAutoFit/>
            </a:bodyPr>
            <a:lstStyle>
              <a:lvl1pPr>
                <a:spcBef>
                  <a:spcPts val="5900"/>
                </a:spcBef>
                <a:defRPr sz="12000" spc="600">
                  <a:solidFill>
                    <a:srgbClr val="EBEBEB"/>
                  </a:solidFill>
                  <a:latin typeface="Montserrat Light"/>
                  <a:ea typeface="Montserrat Light"/>
                  <a:cs typeface="Montserrat Light"/>
                  <a:sym typeface="Montserrat Light"/>
                </a:defRPr>
              </a:lvl1pPr>
            </a:lstStyle>
            <a:p>
              <a:pPr defTabSz="825512" hangingPunct="0">
                <a:spcBef>
                  <a:spcPts val="5901"/>
                </a:spcBef>
              </a:pPr>
              <a:r>
                <a:rPr lang="en-US" sz="8800" b="1" kern="0">
                  <a:solidFill>
                    <a:schemeClr val="bg1"/>
                  </a:solidFill>
                  <a:latin typeface="Calibri" panose="020F0502020204030204" pitchFamily="34" charset="0"/>
                  <a:cs typeface="Calibri" panose="020F0502020204030204" pitchFamily="34" charset="0"/>
                </a:rPr>
                <a:t>1</a:t>
              </a:r>
              <a:endParaRPr sz="4400" b="1" kern="0">
                <a:solidFill>
                  <a:schemeClr val="bg1"/>
                </a:solidFill>
                <a:latin typeface="Calibri" panose="020F0502020204030204" pitchFamily="34" charset="0"/>
                <a:cs typeface="Calibri" panose="020F0502020204030204" pitchFamily="34" charset="0"/>
              </a:endParaRPr>
            </a:p>
          </p:txBody>
        </p:sp>
        <p:sp>
          <p:nvSpPr>
            <p:cNvPr id="60" name="Shape 2057">
              <a:extLst>
                <a:ext uri="{FF2B5EF4-FFF2-40B4-BE49-F238E27FC236}">
                  <a16:creationId xmlns:a16="http://schemas.microsoft.com/office/drawing/2014/main" id="{26CE8E6B-E723-1A25-3A06-4F724DA9A5E7}"/>
                </a:ext>
              </a:extLst>
            </p:cNvPr>
            <p:cNvSpPr/>
            <p:nvPr/>
          </p:nvSpPr>
          <p:spPr>
            <a:xfrm flipH="1">
              <a:off x="4094359" y="3322007"/>
              <a:ext cx="4742321" cy="762000"/>
            </a:xfrm>
            <a:prstGeom prst="rect">
              <a:avLst/>
            </a:prstGeom>
            <a:ln w="12700">
              <a:miter lim="400000"/>
            </a:ln>
            <a:extLst>
              <a:ext uri="{C572A759-6A51-4108-AA02-DFA0A04FC94B}">
                <ma14:wrappingTextBoxFlag xmlns="" xmlns:ma14="http://schemas.microsoft.com/office/mac/drawingml/2011/main" val="1"/>
              </a:ext>
            </a:extLst>
          </p:spPr>
          <p:txBody>
            <a:bodyPr lIns="48765" tIns="48765" rIns="48765" bIns="48765" anchor="t"/>
            <a:lstStyle>
              <a:lvl1pPr>
                <a:spcBef>
                  <a:spcPts val="5900"/>
                </a:spcBef>
                <a:defRPr spc="150">
                  <a:solidFill>
                    <a:srgbClr val="212121"/>
                  </a:solidFill>
                  <a:latin typeface="Montserrat"/>
                  <a:ea typeface="Montserrat"/>
                  <a:cs typeface="Montserrat"/>
                  <a:sym typeface="Montserrat"/>
                </a:defRPr>
              </a:lvl1pPr>
            </a:lstStyle>
            <a:p>
              <a:pPr lvl="2" rtl="1"/>
              <a:r>
                <a:rPr lang="en-US" sz="3600" dirty="0">
                  <a:solidFill>
                    <a:schemeClr val="bg1"/>
                  </a:solidFill>
                  <a:latin typeface="Calibri" panose="020F0502020204030204" pitchFamily="34" charset="0"/>
                  <a:cs typeface="Calibri" panose="020F0502020204030204" pitchFamily="34" charset="0"/>
                </a:rPr>
                <a:t>Text Here</a:t>
              </a:r>
              <a:endParaRPr lang="ar-JO" sz="3600" spc="0" dirty="0">
                <a:solidFill>
                  <a:schemeClr val="bg1"/>
                </a:solidFill>
                <a:latin typeface="Calibri" panose="020F0502020204030204" pitchFamily="34" charset="0"/>
                <a:cs typeface="Calibri" panose="020F0502020204030204" pitchFamily="34" charset="0"/>
              </a:endParaRPr>
            </a:p>
          </p:txBody>
        </p:sp>
      </p:grpSp>
      <p:grpSp>
        <p:nvGrpSpPr>
          <p:cNvPr id="5" name="Group 4">
            <a:extLst>
              <a:ext uri="{FF2B5EF4-FFF2-40B4-BE49-F238E27FC236}">
                <a16:creationId xmlns:a16="http://schemas.microsoft.com/office/drawing/2014/main" id="{7FDC89ED-F73D-4084-32D7-12F278E25F6D}"/>
              </a:ext>
            </a:extLst>
          </p:cNvPr>
          <p:cNvGrpSpPr/>
          <p:nvPr/>
        </p:nvGrpSpPr>
        <p:grpSpPr>
          <a:xfrm>
            <a:off x="8010399" y="4600976"/>
            <a:ext cx="8363201" cy="1452699"/>
            <a:chOff x="2343149" y="4955558"/>
            <a:chExt cx="8363201" cy="1452699"/>
          </a:xfrm>
        </p:grpSpPr>
        <p:sp>
          <p:nvSpPr>
            <p:cNvPr id="56" name="Shape 2064">
              <a:extLst>
                <a:ext uri="{FF2B5EF4-FFF2-40B4-BE49-F238E27FC236}">
                  <a16:creationId xmlns:a16="http://schemas.microsoft.com/office/drawing/2014/main" id="{2AA58C3F-FF18-6AF9-D97E-10B5F2CF4081}"/>
                </a:ext>
              </a:extLst>
            </p:cNvPr>
            <p:cNvSpPr/>
            <p:nvPr/>
          </p:nvSpPr>
          <p:spPr>
            <a:xfrm flipH="1">
              <a:off x="2343149" y="4955558"/>
              <a:ext cx="1737301" cy="1452699"/>
            </a:xfrm>
            <a:prstGeom prst="rect">
              <a:avLst/>
            </a:prstGeom>
            <a:ln w="12700">
              <a:miter lim="400000"/>
            </a:ln>
            <a:extLst>
              <a:ext uri="{C572A759-6A51-4108-AA02-DFA0A04FC94B}">
                <ma14:wrappingTextBoxFlag xmlns="" xmlns:ma14="http://schemas.microsoft.com/office/mac/drawingml/2011/main" val="1"/>
              </a:ext>
            </a:extLst>
          </p:spPr>
          <p:txBody>
            <a:bodyPr wrap="square" lIns="48765" tIns="48765" rIns="48765" bIns="48765">
              <a:spAutoFit/>
            </a:bodyPr>
            <a:lstStyle>
              <a:lvl1pPr>
                <a:spcBef>
                  <a:spcPts val="5900"/>
                </a:spcBef>
                <a:defRPr sz="12000" spc="600">
                  <a:solidFill>
                    <a:srgbClr val="EBEBEB"/>
                  </a:solidFill>
                  <a:latin typeface="Montserrat Light"/>
                  <a:ea typeface="Montserrat Light"/>
                  <a:cs typeface="Montserrat Light"/>
                  <a:sym typeface="Montserrat Light"/>
                </a:defRPr>
              </a:lvl1pPr>
            </a:lstStyle>
            <a:p>
              <a:pPr defTabSz="825512" hangingPunct="0">
                <a:spcBef>
                  <a:spcPts val="5901"/>
                </a:spcBef>
              </a:pPr>
              <a:r>
                <a:rPr lang="en-US" sz="8800" b="1" kern="0">
                  <a:solidFill>
                    <a:schemeClr val="bg1"/>
                  </a:solidFill>
                  <a:latin typeface="Calibri" panose="020F0502020204030204" pitchFamily="34" charset="0"/>
                  <a:cs typeface="Calibri" panose="020F0502020204030204" pitchFamily="34" charset="0"/>
                </a:rPr>
                <a:t>2</a:t>
              </a:r>
              <a:endParaRPr sz="4400" b="1" kern="0">
                <a:solidFill>
                  <a:schemeClr val="bg1"/>
                </a:solidFill>
                <a:latin typeface="Calibri" panose="020F0502020204030204" pitchFamily="34" charset="0"/>
                <a:cs typeface="Calibri" panose="020F0502020204030204" pitchFamily="34" charset="0"/>
              </a:endParaRPr>
            </a:p>
          </p:txBody>
        </p:sp>
        <p:sp>
          <p:nvSpPr>
            <p:cNvPr id="61" name="Shape 2058">
              <a:extLst>
                <a:ext uri="{FF2B5EF4-FFF2-40B4-BE49-F238E27FC236}">
                  <a16:creationId xmlns:a16="http://schemas.microsoft.com/office/drawing/2014/main" id="{57C03790-2136-38A6-9BEC-92E7ED3C5634}"/>
                </a:ext>
              </a:extLst>
            </p:cNvPr>
            <p:cNvSpPr/>
            <p:nvPr/>
          </p:nvSpPr>
          <p:spPr>
            <a:xfrm flipH="1">
              <a:off x="4080458" y="5372343"/>
              <a:ext cx="6625892" cy="762000"/>
            </a:xfrm>
            <a:prstGeom prst="rect">
              <a:avLst/>
            </a:prstGeom>
            <a:ln w="12700">
              <a:miter lim="400000"/>
            </a:ln>
            <a:extLst>
              <a:ext uri="{C572A759-6A51-4108-AA02-DFA0A04FC94B}">
                <ma14:wrappingTextBoxFlag xmlns="" xmlns:ma14="http://schemas.microsoft.com/office/mac/drawingml/2011/main" val="1"/>
              </a:ext>
            </a:extLst>
          </p:spPr>
          <p:txBody>
            <a:bodyPr lIns="48765" tIns="48765" rIns="48765" bIns="48765"/>
            <a:lstStyle>
              <a:lvl1pPr>
                <a:spcBef>
                  <a:spcPts val="5900"/>
                </a:spcBef>
                <a:defRPr spc="150">
                  <a:solidFill>
                    <a:srgbClr val="212121"/>
                  </a:solidFill>
                  <a:latin typeface="Montserrat"/>
                  <a:ea typeface="Montserrat"/>
                  <a:cs typeface="Montserrat"/>
                  <a:sym typeface="Montserrat"/>
                </a:defRPr>
              </a:lvl1pPr>
            </a:lstStyle>
            <a:p>
              <a:pPr rtl="1"/>
              <a:r>
                <a:rPr lang="en-US" sz="3600" spc="0" dirty="0">
                  <a:solidFill>
                    <a:schemeClr val="bg1"/>
                  </a:solidFill>
                  <a:latin typeface="Calibri" panose="020F0502020204030204" pitchFamily="34" charset="0"/>
                  <a:cs typeface="Calibri" panose="020F0502020204030204" pitchFamily="34" charset="0"/>
                </a:rPr>
                <a:t>Text Here</a:t>
              </a:r>
            </a:p>
          </p:txBody>
        </p:sp>
      </p:grpSp>
      <p:grpSp>
        <p:nvGrpSpPr>
          <p:cNvPr id="4" name="Group 3">
            <a:extLst>
              <a:ext uri="{FF2B5EF4-FFF2-40B4-BE49-F238E27FC236}">
                <a16:creationId xmlns:a16="http://schemas.microsoft.com/office/drawing/2014/main" id="{9D2CAFE7-26A9-052E-201C-B660EECC52D1}"/>
              </a:ext>
            </a:extLst>
          </p:cNvPr>
          <p:cNvGrpSpPr/>
          <p:nvPr/>
        </p:nvGrpSpPr>
        <p:grpSpPr>
          <a:xfrm>
            <a:off x="8010399" y="6282714"/>
            <a:ext cx="9529849" cy="1452699"/>
            <a:chOff x="2343149" y="6952106"/>
            <a:chExt cx="9529849" cy="1452699"/>
          </a:xfrm>
        </p:grpSpPr>
        <p:sp>
          <p:nvSpPr>
            <p:cNvPr id="57" name="Shape 2064">
              <a:extLst>
                <a:ext uri="{FF2B5EF4-FFF2-40B4-BE49-F238E27FC236}">
                  <a16:creationId xmlns:a16="http://schemas.microsoft.com/office/drawing/2014/main" id="{8ADE24E0-9598-4646-91F2-4FA625D5933D}"/>
                </a:ext>
              </a:extLst>
            </p:cNvPr>
            <p:cNvSpPr/>
            <p:nvPr/>
          </p:nvSpPr>
          <p:spPr>
            <a:xfrm flipH="1">
              <a:off x="2343149" y="6952106"/>
              <a:ext cx="1737301" cy="1452699"/>
            </a:xfrm>
            <a:prstGeom prst="rect">
              <a:avLst/>
            </a:prstGeom>
            <a:ln w="12700">
              <a:miter lim="400000"/>
            </a:ln>
            <a:extLst>
              <a:ext uri="{C572A759-6A51-4108-AA02-DFA0A04FC94B}">
                <ma14:wrappingTextBoxFlag xmlns="" xmlns:ma14="http://schemas.microsoft.com/office/mac/drawingml/2011/main" val="1"/>
              </a:ext>
            </a:extLst>
          </p:spPr>
          <p:txBody>
            <a:bodyPr wrap="square" lIns="48765" tIns="48765" rIns="48765" bIns="48765">
              <a:spAutoFit/>
            </a:bodyPr>
            <a:lstStyle>
              <a:lvl1pPr>
                <a:spcBef>
                  <a:spcPts val="5900"/>
                </a:spcBef>
                <a:defRPr sz="12000" spc="600">
                  <a:solidFill>
                    <a:srgbClr val="EBEBEB"/>
                  </a:solidFill>
                  <a:latin typeface="Montserrat Light"/>
                  <a:ea typeface="Montserrat Light"/>
                  <a:cs typeface="Montserrat Light"/>
                  <a:sym typeface="Montserrat Light"/>
                </a:defRPr>
              </a:lvl1pPr>
            </a:lstStyle>
            <a:p>
              <a:pPr defTabSz="825512" hangingPunct="0">
                <a:spcBef>
                  <a:spcPts val="5901"/>
                </a:spcBef>
              </a:pPr>
              <a:r>
                <a:rPr lang="en-US" sz="8800" b="1" kern="0">
                  <a:solidFill>
                    <a:schemeClr val="bg1"/>
                  </a:solidFill>
                  <a:latin typeface="Calibri" panose="020F0502020204030204" pitchFamily="34" charset="0"/>
                  <a:cs typeface="Calibri" panose="020F0502020204030204" pitchFamily="34" charset="0"/>
                </a:rPr>
                <a:t>3</a:t>
              </a:r>
              <a:endParaRPr sz="4400" b="1" kern="0">
                <a:solidFill>
                  <a:schemeClr val="bg1"/>
                </a:solidFill>
                <a:latin typeface="Calibri" panose="020F0502020204030204" pitchFamily="34" charset="0"/>
                <a:cs typeface="Calibri" panose="020F0502020204030204" pitchFamily="34" charset="0"/>
              </a:endParaRPr>
            </a:p>
          </p:txBody>
        </p:sp>
        <p:sp>
          <p:nvSpPr>
            <p:cNvPr id="62" name="Shape 2059">
              <a:extLst>
                <a:ext uri="{FF2B5EF4-FFF2-40B4-BE49-F238E27FC236}">
                  <a16:creationId xmlns:a16="http://schemas.microsoft.com/office/drawing/2014/main" id="{2220AC85-93C4-4054-EDB1-78C7C9BDC7C3}"/>
                </a:ext>
              </a:extLst>
            </p:cNvPr>
            <p:cNvSpPr/>
            <p:nvPr/>
          </p:nvSpPr>
          <p:spPr>
            <a:xfrm flipH="1">
              <a:off x="4094350" y="7368891"/>
              <a:ext cx="7778648" cy="762000"/>
            </a:xfrm>
            <a:prstGeom prst="rect">
              <a:avLst/>
            </a:prstGeom>
            <a:ln w="12700">
              <a:miter lim="400000"/>
            </a:ln>
            <a:extLst>
              <a:ext uri="{C572A759-6A51-4108-AA02-DFA0A04FC94B}">
                <ma14:wrappingTextBoxFlag xmlns="" xmlns:ma14="http://schemas.microsoft.com/office/mac/drawingml/2011/main" val="1"/>
              </a:ext>
            </a:extLst>
          </p:spPr>
          <p:txBody>
            <a:bodyPr lIns="48765" tIns="48765" rIns="48765" bIns="48765"/>
            <a:lstStyle>
              <a:lvl1pPr>
                <a:spcBef>
                  <a:spcPts val="5900"/>
                </a:spcBef>
                <a:defRPr spc="150">
                  <a:solidFill>
                    <a:srgbClr val="212121"/>
                  </a:solidFill>
                  <a:latin typeface="Montserrat"/>
                  <a:ea typeface="Montserrat"/>
                  <a:cs typeface="Montserrat"/>
                  <a:sym typeface="Montserrat"/>
                </a:defRPr>
              </a:lvl1pPr>
            </a:lstStyle>
            <a:p>
              <a:pPr rtl="1"/>
              <a:r>
                <a:rPr lang="en-US" sz="3600" spc="0" dirty="0">
                  <a:solidFill>
                    <a:schemeClr val="bg1"/>
                  </a:solidFill>
                  <a:latin typeface="Calibri" panose="020F0502020204030204" pitchFamily="34" charset="0"/>
                  <a:cs typeface="Calibri" panose="020F0502020204030204" pitchFamily="34" charset="0"/>
                </a:rPr>
                <a:t>Text Here</a:t>
              </a:r>
            </a:p>
          </p:txBody>
        </p:sp>
      </p:grpSp>
      <p:grpSp>
        <p:nvGrpSpPr>
          <p:cNvPr id="3" name="Group 2">
            <a:extLst>
              <a:ext uri="{FF2B5EF4-FFF2-40B4-BE49-F238E27FC236}">
                <a16:creationId xmlns:a16="http://schemas.microsoft.com/office/drawing/2014/main" id="{48AABC72-8EC6-13BA-5419-A01F79942FEB}"/>
              </a:ext>
            </a:extLst>
          </p:cNvPr>
          <p:cNvGrpSpPr/>
          <p:nvPr/>
        </p:nvGrpSpPr>
        <p:grpSpPr>
          <a:xfrm>
            <a:off x="8010399" y="7964452"/>
            <a:ext cx="6479629" cy="1452699"/>
            <a:chOff x="2343149" y="8948654"/>
            <a:chExt cx="6479629" cy="1452699"/>
          </a:xfrm>
        </p:grpSpPr>
        <p:sp>
          <p:nvSpPr>
            <p:cNvPr id="58" name="Shape 2064">
              <a:extLst>
                <a:ext uri="{FF2B5EF4-FFF2-40B4-BE49-F238E27FC236}">
                  <a16:creationId xmlns:a16="http://schemas.microsoft.com/office/drawing/2014/main" id="{D96CEF48-4CC7-C0B8-49EB-F45F3467A680}"/>
                </a:ext>
              </a:extLst>
            </p:cNvPr>
            <p:cNvSpPr/>
            <p:nvPr/>
          </p:nvSpPr>
          <p:spPr>
            <a:xfrm flipH="1">
              <a:off x="2343149" y="8948654"/>
              <a:ext cx="1737301" cy="1452699"/>
            </a:xfrm>
            <a:prstGeom prst="rect">
              <a:avLst/>
            </a:prstGeom>
            <a:ln w="12700">
              <a:miter lim="400000"/>
            </a:ln>
            <a:extLst>
              <a:ext uri="{C572A759-6A51-4108-AA02-DFA0A04FC94B}">
                <ma14:wrappingTextBoxFlag xmlns="" xmlns:ma14="http://schemas.microsoft.com/office/mac/drawingml/2011/main" val="1"/>
              </a:ext>
            </a:extLst>
          </p:spPr>
          <p:txBody>
            <a:bodyPr wrap="square" lIns="48765" tIns="48765" rIns="48765" bIns="48765">
              <a:spAutoFit/>
            </a:bodyPr>
            <a:lstStyle>
              <a:lvl1pPr>
                <a:spcBef>
                  <a:spcPts val="5900"/>
                </a:spcBef>
                <a:defRPr sz="12000" spc="600">
                  <a:solidFill>
                    <a:srgbClr val="EBEBEB"/>
                  </a:solidFill>
                  <a:latin typeface="Montserrat Light"/>
                  <a:ea typeface="Montserrat Light"/>
                  <a:cs typeface="Montserrat Light"/>
                  <a:sym typeface="Montserrat Light"/>
                </a:defRPr>
              </a:lvl1pPr>
            </a:lstStyle>
            <a:p>
              <a:pPr defTabSz="825512" hangingPunct="0">
                <a:spcBef>
                  <a:spcPts val="5901"/>
                </a:spcBef>
              </a:pPr>
              <a:r>
                <a:rPr lang="en-US" sz="8800" b="1" kern="0">
                  <a:solidFill>
                    <a:schemeClr val="bg1"/>
                  </a:solidFill>
                  <a:latin typeface="Calibri" panose="020F0502020204030204" pitchFamily="34" charset="0"/>
                  <a:cs typeface="Calibri" panose="020F0502020204030204" pitchFamily="34" charset="0"/>
                </a:rPr>
                <a:t>4</a:t>
              </a:r>
              <a:endParaRPr sz="4400" b="1" kern="0">
                <a:solidFill>
                  <a:schemeClr val="bg1"/>
                </a:solidFill>
                <a:latin typeface="Calibri" panose="020F0502020204030204" pitchFamily="34" charset="0"/>
                <a:cs typeface="Calibri" panose="020F0502020204030204" pitchFamily="34" charset="0"/>
              </a:endParaRPr>
            </a:p>
          </p:txBody>
        </p:sp>
        <p:sp>
          <p:nvSpPr>
            <p:cNvPr id="63" name="Shape 2060">
              <a:extLst>
                <a:ext uri="{FF2B5EF4-FFF2-40B4-BE49-F238E27FC236}">
                  <a16:creationId xmlns:a16="http://schemas.microsoft.com/office/drawing/2014/main" id="{3F419397-3F2D-55E1-6D20-D8DD0D7E201E}"/>
                </a:ext>
              </a:extLst>
            </p:cNvPr>
            <p:cNvSpPr/>
            <p:nvPr/>
          </p:nvSpPr>
          <p:spPr>
            <a:xfrm flipH="1">
              <a:off x="4080451" y="9392333"/>
              <a:ext cx="4742327" cy="762000"/>
            </a:xfrm>
            <a:prstGeom prst="rect">
              <a:avLst/>
            </a:prstGeom>
            <a:ln w="12700">
              <a:miter lim="400000"/>
            </a:ln>
            <a:extLst>
              <a:ext uri="{C572A759-6A51-4108-AA02-DFA0A04FC94B}">
                <ma14:wrappingTextBoxFlag xmlns="" xmlns:ma14="http://schemas.microsoft.com/office/mac/drawingml/2011/main" val="1"/>
              </a:ext>
            </a:extLst>
          </p:spPr>
          <p:txBody>
            <a:bodyPr lIns="48765" tIns="48765" rIns="48765" bIns="48765"/>
            <a:lstStyle>
              <a:lvl1pPr>
                <a:spcBef>
                  <a:spcPts val="5900"/>
                </a:spcBef>
                <a:defRPr spc="150">
                  <a:solidFill>
                    <a:srgbClr val="212121"/>
                  </a:solidFill>
                  <a:latin typeface="Montserrat"/>
                  <a:ea typeface="Montserrat"/>
                  <a:cs typeface="Montserrat"/>
                  <a:sym typeface="Montserrat"/>
                </a:defRPr>
              </a:lvl1pPr>
            </a:lstStyle>
            <a:p>
              <a:pPr rtl="1"/>
              <a:r>
                <a:rPr lang="en-US" sz="3600" spc="0" dirty="0">
                  <a:solidFill>
                    <a:schemeClr val="bg1"/>
                  </a:solidFill>
                  <a:latin typeface="Calibri" panose="020F0502020204030204" pitchFamily="34" charset="0"/>
                  <a:cs typeface="Calibri" panose="020F0502020204030204" pitchFamily="34" charset="0"/>
                </a:rPr>
                <a:t>Text Here</a:t>
              </a:r>
            </a:p>
          </p:txBody>
        </p:sp>
      </p:grpSp>
      <p:grpSp>
        <p:nvGrpSpPr>
          <p:cNvPr id="8" name="Group 7">
            <a:extLst>
              <a:ext uri="{FF2B5EF4-FFF2-40B4-BE49-F238E27FC236}">
                <a16:creationId xmlns:a16="http://schemas.microsoft.com/office/drawing/2014/main" id="{C7CEC5B1-511B-E0B9-FA11-E01B1DF8EF9D}"/>
              </a:ext>
            </a:extLst>
          </p:cNvPr>
          <p:cNvGrpSpPr/>
          <p:nvPr/>
        </p:nvGrpSpPr>
        <p:grpSpPr>
          <a:xfrm>
            <a:off x="8010399" y="9646190"/>
            <a:ext cx="7721153" cy="1452699"/>
            <a:chOff x="2343149" y="10945202"/>
            <a:chExt cx="6133421" cy="1452699"/>
          </a:xfrm>
        </p:grpSpPr>
        <p:sp>
          <p:nvSpPr>
            <p:cNvPr id="9" name="Shape 2064">
              <a:extLst>
                <a:ext uri="{FF2B5EF4-FFF2-40B4-BE49-F238E27FC236}">
                  <a16:creationId xmlns:a16="http://schemas.microsoft.com/office/drawing/2014/main" id="{A3DAE871-F398-7AC5-3C2E-945D0E73A234}"/>
                </a:ext>
              </a:extLst>
            </p:cNvPr>
            <p:cNvSpPr/>
            <p:nvPr/>
          </p:nvSpPr>
          <p:spPr>
            <a:xfrm flipH="1">
              <a:off x="2343149" y="10945202"/>
              <a:ext cx="1737301" cy="1452699"/>
            </a:xfrm>
            <a:prstGeom prst="rect">
              <a:avLst/>
            </a:prstGeom>
            <a:ln w="12700">
              <a:miter lim="400000"/>
            </a:ln>
            <a:extLst>
              <a:ext uri="{C572A759-6A51-4108-AA02-DFA0A04FC94B}">
                <ma14:wrappingTextBoxFlag xmlns="" xmlns:ma14="http://schemas.microsoft.com/office/mac/drawingml/2011/main" val="1"/>
              </a:ext>
            </a:extLst>
          </p:spPr>
          <p:txBody>
            <a:bodyPr wrap="square" lIns="48765" tIns="48765" rIns="48765" bIns="48765">
              <a:spAutoFit/>
            </a:bodyPr>
            <a:lstStyle>
              <a:lvl1pPr>
                <a:spcBef>
                  <a:spcPts val="5900"/>
                </a:spcBef>
                <a:defRPr sz="12000" spc="600">
                  <a:solidFill>
                    <a:srgbClr val="EBEBEB"/>
                  </a:solidFill>
                  <a:latin typeface="Montserrat Light"/>
                  <a:ea typeface="Montserrat Light"/>
                  <a:cs typeface="Montserrat Light"/>
                  <a:sym typeface="Montserrat Light"/>
                </a:defRPr>
              </a:lvl1pPr>
            </a:lstStyle>
            <a:p>
              <a:pPr defTabSz="825512" hangingPunct="0">
                <a:spcBef>
                  <a:spcPts val="5901"/>
                </a:spcBef>
              </a:pPr>
              <a:r>
                <a:rPr lang="en-US" sz="8800" b="1" kern="0">
                  <a:solidFill>
                    <a:schemeClr val="bg1"/>
                  </a:solidFill>
                  <a:latin typeface="Calibri" panose="020F0502020204030204" pitchFamily="34" charset="0"/>
                  <a:cs typeface="Calibri" panose="020F0502020204030204" pitchFamily="34" charset="0"/>
                </a:rPr>
                <a:t>5</a:t>
              </a:r>
              <a:endParaRPr sz="4400" b="1" kern="0">
                <a:solidFill>
                  <a:schemeClr val="bg1"/>
                </a:solidFill>
                <a:latin typeface="Calibri" panose="020F0502020204030204" pitchFamily="34" charset="0"/>
                <a:cs typeface="Calibri" panose="020F0502020204030204" pitchFamily="34" charset="0"/>
              </a:endParaRPr>
            </a:p>
          </p:txBody>
        </p:sp>
        <p:sp>
          <p:nvSpPr>
            <p:cNvPr id="10" name="Shape 2060">
              <a:extLst>
                <a:ext uri="{FF2B5EF4-FFF2-40B4-BE49-F238E27FC236}">
                  <a16:creationId xmlns:a16="http://schemas.microsoft.com/office/drawing/2014/main" id="{2C95DF31-1854-5167-A6C9-6D56D3E3E520}"/>
                </a:ext>
              </a:extLst>
            </p:cNvPr>
            <p:cNvSpPr/>
            <p:nvPr/>
          </p:nvSpPr>
          <p:spPr>
            <a:xfrm flipH="1">
              <a:off x="3734243" y="11333774"/>
              <a:ext cx="4742327" cy="762000"/>
            </a:xfrm>
            <a:prstGeom prst="rect">
              <a:avLst/>
            </a:prstGeom>
            <a:ln w="12700">
              <a:miter lim="400000"/>
            </a:ln>
            <a:extLst>
              <a:ext uri="{C572A759-6A51-4108-AA02-DFA0A04FC94B}">
                <ma14:wrappingTextBoxFlag xmlns="" xmlns:ma14="http://schemas.microsoft.com/office/mac/drawingml/2011/main" val="1"/>
              </a:ext>
            </a:extLst>
          </p:spPr>
          <p:txBody>
            <a:bodyPr lIns="48765" tIns="48765" rIns="48765" bIns="48765" anchor="t"/>
            <a:lstStyle>
              <a:lvl1pPr>
                <a:spcBef>
                  <a:spcPts val="5900"/>
                </a:spcBef>
                <a:defRPr spc="150">
                  <a:solidFill>
                    <a:srgbClr val="212121"/>
                  </a:solidFill>
                  <a:latin typeface="Montserrat"/>
                  <a:ea typeface="Montserrat"/>
                  <a:cs typeface="Montserrat"/>
                  <a:sym typeface="Montserrat"/>
                </a:defRPr>
              </a:lvl1pPr>
            </a:lstStyle>
            <a:p>
              <a:pPr rtl="1"/>
              <a:r>
                <a:rPr lang="en-US" sz="3600" spc="0" dirty="0">
                  <a:solidFill>
                    <a:schemeClr val="bg1"/>
                  </a:solidFill>
                  <a:latin typeface="Calibri" panose="020F0502020204030204" pitchFamily="34" charset="0"/>
                  <a:cs typeface="Calibri" panose="020F0502020204030204" pitchFamily="34" charset="0"/>
                </a:rPr>
                <a:t>Text Here</a:t>
              </a:r>
            </a:p>
          </p:txBody>
        </p:sp>
      </p:grpSp>
      <p:grpSp>
        <p:nvGrpSpPr>
          <p:cNvPr id="2" name="Group 1">
            <a:extLst>
              <a:ext uri="{FF2B5EF4-FFF2-40B4-BE49-F238E27FC236}">
                <a16:creationId xmlns:a16="http://schemas.microsoft.com/office/drawing/2014/main" id="{21ABD800-4D6C-71E3-625A-D1195ABC928C}"/>
              </a:ext>
            </a:extLst>
          </p:cNvPr>
          <p:cNvGrpSpPr/>
          <p:nvPr/>
        </p:nvGrpSpPr>
        <p:grpSpPr>
          <a:xfrm>
            <a:off x="7996499" y="11098889"/>
            <a:ext cx="6493529" cy="1452699"/>
            <a:chOff x="2343149" y="10945202"/>
            <a:chExt cx="6493529" cy="1452699"/>
          </a:xfrm>
        </p:grpSpPr>
        <p:sp>
          <p:nvSpPr>
            <p:cNvPr id="11" name="Shape 2064">
              <a:extLst>
                <a:ext uri="{FF2B5EF4-FFF2-40B4-BE49-F238E27FC236}">
                  <a16:creationId xmlns:a16="http://schemas.microsoft.com/office/drawing/2014/main" id="{70475980-B1D0-CE2C-63C4-7033AF3D7FC5}"/>
                </a:ext>
              </a:extLst>
            </p:cNvPr>
            <p:cNvSpPr/>
            <p:nvPr/>
          </p:nvSpPr>
          <p:spPr>
            <a:xfrm flipH="1">
              <a:off x="2343149" y="10945202"/>
              <a:ext cx="1737301" cy="1452699"/>
            </a:xfrm>
            <a:prstGeom prst="rect">
              <a:avLst/>
            </a:prstGeom>
            <a:ln w="12700">
              <a:miter lim="400000"/>
            </a:ln>
            <a:extLst>
              <a:ext uri="{C572A759-6A51-4108-AA02-DFA0A04FC94B}">
                <ma14:wrappingTextBoxFlag xmlns="" xmlns:ma14="http://schemas.microsoft.com/office/mac/drawingml/2011/main" val="1"/>
              </a:ext>
            </a:extLst>
          </p:spPr>
          <p:txBody>
            <a:bodyPr wrap="square" lIns="48765" tIns="48765" rIns="48765" bIns="48765">
              <a:spAutoFit/>
            </a:bodyPr>
            <a:lstStyle>
              <a:lvl1pPr>
                <a:spcBef>
                  <a:spcPts val="5900"/>
                </a:spcBef>
                <a:defRPr sz="12000" spc="600">
                  <a:solidFill>
                    <a:srgbClr val="EBEBEB"/>
                  </a:solidFill>
                  <a:latin typeface="Montserrat Light"/>
                  <a:ea typeface="Montserrat Light"/>
                  <a:cs typeface="Montserrat Light"/>
                  <a:sym typeface="Montserrat Light"/>
                </a:defRPr>
              </a:lvl1pPr>
            </a:lstStyle>
            <a:p>
              <a:pPr defTabSz="825512" hangingPunct="0">
                <a:spcBef>
                  <a:spcPts val="5901"/>
                </a:spcBef>
              </a:pPr>
              <a:r>
                <a:rPr lang="en-US" sz="8800" b="1" kern="0">
                  <a:solidFill>
                    <a:schemeClr val="bg1"/>
                  </a:solidFill>
                  <a:latin typeface="Calibri" panose="020F0502020204030204" pitchFamily="34" charset="0"/>
                  <a:cs typeface="Calibri" panose="020F0502020204030204" pitchFamily="34" charset="0"/>
                </a:rPr>
                <a:t>6</a:t>
              </a:r>
              <a:endParaRPr sz="4400" b="1" kern="0">
                <a:solidFill>
                  <a:schemeClr val="bg1"/>
                </a:solidFill>
                <a:latin typeface="Calibri" panose="020F0502020204030204" pitchFamily="34" charset="0"/>
                <a:cs typeface="Calibri" panose="020F0502020204030204" pitchFamily="34" charset="0"/>
              </a:endParaRPr>
            </a:p>
          </p:txBody>
        </p:sp>
        <p:sp>
          <p:nvSpPr>
            <p:cNvPr id="12" name="Shape 2060">
              <a:extLst>
                <a:ext uri="{FF2B5EF4-FFF2-40B4-BE49-F238E27FC236}">
                  <a16:creationId xmlns:a16="http://schemas.microsoft.com/office/drawing/2014/main" id="{DA9D17EB-8004-3F0C-294A-BB4687907B1D}"/>
                </a:ext>
              </a:extLst>
            </p:cNvPr>
            <p:cNvSpPr/>
            <p:nvPr/>
          </p:nvSpPr>
          <p:spPr>
            <a:xfrm flipH="1">
              <a:off x="4094351" y="11335093"/>
              <a:ext cx="4742327" cy="762000"/>
            </a:xfrm>
            <a:prstGeom prst="rect">
              <a:avLst/>
            </a:prstGeom>
            <a:ln w="12700">
              <a:miter lim="400000"/>
            </a:ln>
            <a:extLst>
              <a:ext uri="{C572A759-6A51-4108-AA02-DFA0A04FC94B}">
                <ma14:wrappingTextBoxFlag xmlns="" xmlns:ma14="http://schemas.microsoft.com/office/mac/drawingml/2011/main" val="1"/>
              </a:ext>
            </a:extLst>
          </p:spPr>
          <p:txBody>
            <a:bodyPr lIns="48765" tIns="48765" rIns="48765" bIns="48765" anchor="t"/>
            <a:lstStyle>
              <a:lvl1pPr>
                <a:spcBef>
                  <a:spcPts val="5900"/>
                </a:spcBef>
                <a:defRPr spc="150">
                  <a:solidFill>
                    <a:srgbClr val="212121"/>
                  </a:solidFill>
                  <a:latin typeface="Montserrat"/>
                  <a:ea typeface="Montserrat"/>
                  <a:cs typeface="Montserrat"/>
                  <a:sym typeface="Montserrat"/>
                </a:defRPr>
              </a:lvl1pPr>
            </a:lstStyle>
            <a:p>
              <a:pPr rtl="1"/>
              <a:r>
                <a:rPr lang="en-US" sz="3600" spc="0" dirty="0">
                  <a:solidFill>
                    <a:schemeClr val="bg1"/>
                  </a:solidFill>
                  <a:latin typeface="Calibri" panose="020F0502020204030204" pitchFamily="34" charset="0"/>
                  <a:cs typeface="Calibri" panose="020F0502020204030204" pitchFamily="34" charset="0"/>
                </a:rPr>
                <a:t>Text Here</a:t>
              </a:r>
            </a:p>
          </p:txBody>
        </p:sp>
      </p:grpSp>
      <p:pic>
        <p:nvPicPr>
          <p:cNvPr id="14" name="Picture 13">
            <a:extLst>
              <a:ext uri="{FF2B5EF4-FFF2-40B4-BE49-F238E27FC236}">
                <a16:creationId xmlns:a16="http://schemas.microsoft.com/office/drawing/2014/main" id="{8788E866-12E2-84DD-95A0-603B5ACEF1B0}"/>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20934534" y="12160557"/>
            <a:ext cx="2699843" cy="1238494"/>
          </a:xfrm>
          <a:prstGeom prst="rect">
            <a:avLst/>
          </a:prstGeom>
        </p:spPr>
      </p:pic>
    </p:spTree>
    <p:extLst>
      <p:ext uri="{BB962C8B-B14F-4D97-AF65-F5344CB8AC3E}">
        <p14:creationId xmlns:p14="http://schemas.microsoft.com/office/powerpoint/2010/main" val="171998097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77F62-6756-53D2-E77E-627ACA9565DB}"/>
              </a:ext>
            </a:extLst>
          </p:cNvPr>
          <p:cNvSpPr>
            <a:spLocks noGrp="1"/>
          </p:cNvSpPr>
          <p:nvPr>
            <p:ph type="title"/>
          </p:nvPr>
        </p:nvSpPr>
        <p:spPr>
          <a:xfrm>
            <a:off x="1434634" y="1348568"/>
            <a:ext cx="10412879" cy="1760423"/>
          </a:xfrm>
        </p:spPr>
        <p:txBody>
          <a:bodyPr/>
          <a:lstStyle/>
          <a:p>
            <a:r>
              <a:rPr lang="en-US" dirty="0">
                <a:solidFill>
                  <a:schemeClr val="accent2"/>
                </a:solidFill>
              </a:rPr>
              <a:t>Text Here</a:t>
            </a:r>
          </a:p>
        </p:txBody>
      </p:sp>
      <p:sp>
        <p:nvSpPr>
          <p:cNvPr id="4" name="Text Placeholder 3">
            <a:extLst>
              <a:ext uri="{FF2B5EF4-FFF2-40B4-BE49-F238E27FC236}">
                <a16:creationId xmlns:a16="http://schemas.microsoft.com/office/drawing/2014/main" id="{815FAEE7-DE4F-8FAA-557A-0B41A46D285B}"/>
              </a:ext>
            </a:extLst>
          </p:cNvPr>
          <p:cNvSpPr>
            <a:spLocks noGrp="1"/>
          </p:cNvSpPr>
          <p:nvPr>
            <p:ph type="body" sz="quarter" idx="11"/>
          </p:nvPr>
        </p:nvSpPr>
        <p:spPr>
          <a:xfrm>
            <a:off x="1548934" y="2315625"/>
            <a:ext cx="11887666" cy="1073804"/>
          </a:xfrm>
        </p:spPr>
        <p:txBody>
          <a:bodyPr/>
          <a:lstStyle/>
          <a:p>
            <a:r>
              <a:rPr lang="en-US" dirty="0"/>
              <a:t>Text Here</a:t>
            </a:r>
          </a:p>
        </p:txBody>
      </p:sp>
    </p:spTree>
    <p:extLst>
      <p:ext uri="{BB962C8B-B14F-4D97-AF65-F5344CB8AC3E}">
        <p14:creationId xmlns:p14="http://schemas.microsoft.com/office/powerpoint/2010/main" val="3118202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2A0A6-1997-C40F-9C95-DE9EBFAE735F}"/>
            </a:ext>
          </a:extLst>
        </p:cNvPr>
        <p:cNvGrpSpPr/>
        <p:nvPr/>
      </p:nvGrpSpPr>
      <p:grpSpPr>
        <a:xfrm>
          <a:off x="0" y="0"/>
          <a:ext cx="0" cy="0"/>
          <a:chOff x="0" y="0"/>
          <a:chExt cx="0" cy="0"/>
        </a:xfrm>
      </p:grpSpPr>
      <p:pic>
        <p:nvPicPr>
          <p:cNvPr id="37" name="Picture Placeholder 36" descr="A boat in the water with a city in the background&#10;&#10;AI-generated content may be incorrect.">
            <a:extLst>
              <a:ext uri="{FF2B5EF4-FFF2-40B4-BE49-F238E27FC236}">
                <a16:creationId xmlns:a16="http://schemas.microsoft.com/office/drawing/2014/main" id="{EF01AADC-A8B1-3E36-91FA-9738F38D63CC}"/>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13542" r="13542"/>
          <a:stretch/>
        </p:blipFill>
        <p:spPr/>
      </p:pic>
      <p:sp>
        <p:nvSpPr>
          <p:cNvPr id="3" name="Title 1">
            <a:extLst>
              <a:ext uri="{FF2B5EF4-FFF2-40B4-BE49-F238E27FC236}">
                <a16:creationId xmlns:a16="http://schemas.microsoft.com/office/drawing/2014/main" id="{398EF9D8-6E87-6955-5309-D45A644DCEA6}"/>
              </a:ext>
            </a:extLst>
          </p:cNvPr>
          <p:cNvSpPr txBox="1">
            <a:spLocks/>
          </p:cNvSpPr>
          <p:nvPr/>
        </p:nvSpPr>
        <p:spPr>
          <a:xfrm>
            <a:off x="18036004" y="6858000"/>
            <a:ext cx="6055896" cy="1760423"/>
          </a:xfrm>
          <a:prstGeom prst="rect">
            <a:avLst/>
          </a:prstGeom>
        </p:spPr>
        <p:txBody>
          <a:bodyPr/>
          <a:lstStyle>
            <a:lvl1pPr algn="l" defTabSz="1828834" rtl="0" eaLnBrk="1" latinLnBrk="0" hangingPunct="1">
              <a:lnSpc>
                <a:spcPct val="90000"/>
              </a:lnSpc>
              <a:spcBef>
                <a:spcPct val="0"/>
              </a:spcBef>
              <a:buNone/>
              <a:defRPr sz="6000" b="1" kern="1200">
                <a:solidFill>
                  <a:schemeClr val="accent1"/>
                </a:solidFill>
                <a:latin typeface="Calibri" panose="020F0502020204030204" pitchFamily="34" charset="0"/>
                <a:ea typeface="+mj-ea"/>
                <a:cs typeface="Calibri" panose="020F0502020204030204" pitchFamily="34" charset="0"/>
              </a:defRPr>
            </a:lvl1pPr>
          </a:lstStyle>
          <a:p>
            <a:pPr algn="ctr"/>
            <a:r>
              <a:rPr lang="en-QA" sz="7200" dirty="0">
                <a:solidFill>
                  <a:schemeClr val="bg1"/>
                </a:solidFill>
              </a:rPr>
              <a:t>Strategic </a:t>
            </a:r>
            <a:r>
              <a:rPr lang="en-US" sz="7200" dirty="0">
                <a:solidFill>
                  <a:schemeClr val="bg1"/>
                </a:solidFill>
              </a:rPr>
              <a:t>D</a:t>
            </a:r>
            <a:r>
              <a:rPr lang="en-QA" sz="7200" dirty="0">
                <a:solidFill>
                  <a:schemeClr val="bg1"/>
                </a:solidFill>
              </a:rPr>
              <a:t>evelopments</a:t>
            </a:r>
          </a:p>
        </p:txBody>
      </p:sp>
      <p:sp>
        <p:nvSpPr>
          <p:cNvPr id="5" name="Text Placeholder 2">
            <a:extLst>
              <a:ext uri="{FF2B5EF4-FFF2-40B4-BE49-F238E27FC236}">
                <a16:creationId xmlns:a16="http://schemas.microsoft.com/office/drawing/2014/main" id="{1F28131F-5990-93CB-1219-6F883F5260C4}"/>
              </a:ext>
            </a:extLst>
          </p:cNvPr>
          <p:cNvSpPr txBox="1">
            <a:spLocks/>
          </p:cNvSpPr>
          <p:nvPr/>
        </p:nvSpPr>
        <p:spPr>
          <a:xfrm>
            <a:off x="18021717" y="9020995"/>
            <a:ext cx="6070166" cy="4577506"/>
          </a:xfrm>
          <a:prstGeom prst="rect">
            <a:avLst/>
          </a:prstGeom>
        </p:spPr>
        <p:txBody>
          <a:bodyPr/>
          <a:lstStyle>
            <a:lvl1pPr marL="0" indent="0" algn="l" defTabSz="1828834" rtl="0" eaLnBrk="1" latinLnBrk="0" hangingPunct="1">
              <a:lnSpc>
                <a:spcPct val="100000"/>
              </a:lnSpc>
              <a:spcBef>
                <a:spcPts val="0"/>
              </a:spcBef>
              <a:spcAft>
                <a:spcPts val="1600"/>
              </a:spcAft>
              <a:buClr>
                <a:schemeClr val="accent1"/>
              </a:buClr>
              <a:buFont typeface="Wingdings" panose="05000000000000000000" pitchFamily="2" charset="2"/>
              <a:buNone/>
              <a:defRPr sz="2800" b="0" kern="1200">
                <a:solidFill>
                  <a:schemeClr val="tx1"/>
                </a:solidFill>
                <a:latin typeface="Calibri" panose="020F0502020204030204" pitchFamily="34" charset="0"/>
                <a:ea typeface="+mn-ea"/>
                <a:cs typeface="Calibri" panose="020F0502020204030204" pitchFamily="34" charset="0"/>
              </a:defRPr>
            </a:lvl1pPr>
            <a:lvl2pPr marL="0" indent="0" algn="l" defTabSz="1828834" rtl="0" eaLnBrk="1" latinLnBrk="0" hangingPunct="1">
              <a:lnSpc>
                <a:spcPct val="110000"/>
              </a:lnSpc>
              <a:spcBef>
                <a:spcPts val="0"/>
              </a:spcBef>
              <a:spcAft>
                <a:spcPts val="1600"/>
              </a:spcAft>
              <a:buClr>
                <a:schemeClr val="accent1"/>
              </a:buClr>
              <a:buFont typeface="Wingdings" panose="05000000000000000000" pitchFamily="2" charset="2"/>
              <a:buNone/>
              <a:defRPr sz="4000" b="1" kern="1200">
                <a:solidFill>
                  <a:schemeClr val="bg1"/>
                </a:solidFill>
                <a:latin typeface="Lusail+" pitchFamily="2" charset="-78"/>
                <a:ea typeface="+mn-ea"/>
                <a:cs typeface="Lusail+" pitchFamily="2" charset="-78"/>
              </a:defRPr>
            </a:lvl2pPr>
            <a:lvl3pPr marL="457200" indent="-457200"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3pPr>
            <a:lvl4pPr marL="960012"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4pPr>
            <a:lvl5pPr marL="1440018"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5pPr>
            <a:lvl6pPr marL="1920024"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6pPr>
            <a:lvl7pPr marL="5943714"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131"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548"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r>
              <a:rPr lang="en-US" dirty="0">
                <a:solidFill>
                  <a:schemeClr val="bg1"/>
                </a:solidFill>
              </a:rPr>
              <a:t>Important Developments and Projects</a:t>
            </a:r>
            <a:endParaRPr lang="en-QA" dirty="0">
              <a:solidFill>
                <a:schemeClr val="bg1"/>
              </a:solidFill>
            </a:endParaRPr>
          </a:p>
        </p:txBody>
      </p:sp>
      <p:sp>
        <p:nvSpPr>
          <p:cNvPr id="7" name="Title 27">
            <a:extLst>
              <a:ext uri="{FF2B5EF4-FFF2-40B4-BE49-F238E27FC236}">
                <a16:creationId xmlns:a16="http://schemas.microsoft.com/office/drawing/2014/main" id="{A4CBADBA-FB82-F6DD-3429-4512990565BC}"/>
              </a:ext>
            </a:extLst>
          </p:cNvPr>
          <p:cNvSpPr txBox="1">
            <a:spLocks/>
          </p:cNvSpPr>
          <p:nvPr/>
        </p:nvSpPr>
        <p:spPr>
          <a:xfrm>
            <a:off x="841669" y="1033247"/>
            <a:ext cx="13735568" cy="2003338"/>
          </a:xfrm>
          <a:prstGeom prst="rect">
            <a:avLst/>
          </a:prstGeom>
        </p:spPr>
        <p:txBody>
          <a:bodyPr/>
          <a:lstStyle>
            <a:lvl1pPr algn="l" defTabSz="1828834" rtl="0" eaLnBrk="1" latinLnBrk="0" hangingPunct="1">
              <a:lnSpc>
                <a:spcPct val="90000"/>
              </a:lnSpc>
              <a:spcBef>
                <a:spcPct val="0"/>
              </a:spcBef>
              <a:buNone/>
              <a:defRPr sz="6000" b="1" kern="1200">
                <a:solidFill>
                  <a:schemeClr val="bg1"/>
                </a:solidFill>
                <a:latin typeface="Calibri" panose="020F0502020204030204" pitchFamily="34" charset="0"/>
                <a:ea typeface="+mj-ea"/>
                <a:cs typeface="Calibri" panose="020F0502020204030204" pitchFamily="34" charset="0"/>
              </a:defRPr>
            </a:lvl1pPr>
          </a:lstStyle>
          <a:p>
            <a:r>
              <a:rPr lang="en-US" dirty="0">
                <a:solidFill>
                  <a:schemeClr val="accent2"/>
                </a:solidFill>
              </a:rPr>
              <a:t>Text Here</a:t>
            </a:r>
          </a:p>
        </p:txBody>
      </p:sp>
      <p:sp>
        <p:nvSpPr>
          <p:cNvPr id="8" name="Text Placeholder 28">
            <a:extLst>
              <a:ext uri="{FF2B5EF4-FFF2-40B4-BE49-F238E27FC236}">
                <a16:creationId xmlns:a16="http://schemas.microsoft.com/office/drawing/2014/main" id="{36F0E461-C56F-CB80-63D6-9735F3EB5D9B}"/>
              </a:ext>
            </a:extLst>
          </p:cNvPr>
          <p:cNvSpPr txBox="1">
            <a:spLocks/>
          </p:cNvSpPr>
          <p:nvPr/>
        </p:nvSpPr>
        <p:spPr>
          <a:xfrm>
            <a:off x="841669" y="4645692"/>
            <a:ext cx="12464905" cy="6206021"/>
          </a:xfrm>
          <a:prstGeom prst="rect">
            <a:avLst/>
          </a:prstGeom>
        </p:spPr>
        <p:txBody>
          <a:bodyPr/>
          <a:lstStyle>
            <a:lvl1pPr marL="0" indent="0" algn="l" defTabSz="1828834" rtl="0" eaLnBrk="1" latinLnBrk="0" hangingPunct="1">
              <a:lnSpc>
                <a:spcPct val="100000"/>
              </a:lnSpc>
              <a:spcBef>
                <a:spcPts val="0"/>
              </a:spcBef>
              <a:spcAft>
                <a:spcPts val="1600"/>
              </a:spcAft>
              <a:buClr>
                <a:schemeClr val="accent1"/>
              </a:buClr>
              <a:buFont typeface="Wingdings" panose="05000000000000000000" pitchFamily="2" charset="2"/>
              <a:buNone/>
              <a:defRPr sz="2800" b="0" kern="1200">
                <a:solidFill>
                  <a:schemeClr val="bg1"/>
                </a:solidFill>
                <a:latin typeface="Calibri" panose="020F0502020204030204" pitchFamily="34" charset="0"/>
                <a:ea typeface="+mn-ea"/>
                <a:cs typeface="Calibri" panose="020F0502020204030204" pitchFamily="34" charset="0"/>
              </a:defRPr>
            </a:lvl1pPr>
            <a:lvl2pPr marL="0" indent="0" algn="l" defTabSz="1828834" rtl="0" eaLnBrk="1" latinLnBrk="0" hangingPunct="1">
              <a:lnSpc>
                <a:spcPct val="110000"/>
              </a:lnSpc>
              <a:spcBef>
                <a:spcPts val="0"/>
              </a:spcBef>
              <a:spcAft>
                <a:spcPts val="1600"/>
              </a:spcAft>
              <a:buClr>
                <a:schemeClr val="accent1"/>
              </a:buClr>
              <a:buFont typeface="Wingdings" panose="05000000000000000000" pitchFamily="2" charset="2"/>
              <a:buNone/>
              <a:defRPr sz="4000" b="1" kern="1200">
                <a:solidFill>
                  <a:schemeClr val="bg1"/>
                </a:solidFill>
                <a:latin typeface="Lusail+" pitchFamily="2" charset="-78"/>
                <a:ea typeface="+mn-ea"/>
                <a:cs typeface="Lusail+" pitchFamily="2" charset="-78"/>
              </a:defRPr>
            </a:lvl2pPr>
            <a:lvl3pPr marL="457200" indent="-457200"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3pPr>
            <a:lvl4pPr marL="960012"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4pPr>
            <a:lvl5pPr marL="1440018"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5pPr>
            <a:lvl6pPr marL="1920024" indent="-480006" algn="l" defTabSz="1828834" rtl="0" eaLnBrk="1" latinLnBrk="0" hangingPunct="1">
              <a:lnSpc>
                <a:spcPct val="110000"/>
              </a:lnSpc>
              <a:spcBef>
                <a:spcPts val="0"/>
              </a:spcBef>
              <a:spcAft>
                <a:spcPts val="1600"/>
              </a:spcAft>
              <a:buClr>
                <a:schemeClr val="accent1"/>
              </a:buClr>
              <a:buFont typeface="Wingdings" panose="05000000000000000000" pitchFamily="2" charset="2"/>
              <a:buChar char=""/>
              <a:defRPr sz="3200" kern="1200">
                <a:solidFill>
                  <a:schemeClr val="bg1"/>
                </a:solidFill>
                <a:latin typeface="Lusail+" pitchFamily="2" charset="-78"/>
                <a:ea typeface="+mn-ea"/>
                <a:cs typeface="Lusail+" pitchFamily="2" charset="-78"/>
              </a:defRPr>
            </a:lvl6pPr>
            <a:lvl7pPr marL="5943714"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131"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548" indent="-457208" algn="l" defTabSz="18288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342900" marR="0" lvl="0" indent="-342900">
              <a:buSzPts val="1000"/>
              <a:buFont typeface="Symbol" panose="05050102010706020507" pitchFamily="18" charset="2"/>
              <a:buChar char=""/>
              <a:tabLst>
                <a:tab pos="457200" algn="l"/>
              </a:tabLst>
            </a:pPr>
            <a:r>
              <a:rPr lang="en-US" dirty="0">
                <a:solidFill>
                  <a:schemeClr val="tx1"/>
                </a:solidFill>
                <a:ea typeface="Calibri" panose="020F0502020204030204" pitchFamily="34" charset="0"/>
              </a:rPr>
              <a:t>Text Here</a:t>
            </a:r>
          </a:p>
          <a:p>
            <a:endParaRPr lang="en-QA" dirty="0">
              <a:solidFill>
                <a:schemeClr val="tx1"/>
              </a:solidFill>
              <a:ea typeface="Calibri" panose="020F0502020204030204" pitchFamily="34" charset="0"/>
            </a:endParaRPr>
          </a:p>
        </p:txBody>
      </p:sp>
    </p:spTree>
    <p:extLst>
      <p:ext uri="{BB962C8B-B14F-4D97-AF65-F5344CB8AC3E}">
        <p14:creationId xmlns:p14="http://schemas.microsoft.com/office/powerpoint/2010/main" val="3809557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F82BDA-A565-A93F-14FB-C441D9A99776}"/>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A67CBFE9-4785-6226-863D-86C134950F53}"/>
              </a:ext>
            </a:extLst>
          </p:cNvPr>
          <p:cNvSpPr txBox="1">
            <a:spLocks/>
          </p:cNvSpPr>
          <p:nvPr/>
        </p:nvSpPr>
        <p:spPr>
          <a:xfrm>
            <a:off x="18036004" y="6858000"/>
            <a:ext cx="6055896" cy="1760423"/>
          </a:xfrm>
          <a:prstGeom prst="rect">
            <a:avLst/>
          </a:prstGeom>
        </p:spPr>
        <p:txBody>
          <a:bodyPr/>
          <a:lstStyle>
            <a:lvl1pPr algn="l" defTabSz="1828834" rtl="0" eaLnBrk="1" latinLnBrk="0" hangingPunct="1">
              <a:lnSpc>
                <a:spcPct val="90000"/>
              </a:lnSpc>
              <a:spcBef>
                <a:spcPct val="0"/>
              </a:spcBef>
              <a:buNone/>
              <a:defRPr sz="6000" b="1" kern="1200">
                <a:solidFill>
                  <a:schemeClr val="accent1"/>
                </a:solidFill>
                <a:latin typeface="Calibri" panose="020F0502020204030204" pitchFamily="34" charset="0"/>
                <a:ea typeface="+mj-ea"/>
                <a:cs typeface="Calibri" panose="020F0502020204030204" pitchFamily="34" charset="0"/>
              </a:defRPr>
            </a:lvl1pPr>
          </a:lstStyle>
          <a:p>
            <a:pPr algn="ctr"/>
            <a:r>
              <a:rPr lang="en-QA" sz="7200" dirty="0">
                <a:solidFill>
                  <a:schemeClr val="bg1"/>
                </a:solidFill>
              </a:rPr>
              <a:t>Strategic </a:t>
            </a:r>
            <a:r>
              <a:rPr lang="en-US" sz="7200" dirty="0">
                <a:solidFill>
                  <a:schemeClr val="bg1"/>
                </a:solidFill>
              </a:rPr>
              <a:t>D</a:t>
            </a:r>
            <a:r>
              <a:rPr lang="en-QA" sz="7200" dirty="0">
                <a:solidFill>
                  <a:schemeClr val="bg1"/>
                </a:solidFill>
              </a:rPr>
              <a:t>evelopments</a:t>
            </a:r>
          </a:p>
        </p:txBody>
      </p:sp>
      <p:sp>
        <p:nvSpPr>
          <p:cNvPr id="7" name="Title 27">
            <a:extLst>
              <a:ext uri="{FF2B5EF4-FFF2-40B4-BE49-F238E27FC236}">
                <a16:creationId xmlns:a16="http://schemas.microsoft.com/office/drawing/2014/main" id="{33A00B86-2454-20C6-A2D0-DD0CF753BCD9}"/>
              </a:ext>
            </a:extLst>
          </p:cNvPr>
          <p:cNvSpPr txBox="1">
            <a:spLocks/>
          </p:cNvSpPr>
          <p:nvPr/>
        </p:nvSpPr>
        <p:spPr>
          <a:xfrm>
            <a:off x="854369" y="1225090"/>
            <a:ext cx="13735568" cy="2003338"/>
          </a:xfrm>
          <a:prstGeom prst="rect">
            <a:avLst/>
          </a:prstGeom>
        </p:spPr>
        <p:txBody>
          <a:bodyPr/>
          <a:lstStyle>
            <a:lvl1pPr algn="l" defTabSz="1828834" rtl="0" eaLnBrk="1" latinLnBrk="0" hangingPunct="1">
              <a:lnSpc>
                <a:spcPct val="90000"/>
              </a:lnSpc>
              <a:spcBef>
                <a:spcPct val="0"/>
              </a:spcBef>
              <a:buNone/>
              <a:defRPr sz="6000" b="1" kern="1200">
                <a:solidFill>
                  <a:schemeClr val="bg1"/>
                </a:solidFill>
                <a:latin typeface="Calibri" panose="020F0502020204030204" pitchFamily="34" charset="0"/>
                <a:ea typeface="+mj-ea"/>
                <a:cs typeface="Calibri" panose="020F0502020204030204" pitchFamily="34" charset="0"/>
              </a:defRPr>
            </a:lvl1pPr>
          </a:lstStyle>
          <a:p>
            <a:r>
              <a:rPr lang="en-US" dirty="0">
                <a:solidFill>
                  <a:schemeClr val="accent2"/>
                </a:solidFill>
              </a:rPr>
              <a:t>Text Here</a:t>
            </a:r>
          </a:p>
        </p:txBody>
      </p:sp>
      <p:sp>
        <p:nvSpPr>
          <p:cNvPr id="4" name="TextBox 3">
            <a:extLst>
              <a:ext uri="{FF2B5EF4-FFF2-40B4-BE49-F238E27FC236}">
                <a16:creationId xmlns:a16="http://schemas.microsoft.com/office/drawing/2014/main" id="{F4C622C7-99D5-8885-533C-A9A03FCFF701}"/>
              </a:ext>
            </a:extLst>
          </p:cNvPr>
          <p:cNvSpPr txBox="1"/>
          <p:nvPr/>
        </p:nvSpPr>
        <p:spPr>
          <a:xfrm>
            <a:off x="961095" y="2132880"/>
            <a:ext cx="12188952" cy="646331"/>
          </a:xfrm>
          <a:prstGeom prst="rect">
            <a:avLst/>
          </a:prstGeom>
          <a:noFill/>
        </p:spPr>
        <p:txBody>
          <a:bodyPr wrap="square">
            <a:spAutoFit/>
          </a:bodyPr>
          <a:lstStyle/>
          <a:p>
            <a:r>
              <a:rPr lang="en-US" sz="3600" b="1" dirty="0"/>
              <a:t>Text Here</a:t>
            </a:r>
          </a:p>
        </p:txBody>
      </p:sp>
      <p:sp>
        <p:nvSpPr>
          <p:cNvPr id="9" name="Picture Placeholder 8">
            <a:extLst>
              <a:ext uri="{FF2B5EF4-FFF2-40B4-BE49-F238E27FC236}">
                <a16:creationId xmlns:a16="http://schemas.microsoft.com/office/drawing/2014/main" id="{6868405F-2DDE-8758-8220-007A7239E7F2}"/>
              </a:ext>
            </a:extLst>
          </p:cNvPr>
          <p:cNvSpPr>
            <a:spLocks noGrp="1"/>
          </p:cNvSpPr>
          <p:nvPr>
            <p:ph type="pic" sz="quarter" idx="12"/>
          </p:nvPr>
        </p:nvSpPr>
        <p:spPr/>
        <p:txBody>
          <a:bodyPr/>
          <a:lstStyle/>
          <a:p>
            <a:endParaRPr lang="en-US"/>
          </a:p>
        </p:txBody>
      </p:sp>
      <p:pic>
        <p:nvPicPr>
          <p:cNvPr id="11" name="Picture 10">
            <a:extLst>
              <a:ext uri="{FF2B5EF4-FFF2-40B4-BE49-F238E27FC236}">
                <a16:creationId xmlns:a16="http://schemas.microsoft.com/office/drawing/2014/main" id="{C73162C8-954B-5747-0126-88AE2D50B74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8666331" y="55631"/>
            <a:ext cx="4769274" cy="5961910"/>
          </a:xfrm>
          <a:prstGeom prst="rect">
            <a:avLst/>
          </a:prstGeom>
          <a:noFill/>
          <a:ln w="88900" cap="rnd">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05688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CFD50-F415-8275-BDB7-7963BD5F02B2}"/>
            </a:ext>
          </a:extLst>
        </p:cNvPr>
        <p:cNvGrpSpPr/>
        <p:nvPr/>
      </p:nvGrpSpPr>
      <p:grpSpPr>
        <a:xfrm>
          <a:off x="0" y="0"/>
          <a:ext cx="0" cy="0"/>
          <a:chOff x="0" y="0"/>
          <a:chExt cx="0" cy="0"/>
        </a:xfrm>
      </p:grpSpPr>
      <p:pic>
        <p:nvPicPr>
          <p:cNvPr id="37" name="Picture Placeholder 36" descr="A group of boats in a swamp&#10;&#10;AI-generated content may be incorrect.">
            <a:extLst>
              <a:ext uri="{FF2B5EF4-FFF2-40B4-BE49-F238E27FC236}">
                <a16:creationId xmlns:a16="http://schemas.microsoft.com/office/drawing/2014/main" id="{7C5F1EE8-01B5-9A18-9B77-C1210D28C466}"/>
              </a:ext>
            </a:extLst>
          </p:cNvPr>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l="18619" r="18619"/>
          <a:stretch/>
        </p:blipFill>
        <p:spPr/>
      </p:pic>
      <p:sp>
        <p:nvSpPr>
          <p:cNvPr id="8" name="Title 1">
            <a:extLst>
              <a:ext uri="{FF2B5EF4-FFF2-40B4-BE49-F238E27FC236}">
                <a16:creationId xmlns:a16="http://schemas.microsoft.com/office/drawing/2014/main" id="{BEBB62E6-33CD-CE5F-CE49-5CE983BFBB61}"/>
              </a:ext>
            </a:extLst>
          </p:cNvPr>
          <p:cNvSpPr>
            <a:spLocks noGrp="1"/>
          </p:cNvSpPr>
          <p:nvPr>
            <p:ph type="title"/>
          </p:nvPr>
        </p:nvSpPr>
        <p:spPr>
          <a:xfrm>
            <a:off x="1258700" y="984573"/>
            <a:ext cx="6055896" cy="1760423"/>
          </a:xfrm>
        </p:spPr>
        <p:txBody>
          <a:bodyPr>
            <a:normAutofit/>
          </a:bodyPr>
          <a:lstStyle/>
          <a:p>
            <a:r>
              <a:rPr lang="en-QA" dirty="0">
                <a:solidFill>
                  <a:schemeClr val="accent2"/>
                </a:solidFill>
              </a:rPr>
              <a:t>Text Here</a:t>
            </a:r>
          </a:p>
        </p:txBody>
      </p:sp>
      <p:sp>
        <p:nvSpPr>
          <p:cNvPr id="9" name="Text Placeholder 3">
            <a:extLst>
              <a:ext uri="{FF2B5EF4-FFF2-40B4-BE49-F238E27FC236}">
                <a16:creationId xmlns:a16="http://schemas.microsoft.com/office/drawing/2014/main" id="{374143AB-96FC-641E-9338-BFEB2B69411A}"/>
              </a:ext>
            </a:extLst>
          </p:cNvPr>
          <p:cNvSpPr>
            <a:spLocks noGrp="1"/>
          </p:cNvSpPr>
          <p:nvPr>
            <p:ph type="body" sz="quarter" idx="10"/>
          </p:nvPr>
        </p:nvSpPr>
        <p:spPr>
          <a:xfrm>
            <a:off x="1258700" y="3033268"/>
            <a:ext cx="12038199" cy="4577506"/>
          </a:xfrm>
        </p:spPr>
        <p:txBody>
          <a:bodyPr>
            <a:normAutofit/>
          </a:bodyPr>
          <a:lstStyle/>
          <a:p>
            <a:pPr marL="457200" indent="-457200">
              <a:buClr>
                <a:schemeClr val="tx1"/>
              </a:buClr>
              <a:buFont typeface="Arial" panose="020B0604020202020204" pitchFamily="34" charset="0"/>
              <a:buChar char="•"/>
            </a:pPr>
            <a:r>
              <a:rPr lang="en-US" b="1" dirty="0"/>
              <a:t>Text Here</a:t>
            </a:r>
          </a:p>
          <a:p>
            <a:pPr marL="457200" indent="-457200">
              <a:buClr>
                <a:schemeClr val="tx1"/>
              </a:buClr>
              <a:buFont typeface="Arial" panose="020B0604020202020204" pitchFamily="34" charset="0"/>
              <a:buChar char="•"/>
            </a:pPr>
            <a:endParaRPr lang="en-QA" dirty="0"/>
          </a:p>
        </p:txBody>
      </p:sp>
    </p:spTree>
    <p:extLst>
      <p:ext uri="{BB962C8B-B14F-4D97-AF65-F5344CB8AC3E}">
        <p14:creationId xmlns:p14="http://schemas.microsoft.com/office/powerpoint/2010/main" val="34256392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00F40-AABF-E332-74F9-0B809EC75CE8}"/>
            </a:ext>
          </a:extLst>
        </p:cNvPr>
        <p:cNvGrpSpPr/>
        <p:nvPr/>
      </p:nvGrpSpPr>
      <p:grpSpPr>
        <a:xfrm>
          <a:off x="0" y="0"/>
          <a:ext cx="0" cy="0"/>
          <a:chOff x="0" y="0"/>
          <a:chExt cx="0" cy="0"/>
        </a:xfrm>
      </p:grpSpPr>
      <p:sp>
        <p:nvSpPr>
          <p:cNvPr id="9" name="BG">
            <a:extLst>
              <a:ext uri="{FF2B5EF4-FFF2-40B4-BE49-F238E27FC236}">
                <a16:creationId xmlns:a16="http://schemas.microsoft.com/office/drawing/2014/main" id="{BCD3951D-C4FA-F76F-C9DE-E981A40A1AE3}"/>
              </a:ext>
            </a:extLst>
          </p:cNvPr>
          <p:cNvSpPr>
            <a:spLocks noGrp="1" noRot="1" noMove="1" noResize="1" noEditPoints="1" noAdjustHandles="1" noChangeArrowheads="1" noChangeShapeType="1"/>
          </p:cNvSpPr>
          <p:nvPr/>
        </p:nvSpPr>
        <p:spPr>
          <a:xfrm>
            <a:off x="0" y="9766570"/>
            <a:ext cx="24384000" cy="3949430"/>
          </a:xfrm>
          <a:prstGeom prst="rect">
            <a:avLst/>
          </a:prstGeom>
          <a:gradFill flip="none" rotWithShape="1">
            <a:gsLst>
              <a:gs pos="0">
                <a:srgbClr val="0070C0"/>
              </a:gs>
              <a:gs pos="76000">
                <a:schemeClr val="accent2"/>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709467" rtl="0" eaLnBrk="1" fontAlgn="auto" latinLnBrk="0" hangingPunct="1">
              <a:lnSpc>
                <a:spcPct val="100000"/>
              </a:lnSpc>
              <a:spcBef>
                <a:spcPts val="0"/>
              </a:spcBef>
              <a:spcAft>
                <a:spcPts val="0"/>
              </a:spcAft>
              <a:buClrTx/>
              <a:buSzTx/>
              <a:buFontTx/>
              <a:buNone/>
              <a:tabLst/>
              <a:defRPr/>
            </a:pPr>
            <a:endParaRPr kumimoji="0" lang="en-QA" sz="1397" b="0" i="0" u="none" strike="noStrike" kern="1200" cap="none" spc="0" normalizeH="0" baseline="0" noProof="0">
              <a:ln>
                <a:noFill/>
              </a:ln>
              <a:solidFill>
                <a:srgbClr val="FFFFFF"/>
              </a:solidFill>
              <a:effectLst/>
              <a:uLnTx/>
              <a:uFillTx/>
              <a:latin typeface="Lusail+"/>
              <a:ea typeface="+mn-ea"/>
            </a:endParaRPr>
          </a:p>
        </p:txBody>
      </p:sp>
      <p:sp>
        <p:nvSpPr>
          <p:cNvPr id="8" name="Title 7">
            <a:extLst>
              <a:ext uri="{FF2B5EF4-FFF2-40B4-BE49-F238E27FC236}">
                <a16:creationId xmlns:a16="http://schemas.microsoft.com/office/drawing/2014/main" id="{C7855935-5975-37DC-0B82-23389695B8F0}"/>
              </a:ext>
            </a:extLst>
          </p:cNvPr>
          <p:cNvSpPr>
            <a:spLocks noGrp="1"/>
          </p:cNvSpPr>
          <p:nvPr>
            <p:ph type="title"/>
          </p:nvPr>
        </p:nvSpPr>
        <p:spPr>
          <a:prstGeom prst="rect">
            <a:avLst/>
          </a:prstGeom>
        </p:spPr>
        <p:txBody>
          <a:bodyPr/>
          <a:lstStyle/>
          <a:p>
            <a:r>
              <a:rPr lang="en-US" dirty="0">
                <a:solidFill>
                  <a:schemeClr val="accent2"/>
                </a:solidFill>
                <a:latin typeface="Calibri" panose="020F0502020204030204" pitchFamily="34" charset="0"/>
                <a:cs typeface="Calibri" panose="020F0502020204030204" pitchFamily="34" charset="0"/>
              </a:rPr>
              <a:t>Text Here</a:t>
            </a:r>
          </a:p>
        </p:txBody>
      </p:sp>
      <p:sp>
        <p:nvSpPr>
          <p:cNvPr id="4" name="TextBox 3">
            <a:extLst>
              <a:ext uri="{FF2B5EF4-FFF2-40B4-BE49-F238E27FC236}">
                <a16:creationId xmlns:a16="http://schemas.microsoft.com/office/drawing/2014/main" id="{05FD50F4-9D6D-7936-5C5E-9C947CF264D4}"/>
              </a:ext>
            </a:extLst>
          </p:cNvPr>
          <p:cNvSpPr txBox="1"/>
          <p:nvPr/>
        </p:nvSpPr>
        <p:spPr>
          <a:xfrm>
            <a:off x="1491216" y="3472376"/>
            <a:ext cx="12190228" cy="523220"/>
          </a:xfrm>
          <a:prstGeom prst="rect">
            <a:avLst/>
          </a:prstGeom>
          <a:noFill/>
        </p:spPr>
        <p:txBody>
          <a:bodyPr wrap="square">
            <a:spAutoFit/>
          </a:bodyPr>
          <a:lstStyle/>
          <a:p>
            <a:pPr marL="457200" indent="-457200">
              <a:buFont typeface="Arial" panose="020B0604020202020204" pitchFamily="34" charset="0"/>
              <a:buChar char="•"/>
            </a:pPr>
            <a:r>
              <a:rPr lang="en-US" sz="2800" b="1" dirty="0">
                <a:latin typeface="Calibri" panose="020F0502020204030204" pitchFamily="34" charset="0"/>
                <a:ea typeface="Calibri" panose="020F0502020204030204" pitchFamily="34" charset="0"/>
                <a:cs typeface="Calibri" panose="020F0502020204030204" pitchFamily="34" charset="0"/>
              </a:rPr>
              <a:t>Text Here</a:t>
            </a:r>
          </a:p>
        </p:txBody>
      </p:sp>
      <p:pic>
        <p:nvPicPr>
          <p:cNvPr id="6" name="Picture 5">
            <a:extLst>
              <a:ext uri="{FF2B5EF4-FFF2-40B4-BE49-F238E27FC236}">
                <a16:creationId xmlns:a16="http://schemas.microsoft.com/office/drawing/2014/main" id="{25F79528-C623-D739-9268-CE39BE08E9F2}"/>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rcRect/>
          <a:stretch/>
        </p:blipFill>
        <p:spPr>
          <a:xfrm>
            <a:off x="904844" y="12544454"/>
            <a:ext cx="2544566" cy="662144"/>
          </a:xfrm>
          <a:prstGeom prst="rect">
            <a:avLst/>
          </a:prstGeom>
        </p:spPr>
      </p:pic>
      <p:pic>
        <p:nvPicPr>
          <p:cNvPr id="5" name="Picture 4">
            <a:extLst>
              <a:ext uri="{FF2B5EF4-FFF2-40B4-BE49-F238E27FC236}">
                <a16:creationId xmlns:a16="http://schemas.microsoft.com/office/drawing/2014/main" id="{84BD57A3-82B6-B91D-0E8D-2012736797ED}"/>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20934534" y="12160557"/>
            <a:ext cx="2699843" cy="1238494"/>
          </a:xfrm>
          <a:prstGeom prst="rect">
            <a:avLst/>
          </a:prstGeom>
        </p:spPr>
      </p:pic>
    </p:spTree>
    <p:extLst>
      <p:ext uri="{BB962C8B-B14F-4D97-AF65-F5344CB8AC3E}">
        <p14:creationId xmlns:p14="http://schemas.microsoft.com/office/powerpoint/2010/main" val="896507618"/>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663E6-638E-D27D-855E-0E5221DF4162}"/>
            </a:ext>
          </a:extLst>
        </p:cNvPr>
        <p:cNvGrpSpPr/>
        <p:nvPr/>
      </p:nvGrpSpPr>
      <p:grpSpPr>
        <a:xfrm>
          <a:off x="0" y="0"/>
          <a:ext cx="0" cy="0"/>
          <a:chOff x="0" y="0"/>
          <a:chExt cx="0" cy="0"/>
        </a:xfrm>
      </p:grpSpPr>
      <p:sp>
        <p:nvSpPr>
          <p:cNvPr id="9" name="BG">
            <a:extLst>
              <a:ext uri="{FF2B5EF4-FFF2-40B4-BE49-F238E27FC236}">
                <a16:creationId xmlns:a16="http://schemas.microsoft.com/office/drawing/2014/main" id="{26C1753A-1FCB-4601-2B7C-8332B3092E76}"/>
              </a:ext>
            </a:extLst>
          </p:cNvPr>
          <p:cNvSpPr>
            <a:spLocks noGrp="1" noRot="1" noMove="1" noResize="1" noEditPoints="1" noAdjustHandles="1" noChangeArrowheads="1" noChangeShapeType="1"/>
          </p:cNvSpPr>
          <p:nvPr/>
        </p:nvSpPr>
        <p:spPr>
          <a:xfrm>
            <a:off x="0" y="9766570"/>
            <a:ext cx="24384000" cy="3949430"/>
          </a:xfrm>
          <a:prstGeom prst="rect">
            <a:avLst/>
          </a:prstGeom>
          <a:gradFill flip="none" rotWithShape="1">
            <a:gsLst>
              <a:gs pos="0">
                <a:srgbClr val="0070C0"/>
              </a:gs>
              <a:gs pos="76000">
                <a:schemeClr val="accent2"/>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709467" rtl="0" eaLnBrk="1" fontAlgn="auto" latinLnBrk="0" hangingPunct="1">
              <a:lnSpc>
                <a:spcPct val="100000"/>
              </a:lnSpc>
              <a:spcBef>
                <a:spcPts val="0"/>
              </a:spcBef>
              <a:spcAft>
                <a:spcPts val="0"/>
              </a:spcAft>
              <a:buClrTx/>
              <a:buSzTx/>
              <a:buFontTx/>
              <a:buNone/>
              <a:tabLst/>
              <a:defRPr/>
            </a:pPr>
            <a:endParaRPr kumimoji="0" lang="en-QA" sz="1397" b="0" i="0" u="none" strike="noStrike" kern="1200" cap="none" spc="0" normalizeH="0" baseline="0" noProof="0">
              <a:ln>
                <a:noFill/>
              </a:ln>
              <a:solidFill>
                <a:srgbClr val="FFFFFF"/>
              </a:solidFill>
              <a:effectLst/>
              <a:uLnTx/>
              <a:uFillTx/>
              <a:latin typeface="Lusail+"/>
              <a:ea typeface="+mn-ea"/>
            </a:endParaRPr>
          </a:p>
        </p:txBody>
      </p:sp>
      <p:sp>
        <p:nvSpPr>
          <p:cNvPr id="8" name="Title 7">
            <a:extLst>
              <a:ext uri="{FF2B5EF4-FFF2-40B4-BE49-F238E27FC236}">
                <a16:creationId xmlns:a16="http://schemas.microsoft.com/office/drawing/2014/main" id="{2535B14F-AA29-CADB-877F-A44D088B958E}"/>
              </a:ext>
            </a:extLst>
          </p:cNvPr>
          <p:cNvSpPr>
            <a:spLocks noGrp="1"/>
          </p:cNvSpPr>
          <p:nvPr>
            <p:ph type="title"/>
          </p:nvPr>
        </p:nvSpPr>
        <p:spPr>
          <a:prstGeom prst="rect">
            <a:avLst/>
          </a:prstGeom>
        </p:spPr>
        <p:txBody>
          <a:bodyPr/>
          <a:lstStyle/>
          <a:p>
            <a:r>
              <a:rPr lang="en-US" dirty="0">
                <a:solidFill>
                  <a:schemeClr val="accent2"/>
                </a:solidFill>
                <a:latin typeface="Calibri" panose="020F0502020204030204" pitchFamily="34" charset="0"/>
                <a:cs typeface="Calibri" panose="020F0502020204030204" pitchFamily="34" charset="0"/>
              </a:rPr>
              <a:t>Text Here</a:t>
            </a:r>
          </a:p>
        </p:txBody>
      </p:sp>
      <p:sp>
        <p:nvSpPr>
          <p:cNvPr id="4" name="TextBox 3">
            <a:extLst>
              <a:ext uri="{FF2B5EF4-FFF2-40B4-BE49-F238E27FC236}">
                <a16:creationId xmlns:a16="http://schemas.microsoft.com/office/drawing/2014/main" id="{A3D15F00-503D-D773-9D00-3B990981D52A}"/>
              </a:ext>
            </a:extLst>
          </p:cNvPr>
          <p:cNvSpPr txBox="1"/>
          <p:nvPr/>
        </p:nvSpPr>
        <p:spPr>
          <a:xfrm>
            <a:off x="1676400" y="3426210"/>
            <a:ext cx="12190228" cy="523220"/>
          </a:xfrm>
          <a:prstGeom prst="rect">
            <a:avLst/>
          </a:prstGeom>
          <a:noFill/>
        </p:spPr>
        <p:txBody>
          <a:bodyPr wrap="square">
            <a:spAutoFit/>
          </a:bodyPr>
          <a:lstStyle/>
          <a:p>
            <a:r>
              <a:rPr lang="en-US" sz="2800" b="1" dirty="0">
                <a:latin typeface="Calibri" panose="020F0502020204030204" pitchFamily="34" charset="0"/>
                <a:ea typeface="Calibri" panose="020F0502020204030204" pitchFamily="34" charset="0"/>
                <a:cs typeface="Calibri" panose="020F0502020204030204" pitchFamily="34" charset="0"/>
              </a:rPr>
              <a:t>Text</a:t>
            </a:r>
            <a:endParaRPr lang="en-US" sz="2800" dirty="0">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96A5848F-025B-3733-0F10-BAD2FF848571}"/>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rcRect/>
          <a:stretch/>
        </p:blipFill>
        <p:spPr>
          <a:xfrm>
            <a:off x="904844" y="12544454"/>
            <a:ext cx="2544566" cy="662144"/>
          </a:xfrm>
          <a:prstGeom prst="rect">
            <a:avLst/>
          </a:prstGeom>
        </p:spPr>
      </p:pic>
      <p:pic>
        <p:nvPicPr>
          <p:cNvPr id="5" name="Picture 4">
            <a:extLst>
              <a:ext uri="{FF2B5EF4-FFF2-40B4-BE49-F238E27FC236}">
                <a16:creationId xmlns:a16="http://schemas.microsoft.com/office/drawing/2014/main" id="{FA419FDB-D2C9-13DC-ED8C-AD6FE8D63DEA}"/>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20934534" y="12160557"/>
            <a:ext cx="2699843" cy="1238494"/>
          </a:xfrm>
          <a:prstGeom prst="rect">
            <a:avLst/>
          </a:prstGeom>
        </p:spPr>
      </p:pic>
    </p:spTree>
    <p:extLst>
      <p:ext uri="{BB962C8B-B14F-4D97-AF65-F5344CB8AC3E}">
        <p14:creationId xmlns:p14="http://schemas.microsoft.com/office/powerpoint/2010/main" val="452469499"/>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ECFE4-B735-00E5-55AC-046F5E09AB24}"/>
              </a:ext>
            </a:extLst>
          </p:cNvPr>
          <p:cNvSpPr>
            <a:spLocks noGrp="1"/>
          </p:cNvSpPr>
          <p:nvPr>
            <p:ph type="title"/>
          </p:nvPr>
        </p:nvSpPr>
        <p:spPr>
          <a:xfrm>
            <a:off x="1676400" y="5585708"/>
            <a:ext cx="6055896" cy="1760423"/>
          </a:xfrm>
        </p:spPr>
        <p:txBody>
          <a:bodyPr>
            <a:normAutofit/>
          </a:bodyPr>
          <a:lstStyle/>
          <a:p>
            <a:r>
              <a:rPr lang="en-QA" dirty="0"/>
              <a:t>Text Here</a:t>
            </a:r>
          </a:p>
        </p:txBody>
      </p:sp>
      <p:sp>
        <p:nvSpPr>
          <p:cNvPr id="4" name="Text Placeholder 3">
            <a:extLst>
              <a:ext uri="{FF2B5EF4-FFF2-40B4-BE49-F238E27FC236}">
                <a16:creationId xmlns:a16="http://schemas.microsoft.com/office/drawing/2014/main" id="{F1EBE7F7-A249-7E22-6AF1-570094630415}"/>
              </a:ext>
            </a:extLst>
          </p:cNvPr>
          <p:cNvSpPr>
            <a:spLocks noGrp="1"/>
          </p:cNvSpPr>
          <p:nvPr>
            <p:ph type="body" sz="quarter" idx="10"/>
          </p:nvPr>
        </p:nvSpPr>
        <p:spPr>
          <a:xfrm>
            <a:off x="1662113" y="7748703"/>
            <a:ext cx="6070166" cy="4577506"/>
          </a:xfrm>
        </p:spPr>
        <p:txBody>
          <a:bodyPr>
            <a:normAutofit/>
          </a:bodyPr>
          <a:lstStyle/>
          <a:p>
            <a:r>
              <a:rPr lang="en-US" dirty="0"/>
              <a:t>Text Here</a:t>
            </a:r>
          </a:p>
        </p:txBody>
      </p:sp>
      <p:pic>
        <p:nvPicPr>
          <p:cNvPr id="3" name="Picture 2" descr="A boat in the water with a city in the background&#10;&#10;AI-generated content may be incorrect.">
            <a:extLst>
              <a:ext uri="{FF2B5EF4-FFF2-40B4-BE49-F238E27FC236}">
                <a16:creationId xmlns:a16="http://schemas.microsoft.com/office/drawing/2014/main" id="{CBFFCCE2-4276-CBC1-AF39-953B1FC152A3}"/>
              </a:ext>
            </a:extLst>
          </p:cNvPr>
          <p:cNvPicPr>
            <a:picLocks noChangeAspect="1"/>
          </p:cNvPicPr>
          <p:nvPr/>
        </p:nvPicPr>
        <p:blipFill>
          <a:blip r:embed="rId3"/>
          <a:srcRect r="27083" b="-1"/>
          <a:stretch>
            <a:fillRect/>
          </a:stretch>
        </p:blipFill>
        <p:spPr>
          <a:xfrm>
            <a:off x="9513686" y="2038350"/>
            <a:ext cx="12495414" cy="9639300"/>
          </a:xfrm>
          <a:prstGeom prst="roundRect">
            <a:avLst>
              <a:gd name="adj" fmla="val 3686"/>
            </a:avLst>
          </a:prstGeom>
          <a:noFill/>
        </p:spPr>
      </p:pic>
    </p:spTree>
    <p:extLst>
      <p:ext uri="{BB962C8B-B14F-4D97-AF65-F5344CB8AC3E}">
        <p14:creationId xmlns:p14="http://schemas.microsoft.com/office/powerpoint/2010/main" val="40570967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46CDBD3-2601-4A28-0F81-8E80CA726DE9}"/>
              </a:ext>
            </a:extLst>
          </p:cNvPr>
          <p:cNvSpPr txBox="1"/>
          <p:nvPr/>
        </p:nvSpPr>
        <p:spPr>
          <a:xfrm>
            <a:off x="10451523" y="8984996"/>
            <a:ext cx="3480953" cy="1015663"/>
          </a:xfrm>
          <a:prstGeom prst="rect">
            <a:avLst/>
          </a:prstGeom>
          <a:noFill/>
        </p:spPr>
        <p:txBody>
          <a:bodyPr wrap="none" rtlCol="0">
            <a:spAutoFit/>
          </a:bodyPr>
          <a:lstStyle/>
          <a:p>
            <a:r>
              <a:rPr lang="en-US" sz="6000" b="1" dirty="0">
                <a:solidFill>
                  <a:schemeClr val="bg1"/>
                </a:solidFill>
                <a:latin typeface="Calibri" panose="020F0502020204030204" pitchFamily="34" charset="0"/>
                <a:ea typeface="Calibri" panose="020F0502020204030204" pitchFamily="34" charset="0"/>
                <a:cs typeface="Calibri" panose="020F0502020204030204" pitchFamily="34" charset="0"/>
              </a:rPr>
              <a:t>Thank You</a:t>
            </a:r>
          </a:p>
        </p:txBody>
      </p:sp>
    </p:spTree>
    <p:extLst>
      <p:ext uri="{BB962C8B-B14F-4D97-AF65-F5344CB8AC3E}">
        <p14:creationId xmlns:p14="http://schemas.microsoft.com/office/powerpoint/2010/main" val="2457021844"/>
      </p:ext>
    </p:extLst>
  </p:cSld>
  <p:clrMapOvr>
    <a:masterClrMapping/>
  </p:clrMapOvr>
</p:sld>
</file>

<file path=ppt/theme/_rels/theme4.xml.rels><?xml version="1.0" encoding="UTF-8" standalone="yes"?>
<Relationships xmlns="http://schemas.openxmlformats.org/package/2006/relationships"><Relationship Id="rId1" Type="http://schemas.openxmlformats.org/officeDocument/2006/relationships/image" Target="../media/image12.png"/></Relationships>
</file>

<file path=ppt/theme/theme1.xml><?xml version="1.0" encoding="utf-8"?>
<a:theme xmlns:a="http://schemas.openxmlformats.org/drawingml/2006/main" name="Main Slides">
  <a:themeElements>
    <a:clrScheme name="Custom 15">
      <a:dk1>
        <a:srgbClr val="000000"/>
      </a:dk1>
      <a:lt1>
        <a:srgbClr val="FFFFFF"/>
      </a:lt1>
      <a:dk2>
        <a:srgbClr val="511C3C"/>
      </a:dk2>
      <a:lt2>
        <a:srgbClr val="E9C56B"/>
      </a:lt2>
      <a:accent1>
        <a:srgbClr val="89143C"/>
      </a:accent1>
      <a:accent2>
        <a:srgbClr val="0F4260"/>
      </a:accent2>
      <a:accent3>
        <a:srgbClr val="129B82"/>
      </a:accent3>
      <a:accent4>
        <a:srgbClr val="4194B3"/>
      </a:accent4>
      <a:accent5>
        <a:srgbClr val="A29160"/>
      </a:accent5>
      <a:accent6>
        <a:srgbClr val="DD7877"/>
      </a:accent6>
      <a:hlink>
        <a:srgbClr val="8067A4"/>
      </a:hlink>
      <a:folHlink>
        <a:srgbClr val="5A895A"/>
      </a:folHlink>
    </a:clrScheme>
    <a:fontScheme name="Custom 11">
      <a:majorFont>
        <a:latin typeface="Lusail+"/>
        <a:ea typeface=""/>
        <a:cs typeface="Lusail+"/>
      </a:majorFont>
      <a:minorFont>
        <a:latin typeface="Lusail+"/>
        <a:ea typeface=""/>
        <a:cs typeface="Lusail+"/>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0" id="{F5216723-F9DC-1642-9819-92C9247D0BFA}" vid="{6FE89339-DE9D-9248-8756-55E7B1A29B6E}"/>
    </a:ext>
  </a:extLst>
</a:theme>
</file>

<file path=ppt/theme/theme2.xml><?xml version="1.0" encoding="utf-8"?>
<a:theme xmlns:a="http://schemas.openxmlformats.org/drawingml/2006/main" name="Al Adaam Slides">
  <a:themeElements>
    <a:clrScheme name="Custom 15">
      <a:dk1>
        <a:srgbClr val="000000"/>
      </a:dk1>
      <a:lt1>
        <a:srgbClr val="FFFFFF"/>
      </a:lt1>
      <a:dk2>
        <a:srgbClr val="511C3C"/>
      </a:dk2>
      <a:lt2>
        <a:srgbClr val="E9C56B"/>
      </a:lt2>
      <a:accent1>
        <a:srgbClr val="89143C"/>
      </a:accent1>
      <a:accent2>
        <a:srgbClr val="0F4260"/>
      </a:accent2>
      <a:accent3>
        <a:srgbClr val="129B82"/>
      </a:accent3>
      <a:accent4>
        <a:srgbClr val="4194B3"/>
      </a:accent4>
      <a:accent5>
        <a:srgbClr val="A29160"/>
      </a:accent5>
      <a:accent6>
        <a:srgbClr val="DD7877"/>
      </a:accent6>
      <a:hlink>
        <a:srgbClr val="8067A4"/>
      </a:hlink>
      <a:folHlink>
        <a:srgbClr val="5A895A"/>
      </a:folHlink>
    </a:clrScheme>
    <a:fontScheme name="Custom 11">
      <a:majorFont>
        <a:latin typeface="Lusail+"/>
        <a:ea typeface=""/>
        <a:cs typeface="Lusail+"/>
      </a:majorFont>
      <a:minorFont>
        <a:latin typeface="Lusail+"/>
        <a:ea typeface=""/>
        <a:cs typeface="Lusail+"/>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0" id="{F5216723-F9DC-1642-9819-92C9247D0BFA}" vid="{52C03850-8668-A641-BF50-B73F74E661BD}"/>
    </a:ext>
  </a:extLst>
</a:theme>
</file>

<file path=ppt/theme/theme3.xml><?xml version="1.0" encoding="utf-8"?>
<a:theme xmlns:a="http://schemas.openxmlformats.org/drawingml/2006/main" name="Night Blue Slides">
  <a:themeElements>
    <a:clrScheme name="Custom 15">
      <a:dk1>
        <a:srgbClr val="000000"/>
      </a:dk1>
      <a:lt1>
        <a:srgbClr val="FFFFFF"/>
      </a:lt1>
      <a:dk2>
        <a:srgbClr val="511C3C"/>
      </a:dk2>
      <a:lt2>
        <a:srgbClr val="E9C56B"/>
      </a:lt2>
      <a:accent1>
        <a:srgbClr val="89143C"/>
      </a:accent1>
      <a:accent2>
        <a:srgbClr val="0F4260"/>
      </a:accent2>
      <a:accent3>
        <a:srgbClr val="129B82"/>
      </a:accent3>
      <a:accent4>
        <a:srgbClr val="4194B3"/>
      </a:accent4>
      <a:accent5>
        <a:srgbClr val="A29160"/>
      </a:accent5>
      <a:accent6>
        <a:srgbClr val="DD7877"/>
      </a:accent6>
      <a:hlink>
        <a:srgbClr val="8067A4"/>
      </a:hlink>
      <a:folHlink>
        <a:srgbClr val="5A895A"/>
      </a:folHlink>
    </a:clrScheme>
    <a:fontScheme name="Custom 11">
      <a:majorFont>
        <a:latin typeface="Lusail+"/>
        <a:ea typeface=""/>
        <a:cs typeface="Lusail+"/>
      </a:majorFont>
      <a:minorFont>
        <a:latin typeface="Lusail+"/>
        <a:ea typeface=""/>
        <a:cs typeface="Lusail+"/>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0" id="{F5216723-F9DC-1642-9819-92C9247D0BFA}" vid="{6AFCA2C6-5A49-3247-B88C-300AD7DB8CBF}"/>
    </a:ext>
  </a:extLst>
</a:theme>
</file>

<file path=ppt/theme/theme4.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Montserrat Semi Bold"/>
        <a:ea typeface="Montserrat Semi Bold"/>
        <a:cs typeface="Montserrat Semi Bold"/>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825500" rtl="0" fontAlgn="auto" latinLnBrk="0" hangingPunct="0">
          <a:lnSpc>
            <a:spcPct val="120000"/>
          </a:lnSpc>
          <a:spcBef>
            <a:spcPts val="0"/>
          </a:spcBef>
          <a:spcAft>
            <a:spcPts val="0"/>
          </a:spcAft>
          <a:buClrTx/>
          <a:buSzTx/>
          <a:buFontTx/>
          <a:buNone/>
          <a:tabLst/>
          <a:defRPr kumimoji="0" sz="3000" b="0" i="0" u="none" strike="noStrike" cap="none" spc="0" normalizeH="0" baseline="0">
            <a:ln>
              <a:noFill/>
            </a:ln>
            <a:solidFill>
              <a:srgbClr val="009193"/>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A9A05D28E0BE04B80D36AC15DEC8463" ma:contentTypeVersion="13" ma:contentTypeDescription="Create a new document." ma:contentTypeScope="" ma:versionID="9d229c5991c7d19064d4c341db120118">
  <xsd:schema xmlns:xsd="http://www.w3.org/2001/XMLSchema" xmlns:xs="http://www.w3.org/2001/XMLSchema" xmlns:p="http://schemas.microsoft.com/office/2006/metadata/properties" xmlns:ns2="568fae74-7960-4f2c-9607-65fc7cdb8e27" xmlns:ns3="ccfc78df-12a1-45b5-94e7-ab402d6189f7" targetNamespace="http://schemas.microsoft.com/office/2006/metadata/properties" ma:root="true" ma:fieldsID="78b8a7f18d5a6c9e6ac20db5ceedcba0" ns2:_="" ns3:_="">
    <xsd:import namespace="568fae74-7960-4f2c-9607-65fc7cdb8e27"/>
    <xsd:import namespace="ccfc78df-12a1-45b5-94e7-ab402d6189f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8fae74-7960-4f2c-9607-65fc7cdb8e2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0b8e8857-c4c4-424d-b5e5-272a7ed7288e"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cfc78df-12a1-45b5-94e7-ab402d6189f7"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890aa07b-4ada-4028-a3c7-64d7da030af6}" ma:internalName="TaxCatchAll" ma:showField="CatchAllData" ma:web="ccfc78df-12a1-45b5-94e7-ab402d6189f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ccfc78df-12a1-45b5-94e7-ab402d6189f7" xsi:nil="true"/>
    <lcf76f155ced4ddcb4097134ff3c332f xmlns="568fae74-7960-4f2c-9607-65fc7cdb8e27">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FDE2647-8AA6-4B92-BAAF-C1B574EAE2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68fae74-7960-4f2c-9607-65fc7cdb8e27"/>
    <ds:schemaRef ds:uri="ccfc78df-12a1-45b5-94e7-ab402d6189f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94629CF-9D3F-4C19-9D1E-78EE7F8A5899}">
  <ds:schemaRefs>
    <ds:schemaRef ds:uri="http://schemas.microsoft.com/office/2006/documentManagement/types"/>
    <ds:schemaRef ds:uri="http://www.w3.org/XML/1998/namespace"/>
    <ds:schemaRef ds:uri="http://purl.org/dc/dcmitype/"/>
    <ds:schemaRef ds:uri="http://schemas.microsoft.com/office/2006/metadata/properties"/>
    <ds:schemaRef ds:uri="dcacc2ac-28e3-454f-a366-cf9fa7a6c4aa"/>
    <ds:schemaRef ds:uri="http://purl.org/dc/terms/"/>
    <ds:schemaRef ds:uri="http://purl.org/dc/elements/1.1/"/>
    <ds:schemaRef ds:uri="http://schemas.microsoft.com/office/infopath/2007/PartnerControls"/>
    <ds:schemaRef ds:uri="http://schemas.openxmlformats.org/package/2006/metadata/core-properties"/>
    <ds:schemaRef ds:uri="5d10fc0e-007d-4f4b-a3bd-265cd613db07"/>
    <ds:schemaRef ds:uri="ccfc78df-12a1-45b5-94e7-ab402d6189f7"/>
    <ds:schemaRef ds:uri="568fae74-7960-4f2c-9607-65fc7cdb8e27"/>
  </ds:schemaRefs>
</ds:datastoreItem>
</file>

<file path=customXml/itemProps3.xml><?xml version="1.0" encoding="utf-8"?>
<ds:datastoreItem xmlns:ds="http://schemas.openxmlformats.org/officeDocument/2006/customXml" ds:itemID="{DF159935-6F06-41DC-9FEC-5F4A34BC23EC}">
  <ds:schemaRefs>
    <ds:schemaRef ds:uri="http://schemas.microsoft.com/sharepoint/v3/contenttype/forms"/>
  </ds:schemaRefs>
</ds:datastoreItem>
</file>

<file path=docMetadata/LabelInfo.xml><?xml version="1.0" encoding="utf-8"?>
<clbl:labelList xmlns:clbl="http://schemas.microsoft.com/office/2020/mipLabelMetadata">
  <clbl:label id="{390970e2-11f4-42a6-882d-40155ad70dea}" enabled="1" method="Standard" siteId="{e6093642-fb63-48bb-8683-d1d5da2a12ea}" removed="0"/>
</clbl:labelList>
</file>

<file path=docProps/app.xml><?xml version="1.0" encoding="utf-8"?>
<Properties xmlns="http://schemas.openxmlformats.org/officeDocument/2006/extended-properties" xmlns:vt="http://schemas.openxmlformats.org/officeDocument/2006/docPropsVTypes">
  <Template>Calibri Template EN</Template>
  <TotalTime>168</TotalTime>
  <Words>69</Words>
  <Application>Microsoft Office PowerPoint</Application>
  <PresentationFormat>Custom</PresentationFormat>
  <Paragraphs>33</Paragraphs>
  <Slides>11</Slides>
  <Notes>6</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11</vt:i4>
      </vt:variant>
    </vt:vector>
  </HeadingPairs>
  <TitlesOfParts>
    <vt:vector size="22" baseType="lpstr">
      <vt:lpstr>Arial</vt:lpstr>
      <vt:lpstr>Calibri</vt:lpstr>
      <vt:lpstr>Lucida Grande</vt:lpstr>
      <vt:lpstr>Lusail</vt:lpstr>
      <vt:lpstr>Lusail+</vt:lpstr>
      <vt:lpstr>Symbol</vt:lpstr>
      <vt:lpstr>System Font Regular</vt:lpstr>
      <vt:lpstr>Wingdings</vt:lpstr>
      <vt:lpstr>Main Slides</vt:lpstr>
      <vt:lpstr>Al Adaam Slides</vt:lpstr>
      <vt:lpstr>Night Blue Slides</vt:lpstr>
      <vt:lpstr>PowerPoint Presentation</vt:lpstr>
      <vt:lpstr>PowerPoint Presentation</vt:lpstr>
      <vt:lpstr>Executive Summary​</vt:lpstr>
      <vt:lpstr>Text Here</vt:lpstr>
      <vt:lpstr>PowerPoint Presentation</vt:lpstr>
      <vt:lpstr>PowerPoint Presentation</vt:lpstr>
      <vt:lpstr>Text Here</vt:lpstr>
      <vt:lpstr>Text Here</vt:lpstr>
      <vt:lpstr>Text Here</vt:lpstr>
      <vt:lpstr>Text Here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Labib, Christina</dc:creator>
  <cp:lastModifiedBy>Hamed, Mohamed</cp:lastModifiedBy>
  <cp:revision>21</cp:revision>
  <dcterms:created xsi:type="dcterms:W3CDTF">2026-09-14T11:33:00Z</dcterms:created>
  <dcterms:modified xsi:type="dcterms:W3CDTF">2026-09-30T10:12:18Z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0x010100CA9A05D28E0BE04B80D36AC15DEC8463</vt:lpwstr>
  </property>
  <property fmtid="{D5CDD505-2E9C-101B-9397-08002B2CF9AE}" pid="3" name="MediaServiceImageTags">
    <vt:lpwstr/>
  </property>
  <property fmtid="{D5CDD505-2E9C-101B-9397-08002B2CF9AE}" pid="4" name="MSIP_Label_cb50f98f-2891-4f1c-99f9-41fd6e3e0ad7_Enabled">
    <vt:lpwstr>true</vt:lpwstr>
  </property>
  <property fmtid="{D5CDD505-2E9C-101B-9397-08002B2CF9AE}" pid="5" name="MSIP_Label_cb50f98f-2891-4f1c-99f9-41fd6e3e0ad7_SetDate">
    <vt:lpwstr>2025-10-22T06:09:05Z</vt:lpwstr>
  </property>
  <property fmtid="{D5CDD505-2E9C-101B-9397-08002B2CF9AE}" pid="6" name="MSIP_Label_cb50f98f-2891-4f1c-99f9-41fd6e3e0ad7_Method">
    <vt:lpwstr>Standard</vt:lpwstr>
  </property>
  <property fmtid="{D5CDD505-2E9C-101B-9397-08002B2CF9AE}" pid="7" name="MSIP_Label_cb50f98f-2891-4f1c-99f9-41fd6e3e0ad7_Name">
    <vt:lpwstr>defa4170-0d19-0005-0004-bc88714345d2</vt:lpwstr>
  </property>
  <property fmtid="{D5CDD505-2E9C-101B-9397-08002B2CF9AE}" pid="8" name="MSIP_Label_cb50f98f-2891-4f1c-99f9-41fd6e3e0ad7_SiteId">
    <vt:lpwstr>5b4ea122-3ffa-4b3e-84d6-36e8f05e4c84</vt:lpwstr>
  </property>
  <property fmtid="{D5CDD505-2E9C-101B-9397-08002B2CF9AE}" pid="9" name="MSIP_Label_cb50f98f-2891-4f1c-99f9-41fd6e3e0ad7_ActionId">
    <vt:lpwstr>eb235178-cc3c-45e7-9d72-bcf3d987e0e0</vt:lpwstr>
  </property>
  <property fmtid="{D5CDD505-2E9C-101B-9397-08002B2CF9AE}" pid="10" name="MSIP_Label_cb50f98f-2891-4f1c-99f9-41fd6e3e0ad7_ContentBits">
    <vt:lpwstr>0</vt:lpwstr>
  </property>
  <property fmtid="{D5CDD505-2E9C-101B-9397-08002B2CF9AE}" pid="11" name="MSIP_Label_cb50f98f-2891-4f1c-99f9-41fd6e3e0ad7_Tag">
    <vt:lpwstr>50, 3, 0, 1</vt:lpwstr>
  </property>
</Properties>
</file>