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67" r:id="rId5"/>
    <p:sldId id="256" r:id="rId6"/>
    <p:sldId id="259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99" r:id="rId15"/>
    <p:sldId id="26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020491-297D-45FA-A50C-1B4D75669627}" v="45" dt="2026-06-30T06:56:51.8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8087" autoAdjust="0"/>
  </p:normalViewPr>
  <p:slideViewPr>
    <p:cSldViewPr snapToGrid="0">
      <p:cViewPr varScale="1">
        <p:scale>
          <a:sx n="83" d="100"/>
          <a:sy n="83" d="100"/>
        </p:scale>
        <p:origin x="726" y="78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7B53AC-396A-455F-8E95-F317033B1C43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6D0BB0-C347-4A97-A865-D35197B7B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07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6D0BB0-C347-4A97-A865-D35197B7B2F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5146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6D0BB0-C347-4A97-A865-D35197B7B2F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744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BB319F-E40C-13D1-721E-2C1FC499CF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3E74677-8749-A4DD-70A1-A6ED4344FF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A79BD02-C6EB-9B0F-AB51-B6F4E4A648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04587A-7A7D-B02F-B934-C0A4636204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6D0BB0-C347-4A97-A865-D35197B7B2F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3676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04C6E9-9E84-12CB-114B-91C00F05B7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143BE2-1575-2427-FAEF-DEA8D20875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D5CBF4-4E80-C1DE-079E-EBD3873273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AB8B6A-787D-B8B0-8694-87C1E0F5CD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6D0BB0-C347-4A97-A865-D35197B7B2F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0333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3DCE28-E8BA-CA48-177F-B76C1F62C2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4EFA15-5873-A29B-01EF-80E6F7D4D4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053EED-0174-0C4F-711C-DF01B45802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B5B9A5-F492-6A9F-2F75-16B6E90BFB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6D0BB0-C347-4A97-A865-D35197B7B2F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711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E29F52-54FF-9672-FD6D-1110F024E2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D18E12-1FDC-41F5-9F96-96187723F6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67DEEA-F538-7DD7-B0B1-490FF49BDB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842CDD-25CA-2B30-59AD-F5C7EC2272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6D0BB0-C347-4A97-A865-D35197B7B2F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3585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5DE63-9991-3400-3DD6-D686F81265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B9DCB9-C8E8-2AB1-AFE2-D86BA08489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766B9E-7C53-B815-75F6-81A756DC01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1B8300-ABBE-E40A-5901-947EF99F43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6D0BB0-C347-4A97-A865-D35197B7B2F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190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AF74BD-7ABC-FCB6-2F38-E510881CF9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5F9689-CCD0-2758-F25D-25A37959E1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691D09-6F66-75B6-2719-C8EB959928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504DDA-FDE5-1755-2AF9-5B0BD820A1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6D0BB0-C347-4A97-A865-D35197B7B2F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7529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108988-BDB3-D556-3E0A-894C628330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206B43-7C76-B0E7-B59F-396E1A7132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143055-E3D1-9DBC-9584-972FC45C1B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DEBB5D-77DE-C5EE-E149-9062FE630E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6D0BB0-C347-4A97-A865-D35197B7B2F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029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02C978-CD58-4A38-379C-797CC6148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04B921-EAC8-4B58-FD52-9235927969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DC8860-A544-B4D8-265B-12DFCEB066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C34C95-4388-13E4-8419-EEB80948C5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6D0BB0-C347-4A97-A865-D35197B7B2F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96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AO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84" y="0"/>
            <a:ext cx="12180231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090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5302434" y="2194371"/>
            <a:ext cx="5554934" cy="56656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9" name="Line"/>
          <p:cNvSpPr/>
          <p:nvPr userDrawn="1"/>
        </p:nvSpPr>
        <p:spPr>
          <a:xfrm>
            <a:off x="5302434" y="1921137"/>
            <a:ext cx="463920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0" name="Picture Placeholder 2"/>
          <p:cNvSpPr>
            <a:spLocks noGrp="1"/>
          </p:cNvSpPr>
          <p:nvPr>
            <p:ph type="pic" idx="10"/>
          </p:nvPr>
        </p:nvSpPr>
        <p:spPr>
          <a:xfrm>
            <a:off x="1415787" y="0"/>
            <a:ext cx="3459209" cy="52577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5302434" y="2825610"/>
            <a:ext cx="5554934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9FE5D5FA-CD3E-C93B-A2E3-DE5118AA80F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302433" y="3348263"/>
            <a:ext cx="5554933" cy="19089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baseline="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21320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0"/>
          </p:nvPr>
        </p:nvSpPr>
        <p:spPr>
          <a:xfrm>
            <a:off x="7206987" y="0"/>
            <a:ext cx="4985013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493114" y="893372"/>
            <a:ext cx="5005077" cy="421416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493114" y="1394489"/>
            <a:ext cx="5005077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2621189C-5723-77AE-7085-1F91682E20C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72022" y="1827340"/>
            <a:ext cx="5005077" cy="18691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baseline="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8163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/>
          <p:cNvSpPr>
            <a:spLocks noGrp="1"/>
          </p:cNvSpPr>
          <p:nvPr>
            <p:ph type="pic" idx="10"/>
          </p:nvPr>
        </p:nvSpPr>
        <p:spPr>
          <a:xfrm>
            <a:off x="1239941" y="894110"/>
            <a:ext cx="9712119" cy="50697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444237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089"/>
          <p:cNvSpPr>
            <a:spLocks noEditPoints="1"/>
          </p:cNvSpPr>
          <p:nvPr userDrawn="1"/>
        </p:nvSpPr>
        <p:spPr bwMode="auto">
          <a:xfrm>
            <a:off x="6588429" y="938242"/>
            <a:ext cx="546100" cy="495300"/>
          </a:xfrm>
          <a:custGeom>
            <a:avLst/>
            <a:gdLst>
              <a:gd name="T0" fmla="*/ 144 w 160"/>
              <a:gd name="T1" fmla="*/ 52 h 144"/>
              <a:gd name="T2" fmla="*/ 144 w 160"/>
              <a:gd name="T3" fmla="*/ 144 h 144"/>
              <a:gd name="T4" fmla="*/ 0 w 160"/>
              <a:gd name="T5" fmla="*/ 144 h 144"/>
              <a:gd name="T6" fmla="*/ 0 w 160"/>
              <a:gd name="T7" fmla="*/ 0 h 144"/>
              <a:gd name="T8" fmla="*/ 144 w 160"/>
              <a:gd name="T9" fmla="*/ 0 h 144"/>
              <a:gd name="T10" fmla="*/ 144 w 160"/>
              <a:gd name="T11" fmla="*/ 8 h 144"/>
              <a:gd name="T12" fmla="*/ 141 w 160"/>
              <a:gd name="T13" fmla="*/ 11 h 144"/>
              <a:gd name="T14" fmla="*/ 138 w 160"/>
              <a:gd name="T15" fmla="*/ 8 h 144"/>
              <a:gd name="T16" fmla="*/ 138 w 160"/>
              <a:gd name="T17" fmla="*/ 5 h 144"/>
              <a:gd name="T18" fmla="*/ 5 w 160"/>
              <a:gd name="T19" fmla="*/ 5 h 144"/>
              <a:gd name="T20" fmla="*/ 5 w 160"/>
              <a:gd name="T21" fmla="*/ 138 h 144"/>
              <a:gd name="T22" fmla="*/ 138 w 160"/>
              <a:gd name="T23" fmla="*/ 138 h 144"/>
              <a:gd name="T24" fmla="*/ 138 w 160"/>
              <a:gd name="T25" fmla="*/ 52 h 144"/>
              <a:gd name="T26" fmla="*/ 141 w 160"/>
              <a:gd name="T27" fmla="*/ 49 h 144"/>
              <a:gd name="T28" fmla="*/ 144 w 160"/>
              <a:gd name="T29" fmla="*/ 52 h 144"/>
              <a:gd name="T30" fmla="*/ 159 w 160"/>
              <a:gd name="T31" fmla="*/ 12 h 144"/>
              <a:gd name="T32" fmla="*/ 155 w 160"/>
              <a:gd name="T33" fmla="*/ 12 h 144"/>
              <a:gd name="T34" fmla="*/ 73 w 160"/>
              <a:gd name="T35" fmla="*/ 94 h 144"/>
              <a:gd name="T36" fmla="*/ 38 w 160"/>
              <a:gd name="T37" fmla="*/ 58 h 144"/>
              <a:gd name="T38" fmla="*/ 34 w 160"/>
              <a:gd name="T39" fmla="*/ 58 h 144"/>
              <a:gd name="T40" fmla="*/ 34 w 160"/>
              <a:gd name="T41" fmla="*/ 62 h 144"/>
              <a:gd name="T42" fmla="*/ 71 w 160"/>
              <a:gd name="T43" fmla="*/ 100 h 144"/>
              <a:gd name="T44" fmla="*/ 73 w 160"/>
              <a:gd name="T45" fmla="*/ 100 h 144"/>
              <a:gd name="T46" fmla="*/ 75 w 160"/>
              <a:gd name="T47" fmla="*/ 100 h 144"/>
              <a:gd name="T48" fmla="*/ 159 w 160"/>
              <a:gd name="T49" fmla="*/ 15 h 144"/>
              <a:gd name="T50" fmla="*/ 159 w 160"/>
              <a:gd name="T51" fmla="*/ 12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60" h="144">
                <a:moveTo>
                  <a:pt x="144" y="52"/>
                </a:moveTo>
                <a:cubicBezTo>
                  <a:pt x="144" y="144"/>
                  <a:pt x="144" y="144"/>
                  <a:pt x="144" y="144"/>
                </a:cubicBezTo>
                <a:cubicBezTo>
                  <a:pt x="0" y="144"/>
                  <a:pt x="0" y="144"/>
                  <a:pt x="0" y="144"/>
                </a:cubicBezTo>
                <a:cubicBezTo>
                  <a:pt x="0" y="0"/>
                  <a:pt x="0" y="0"/>
                  <a:pt x="0" y="0"/>
                </a:cubicBezTo>
                <a:cubicBezTo>
                  <a:pt x="144" y="0"/>
                  <a:pt x="144" y="0"/>
                  <a:pt x="144" y="0"/>
                </a:cubicBezTo>
                <a:cubicBezTo>
                  <a:pt x="144" y="8"/>
                  <a:pt x="144" y="8"/>
                  <a:pt x="144" y="8"/>
                </a:cubicBezTo>
                <a:cubicBezTo>
                  <a:pt x="144" y="10"/>
                  <a:pt x="143" y="11"/>
                  <a:pt x="141" y="11"/>
                </a:cubicBezTo>
                <a:cubicBezTo>
                  <a:pt x="140" y="11"/>
                  <a:pt x="138" y="10"/>
                  <a:pt x="138" y="8"/>
                </a:cubicBezTo>
                <a:cubicBezTo>
                  <a:pt x="138" y="5"/>
                  <a:pt x="138" y="5"/>
                  <a:pt x="138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138"/>
                  <a:pt x="5" y="138"/>
                  <a:pt x="5" y="138"/>
                </a:cubicBezTo>
                <a:cubicBezTo>
                  <a:pt x="138" y="138"/>
                  <a:pt x="138" y="138"/>
                  <a:pt x="138" y="138"/>
                </a:cubicBezTo>
                <a:cubicBezTo>
                  <a:pt x="138" y="52"/>
                  <a:pt x="138" y="52"/>
                  <a:pt x="138" y="52"/>
                </a:cubicBezTo>
                <a:cubicBezTo>
                  <a:pt x="138" y="50"/>
                  <a:pt x="140" y="49"/>
                  <a:pt x="141" y="49"/>
                </a:cubicBezTo>
                <a:cubicBezTo>
                  <a:pt x="143" y="49"/>
                  <a:pt x="144" y="50"/>
                  <a:pt x="144" y="52"/>
                </a:cubicBezTo>
                <a:close/>
                <a:moveTo>
                  <a:pt x="159" y="12"/>
                </a:moveTo>
                <a:cubicBezTo>
                  <a:pt x="158" y="11"/>
                  <a:pt x="156" y="11"/>
                  <a:pt x="155" y="12"/>
                </a:cubicBezTo>
                <a:cubicBezTo>
                  <a:pt x="73" y="94"/>
                  <a:pt x="73" y="94"/>
                  <a:pt x="73" y="94"/>
                </a:cubicBezTo>
                <a:cubicBezTo>
                  <a:pt x="38" y="58"/>
                  <a:pt x="38" y="58"/>
                  <a:pt x="38" y="58"/>
                </a:cubicBezTo>
                <a:cubicBezTo>
                  <a:pt x="37" y="57"/>
                  <a:pt x="35" y="57"/>
                  <a:pt x="34" y="58"/>
                </a:cubicBezTo>
                <a:cubicBezTo>
                  <a:pt x="33" y="59"/>
                  <a:pt x="33" y="61"/>
                  <a:pt x="34" y="62"/>
                </a:cubicBezTo>
                <a:cubicBezTo>
                  <a:pt x="71" y="100"/>
                  <a:pt x="71" y="100"/>
                  <a:pt x="71" y="100"/>
                </a:cubicBezTo>
                <a:cubicBezTo>
                  <a:pt x="72" y="100"/>
                  <a:pt x="73" y="100"/>
                  <a:pt x="73" y="100"/>
                </a:cubicBezTo>
                <a:cubicBezTo>
                  <a:pt x="74" y="100"/>
                  <a:pt x="75" y="100"/>
                  <a:pt x="75" y="100"/>
                </a:cubicBezTo>
                <a:cubicBezTo>
                  <a:pt x="159" y="15"/>
                  <a:pt x="159" y="15"/>
                  <a:pt x="159" y="15"/>
                </a:cubicBezTo>
                <a:cubicBezTo>
                  <a:pt x="160" y="14"/>
                  <a:pt x="160" y="13"/>
                  <a:pt x="159" y="12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Freeform 1089"/>
          <p:cNvSpPr>
            <a:spLocks noEditPoints="1"/>
          </p:cNvSpPr>
          <p:nvPr userDrawn="1"/>
        </p:nvSpPr>
        <p:spPr bwMode="auto">
          <a:xfrm>
            <a:off x="6588429" y="2300298"/>
            <a:ext cx="546100" cy="495300"/>
          </a:xfrm>
          <a:custGeom>
            <a:avLst/>
            <a:gdLst>
              <a:gd name="T0" fmla="*/ 144 w 160"/>
              <a:gd name="T1" fmla="*/ 52 h 144"/>
              <a:gd name="T2" fmla="*/ 144 w 160"/>
              <a:gd name="T3" fmla="*/ 144 h 144"/>
              <a:gd name="T4" fmla="*/ 0 w 160"/>
              <a:gd name="T5" fmla="*/ 144 h 144"/>
              <a:gd name="T6" fmla="*/ 0 w 160"/>
              <a:gd name="T7" fmla="*/ 0 h 144"/>
              <a:gd name="T8" fmla="*/ 144 w 160"/>
              <a:gd name="T9" fmla="*/ 0 h 144"/>
              <a:gd name="T10" fmla="*/ 144 w 160"/>
              <a:gd name="T11" fmla="*/ 8 h 144"/>
              <a:gd name="T12" fmla="*/ 141 w 160"/>
              <a:gd name="T13" fmla="*/ 11 h 144"/>
              <a:gd name="T14" fmla="*/ 138 w 160"/>
              <a:gd name="T15" fmla="*/ 8 h 144"/>
              <a:gd name="T16" fmla="*/ 138 w 160"/>
              <a:gd name="T17" fmla="*/ 5 h 144"/>
              <a:gd name="T18" fmla="*/ 5 w 160"/>
              <a:gd name="T19" fmla="*/ 5 h 144"/>
              <a:gd name="T20" fmla="*/ 5 w 160"/>
              <a:gd name="T21" fmla="*/ 138 h 144"/>
              <a:gd name="T22" fmla="*/ 138 w 160"/>
              <a:gd name="T23" fmla="*/ 138 h 144"/>
              <a:gd name="T24" fmla="*/ 138 w 160"/>
              <a:gd name="T25" fmla="*/ 52 h 144"/>
              <a:gd name="T26" fmla="*/ 141 w 160"/>
              <a:gd name="T27" fmla="*/ 49 h 144"/>
              <a:gd name="T28" fmla="*/ 144 w 160"/>
              <a:gd name="T29" fmla="*/ 52 h 144"/>
              <a:gd name="T30" fmla="*/ 159 w 160"/>
              <a:gd name="T31" fmla="*/ 12 h 144"/>
              <a:gd name="T32" fmla="*/ 155 w 160"/>
              <a:gd name="T33" fmla="*/ 12 h 144"/>
              <a:gd name="T34" fmla="*/ 73 w 160"/>
              <a:gd name="T35" fmla="*/ 94 h 144"/>
              <a:gd name="T36" fmla="*/ 38 w 160"/>
              <a:gd name="T37" fmla="*/ 58 h 144"/>
              <a:gd name="T38" fmla="*/ 34 w 160"/>
              <a:gd name="T39" fmla="*/ 58 h 144"/>
              <a:gd name="T40" fmla="*/ 34 w 160"/>
              <a:gd name="T41" fmla="*/ 62 h 144"/>
              <a:gd name="T42" fmla="*/ 71 w 160"/>
              <a:gd name="T43" fmla="*/ 100 h 144"/>
              <a:gd name="T44" fmla="*/ 73 w 160"/>
              <a:gd name="T45" fmla="*/ 100 h 144"/>
              <a:gd name="T46" fmla="*/ 75 w 160"/>
              <a:gd name="T47" fmla="*/ 100 h 144"/>
              <a:gd name="T48" fmla="*/ 159 w 160"/>
              <a:gd name="T49" fmla="*/ 15 h 144"/>
              <a:gd name="T50" fmla="*/ 159 w 160"/>
              <a:gd name="T51" fmla="*/ 12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60" h="144">
                <a:moveTo>
                  <a:pt x="144" y="52"/>
                </a:moveTo>
                <a:cubicBezTo>
                  <a:pt x="144" y="144"/>
                  <a:pt x="144" y="144"/>
                  <a:pt x="144" y="144"/>
                </a:cubicBezTo>
                <a:cubicBezTo>
                  <a:pt x="0" y="144"/>
                  <a:pt x="0" y="144"/>
                  <a:pt x="0" y="144"/>
                </a:cubicBezTo>
                <a:cubicBezTo>
                  <a:pt x="0" y="0"/>
                  <a:pt x="0" y="0"/>
                  <a:pt x="0" y="0"/>
                </a:cubicBezTo>
                <a:cubicBezTo>
                  <a:pt x="144" y="0"/>
                  <a:pt x="144" y="0"/>
                  <a:pt x="144" y="0"/>
                </a:cubicBezTo>
                <a:cubicBezTo>
                  <a:pt x="144" y="8"/>
                  <a:pt x="144" y="8"/>
                  <a:pt x="144" y="8"/>
                </a:cubicBezTo>
                <a:cubicBezTo>
                  <a:pt x="144" y="10"/>
                  <a:pt x="143" y="11"/>
                  <a:pt x="141" y="11"/>
                </a:cubicBezTo>
                <a:cubicBezTo>
                  <a:pt x="140" y="11"/>
                  <a:pt x="138" y="10"/>
                  <a:pt x="138" y="8"/>
                </a:cubicBezTo>
                <a:cubicBezTo>
                  <a:pt x="138" y="5"/>
                  <a:pt x="138" y="5"/>
                  <a:pt x="138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138"/>
                  <a:pt x="5" y="138"/>
                  <a:pt x="5" y="138"/>
                </a:cubicBezTo>
                <a:cubicBezTo>
                  <a:pt x="138" y="138"/>
                  <a:pt x="138" y="138"/>
                  <a:pt x="138" y="138"/>
                </a:cubicBezTo>
                <a:cubicBezTo>
                  <a:pt x="138" y="52"/>
                  <a:pt x="138" y="52"/>
                  <a:pt x="138" y="52"/>
                </a:cubicBezTo>
                <a:cubicBezTo>
                  <a:pt x="138" y="50"/>
                  <a:pt x="140" y="49"/>
                  <a:pt x="141" y="49"/>
                </a:cubicBezTo>
                <a:cubicBezTo>
                  <a:pt x="143" y="49"/>
                  <a:pt x="144" y="50"/>
                  <a:pt x="144" y="52"/>
                </a:cubicBezTo>
                <a:close/>
                <a:moveTo>
                  <a:pt x="159" y="12"/>
                </a:moveTo>
                <a:cubicBezTo>
                  <a:pt x="158" y="11"/>
                  <a:pt x="156" y="11"/>
                  <a:pt x="155" y="12"/>
                </a:cubicBezTo>
                <a:cubicBezTo>
                  <a:pt x="73" y="94"/>
                  <a:pt x="73" y="94"/>
                  <a:pt x="73" y="94"/>
                </a:cubicBezTo>
                <a:cubicBezTo>
                  <a:pt x="38" y="58"/>
                  <a:pt x="38" y="58"/>
                  <a:pt x="38" y="58"/>
                </a:cubicBezTo>
                <a:cubicBezTo>
                  <a:pt x="37" y="57"/>
                  <a:pt x="35" y="57"/>
                  <a:pt x="34" y="58"/>
                </a:cubicBezTo>
                <a:cubicBezTo>
                  <a:pt x="33" y="59"/>
                  <a:pt x="33" y="61"/>
                  <a:pt x="34" y="62"/>
                </a:cubicBezTo>
                <a:cubicBezTo>
                  <a:pt x="71" y="100"/>
                  <a:pt x="71" y="100"/>
                  <a:pt x="71" y="100"/>
                </a:cubicBezTo>
                <a:cubicBezTo>
                  <a:pt x="72" y="100"/>
                  <a:pt x="73" y="100"/>
                  <a:pt x="73" y="100"/>
                </a:cubicBezTo>
                <a:cubicBezTo>
                  <a:pt x="74" y="100"/>
                  <a:pt x="75" y="100"/>
                  <a:pt x="75" y="100"/>
                </a:cubicBezTo>
                <a:cubicBezTo>
                  <a:pt x="159" y="15"/>
                  <a:pt x="159" y="15"/>
                  <a:pt x="159" y="15"/>
                </a:cubicBezTo>
                <a:cubicBezTo>
                  <a:pt x="160" y="14"/>
                  <a:pt x="160" y="13"/>
                  <a:pt x="159" y="12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Freeform 1089"/>
          <p:cNvSpPr>
            <a:spLocks noEditPoints="1"/>
          </p:cNvSpPr>
          <p:nvPr userDrawn="1"/>
        </p:nvSpPr>
        <p:spPr bwMode="auto">
          <a:xfrm>
            <a:off x="6588429" y="3701123"/>
            <a:ext cx="546100" cy="495300"/>
          </a:xfrm>
          <a:custGeom>
            <a:avLst/>
            <a:gdLst>
              <a:gd name="T0" fmla="*/ 144 w 160"/>
              <a:gd name="T1" fmla="*/ 52 h 144"/>
              <a:gd name="T2" fmla="*/ 144 w 160"/>
              <a:gd name="T3" fmla="*/ 144 h 144"/>
              <a:gd name="T4" fmla="*/ 0 w 160"/>
              <a:gd name="T5" fmla="*/ 144 h 144"/>
              <a:gd name="T6" fmla="*/ 0 w 160"/>
              <a:gd name="T7" fmla="*/ 0 h 144"/>
              <a:gd name="T8" fmla="*/ 144 w 160"/>
              <a:gd name="T9" fmla="*/ 0 h 144"/>
              <a:gd name="T10" fmla="*/ 144 w 160"/>
              <a:gd name="T11" fmla="*/ 8 h 144"/>
              <a:gd name="T12" fmla="*/ 141 w 160"/>
              <a:gd name="T13" fmla="*/ 11 h 144"/>
              <a:gd name="T14" fmla="*/ 138 w 160"/>
              <a:gd name="T15" fmla="*/ 8 h 144"/>
              <a:gd name="T16" fmla="*/ 138 w 160"/>
              <a:gd name="T17" fmla="*/ 5 h 144"/>
              <a:gd name="T18" fmla="*/ 5 w 160"/>
              <a:gd name="T19" fmla="*/ 5 h 144"/>
              <a:gd name="T20" fmla="*/ 5 w 160"/>
              <a:gd name="T21" fmla="*/ 138 h 144"/>
              <a:gd name="T22" fmla="*/ 138 w 160"/>
              <a:gd name="T23" fmla="*/ 138 h 144"/>
              <a:gd name="T24" fmla="*/ 138 w 160"/>
              <a:gd name="T25" fmla="*/ 52 h 144"/>
              <a:gd name="T26" fmla="*/ 141 w 160"/>
              <a:gd name="T27" fmla="*/ 49 h 144"/>
              <a:gd name="T28" fmla="*/ 144 w 160"/>
              <a:gd name="T29" fmla="*/ 52 h 144"/>
              <a:gd name="T30" fmla="*/ 159 w 160"/>
              <a:gd name="T31" fmla="*/ 12 h 144"/>
              <a:gd name="T32" fmla="*/ 155 w 160"/>
              <a:gd name="T33" fmla="*/ 12 h 144"/>
              <a:gd name="T34" fmla="*/ 73 w 160"/>
              <a:gd name="T35" fmla="*/ 94 h 144"/>
              <a:gd name="T36" fmla="*/ 38 w 160"/>
              <a:gd name="T37" fmla="*/ 58 h 144"/>
              <a:gd name="T38" fmla="*/ 34 w 160"/>
              <a:gd name="T39" fmla="*/ 58 h 144"/>
              <a:gd name="T40" fmla="*/ 34 w 160"/>
              <a:gd name="T41" fmla="*/ 62 h 144"/>
              <a:gd name="T42" fmla="*/ 71 w 160"/>
              <a:gd name="T43" fmla="*/ 100 h 144"/>
              <a:gd name="T44" fmla="*/ 73 w 160"/>
              <a:gd name="T45" fmla="*/ 100 h 144"/>
              <a:gd name="T46" fmla="*/ 75 w 160"/>
              <a:gd name="T47" fmla="*/ 100 h 144"/>
              <a:gd name="T48" fmla="*/ 159 w 160"/>
              <a:gd name="T49" fmla="*/ 15 h 144"/>
              <a:gd name="T50" fmla="*/ 159 w 160"/>
              <a:gd name="T51" fmla="*/ 12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60" h="144">
                <a:moveTo>
                  <a:pt x="144" y="52"/>
                </a:moveTo>
                <a:cubicBezTo>
                  <a:pt x="144" y="144"/>
                  <a:pt x="144" y="144"/>
                  <a:pt x="144" y="144"/>
                </a:cubicBezTo>
                <a:cubicBezTo>
                  <a:pt x="0" y="144"/>
                  <a:pt x="0" y="144"/>
                  <a:pt x="0" y="144"/>
                </a:cubicBezTo>
                <a:cubicBezTo>
                  <a:pt x="0" y="0"/>
                  <a:pt x="0" y="0"/>
                  <a:pt x="0" y="0"/>
                </a:cubicBezTo>
                <a:cubicBezTo>
                  <a:pt x="144" y="0"/>
                  <a:pt x="144" y="0"/>
                  <a:pt x="144" y="0"/>
                </a:cubicBezTo>
                <a:cubicBezTo>
                  <a:pt x="144" y="8"/>
                  <a:pt x="144" y="8"/>
                  <a:pt x="144" y="8"/>
                </a:cubicBezTo>
                <a:cubicBezTo>
                  <a:pt x="144" y="10"/>
                  <a:pt x="143" y="11"/>
                  <a:pt x="141" y="11"/>
                </a:cubicBezTo>
                <a:cubicBezTo>
                  <a:pt x="140" y="11"/>
                  <a:pt x="138" y="10"/>
                  <a:pt x="138" y="8"/>
                </a:cubicBezTo>
                <a:cubicBezTo>
                  <a:pt x="138" y="5"/>
                  <a:pt x="138" y="5"/>
                  <a:pt x="138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138"/>
                  <a:pt x="5" y="138"/>
                  <a:pt x="5" y="138"/>
                </a:cubicBezTo>
                <a:cubicBezTo>
                  <a:pt x="138" y="138"/>
                  <a:pt x="138" y="138"/>
                  <a:pt x="138" y="138"/>
                </a:cubicBezTo>
                <a:cubicBezTo>
                  <a:pt x="138" y="52"/>
                  <a:pt x="138" y="52"/>
                  <a:pt x="138" y="52"/>
                </a:cubicBezTo>
                <a:cubicBezTo>
                  <a:pt x="138" y="50"/>
                  <a:pt x="140" y="49"/>
                  <a:pt x="141" y="49"/>
                </a:cubicBezTo>
                <a:cubicBezTo>
                  <a:pt x="143" y="49"/>
                  <a:pt x="144" y="50"/>
                  <a:pt x="144" y="52"/>
                </a:cubicBezTo>
                <a:close/>
                <a:moveTo>
                  <a:pt x="159" y="12"/>
                </a:moveTo>
                <a:cubicBezTo>
                  <a:pt x="158" y="11"/>
                  <a:pt x="156" y="11"/>
                  <a:pt x="155" y="12"/>
                </a:cubicBezTo>
                <a:cubicBezTo>
                  <a:pt x="73" y="94"/>
                  <a:pt x="73" y="94"/>
                  <a:pt x="73" y="94"/>
                </a:cubicBezTo>
                <a:cubicBezTo>
                  <a:pt x="38" y="58"/>
                  <a:pt x="38" y="58"/>
                  <a:pt x="38" y="58"/>
                </a:cubicBezTo>
                <a:cubicBezTo>
                  <a:pt x="37" y="57"/>
                  <a:pt x="35" y="57"/>
                  <a:pt x="34" y="58"/>
                </a:cubicBezTo>
                <a:cubicBezTo>
                  <a:pt x="33" y="59"/>
                  <a:pt x="33" y="61"/>
                  <a:pt x="34" y="62"/>
                </a:cubicBezTo>
                <a:cubicBezTo>
                  <a:pt x="71" y="100"/>
                  <a:pt x="71" y="100"/>
                  <a:pt x="71" y="100"/>
                </a:cubicBezTo>
                <a:cubicBezTo>
                  <a:pt x="72" y="100"/>
                  <a:pt x="73" y="100"/>
                  <a:pt x="73" y="100"/>
                </a:cubicBezTo>
                <a:cubicBezTo>
                  <a:pt x="74" y="100"/>
                  <a:pt x="75" y="100"/>
                  <a:pt x="75" y="100"/>
                </a:cubicBezTo>
                <a:cubicBezTo>
                  <a:pt x="159" y="15"/>
                  <a:pt x="159" y="15"/>
                  <a:pt x="159" y="15"/>
                </a:cubicBezTo>
                <a:cubicBezTo>
                  <a:pt x="160" y="14"/>
                  <a:pt x="160" y="13"/>
                  <a:pt x="159" y="12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reeform 1089"/>
          <p:cNvSpPr>
            <a:spLocks noEditPoints="1"/>
          </p:cNvSpPr>
          <p:nvPr userDrawn="1"/>
        </p:nvSpPr>
        <p:spPr bwMode="auto">
          <a:xfrm>
            <a:off x="6588429" y="5070551"/>
            <a:ext cx="546100" cy="495300"/>
          </a:xfrm>
          <a:custGeom>
            <a:avLst/>
            <a:gdLst>
              <a:gd name="T0" fmla="*/ 144 w 160"/>
              <a:gd name="T1" fmla="*/ 52 h 144"/>
              <a:gd name="T2" fmla="*/ 144 w 160"/>
              <a:gd name="T3" fmla="*/ 144 h 144"/>
              <a:gd name="T4" fmla="*/ 0 w 160"/>
              <a:gd name="T5" fmla="*/ 144 h 144"/>
              <a:gd name="T6" fmla="*/ 0 w 160"/>
              <a:gd name="T7" fmla="*/ 0 h 144"/>
              <a:gd name="T8" fmla="*/ 144 w 160"/>
              <a:gd name="T9" fmla="*/ 0 h 144"/>
              <a:gd name="T10" fmla="*/ 144 w 160"/>
              <a:gd name="T11" fmla="*/ 8 h 144"/>
              <a:gd name="T12" fmla="*/ 141 w 160"/>
              <a:gd name="T13" fmla="*/ 11 h 144"/>
              <a:gd name="T14" fmla="*/ 138 w 160"/>
              <a:gd name="T15" fmla="*/ 8 h 144"/>
              <a:gd name="T16" fmla="*/ 138 w 160"/>
              <a:gd name="T17" fmla="*/ 5 h 144"/>
              <a:gd name="T18" fmla="*/ 5 w 160"/>
              <a:gd name="T19" fmla="*/ 5 h 144"/>
              <a:gd name="T20" fmla="*/ 5 w 160"/>
              <a:gd name="T21" fmla="*/ 138 h 144"/>
              <a:gd name="T22" fmla="*/ 138 w 160"/>
              <a:gd name="T23" fmla="*/ 138 h 144"/>
              <a:gd name="T24" fmla="*/ 138 w 160"/>
              <a:gd name="T25" fmla="*/ 52 h 144"/>
              <a:gd name="T26" fmla="*/ 141 w 160"/>
              <a:gd name="T27" fmla="*/ 49 h 144"/>
              <a:gd name="T28" fmla="*/ 144 w 160"/>
              <a:gd name="T29" fmla="*/ 52 h 144"/>
              <a:gd name="T30" fmla="*/ 159 w 160"/>
              <a:gd name="T31" fmla="*/ 12 h 144"/>
              <a:gd name="T32" fmla="*/ 155 w 160"/>
              <a:gd name="T33" fmla="*/ 12 h 144"/>
              <a:gd name="T34" fmla="*/ 73 w 160"/>
              <a:gd name="T35" fmla="*/ 94 h 144"/>
              <a:gd name="T36" fmla="*/ 38 w 160"/>
              <a:gd name="T37" fmla="*/ 58 h 144"/>
              <a:gd name="T38" fmla="*/ 34 w 160"/>
              <a:gd name="T39" fmla="*/ 58 h 144"/>
              <a:gd name="T40" fmla="*/ 34 w 160"/>
              <a:gd name="T41" fmla="*/ 62 h 144"/>
              <a:gd name="T42" fmla="*/ 71 w 160"/>
              <a:gd name="T43" fmla="*/ 100 h 144"/>
              <a:gd name="T44" fmla="*/ 73 w 160"/>
              <a:gd name="T45" fmla="*/ 100 h 144"/>
              <a:gd name="T46" fmla="*/ 75 w 160"/>
              <a:gd name="T47" fmla="*/ 100 h 144"/>
              <a:gd name="T48" fmla="*/ 159 w 160"/>
              <a:gd name="T49" fmla="*/ 15 h 144"/>
              <a:gd name="T50" fmla="*/ 159 w 160"/>
              <a:gd name="T51" fmla="*/ 12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60" h="144">
                <a:moveTo>
                  <a:pt x="144" y="52"/>
                </a:moveTo>
                <a:cubicBezTo>
                  <a:pt x="144" y="144"/>
                  <a:pt x="144" y="144"/>
                  <a:pt x="144" y="144"/>
                </a:cubicBezTo>
                <a:cubicBezTo>
                  <a:pt x="0" y="144"/>
                  <a:pt x="0" y="144"/>
                  <a:pt x="0" y="144"/>
                </a:cubicBezTo>
                <a:cubicBezTo>
                  <a:pt x="0" y="0"/>
                  <a:pt x="0" y="0"/>
                  <a:pt x="0" y="0"/>
                </a:cubicBezTo>
                <a:cubicBezTo>
                  <a:pt x="144" y="0"/>
                  <a:pt x="144" y="0"/>
                  <a:pt x="144" y="0"/>
                </a:cubicBezTo>
                <a:cubicBezTo>
                  <a:pt x="144" y="8"/>
                  <a:pt x="144" y="8"/>
                  <a:pt x="144" y="8"/>
                </a:cubicBezTo>
                <a:cubicBezTo>
                  <a:pt x="144" y="10"/>
                  <a:pt x="143" y="11"/>
                  <a:pt x="141" y="11"/>
                </a:cubicBezTo>
                <a:cubicBezTo>
                  <a:pt x="140" y="11"/>
                  <a:pt x="138" y="10"/>
                  <a:pt x="138" y="8"/>
                </a:cubicBezTo>
                <a:cubicBezTo>
                  <a:pt x="138" y="5"/>
                  <a:pt x="138" y="5"/>
                  <a:pt x="138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138"/>
                  <a:pt x="5" y="138"/>
                  <a:pt x="5" y="138"/>
                </a:cubicBezTo>
                <a:cubicBezTo>
                  <a:pt x="138" y="138"/>
                  <a:pt x="138" y="138"/>
                  <a:pt x="138" y="138"/>
                </a:cubicBezTo>
                <a:cubicBezTo>
                  <a:pt x="138" y="52"/>
                  <a:pt x="138" y="52"/>
                  <a:pt x="138" y="52"/>
                </a:cubicBezTo>
                <a:cubicBezTo>
                  <a:pt x="138" y="50"/>
                  <a:pt x="140" y="49"/>
                  <a:pt x="141" y="49"/>
                </a:cubicBezTo>
                <a:cubicBezTo>
                  <a:pt x="143" y="49"/>
                  <a:pt x="144" y="50"/>
                  <a:pt x="144" y="52"/>
                </a:cubicBezTo>
                <a:close/>
                <a:moveTo>
                  <a:pt x="159" y="12"/>
                </a:moveTo>
                <a:cubicBezTo>
                  <a:pt x="158" y="11"/>
                  <a:pt x="156" y="11"/>
                  <a:pt x="155" y="12"/>
                </a:cubicBezTo>
                <a:cubicBezTo>
                  <a:pt x="73" y="94"/>
                  <a:pt x="73" y="94"/>
                  <a:pt x="73" y="94"/>
                </a:cubicBezTo>
                <a:cubicBezTo>
                  <a:pt x="38" y="58"/>
                  <a:pt x="38" y="58"/>
                  <a:pt x="38" y="58"/>
                </a:cubicBezTo>
                <a:cubicBezTo>
                  <a:pt x="37" y="57"/>
                  <a:pt x="35" y="57"/>
                  <a:pt x="34" y="58"/>
                </a:cubicBezTo>
                <a:cubicBezTo>
                  <a:pt x="33" y="59"/>
                  <a:pt x="33" y="61"/>
                  <a:pt x="34" y="62"/>
                </a:cubicBezTo>
                <a:cubicBezTo>
                  <a:pt x="71" y="100"/>
                  <a:pt x="71" y="100"/>
                  <a:pt x="71" y="100"/>
                </a:cubicBezTo>
                <a:cubicBezTo>
                  <a:pt x="72" y="100"/>
                  <a:pt x="73" y="100"/>
                  <a:pt x="73" y="100"/>
                </a:cubicBezTo>
                <a:cubicBezTo>
                  <a:pt x="74" y="100"/>
                  <a:pt x="75" y="100"/>
                  <a:pt x="75" y="100"/>
                </a:cubicBezTo>
                <a:cubicBezTo>
                  <a:pt x="159" y="15"/>
                  <a:pt x="159" y="15"/>
                  <a:pt x="159" y="15"/>
                </a:cubicBezTo>
                <a:cubicBezTo>
                  <a:pt x="160" y="14"/>
                  <a:pt x="160" y="13"/>
                  <a:pt x="159" y="12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493114" y="933066"/>
            <a:ext cx="3912125" cy="421416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493114" y="1526292"/>
            <a:ext cx="3868841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7363671" y="914016"/>
            <a:ext cx="3032846" cy="88093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7363671" y="2295122"/>
            <a:ext cx="3032846" cy="88093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3" name="Content Placeholder 3"/>
          <p:cNvSpPr>
            <a:spLocks noGrp="1"/>
          </p:cNvSpPr>
          <p:nvPr>
            <p:ph sz="half" idx="12" hasCustomPrompt="1"/>
          </p:nvPr>
        </p:nvSpPr>
        <p:spPr>
          <a:xfrm>
            <a:off x="7363671" y="3695947"/>
            <a:ext cx="3032846" cy="88093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3" hasCustomPrompt="1"/>
          </p:nvPr>
        </p:nvSpPr>
        <p:spPr>
          <a:xfrm>
            <a:off x="7363671" y="5065374"/>
            <a:ext cx="3032846" cy="88093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CB0F921C-F1D9-7357-69F2-B5E647B99D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93114" y="2089539"/>
            <a:ext cx="3912125" cy="18592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baseline="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133728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 userDrawn="1"/>
        </p:nvGrpSpPr>
        <p:grpSpPr>
          <a:xfrm>
            <a:off x="6007843" y="2093922"/>
            <a:ext cx="176314" cy="4807634"/>
            <a:chOff x="6007843" y="2104743"/>
            <a:chExt cx="176314" cy="4807634"/>
          </a:xfrm>
        </p:grpSpPr>
        <p:sp>
          <p:nvSpPr>
            <p:cNvPr id="7" name="Line">
              <a:extLst>
                <a:ext uri="{FF2B5EF4-FFF2-40B4-BE49-F238E27FC236}">
                  <a16:creationId xmlns:a16="http://schemas.microsoft.com/office/drawing/2014/main" id="{ED0CA709-B4DA-42A4-A65A-DD90CC70944F}"/>
                </a:ext>
              </a:extLst>
            </p:cNvPr>
            <p:cNvSpPr/>
            <p:nvPr userDrawn="1"/>
          </p:nvSpPr>
          <p:spPr>
            <a:xfrm flipH="1" flipV="1">
              <a:off x="6096000" y="2298688"/>
              <a:ext cx="0" cy="1355412"/>
            </a:xfrm>
            <a:prstGeom prst="line">
              <a:avLst/>
            </a:prstGeom>
            <a:ln w="12700">
              <a:solidFill>
                <a:srgbClr val="C8CBD1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8" name="Line">
              <a:extLst>
                <a:ext uri="{FF2B5EF4-FFF2-40B4-BE49-F238E27FC236}">
                  <a16:creationId xmlns:a16="http://schemas.microsoft.com/office/drawing/2014/main" id="{4C6F293B-B127-4661-AFF9-E2A26C4EA91A}"/>
                </a:ext>
              </a:extLst>
            </p:cNvPr>
            <p:cNvSpPr/>
            <p:nvPr userDrawn="1"/>
          </p:nvSpPr>
          <p:spPr>
            <a:xfrm flipH="1" flipV="1">
              <a:off x="6096000" y="3856420"/>
              <a:ext cx="0" cy="1373924"/>
            </a:xfrm>
            <a:prstGeom prst="line">
              <a:avLst/>
            </a:prstGeom>
            <a:ln w="12700">
              <a:solidFill>
                <a:srgbClr val="C8CBD1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9" name="Circle">
              <a:extLst>
                <a:ext uri="{FF2B5EF4-FFF2-40B4-BE49-F238E27FC236}">
                  <a16:creationId xmlns:a16="http://schemas.microsoft.com/office/drawing/2014/main" id="{BDFF0B1B-931C-4414-AA34-39D4A346322F}"/>
                </a:ext>
              </a:extLst>
            </p:cNvPr>
            <p:cNvSpPr/>
            <p:nvPr userDrawn="1"/>
          </p:nvSpPr>
          <p:spPr>
            <a:xfrm flipH="1">
              <a:off x="6007843" y="2104743"/>
              <a:ext cx="176314" cy="176314"/>
            </a:xfrm>
            <a:prstGeom prst="ellipse">
              <a:avLst/>
            </a:prstGeom>
            <a:ln w="38100">
              <a:solidFill>
                <a:schemeClr val="bg1">
                  <a:lumMod val="85000"/>
                </a:schemeClr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10" name="Circle">
              <a:extLst>
                <a:ext uri="{FF2B5EF4-FFF2-40B4-BE49-F238E27FC236}">
                  <a16:creationId xmlns:a16="http://schemas.microsoft.com/office/drawing/2014/main" id="{40232A07-956E-4919-BB59-458C85A4695F}"/>
                </a:ext>
              </a:extLst>
            </p:cNvPr>
            <p:cNvSpPr/>
            <p:nvPr userDrawn="1"/>
          </p:nvSpPr>
          <p:spPr>
            <a:xfrm flipH="1">
              <a:off x="6007843" y="3671731"/>
              <a:ext cx="176314" cy="176314"/>
            </a:xfrm>
            <a:prstGeom prst="ellipse">
              <a:avLst/>
            </a:prstGeom>
            <a:ln w="38100">
              <a:solidFill>
                <a:schemeClr val="tx2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11" name="Circle">
              <a:extLst>
                <a:ext uri="{FF2B5EF4-FFF2-40B4-BE49-F238E27FC236}">
                  <a16:creationId xmlns:a16="http://schemas.microsoft.com/office/drawing/2014/main" id="{092E8249-2175-4D1D-8844-3827F3997C3B}"/>
                </a:ext>
              </a:extLst>
            </p:cNvPr>
            <p:cNvSpPr/>
            <p:nvPr userDrawn="1"/>
          </p:nvSpPr>
          <p:spPr>
            <a:xfrm flipH="1">
              <a:off x="6007843" y="5238719"/>
              <a:ext cx="176314" cy="176314"/>
            </a:xfrm>
            <a:prstGeom prst="ellipse">
              <a:avLst/>
            </a:prstGeom>
            <a:ln w="38100">
              <a:solidFill>
                <a:schemeClr val="bg1">
                  <a:lumMod val="85000"/>
                </a:schemeClr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12" name="Line">
              <a:extLst>
                <a:ext uri="{FF2B5EF4-FFF2-40B4-BE49-F238E27FC236}">
                  <a16:creationId xmlns:a16="http://schemas.microsoft.com/office/drawing/2014/main" id="{C2451783-88C0-4D58-8C3F-407E9FF913BE}"/>
                </a:ext>
              </a:extLst>
            </p:cNvPr>
            <p:cNvSpPr/>
            <p:nvPr userDrawn="1"/>
          </p:nvSpPr>
          <p:spPr>
            <a:xfrm flipH="1" flipV="1">
              <a:off x="6096000" y="5442068"/>
              <a:ext cx="0" cy="1470309"/>
            </a:xfrm>
            <a:prstGeom prst="line">
              <a:avLst/>
            </a:prstGeom>
            <a:ln w="12700">
              <a:solidFill>
                <a:srgbClr val="C8CBD1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</p:grpSp>
      <p:sp>
        <p:nvSpPr>
          <p:cNvPr id="17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2522039" y="3631448"/>
            <a:ext cx="3100279" cy="697973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tx2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9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6562894" y="5335798"/>
            <a:ext cx="3100279" cy="69797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30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6562893" y="4890981"/>
            <a:ext cx="3100279" cy="35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2021</a:t>
            </a:r>
            <a:endParaRPr lang="en-CA" dirty="0"/>
          </a:p>
        </p:txBody>
      </p:sp>
      <p:sp>
        <p:nvSpPr>
          <p:cNvPr id="32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2522038" y="3186317"/>
            <a:ext cx="3100279" cy="35315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2020</a:t>
            </a:r>
            <a:endParaRPr lang="en-CA" dirty="0"/>
          </a:p>
        </p:txBody>
      </p:sp>
      <p:sp>
        <p:nvSpPr>
          <p:cNvPr id="34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6562893" y="1987506"/>
            <a:ext cx="3100279" cy="69797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35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6562892" y="1542689"/>
            <a:ext cx="3100279" cy="35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2019</a:t>
            </a:r>
            <a:endParaRPr lang="en-CA" dirty="0"/>
          </a:p>
        </p:txBody>
      </p:sp>
      <p:sp>
        <p:nvSpPr>
          <p:cNvPr id="36" name="Title 1"/>
          <p:cNvSpPr>
            <a:spLocks noGrp="1"/>
          </p:cNvSpPr>
          <p:nvPr>
            <p:ph type="title"/>
          </p:nvPr>
        </p:nvSpPr>
        <p:spPr>
          <a:xfrm>
            <a:off x="1493114" y="933066"/>
            <a:ext cx="3912125" cy="42141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18369560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 userDrawn="1"/>
        </p:nvGrpSpPr>
        <p:grpSpPr>
          <a:xfrm>
            <a:off x="6007843" y="-200194"/>
            <a:ext cx="176314" cy="4807634"/>
            <a:chOff x="6007843" y="-200194"/>
            <a:chExt cx="176314" cy="4807634"/>
          </a:xfrm>
        </p:grpSpPr>
        <p:sp>
          <p:nvSpPr>
            <p:cNvPr id="8" name="Line">
              <a:extLst>
                <a:ext uri="{FF2B5EF4-FFF2-40B4-BE49-F238E27FC236}">
                  <a16:creationId xmlns:a16="http://schemas.microsoft.com/office/drawing/2014/main" id="{ED0CA709-B4DA-42A4-A65A-DD90CC70944F}"/>
                </a:ext>
              </a:extLst>
            </p:cNvPr>
            <p:cNvSpPr/>
            <p:nvPr userDrawn="1"/>
          </p:nvSpPr>
          <p:spPr>
            <a:xfrm flipH="1">
              <a:off x="6096000" y="3058083"/>
              <a:ext cx="0" cy="1355412"/>
            </a:xfrm>
            <a:prstGeom prst="line">
              <a:avLst/>
            </a:prstGeom>
            <a:ln w="12700">
              <a:solidFill>
                <a:srgbClr val="C8CBD1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9" name="Line">
              <a:extLst>
                <a:ext uri="{FF2B5EF4-FFF2-40B4-BE49-F238E27FC236}">
                  <a16:creationId xmlns:a16="http://schemas.microsoft.com/office/drawing/2014/main" id="{4C6F293B-B127-4661-AFF9-E2A26C4EA91A}"/>
                </a:ext>
              </a:extLst>
            </p:cNvPr>
            <p:cNvSpPr/>
            <p:nvPr userDrawn="1"/>
          </p:nvSpPr>
          <p:spPr>
            <a:xfrm flipH="1">
              <a:off x="6096000" y="1481839"/>
              <a:ext cx="0" cy="1373924"/>
            </a:xfrm>
            <a:prstGeom prst="line">
              <a:avLst/>
            </a:prstGeom>
            <a:ln w="12700">
              <a:solidFill>
                <a:srgbClr val="C8CBD1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10" name="Circle">
              <a:extLst>
                <a:ext uri="{FF2B5EF4-FFF2-40B4-BE49-F238E27FC236}">
                  <a16:creationId xmlns:a16="http://schemas.microsoft.com/office/drawing/2014/main" id="{BDFF0B1B-931C-4414-AA34-39D4A346322F}"/>
                </a:ext>
              </a:extLst>
            </p:cNvPr>
            <p:cNvSpPr/>
            <p:nvPr userDrawn="1"/>
          </p:nvSpPr>
          <p:spPr>
            <a:xfrm flipH="1" flipV="1">
              <a:off x="6007843" y="4431126"/>
              <a:ext cx="176314" cy="176314"/>
            </a:xfrm>
            <a:prstGeom prst="ellipse">
              <a:avLst/>
            </a:prstGeom>
            <a:ln w="38100">
              <a:solidFill>
                <a:schemeClr val="tx2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11" name="Circle">
              <a:extLst>
                <a:ext uri="{FF2B5EF4-FFF2-40B4-BE49-F238E27FC236}">
                  <a16:creationId xmlns:a16="http://schemas.microsoft.com/office/drawing/2014/main" id="{40232A07-956E-4919-BB59-458C85A4695F}"/>
                </a:ext>
              </a:extLst>
            </p:cNvPr>
            <p:cNvSpPr/>
            <p:nvPr userDrawn="1"/>
          </p:nvSpPr>
          <p:spPr>
            <a:xfrm flipH="1" flipV="1">
              <a:off x="6007843" y="2864138"/>
              <a:ext cx="176314" cy="176314"/>
            </a:xfrm>
            <a:prstGeom prst="ellipse">
              <a:avLst/>
            </a:prstGeom>
            <a:ln w="38100">
              <a:solidFill>
                <a:schemeClr val="bg1">
                  <a:lumMod val="85000"/>
                </a:schemeClr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12" name="Circle">
              <a:extLst>
                <a:ext uri="{FF2B5EF4-FFF2-40B4-BE49-F238E27FC236}">
                  <a16:creationId xmlns:a16="http://schemas.microsoft.com/office/drawing/2014/main" id="{092E8249-2175-4D1D-8844-3827F3997C3B}"/>
                </a:ext>
              </a:extLst>
            </p:cNvPr>
            <p:cNvSpPr/>
            <p:nvPr userDrawn="1"/>
          </p:nvSpPr>
          <p:spPr>
            <a:xfrm flipH="1" flipV="1">
              <a:off x="6007843" y="1291739"/>
              <a:ext cx="176314" cy="176314"/>
            </a:xfrm>
            <a:prstGeom prst="ellipse">
              <a:avLst/>
            </a:prstGeom>
            <a:ln w="38100">
              <a:solidFill>
                <a:schemeClr val="bg1">
                  <a:lumMod val="85000"/>
                </a:schemeClr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13" name="Line">
              <a:extLst>
                <a:ext uri="{FF2B5EF4-FFF2-40B4-BE49-F238E27FC236}">
                  <a16:creationId xmlns:a16="http://schemas.microsoft.com/office/drawing/2014/main" id="{C2451783-88C0-4D58-8C3F-407E9FF913BE}"/>
                </a:ext>
              </a:extLst>
            </p:cNvPr>
            <p:cNvSpPr/>
            <p:nvPr userDrawn="1"/>
          </p:nvSpPr>
          <p:spPr>
            <a:xfrm flipH="1">
              <a:off x="6096000" y="-200194"/>
              <a:ext cx="0" cy="1470309"/>
            </a:xfrm>
            <a:prstGeom prst="line">
              <a:avLst/>
            </a:prstGeom>
            <a:ln w="12700">
              <a:solidFill>
                <a:srgbClr val="C8CBD1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</p:grpSp>
      <p:sp>
        <p:nvSpPr>
          <p:cNvPr id="22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2522039" y="2906420"/>
            <a:ext cx="3100279" cy="697973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3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6562894" y="4610770"/>
            <a:ext cx="3100279" cy="69797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tx2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4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6562893" y="4165953"/>
            <a:ext cx="3100279" cy="35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2024</a:t>
            </a:r>
            <a:endParaRPr lang="en-CA" dirty="0"/>
          </a:p>
        </p:txBody>
      </p:sp>
      <p:sp>
        <p:nvSpPr>
          <p:cNvPr id="25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2522038" y="2461289"/>
            <a:ext cx="3100279" cy="35315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2023</a:t>
            </a:r>
            <a:endParaRPr lang="en-CA" dirty="0"/>
          </a:p>
        </p:txBody>
      </p:sp>
      <p:sp>
        <p:nvSpPr>
          <p:cNvPr id="26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6562893" y="1262478"/>
            <a:ext cx="3100279" cy="69797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7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6562892" y="817661"/>
            <a:ext cx="3100279" cy="35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2022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848073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493114" y="933066"/>
            <a:ext cx="3047677" cy="421416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  <p:sp>
        <p:nvSpPr>
          <p:cNvPr id="12" name="Line"/>
          <p:cNvSpPr/>
          <p:nvPr userDrawn="1"/>
        </p:nvSpPr>
        <p:spPr>
          <a:xfrm>
            <a:off x="1590505" y="890388"/>
            <a:ext cx="483351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EA719E7D-35D6-8BA7-67BF-350B594EBF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3114" y="1495005"/>
            <a:ext cx="3868841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2BB7D399-0A9A-7FEA-C8D7-D97C6255B8D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93114" y="2004537"/>
            <a:ext cx="3912125" cy="18592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baseline="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712724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fograph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493114" y="933066"/>
            <a:ext cx="3047677" cy="421416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  <p:sp>
        <p:nvSpPr>
          <p:cNvPr id="12" name="Line"/>
          <p:cNvSpPr/>
          <p:nvPr userDrawn="1"/>
        </p:nvSpPr>
        <p:spPr>
          <a:xfrm>
            <a:off x="1590505" y="890388"/>
            <a:ext cx="483351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EA719E7D-35D6-8BA7-67BF-350B594EBF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3114" y="1495005"/>
            <a:ext cx="3868841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768067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/>
              <a:t>        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5F06B2-A3B3-C1BF-B9BF-F334479F32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64625"/>
          </a:xfrm>
          <a:prstGeom prst="rect">
            <a:avLst/>
          </a:prstGeom>
        </p:spPr>
      </p:pic>
      <p:sp>
        <p:nvSpPr>
          <p:cNvPr id="5" name="Line"/>
          <p:cNvSpPr/>
          <p:nvPr userDrawn="1"/>
        </p:nvSpPr>
        <p:spPr>
          <a:xfrm>
            <a:off x="5854325" y="817606"/>
            <a:ext cx="483351" cy="0"/>
          </a:xfrm>
          <a:prstGeom prst="line">
            <a:avLst/>
          </a:prstGeom>
          <a:ln w="38100">
            <a:solidFill>
              <a:schemeClr val="bg1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8" name="Line"/>
          <p:cNvSpPr/>
          <p:nvPr userDrawn="1"/>
        </p:nvSpPr>
        <p:spPr>
          <a:xfrm>
            <a:off x="605545" y="6193103"/>
            <a:ext cx="0" cy="664897"/>
          </a:xfrm>
          <a:prstGeom prst="line">
            <a:avLst/>
          </a:prstGeom>
          <a:ln w="38100">
            <a:solidFill>
              <a:schemeClr val="bg1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2" name="TextBox 11"/>
          <p:cNvSpPr txBox="1"/>
          <p:nvPr userDrawn="1"/>
        </p:nvSpPr>
        <p:spPr>
          <a:xfrm>
            <a:off x="3417727" y="901287"/>
            <a:ext cx="535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+mj-lt"/>
              </a:rPr>
              <a:t>Thank You</a:t>
            </a:r>
            <a:endParaRPr lang="en-CA" sz="32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5ADC9D9-523A-FE5C-67B7-B0750CC59BF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-103301" y="5093005"/>
            <a:ext cx="1417690" cy="561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803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70031" y="2683986"/>
            <a:ext cx="5251938" cy="533496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Presenter Name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70031" y="3349193"/>
            <a:ext cx="5251938" cy="74521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Title and/or Company Name</a:t>
            </a:r>
            <a:endParaRPr lang="en-CA" dirty="0"/>
          </a:p>
        </p:txBody>
      </p:sp>
      <p:sp>
        <p:nvSpPr>
          <p:cNvPr id="8" name="Line"/>
          <p:cNvSpPr/>
          <p:nvPr userDrawn="1"/>
        </p:nvSpPr>
        <p:spPr>
          <a:xfrm>
            <a:off x="5854325" y="2440813"/>
            <a:ext cx="483351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70909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493114" y="893372"/>
            <a:ext cx="9205772" cy="5945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 baseline="0"/>
            </a:lvl1pPr>
          </a:lstStyle>
          <a:p>
            <a:r>
              <a:rPr lang="en-US" dirty="0"/>
              <a:t>Presentation Overview</a:t>
            </a:r>
            <a:endParaRPr lang="en-CA" dirty="0"/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1493113" y="2217842"/>
            <a:ext cx="1088557" cy="947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</a:t>
            </a:r>
            <a:endParaRPr lang="en-CA" dirty="0"/>
          </a:p>
        </p:txBody>
      </p:sp>
      <p:sp>
        <p:nvSpPr>
          <p:cNvPr id="6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2635777" y="2596210"/>
            <a:ext cx="3110334" cy="56902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1493113" y="3652567"/>
            <a:ext cx="1088557" cy="947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03</a:t>
            </a:r>
            <a:endParaRPr lang="en-CA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13" hasCustomPrompt="1"/>
          </p:nvPr>
        </p:nvSpPr>
        <p:spPr>
          <a:xfrm>
            <a:off x="2635777" y="4030935"/>
            <a:ext cx="3110334" cy="56902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6445888" y="2122515"/>
            <a:ext cx="1088557" cy="947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02</a:t>
            </a:r>
            <a:endParaRPr lang="en-CA" dirty="0"/>
          </a:p>
        </p:txBody>
      </p:sp>
      <p:sp>
        <p:nvSpPr>
          <p:cNvPr id="15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7588552" y="2500883"/>
            <a:ext cx="3110334" cy="56902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6445888" y="3557240"/>
            <a:ext cx="1088557" cy="947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04</a:t>
            </a:r>
            <a:endParaRPr lang="en-CA" dirty="0"/>
          </a:p>
        </p:txBody>
      </p:sp>
      <p:sp>
        <p:nvSpPr>
          <p:cNvPr id="18" name="Content Placeholder 3"/>
          <p:cNvSpPr>
            <a:spLocks noGrp="1"/>
          </p:cNvSpPr>
          <p:nvPr>
            <p:ph sz="half" idx="17" hasCustomPrompt="1"/>
          </p:nvPr>
        </p:nvSpPr>
        <p:spPr>
          <a:xfrm>
            <a:off x="7588552" y="3935608"/>
            <a:ext cx="3110334" cy="56902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0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1493113" y="5087292"/>
            <a:ext cx="1088557" cy="947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05</a:t>
            </a:r>
            <a:endParaRPr lang="en-CA" dirty="0"/>
          </a:p>
        </p:txBody>
      </p:sp>
      <p:sp>
        <p:nvSpPr>
          <p:cNvPr id="21" name="Content Placeholder 3"/>
          <p:cNvSpPr>
            <a:spLocks noGrp="1"/>
          </p:cNvSpPr>
          <p:nvPr>
            <p:ph sz="half" idx="19" hasCustomPrompt="1"/>
          </p:nvPr>
        </p:nvSpPr>
        <p:spPr>
          <a:xfrm>
            <a:off x="2635777" y="5465660"/>
            <a:ext cx="3110334" cy="56902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3" name="Text Placeholder 12"/>
          <p:cNvSpPr>
            <a:spLocks noGrp="1"/>
          </p:cNvSpPr>
          <p:nvPr>
            <p:ph type="body" sz="quarter" idx="20" hasCustomPrompt="1"/>
          </p:nvPr>
        </p:nvSpPr>
        <p:spPr>
          <a:xfrm>
            <a:off x="6445888" y="4991965"/>
            <a:ext cx="1088557" cy="947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06</a:t>
            </a:r>
            <a:endParaRPr lang="en-CA" dirty="0"/>
          </a:p>
        </p:txBody>
      </p:sp>
      <p:sp>
        <p:nvSpPr>
          <p:cNvPr id="24" name="Content Placeholder 3"/>
          <p:cNvSpPr>
            <a:spLocks noGrp="1"/>
          </p:cNvSpPr>
          <p:nvPr>
            <p:ph sz="half" idx="21" hasCustomPrompt="1"/>
          </p:nvPr>
        </p:nvSpPr>
        <p:spPr>
          <a:xfrm>
            <a:off x="7588552" y="5370333"/>
            <a:ext cx="3110334" cy="56902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5" name="Line"/>
          <p:cNvSpPr/>
          <p:nvPr userDrawn="1"/>
        </p:nvSpPr>
        <p:spPr>
          <a:xfrm>
            <a:off x="1623191" y="1520751"/>
            <a:ext cx="463920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6" name="Text Placeholder 12"/>
          <p:cNvSpPr>
            <a:spLocks noGrp="1"/>
          </p:cNvSpPr>
          <p:nvPr>
            <p:ph type="body" sz="quarter" idx="22" hasCustomPrompt="1"/>
          </p:nvPr>
        </p:nvSpPr>
        <p:spPr>
          <a:xfrm>
            <a:off x="2635778" y="2217842"/>
            <a:ext cx="3110334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Chapter Title</a:t>
            </a:r>
            <a:endParaRPr lang="en-CA" dirty="0"/>
          </a:p>
        </p:txBody>
      </p:sp>
      <p:sp>
        <p:nvSpPr>
          <p:cNvPr id="28" name="Text Placeholder 12"/>
          <p:cNvSpPr>
            <a:spLocks noGrp="1"/>
          </p:cNvSpPr>
          <p:nvPr>
            <p:ph type="body" sz="quarter" idx="23" hasCustomPrompt="1"/>
          </p:nvPr>
        </p:nvSpPr>
        <p:spPr>
          <a:xfrm>
            <a:off x="7588552" y="2122515"/>
            <a:ext cx="3110334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Chapter Title</a:t>
            </a:r>
            <a:endParaRPr lang="en-CA" dirty="0"/>
          </a:p>
        </p:txBody>
      </p:sp>
      <p:sp>
        <p:nvSpPr>
          <p:cNvPr id="31" name="Text Placeholder 12"/>
          <p:cNvSpPr>
            <a:spLocks noGrp="1"/>
          </p:cNvSpPr>
          <p:nvPr>
            <p:ph type="body" sz="quarter" idx="24" hasCustomPrompt="1"/>
          </p:nvPr>
        </p:nvSpPr>
        <p:spPr>
          <a:xfrm>
            <a:off x="2635778" y="3648435"/>
            <a:ext cx="3110334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Chapter Title</a:t>
            </a:r>
            <a:endParaRPr lang="en-CA" dirty="0"/>
          </a:p>
        </p:txBody>
      </p:sp>
      <p:sp>
        <p:nvSpPr>
          <p:cNvPr id="32" name="Text Placeholder 12"/>
          <p:cNvSpPr>
            <a:spLocks noGrp="1"/>
          </p:cNvSpPr>
          <p:nvPr>
            <p:ph type="body" sz="quarter" idx="25" hasCustomPrompt="1"/>
          </p:nvPr>
        </p:nvSpPr>
        <p:spPr>
          <a:xfrm>
            <a:off x="7588552" y="3553108"/>
            <a:ext cx="3110334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Chapter Title</a:t>
            </a:r>
            <a:endParaRPr lang="en-CA" dirty="0"/>
          </a:p>
        </p:txBody>
      </p:sp>
      <p:sp>
        <p:nvSpPr>
          <p:cNvPr id="35" name="Text Placeholder 12"/>
          <p:cNvSpPr>
            <a:spLocks noGrp="1"/>
          </p:cNvSpPr>
          <p:nvPr>
            <p:ph type="body" sz="quarter" idx="26" hasCustomPrompt="1"/>
          </p:nvPr>
        </p:nvSpPr>
        <p:spPr>
          <a:xfrm>
            <a:off x="2662831" y="5075157"/>
            <a:ext cx="3110334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Chapter Title</a:t>
            </a:r>
            <a:endParaRPr lang="en-CA" dirty="0"/>
          </a:p>
        </p:txBody>
      </p:sp>
      <p:sp>
        <p:nvSpPr>
          <p:cNvPr id="36" name="Text Placeholder 12"/>
          <p:cNvSpPr>
            <a:spLocks noGrp="1"/>
          </p:cNvSpPr>
          <p:nvPr>
            <p:ph type="body" sz="quarter" idx="27" hasCustomPrompt="1"/>
          </p:nvPr>
        </p:nvSpPr>
        <p:spPr>
          <a:xfrm>
            <a:off x="7615605" y="4979830"/>
            <a:ext cx="3110334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Chapter Title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94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271504" y="894110"/>
            <a:ext cx="2802716" cy="506978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Picture Placeholder 2"/>
          <p:cNvSpPr>
            <a:spLocks noGrp="1"/>
          </p:cNvSpPr>
          <p:nvPr>
            <p:ph type="pic" idx="10"/>
          </p:nvPr>
        </p:nvSpPr>
        <p:spPr>
          <a:xfrm>
            <a:off x="4074220" y="894110"/>
            <a:ext cx="6877840" cy="50697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1609557" y="2743200"/>
            <a:ext cx="2126611" cy="979330"/>
          </a:xfrm>
          <a:prstGeom prst="rect">
            <a:avLst/>
          </a:prstGeom>
        </p:spPr>
        <p:txBody>
          <a:bodyPr/>
          <a:lstStyle>
            <a:lvl1pPr algn="ctr"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sz="2800" dirty="0"/>
              <a:t>Chapter Title</a:t>
            </a:r>
            <a:endParaRPr lang="en-CA" sz="2800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609557" y="3908414"/>
            <a:ext cx="2126611" cy="10511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Double click to edit text</a:t>
            </a:r>
            <a:endParaRPr lang="en-CA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2315407" y="2125666"/>
            <a:ext cx="714910" cy="5580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68846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"/>
          <p:cNvSpPr/>
          <p:nvPr userDrawn="1"/>
        </p:nvSpPr>
        <p:spPr>
          <a:xfrm>
            <a:off x="7001386" y="898521"/>
            <a:ext cx="463920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7001386" y="1591975"/>
            <a:ext cx="3868615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2"/>
          </p:nvPr>
        </p:nvSpPr>
        <p:spPr>
          <a:xfrm>
            <a:off x="1086817" y="882288"/>
            <a:ext cx="2527706" cy="25139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3730035" y="882287"/>
            <a:ext cx="2527706" cy="25139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1086817" y="3504288"/>
            <a:ext cx="2527706" cy="25139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idx="15"/>
          </p:nvPr>
        </p:nvSpPr>
        <p:spPr>
          <a:xfrm>
            <a:off x="3730035" y="3504287"/>
            <a:ext cx="2527706" cy="25139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7001386" y="1109977"/>
            <a:ext cx="3868615" cy="421416"/>
          </a:xfrm>
          <a:prstGeom prst="rect">
            <a:avLst/>
          </a:prstGeom>
        </p:spPr>
        <p:txBody>
          <a:bodyPr/>
          <a:lstStyle>
            <a:lvl1pPr>
              <a:defRPr sz="2800" baseline="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4308BFCF-C497-624B-EB7A-5D30BBF9EF2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001386" y="2086600"/>
            <a:ext cx="3868615" cy="301916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baseline="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63262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"/>
          <p:cNvSpPr/>
          <p:nvPr userDrawn="1"/>
        </p:nvSpPr>
        <p:spPr>
          <a:xfrm>
            <a:off x="1330258" y="898521"/>
            <a:ext cx="463920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330258" y="1591975"/>
            <a:ext cx="9346978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1330258" y="1109977"/>
            <a:ext cx="9346978" cy="421416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237031" y="5043053"/>
            <a:ext cx="621951" cy="18149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Line"/>
          <p:cNvSpPr/>
          <p:nvPr userDrawn="1"/>
        </p:nvSpPr>
        <p:spPr>
          <a:xfrm rot="5400000">
            <a:off x="328956" y="6091503"/>
            <a:ext cx="0" cy="664897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499" y="6161266"/>
            <a:ext cx="1015442" cy="506898"/>
          </a:xfrm>
          <a:prstGeom prst="rect">
            <a:avLst/>
          </a:prstGeom>
        </p:spPr>
      </p:pic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CD40A73A-466E-E7DC-CFFA-F1E9BDF53FD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0259" y="2086600"/>
            <a:ext cx="9346978" cy="301916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baseline="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44453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idx="10"/>
          </p:nvPr>
        </p:nvSpPr>
        <p:spPr>
          <a:xfrm>
            <a:off x="1" y="0"/>
            <a:ext cx="12191999" cy="35547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D0B7B02D-28EC-86C1-65E0-2DDC1D5D6B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2085" y="4215906"/>
            <a:ext cx="9346978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3EB972B-AD66-445D-1FAD-798A4A00A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2085" y="3733908"/>
            <a:ext cx="9346978" cy="421416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81F3904C-B908-0090-A3BC-B3CC71908E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92086" y="4710531"/>
            <a:ext cx="9346978" cy="17995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baseline="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5888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493114" y="893372"/>
            <a:ext cx="9205772" cy="497166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493115" y="4485428"/>
            <a:ext cx="2732604" cy="131819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4729698" y="4485428"/>
            <a:ext cx="2732604" cy="131819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7966282" y="4485427"/>
            <a:ext cx="2732604" cy="131819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2"/>
          </p:nvPr>
        </p:nvSpPr>
        <p:spPr>
          <a:xfrm>
            <a:off x="1493114" y="2153440"/>
            <a:ext cx="2732605" cy="22021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idx="13"/>
          </p:nvPr>
        </p:nvSpPr>
        <p:spPr>
          <a:xfrm>
            <a:off x="4729698" y="2153440"/>
            <a:ext cx="2732605" cy="22021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idx="14"/>
          </p:nvPr>
        </p:nvSpPr>
        <p:spPr>
          <a:xfrm>
            <a:off x="7966281" y="2153440"/>
            <a:ext cx="2732605" cy="22021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493114" y="1390538"/>
            <a:ext cx="9205772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18813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 userDrawn="1"/>
        </p:nvSpPr>
        <p:spPr>
          <a:xfrm>
            <a:off x="0" y="0"/>
            <a:ext cx="5908431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6839065" y="898783"/>
            <a:ext cx="3895668" cy="497166"/>
          </a:xfrm>
          <a:prstGeom prst="rect">
            <a:avLst/>
          </a:prstGeom>
        </p:spPr>
        <p:txBody>
          <a:bodyPr/>
          <a:lstStyle>
            <a:lvl1pPr>
              <a:defRPr sz="2800" baseline="0">
                <a:solidFill>
                  <a:schemeClr val="tx2"/>
                </a:solidFill>
              </a:defRPr>
            </a:lvl1pPr>
          </a:lstStyle>
          <a:p>
            <a:r>
              <a:rPr lang="en-US" sz="2800" dirty="0"/>
              <a:t>Title 2</a:t>
            </a:r>
            <a:endParaRPr lang="en-CA" sz="2800" dirty="0"/>
          </a:p>
        </p:txBody>
      </p:sp>
      <p:sp>
        <p:nvSpPr>
          <p:cNvPr id="3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2474090" y="2549873"/>
            <a:ext cx="3077144" cy="91198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38" name="Line"/>
          <p:cNvSpPr/>
          <p:nvPr userDrawn="1"/>
        </p:nvSpPr>
        <p:spPr>
          <a:xfrm>
            <a:off x="605545" y="6193103"/>
            <a:ext cx="0" cy="664897"/>
          </a:xfrm>
          <a:prstGeom prst="line">
            <a:avLst/>
          </a:prstGeom>
          <a:ln w="38100">
            <a:solidFill>
              <a:schemeClr val="bg1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40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2474090" y="3800091"/>
            <a:ext cx="3077144" cy="91198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41" name="Content Placeholder 3"/>
          <p:cNvSpPr>
            <a:spLocks noGrp="1"/>
          </p:cNvSpPr>
          <p:nvPr>
            <p:ph sz="half" idx="16" hasCustomPrompt="1"/>
          </p:nvPr>
        </p:nvSpPr>
        <p:spPr>
          <a:xfrm>
            <a:off x="2474090" y="5050309"/>
            <a:ext cx="3077144" cy="91198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42" name="Content Placeholder 3"/>
          <p:cNvSpPr>
            <a:spLocks noGrp="1"/>
          </p:cNvSpPr>
          <p:nvPr>
            <p:ph sz="half" idx="17" hasCustomPrompt="1"/>
          </p:nvPr>
        </p:nvSpPr>
        <p:spPr>
          <a:xfrm>
            <a:off x="7657589" y="2552729"/>
            <a:ext cx="3077144" cy="91198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43" name="Content Placeholder 3"/>
          <p:cNvSpPr>
            <a:spLocks noGrp="1"/>
          </p:cNvSpPr>
          <p:nvPr>
            <p:ph sz="half" idx="18" hasCustomPrompt="1"/>
          </p:nvPr>
        </p:nvSpPr>
        <p:spPr>
          <a:xfrm>
            <a:off x="7657589" y="3802947"/>
            <a:ext cx="3077144" cy="91198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44" name="Content Placeholder 3"/>
          <p:cNvSpPr>
            <a:spLocks noGrp="1"/>
          </p:cNvSpPr>
          <p:nvPr>
            <p:ph sz="half" idx="19" hasCustomPrompt="1"/>
          </p:nvPr>
        </p:nvSpPr>
        <p:spPr>
          <a:xfrm>
            <a:off x="7657589" y="5053165"/>
            <a:ext cx="3077144" cy="91198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51" name="Text Placeholder 12"/>
          <p:cNvSpPr>
            <a:spLocks noGrp="1"/>
          </p:cNvSpPr>
          <p:nvPr>
            <p:ph type="body" sz="quarter" idx="22" hasCustomPrompt="1"/>
          </p:nvPr>
        </p:nvSpPr>
        <p:spPr>
          <a:xfrm>
            <a:off x="1694340" y="898783"/>
            <a:ext cx="3895670" cy="50773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800" b="1" baseline="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 1</a:t>
            </a:r>
            <a:endParaRPr lang="en-CA" dirty="0"/>
          </a:p>
        </p:txBody>
      </p:sp>
      <p:sp>
        <p:nvSpPr>
          <p:cNvPr id="53" name="Text Placeholder 12"/>
          <p:cNvSpPr>
            <a:spLocks noGrp="1"/>
          </p:cNvSpPr>
          <p:nvPr>
            <p:ph type="body" sz="quarter" idx="23"/>
          </p:nvPr>
        </p:nvSpPr>
        <p:spPr>
          <a:xfrm>
            <a:off x="1694340" y="1458537"/>
            <a:ext cx="3895670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endParaRPr lang="en-CA" dirty="0"/>
          </a:p>
        </p:txBody>
      </p:sp>
      <p:sp>
        <p:nvSpPr>
          <p:cNvPr id="54" name="Text Placeholder 12"/>
          <p:cNvSpPr>
            <a:spLocks noGrp="1"/>
          </p:cNvSpPr>
          <p:nvPr>
            <p:ph type="body" sz="quarter" idx="24"/>
          </p:nvPr>
        </p:nvSpPr>
        <p:spPr>
          <a:xfrm>
            <a:off x="6845283" y="1458537"/>
            <a:ext cx="3889450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0" baseline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endParaRPr lang="en-CA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808994D-377B-9FA3-C420-D24810231C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-103301" y="5093005"/>
            <a:ext cx="1417690" cy="561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0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Line"/>
          <p:cNvSpPr/>
          <p:nvPr userDrawn="1"/>
        </p:nvSpPr>
        <p:spPr>
          <a:xfrm>
            <a:off x="11448936" y="893371"/>
            <a:ext cx="743063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2" name="Slide Number">
            <a:extLst>
              <a:ext uri="{FF2B5EF4-FFF2-40B4-BE49-F238E27FC236}">
                <a16:creationId xmlns:a16="http://schemas.microsoft.com/office/drawing/2014/main" id="{F9D19220-74F6-4303-AD53-4CB1872D5307}"/>
              </a:ext>
            </a:extLst>
          </p:cNvPr>
          <p:cNvSpPr txBox="1">
            <a:spLocks/>
          </p:cNvSpPr>
          <p:nvPr userDrawn="1"/>
        </p:nvSpPr>
        <p:spPr>
          <a:xfrm>
            <a:off x="10970589" y="588573"/>
            <a:ext cx="1099676" cy="304798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algn="ctr">
              <a:lnSpc>
                <a:spcPct val="100000"/>
              </a:lnSpc>
            </a:pPr>
            <a:fld id="{86CB4B4D-7CA3-9044-876B-883B54F8677D}" type="slidenum">
              <a:rPr lang="en-US" sz="1400" b="0" smtClean="0">
                <a:solidFill>
                  <a:schemeClr val="tx2"/>
                </a:solidFill>
                <a:latin typeface="+mn-lt"/>
                <a:ea typeface="Roboto Light" pitchFamily="2" charset="0"/>
                <a:cs typeface="Adobe Naskh Medium" panose="01010101010101010101" pitchFamily="50" charset="-78"/>
              </a:rPr>
              <a:pPr algn="ctr">
                <a:lnSpc>
                  <a:spcPct val="100000"/>
                </a:lnSpc>
              </a:pPr>
              <a:t>‹#›</a:t>
            </a:fld>
            <a:endParaRPr lang="en-US" sz="1600" b="0" dirty="0">
              <a:solidFill>
                <a:schemeClr val="tx2"/>
              </a:solidFill>
              <a:latin typeface="+mn-lt"/>
              <a:ea typeface="Roboto Light" pitchFamily="2" charset="0"/>
              <a:cs typeface="Adobe Naskh Medium" panose="01010101010101010101" pitchFamily="50" charset="-78"/>
            </a:endParaRPr>
          </a:p>
        </p:txBody>
      </p:sp>
      <p:sp>
        <p:nvSpPr>
          <p:cNvPr id="13" name="Line"/>
          <p:cNvSpPr/>
          <p:nvPr userDrawn="1"/>
        </p:nvSpPr>
        <p:spPr>
          <a:xfrm>
            <a:off x="605545" y="6193103"/>
            <a:ext cx="0" cy="664897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-103302" y="5093005"/>
            <a:ext cx="1417693" cy="561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302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63" r:id="rId3"/>
    <p:sldLayoutId id="2147483657" r:id="rId4"/>
    <p:sldLayoutId id="2147483651" r:id="rId5"/>
    <p:sldLayoutId id="2147483665" r:id="rId6"/>
    <p:sldLayoutId id="2147483653" r:id="rId7"/>
    <p:sldLayoutId id="2147483652" r:id="rId8"/>
    <p:sldLayoutId id="2147483654" r:id="rId9"/>
    <p:sldLayoutId id="2147483650" r:id="rId10"/>
    <p:sldLayoutId id="2147483655" r:id="rId11"/>
    <p:sldLayoutId id="2147483656" r:id="rId12"/>
    <p:sldLayoutId id="2147483662" r:id="rId13"/>
    <p:sldLayoutId id="2147483658" r:id="rId14"/>
    <p:sldLayoutId id="2147483659" r:id="rId15"/>
    <p:sldLayoutId id="2147483664" r:id="rId16"/>
    <p:sldLayoutId id="2147483666" r:id="rId17"/>
    <p:sldLayoutId id="2147483661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97060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8EDD40-5AE1-DB03-BE40-56DC8F659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7A3B4F9-088D-C0B4-6849-AE64CC9AE053}"/>
              </a:ext>
            </a:extLst>
          </p:cNvPr>
          <p:cNvSpPr txBox="1"/>
          <p:nvPr/>
        </p:nvSpPr>
        <p:spPr>
          <a:xfrm>
            <a:off x="1675435" y="686139"/>
            <a:ext cx="96202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>
                <a:solidFill>
                  <a:schemeClr val="tx2">
                    <a:lumMod val="75000"/>
                  </a:schemeClr>
                </a:solidFill>
              </a:rPr>
              <a:t>Mitigation Measures</a:t>
            </a:r>
            <a:endParaRPr lang="en-GB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2C9C7E-68A0-64C8-EBC3-C4805AFEC1D6}"/>
              </a:ext>
            </a:extLst>
          </p:cNvPr>
          <p:cNvSpPr txBox="1"/>
          <p:nvPr/>
        </p:nvSpPr>
        <p:spPr>
          <a:xfrm>
            <a:off x="1675435" y="1765668"/>
            <a:ext cx="61056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dirty="0">
                <a:solidFill>
                  <a:schemeClr val="tx2">
                    <a:lumMod val="75000"/>
                  </a:schemeClr>
                </a:solidFill>
              </a:rPr>
              <a:t>4) Operational Contingency Measures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4514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974F8-DDEF-CF01-7F57-C89B3BCAC0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943E7C2-B41F-2D69-E614-F2B67438DD18}"/>
              </a:ext>
            </a:extLst>
          </p:cNvPr>
          <p:cNvSpPr txBox="1"/>
          <p:nvPr/>
        </p:nvSpPr>
        <p:spPr>
          <a:xfrm>
            <a:off x="1675435" y="686139"/>
            <a:ext cx="96202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>
                <a:solidFill>
                  <a:schemeClr val="tx2">
                    <a:lumMod val="75000"/>
                  </a:schemeClr>
                </a:solidFill>
              </a:rPr>
              <a:t>Challenges and Lessons Learned</a:t>
            </a:r>
            <a:endParaRPr lang="en-GB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460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4388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F2008-1949-AF8B-BA6B-E433E81CA1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54101" y="4027364"/>
            <a:ext cx="6331352" cy="533496"/>
          </a:xfrm>
        </p:spPr>
        <p:txBody>
          <a:bodyPr>
            <a:normAutofit fontScale="90000"/>
          </a:bodyPr>
          <a:lstStyle/>
          <a:p>
            <a:r>
              <a:rPr lang="en-CA" dirty="0"/>
              <a:t>[State’s name] Experience in Managing GNSS Radio Frequency Interference (RFI)</a:t>
            </a:r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B3DEE70-6EB1-AFAF-BAFD-24C046E8D1DF}"/>
              </a:ext>
            </a:extLst>
          </p:cNvPr>
          <p:cNvSpPr txBox="1">
            <a:spLocks/>
          </p:cNvSpPr>
          <p:nvPr/>
        </p:nvSpPr>
        <p:spPr>
          <a:xfrm>
            <a:off x="3576132" y="1354239"/>
            <a:ext cx="5251938" cy="942902"/>
          </a:xfrm>
          <a:prstGeom prst="rect">
            <a:avLst/>
          </a:prstGeom>
        </p:spPr>
        <p:txBody>
          <a:bodyPr anchor="b">
            <a:normAutofit fontScale="8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dirty="0"/>
              <a:t>ICAO MID GNSS/PBN Workshop</a:t>
            </a:r>
          </a:p>
          <a:p>
            <a:endParaRPr lang="en-CA" sz="2600" dirty="0"/>
          </a:p>
          <a:p>
            <a:r>
              <a:rPr lang="en-CA" sz="2600" dirty="0"/>
              <a:t>29</a:t>
            </a:r>
            <a:r>
              <a:rPr lang="en-CA" sz="2600" baseline="30000" dirty="0"/>
              <a:t>th</a:t>
            </a:r>
            <a:r>
              <a:rPr lang="en-CA" sz="2600" dirty="0"/>
              <a:t> Sep – 1</a:t>
            </a:r>
            <a:r>
              <a:rPr lang="en-CA" sz="2600" baseline="30000" dirty="0"/>
              <a:t>st</a:t>
            </a:r>
            <a:r>
              <a:rPr lang="en-CA" sz="2600" dirty="0"/>
              <a:t> Oct 2026</a:t>
            </a:r>
            <a:endParaRPr lang="en-US" sz="26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52DCAA5-48CA-CF7C-DC84-FB51B2B8A350}"/>
              </a:ext>
            </a:extLst>
          </p:cNvPr>
          <p:cNvSpPr txBox="1">
            <a:spLocks/>
          </p:cNvSpPr>
          <p:nvPr/>
        </p:nvSpPr>
        <p:spPr>
          <a:xfrm>
            <a:off x="3693808" y="4970265"/>
            <a:ext cx="5251938" cy="533496"/>
          </a:xfrm>
          <a:prstGeom prst="rect">
            <a:avLst/>
          </a:prstGeom>
        </p:spPr>
        <p:txBody>
          <a:bodyPr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1800" dirty="0"/>
              <a:t>Presented by: XXX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52501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102FF21-3789-C623-6F5C-FA5B5976A861}"/>
              </a:ext>
            </a:extLst>
          </p:cNvPr>
          <p:cNvSpPr txBox="1"/>
          <p:nvPr/>
        </p:nvSpPr>
        <p:spPr>
          <a:xfrm>
            <a:off x="1567548" y="583812"/>
            <a:ext cx="96202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 GNSS RFI Statistics </a:t>
            </a:r>
            <a:endParaRPr lang="en-GB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798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D31145-C827-F38E-5B7F-0E341B50B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DFBCF51-5DE1-291B-00E5-BD49BD8362B5}"/>
              </a:ext>
            </a:extLst>
          </p:cNvPr>
          <p:cNvSpPr txBox="1"/>
          <p:nvPr/>
        </p:nvSpPr>
        <p:spPr>
          <a:xfrm>
            <a:off x="1567548" y="583812"/>
            <a:ext cx="96202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>
                <a:solidFill>
                  <a:schemeClr val="tx2">
                    <a:lumMod val="75000"/>
                  </a:schemeClr>
                </a:solidFill>
              </a:rPr>
              <a:t>PBN Implementation</a:t>
            </a:r>
            <a:endParaRPr lang="en-GB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4B551D2-1B49-B965-CF66-05F278A2C6B6}"/>
              </a:ext>
            </a:extLst>
          </p:cNvPr>
          <p:cNvSpPr txBox="1"/>
          <p:nvPr/>
        </p:nvSpPr>
        <p:spPr>
          <a:xfrm>
            <a:off x="1330258" y="2013995"/>
            <a:ext cx="5487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chemeClr val="tx2">
                    <a:lumMod val="75000"/>
                  </a:schemeClr>
                </a:solidFill>
              </a:rPr>
              <a:t>Ex. PBN specifications and regulatory framework </a:t>
            </a:r>
            <a:br>
              <a:rPr lang="en-US" dirty="0">
                <a:solidFill>
                  <a:schemeClr val="tx2">
                    <a:lumMod val="75000"/>
                  </a:schemeClr>
                </a:solidFill>
              </a:rPr>
            </a:b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69854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467F12-FA1F-B4A9-271A-158B8A2B8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CF10D10-3016-4417-C419-24926AE1635A}"/>
              </a:ext>
            </a:extLst>
          </p:cNvPr>
          <p:cNvSpPr txBox="1"/>
          <p:nvPr/>
        </p:nvSpPr>
        <p:spPr>
          <a:xfrm>
            <a:off x="1567548" y="583812"/>
            <a:ext cx="96202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CA" sz="2800" dirty="0">
                <a:solidFill>
                  <a:schemeClr val="tx2">
                    <a:lumMod val="75000"/>
                  </a:schemeClr>
                </a:solidFill>
              </a:rPr>
              <a:t>Operational Impact of GNSS RFI</a:t>
            </a:r>
            <a:br>
              <a:rPr lang="en-US" sz="2800" dirty="0"/>
            </a:b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en-GB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70C7FC-19AA-F99E-923A-FC11948AB08A}"/>
              </a:ext>
            </a:extLst>
          </p:cNvPr>
          <p:cNvSpPr txBox="1"/>
          <p:nvPr/>
        </p:nvSpPr>
        <p:spPr>
          <a:xfrm>
            <a:off x="1675435" y="1765668"/>
            <a:ext cx="61056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800" dirty="0">
                <a:solidFill>
                  <a:schemeClr val="tx2">
                    <a:lumMod val="75000"/>
                  </a:schemeClr>
                </a:solidFill>
              </a:rPr>
              <a:t>1) Impact on flight operations </a:t>
            </a:r>
            <a:endParaRPr lang="en-US" sz="1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C75145-0D86-B2D4-2D6C-6D7E8AF2FD34}"/>
              </a:ext>
            </a:extLst>
          </p:cNvPr>
          <p:cNvSpPr txBox="1"/>
          <p:nvPr/>
        </p:nvSpPr>
        <p:spPr>
          <a:xfrm>
            <a:off x="1675435" y="3429000"/>
            <a:ext cx="51595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2) I</a:t>
            </a:r>
            <a:r>
              <a:rPr lang="en-CA" dirty="0" err="1">
                <a:solidFill>
                  <a:schemeClr val="tx2">
                    <a:lumMod val="75000"/>
                  </a:schemeClr>
                </a:solidFill>
              </a:rPr>
              <a:t>mpact</a:t>
            </a:r>
            <a:r>
              <a:rPr lang="en-CA" dirty="0">
                <a:solidFill>
                  <a:schemeClr val="tx2">
                    <a:lumMod val="75000"/>
                  </a:schemeClr>
                </a:solidFill>
              </a:rPr>
              <a:t> on ground-based systems 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770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D134D-63F9-EAF7-D97C-C9A0DAB051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51316FB-C41F-51B5-F3C9-4DCC5331E737}"/>
              </a:ext>
            </a:extLst>
          </p:cNvPr>
          <p:cNvSpPr txBox="1"/>
          <p:nvPr/>
        </p:nvSpPr>
        <p:spPr>
          <a:xfrm>
            <a:off x="1567548" y="583812"/>
            <a:ext cx="96202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>
                <a:solidFill>
                  <a:schemeClr val="tx2">
                    <a:lumMod val="75000"/>
                  </a:schemeClr>
                </a:solidFill>
              </a:rPr>
              <a:t>Coordination and Stakeholder Engagement</a:t>
            </a:r>
            <a:br>
              <a:rPr lang="en-US" sz="2800" dirty="0"/>
            </a:b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en-GB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C67336-2745-A931-ED1F-9EF97524F322}"/>
              </a:ext>
            </a:extLst>
          </p:cNvPr>
          <p:cNvSpPr txBox="1"/>
          <p:nvPr/>
        </p:nvSpPr>
        <p:spPr>
          <a:xfrm>
            <a:off x="1675435" y="1765668"/>
            <a:ext cx="61056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dirty="0">
                <a:solidFill>
                  <a:schemeClr val="tx2">
                    <a:lumMod val="75000"/>
                  </a:schemeClr>
                </a:solidFill>
              </a:rPr>
              <a:t>1) Coordination with the national radio regulator 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sz="1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C62BA0-BE48-DE0B-4708-90BC0F30E12A}"/>
              </a:ext>
            </a:extLst>
          </p:cNvPr>
          <p:cNvSpPr txBox="1"/>
          <p:nvPr/>
        </p:nvSpPr>
        <p:spPr>
          <a:xfrm>
            <a:off x="1675435" y="3001397"/>
            <a:ext cx="51595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2) </a:t>
            </a:r>
            <a:r>
              <a:rPr lang="en-CA" dirty="0">
                <a:solidFill>
                  <a:schemeClr val="tx2">
                    <a:lumMod val="75000"/>
                  </a:schemeClr>
                </a:solidFill>
              </a:rPr>
              <a:t>Coordination with military authorities 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lvl="1"/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A22FE3-9A3F-CDF9-2AA2-D8BD5B16F175}"/>
              </a:ext>
            </a:extLst>
          </p:cNvPr>
          <p:cNvSpPr txBox="1"/>
          <p:nvPr/>
        </p:nvSpPr>
        <p:spPr>
          <a:xfrm>
            <a:off x="1675435" y="4544903"/>
            <a:ext cx="61056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CA" dirty="0">
                <a:solidFill>
                  <a:schemeClr val="tx2">
                    <a:lumMod val="75000"/>
                  </a:schemeClr>
                </a:solidFill>
              </a:rPr>
              <a:t>3) Coordination with adjacent States and ANSPs 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844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AB586A-DA3D-3993-5F07-A1838A6CAD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5CEBCFB-81C6-1F4F-3C09-E59EF77CC7C5}"/>
              </a:ext>
            </a:extLst>
          </p:cNvPr>
          <p:cNvSpPr txBox="1"/>
          <p:nvPr/>
        </p:nvSpPr>
        <p:spPr>
          <a:xfrm>
            <a:off x="1675435" y="686139"/>
            <a:ext cx="96202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>
                <a:solidFill>
                  <a:schemeClr val="tx2">
                    <a:lumMod val="75000"/>
                  </a:schemeClr>
                </a:solidFill>
              </a:rPr>
              <a:t>Mitigation Measures</a:t>
            </a:r>
            <a:endParaRPr lang="en-GB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30F8C1-258A-6399-1769-80E7AA37C801}"/>
              </a:ext>
            </a:extLst>
          </p:cNvPr>
          <p:cNvSpPr txBox="1"/>
          <p:nvPr/>
        </p:nvSpPr>
        <p:spPr>
          <a:xfrm>
            <a:off x="1675435" y="1765668"/>
            <a:ext cx="61056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dirty="0">
                <a:solidFill>
                  <a:schemeClr val="tx2">
                    <a:lumMod val="75000"/>
                  </a:schemeClr>
                </a:solidFill>
              </a:rPr>
              <a:t>1) Backup navigation facilities (NAV MON) 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14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091435-FCA4-8174-7BE3-627665E930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3B0496F-B0B2-D6F8-A888-1BE549A18D72}"/>
              </a:ext>
            </a:extLst>
          </p:cNvPr>
          <p:cNvSpPr txBox="1"/>
          <p:nvPr/>
        </p:nvSpPr>
        <p:spPr>
          <a:xfrm>
            <a:off x="1675435" y="686139"/>
            <a:ext cx="96202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>
                <a:solidFill>
                  <a:schemeClr val="tx2">
                    <a:lumMod val="75000"/>
                  </a:schemeClr>
                </a:solidFill>
              </a:rPr>
              <a:t>Mitigation Measures</a:t>
            </a:r>
            <a:endParaRPr lang="en-GB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7F02DC-BB74-5871-45C9-E38885DACA71}"/>
              </a:ext>
            </a:extLst>
          </p:cNvPr>
          <p:cNvSpPr txBox="1"/>
          <p:nvPr/>
        </p:nvSpPr>
        <p:spPr>
          <a:xfrm>
            <a:off x="1675435" y="1765668"/>
            <a:ext cx="61056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dirty="0">
                <a:solidFill>
                  <a:schemeClr val="tx2">
                    <a:lumMod val="75000"/>
                  </a:schemeClr>
                </a:solidFill>
              </a:rPr>
              <a:t>2) GNSS monitoring, detection, and reporting systems 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169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8F8D0B-CDED-6271-1D44-B3EA68C442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CC038FA-2104-450F-F935-65F931556B41}"/>
              </a:ext>
            </a:extLst>
          </p:cNvPr>
          <p:cNvSpPr txBox="1"/>
          <p:nvPr/>
        </p:nvSpPr>
        <p:spPr>
          <a:xfrm>
            <a:off x="1675435" y="686139"/>
            <a:ext cx="96202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>
                <a:solidFill>
                  <a:schemeClr val="tx2">
                    <a:lumMod val="75000"/>
                  </a:schemeClr>
                </a:solidFill>
              </a:rPr>
              <a:t>Mitigation Measures</a:t>
            </a:r>
            <a:endParaRPr lang="en-GB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BC2346-1963-82BC-4EFB-FB57E38CAFA5}"/>
              </a:ext>
            </a:extLst>
          </p:cNvPr>
          <p:cNvSpPr txBox="1"/>
          <p:nvPr/>
        </p:nvSpPr>
        <p:spPr>
          <a:xfrm>
            <a:off x="1675435" y="1765668"/>
            <a:ext cx="61056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dirty="0">
                <a:solidFill>
                  <a:schemeClr val="tx2">
                    <a:lumMod val="75000"/>
                  </a:schemeClr>
                </a:solidFill>
              </a:rPr>
              <a:t>3) GNSS RFI-related NOTAM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668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CAO Colour Palette">
      <a:dk1>
        <a:sysClr val="windowText" lastClr="000000"/>
      </a:dk1>
      <a:lt1>
        <a:sysClr val="window" lastClr="FFFFFF"/>
      </a:lt1>
      <a:dk2>
        <a:srgbClr val="0055A5"/>
      </a:dk2>
      <a:lt2>
        <a:srgbClr val="8C99A1"/>
      </a:lt2>
      <a:accent1>
        <a:srgbClr val="289DD8"/>
      </a:accent1>
      <a:accent2>
        <a:srgbClr val="F58220"/>
      </a:accent2>
      <a:accent3>
        <a:srgbClr val="A74233"/>
      </a:accent3>
      <a:accent4>
        <a:srgbClr val="FAA61A"/>
      </a:accent4>
      <a:accent5>
        <a:srgbClr val="008739"/>
      </a:accent5>
      <a:accent6>
        <a:srgbClr val="A6CE39"/>
      </a:accent6>
      <a:hlink>
        <a:srgbClr val="A00064"/>
      </a:hlink>
      <a:folHlink>
        <a:srgbClr val="E6A7C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A9A05D28E0BE04B80D36AC15DEC8463" ma:contentTypeVersion="13" ma:contentTypeDescription="Create a new document." ma:contentTypeScope="" ma:versionID="9d229c5991c7d19064d4c341db120118">
  <xsd:schema xmlns:xsd="http://www.w3.org/2001/XMLSchema" xmlns:xs="http://www.w3.org/2001/XMLSchema" xmlns:p="http://schemas.microsoft.com/office/2006/metadata/properties" xmlns:ns2="568fae74-7960-4f2c-9607-65fc7cdb8e27" xmlns:ns3="ccfc78df-12a1-45b5-94e7-ab402d6189f7" targetNamespace="http://schemas.microsoft.com/office/2006/metadata/properties" ma:root="true" ma:fieldsID="78b8a7f18d5a6c9e6ac20db5ceedcba0" ns2:_="" ns3:_="">
    <xsd:import namespace="568fae74-7960-4f2c-9607-65fc7cdb8e27"/>
    <xsd:import namespace="ccfc78df-12a1-45b5-94e7-ab402d6189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8fae74-7960-4f2c-9607-65fc7cdb8e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0b8e8857-c4c4-424d-b5e5-272a7ed728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fc78df-12a1-45b5-94e7-ab402d6189f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890aa07b-4ada-4028-a3c7-64d7da030af6}" ma:internalName="TaxCatchAll" ma:showField="CatchAllData" ma:web="ccfc78df-12a1-45b5-94e7-ab402d6189f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cfc78df-12a1-45b5-94e7-ab402d6189f7" xsi:nil="true"/>
    <lcf76f155ced4ddcb4097134ff3c332f xmlns="568fae74-7960-4f2c-9607-65fc7cdb8e27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864075-55CE-4AA8-8272-5B835398F1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8fae74-7960-4f2c-9607-65fc7cdb8e27"/>
    <ds:schemaRef ds:uri="ccfc78df-12a1-45b5-94e7-ab402d6189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83C97DE-A8E2-42AC-85C2-4813934B3C2E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infopath/2007/PartnerControls"/>
    <ds:schemaRef ds:uri="1a5df772-3597-47bd-a161-3ffce06e29a6"/>
    <ds:schemaRef ds:uri="0471639e-aa54-4342-8eb4-6c399df82c4d"/>
    <ds:schemaRef ds:uri="http://purl.org/dc/dcmitype/"/>
    <ds:schemaRef ds:uri="ccfc78df-12a1-45b5-94e7-ab402d6189f7"/>
    <ds:schemaRef ds:uri="568fae74-7960-4f2c-9607-65fc7cdb8e27"/>
  </ds:schemaRefs>
</ds:datastoreItem>
</file>

<file path=customXml/itemProps3.xml><?xml version="1.0" encoding="utf-8"?>
<ds:datastoreItem xmlns:ds="http://schemas.openxmlformats.org/officeDocument/2006/customXml" ds:itemID="{15F32CFC-082A-4B35-AA75-3913CFD60F7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90970e2-11f4-42a6-882d-40155ad70dea}" enabled="1" method="Standard" siteId="{e6093642-fb63-48bb-8683-d1d5da2a12e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1844</TotalTime>
  <Words>144</Words>
  <Application>Microsoft Office PowerPoint</Application>
  <PresentationFormat>Widescreen</PresentationFormat>
  <Paragraphs>34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Arial</vt:lpstr>
      <vt:lpstr>Calibri</vt:lpstr>
      <vt:lpstr>Office Theme</vt:lpstr>
      <vt:lpstr>PowerPoint Presentation</vt:lpstr>
      <vt:lpstr>[State’s name] Experience in Managing GNSS Radio Frequency Interference (RFI)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Atallah, Cynthia</dc:creator>
  <cp:lastModifiedBy>Alnadaf, Muna</cp:lastModifiedBy>
  <cp:revision>81</cp:revision>
  <cp:lastPrinted>2026-06-03T13:25:54Z</cp:lastPrinted>
  <dcterms:created xsi:type="dcterms:W3CDTF">2020-01-08T15:21:02Z</dcterms:created>
  <dcterms:modified xsi:type="dcterms:W3CDTF">2026-06-30T10:39:50Z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0x010100CA9A05D28E0BE04B80D36AC15DEC8463</vt:lpwstr>
  </property>
  <property fmtid="{D5CDD505-2E9C-101B-9397-08002B2CF9AE}" pid="3" name="MediaServiceImageTags">
    <vt:lpwstr/>
  </property>
</Properties>
</file>