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7" r:id="rId5"/>
    <p:sldId id="256" r:id="rId6"/>
    <p:sldId id="263" r:id="rId7"/>
    <p:sldId id="302" r:id="rId8"/>
    <p:sldId id="293" r:id="rId9"/>
    <p:sldId id="301" r:id="rId10"/>
    <p:sldId id="294" r:id="rId11"/>
    <p:sldId id="300" r:id="rId12"/>
    <p:sldId id="296" r:id="rId13"/>
    <p:sldId id="297" r:id="rId14"/>
    <p:sldId id="298" r:id="rId15"/>
    <p:sldId id="303" r:id="rId16"/>
    <p:sldId id="299"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542" autoAdjust="0"/>
  </p:normalViewPr>
  <p:slideViewPr>
    <p:cSldViewPr snapToGrid="0">
      <p:cViewPr varScale="1">
        <p:scale>
          <a:sx n="70" d="100"/>
          <a:sy n="70" d="100"/>
        </p:scale>
        <p:origin x="355" y="62"/>
      </p:cViewPr>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sz="1400" b="0">
                <a:solidFill>
                  <a:schemeClr val="bg1">
                    <a:lumMod val="50000"/>
                  </a:schemeClr>
                </a:solidFill>
                <a:latin typeface="Times New Roman" panose="02020603050405020304" pitchFamily="18" charset="0"/>
                <a:cs typeface="Times New Roman" panose="02020603050405020304" pitchFamily="18" charset="0"/>
              </a:rPr>
              <a:t>Based on flight</a:t>
            </a:r>
            <a:r>
              <a:rPr lang="en-US" sz="1400" b="0" baseline="0">
                <a:solidFill>
                  <a:schemeClr val="bg1">
                    <a:lumMod val="50000"/>
                  </a:schemeClr>
                </a:solidFill>
                <a:latin typeface="Times New Roman" panose="02020603050405020304" pitchFamily="18" charset="0"/>
                <a:cs typeface="Times New Roman" panose="02020603050405020304" pitchFamily="18" charset="0"/>
              </a:rPr>
              <a:t> Phase</a:t>
            </a:r>
            <a:endParaRPr lang="en-US" sz="1400" b="0">
              <a:solidFill>
                <a:schemeClr val="bg1">
                  <a:lumMod val="50000"/>
                </a:schemeClr>
              </a:solidFill>
              <a:latin typeface="Times New Roman" panose="02020603050405020304" pitchFamily="18" charset="0"/>
              <a:cs typeface="Times New Roman" panose="02020603050405020304" pitchFamily="18" charset="0"/>
            </a:endParaRPr>
          </a:p>
        </c:rich>
      </c:tx>
      <c:layout>
        <c:manualLayout>
          <c:xMode val="edge"/>
          <c:yMode val="edge"/>
          <c:x val="2.9371905971505574E-2"/>
          <c:y val="4.9857572226741247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
          <c:y val="0.23371894469934487"/>
          <c:w val="1"/>
          <c:h val="0.62267593049147785"/>
        </c:manualLayout>
      </c:layout>
      <c:barChart>
        <c:barDir val="col"/>
        <c:grouping val="clustered"/>
        <c:varyColors val="0"/>
        <c:ser>
          <c:idx val="0"/>
          <c:order val="0"/>
          <c:tx>
            <c:strRef>
              <c:f>Sheet1!$B$1</c:f>
              <c:strCache>
                <c:ptCount val="1"/>
                <c:pt idx="0">
                  <c:v>ACC</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2024</c:v>
                </c:pt>
                <c:pt idx="1">
                  <c:v>2025</c:v>
                </c:pt>
                <c:pt idx="2">
                  <c:v>2026</c:v>
                </c:pt>
              </c:numCache>
            </c:numRef>
          </c:cat>
          <c:val>
            <c:numRef>
              <c:f>Sheet1!$B$2:$B$5</c:f>
              <c:numCache>
                <c:formatCode>General</c:formatCode>
                <c:ptCount val="4"/>
                <c:pt idx="0">
                  <c:v>756</c:v>
                </c:pt>
                <c:pt idx="1">
                  <c:v>672</c:v>
                </c:pt>
                <c:pt idx="2">
                  <c:v>448</c:v>
                </c:pt>
              </c:numCache>
            </c:numRef>
          </c:val>
          <c:extLst>
            <c:ext xmlns:c16="http://schemas.microsoft.com/office/drawing/2014/chart" uri="{C3380CC4-5D6E-409C-BE32-E72D297353CC}">
              <c16:uniqueId val="{00000000-CD47-45C7-A713-395BE4C34273}"/>
            </c:ext>
          </c:extLst>
        </c:ser>
        <c:ser>
          <c:idx val="1"/>
          <c:order val="1"/>
          <c:tx>
            <c:strRef>
              <c:f>Sheet1!$C$1</c:f>
              <c:strCache>
                <c:ptCount val="1"/>
                <c:pt idx="0">
                  <c:v>APP</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2024</c:v>
                </c:pt>
                <c:pt idx="1">
                  <c:v>2025</c:v>
                </c:pt>
                <c:pt idx="2">
                  <c:v>2026</c:v>
                </c:pt>
              </c:numCache>
            </c:numRef>
          </c:cat>
          <c:val>
            <c:numRef>
              <c:f>Sheet1!$C$2:$C$5</c:f>
              <c:numCache>
                <c:formatCode>General</c:formatCode>
                <c:ptCount val="4"/>
                <c:pt idx="0">
                  <c:v>215</c:v>
                </c:pt>
                <c:pt idx="1">
                  <c:v>358</c:v>
                </c:pt>
                <c:pt idx="2">
                  <c:v>285</c:v>
                </c:pt>
              </c:numCache>
            </c:numRef>
          </c:val>
          <c:extLst>
            <c:ext xmlns:c16="http://schemas.microsoft.com/office/drawing/2014/chart" uri="{C3380CC4-5D6E-409C-BE32-E72D297353CC}">
              <c16:uniqueId val="{00000001-CD47-45C7-A713-395BE4C34273}"/>
            </c:ext>
          </c:extLst>
        </c:ser>
        <c:ser>
          <c:idx val="2"/>
          <c:order val="2"/>
          <c:tx>
            <c:strRef>
              <c:f>Sheet1!$D$1</c:f>
              <c:strCache>
                <c:ptCount val="1"/>
                <c:pt idx="0">
                  <c:v>TWR</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2024</c:v>
                </c:pt>
                <c:pt idx="1">
                  <c:v>2025</c:v>
                </c:pt>
                <c:pt idx="2">
                  <c:v>2026</c:v>
                </c:pt>
              </c:numCache>
            </c:numRef>
          </c:cat>
          <c:val>
            <c:numRef>
              <c:f>Sheet1!$D$2:$D$5</c:f>
              <c:numCache>
                <c:formatCode>General</c:formatCode>
                <c:ptCount val="4"/>
                <c:pt idx="0">
                  <c:v>48</c:v>
                </c:pt>
                <c:pt idx="1">
                  <c:v>2165</c:v>
                </c:pt>
                <c:pt idx="2">
                  <c:v>790</c:v>
                </c:pt>
              </c:numCache>
            </c:numRef>
          </c:val>
          <c:extLst>
            <c:ext xmlns:c16="http://schemas.microsoft.com/office/drawing/2014/chart" uri="{C3380CC4-5D6E-409C-BE32-E72D297353CC}">
              <c16:uniqueId val="{00000002-CD47-45C7-A713-395BE4C34273}"/>
            </c:ext>
          </c:extLst>
        </c:ser>
        <c:dLbls>
          <c:dLblPos val="outEnd"/>
          <c:showLegendKey val="0"/>
          <c:showVal val="1"/>
          <c:showCatName val="0"/>
          <c:showSerName val="0"/>
          <c:showPercent val="0"/>
          <c:showBubbleSize val="0"/>
        </c:dLbls>
        <c:gapWidth val="100"/>
        <c:overlap val="-24"/>
        <c:axId val="1258268271"/>
        <c:axId val="1256703567"/>
      </c:barChart>
      <c:catAx>
        <c:axId val="1258268271"/>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6703567"/>
        <c:crosses val="autoZero"/>
        <c:auto val="1"/>
        <c:lblAlgn val="ctr"/>
        <c:lblOffset val="100"/>
        <c:noMultiLvlLbl val="0"/>
      </c:catAx>
      <c:valAx>
        <c:axId val="1256703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8268271"/>
        <c:crosses val="autoZero"/>
        <c:crossBetween val="between"/>
      </c:valAx>
      <c:spPr>
        <a:noFill/>
        <a:ln>
          <a:noFill/>
        </a:ln>
        <a:effectLst/>
      </c:spPr>
    </c:plotArea>
    <c:legend>
      <c:legendPos val="b"/>
      <c:layout>
        <c:manualLayout>
          <c:xMode val="edge"/>
          <c:yMode val="edge"/>
          <c:x val="0.19418329009618993"/>
          <c:y val="4.540729318136856E-2"/>
          <c:w val="0.15137969355466518"/>
          <c:h val="0.1020282217413561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GNSS RFI Reports</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2024</c:v>
                </c:pt>
                <c:pt idx="1">
                  <c:v>2025</c:v>
                </c:pt>
                <c:pt idx="2">
                  <c:v>2026</c:v>
                </c:pt>
              </c:numCache>
            </c:numRef>
          </c:cat>
          <c:val>
            <c:numRef>
              <c:f>Sheet1!$B$2:$B$5</c:f>
              <c:numCache>
                <c:formatCode>General</c:formatCode>
                <c:ptCount val="4"/>
                <c:pt idx="0">
                  <c:v>1019</c:v>
                </c:pt>
                <c:pt idx="1">
                  <c:v>3196</c:v>
                </c:pt>
                <c:pt idx="2">
                  <c:v>1532</c:v>
                </c:pt>
              </c:numCache>
            </c:numRef>
          </c:val>
          <c:extLst>
            <c:ext xmlns:c16="http://schemas.microsoft.com/office/drawing/2014/chart" uri="{C3380CC4-5D6E-409C-BE32-E72D297353CC}">
              <c16:uniqueId val="{00000000-0A74-488F-B7A5-0FE87B1BBE32}"/>
            </c:ext>
          </c:extLst>
        </c:ser>
        <c:dLbls>
          <c:dLblPos val="inEnd"/>
          <c:showLegendKey val="0"/>
          <c:showVal val="1"/>
          <c:showCatName val="0"/>
          <c:showSerName val="0"/>
          <c:showPercent val="0"/>
          <c:showBubbleSize val="0"/>
        </c:dLbls>
        <c:gapWidth val="100"/>
        <c:overlap val="-24"/>
        <c:axId val="1411517199"/>
        <c:axId val="1090242768"/>
      </c:barChart>
      <c:catAx>
        <c:axId val="141151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090242768"/>
        <c:crosses val="autoZero"/>
        <c:auto val="1"/>
        <c:lblAlgn val="ctr"/>
        <c:lblOffset val="100"/>
        <c:noMultiLvlLbl val="0"/>
      </c:catAx>
      <c:valAx>
        <c:axId val="109024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4115171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1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319F-E40C-13D1-721E-2C1FC499C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74677-8749-A4DD-70A1-A6ED4344FF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79BD02-C6EB-9B0F-AB51-B6F4E4A648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04587A-7A7D-B02F-B934-C0A4636204D1}"/>
              </a:ext>
            </a:extLst>
          </p:cNvPr>
          <p:cNvSpPr>
            <a:spLocks noGrp="1"/>
          </p:cNvSpPr>
          <p:nvPr>
            <p:ph type="sldNum" sz="quarter" idx="5"/>
          </p:nvPr>
        </p:nvSpPr>
        <p:spPr/>
        <p:txBody>
          <a:bodyPr/>
          <a:lstStyle/>
          <a:p>
            <a:fld id="{CD6D0BB0-C347-4A97-A865-D35197B7B2FE}" type="slidenum">
              <a:rPr lang="en-US" smtClean="0"/>
              <a:t>4</a:t>
            </a:fld>
            <a:endParaRPr lang="en-US"/>
          </a:p>
        </p:txBody>
      </p:sp>
    </p:spTree>
    <p:extLst>
      <p:ext uri="{BB962C8B-B14F-4D97-AF65-F5344CB8AC3E}">
        <p14:creationId xmlns:p14="http://schemas.microsoft.com/office/powerpoint/2010/main" val="365336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4C6E9-9E84-12CB-114B-91C00F05B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43BE2-1575-2427-FAEF-DEA8D20875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D5CBF4-4E80-C1DE-079E-EBD3873273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AB8B6A-787D-B8B0-8694-87C1E0F5CD40}"/>
              </a:ext>
            </a:extLst>
          </p:cNvPr>
          <p:cNvSpPr>
            <a:spLocks noGrp="1"/>
          </p:cNvSpPr>
          <p:nvPr>
            <p:ph type="sldNum" sz="quarter" idx="5"/>
          </p:nvPr>
        </p:nvSpPr>
        <p:spPr/>
        <p:txBody>
          <a:bodyPr/>
          <a:lstStyle/>
          <a:p>
            <a:fld id="{CD6D0BB0-C347-4A97-A865-D35197B7B2FE}" type="slidenum">
              <a:rPr lang="en-US" smtClean="0"/>
              <a:t>5</a:t>
            </a:fld>
            <a:endParaRPr lang="en-US"/>
          </a:p>
        </p:txBody>
      </p:sp>
    </p:spTree>
    <p:extLst>
      <p:ext uri="{BB962C8B-B14F-4D97-AF65-F5344CB8AC3E}">
        <p14:creationId xmlns:p14="http://schemas.microsoft.com/office/powerpoint/2010/main" val="196403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1FCA4-D05F-7CF1-7443-2F3A3AFF3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605BF-70F9-E871-6672-389187E893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695C21-A1FC-890C-D006-68E9CDC851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79DCC6-F2E2-0479-3FCC-3CEBEF05F1AD}"/>
              </a:ext>
            </a:extLst>
          </p:cNvPr>
          <p:cNvSpPr>
            <a:spLocks noGrp="1"/>
          </p:cNvSpPr>
          <p:nvPr>
            <p:ph type="sldNum" sz="quarter" idx="5"/>
          </p:nvPr>
        </p:nvSpPr>
        <p:spPr/>
        <p:txBody>
          <a:bodyPr/>
          <a:lstStyle/>
          <a:p>
            <a:fld id="{CD6D0BB0-C347-4A97-A865-D35197B7B2FE}" type="slidenum">
              <a:rPr lang="en-US" smtClean="0"/>
              <a:t>6</a:t>
            </a:fld>
            <a:endParaRPr lang="en-US"/>
          </a:p>
        </p:txBody>
      </p:sp>
    </p:spTree>
    <p:extLst>
      <p:ext uri="{BB962C8B-B14F-4D97-AF65-F5344CB8AC3E}">
        <p14:creationId xmlns:p14="http://schemas.microsoft.com/office/powerpoint/2010/main" val="787703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DCE28-E8BA-CA48-177F-B76C1F62C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EFA15-5873-A29B-01EF-80E6F7D4D4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053EED-0174-0C4F-711C-DF01B45802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B5B9A5-F492-6A9F-2F75-16B6E90BFBAE}"/>
              </a:ext>
            </a:extLst>
          </p:cNvPr>
          <p:cNvSpPr>
            <a:spLocks noGrp="1"/>
          </p:cNvSpPr>
          <p:nvPr>
            <p:ph type="sldNum" sz="quarter" idx="5"/>
          </p:nvPr>
        </p:nvSpPr>
        <p:spPr/>
        <p:txBody>
          <a:bodyPr/>
          <a:lstStyle/>
          <a:p>
            <a:fld id="{CD6D0BB0-C347-4A97-A865-D35197B7B2FE}" type="slidenum">
              <a:rPr lang="en-US" smtClean="0"/>
              <a:t>7</a:t>
            </a:fld>
            <a:endParaRPr lang="en-US"/>
          </a:p>
        </p:txBody>
      </p:sp>
    </p:spTree>
    <p:extLst>
      <p:ext uri="{BB962C8B-B14F-4D97-AF65-F5344CB8AC3E}">
        <p14:creationId xmlns:p14="http://schemas.microsoft.com/office/powerpoint/2010/main" val="417271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EE85B-1ED4-DA92-81A7-63511F461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A46FC-6D72-65AC-B22F-1287922930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0F0B39-C40B-BC0C-FC5D-6ACCC05D3F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EB12B1-4D94-AFA9-DDFA-73BE2EEEC4D9}"/>
              </a:ext>
            </a:extLst>
          </p:cNvPr>
          <p:cNvSpPr>
            <a:spLocks noGrp="1"/>
          </p:cNvSpPr>
          <p:nvPr>
            <p:ph type="sldNum" sz="quarter" idx="5"/>
          </p:nvPr>
        </p:nvSpPr>
        <p:spPr/>
        <p:txBody>
          <a:bodyPr/>
          <a:lstStyle/>
          <a:p>
            <a:fld id="{CD6D0BB0-C347-4A97-A865-D35197B7B2FE}" type="slidenum">
              <a:rPr lang="en-US" smtClean="0"/>
              <a:t>8</a:t>
            </a:fld>
            <a:endParaRPr lang="en-US"/>
          </a:p>
        </p:txBody>
      </p:sp>
    </p:spTree>
    <p:extLst>
      <p:ext uri="{BB962C8B-B14F-4D97-AF65-F5344CB8AC3E}">
        <p14:creationId xmlns:p14="http://schemas.microsoft.com/office/powerpoint/2010/main" val="1558432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5DE63-9991-3400-3DD6-D686F81265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9DCB9-C8E8-2AB1-AFE2-D86BA08489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766B9E-7C53-B815-75F6-81A756DC01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1B8300-ABBE-E40A-5901-947EF99F435B}"/>
              </a:ext>
            </a:extLst>
          </p:cNvPr>
          <p:cNvSpPr>
            <a:spLocks noGrp="1"/>
          </p:cNvSpPr>
          <p:nvPr>
            <p:ph type="sldNum" sz="quarter" idx="5"/>
          </p:nvPr>
        </p:nvSpPr>
        <p:spPr/>
        <p:txBody>
          <a:bodyPr/>
          <a:lstStyle/>
          <a:p>
            <a:fld id="{CD6D0BB0-C347-4A97-A865-D35197B7B2FE}" type="slidenum">
              <a:rPr lang="en-US" smtClean="0"/>
              <a:t>9</a:t>
            </a:fld>
            <a:endParaRPr lang="en-US"/>
          </a:p>
        </p:txBody>
      </p:sp>
    </p:spTree>
    <p:extLst>
      <p:ext uri="{BB962C8B-B14F-4D97-AF65-F5344CB8AC3E}">
        <p14:creationId xmlns:p14="http://schemas.microsoft.com/office/powerpoint/2010/main" val="56819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F74BD-7ABC-FCB6-2F38-E510881CF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F9689-CCD0-2758-F25D-25A37959E1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691D09-6F66-75B6-2719-C8EB959928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504DDA-FDE5-1755-2AF9-5B0BD820A1FB}"/>
              </a:ext>
            </a:extLst>
          </p:cNvPr>
          <p:cNvSpPr>
            <a:spLocks noGrp="1"/>
          </p:cNvSpPr>
          <p:nvPr>
            <p:ph type="sldNum" sz="quarter" idx="5"/>
          </p:nvPr>
        </p:nvSpPr>
        <p:spPr/>
        <p:txBody>
          <a:bodyPr/>
          <a:lstStyle/>
          <a:p>
            <a:fld id="{CD6D0BB0-C347-4A97-A865-D35197B7B2FE}" type="slidenum">
              <a:rPr lang="en-US" smtClean="0"/>
              <a:t>10</a:t>
            </a:fld>
            <a:endParaRPr lang="en-US"/>
          </a:p>
        </p:txBody>
      </p:sp>
    </p:spTree>
    <p:extLst>
      <p:ext uri="{BB962C8B-B14F-4D97-AF65-F5344CB8AC3E}">
        <p14:creationId xmlns:p14="http://schemas.microsoft.com/office/powerpoint/2010/main" val="1308752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08988-BDB3-D556-3E0A-894C62833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06B43-7C76-B0E7-B59F-396E1A7132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143055-E3D1-9DBC-9584-972FC45C1B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DEBB5D-77DE-C5EE-E149-9062FE630EE7}"/>
              </a:ext>
            </a:extLst>
          </p:cNvPr>
          <p:cNvSpPr>
            <a:spLocks noGrp="1"/>
          </p:cNvSpPr>
          <p:nvPr>
            <p:ph type="sldNum" sz="quarter" idx="5"/>
          </p:nvPr>
        </p:nvSpPr>
        <p:spPr/>
        <p:txBody>
          <a:bodyPr/>
          <a:lstStyle/>
          <a:p>
            <a:fld id="{CD6D0BB0-C347-4A97-A865-D35197B7B2FE}" type="slidenum">
              <a:rPr lang="en-US" smtClean="0"/>
              <a:t>11</a:t>
            </a:fld>
            <a:endParaRPr lang="en-US"/>
          </a:p>
        </p:txBody>
      </p:sp>
    </p:spTree>
    <p:extLst>
      <p:ext uri="{BB962C8B-B14F-4D97-AF65-F5344CB8AC3E}">
        <p14:creationId xmlns:p14="http://schemas.microsoft.com/office/powerpoint/2010/main" val="340002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4CE94-0835-BE19-DC15-F568A91EA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C164F-CA94-2EFE-7D5A-C82021F1A6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EB9805-4E84-B557-9C26-15540EACE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7378F1-A513-3B8A-ECD8-A3B7FE9423F5}"/>
              </a:ext>
            </a:extLst>
          </p:cNvPr>
          <p:cNvSpPr>
            <a:spLocks noGrp="1"/>
          </p:cNvSpPr>
          <p:nvPr>
            <p:ph type="sldNum" sz="quarter" idx="5"/>
          </p:nvPr>
        </p:nvSpPr>
        <p:spPr/>
        <p:txBody>
          <a:bodyPr/>
          <a:lstStyle/>
          <a:p>
            <a:fld id="{CD6D0BB0-C347-4A97-A865-D35197B7B2FE}" type="slidenum">
              <a:rPr lang="en-US" smtClean="0"/>
              <a:t>12</a:t>
            </a:fld>
            <a:endParaRPr lang="en-US"/>
          </a:p>
        </p:txBody>
      </p:sp>
    </p:spTree>
    <p:extLst>
      <p:ext uri="{BB962C8B-B14F-4D97-AF65-F5344CB8AC3E}">
        <p14:creationId xmlns:p14="http://schemas.microsoft.com/office/powerpoint/2010/main" val="2974754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2C978-CD58-4A38-379C-797CC6148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4B921-EAC8-4B58-FD52-9235927969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5DC8860-A544-B4D8-265B-12DFCEB06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C34C95-4388-13E4-8419-EEB80948C5E8}"/>
              </a:ext>
            </a:extLst>
          </p:cNvPr>
          <p:cNvSpPr>
            <a:spLocks noGrp="1"/>
          </p:cNvSpPr>
          <p:nvPr>
            <p:ph type="sldNum" sz="quarter" idx="5"/>
          </p:nvPr>
        </p:nvSpPr>
        <p:spPr/>
        <p:txBody>
          <a:bodyPr/>
          <a:lstStyle/>
          <a:p>
            <a:fld id="{CD6D0BB0-C347-4A97-A865-D35197B7B2FE}" type="slidenum">
              <a:rPr lang="en-US" smtClean="0"/>
              <a:t>13</a:t>
            </a:fld>
            <a:endParaRPr lang="en-US"/>
          </a:p>
        </p:txBody>
      </p:sp>
    </p:spTree>
    <p:extLst>
      <p:ext uri="{BB962C8B-B14F-4D97-AF65-F5344CB8AC3E}">
        <p14:creationId xmlns:p14="http://schemas.microsoft.com/office/powerpoint/2010/main" val="145496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6D0BB0-C347-4A97-A865-D35197B7B2FE}" type="slidenum">
              <a:rPr lang="en-US" smtClean="0"/>
              <a:t>14</a:t>
            </a:fld>
            <a:endParaRPr lang="en-US"/>
          </a:p>
        </p:txBody>
      </p:sp>
    </p:spTree>
    <p:extLst>
      <p:ext uri="{BB962C8B-B14F-4D97-AF65-F5344CB8AC3E}">
        <p14:creationId xmlns:p14="http://schemas.microsoft.com/office/powerpoint/2010/main" val="34557446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CAO Cov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84" y="0"/>
            <a:ext cx="12180231" cy="6857999"/>
          </a:xfrm>
          <a:prstGeom prst="rect">
            <a:avLst/>
          </a:prstGeom>
        </p:spPr>
      </p:pic>
    </p:spTree>
    <p:extLst>
      <p:ext uri="{BB962C8B-B14F-4D97-AF65-F5344CB8AC3E}">
        <p14:creationId xmlns:p14="http://schemas.microsoft.com/office/powerpoint/2010/main" val="70309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70031" y="2683986"/>
            <a:ext cx="5251938" cy="533496"/>
          </a:xfrm>
          <a:prstGeom prst="rect">
            <a:avLst/>
          </a:prstGeom>
        </p:spPr>
        <p:txBody>
          <a:bodyPr anchor="b">
            <a:normAutofit/>
          </a:bodyPr>
          <a:lstStyle>
            <a:lvl1pPr algn="ctr">
              <a:defRPr sz="3200">
                <a:solidFill>
                  <a:schemeClr val="tx2"/>
                </a:solidFill>
              </a:defRPr>
            </a:lvl1pPr>
          </a:lstStyle>
          <a:p>
            <a:r>
              <a:rPr lang="en-US" dirty="0"/>
              <a:t>Presenter Name</a:t>
            </a:r>
            <a:endParaRPr lang="en-CA" dirty="0"/>
          </a:p>
        </p:txBody>
      </p:sp>
      <p:sp>
        <p:nvSpPr>
          <p:cNvPr id="3" name="Subtitle 2"/>
          <p:cNvSpPr>
            <a:spLocks noGrp="1"/>
          </p:cNvSpPr>
          <p:nvPr>
            <p:ph type="subTitle" idx="1" hasCustomPrompt="1"/>
          </p:nvPr>
        </p:nvSpPr>
        <p:spPr>
          <a:xfrm>
            <a:off x="3470031" y="3349193"/>
            <a:ext cx="5251938" cy="745214"/>
          </a:xfrm>
          <a:prstGeom prst="rect">
            <a:avLst/>
          </a:prstGeom>
        </p:spPr>
        <p:txBody>
          <a:bodyPr>
            <a:normAutofit/>
          </a:bodyPr>
          <a:lstStyle>
            <a:lvl1pPr marL="0" indent="0" algn="ctr">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Title and/or Company Name</a:t>
            </a:r>
            <a:endParaRPr lang="en-CA" dirty="0"/>
          </a:p>
        </p:txBody>
      </p:sp>
      <p:sp>
        <p:nvSpPr>
          <p:cNvPr id="8" name="Line"/>
          <p:cNvSpPr/>
          <p:nvPr userDrawn="1"/>
        </p:nvSpPr>
        <p:spPr>
          <a:xfrm>
            <a:off x="5854325" y="2440813"/>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407090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1493114" y="893372"/>
            <a:ext cx="9205772" cy="594557"/>
          </a:xfrm>
          <a:prstGeom prst="rect">
            <a:avLst/>
          </a:prstGeom>
        </p:spPr>
        <p:txBody>
          <a:bodyPr vert="horz" lIns="91440" tIns="45720" rIns="91440" bIns="45720" rtlCol="0" anchor="ctr">
            <a:normAutofit/>
          </a:bodyPr>
          <a:lstStyle>
            <a:lvl1pPr>
              <a:defRPr sz="2800" baseline="0"/>
            </a:lvl1pPr>
          </a:lstStyle>
          <a:p>
            <a:r>
              <a:rPr lang="en-US" dirty="0"/>
              <a:t>Presentation Overview</a:t>
            </a:r>
            <a:endParaRPr lang="en-CA" dirty="0"/>
          </a:p>
        </p:txBody>
      </p:sp>
      <p:sp>
        <p:nvSpPr>
          <p:cNvPr id="5" name="Text Placeholder 12"/>
          <p:cNvSpPr>
            <a:spLocks noGrp="1"/>
          </p:cNvSpPr>
          <p:nvPr>
            <p:ph type="body" sz="quarter" idx="11" hasCustomPrompt="1"/>
          </p:nvPr>
        </p:nvSpPr>
        <p:spPr>
          <a:xfrm>
            <a:off x="1493113" y="2217842"/>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01</a:t>
            </a:r>
            <a:endParaRPr lang="en-CA" dirty="0"/>
          </a:p>
        </p:txBody>
      </p:sp>
      <p:sp>
        <p:nvSpPr>
          <p:cNvPr id="6" name="Content Placeholder 3"/>
          <p:cNvSpPr>
            <a:spLocks noGrp="1"/>
          </p:cNvSpPr>
          <p:nvPr>
            <p:ph sz="half" idx="2" hasCustomPrompt="1"/>
          </p:nvPr>
        </p:nvSpPr>
        <p:spPr>
          <a:xfrm>
            <a:off x="2635777" y="259621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8" name="Text Placeholder 12"/>
          <p:cNvSpPr>
            <a:spLocks noGrp="1"/>
          </p:cNvSpPr>
          <p:nvPr>
            <p:ph type="body" sz="quarter" idx="12" hasCustomPrompt="1"/>
          </p:nvPr>
        </p:nvSpPr>
        <p:spPr>
          <a:xfrm>
            <a:off x="1493113" y="3652567"/>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03</a:t>
            </a:r>
            <a:endParaRPr lang="en-CA" dirty="0"/>
          </a:p>
        </p:txBody>
      </p:sp>
      <p:sp>
        <p:nvSpPr>
          <p:cNvPr id="9" name="Content Placeholder 3"/>
          <p:cNvSpPr>
            <a:spLocks noGrp="1"/>
          </p:cNvSpPr>
          <p:nvPr>
            <p:ph sz="half" idx="13" hasCustomPrompt="1"/>
          </p:nvPr>
        </p:nvSpPr>
        <p:spPr>
          <a:xfrm>
            <a:off x="2635777" y="4030935"/>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Text Placeholder 12"/>
          <p:cNvSpPr>
            <a:spLocks noGrp="1"/>
          </p:cNvSpPr>
          <p:nvPr>
            <p:ph type="body" sz="quarter" idx="14" hasCustomPrompt="1"/>
          </p:nvPr>
        </p:nvSpPr>
        <p:spPr>
          <a:xfrm>
            <a:off x="6445888" y="2122515"/>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02</a:t>
            </a:r>
            <a:endParaRPr lang="en-CA" dirty="0"/>
          </a:p>
        </p:txBody>
      </p:sp>
      <p:sp>
        <p:nvSpPr>
          <p:cNvPr id="15" name="Content Placeholder 3"/>
          <p:cNvSpPr>
            <a:spLocks noGrp="1"/>
          </p:cNvSpPr>
          <p:nvPr>
            <p:ph sz="half" idx="15" hasCustomPrompt="1"/>
          </p:nvPr>
        </p:nvSpPr>
        <p:spPr>
          <a:xfrm>
            <a:off x="7588552" y="250088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7" name="Text Placeholder 12"/>
          <p:cNvSpPr>
            <a:spLocks noGrp="1"/>
          </p:cNvSpPr>
          <p:nvPr>
            <p:ph type="body" sz="quarter" idx="16" hasCustomPrompt="1"/>
          </p:nvPr>
        </p:nvSpPr>
        <p:spPr>
          <a:xfrm>
            <a:off x="6445888" y="3557240"/>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04</a:t>
            </a:r>
            <a:endParaRPr lang="en-CA" dirty="0"/>
          </a:p>
        </p:txBody>
      </p:sp>
      <p:sp>
        <p:nvSpPr>
          <p:cNvPr id="18" name="Content Placeholder 3"/>
          <p:cNvSpPr>
            <a:spLocks noGrp="1"/>
          </p:cNvSpPr>
          <p:nvPr>
            <p:ph sz="half" idx="17" hasCustomPrompt="1"/>
          </p:nvPr>
        </p:nvSpPr>
        <p:spPr>
          <a:xfrm>
            <a:off x="7588552" y="3935608"/>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0" name="Text Placeholder 12"/>
          <p:cNvSpPr>
            <a:spLocks noGrp="1"/>
          </p:cNvSpPr>
          <p:nvPr>
            <p:ph type="body" sz="quarter" idx="18" hasCustomPrompt="1"/>
          </p:nvPr>
        </p:nvSpPr>
        <p:spPr>
          <a:xfrm>
            <a:off x="1493113" y="5087292"/>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05</a:t>
            </a:r>
            <a:endParaRPr lang="en-CA" dirty="0"/>
          </a:p>
        </p:txBody>
      </p:sp>
      <p:sp>
        <p:nvSpPr>
          <p:cNvPr id="21" name="Content Placeholder 3"/>
          <p:cNvSpPr>
            <a:spLocks noGrp="1"/>
          </p:cNvSpPr>
          <p:nvPr>
            <p:ph sz="half" idx="19" hasCustomPrompt="1"/>
          </p:nvPr>
        </p:nvSpPr>
        <p:spPr>
          <a:xfrm>
            <a:off x="2635777" y="546566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3" name="Text Placeholder 12"/>
          <p:cNvSpPr>
            <a:spLocks noGrp="1"/>
          </p:cNvSpPr>
          <p:nvPr>
            <p:ph type="body" sz="quarter" idx="20" hasCustomPrompt="1"/>
          </p:nvPr>
        </p:nvSpPr>
        <p:spPr>
          <a:xfrm>
            <a:off x="6445888" y="4991965"/>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06</a:t>
            </a:r>
            <a:endParaRPr lang="en-CA" dirty="0"/>
          </a:p>
        </p:txBody>
      </p:sp>
      <p:sp>
        <p:nvSpPr>
          <p:cNvPr id="24" name="Content Placeholder 3"/>
          <p:cNvSpPr>
            <a:spLocks noGrp="1"/>
          </p:cNvSpPr>
          <p:nvPr>
            <p:ph sz="half" idx="21" hasCustomPrompt="1"/>
          </p:nvPr>
        </p:nvSpPr>
        <p:spPr>
          <a:xfrm>
            <a:off x="7588552" y="537033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5" name="Line"/>
          <p:cNvSpPr/>
          <p:nvPr userDrawn="1"/>
        </p:nvSpPr>
        <p:spPr>
          <a:xfrm>
            <a:off x="1623191" y="152075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6" name="Text Placeholder 12"/>
          <p:cNvSpPr>
            <a:spLocks noGrp="1"/>
          </p:cNvSpPr>
          <p:nvPr>
            <p:ph type="body" sz="quarter" idx="22" hasCustomPrompt="1"/>
          </p:nvPr>
        </p:nvSpPr>
        <p:spPr>
          <a:xfrm>
            <a:off x="2635778" y="2217842"/>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28" name="Text Placeholder 12"/>
          <p:cNvSpPr>
            <a:spLocks noGrp="1"/>
          </p:cNvSpPr>
          <p:nvPr>
            <p:ph type="body" sz="quarter" idx="23" hasCustomPrompt="1"/>
          </p:nvPr>
        </p:nvSpPr>
        <p:spPr>
          <a:xfrm>
            <a:off x="7588552" y="212251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1" name="Text Placeholder 12"/>
          <p:cNvSpPr>
            <a:spLocks noGrp="1"/>
          </p:cNvSpPr>
          <p:nvPr>
            <p:ph type="body" sz="quarter" idx="24" hasCustomPrompt="1"/>
          </p:nvPr>
        </p:nvSpPr>
        <p:spPr>
          <a:xfrm>
            <a:off x="2635778" y="364843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2" name="Text Placeholder 12"/>
          <p:cNvSpPr>
            <a:spLocks noGrp="1"/>
          </p:cNvSpPr>
          <p:nvPr>
            <p:ph type="body" sz="quarter" idx="25" hasCustomPrompt="1"/>
          </p:nvPr>
        </p:nvSpPr>
        <p:spPr>
          <a:xfrm>
            <a:off x="7588552" y="3553108"/>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5" name="Text Placeholder 12"/>
          <p:cNvSpPr>
            <a:spLocks noGrp="1"/>
          </p:cNvSpPr>
          <p:nvPr>
            <p:ph type="body" sz="quarter" idx="26" hasCustomPrompt="1"/>
          </p:nvPr>
        </p:nvSpPr>
        <p:spPr>
          <a:xfrm>
            <a:off x="2662831" y="5075157"/>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6" name="Text Placeholder 12"/>
          <p:cNvSpPr>
            <a:spLocks noGrp="1"/>
          </p:cNvSpPr>
          <p:nvPr>
            <p:ph type="body" sz="quarter" idx="27" hasCustomPrompt="1"/>
          </p:nvPr>
        </p:nvSpPr>
        <p:spPr>
          <a:xfrm>
            <a:off x="7615605" y="4979830"/>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Tree>
    <p:extLst>
      <p:ext uri="{BB962C8B-B14F-4D97-AF65-F5344CB8AC3E}">
        <p14:creationId xmlns:p14="http://schemas.microsoft.com/office/powerpoint/2010/main" val="41944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8" name="Rectangle 7"/>
          <p:cNvSpPr/>
          <p:nvPr userDrawn="1"/>
        </p:nvSpPr>
        <p:spPr>
          <a:xfrm>
            <a:off x="1271504" y="894110"/>
            <a:ext cx="2802716" cy="50697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Picture Placeholder 2"/>
          <p:cNvSpPr>
            <a:spLocks noGrp="1"/>
          </p:cNvSpPr>
          <p:nvPr>
            <p:ph type="pic" idx="10"/>
          </p:nvPr>
        </p:nvSpPr>
        <p:spPr>
          <a:xfrm>
            <a:off x="4074220" y="894110"/>
            <a:ext cx="6877840"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0" name="Title 1"/>
          <p:cNvSpPr>
            <a:spLocks noGrp="1"/>
          </p:cNvSpPr>
          <p:nvPr>
            <p:ph type="title" hasCustomPrompt="1"/>
          </p:nvPr>
        </p:nvSpPr>
        <p:spPr>
          <a:xfrm>
            <a:off x="1609557" y="2743200"/>
            <a:ext cx="2126611" cy="979330"/>
          </a:xfrm>
          <a:prstGeom prst="rect">
            <a:avLst/>
          </a:prstGeom>
        </p:spPr>
        <p:txBody>
          <a:bodyPr/>
          <a:lstStyle>
            <a:lvl1pPr algn="ctr">
              <a:defRPr sz="2800" baseline="0">
                <a:solidFill>
                  <a:schemeClr val="bg1"/>
                </a:solidFill>
              </a:defRPr>
            </a:lvl1pPr>
          </a:lstStyle>
          <a:p>
            <a:r>
              <a:rPr lang="en-US" sz="2800" dirty="0"/>
              <a:t>Chapter Title</a:t>
            </a:r>
            <a:endParaRPr lang="en-CA" sz="2800" dirty="0"/>
          </a:p>
        </p:txBody>
      </p:sp>
      <p:sp>
        <p:nvSpPr>
          <p:cNvPr id="11" name="Subtitle 2"/>
          <p:cNvSpPr>
            <a:spLocks noGrp="1"/>
          </p:cNvSpPr>
          <p:nvPr>
            <p:ph type="subTitle" idx="1" hasCustomPrompt="1"/>
          </p:nvPr>
        </p:nvSpPr>
        <p:spPr>
          <a:xfrm>
            <a:off x="1609557" y="3908414"/>
            <a:ext cx="2126611" cy="1051125"/>
          </a:xfrm>
          <a:prstGeom prst="rect">
            <a:avLst/>
          </a:prstGeo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Double click to edit text</a:t>
            </a:r>
            <a:endParaRPr lang="en-CA" dirty="0"/>
          </a:p>
        </p:txBody>
      </p:sp>
      <p:sp>
        <p:nvSpPr>
          <p:cNvPr id="13" name="Text Placeholder 12"/>
          <p:cNvSpPr>
            <a:spLocks noGrp="1"/>
          </p:cNvSpPr>
          <p:nvPr>
            <p:ph type="body" sz="quarter" idx="11" hasCustomPrompt="1"/>
          </p:nvPr>
        </p:nvSpPr>
        <p:spPr>
          <a:xfrm>
            <a:off x="2315407" y="2125666"/>
            <a:ext cx="714910" cy="558020"/>
          </a:xfrm>
          <a:prstGeom prst="rect">
            <a:avLst/>
          </a:prstGeom>
        </p:spPr>
        <p:txBody>
          <a:bodyPr/>
          <a:lstStyle>
            <a:lvl1pPr marL="0" indent="0" algn="ctr">
              <a:buNone/>
              <a:defRPr sz="2800" b="1">
                <a:solidFill>
                  <a:schemeClr val="bg1"/>
                </a:solidFill>
                <a:latin typeface="+mj-lt"/>
              </a:defRPr>
            </a:lvl1pPr>
          </a:lstStyle>
          <a:p>
            <a:pPr lvl="0"/>
            <a:r>
              <a:rPr lang="en-US" dirty="0"/>
              <a:t>01</a:t>
            </a:r>
            <a:endParaRPr lang="en-CA" dirty="0"/>
          </a:p>
        </p:txBody>
      </p:sp>
    </p:spTree>
    <p:extLst>
      <p:ext uri="{BB962C8B-B14F-4D97-AF65-F5344CB8AC3E}">
        <p14:creationId xmlns:p14="http://schemas.microsoft.com/office/powerpoint/2010/main" val="246884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6" name="Line"/>
          <p:cNvSpPr/>
          <p:nvPr userDrawn="1"/>
        </p:nvSpPr>
        <p:spPr>
          <a:xfrm>
            <a:off x="7001386"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7001386" y="1591975"/>
            <a:ext cx="3868615" cy="353150"/>
          </a:xfrm>
          <a:prstGeom prst="rect">
            <a:avLst/>
          </a:prstGeom>
        </p:spPr>
        <p:txBody>
          <a:bodyPr>
            <a:normAutofit/>
          </a:bodyPr>
          <a:lstStyle>
            <a:lvl1pPr marL="0" indent="0" algn="l">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10" name="Picture Placeholder 2"/>
          <p:cNvSpPr>
            <a:spLocks noGrp="1"/>
          </p:cNvSpPr>
          <p:nvPr>
            <p:ph type="pic" idx="12"/>
          </p:nvPr>
        </p:nvSpPr>
        <p:spPr>
          <a:xfrm>
            <a:off x="1086817" y="882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1" name="Picture Placeholder 2"/>
          <p:cNvSpPr>
            <a:spLocks noGrp="1"/>
          </p:cNvSpPr>
          <p:nvPr>
            <p:ph type="pic" idx="13"/>
          </p:nvPr>
        </p:nvSpPr>
        <p:spPr>
          <a:xfrm>
            <a:off x="3730035" y="882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Picture Placeholder 2"/>
          <p:cNvSpPr>
            <a:spLocks noGrp="1"/>
          </p:cNvSpPr>
          <p:nvPr>
            <p:ph type="pic" idx="14"/>
          </p:nvPr>
        </p:nvSpPr>
        <p:spPr>
          <a:xfrm>
            <a:off x="1086817" y="3504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5" name="Picture Placeholder 2"/>
          <p:cNvSpPr>
            <a:spLocks noGrp="1"/>
          </p:cNvSpPr>
          <p:nvPr>
            <p:ph type="pic" idx="15"/>
          </p:nvPr>
        </p:nvSpPr>
        <p:spPr>
          <a:xfrm>
            <a:off x="3730035" y="3504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4" name="Title 1"/>
          <p:cNvSpPr>
            <a:spLocks noGrp="1"/>
          </p:cNvSpPr>
          <p:nvPr>
            <p:ph type="title"/>
          </p:nvPr>
        </p:nvSpPr>
        <p:spPr>
          <a:xfrm>
            <a:off x="7001386" y="1109977"/>
            <a:ext cx="3868615" cy="421416"/>
          </a:xfrm>
          <a:prstGeom prst="rect">
            <a:avLst/>
          </a:prstGeom>
        </p:spPr>
        <p:txBody>
          <a:bodyPr/>
          <a:lstStyle>
            <a:lvl1pPr>
              <a:defRPr sz="2800" baseline="0">
                <a:solidFill>
                  <a:schemeClr val="tx2"/>
                </a:solidFill>
              </a:defRPr>
            </a:lvl1pPr>
          </a:lstStyle>
          <a:p>
            <a:endParaRPr lang="en-CA" sz="2800" dirty="0"/>
          </a:p>
        </p:txBody>
      </p:sp>
      <p:sp>
        <p:nvSpPr>
          <p:cNvPr id="2" name="Text Placeholder 5">
            <a:extLst>
              <a:ext uri="{FF2B5EF4-FFF2-40B4-BE49-F238E27FC236}">
                <a16:creationId xmlns:a16="http://schemas.microsoft.com/office/drawing/2014/main" id="{4308BFCF-C497-624B-EB7A-5D30BBF9EF2A}"/>
              </a:ext>
            </a:extLst>
          </p:cNvPr>
          <p:cNvSpPr>
            <a:spLocks noGrp="1"/>
          </p:cNvSpPr>
          <p:nvPr>
            <p:ph type="body" sz="quarter" idx="10"/>
          </p:nvPr>
        </p:nvSpPr>
        <p:spPr>
          <a:xfrm>
            <a:off x="7001386" y="2086600"/>
            <a:ext cx="3868615" cy="301916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3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Layout">
    <p:spTree>
      <p:nvGrpSpPr>
        <p:cNvPr id="1" name=""/>
        <p:cNvGrpSpPr/>
        <p:nvPr/>
      </p:nvGrpSpPr>
      <p:grpSpPr>
        <a:xfrm>
          <a:off x="0" y="0"/>
          <a:ext cx="0" cy="0"/>
          <a:chOff x="0" y="0"/>
          <a:chExt cx="0" cy="0"/>
        </a:xfrm>
      </p:grpSpPr>
      <p:sp>
        <p:nvSpPr>
          <p:cNvPr id="6" name="Line"/>
          <p:cNvSpPr/>
          <p:nvPr userDrawn="1"/>
        </p:nvSpPr>
        <p:spPr>
          <a:xfrm>
            <a:off x="1330258"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1330258" y="1591975"/>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4" name="Title 1"/>
          <p:cNvSpPr>
            <a:spLocks noGrp="1"/>
          </p:cNvSpPr>
          <p:nvPr>
            <p:ph type="title"/>
          </p:nvPr>
        </p:nvSpPr>
        <p:spPr>
          <a:xfrm>
            <a:off x="1330258" y="1109977"/>
            <a:ext cx="9346978" cy="421416"/>
          </a:xfrm>
          <a:prstGeom prst="rect">
            <a:avLst/>
          </a:prstGeom>
        </p:spPr>
        <p:txBody>
          <a:bodyPr/>
          <a:lstStyle>
            <a:lvl1pPr>
              <a:defRPr sz="2800">
                <a:solidFill>
                  <a:schemeClr val="tx2"/>
                </a:solidFill>
              </a:defRPr>
            </a:lvl1pPr>
          </a:lstStyle>
          <a:p>
            <a:endParaRPr lang="en-CA" sz="2800" dirty="0"/>
          </a:p>
        </p:txBody>
      </p:sp>
      <p:sp>
        <p:nvSpPr>
          <p:cNvPr id="12" name="Rectangle 11"/>
          <p:cNvSpPr/>
          <p:nvPr userDrawn="1"/>
        </p:nvSpPr>
        <p:spPr>
          <a:xfrm>
            <a:off x="237031" y="5043053"/>
            <a:ext cx="621951" cy="1814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ne"/>
          <p:cNvSpPr/>
          <p:nvPr userDrawn="1"/>
        </p:nvSpPr>
        <p:spPr>
          <a:xfrm rot="5400000">
            <a:off x="328956" y="60915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499" y="6161266"/>
            <a:ext cx="1015442" cy="506898"/>
          </a:xfrm>
          <a:prstGeom prst="rect">
            <a:avLst/>
          </a:prstGeom>
        </p:spPr>
      </p:pic>
      <p:sp>
        <p:nvSpPr>
          <p:cNvPr id="2" name="Text Placeholder 5">
            <a:extLst>
              <a:ext uri="{FF2B5EF4-FFF2-40B4-BE49-F238E27FC236}">
                <a16:creationId xmlns:a16="http://schemas.microsoft.com/office/drawing/2014/main" id="{CD40A73A-466E-E7DC-CFFA-F1E9BDF53FDA}"/>
              </a:ext>
            </a:extLst>
          </p:cNvPr>
          <p:cNvSpPr>
            <a:spLocks noGrp="1"/>
          </p:cNvSpPr>
          <p:nvPr>
            <p:ph type="body" sz="quarter" idx="10"/>
          </p:nvPr>
        </p:nvSpPr>
        <p:spPr>
          <a:xfrm>
            <a:off x="1330259" y="2086600"/>
            <a:ext cx="9346978" cy="301916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445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10" name="Picture Placeholder 2"/>
          <p:cNvSpPr>
            <a:spLocks noGrp="1"/>
          </p:cNvSpPr>
          <p:nvPr>
            <p:ph type="pic" idx="10"/>
          </p:nvPr>
        </p:nvSpPr>
        <p:spPr>
          <a:xfrm>
            <a:off x="1" y="0"/>
            <a:ext cx="12191999" cy="3554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6" name="Subtitle 2">
            <a:extLst>
              <a:ext uri="{FF2B5EF4-FFF2-40B4-BE49-F238E27FC236}">
                <a16:creationId xmlns:a16="http://schemas.microsoft.com/office/drawing/2014/main" id="{D0B7B02D-28EC-86C1-65E0-2DDC1D5D6BD3}"/>
              </a:ext>
            </a:extLst>
          </p:cNvPr>
          <p:cNvSpPr>
            <a:spLocks noGrp="1"/>
          </p:cNvSpPr>
          <p:nvPr>
            <p:ph type="subTitle" idx="1"/>
          </p:nvPr>
        </p:nvSpPr>
        <p:spPr>
          <a:xfrm>
            <a:off x="1492085" y="4215906"/>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7" name="Title 1">
            <a:extLst>
              <a:ext uri="{FF2B5EF4-FFF2-40B4-BE49-F238E27FC236}">
                <a16:creationId xmlns:a16="http://schemas.microsoft.com/office/drawing/2014/main" id="{E3EB972B-AD66-445D-1FAD-798A4A00AF69}"/>
              </a:ext>
            </a:extLst>
          </p:cNvPr>
          <p:cNvSpPr>
            <a:spLocks noGrp="1"/>
          </p:cNvSpPr>
          <p:nvPr>
            <p:ph type="title"/>
          </p:nvPr>
        </p:nvSpPr>
        <p:spPr>
          <a:xfrm>
            <a:off x="1492085" y="3733908"/>
            <a:ext cx="9346978" cy="421416"/>
          </a:xfrm>
          <a:prstGeom prst="rect">
            <a:avLst/>
          </a:prstGeom>
        </p:spPr>
        <p:txBody>
          <a:bodyPr/>
          <a:lstStyle>
            <a:lvl1pPr>
              <a:defRPr sz="2800">
                <a:solidFill>
                  <a:schemeClr val="tx2"/>
                </a:solidFill>
              </a:defRPr>
            </a:lvl1pPr>
          </a:lstStyle>
          <a:p>
            <a:endParaRPr lang="en-CA" sz="2800" dirty="0"/>
          </a:p>
        </p:txBody>
      </p:sp>
      <p:sp>
        <p:nvSpPr>
          <p:cNvPr id="8" name="Text Placeholder 5">
            <a:extLst>
              <a:ext uri="{FF2B5EF4-FFF2-40B4-BE49-F238E27FC236}">
                <a16:creationId xmlns:a16="http://schemas.microsoft.com/office/drawing/2014/main" id="{81F3904C-B908-0090-A3BC-B3CC71908E34}"/>
              </a:ext>
            </a:extLst>
          </p:cNvPr>
          <p:cNvSpPr>
            <a:spLocks noGrp="1"/>
          </p:cNvSpPr>
          <p:nvPr>
            <p:ph type="body" sz="quarter" idx="11"/>
          </p:nvPr>
        </p:nvSpPr>
        <p:spPr>
          <a:xfrm>
            <a:off x="1492086" y="4710531"/>
            <a:ext cx="9346978" cy="179959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5888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1"/>
          <p:cNvSpPr>
            <a:spLocks noGrp="1"/>
          </p:cNvSpPr>
          <p:nvPr>
            <p:ph type="title"/>
          </p:nvPr>
        </p:nvSpPr>
        <p:spPr>
          <a:xfrm>
            <a:off x="1493114" y="893372"/>
            <a:ext cx="9205772" cy="497166"/>
          </a:xfrm>
          <a:prstGeom prst="rect">
            <a:avLst/>
          </a:prstGeom>
        </p:spPr>
        <p:txBody>
          <a:bodyPr/>
          <a:lstStyle>
            <a:lvl1pPr>
              <a:defRPr sz="2800">
                <a:solidFill>
                  <a:schemeClr val="tx2"/>
                </a:solidFill>
              </a:defRPr>
            </a:lvl1pPr>
          </a:lstStyle>
          <a:p>
            <a:endParaRPr lang="en-CA" sz="2800" dirty="0"/>
          </a:p>
        </p:txBody>
      </p:sp>
      <p:sp>
        <p:nvSpPr>
          <p:cNvPr id="10" name="Content Placeholder 3"/>
          <p:cNvSpPr>
            <a:spLocks noGrp="1"/>
          </p:cNvSpPr>
          <p:nvPr>
            <p:ph sz="half" idx="2" hasCustomPrompt="1"/>
          </p:nvPr>
        </p:nvSpPr>
        <p:spPr>
          <a:xfrm>
            <a:off x="1493115"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1" name="Content Placeholder 3"/>
          <p:cNvSpPr>
            <a:spLocks noGrp="1"/>
          </p:cNvSpPr>
          <p:nvPr>
            <p:ph sz="half" idx="10" hasCustomPrompt="1"/>
          </p:nvPr>
        </p:nvSpPr>
        <p:spPr>
          <a:xfrm>
            <a:off x="4729698"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966282" y="4485427"/>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Picture Placeholder 2"/>
          <p:cNvSpPr>
            <a:spLocks noGrp="1"/>
          </p:cNvSpPr>
          <p:nvPr>
            <p:ph type="pic" idx="12"/>
          </p:nvPr>
        </p:nvSpPr>
        <p:spPr>
          <a:xfrm>
            <a:off x="1493114"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Picture Placeholder 2"/>
          <p:cNvSpPr>
            <a:spLocks noGrp="1"/>
          </p:cNvSpPr>
          <p:nvPr>
            <p:ph type="pic" idx="13"/>
          </p:nvPr>
        </p:nvSpPr>
        <p:spPr>
          <a:xfrm>
            <a:off x="4729698"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5" name="Picture Placeholder 2"/>
          <p:cNvSpPr>
            <a:spLocks noGrp="1"/>
          </p:cNvSpPr>
          <p:nvPr>
            <p:ph type="pic" idx="14"/>
          </p:nvPr>
        </p:nvSpPr>
        <p:spPr>
          <a:xfrm>
            <a:off x="7966281"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7" name="Subtitle 2"/>
          <p:cNvSpPr>
            <a:spLocks noGrp="1"/>
          </p:cNvSpPr>
          <p:nvPr>
            <p:ph type="subTitle" idx="1"/>
          </p:nvPr>
        </p:nvSpPr>
        <p:spPr>
          <a:xfrm>
            <a:off x="1493114" y="1390538"/>
            <a:ext cx="9205772"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191881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7" name="Rectangle 36"/>
          <p:cNvSpPr/>
          <p:nvPr userDrawn="1"/>
        </p:nvSpPr>
        <p:spPr>
          <a:xfrm>
            <a:off x="0" y="0"/>
            <a:ext cx="5908431"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hasCustomPrompt="1"/>
          </p:nvPr>
        </p:nvSpPr>
        <p:spPr>
          <a:xfrm>
            <a:off x="6839065" y="898783"/>
            <a:ext cx="3895668" cy="497166"/>
          </a:xfrm>
          <a:prstGeom prst="rect">
            <a:avLst/>
          </a:prstGeom>
        </p:spPr>
        <p:txBody>
          <a:bodyPr/>
          <a:lstStyle>
            <a:lvl1pPr>
              <a:defRPr sz="2800" baseline="0">
                <a:solidFill>
                  <a:schemeClr val="tx2"/>
                </a:solidFill>
              </a:defRPr>
            </a:lvl1pPr>
          </a:lstStyle>
          <a:p>
            <a:r>
              <a:rPr lang="en-US" sz="2800" dirty="0"/>
              <a:t>Title 2</a:t>
            </a:r>
            <a:endParaRPr lang="en-CA" sz="2800" dirty="0"/>
          </a:p>
        </p:txBody>
      </p:sp>
      <p:sp>
        <p:nvSpPr>
          <p:cNvPr id="31" name="Content Placeholder 3"/>
          <p:cNvSpPr>
            <a:spLocks noGrp="1"/>
          </p:cNvSpPr>
          <p:nvPr>
            <p:ph sz="half" idx="14" hasCustomPrompt="1"/>
          </p:nvPr>
        </p:nvSpPr>
        <p:spPr>
          <a:xfrm>
            <a:off x="2474090" y="2549873"/>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0" name="Content Placeholder 3"/>
          <p:cNvSpPr>
            <a:spLocks noGrp="1"/>
          </p:cNvSpPr>
          <p:nvPr>
            <p:ph sz="half" idx="15" hasCustomPrompt="1"/>
          </p:nvPr>
        </p:nvSpPr>
        <p:spPr>
          <a:xfrm>
            <a:off x="2474090" y="3800091"/>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1" name="Content Placeholder 3"/>
          <p:cNvSpPr>
            <a:spLocks noGrp="1"/>
          </p:cNvSpPr>
          <p:nvPr>
            <p:ph sz="half" idx="16" hasCustomPrompt="1"/>
          </p:nvPr>
        </p:nvSpPr>
        <p:spPr>
          <a:xfrm>
            <a:off x="2474090" y="505030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2" name="Content Placeholder 3"/>
          <p:cNvSpPr>
            <a:spLocks noGrp="1"/>
          </p:cNvSpPr>
          <p:nvPr>
            <p:ph sz="half" idx="17" hasCustomPrompt="1"/>
          </p:nvPr>
        </p:nvSpPr>
        <p:spPr>
          <a:xfrm>
            <a:off x="7657589" y="255272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3" name="Content Placeholder 3"/>
          <p:cNvSpPr>
            <a:spLocks noGrp="1"/>
          </p:cNvSpPr>
          <p:nvPr>
            <p:ph sz="half" idx="18" hasCustomPrompt="1"/>
          </p:nvPr>
        </p:nvSpPr>
        <p:spPr>
          <a:xfrm>
            <a:off x="7657589" y="3802947"/>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4" name="Content Placeholder 3"/>
          <p:cNvSpPr>
            <a:spLocks noGrp="1"/>
          </p:cNvSpPr>
          <p:nvPr>
            <p:ph sz="half" idx="19" hasCustomPrompt="1"/>
          </p:nvPr>
        </p:nvSpPr>
        <p:spPr>
          <a:xfrm>
            <a:off x="7657589" y="5053165"/>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51" name="Text Placeholder 12"/>
          <p:cNvSpPr>
            <a:spLocks noGrp="1"/>
          </p:cNvSpPr>
          <p:nvPr>
            <p:ph type="body" sz="quarter" idx="22" hasCustomPrompt="1"/>
          </p:nvPr>
        </p:nvSpPr>
        <p:spPr>
          <a:xfrm>
            <a:off x="1694340" y="898783"/>
            <a:ext cx="3895670" cy="507736"/>
          </a:xfrm>
          <a:prstGeom prst="rect">
            <a:avLst/>
          </a:prstGeom>
        </p:spPr>
        <p:txBody>
          <a:bodyPr/>
          <a:lstStyle>
            <a:lvl1pPr marL="0" indent="0" algn="l">
              <a:buNone/>
              <a:defRPr sz="2800" b="1" baseline="0">
                <a:solidFill>
                  <a:schemeClr val="tx2">
                    <a:lumMod val="20000"/>
                    <a:lumOff val="80000"/>
                  </a:schemeClr>
                </a:solidFill>
                <a:latin typeface="+mj-lt"/>
              </a:defRPr>
            </a:lvl1pPr>
          </a:lstStyle>
          <a:p>
            <a:pPr lvl="0"/>
            <a:r>
              <a:rPr lang="en-US" dirty="0"/>
              <a:t>Title 1</a:t>
            </a:r>
            <a:endParaRPr lang="en-CA" dirty="0"/>
          </a:p>
        </p:txBody>
      </p:sp>
      <p:sp>
        <p:nvSpPr>
          <p:cNvPr id="53" name="Text Placeholder 12"/>
          <p:cNvSpPr>
            <a:spLocks noGrp="1"/>
          </p:cNvSpPr>
          <p:nvPr>
            <p:ph type="body" sz="quarter" idx="23"/>
          </p:nvPr>
        </p:nvSpPr>
        <p:spPr>
          <a:xfrm>
            <a:off x="1694340" y="1458537"/>
            <a:ext cx="3895670" cy="283041"/>
          </a:xfrm>
          <a:prstGeom prst="rect">
            <a:avLst/>
          </a:prstGeom>
        </p:spPr>
        <p:txBody>
          <a:bodyPr/>
          <a:lstStyle>
            <a:lvl1pPr marL="0" indent="0" algn="l">
              <a:buNone/>
              <a:defRPr sz="2000" b="0" baseline="0">
                <a:solidFill>
                  <a:schemeClr val="bg1"/>
                </a:solidFill>
                <a:latin typeface="+mn-lt"/>
              </a:defRPr>
            </a:lvl1pPr>
          </a:lstStyle>
          <a:p>
            <a:pPr lvl="0"/>
            <a:endParaRPr lang="en-CA" dirty="0"/>
          </a:p>
        </p:txBody>
      </p:sp>
      <p:sp>
        <p:nvSpPr>
          <p:cNvPr id="54" name="Text Placeholder 12"/>
          <p:cNvSpPr>
            <a:spLocks noGrp="1"/>
          </p:cNvSpPr>
          <p:nvPr>
            <p:ph type="body" sz="quarter" idx="24"/>
          </p:nvPr>
        </p:nvSpPr>
        <p:spPr>
          <a:xfrm>
            <a:off x="6845283" y="1458537"/>
            <a:ext cx="3889450" cy="283041"/>
          </a:xfrm>
          <a:prstGeom prst="rect">
            <a:avLst/>
          </a:prstGeom>
        </p:spPr>
        <p:txBody>
          <a:bodyPr/>
          <a:lstStyle>
            <a:lvl1pPr marL="0" indent="0" algn="l">
              <a:buNone/>
              <a:defRPr sz="2000" b="0" baseline="0">
                <a:solidFill>
                  <a:schemeClr val="bg1">
                    <a:lumMod val="50000"/>
                  </a:schemeClr>
                </a:solidFill>
                <a:latin typeface="+mn-lt"/>
              </a:defRPr>
            </a:lvl1pPr>
          </a:lstStyle>
          <a:p>
            <a:pPr lvl="0"/>
            <a:endParaRPr lang="en-CA" dirty="0"/>
          </a:p>
        </p:txBody>
      </p:sp>
      <p:pic>
        <p:nvPicPr>
          <p:cNvPr id="2" name="Picture 1">
            <a:extLst>
              <a:ext uri="{FF2B5EF4-FFF2-40B4-BE49-F238E27FC236}">
                <a16:creationId xmlns:a16="http://schemas.microsoft.com/office/drawing/2014/main" id="{2808994D-377B-9FA3-C420-D24810231C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1347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7" name="Title 1"/>
          <p:cNvSpPr>
            <a:spLocks noGrp="1"/>
          </p:cNvSpPr>
          <p:nvPr>
            <p:ph type="ctrTitle"/>
          </p:nvPr>
        </p:nvSpPr>
        <p:spPr>
          <a:xfrm>
            <a:off x="5302434" y="2194371"/>
            <a:ext cx="5554934" cy="566569"/>
          </a:xfrm>
          <a:prstGeom prst="rect">
            <a:avLst/>
          </a:prstGeom>
        </p:spPr>
        <p:txBody>
          <a:bodyPr anchor="b">
            <a:normAutofit/>
          </a:bodyPr>
          <a:lstStyle>
            <a:lvl1pPr algn="l">
              <a:defRPr sz="2800">
                <a:solidFill>
                  <a:schemeClr val="tx2"/>
                </a:solidFill>
              </a:defRPr>
            </a:lvl1pPr>
          </a:lstStyle>
          <a:p>
            <a:r>
              <a:rPr lang="en-US" dirty="0"/>
              <a:t>Click to edit Master title style</a:t>
            </a:r>
            <a:endParaRPr lang="en-CA" dirty="0"/>
          </a:p>
        </p:txBody>
      </p:sp>
      <p:sp>
        <p:nvSpPr>
          <p:cNvPr id="9" name="Line"/>
          <p:cNvSpPr/>
          <p:nvPr userDrawn="1"/>
        </p:nvSpPr>
        <p:spPr>
          <a:xfrm>
            <a:off x="5302434" y="1921137"/>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Picture Placeholder 2"/>
          <p:cNvSpPr>
            <a:spLocks noGrp="1"/>
          </p:cNvSpPr>
          <p:nvPr>
            <p:ph type="pic" idx="10"/>
          </p:nvPr>
        </p:nvSpPr>
        <p:spPr>
          <a:xfrm>
            <a:off x="1415787" y="0"/>
            <a:ext cx="3459209" cy="5257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Subtitle 2"/>
          <p:cNvSpPr>
            <a:spLocks noGrp="1"/>
          </p:cNvSpPr>
          <p:nvPr>
            <p:ph type="subTitle" idx="1"/>
          </p:nvPr>
        </p:nvSpPr>
        <p:spPr>
          <a:xfrm>
            <a:off x="5302434" y="2825610"/>
            <a:ext cx="5554934"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 name="Text Placeholder 5">
            <a:extLst>
              <a:ext uri="{FF2B5EF4-FFF2-40B4-BE49-F238E27FC236}">
                <a16:creationId xmlns:a16="http://schemas.microsoft.com/office/drawing/2014/main" id="{9FE5D5FA-CD3E-C93B-A2E3-DE5118AA80F2}"/>
              </a:ext>
            </a:extLst>
          </p:cNvPr>
          <p:cNvSpPr>
            <a:spLocks noGrp="1"/>
          </p:cNvSpPr>
          <p:nvPr>
            <p:ph type="body" sz="quarter" idx="11"/>
          </p:nvPr>
        </p:nvSpPr>
        <p:spPr>
          <a:xfrm>
            <a:off x="5302433" y="3348263"/>
            <a:ext cx="5554933" cy="190891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132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5" name="Picture Placeholder 2"/>
          <p:cNvSpPr>
            <a:spLocks noGrp="1"/>
          </p:cNvSpPr>
          <p:nvPr>
            <p:ph type="pic" idx="10"/>
          </p:nvPr>
        </p:nvSpPr>
        <p:spPr>
          <a:xfrm>
            <a:off x="7206987" y="0"/>
            <a:ext cx="4985013" cy="685800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7" name="Title 1"/>
          <p:cNvSpPr>
            <a:spLocks noGrp="1"/>
          </p:cNvSpPr>
          <p:nvPr>
            <p:ph type="title"/>
          </p:nvPr>
        </p:nvSpPr>
        <p:spPr>
          <a:xfrm>
            <a:off x="1493114" y="893372"/>
            <a:ext cx="5005077" cy="421416"/>
          </a:xfrm>
          <a:prstGeom prst="rect">
            <a:avLst/>
          </a:prstGeom>
        </p:spPr>
        <p:txBody>
          <a:bodyPr/>
          <a:lstStyle>
            <a:lvl1pPr>
              <a:defRPr sz="2800">
                <a:solidFill>
                  <a:schemeClr val="tx2"/>
                </a:solidFill>
              </a:defRPr>
            </a:lvl1pPr>
          </a:lstStyle>
          <a:p>
            <a:endParaRPr lang="en-CA" sz="2800" dirty="0"/>
          </a:p>
        </p:txBody>
      </p:sp>
      <p:sp>
        <p:nvSpPr>
          <p:cNvPr id="8" name="Subtitle 2"/>
          <p:cNvSpPr>
            <a:spLocks noGrp="1"/>
          </p:cNvSpPr>
          <p:nvPr>
            <p:ph type="subTitle" idx="1"/>
          </p:nvPr>
        </p:nvSpPr>
        <p:spPr>
          <a:xfrm>
            <a:off x="1493114" y="1394489"/>
            <a:ext cx="5005077"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 name="Text Placeholder 5">
            <a:extLst>
              <a:ext uri="{FF2B5EF4-FFF2-40B4-BE49-F238E27FC236}">
                <a16:creationId xmlns:a16="http://schemas.microsoft.com/office/drawing/2014/main" id="{2621189C-5723-77AE-7085-1F91682E20C2}"/>
              </a:ext>
            </a:extLst>
          </p:cNvPr>
          <p:cNvSpPr>
            <a:spLocks noGrp="1"/>
          </p:cNvSpPr>
          <p:nvPr>
            <p:ph type="body" sz="quarter" idx="11"/>
          </p:nvPr>
        </p:nvSpPr>
        <p:spPr>
          <a:xfrm>
            <a:off x="1472022" y="1827340"/>
            <a:ext cx="5005077" cy="1869173"/>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816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8" name="Picture Placeholder 2"/>
          <p:cNvSpPr>
            <a:spLocks noGrp="1"/>
          </p:cNvSpPr>
          <p:nvPr>
            <p:ph type="pic" idx="10"/>
          </p:nvPr>
        </p:nvSpPr>
        <p:spPr>
          <a:xfrm>
            <a:off x="1239941" y="894110"/>
            <a:ext cx="9712119"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Tree>
    <p:extLst>
      <p:ext uri="{BB962C8B-B14F-4D97-AF65-F5344CB8AC3E}">
        <p14:creationId xmlns:p14="http://schemas.microsoft.com/office/powerpoint/2010/main" val="2944423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 name="Freeform 1089"/>
          <p:cNvSpPr>
            <a:spLocks noEditPoints="1"/>
          </p:cNvSpPr>
          <p:nvPr userDrawn="1"/>
        </p:nvSpPr>
        <p:spPr bwMode="auto">
          <a:xfrm>
            <a:off x="6588429" y="938242"/>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89"/>
          <p:cNvSpPr>
            <a:spLocks noEditPoints="1"/>
          </p:cNvSpPr>
          <p:nvPr userDrawn="1"/>
        </p:nvSpPr>
        <p:spPr bwMode="auto">
          <a:xfrm>
            <a:off x="6588429" y="2300298"/>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1089"/>
          <p:cNvSpPr>
            <a:spLocks noEditPoints="1"/>
          </p:cNvSpPr>
          <p:nvPr userDrawn="1"/>
        </p:nvSpPr>
        <p:spPr bwMode="auto">
          <a:xfrm>
            <a:off x="6588429" y="3701123"/>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089"/>
          <p:cNvSpPr>
            <a:spLocks noEditPoints="1"/>
          </p:cNvSpPr>
          <p:nvPr userDrawn="1"/>
        </p:nvSpPr>
        <p:spPr bwMode="auto">
          <a:xfrm>
            <a:off x="6588429" y="5070551"/>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xfrm>
            <a:off x="1493114" y="933066"/>
            <a:ext cx="3912125" cy="421416"/>
          </a:xfrm>
          <a:prstGeom prst="rect">
            <a:avLst/>
          </a:prstGeom>
        </p:spPr>
        <p:txBody>
          <a:bodyPr/>
          <a:lstStyle>
            <a:lvl1pPr>
              <a:defRPr sz="2800">
                <a:solidFill>
                  <a:schemeClr val="tx2"/>
                </a:solidFill>
              </a:defRPr>
            </a:lvl1pPr>
          </a:lstStyle>
          <a:p>
            <a:endParaRPr lang="en-CA" sz="2800" dirty="0"/>
          </a:p>
        </p:txBody>
      </p:sp>
      <p:sp>
        <p:nvSpPr>
          <p:cNvPr id="9" name="Subtitle 2"/>
          <p:cNvSpPr>
            <a:spLocks noGrp="1"/>
          </p:cNvSpPr>
          <p:nvPr>
            <p:ph type="subTitle" idx="1"/>
          </p:nvPr>
        </p:nvSpPr>
        <p:spPr>
          <a:xfrm>
            <a:off x="1493114" y="1526292"/>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11" name="Content Placeholder 3"/>
          <p:cNvSpPr>
            <a:spLocks noGrp="1"/>
          </p:cNvSpPr>
          <p:nvPr>
            <p:ph sz="half" idx="10" hasCustomPrompt="1"/>
          </p:nvPr>
        </p:nvSpPr>
        <p:spPr>
          <a:xfrm>
            <a:off x="7363671" y="914016"/>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363671" y="2295122"/>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Content Placeholder 3"/>
          <p:cNvSpPr>
            <a:spLocks noGrp="1"/>
          </p:cNvSpPr>
          <p:nvPr>
            <p:ph sz="half" idx="12" hasCustomPrompt="1"/>
          </p:nvPr>
        </p:nvSpPr>
        <p:spPr>
          <a:xfrm>
            <a:off x="7363671" y="3695947"/>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Content Placeholder 3"/>
          <p:cNvSpPr>
            <a:spLocks noGrp="1"/>
          </p:cNvSpPr>
          <p:nvPr>
            <p:ph sz="half" idx="13" hasCustomPrompt="1"/>
          </p:nvPr>
        </p:nvSpPr>
        <p:spPr>
          <a:xfrm>
            <a:off x="7363671" y="5065374"/>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 name="Text Placeholder 5">
            <a:extLst>
              <a:ext uri="{FF2B5EF4-FFF2-40B4-BE49-F238E27FC236}">
                <a16:creationId xmlns:a16="http://schemas.microsoft.com/office/drawing/2014/main" id="{CB0F921C-F1D9-7357-69F2-B5E647B99D7F}"/>
              </a:ext>
            </a:extLst>
          </p:cNvPr>
          <p:cNvSpPr>
            <a:spLocks noGrp="1"/>
          </p:cNvSpPr>
          <p:nvPr>
            <p:ph type="body" sz="quarter" idx="14"/>
          </p:nvPr>
        </p:nvSpPr>
        <p:spPr>
          <a:xfrm>
            <a:off x="1493114" y="2089539"/>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3372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grpSp>
        <p:nvGrpSpPr>
          <p:cNvPr id="14" name="Group 13"/>
          <p:cNvGrpSpPr/>
          <p:nvPr userDrawn="1"/>
        </p:nvGrpSpPr>
        <p:grpSpPr>
          <a:xfrm>
            <a:off x="6007843" y="2093922"/>
            <a:ext cx="176314" cy="4807634"/>
            <a:chOff x="6007843" y="2104743"/>
            <a:chExt cx="176314" cy="4807634"/>
          </a:xfrm>
        </p:grpSpPr>
        <p:sp>
          <p:nvSpPr>
            <p:cNvPr id="7" name="Line">
              <a:extLst>
                <a:ext uri="{FF2B5EF4-FFF2-40B4-BE49-F238E27FC236}">
                  <a16:creationId xmlns:a16="http://schemas.microsoft.com/office/drawing/2014/main" id="{ED0CA709-B4DA-42A4-A65A-DD90CC70944F}"/>
                </a:ext>
              </a:extLst>
            </p:cNvPr>
            <p:cNvSpPr/>
            <p:nvPr userDrawn="1"/>
          </p:nvSpPr>
          <p:spPr>
            <a:xfrm flipH="1" flipV="1">
              <a:off x="6096000" y="2298688"/>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a:extLst>
                <a:ext uri="{FF2B5EF4-FFF2-40B4-BE49-F238E27FC236}">
                  <a16:creationId xmlns:a16="http://schemas.microsoft.com/office/drawing/2014/main" id="{4C6F293B-B127-4661-AFF9-E2A26C4EA91A}"/>
                </a:ext>
              </a:extLst>
            </p:cNvPr>
            <p:cNvSpPr/>
            <p:nvPr userDrawn="1"/>
          </p:nvSpPr>
          <p:spPr>
            <a:xfrm flipH="1" flipV="1">
              <a:off x="6096000" y="3856420"/>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Circle">
              <a:extLst>
                <a:ext uri="{FF2B5EF4-FFF2-40B4-BE49-F238E27FC236}">
                  <a16:creationId xmlns:a16="http://schemas.microsoft.com/office/drawing/2014/main" id="{BDFF0B1B-931C-4414-AA34-39D4A346322F}"/>
                </a:ext>
              </a:extLst>
            </p:cNvPr>
            <p:cNvSpPr/>
            <p:nvPr userDrawn="1"/>
          </p:nvSpPr>
          <p:spPr>
            <a:xfrm flipH="1">
              <a:off x="6007843" y="2104743"/>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40232A07-956E-4919-BB59-458C85A4695F}"/>
                </a:ext>
              </a:extLst>
            </p:cNvPr>
            <p:cNvSpPr/>
            <p:nvPr userDrawn="1"/>
          </p:nvSpPr>
          <p:spPr>
            <a:xfrm flipH="1">
              <a:off x="6007843" y="3671731"/>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092E8249-2175-4D1D-8844-3827F3997C3B}"/>
                </a:ext>
              </a:extLst>
            </p:cNvPr>
            <p:cNvSpPr/>
            <p:nvPr userDrawn="1"/>
          </p:nvSpPr>
          <p:spPr>
            <a:xfrm flipH="1">
              <a:off x="6007843" y="523871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Line">
              <a:extLst>
                <a:ext uri="{FF2B5EF4-FFF2-40B4-BE49-F238E27FC236}">
                  <a16:creationId xmlns:a16="http://schemas.microsoft.com/office/drawing/2014/main" id="{C2451783-88C0-4D58-8C3F-407E9FF913BE}"/>
                </a:ext>
              </a:extLst>
            </p:cNvPr>
            <p:cNvSpPr/>
            <p:nvPr userDrawn="1"/>
          </p:nvSpPr>
          <p:spPr>
            <a:xfrm flipH="1" flipV="1">
              <a:off x="6096000" y="5442068"/>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17" name="Content Placeholder 3"/>
          <p:cNvSpPr>
            <a:spLocks noGrp="1"/>
          </p:cNvSpPr>
          <p:nvPr>
            <p:ph sz="half" idx="10" hasCustomPrompt="1"/>
          </p:nvPr>
        </p:nvSpPr>
        <p:spPr>
          <a:xfrm>
            <a:off x="2522039" y="3631448"/>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9" name="Content Placeholder 3"/>
          <p:cNvSpPr>
            <a:spLocks noGrp="1"/>
          </p:cNvSpPr>
          <p:nvPr>
            <p:ph sz="half" idx="11" hasCustomPrompt="1"/>
          </p:nvPr>
        </p:nvSpPr>
        <p:spPr>
          <a:xfrm>
            <a:off x="6562894" y="533579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0" name="Text Placeholder 12"/>
          <p:cNvSpPr>
            <a:spLocks noGrp="1"/>
          </p:cNvSpPr>
          <p:nvPr>
            <p:ph type="body" sz="quarter" idx="13" hasCustomPrompt="1"/>
          </p:nvPr>
        </p:nvSpPr>
        <p:spPr>
          <a:xfrm>
            <a:off x="6562893" y="4890981"/>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2021</a:t>
            </a:r>
            <a:endParaRPr lang="en-CA" dirty="0"/>
          </a:p>
        </p:txBody>
      </p:sp>
      <p:sp>
        <p:nvSpPr>
          <p:cNvPr id="32" name="Text Placeholder 12"/>
          <p:cNvSpPr>
            <a:spLocks noGrp="1"/>
          </p:cNvSpPr>
          <p:nvPr>
            <p:ph type="body" sz="quarter" idx="14" hasCustomPrompt="1"/>
          </p:nvPr>
        </p:nvSpPr>
        <p:spPr>
          <a:xfrm>
            <a:off x="2522038" y="3186317"/>
            <a:ext cx="3100279" cy="353150"/>
          </a:xfrm>
          <a:prstGeom prst="rect">
            <a:avLst/>
          </a:prstGeom>
        </p:spPr>
        <p:txBody>
          <a:bodyPr/>
          <a:lstStyle>
            <a:lvl1pPr marL="0" indent="0" algn="r">
              <a:buNone/>
              <a:defRPr sz="2000" b="0">
                <a:solidFill>
                  <a:schemeClr val="tx2"/>
                </a:solidFill>
              </a:defRPr>
            </a:lvl1pPr>
          </a:lstStyle>
          <a:p>
            <a:pPr lvl="0"/>
            <a:r>
              <a:rPr lang="en-US" dirty="0"/>
              <a:t>2020</a:t>
            </a:r>
            <a:endParaRPr lang="en-CA" dirty="0"/>
          </a:p>
        </p:txBody>
      </p:sp>
      <p:sp>
        <p:nvSpPr>
          <p:cNvPr id="34" name="Content Placeholder 3"/>
          <p:cNvSpPr>
            <a:spLocks noGrp="1"/>
          </p:cNvSpPr>
          <p:nvPr>
            <p:ph sz="half" idx="15" hasCustomPrompt="1"/>
          </p:nvPr>
        </p:nvSpPr>
        <p:spPr>
          <a:xfrm>
            <a:off x="6562893" y="1987506"/>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5" name="Text Placeholder 12"/>
          <p:cNvSpPr>
            <a:spLocks noGrp="1"/>
          </p:cNvSpPr>
          <p:nvPr>
            <p:ph type="body" sz="quarter" idx="16" hasCustomPrompt="1"/>
          </p:nvPr>
        </p:nvSpPr>
        <p:spPr>
          <a:xfrm>
            <a:off x="6562892" y="1542689"/>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2019</a:t>
            </a:r>
            <a:endParaRPr lang="en-CA" dirty="0"/>
          </a:p>
        </p:txBody>
      </p:sp>
      <p:sp>
        <p:nvSpPr>
          <p:cNvPr id="36" name="Title 1"/>
          <p:cNvSpPr>
            <a:spLocks noGrp="1"/>
          </p:cNvSpPr>
          <p:nvPr>
            <p:ph type="title"/>
          </p:nvPr>
        </p:nvSpPr>
        <p:spPr>
          <a:xfrm>
            <a:off x="1493114" y="933066"/>
            <a:ext cx="3912125" cy="421416"/>
          </a:xfrm>
          <a:prstGeom prst="rect">
            <a:avLst/>
          </a:prstGeom>
        </p:spPr>
        <p:txBody>
          <a:bodyPr/>
          <a:lstStyle>
            <a:lvl1pPr>
              <a:defRPr sz="2800"/>
            </a:lvl1pPr>
          </a:lstStyle>
          <a:p>
            <a:endParaRPr lang="en-CA" sz="2800" dirty="0"/>
          </a:p>
        </p:txBody>
      </p:sp>
    </p:spTree>
    <p:extLst>
      <p:ext uri="{BB962C8B-B14F-4D97-AF65-F5344CB8AC3E}">
        <p14:creationId xmlns:p14="http://schemas.microsoft.com/office/powerpoint/2010/main" val="183695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grpSp>
        <p:nvGrpSpPr>
          <p:cNvPr id="14" name="Group 13"/>
          <p:cNvGrpSpPr/>
          <p:nvPr userDrawn="1"/>
        </p:nvGrpSpPr>
        <p:grpSpPr>
          <a:xfrm>
            <a:off x="6007843" y="-200194"/>
            <a:ext cx="176314" cy="4807634"/>
            <a:chOff x="6007843" y="-200194"/>
            <a:chExt cx="176314" cy="4807634"/>
          </a:xfrm>
        </p:grpSpPr>
        <p:sp>
          <p:nvSpPr>
            <p:cNvPr id="8" name="Line">
              <a:extLst>
                <a:ext uri="{FF2B5EF4-FFF2-40B4-BE49-F238E27FC236}">
                  <a16:creationId xmlns:a16="http://schemas.microsoft.com/office/drawing/2014/main" id="{ED0CA709-B4DA-42A4-A65A-DD90CC70944F}"/>
                </a:ext>
              </a:extLst>
            </p:cNvPr>
            <p:cNvSpPr/>
            <p:nvPr userDrawn="1"/>
          </p:nvSpPr>
          <p:spPr>
            <a:xfrm flipH="1">
              <a:off x="6096000" y="3058083"/>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Line">
              <a:extLst>
                <a:ext uri="{FF2B5EF4-FFF2-40B4-BE49-F238E27FC236}">
                  <a16:creationId xmlns:a16="http://schemas.microsoft.com/office/drawing/2014/main" id="{4C6F293B-B127-4661-AFF9-E2A26C4EA91A}"/>
                </a:ext>
              </a:extLst>
            </p:cNvPr>
            <p:cNvSpPr/>
            <p:nvPr userDrawn="1"/>
          </p:nvSpPr>
          <p:spPr>
            <a:xfrm flipH="1">
              <a:off x="6096000" y="1481839"/>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BDFF0B1B-931C-4414-AA34-39D4A346322F}"/>
                </a:ext>
              </a:extLst>
            </p:cNvPr>
            <p:cNvSpPr/>
            <p:nvPr userDrawn="1"/>
          </p:nvSpPr>
          <p:spPr>
            <a:xfrm flipH="1" flipV="1">
              <a:off x="6007843" y="4431126"/>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40232A07-956E-4919-BB59-458C85A4695F}"/>
                </a:ext>
              </a:extLst>
            </p:cNvPr>
            <p:cNvSpPr/>
            <p:nvPr userDrawn="1"/>
          </p:nvSpPr>
          <p:spPr>
            <a:xfrm flipH="1" flipV="1">
              <a:off x="6007843" y="2864138"/>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Circle">
              <a:extLst>
                <a:ext uri="{FF2B5EF4-FFF2-40B4-BE49-F238E27FC236}">
                  <a16:creationId xmlns:a16="http://schemas.microsoft.com/office/drawing/2014/main" id="{092E8249-2175-4D1D-8844-3827F3997C3B}"/>
                </a:ext>
              </a:extLst>
            </p:cNvPr>
            <p:cNvSpPr/>
            <p:nvPr userDrawn="1"/>
          </p:nvSpPr>
          <p:spPr>
            <a:xfrm flipH="1" flipV="1">
              <a:off x="6007843" y="129173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 name="Line">
              <a:extLst>
                <a:ext uri="{FF2B5EF4-FFF2-40B4-BE49-F238E27FC236}">
                  <a16:creationId xmlns:a16="http://schemas.microsoft.com/office/drawing/2014/main" id="{C2451783-88C0-4D58-8C3F-407E9FF913BE}"/>
                </a:ext>
              </a:extLst>
            </p:cNvPr>
            <p:cNvSpPr/>
            <p:nvPr userDrawn="1"/>
          </p:nvSpPr>
          <p:spPr>
            <a:xfrm flipH="1">
              <a:off x="6096000" y="-200194"/>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22" name="Content Placeholder 3"/>
          <p:cNvSpPr>
            <a:spLocks noGrp="1"/>
          </p:cNvSpPr>
          <p:nvPr>
            <p:ph sz="half" idx="10" hasCustomPrompt="1"/>
          </p:nvPr>
        </p:nvSpPr>
        <p:spPr>
          <a:xfrm>
            <a:off x="2522039" y="2906420"/>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3" name="Content Placeholder 3"/>
          <p:cNvSpPr>
            <a:spLocks noGrp="1"/>
          </p:cNvSpPr>
          <p:nvPr>
            <p:ph sz="half" idx="11" hasCustomPrompt="1"/>
          </p:nvPr>
        </p:nvSpPr>
        <p:spPr>
          <a:xfrm>
            <a:off x="6562894" y="4610770"/>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4" name="Text Placeholder 12"/>
          <p:cNvSpPr>
            <a:spLocks noGrp="1"/>
          </p:cNvSpPr>
          <p:nvPr>
            <p:ph type="body" sz="quarter" idx="13" hasCustomPrompt="1"/>
          </p:nvPr>
        </p:nvSpPr>
        <p:spPr>
          <a:xfrm>
            <a:off x="6562893" y="4165953"/>
            <a:ext cx="3100279" cy="353150"/>
          </a:xfrm>
          <a:prstGeom prst="rect">
            <a:avLst/>
          </a:prstGeom>
        </p:spPr>
        <p:txBody>
          <a:bodyPr/>
          <a:lstStyle>
            <a:lvl1pPr marL="0" indent="0">
              <a:buNone/>
              <a:defRPr sz="2000" b="0">
                <a:solidFill>
                  <a:schemeClr val="tx2"/>
                </a:solidFill>
              </a:defRPr>
            </a:lvl1pPr>
          </a:lstStyle>
          <a:p>
            <a:pPr lvl="0"/>
            <a:r>
              <a:rPr lang="en-US" dirty="0"/>
              <a:t>2024</a:t>
            </a:r>
            <a:endParaRPr lang="en-CA" dirty="0"/>
          </a:p>
        </p:txBody>
      </p:sp>
      <p:sp>
        <p:nvSpPr>
          <p:cNvPr id="25" name="Text Placeholder 12"/>
          <p:cNvSpPr>
            <a:spLocks noGrp="1"/>
          </p:cNvSpPr>
          <p:nvPr>
            <p:ph type="body" sz="quarter" idx="14" hasCustomPrompt="1"/>
          </p:nvPr>
        </p:nvSpPr>
        <p:spPr>
          <a:xfrm>
            <a:off x="2522038" y="2461289"/>
            <a:ext cx="3100279" cy="353150"/>
          </a:xfrm>
          <a:prstGeom prst="rect">
            <a:avLst/>
          </a:prstGeom>
        </p:spPr>
        <p:txBody>
          <a:bodyPr/>
          <a:lstStyle>
            <a:lvl1pPr marL="0" indent="0" algn="r">
              <a:buNone/>
              <a:defRPr sz="2000" b="0">
                <a:solidFill>
                  <a:schemeClr val="bg2">
                    <a:lumMod val="50000"/>
                  </a:schemeClr>
                </a:solidFill>
              </a:defRPr>
            </a:lvl1pPr>
          </a:lstStyle>
          <a:p>
            <a:pPr lvl="0"/>
            <a:r>
              <a:rPr lang="en-US" dirty="0"/>
              <a:t>2023</a:t>
            </a:r>
            <a:endParaRPr lang="en-CA" dirty="0"/>
          </a:p>
        </p:txBody>
      </p:sp>
      <p:sp>
        <p:nvSpPr>
          <p:cNvPr id="26" name="Content Placeholder 3"/>
          <p:cNvSpPr>
            <a:spLocks noGrp="1"/>
          </p:cNvSpPr>
          <p:nvPr>
            <p:ph sz="half" idx="15" hasCustomPrompt="1"/>
          </p:nvPr>
        </p:nvSpPr>
        <p:spPr>
          <a:xfrm>
            <a:off x="6562893" y="126247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7" name="Text Placeholder 12"/>
          <p:cNvSpPr>
            <a:spLocks noGrp="1"/>
          </p:cNvSpPr>
          <p:nvPr>
            <p:ph type="body" sz="quarter" idx="16" hasCustomPrompt="1"/>
          </p:nvPr>
        </p:nvSpPr>
        <p:spPr>
          <a:xfrm>
            <a:off x="6562892" y="817661"/>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2022</a:t>
            </a:r>
            <a:endParaRPr lang="en-CA" dirty="0"/>
          </a:p>
        </p:txBody>
      </p:sp>
    </p:spTree>
    <p:extLst>
      <p:ext uri="{BB962C8B-B14F-4D97-AF65-F5344CB8AC3E}">
        <p14:creationId xmlns:p14="http://schemas.microsoft.com/office/powerpoint/2010/main" val="238480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dirty="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Text Placeholder 5">
            <a:extLst>
              <a:ext uri="{FF2B5EF4-FFF2-40B4-BE49-F238E27FC236}">
                <a16:creationId xmlns:a16="http://schemas.microsoft.com/office/drawing/2014/main" id="{2BB7D399-0A9A-7FEA-C8D7-D97C6255B8D1}"/>
              </a:ext>
            </a:extLst>
          </p:cNvPr>
          <p:cNvSpPr>
            <a:spLocks noGrp="1"/>
          </p:cNvSpPr>
          <p:nvPr>
            <p:ph type="body" sz="quarter" idx="14"/>
          </p:nvPr>
        </p:nvSpPr>
        <p:spPr>
          <a:xfrm>
            <a:off x="1493114" y="2004537"/>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1272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dirty="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4176806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2" name="Picture 1">
            <a:extLst>
              <a:ext uri="{FF2B5EF4-FFF2-40B4-BE49-F238E27FC236}">
                <a16:creationId xmlns:a16="http://schemas.microsoft.com/office/drawing/2014/main" id="{BB5F06B2-A3B3-C1BF-B9BF-F334479F32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64625"/>
          </a:xfrm>
          <a:prstGeom prst="rect">
            <a:avLst/>
          </a:prstGeom>
        </p:spPr>
      </p:pic>
      <p:sp>
        <p:nvSpPr>
          <p:cNvPr id="5" name="Line"/>
          <p:cNvSpPr/>
          <p:nvPr userDrawn="1"/>
        </p:nvSpPr>
        <p:spPr>
          <a:xfrm>
            <a:off x="5854325" y="817606"/>
            <a:ext cx="483351" cy="0"/>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TextBox 11"/>
          <p:cNvSpPr txBox="1"/>
          <p:nvPr userDrawn="1"/>
        </p:nvSpPr>
        <p:spPr>
          <a:xfrm>
            <a:off x="3417727" y="901287"/>
            <a:ext cx="5356545" cy="584775"/>
          </a:xfrm>
          <a:prstGeom prst="rect">
            <a:avLst/>
          </a:prstGeom>
          <a:noFill/>
        </p:spPr>
        <p:txBody>
          <a:bodyPr wrap="square" rtlCol="0">
            <a:spAutoFit/>
          </a:bodyPr>
          <a:lstStyle/>
          <a:p>
            <a:pPr algn="ctr"/>
            <a:r>
              <a:rPr lang="en-US" sz="3200" dirty="0">
                <a:solidFill>
                  <a:schemeClr val="bg1"/>
                </a:solidFill>
                <a:latin typeface="+mj-lt"/>
              </a:rPr>
              <a:t>Thank You</a:t>
            </a:r>
            <a:endParaRPr lang="en-CA" sz="3200" dirty="0">
              <a:solidFill>
                <a:schemeClr val="bg1"/>
              </a:solidFill>
              <a:latin typeface="+mj-lt"/>
            </a:endParaRPr>
          </a:p>
        </p:txBody>
      </p:sp>
      <p:pic>
        <p:nvPicPr>
          <p:cNvPr id="4" name="Picture 3">
            <a:extLst>
              <a:ext uri="{FF2B5EF4-FFF2-40B4-BE49-F238E27FC236}">
                <a16:creationId xmlns:a16="http://schemas.microsoft.com/office/drawing/2014/main" id="{A5ADC9D9-523A-FE5C-67B7-B0750CC59BF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2801803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67E6656-90F7-8D98-A641-FBB2E8A68012}"/>
              </a:ext>
            </a:extLst>
          </p:cNvPr>
          <p:cNvSpPr>
            <a:spLocks noGrp="1"/>
          </p:cNvSpPr>
          <p:nvPr>
            <p:ph type="sldNum" sz="quarter" idx="12"/>
          </p:nvPr>
        </p:nvSpPr>
        <p:spPr/>
        <p:txBody>
          <a:bodyPr/>
          <a:lstStyle/>
          <a:p>
            <a:fld id="{FC8C4BDA-2A1D-FF4E-B29A-EB0BB4F38630}" type="slidenum">
              <a:rPr lang="en-SA" smtClean="0"/>
              <a:t>‹#›</a:t>
            </a:fld>
            <a:endParaRPr lang="en-SA"/>
          </a:p>
        </p:txBody>
      </p:sp>
    </p:spTree>
    <p:extLst>
      <p:ext uri="{BB962C8B-B14F-4D97-AF65-F5344CB8AC3E}">
        <p14:creationId xmlns:p14="http://schemas.microsoft.com/office/powerpoint/2010/main" val="254597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Line"/>
          <p:cNvSpPr/>
          <p:nvPr userDrawn="1"/>
        </p:nvSpPr>
        <p:spPr>
          <a:xfrm>
            <a:off x="11448936" y="893371"/>
            <a:ext cx="743063"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Slide Number">
            <a:extLst>
              <a:ext uri="{FF2B5EF4-FFF2-40B4-BE49-F238E27FC236}">
                <a16:creationId xmlns:a16="http://schemas.microsoft.com/office/drawing/2014/main" id="{F9D19220-74F6-4303-AD53-4CB1872D5307}"/>
              </a:ext>
            </a:extLst>
          </p:cNvPr>
          <p:cNvSpPr txBox="1">
            <a:spLocks/>
          </p:cNvSpPr>
          <p:nvPr userDrawn="1"/>
        </p:nvSpPr>
        <p:spPr>
          <a:xfrm>
            <a:off x="10970589" y="588573"/>
            <a:ext cx="1099676" cy="304798"/>
          </a:xfrm>
          <a:prstGeom prst="rect">
            <a:avLst/>
          </a:prstGeom>
        </p:spPr>
        <p:txBody>
          <a:bodyPr wrap="none" lIns="0" tIns="0" rIns="0" bIns="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5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ctr">
              <a:lnSpc>
                <a:spcPct val="100000"/>
              </a:lnSpc>
            </a:pPr>
            <a:fld id="{86CB4B4D-7CA3-9044-876B-883B54F8677D}" type="slidenum">
              <a:rPr lang="en-US" sz="1400" b="0" smtClean="0">
                <a:solidFill>
                  <a:schemeClr val="tx2"/>
                </a:solidFill>
                <a:latin typeface="+mn-lt"/>
                <a:ea typeface="Roboto Light" pitchFamily="2" charset="0"/>
                <a:cs typeface="Adobe Naskh Medium" panose="01010101010101010101" pitchFamily="50" charset="-78"/>
              </a:rPr>
              <a:pPr algn="ctr">
                <a:lnSpc>
                  <a:spcPct val="100000"/>
                </a:lnSpc>
              </a:pPr>
              <a:t>‹#›</a:t>
            </a:fld>
            <a:endParaRPr lang="en-US" sz="1600" b="0" dirty="0">
              <a:solidFill>
                <a:schemeClr val="tx2"/>
              </a:solidFill>
              <a:latin typeface="+mn-lt"/>
              <a:ea typeface="Roboto Light" pitchFamily="2" charset="0"/>
              <a:cs typeface="Adobe Naskh Medium" panose="01010101010101010101" pitchFamily="50" charset="-78"/>
            </a:endParaRPr>
          </a:p>
        </p:txBody>
      </p:sp>
      <p:sp>
        <p:nvSpPr>
          <p:cNvPr id="13" name="Line"/>
          <p:cNvSpPr/>
          <p:nvPr userDrawn="1"/>
        </p:nvSpPr>
        <p:spPr>
          <a:xfrm>
            <a:off x="605545" y="61931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4" name="Picture 13"/>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rot="16200000">
            <a:off x="-103302" y="5093005"/>
            <a:ext cx="1417693" cy="561169"/>
          </a:xfrm>
          <a:prstGeom prst="rect">
            <a:avLst/>
          </a:prstGeom>
        </p:spPr>
      </p:pic>
      <p:sp>
        <p:nvSpPr>
          <p:cNvPr id="4" name="TextBox 3">
            <a:extLst>
              <a:ext uri="{FF2B5EF4-FFF2-40B4-BE49-F238E27FC236}">
                <a16:creationId xmlns:a16="http://schemas.microsoft.com/office/drawing/2014/main" id="{10CA09B2-3164-1D87-6A70-8C18F2AA0342}"/>
              </a:ext>
            </a:extLst>
          </p:cNvPr>
          <p:cNvSpPr txBox="1"/>
          <p:nvPr userDrawn="1">
            <p:extLst>
              <p:ext uri="{1162E1C5-73C7-4A58-AE30-91384D911F3F}">
                <p184:classification xmlns:p184="http://schemas.microsoft.com/office/powerpoint/2018/4/main" val="hdr"/>
              </p:ext>
            </p:extLst>
          </p:nvPr>
        </p:nvSpPr>
        <p:spPr>
          <a:xfrm>
            <a:off x="5553837" y="63500"/>
            <a:ext cx="1109663" cy="152400"/>
          </a:xfrm>
          <a:prstGeom prst="rect">
            <a:avLst/>
          </a:prstGeom>
        </p:spPr>
        <p:txBody>
          <a:bodyPr horzOverflow="overflow" lIns="0" tIns="0" rIns="0" bIns="0">
            <a:spAutoFit/>
          </a:bodyPr>
          <a:lstStyle/>
          <a:p>
            <a:pPr algn="l"/>
            <a:r>
              <a:rPr lang="en-US" sz="1000">
                <a:solidFill>
                  <a:srgbClr val="0078D7">
                    <a:alpha val="50000"/>
                  </a:srgbClr>
                </a:solidFill>
                <a:latin typeface="Aptos" panose="020B0004020202020204" pitchFamily="34" charset="0"/>
              </a:rPr>
              <a:t>Restricted - Internal</a:t>
            </a:r>
          </a:p>
        </p:txBody>
      </p:sp>
      <p:sp>
        <p:nvSpPr>
          <p:cNvPr id="5" name="TextBox 4">
            <a:extLst>
              <a:ext uri="{FF2B5EF4-FFF2-40B4-BE49-F238E27FC236}">
                <a16:creationId xmlns:a16="http://schemas.microsoft.com/office/drawing/2014/main" id="{C53C4248-C35D-50FD-703B-4AD89CCB5B5A}"/>
              </a:ext>
            </a:extLst>
          </p:cNvPr>
          <p:cNvSpPr txBox="1"/>
          <p:nvPr userDrawn="1">
            <p:extLst>
              <p:ext uri="{1162E1C5-73C7-4A58-AE30-91384D911F3F}">
                <p184:classification xmlns:p184="http://schemas.microsoft.com/office/powerpoint/2018/4/main" val="ftr"/>
              </p:ext>
            </p:extLst>
          </p:nvPr>
        </p:nvSpPr>
        <p:spPr>
          <a:xfrm>
            <a:off x="63500" y="6642100"/>
            <a:ext cx="1109663" cy="152400"/>
          </a:xfrm>
          <a:prstGeom prst="rect">
            <a:avLst/>
          </a:prstGeom>
        </p:spPr>
        <p:txBody>
          <a:bodyPr horzOverflow="overflow" lIns="0" tIns="0" rIns="0" bIns="0">
            <a:spAutoFit/>
          </a:bodyPr>
          <a:lstStyle/>
          <a:p>
            <a:pPr algn="l"/>
            <a:r>
              <a:rPr lang="en-US" sz="1000">
                <a:solidFill>
                  <a:srgbClr val="0078D7">
                    <a:alpha val="50000"/>
                  </a:srgbClr>
                </a:solidFill>
                <a:latin typeface="Aptos" panose="020B0004020202020204" pitchFamily="34" charset="0"/>
              </a:rPr>
              <a:t>Restricted - Internal</a:t>
            </a:r>
          </a:p>
        </p:txBody>
      </p:sp>
    </p:spTree>
    <p:extLst>
      <p:ext uri="{BB962C8B-B14F-4D97-AF65-F5344CB8AC3E}">
        <p14:creationId xmlns:p14="http://schemas.microsoft.com/office/powerpoint/2010/main" val="267530256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3" r:id="rId3"/>
    <p:sldLayoutId id="2147483657" r:id="rId4"/>
    <p:sldLayoutId id="2147483651" r:id="rId5"/>
    <p:sldLayoutId id="2147483665" r:id="rId6"/>
    <p:sldLayoutId id="2147483653" r:id="rId7"/>
    <p:sldLayoutId id="2147483652" r:id="rId8"/>
    <p:sldLayoutId id="2147483654" r:id="rId9"/>
    <p:sldLayoutId id="2147483650" r:id="rId10"/>
    <p:sldLayoutId id="2147483655" r:id="rId11"/>
    <p:sldLayoutId id="2147483656" r:id="rId12"/>
    <p:sldLayoutId id="2147483662" r:id="rId13"/>
    <p:sldLayoutId id="2147483658" r:id="rId14"/>
    <p:sldLayoutId id="2147483659" r:id="rId15"/>
    <p:sldLayoutId id="2147483664" r:id="rId16"/>
    <p:sldLayoutId id="2147483666" r:id="rId17"/>
    <p:sldLayoutId id="2147483661" r:id="rId18"/>
    <p:sldLayoutId id="2147483667" r:id="rId19"/>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gaca.gov.sa/-/media/Files/PDF/LawsAndRegulation/Aviation-Safety-and-Environmental-Sustainability/Safety-Bulletins/Global-Navigation-Satellite-System-Outage-and-Alterations-Leading-to-Communication--Navigation.pdf?as=0&amp;hash=7D2DEC5576E8E79617718E2116C18CE1"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70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2008-1949-AF8B-BA6B-E433E81CA1A7}"/>
              </a:ext>
            </a:extLst>
          </p:cNvPr>
          <p:cNvSpPr>
            <a:spLocks noGrp="1"/>
          </p:cNvSpPr>
          <p:nvPr>
            <p:ph type="ctrTitle"/>
          </p:nvPr>
        </p:nvSpPr>
        <p:spPr>
          <a:xfrm>
            <a:off x="3154101" y="4027364"/>
            <a:ext cx="6331352" cy="533496"/>
          </a:xfrm>
        </p:spPr>
        <p:txBody>
          <a:bodyPr>
            <a:normAutofit fontScale="90000"/>
          </a:bodyPr>
          <a:lstStyle/>
          <a:p>
            <a:r>
              <a:rPr lang="en-CA" dirty="0"/>
              <a:t>Saudia Arabia Experience in Managing GNSS Radio Frequency Interference (RFI)</a:t>
            </a:r>
            <a:endParaRPr lang="en-US" dirty="0"/>
          </a:p>
        </p:txBody>
      </p:sp>
      <p:sp>
        <p:nvSpPr>
          <p:cNvPr id="3" name="Title 1">
            <a:extLst>
              <a:ext uri="{FF2B5EF4-FFF2-40B4-BE49-F238E27FC236}">
                <a16:creationId xmlns:a16="http://schemas.microsoft.com/office/drawing/2014/main" id="{2B3DEE70-6EB1-AFAF-BAFD-24C046E8D1DF}"/>
              </a:ext>
            </a:extLst>
          </p:cNvPr>
          <p:cNvSpPr txBox="1">
            <a:spLocks/>
          </p:cNvSpPr>
          <p:nvPr/>
        </p:nvSpPr>
        <p:spPr>
          <a:xfrm>
            <a:off x="3576132" y="1354239"/>
            <a:ext cx="5251938" cy="942902"/>
          </a:xfrm>
          <a:prstGeom prst="rect">
            <a:avLst/>
          </a:prstGeom>
        </p:spPr>
        <p:txBody>
          <a:bodyPr anchor="b">
            <a:normAutofit fontScale="85000" lnSpcReduction="20000"/>
          </a:bodyPr>
          <a:lstStyle>
            <a:lvl1pPr algn="ctr"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CA" dirty="0"/>
              <a:t>ICAO MID GNSS/PBN Workshop</a:t>
            </a:r>
          </a:p>
          <a:p>
            <a:endParaRPr lang="en-CA" sz="2600" dirty="0"/>
          </a:p>
          <a:p>
            <a:r>
              <a:rPr lang="en-CA" sz="2600" dirty="0"/>
              <a:t>29</a:t>
            </a:r>
            <a:r>
              <a:rPr lang="en-CA" sz="2600" baseline="30000" dirty="0"/>
              <a:t>th</a:t>
            </a:r>
            <a:r>
              <a:rPr lang="en-CA" sz="2600" dirty="0"/>
              <a:t> Sep – 1</a:t>
            </a:r>
            <a:r>
              <a:rPr lang="en-CA" sz="2600" baseline="30000" dirty="0"/>
              <a:t>st</a:t>
            </a:r>
            <a:r>
              <a:rPr lang="en-CA" sz="2600" dirty="0"/>
              <a:t> Oct 2026</a:t>
            </a:r>
            <a:endParaRPr lang="en-US" sz="2600" dirty="0"/>
          </a:p>
        </p:txBody>
      </p:sp>
      <p:sp>
        <p:nvSpPr>
          <p:cNvPr id="4" name="Title 1">
            <a:extLst>
              <a:ext uri="{FF2B5EF4-FFF2-40B4-BE49-F238E27FC236}">
                <a16:creationId xmlns:a16="http://schemas.microsoft.com/office/drawing/2014/main" id="{152DCAA5-48CA-CF7C-DC84-FB51B2B8A350}"/>
              </a:ext>
            </a:extLst>
          </p:cNvPr>
          <p:cNvSpPr txBox="1">
            <a:spLocks/>
          </p:cNvSpPr>
          <p:nvPr/>
        </p:nvSpPr>
        <p:spPr>
          <a:xfrm>
            <a:off x="3693808" y="4970265"/>
            <a:ext cx="5251938" cy="533496"/>
          </a:xfrm>
          <a:prstGeom prst="rect">
            <a:avLst/>
          </a:prstGeom>
        </p:spPr>
        <p:txBody>
          <a:bodyPr anchor="b">
            <a:normAutofit fontScale="97500"/>
          </a:bodyPr>
          <a:lstStyle>
            <a:lvl1pPr algn="ctr"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CA" sz="1800" dirty="0"/>
              <a:t>Presented by: Saudi Arabia</a:t>
            </a:r>
            <a:endParaRPr lang="en-US" sz="1800" dirty="0"/>
          </a:p>
        </p:txBody>
      </p:sp>
    </p:spTree>
    <p:extLst>
      <p:ext uri="{BB962C8B-B14F-4D97-AF65-F5344CB8AC3E}">
        <p14:creationId xmlns:p14="http://schemas.microsoft.com/office/powerpoint/2010/main" val="35250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0DA0B-3AA8-C3D3-7FF0-1B53369B3B37}"/>
              </a:ext>
            </a:extLst>
          </p:cNvPr>
          <p:cNvSpPr>
            <a:spLocks noGrp="1"/>
          </p:cNvSpPr>
          <p:nvPr>
            <p:ph type="sldNum" sz="quarter" idx="12"/>
          </p:nvPr>
        </p:nvSpPr>
        <p:spPr/>
        <p:txBody>
          <a:bodyPr/>
          <a:lstStyle/>
          <a:p>
            <a:fld id="{FC8C4BDA-2A1D-FF4E-B29A-EB0BB4F38630}" type="slidenum">
              <a:rPr lang="en-SA" smtClean="0"/>
              <a:t>3</a:t>
            </a:fld>
            <a:endParaRPr lang="en-SA"/>
          </a:p>
        </p:txBody>
      </p:sp>
      <p:sp>
        <p:nvSpPr>
          <p:cNvPr id="8" name="TextBox 7">
            <a:extLst>
              <a:ext uri="{FF2B5EF4-FFF2-40B4-BE49-F238E27FC236}">
                <a16:creationId xmlns:a16="http://schemas.microsoft.com/office/drawing/2014/main" id="{D500869D-D624-48B5-167B-7B232C9A0F23}"/>
              </a:ext>
            </a:extLst>
          </p:cNvPr>
          <p:cNvSpPr txBox="1"/>
          <p:nvPr/>
        </p:nvSpPr>
        <p:spPr>
          <a:xfrm>
            <a:off x="1567548" y="583812"/>
            <a:ext cx="9620250" cy="523220"/>
          </a:xfrm>
          <a:prstGeom prst="rect">
            <a:avLst/>
          </a:prstGeom>
          <a:noFill/>
        </p:spPr>
        <p:txBody>
          <a:bodyPr wrap="square" rtlCol="0">
            <a:spAutoFit/>
          </a:bodyPr>
          <a:lstStyle/>
          <a:p>
            <a:r>
              <a:rPr lang="en-US" sz="2800" dirty="0">
                <a:solidFill>
                  <a:schemeClr val="tx2">
                    <a:lumMod val="75000"/>
                  </a:schemeClr>
                </a:solidFill>
              </a:rPr>
              <a:t> GNSS RFI Statistics </a:t>
            </a:r>
            <a:endParaRPr lang="en-GB" sz="2800" dirty="0">
              <a:solidFill>
                <a:schemeClr val="tx2">
                  <a:lumMod val="75000"/>
                </a:schemeClr>
              </a:solidFill>
            </a:endParaRPr>
          </a:p>
        </p:txBody>
      </p:sp>
      <p:sp>
        <p:nvSpPr>
          <p:cNvPr id="11" name="TextBox 10">
            <a:extLst>
              <a:ext uri="{FF2B5EF4-FFF2-40B4-BE49-F238E27FC236}">
                <a16:creationId xmlns:a16="http://schemas.microsoft.com/office/drawing/2014/main" id="{0D0F6777-3993-B8B7-94A8-3B1990700B68}"/>
              </a:ext>
            </a:extLst>
          </p:cNvPr>
          <p:cNvSpPr txBox="1"/>
          <p:nvPr/>
        </p:nvSpPr>
        <p:spPr>
          <a:xfrm>
            <a:off x="348343" y="1313861"/>
            <a:ext cx="6300262" cy="2013885"/>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700" dirty="0">
                <a:latin typeface="Calibri" panose="020F0502020204030204" pitchFamily="34" charset="0"/>
                <a:cs typeface="Calibri" panose="020F0502020204030204" pitchFamily="34" charset="0"/>
              </a:rPr>
              <a:t>Airspace: Jeddah FIR.</a:t>
            </a:r>
          </a:p>
          <a:p>
            <a:pPr>
              <a:lnSpc>
                <a:spcPct val="150000"/>
              </a:lnSpc>
            </a:pPr>
            <a:r>
              <a:rPr lang="en-US" sz="1700" dirty="0">
                <a:latin typeface="Calibri" panose="020F0502020204030204" pitchFamily="34" charset="0"/>
                <a:cs typeface="Calibri" panose="020F0502020204030204" pitchFamily="34" charset="0"/>
              </a:rPr>
              <a:t>The GNSS RFI events have been reported by Airspace users as follow:</a:t>
            </a:r>
            <a:endParaRPr lang="en-US" sz="1700" dirty="0">
              <a:highlight>
                <a:srgbClr val="FFFF00"/>
              </a:highlight>
              <a:latin typeface="Calibri" panose="020F0502020204030204" pitchFamily="34" charset="0"/>
              <a:cs typeface="Calibri" panose="020F0502020204030204" pitchFamily="34" charset="0"/>
            </a:endParaRPr>
          </a:p>
          <a:p>
            <a:pPr marL="628650" lvl="1" indent="-171450">
              <a:lnSpc>
                <a:spcPct val="150000"/>
              </a:lnSpc>
              <a:buFont typeface="Arial" panose="020B0604020202020204" pitchFamily="34" charset="0"/>
              <a:buChar char="•"/>
            </a:pPr>
            <a:r>
              <a:rPr lang="en-US" sz="1700" dirty="0">
                <a:latin typeface="Calibri" panose="020F0502020204030204" pitchFamily="34" charset="0"/>
                <a:cs typeface="Calibri" panose="020F0502020204030204" pitchFamily="34" charset="0"/>
              </a:rPr>
              <a:t>2024: </a:t>
            </a:r>
            <a:r>
              <a:rPr lang="en-US" sz="1700" b="1" dirty="0">
                <a:latin typeface="Calibri" panose="020F0502020204030204" pitchFamily="34" charset="0"/>
                <a:cs typeface="Calibri" panose="020F0502020204030204" pitchFamily="34" charset="0"/>
              </a:rPr>
              <a:t>1019</a:t>
            </a:r>
            <a:r>
              <a:rPr lang="en-US" sz="1700" dirty="0">
                <a:latin typeface="Calibri" panose="020F0502020204030204" pitchFamily="34" charset="0"/>
                <a:cs typeface="Calibri" panose="020F0502020204030204" pitchFamily="34" charset="0"/>
              </a:rPr>
              <a:t> GNSS RFI report.</a:t>
            </a:r>
          </a:p>
          <a:p>
            <a:pPr marL="628650" lvl="1" indent="-171450">
              <a:lnSpc>
                <a:spcPct val="150000"/>
              </a:lnSpc>
              <a:buFont typeface="Arial" panose="020B0604020202020204" pitchFamily="34" charset="0"/>
              <a:buChar char="•"/>
            </a:pPr>
            <a:r>
              <a:rPr lang="en-US" sz="1700" dirty="0">
                <a:latin typeface="Calibri" panose="020F0502020204030204" pitchFamily="34" charset="0"/>
                <a:cs typeface="Calibri" panose="020F0502020204030204" pitchFamily="34" charset="0"/>
              </a:rPr>
              <a:t>2025: </a:t>
            </a:r>
            <a:r>
              <a:rPr lang="en-US" sz="1700" b="1" dirty="0">
                <a:latin typeface="Calibri" panose="020F0502020204030204" pitchFamily="34" charset="0"/>
                <a:cs typeface="Calibri" panose="020F0502020204030204" pitchFamily="34" charset="0"/>
              </a:rPr>
              <a:t>3196</a:t>
            </a:r>
            <a:r>
              <a:rPr lang="en-US" sz="1700" dirty="0">
                <a:latin typeface="Calibri" panose="020F0502020204030204" pitchFamily="34" charset="0"/>
                <a:cs typeface="Calibri" panose="020F0502020204030204" pitchFamily="34" charset="0"/>
              </a:rPr>
              <a:t> GNSS RFI report.</a:t>
            </a:r>
          </a:p>
          <a:p>
            <a:pPr marL="628650" lvl="1" indent="-171450">
              <a:lnSpc>
                <a:spcPct val="150000"/>
              </a:lnSpc>
              <a:buFont typeface="Arial" panose="020B0604020202020204" pitchFamily="34" charset="0"/>
              <a:buChar char="•"/>
            </a:pPr>
            <a:r>
              <a:rPr lang="en-US" sz="1700" dirty="0">
                <a:latin typeface="Calibri" panose="020F0502020204030204" pitchFamily="34" charset="0"/>
                <a:cs typeface="Calibri" panose="020F0502020204030204" pitchFamily="34" charset="0"/>
              </a:rPr>
              <a:t>2026: </a:t>
            </a:r>
            <a:r>
              <a:rPr lang="en-US" sz="1700" b="1" dirty="0">
                <a:latin typeface="Calibri" panose="020F0502020204030204" pitchFamily="34" charset="0"/>
                <a:cs typeface="Calibri" panose="020F0502020204030204" pitchFamily="34" charset="0"/>
              </a:rPr>
              <a:t>1532</a:t>
            </a:r>
            <a:r>
              <a:rPr lang="en-US" sz="1700" dirty="0">
                <a:latin typeface="Calibri" panose="020F0502020204030204" pitchFamily="34" charset="0"/>
                <a:cs typeface="Calibri" panose="020F0502020204030204" pitchFamily="34" charset="0"/>
              </a:rPr>
              <a:t> GNSS RFI report </a:t>
            </a:r>
            <a:r>
              <a:rPr lang="en-US" sz="1700" i="1" u="sng" dirty="0">
                <a:latin typeface="Calibri" panose="020F0502020204030204" pitchFamily="34" charset="0"/>
                <a:cs typeface="Calibri" panose="020F0502020204030204" pitchFamily="34" charset="0"/>
              </a:rPr>
              <a:t>(As of September 2026)</a:t>
            </a:r>
          </a:p>
        </p:txBody>
      </p:sp>
      <p:graphicFrame>
        <p:nvGraphicFramePr>
          <p:cNvPr id="13" name="Chart 12" descr="Chart">
            <a:extLst>
              <a:ext uri="{FF2B5EF4-FFF2-40B4-BE49-F238E27FC236}">
                <a16:creationId xmlns:a16="http://schemas.microsoft.com/office/drawing/2014/main" id="{95374B23-ED95-DA5A-9C70-615D6564B367}"/>
              </a:ext>
            </a:extLst>
          </p:cNvPr>
          <p:cNvGraphicFramePr/>
          <p:nvPr>
            <p:extLst>
              <p:ext uri="{D42A27DB-BD31-4B8C-83A1-F6EECF244321}">
                <p14:modId xmlns:p14="http://schemas.microsoft.com/office/powerpoint/2010/main" val="936933035"/>
              </p:ext>
            </p:extLst>
          </p:nvPr>
        </p:nvGraphicFramePr>
        <p:xfrm>
          <a:off x="1272880" y="4016829"/>
          <a:ext cx="10209586" cy="25472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descr="Chart">
            <a:extLst>
              <a:ext uri="{FF2B5EF4-FFF2-40B4-BE49-F238E27FC236}">
                <a16:creationId xmlns:a16="http://schemas.microsoft.com/office/drawing/2014/main" id="{FC96B125-A7B3-CBCA-7DEA-F4089897D97C}"/>
              </a:ext>
            </a:extLst>
          </p:cNvPr>
          <p:cNvGraphicFramePr/>
          <p:nvPr>
            <p:extLst>
              <p:ext uri="{D42A27DB-BD31-4B8C-83A1-F6EECF244321}">
                <p14:modId xmlns:p14="http://schemas.microsoft.com/office/powerpoint/2010/main" val="2779919903"/>
              </p:ext>
            </p:extLst>
          </p:nvPr>
        </p:nvGraphicFramePr>
        <p:xfrm>
          <a:off x="6553200" y="1313861"/>
          <a:ext cx="5464629" cy="27029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977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31145-C827-F38E-5B7F-0E341B50BA9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FBCF51-5DE1-291B-00E5-BD49BD8362B5}"/>
              </a:ext>
            </a:extLst>
          </p:cNvPr>
          <p:cNvSpPr txBox="1"/>
          <p:nvPr/>
        </p:nvSpPr>
        <p:spPr>
          <a:xfrm>
            <a:off x="1567548" y="583812"/>
            <a:ext cx="9620250" cy="523220"/>
          </a:xfrm>
          <a:prstGeom prst="rect">
            <a:avLst/>
          </a:prstGeom>
          <a:noFill/>
        </p:spPr>
        <p:txBody>
          <a:bodyPr wrap="square" rtlCol="0">
            <a:spAutoFit/>
          </a:bodyPr>
          <a:lstStyle/>
          <a:p>
            <a:r>
              <a:rPr lang="en-CA" sz="2800" dirty="0">
                <a:solidFill>
                  <a:schemeClr val="tx2">
                    <a:lumMod val="75000"/>
                  </a:schemeClr>
                </a:solidFill>
              </a:rPr>
              <a:t>PBN Implementation</a:t>
            </a:r>
            <a:endParaRPr lang="en-GB" sz="2800" dirty="0">
              <a:solidFill>
                <a:schemeClr val="tx2">
                  <a:lumMod val="75000"/>
                </a:schemeClr>
              </a:solidFill>
            </a:endParaRPr>
          </a:p>
        </p:txBody>
      </p:sp>
      <p:sp>
        <p:nvSpPr>
          <p:cNvPr id="2" name="TextBox 1">
            <a:extLst>
              <a:ext uri="{FF2B5EF4-FFF2-40B4-BE49-F238E27FC236}">
                <a16:creationId xmlns:a16="http://schemas.microsoft.com/office/drawing/2014/main" id="{F4B551D2-1B49-B965-CF66-05F278A2C6B6}"/>
              </a:ext>
            </a:extLst>
          </p:cNvPr>
          <p:cNvSpPr txBox="1"/>
          <p:nvPr/>
        </p:nvSpPr>
        <p:spPr>
          <a:xfrm>
            <a:off x="598714" y="1582340"/>
            <a:ext cx="11353800" cy="489685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b="1" dirty="0"/>
              <a:t>RNAV1 &amp; RNP APCH Navigation Specifications</a:t>
            </a:r>
            <a:r>
              <a:rPr lang="en-US" dirty="0"/>
              <a:t> are implemented for international and domestic aerodromes (More then 29 aerodromes)</a:t>
            </a:r>
          </a:p>
          <a:p>
            <a:pPr marL="285750" indent="-285750" algn="just">
              <a:buFont typeface="Arial" panose="020B0604020202020204" pitchFamily="34" charset="0"/>
              <a:buChar char="•"/>
            </a:pPr>
            <a:r>
              <a:rPr lang="en-US" b="1" dirty="0" err="1"/>
              <a:t>RNAV5</a:t>
            </a:r>
            <a:r>
              <a:rPr lang="en-US" b="1" dirty="0"/>
              <a:t> Navigation Specification</a:t>
            </a:r>
            <a:r>
              <a:rPr lang="en-US" dirty="0"/>
              <a:t> is established in all CTAs. moreover, a new airspace modernization project is in progress right now and that would upgrade specific portion in </a:t>
            </a:r>
            <a:r>
              <a:rPr lang="en-US" dirty="0" err="1"/>
              <a:t>OEJD</a:t>
            </a:r>
            <a:r>
              <a:rPr lang="en-US" dirty="0"/>
              <a:t> FIR to meet RNAV1 with support of alternative ground infrastructures (DME/DME) to provide multi-signal coverage. (DME/DME geometry/coverage assessment &amp; Optimization and NAV MON study are both in the review phase by the ANSP).</a:t>
            </a:r>
          </a:p>
          <a:p>
            <a:pPr marL="285750" indent="-285750" algn="just">
              <a:lnSpc>
                <a:spcPct val="150000"/>
              </a:lnSpc>
              <a:buFont typeface="Arial" panose="020B0604020202020204" pitchFamily="34" charset="0"/>
              <a:buChar char="•"/>
            </a:pPr>
            <a:r>
              <a:rPr lang="en-US" dirty="0"/>
              <a:t>For example, </a:t>
            </a:r>
            <a:r>
              <a:rPr lang="en-US" b="1" dirty="0"/>
              <a:t>OEJN, OERK, OEMA and OEDF</a:t>
            </a:r>
            <a:r>
              <a:rPr lang="en-US" dirty="0"/>
              <a:t>, a total of </a:t>
            </a:r>
            <a:r>
              <a:rPr lang="en-US" b="1" dirty="0"/>
              <a:t>17 RNP APCH procedures</a:t>
            </a:r>
            <a:r>
              <a:rPr lang="en-US" dirty="0"/>
              <a:t> are currently in operation and more than </a:t>
            </a:r>
            <a:r>
              <a:rPr lang="en-US" b="1" dirty="0"/>
              <a:t>18 RNAV1 SIDs</a:t>
            </a:r>
            <a:r>
              <a:rPr lang="en-US" dirty="0"/>
              <a:t> are implemented using GNSS as the navigation sensors.</a:t>
            </a:r>
          </a:p>
          <a:p>
            <a:pPr marL="285750" indent="-285750" algn="just">
              <a:lnSpc>
                <a:spcPct val="150000"/>
              </a:lnSpc>
              <a:buFont typeface="Arial" panose="020B0604020202020204" pitchFamily="34" charset="0"/>
              <a:buChar char="•"/>
            </a:pPr>
            <a:r>
              <a:rPr lang="en-US" dirty="0"/>
              <a:t>PBN procedures are designed and implemented using the applicable ICAO PANS-OPS criteria specified in </a:t>
            </a:r>
            <a:r>
              <a:rPr lang="en-US" b="1" dirty="0"/>
              <a:t>ICAO</a:t>
            </a:r>
            <a:r>
              <a:rPr lang="en-US" dirty="0"/>
              <a:t> </a:t>
            </a:r>
            <a:r>
              <a:rPr lang="en-US" b="1" dirty="0"/>
              <a:t>Doc 8168 </a:t>
            </a:r>
            <a:r>
              <a:rPr lang="en-US" dirty="0"/>
              <a:t>and </a:t>
            </a:r>
            <a:r>
              <a:rPr lang="en-US" b="1" dirty="0"/>
              <a:t>ICAO Doc 9613</a:t>
            </a:r>
            <a:r>
              <a:rPr lang="en-US" dirty="0"/>
              <a:t> ensuring standardized and safe procedure design.</a:t>
            </a:r>
          </a:p>
          <a:p>
            <a:pPr marL="285750" indent="-285750" algn="just">
              <a:buFont typeface="Arial" panose="020B0604020202020204" pitchFamily="34" charset="0"/>
              <a:buChar char="•"/>
            </a:pPr>
            <a:r>
              <a:rPr lang="en-US" b="1" dirty="0"/>
              <a:t>Conventional IFPs</a:t>
            </a:r>
            <a:r>
              <a:rPr lang="en-US" dirty="0"/>
              <a:t>, based on </a:t>
            </a:r>
            <a:r>
              <a:rPr lang="en-US" b="1" dirty="0"/>
              <a:t>VOR/DME and DMD/DME</a:t>
            </a:r>
            <a:r>
              <a:rPr lang="en-US" dirty="0"/>
              <a:t>, remain in operation as an alternative navigation capability in the event of </a:t>
            </a:r>
            <a:r>
              <a:rPr lang="en-US" b="1" dirty="0"/>
              <a:t>GNSS RFI. </a:t>
            </a:r>
            <a:r>
              <a:rPr lang="en-US" dirty="0"/>
              <a:t>However, the DME/DME Optimization will provide sufficient coverage to enable RNAV based navigate in a multi-signal coverage along flight path.</a:t>
            </a:r>
          </a:p>
          <a:p>
            <a:pPr marL="285750" indent="-285750" algn="just">
              <a:lnSpc>
                <a:spcPct val="150000"/>
              </a:lnSpc>
              <a:buFont typeface="Arial" panose="020B0604020202020204" pitchFamily="34" charset="0"/>
              <a:buChar char="•"/>
            </a:pPr>
            <a:endParaRPr lang="en-CA" dirty="0"/>
          </a:p>
        </p:txBody>
      </p:sp>
    </p:spTree>
    <p:extLst>
      <p:ext uri="{BB962C8B-B14F-4D97-AF65-F5344CB8AC3E}">
        <p14:creationId xmlns:p14="http://schemas.microsoft.com/office/powerpoint/2010/main" val="1357583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67F12-FA1F-B4A9-271A-158B8A2B8F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F10D10-3016-4417-C419-24926AE1635A}"/>
              </a:ext>
            </a:extLst>
          </p:cNvPr>
          <p:cNvSpPr txBox="1"/>
          <p:nvPr/>
        </p:nvSpPr>
        <p:spPr>
          <a:xfrm>
            <a:off x="1567548" y="583812"/>
            <a:ext cx="9620250" cy="954107"/>
          </a:xfrm>
          <a:prstGeom prst="rect">
            <a:avLst/>
          </a:prstGeom>
          <a:noFill/>
        </p:spPr>
        <p:txBody>
          <a:bodyPr wrap="square" rtlCol="0">
            <a:spAutoFit/>
          </a:bodyPr>
          <a:lstStyle/>
          <a:p>
            <a:r>
              <a:rPr lang="en-US" sz="2800" dirty="0">
                <a:solidFill>
                  <a:schemeClr val="tx2">
                    <a:lumMod val="75000"/>
                  </a:schemeClr>
                </a:solidFill>
              </a:rPr>
              <a:t> </a:t>
            </a:r>
            <a:r>
              <a:rPr lang="en-CA" sz="2800" dirty="0">
                <a:solidFill>
                  <a:schemeClr val="tx2">
                    <a:lumMod val="75000"/>
                  </a:schemeClr>
                </a:solidFill>
              </a:rPr>
              <a:t>Operational Impact of GNSS RFI</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E970C7FC-19AA-F99E-923A-FC11948AB08A}"/>
              </a:ext>
            </a:extLst>
          </p:cNvPr>
          <p:cNvSpPr txBox="1"/>
          <p:nvPr/>
        </p:nvSpPr>
        <p:spPr>
          <a:xfrm>
            <a:off x="404196" y="1537919"/>
            <a:ext cx="5498517" cy="3877985"/>
          </a:xfrm>
          <a:prstGeom prst="rect">
            <a:avLst/>
          </a:prstGeom>
          <a:noFill/>
        </p:spPr>
        <p:txBody>
          <a:bodyPr wrap="square">
            <a:spAutoFit/>
          </a:bodyPr>
          <a:lstStyle/>
          <a:p>
            <a:pPr marL="342900" indent="-342900">
              <a:buAutoNum type="arabicParenR"/>
            </a:pPr>
            <a:r>
              <a:rPr lang="en-CA" sz="1800" dirty="0">
                <a:solidFill>
                  <a:schemeClr val="tx2">
                    <a:lumMod val="75000"/>
                  </a:schemeClr>
                </a:solidFill>
              </a:rPr>
              <a:t>Potential Impact on flight operations</a:t>
            </a:r>
          </a:p>
          <a:p>
            <a:endParaRPr lang="en-CA" dirty="0">
              <a:solidFill>
                <a:schemeClr val="tx2">
                  <a:lumMod val="75000"/>
                </a:schemeClr>
              </a:solidFill>
            </a:endParaRPr>
          </a:p>
          <a:p>
            <a:pPr marL="342900" lvl="0" indent="-342900" algn="just" fontAlgn="t">
              <a:lnSpc>
                <a:spcPct val="150000"/>
              </a:lnSpc>
              <a:buFont typeface="Arial" panose="020B0604020202020204" pitchFamily="34" charset="0"/>
              <a:buChar char="•"/>
            </a:pPr>
            <a:r>
              <a:rPr lang="en-US" sz="1600" dirty="0"/>
              <a:t>Degradation of onboard GNSS-based navigation capabilities.</a:t>
            </a:r>
          </a:p>
          <a:p>
            <a:pPr marL="342900" lvl="0" indent="-342900" algn="just" fontAlgn="t">
              <a:lnSpc>
                <a:spcPct val="150000"/>
              </a:lnSpc>
              <a:buFont typeface="Arial" panose="020B0604020202020204" pitchFamily="34" charset="0"/>
              <a:buChar char="•"/>
            </a:pPr>
            <a:r>
              <a:rPr lang="en-US" sz="1600" dirty="0"/>
              <a:t>losing RNAV/RNP IFPs.</a:t>
            </a:r>
          </a:p>
          <a:p>
            <a:pPr marL="342900" lvl="0" indent="-342900" algn="just" fontAlgn="t">
              <a:lnSpc>
                <a:spcPct val="150000"/>
              </a:lnSpc>
              <a:buFont typeface="Arial" panose="020B0604020202020204" pitchFamily="34" charset="0"/>
              <a:buChar char="•"/>
            </a:pPr>
            <a:r>
              <a:rPr lang="en-US" sz="1600" dirty="0"/>
              <a:t>Increased Pilots and </a:t>
            </a:r>
            <a:r>
              <a:rPr lang="en-US" sz="1600" dirty="0" err="1"/>
              <a:t>ATCOs</a:t>
            </a:r>
            <a:r>
              <a:rPr lang="en-US" sz="1600" dirty="0"/>
              <a:t> workload.</a:t>
            </a:r>
          </a:p>
          <a:p>
            <a:pPr marL="342900" lvl="0" indent="-342900" algn="just" fontAlgn="t">
              <a:lnSpc>
                <a:spcPct val="150000"/>
              </a:lnSpc>
              <a:buFont typeface="Arial" panose="020B0604020202020204" pitchFamily="34" charset="0"/>
              <a:buChar char="•"/>
            </a:pPr>
            <a:r>
              <a:rPr lang="en-US" sz="1600" dirty="0"/>
              <a:t>Delays, flight path deviations, and reduced operational efficiency.</a:t>
            </a:r>
          </a:p>
          <a:p>
            <a:pPr marL="342900" lvl="0" indent="-342900" algn="just" fontAlgn="t">
              <a:lnSpc>
                <a:spcPct val="150000"/>
              </a:lnSpc>
              <a:buFont typeface="Arial" panose="020B0604020202020204" pitchFamily="34" charset="0"/>
              <a:buChar char="•"/>
            </a:pPr>
            <a:r>
              <a:rPr lang="en-US" sz="1600" dirty="0"/>
              <a:t>Increased reliance on conventional navigation aids. and pilot monitoring.</a:t>
            </a:r>
          </a:p>
          <a:p>
            <a:pPr marL="342900" lvl="0" indent="-342900" algn="just" fontAlgn="t">
              <a:lnSpc>
                <a:spcPct val="150000"/>
              </a:lnSpc>
              <a:buFont typeface="Arial" panose="020B0604020202020204" pitchFamily="34" charset="0"/>
              <a:buChar char="•"/>
            </a:pPr>
            <a:r>
              <a:rPr lang="en-US" sz="1600" dirty="0"/>
              <a:t>Potential disruptions to </a:t>
            </a:r>
            <a:r>
              <a:rPr lang="en-US" sz="1600" dirty="0" err="1"/>
              <a:t>IFR</a:t>
            </a:r>
            <a:r>
              <a:rPr lang="en-US" sz="1600" dirty="0"/>
              <a:t> operations.</a:t>
            </a:r>
          </a:p>
          <a:p>
            <a:r>
              <a:rPr lang="en-CA" sz="1800" dirty="0">
                <a:solidFill>
                  <a:schemeClr val="tx2">
                    <a:lumMod val="75000"/>
                  </a:schemeClr>
                </a:solidFill>
              </a:rPr>
              <a:t> </a:t>
            </a:r>
            <a:endParaRPr lang="en-US" sz="1800" dirty="0">
              <a:solidFill>
                <a:schemeClr val="tx2">
                  <a:lumMod val="75000"/>
                </a:schemeClr>
              </a:solidFill>
            </a:endParaRPr>
          </a:p>
        </p:txBody>
      </p:sp>
      <p:sp>
        <p:nvSpPr>
          <p:cNvPr id="7" name="TextBox 6">
            <a:extLst>
              <a:ext uri="{FF2B5EF4-FFF2-40B4-BE49-F238E27FC236}">
                <a16:creationId xmlns:a16="http://schemas.microsoft.com/office/drawing/2014/main" id="{7EC75145-0D86-B2D4-2D6C-6D7E8AF2FD34}"/>
              </a:ext>
            </a:extLst>
          </p:cNvPr>
          <p:cNvSpPr txBox="1"/>
          <p:nvPr/>
        </p:nvSpPr>
        <p:spPr>
          <a:xfrm>
            <a:off x="6289288" y="1537919"/>
            <a:ext cx="5814327" cy="4154984"/>
          </a:xfrm>
          <a:prstGeom prst="rect">
            <a:avLst/>
          </a:prstGeom>
          <a:noFill/>
        </p:spPr>
        <p:txBody>
          <a:bodyPr wrap="square" rtlCol="0">
            <a:spAutoFit/>
          </a:bodyPr>
          <a:lstStyle/>
          <a:p>
            <a:pPr marL="0" lvl="1"/>
            <a:r>
              <a:rPr lang="en-US" sz="1600" dirty="0">
                <a:solidFill>
                  <a:schemeClr val="tx2">
                    <a:lumMod val="75000"/>
                  </a:schemeClr>
                </a:solidFill>
              </a:rPr>
              <a:t>2)  Potential I</a:t>
            </a:r>
            <a:r>
              <a:rPr lang="en-CA" sz="1600" dirty="0">
                <a:solidFill>
                  <a:schemeClr val="tx2">
                    <a:lumMod val="75000"/>
                  </a:schemeClr>
                </a:solidFill>
              </a:rPr>
              <a:t>mpact on ground-based systems</a:t>
            </a:r>
          </a:p>
          <a:p>
            <a:pPr marL="0" lvl="1" algn="just"/>
            <a:r>
              <a:rPr lang="en-CA" sz="1600" dirty="0">
                <a:solidFill>
                  <a:schemeClr val="tx2">
                    <a:lumMod val="75000"/>
                  </a:schemeClr>
                </a:solidFill>
              </a:rPr>
              <a:t> </a:t>
            </a:r>
            <a:endParaRPr lang="en-US" sz="1600" dirty="0">
              <a:solidFill>
                <a:schemeClr val="tx2">
                  <a:lumMod val="75000"/>
                </a:schemeClr>
              </a:solidFill>
            </a:endParaRPr>
          </a:p>
          <a:p>
            <a:pPr marL="342900" lvl="0" indent="-342900" algn="just" fontAlgn="t">
              <a:lnSpc>
                <a:spcPct val="150000"/>
              </a:lnSpc>
              <a:buFont typeface="Arial" panose="020B0604020202020204" pitchFamily="34" charset="0"/>
              <a:buChar char="•"/>
            </a:pPr>
            <a:r>
              <a:rPr lang="en-US" sz="1600" dirty="0"/>
              <a:t>Reduced performance of GNSS-dependent surveillance systems.</a:t>
            </a:r>
          </a:p>
          <a:p>
            <a:pPr marL="342900" lvl="0" indent="-342900" algn="just" fontAlgn="t">
              <a:lnSpc>
                <a:spcPct val="150000"/>
              </a:lnSpc>
              <a:buFont typeface="Arial" panose="020B0604020202020204" pitchFamily="34" charset="0"/>
              <a:buChar char="•"/>
            </a:pPr>
            <a:r>
              <a:rPr lang="en-US" sz="1600" dirty="0"/>
              <a:t>Impact on ADS-B integrity.</a:t>
            </a:r>
          </a:p>
          <a:p>
            <a:pPr marL="342900" lvl="0" indent="-342900" algn="just" fontAlgn="t">
              <a:lnSpc>
                <a:spcPct val="150000"/>
              </a:lnSpc>
              <a:buFont typeface="Arial" panose="020B0604020202020204" pitchFamily="34" charset="0"/>
              <a:buChar char="•"/>
            </a:pPr>
            <a:r>
              <a:rPr lang="en-US" sz="1600" dirty="0"/>
              <a:t>Time Synchronization issues for systems relying on GNSS.</a:t>
            </a:r>
          </a:p>
          <a:p>
            <a:pPr marL="342900" lvl="0" indent="-342900" algn="just" fontAlgn="t">
              <a:lnSpc>
                <a:spcPct val="150000"/>
              </a:lnSpc>
              <a:buFont typeface="Arial" panose="020B0604020202020204" pitchFamily="34" charset="0"/>
              <a:buChar char="•"/>
            </a:pPr>
            <a:r>
              <a:rPr lang="en-US" sz="1600" dirty="0"/>
              <a:t>Degraded performance of ATM automation systems using GNSS inputs.</a:t>
            </a:r>
          </a:p>
          <a:p>
            <a:pPr marL="342900" lvl="0" indent="-342900" algn="just" fontAlgn="t">
              <a:lnSpc>
                <a:spcPct val="150000"/>
              </a:lnSpc>
              <a:buFont typeface="Arial" panose="020B0604020202020204" pitchFamily="34" charset="0"/>
              <a:buChar char="•"/>
            </a:pPr>
            <a:r>
              <a:rPr lang="en-US" sz="1600" dirty="0"/>
              <a:t>Increased reliance on backup infrastructure and contingency procedures.</a:t>
            </a:r>
          </a:p>
          <a:p>
            <a:pPr marL="342900" lvl="0" indent="-342900" algn="just" fontAlgn="t">
              <a:lnSpc>
                <a:spcPct val="150000"/>
              </a:lnSpc>
              <a:buFont typeface="Arial" panose="020B0604020202020204" pitchFamily="34" charset="0"/>
              <a:buChar char="•"/>
            </a:pPr>
            <a:r>
              <a:rPr lang="en-US" sz="1600" dirty="0"/>
              <a:t>Additional monitoring and coordination requirements for CNS/ATM systems.</a:t>
            </a:r>
          </a:p>
          <a:p>
            <a:endParaRPr lang="en-US" sz="1600" dirty="0"/>
          </a:p>
        </p:txBody>
      </p:sp>
    </p:spTree>
    <p:extLst>
      <p:ext uri="{BB962C8B-B14F-4D97-AF65-F5344CB8AC3E}">
        <p14:creationId xmlns:p14="http://schemas.microsoft.com/office/powerpoint/2010/main" val="111477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601D2-24AF-0B07-528E-AC90BC93D7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D5C7A6-B715-3A8E-543A-5A25D59A60E5}"/>
              </a:ext>
            </a:extLst>
          </p:cNvPr>
          <p:cNvSpPr txBox="1"/>
          <p:nvPr/>
        </p:nvSpPr>
        <p:spPr>
          <a:xfrm>
            <a:off x="1521981" y="474084"/>
            <a:ext cx="9620250" cy="954107"/>
          </a:xfrm>
          <a:prstGeom prst="rect">
            <a:avLst/>
          </a:prstGeom>
          <a:noFill/>
        </p:spPr>
        <p:txBody>
          <a:bodyPr wrap="square" rtlCol="0">
            <a:spAutoFit/>
          </a:bodyPr>
          <a:lstStyle/>
          <a:p>
            <a:r>
              <a:rPr lang="en-CA" sz="2800" dirty="0">
                <a:solidFill>
                  <a:schemeClr val="tx2">
                    <a:lumMod val="75000"/>
                  </a:schemeClr>
                </a:solidFill>
              </a:rPr>
              <a:t>Coordination and Stakeholder Engagement</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B097AE9E-EFB2-C63B-A088-C9E3553FF0D0}"/>
              </a:ext>
            </a:extLst>
          </p:cNvPr>
          <p:cNvSpPr txBox="1"/>
          <p:nvPr/>
        </p:nvSpPr>
        <p:spPr>
          <a:xfrm>
            <a:off x="744968" y="1729092"/>
            <a:ext cx="11243832" cy="244682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Given the inherent uncertainty surrounding the origins and impacts of GNSS RFI, ANSPs worldwide may encounter challenges in anticipating such events and resolving the resulting issues. Nevertheless, since 2024, an effective national coordination framework has been established, bringing together all relevant competent authorities and the Communications, Space, and Technology Commission (</a:t>
            </a:r>
            <a:r>
              <a:rPr lang="en-US" dirty="0" err="1">
                <a:latin typeface="Calibri" panose="020F0502020204030204" pitchFamily="34" charset="0"/>
                <a:cs typeface="Calibri" panose="020F0502020204030204" pitchFamily="34" charset="0"/>
              </a:rPr>
              <a:t>CSTC</a:t>
            </a:r>
            <a:r>
              <a:rPr lang="en-US" dirty="0">
                <a:latin typeface="Calibri" panose="020F0502020204030204" pitchFamily="34" charset="0"/>
                <a:cs typeface="Calibri" panose="020F0502020204030204" pitchFamily="34" charset="0"/>
              </a:rPr>
              <a:t>) to address GNSS RFI incidents at the national level. This framework supports RFI detection, mitigation, and risk management.</a:t>
            </a:r>
            <a:endParaRPr lang="en-US" sz="1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a:solidFill>
                <a:schemeClr val="tx2">
                  <a:lumMod val="75000"/>
                </a:schemeClr>
              </a:solidFill>
            </a:endParaRPr>
          </a:p>
        </p:txBody>
      </p:sp>
      <p:sp>
        <p:nvSpPr>
          <p:cNvPr id="5" name="TextBox 4">
            <a:extLst>
              <a:ext uri="{FF2B5EF4-FFF2-40B4-BE49-F238E27FC236}">
                <a16:creationId xmlns:a16="http://schemas.microsoft.com/office/drawing/2014/main" id="{4A2C311A-DBFE-737A-4333-6A60B700CEA1}"/>
              </a:ext>
            </a:extLst>
          </p:cNvPr>
          <p:cNvSpPr txBox="1"/>
          <p:nvPr/>
        </p:nvSpPr>
        <p:spPr>
          <a:xfrm>
            <a:off x="908255" y="1255476"/>
            <a:ext cx="6105644" cy="646331"/>
          </a:xfrm>
          <a:prstGeom prst="rect">
            <a:avLst/>
          </a:prstGeom>
          <a:noFill/>
        </p:spPr>
        <p:txBody>
          <a:bodyPr wrap="square">
            <a:spAutoFit/>
          </a:bodyPr>
          <a:lstStyle/>
          <a:p>
            <a:r>
              <a:rPr lang="en-CA" dirty="0">
                <a:solidFill>
                  <a:schemeClr val="tx2">
                    <a:lumMod val="75000"/>
                  </a:schemeClr>
                </a:solidFill>
              </a:rPr>
              <a:t>1) Coordination with the national radio regulator </a:t>
            </a:r>
            <a:endParaRPr lang="en-US" dirty="0">
              <a:solidFill>
                <a:schemeClr val="tx2">
                  <a:lumMod val="75000"/>
                </a:schemeClr>
              </a:solidFill>
            </a:endParaRPr>
          </a:p>
          <a:p>
            <a:endParaRPr lang="en-US" sz="1800" dirty="0">
              <a:solidFill>
                <a:schemeClr val="tx2">
                  <a:lumMod val="75000"/>
                </a:schemeClr>
              </a:solidFill>
            </a:endParaRPr>
          </a:p>
        </p:txBody>
      </p:sp>
    </p:spTree>
    <p:extLst>
      <p:ext uri="{BB962C8B-B14F-4D97-AF65-F5344CB8AC3E}">
        <p14:creationId xmlns:p14="http://schemas.microsoft.com/office/powerpoint/2010/main" val="1265722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D134D-63F9-EAF7-D97C-C9A0DAB051B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1316FB-C41F-51B5-F3C9-4DCC5331E737}"/>
              </a:ext>
            </a:extLst>
          </p:cNvPr>
          <p:cNvSpPr txBox="1"/>
          <p:nvPr/>
        </p:nvSpPr>
        <p:spPr>
          <a:xfrm>
            <a:off x="1521981" y="474084"/>
            <a:ext cx="9620250" cy="954107"/>
          </a:xfrm>
          <a:prstGeom prst="rect">
            <a:avLst/>
          </a:prstGeom>
          <a:noFill/>
        </p:spPr>
        <p:txBody>
          <a:bodyPr wrap="square" rtlCol="0">
            <a:spAutoFit/>
          </a:bodyPr>
          <a:lstStyle/>
          <a:p>
            <a:r>
              <a:rPr lang="en-CA" sz="2800" dirty="0">
                <a:solidFill>
                  <a:schemeClr val="tx2">
                    <a:lumMod val="75000"/>
                  </a:schemeClr>
                </a:solidFill>
              </a:rPr>
              <a:t>Coordination and Stakeholder Engagement</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4AC67336-2745-A931-ED1F-9EF97524F322}"/>
              </a:ext>
            </a:extLst>
          </p:cNvPr>
          <p:cNvSpPr txBox="1"/>
          <p:nvPr/>
        </p:nvSpPr>
        <p:spPr>
          <a:xfrm>
            <a:off x="896547" y="2012556"/>
            <a:ext cx="10990653" cy="161582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Given the broad reach and consequences of GNSS RFI, coordination extended beyond civilian bodies to include all relevant military authorities. That also within the national coordination framework that has been established in 2024.</a:t>
            </a:r>
          </a:p>
          <a:p>
            <a:pPr marL="285750" indent="-285750">
              <a:buFont typeface="Arial" panose="020B0604020202020204" pitchFamily="34" charset="0"/>
              <a:buChar char="•"/>
            </a:pPr>
            <a:endParaRPr lang="en-US" sz="1800" dirty="0">
              <a:solidFill>
                <a:schemeClr val="tx2">
                  <a:lumMod val="75000"/>
                </a:schemeClr>
              </a:solidFill>
            </a:endParaRPr>
          </a:p>
        </p:txBody>
      </p:sp>
      <p:sp>
        <p:nvSpPr>
          <p:cNvPr id="7" name="TextBox 6">
            <a:extLst>
              <a:ext uri="{FF2B5EF4-FFF2-40B4-BE49-F238E27FC236}">
                <a16:creationId xmlns:a16="http://schemas.microsoft.com/office/drawing/2014/main" id="{F7E4557B-01B8-EAE8-77EE-2C21C4BC5CF4}"/>
              </a:ext>
            </a:extLst>
          </p:cNvPr>
          <p:cNvSpPr txBox="1"/>
          <p:nvPr/>
        </p:nvSpPr>
        <p:spPr>
          <a:xfrm>
            <a:off x="1053735" y="1428191"/>
            <a:ext cx="5159566" cy="954107"/>
          </a:xfrm>
          <a:prstGeom prst="rect">
            <a:avLst/>
          </a:prstGeom>
          <a:noFill/>
        </p:spPr>
        <p:txBody>
          <a:bodyPr wrap="square" rtlCol="0">
            <a:spAutoFit/>
          </a:bodyPr>
          <a:lstStyle/>
          <a:p>
            <a:pPr marL="0" lvl="1"/>
            <a:r>
              <a:rPr lang="en-US" dirty="0">
                <a:solidFill>
                  <a:schemeClr val="tx2">
                    <a:lumMod val="75000"/>
                  </a:schemeClr>
                </a:solidFill>
              </a:rPr>
              <a:t>2) </a:t>
            </a:r>
            <a:r>
              <a:rPr lang="en-CA" dirty="0">
                <a:solidFill>
                  <a:schemeClr val="tx2">
                    <a:lumMod val="75000"/>
                  </a:schemeClr>
                </a:solidFill>
              </a:rPr>
              <a:t>Coordination with military authorities </a:t>
            </a:r>
            <a:endParaRPr lang="en-US" dirty="0">
              <a:solidFill>
                <a:schemeClr val="tx2">
                  <a:lumMod val="75000"/>
                </a:schemeClr>
              </a:solidFill>
            </a:endParaRPr>
          </a:p>
          <a:p>
            <a:pPr marL="0" lvl="1"/>
            <a:endParaRPr lang="en-US" dirty="0">
              <a:solidFill>
                <a:schemeClr val="tx2">
                  <a:lumMod val="75000"/>
                </a:schemeClr>
              </a:solidFill>
            </a:endParaRPr>
          </a:p>
          <a:p>
            <a:endParaRPr lang="en-US" dirty="0"/>
          </a:p>
        </p:txBody>
      </p:sp>
    </p:spTree>
    <p:extLst>
      <p:ext uri="{BB962C8B-B14F-4D97-AF65-F5344CB8AC3E}">
        <p14:creationId xmlns:p14="http://schemas.microsoft.com/office/powerpoint/2010/main" val="2461844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3669-40EE-F8D1-E7E3-B9E7A9F6FC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333B87-5827-937D-3C8A-7F9C4FD402EF}"/>
              </a:ext>
            </a:extLst>
          </p:cNvPr>
          <p:cNvSpPr txBox="1"/>
          <p:nvPr/>
        </p:nvSpPr>
        <p:spPr>
          <a:xfrm>
            <a:off x="1521981" y="474084"/>
            <a:ext cx="9620250" cy="523220"/>
          </a:xfrm>
          <a:prstGeom prst="rect">
            <a:avLst/>
          </a:prstGeom>
          <a:noFill/>
        </p:spPr>
        <p:txBody>
          <a:bodyPr wrap="square" rtlCol="0">
            <a:spAutoFit/>
          </a:bodyPr>
          <a:lstStyle/>
          <a:p>
            <a:r>
              <a:rPr lang="en-CA" sz="2800" dirty="0">
                <a:solidFill>
                  <a:schemeClr val="tx2">
                    <a:lumMod val="75000"/>
                  </a:schemeClr>
                </a:solidFill>
              </a:rPr>
              <a:t>Coordination and Stakeholder Engagement</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A9182070-BF0F-E92D-AA44-BA709A2653CE}"/>
              </a:ext>
            </a:extLst>
          </p:cNvPr>
          <p:cNvSpPr txBox="1"/>
          <p:nvPr/>
        </p:nvSpPr>
        <p:spPr>
          <a:xfrm>
            <a:off x="677333" y="1985575"/>
            <a:ext cx="11264296" cy="3277820"/>
          </a:xfrm>
          <a:prstGeom prst="rect">
            <a:avLst/>
          </a:prstGeom>
          <a:noFill/>
        </p:spPr>
        <p:txBody>
          <a:bodyPr wrap="square">
            <a:spAutoFit/>
          </a:bodyPr>
          <a:lstStyle/>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Neighboring states with support of ICAO MID office should cooperate to establish a regional framework to manage GNSS RFI by and limited the following:</a:t>
            </a:r>
          </a:p>
          <a:p>
            <a:pPr marL="285750" indent="-285750" algn="just">
              <a:lnSpc>
                <a:spcPct val="150000"/>
              </a:lnSpc>
              <a:buFont typeface="Wingdings" panose="05000000000000000000" pitchFamily="2" charset="2"/>
              <a:buChar char="v"/>
            </a:pPr>
            <a:r>
              <a:rPr lang="en-US" dirty="0">
                <a:latin typeface="Calibri" panose="020F0502020204030204" pitchFamily="34" charset="0"/>
                <a:cs typeface="Calibri" panose="020F0502020204030204" pitchFamily="34" charset="0"/>
              </a:rPr>
              <a:t>GNSS RFI Guidance to unify and standardized the operational procedure;</a:t>
            </a:r>
          </a:p>
          <a:p>
            <a:pPr marL="285750" indent="-285750" algn="just">
              <a:lnSpc>
                <a:spcPct val="150000"/>
              </a:lnSpc>
              <a:buFont typeface="Wingdings" panose="05000000000000000000" pitchFamily="2" charset="2"/>
              <a:buChar char="v"/>
            </a:pPr>
            <a:r>
              <a:rPr lang="en-US" dirty="0">
                <a:latin typeface="Calibri" panose="020F0502020204030204" pitchFamily="34" charset="0"/>
                <a:cs typeface="Calibri" panose="020F0502020204030204" pitchFamily="34" charset="0"/>
              </a:rPr>
              <a:t>Sharing the significant GNSS RFI;</a:t>
            </a:r>
          </a:p>
          <a:p>
            <a:pPr marL="285750" indent="-285750" algn="just">
              <a:lnSpc>
                <a:spcPct val="150000"/>
              </a:lnSpc>
              <a:buFont typeface="Wingdings" panose="05000000000000000000" pitchFamily="2" charset="2"/>
              <a:buChar char="v"/>
            </a:pPr>
            <a:r>
              <a:rPr lang="en-US" dirty="0">
                <a:latin typeface="Calibri" panose="020F0502020204030204" pitchFamily="34" charset="0"/>
                <a:cs typeface="Calibri" panose="020F0502020204030204" pitchFamily="34" charset="0"/>
              </a:rPr>
              <a:t>Established a regional NAV MON/RON enhancement;</a:t>
            </a:r>
          </a:p>
          <a:p>
            <a:pPr marL="285750" indent="-285750" algn="just">
              <a:lnSpc>
                <a:spcPct val="150000"/>
              </a:lnSpc>
              <a:buFont typeface="Wingdings" panose="05000000000000000000" pitchFamily="2" charset="2"/>
              <a:buChar char="v"/>
            </a:pPr>
            <a:r>
              <a:rPr lang="en-US" dirty="0">
                <a:latin typeface="Calibri" panose="020F0502020204030204" pitchFamily="34" charset="0"/>
                <a:cs typeface="Calibri" panose="020F0502020204030204" pitchFamily="34" charset="0"/>
              </a:rPr>
              <a:t>Engage MID airspace users; </a:t>
            </a:r>
          </a:p>
          <a:p>
            <a:pPr marL="285750" indent="-285750" algn="just">
              <a:lnSpc>
                <a:spcPct val="150000"/>
              </a:lnSpc>
              <a:buFont typeface="Wingdings" panose="05000000000000000000" pitchFamily="2" charset="2"/>
              <a:buChar char="v"/>
            </a:pPr>
            <a:r>
              <a:rPr lang="en-US" dirty="0">
                <a:latin typeface="Calibri" panose="020F0502020204030204" pitchFamily="34" charset="0"/>
                <a:cs typeface="Calibri" panose="020F0502020204030204" pitchFamily="34" charset="0"/>
              </a:rPr>
              <a:t>other</a:t>
            </a:r>
          </a:p>
          <a:p>
            <a:pPr marL="285750" indent="-285750">
              <a:buFont typeface="Arial" panose="020B0604020202020204" pitchFamily="34" charset="0"/>
              <a:buChar char="•"/>
            </a:pPr>
            <a:endParaRPr lang="en-US" sz="1800" dirty="0">
              <a:solidFill>
                <a:schemeClr val="tx2">
                  <a:lumMod val="75000"/>
                </a:schemeClr>
              </a:solidFill>
            </a:endParaRPr>
          </a:p>
        </p:txBody>
      </p:sp>
      <p:sp>
        <p:nvSpPr>
          <p:cNvPr id="6" name="TextBox 5">
            <a:extLst>
              <a:ext uri="{FF2B5EF4-FFF2-40B4-BE49-F238E27FC236}">
                <a16:creationId xmlns:a16="http://schemas.microsoft.com/office/drawing/2014/main" id="{FBB9051C-4962-6F2B-309F-1A99B5065579}"/>
              </a:ext>
            </a:extLst>
          </p:cNvPr>
          <p:cNvSpPr txBox="1"/>
          <p:nvPr/>
        </p:nvSpPr>
        <p:spPr>
          <a:xfrm>
            <a:off x="780529" y="1337551"/>
            <a:ext cx="6105644" cy="369332"/>
          </a:xfrm>
          <a:prstGeom prst="rect">
            <a:avLst/>
          </a:prstGeom>
          <a:noFill/>
        </p:spPr>
        <p:txBody>
          <a:bodyPr wrap="square">
            <a:spAutoFit/>
          </a:bodyPr>
          <a:lstStyle/>
          <a:p>
            <a:pPr lvl="0"/>
            <a:r>
              <a:rPr lang="en-CA" dirty="0">
                <a:solidFill>
                  <a:schemeClr val="tx2">
                    <a:lumMod val="75000"/>
                  </a:schemeClr>
                </a:solidFill>
              </a:rPr>
              <a:t>3) Coordination with adjacent States and ANSPs </a:t>
            </a:r>
            <a:endParaRPr lang="en-US" dirty="0">
              <a:solidFill>
                <a:schemeClr val="tx2">
                  <a:lumMod val="75000"/>
                </a:schemeClr>
              </a:solidFill>
            </a:endParaRPr>
          </a:p>
        </p:txBody>
      </p:sp>
    </p:spTree>
    <p:extLst>
      <p:ext uri="{BB962C8B-B14F-4D97-AF65-F5344CB8AC3E}">
        <p14:creationId xmlns:p14="http://schemas.microsoft.com/office/powerpoint/2010/main" val="2713901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1435-FCA4-8174-7BE3-627665E9305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7F02DC-BB74-5871-45C9-E38885DACA71}"/>
              </a:ext>
            </a:extLst>
          </p:cNvPr>
          <p:cNvSpPr txBox="1"/>
          <p:nvPr/>
        </p:nvSpPr>
        <p:spPr>
          <a:xfrm>
            <a:off x="704588" y="1833401"/>
            <a:ext cx="11329367" cy="461985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GNSS RFI reports are immediately generated to the frequency management authorities once verified to identify the source of the interference.</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 NOTAMS are raised to inform airspace users of the outages.</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Dedicated ground team trained in interference identification and location using specialized directional handheld antennas and spectrum analyzers.</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GPMS records are reviewed and generated.</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Reports from airspace users are recorded and escalated by </a:t>
            </a:r>
            <a:r>
              <a:rPr lang="en-US" dirty="0" err="1">
                <a:latin typeface="Calibri" panose="020F0502020204030204" pitchFamily="34" charset="0"/>
                <a:cs typeface="Calibri" panose="020F0502020204030204" pitchFamily="34" charset="0"/>
              </a:rPr>
              <a:t>ATCOs</a:t>
            </a:r>
            <a:r>
              <a:rPr lang="en-US" dirty="0">
                <a:latin typeface="Calibri" panose="020F0502020204030204" pitchFamily="34" charset="0"/>
                <a:cs typeface="Calibri" panose="020F0502020204030204" pitchFamily="34" charset="0"/>
              </a:rPr>
              <a:t>.</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The GNSS Performance Monitoring System (</a:t>
            </a:r>
            <a:r>
              <a:rPr lang="en-US" dirty="0" err="1">
                <a:latin typeface="Calibri" panose="020F0502020204030204" pitchFamily="34" charset="0"/>
                <a:cs typeface="Calibri" panose="020F0502020204030204" pitchFamily="34" charset="0"/>
              </a:rPr>
              <a:t>GPMS</a:t>
            </a:r>
            <a:r>
              <a:rPr lang="en-US" dirty="0">
                <a:latin typeface="Calibri" panose="020F0502020204030204" pitchFamily="34" charset="0"/>
                <a:cs typeface="Calibri" panose="020F0502020204030204" pitchFamily="34" charset="0"/>
              </a:rPr>
              <a:t>) that has been in operation since 2013 automatically generates NOTAM templates if GNSS outages are identified. Although this system has its limitations and is currently in the process of being replaced with one that has more coverage and is specifically designed to detect Jamming and spoofing using more modern means of detection and reporting.</a:t>
            </a:r>
            <a:endParaRPr lang="en-US" dirty="0"/>
          </a:p>
        </p:txBody>
      </p:sp>
      <p:sp>
        <p:nvSpPr>
          <p:cNvPr id="5" name="TextBox 4">
            <a:extLst>
              <a:ext uri="{FF2B5EF4-FFF2-40B4-BE49-F238E27FC236}">
                <a16:creationId xmlns:a16="http://schemas.microsoft.com/office/drawing/2014/main" id="{F73666AB-1200-C7D0-54EC-37A5EFEDA07D}"/>
              </a:ext>
            </a:extLst>
          </p:cNvPr>
          <p:cNvSpPr txBox="1"/>
          <p:nvPr/>
        </p:nvSpPr>
        <p:spPr>
          <a:xfrm>
            <a:off x="851345" y="1392206"/>
            <a:ext cx="6105644" cy="646331"/>
          </a:xfrm>
          <a:prstGeom prst="rect">
            <a:avLst/>
          </a:prstGeom>
          <a:noFill/>
        </p:spPr>
        <p:txBody>
          <a:bodyPr wrap="square">
            <a:spAutoFit/>
          </a:bodyPr>
          <a:lstStyle/>
          <a:p>
            <a:r>
              <a:rPr lang="en-US" dirty="0">
                <a:solidFill>
                  <a:schemeClr val="tx2">
                    <a:lumMod val="75000"/>
                  </a:schemeClr>
                </a:solidFill>
              </a:rPr>
              <a:t>(1) Technical measures (1/2)</a:t>
            </a:r>
          </a:p>
          <a:p>
            <a:endParaRPr lang="en-US" dirty="0"/>
          </a:p>
        </p:txBody>
      </p:sp>
      <p:sp>
        <p:nvSpPr>
          <p:cNvPr id="6" name="TextBox 5">
            <a:extLst>
              <a:ext uri="{FF2B5EF4-FFF2-40B4-BE49-F238E27FC236}">
                <a16:creationId xmlns:a16="http://schemas.microsoft.com/office/drawing/2014/main" id="{FEFB9924-F7EC-747A-7FBD-0EA86F2FAC72}"/>
              </a:ext>
            </a:extLst>
          </p:cNvPr>
          <p:cNvSpPr txBox="1"/>
          <p:nvPr/>
        </p:nvSpPr>
        <p:spPr>
          <a:xfrm>
            <a:off x="1110990" y="720006"/>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Tree>
    <p:extLst>
      <p:ext uri="{BB962C8B-B14F-4D97-AF65-F5344CB8AC3E}">
        <p14:creationId xmlns:p14="http://schemas.microsoft.com/office/powerpoint/2010/main" val="2365169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F8D0B-CDED-6271-1D44-B3EA68C442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1BC2346-1963-82BC-4EFB-FB57E38CAFA5}"/>
              </a:ext>
            </a:extLst>
          </p:cNvPr>
          <p:cNvSpPr txBox="1"/>
          <p:nvPr/>
        </p:nvSpPr>
        <p:spPr>
          <a:xfrm>
            <a:off x="541867" y="1782160"/>
            <a:ext cx="11525955" cy="203132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Once reported by airspace users and verified, GNSS RFI NOTAMs are issued manually. The primary difficulty in preparing these notices is defining the extent of the impact.</a:t>
            </a:r>
          </a:p>
          <a:p>
            <a:pPr marL="285750" indent="-2857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Automated detection systems often struggle to determine the impact’s location and extent, particularly in large states where GNSS RFI may originate from multiple intentional or  </a:t>
            </a:r>
            <a:r>
              <a:rPr lang="en-US" dirty="0" err="1">
                <a:latin typeface="Calibri" panose="020F0502020204030204" pitchFamily="34" charset="0"/>
                <a:cs typeface="Calibri" panose="020F0502020204030204" pitchFamily="34" charset="0"/>
              </a:rPr>
              <a:t>unintntional</a:t>
            </a:r>
            <a:r>
              <a:rPr lang="en-US" dirty="0">
                <a:latin typeface="Calibri" panose="020F0502020204030204" pitchFamily="34" charset="0"/>
                <a:cs typeface="Calibri" panose="020F0502020204030204" pitchFamily="34" charset="0"/>
              </a:rPr>
              <a:t> sources.</a:t>
            </a:r>
          </a:p>
          <a:p>
            <a:endParaRPr lang="en-US" dirty="0"/>
          </a:p>
        </p:txBody>
      </p:sp>
      <p:sp>
        <p:nvSpPr>
          <p:cNvPr id="5" name="TextBox 4">
            <a:extLst>
              <a:ext uri="{FF2B5EF4-FFF2-40B4-BE49-F238E27FC236}">
                <a16:creationId xmlns:a16="http://schemas.microsoft.com/office/drawing/2014/main" id="{721DE86D-5577-E9A9-D10D-D0FF36F72EF4}"/>
              </a:ext>
            </a:extLst>
          </p:cNvPr>
          <p:cNvSpPr txBox="1"/>
          <p:nvPr/>
        </p:nvSpPr>
        <p:spPr>
          <a:xfrm>
            <a:off x="1110990" y="720006"/>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7" name="TextBox 6">
            <a:extLst>
              <a:ext uri="{FF2B5EF4-FFF2-40B4-BE49-F238E27FC236}">
                <a16:creationId xmlns:a16="http://schemas.microsoft.com/office/drawing/2014/main" id="{3E1FF156-5432-664A-F702-F1BCB2535CC4}"/>
              </a:ext>
            </a:extLst>
          </p:cNvPr>
          <p:cNvSpPr txBox="1"/>
          <p:nvPr/>
        </p:nvSpPr>
        <p:spPr>
          <a:xfrm>
            <a:off x="851345" y="1392206"/>
            <a:ext cx="6105644" cy="646331"/>
          </a:xfrm>
          <a:prstGeom prst="rect">
            <a:avLst/>
          </a:prstGeom>
          <a:noFill/>
        </p:spPr>
        <p:txBody>
          <a:bodyPr wrap="square">
            <a:spAutoFit/>
          </a:bodyPr>
          <a:lstStyle/>
          <a:p>
            <a:r>
              <a:rPr lang="en-US" dirty="0">
                <a:solidFill>
                  <a:schemeClr val="tx2">
                    <a:lumMod val="75000"/>
                  </a:schemeClr>
                </a:solidFill>
              </a:rPr>
              <a:t>(1) Technical measures (2/2)</a:t>
            </a:r>
          </a:p>
          <a:p>
            <a:endParaRPr lang="en-US" dirty="0"/>
          </a:p>
        </p:txBody>
      </p:sp>
    </p:spTree>
    <p:extLst>
      <p:ext uri="{BB962C8B-B14F-4D97-AF65-F5344CB8AC3E}">
        <p14:creationId xmlns:p14="http://schemas.microsoft.com/office/powerpoint/2010/main" val="3841668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EDD40-5AE1-DB03-BE40-56DC8F659CA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32C9C7E-68A0-64C8-EBC3-C4805AFEC1D6}"/>
              </a:ext>
            </a:extLst>
          </p:cNvPr>
          <p:cNvSpPr txBox="1"/>
          <p:nvPr/>
        </p:nvSpPr>
        <p:spPr>
          <a:xfrm>
            <a:off x="811145" y="1294684"/>
            <a:ext cx="11166365" cy="4801314"/>
          </a:xfrm>
          <a:prstGeom prst="rect">
            <a:avLst/>
          </a:prstGeom>
          <a:noFill/>
        </p:spPr>
        <p:txBody>
          <a:bodyPr wrap="square">
            <a:spAutoFit/>
          </a:bodyPr>
          <a:lstStyle/>
          <a:p>
            <a:r>
              <a:rPr lang="en-CA" dirty="0">
                <a:solidFill>
                  <a:schemeClr val="tx2">
                    <a:lumMod val="75000"/>
                  </a:schemeClr>
                </a:solidFill>
              </a:rPr>
              <a:t>(2) Operational Contingency Measures (1/2)</a:t>
            </a:r>
            <a:endParaRPr lang="en-US" dirty="0">
              <a:solidFill>
                <a:schemeClr val="tx2">
                  <a:lumMod val="75000"/>
                </a:schemeClr>
              </a:solidFill>
            </a:endParaRPr>
          </a:p>
          <a:p>
            <a:pPr marL="342900" lvl="0" indent="-342900" algn="just" fontAlgn="t">
              <a:lnSpc>
                <a:spcPct val="150000"/>
              </a:lnSpc>
              <a:buFont typeface="Arial" panose="020B0604020202020204" pitchFamily="34" charset="0"/>
              <a:buChar char="•"/>
            </a:pPr>
            <a:r>
              <a:rPr lang="en-US" dirty="0"/>
              <a:t>Activate contingency procedures in the event of GNSS degradation or service interruption.</a:t>
            </a:r>
          </a:p>
          <a:p>
            <a:pPr marL="342900" lvl="0" indent="-342900" algn="just" fontAlgn="t">
              <a:lnSpc>
                <a:spcPct val="150000"/>
              </a:lnSpc>
              <a:buFont typeface="Arial" panose="020B0604020202020204" pitchFamily="34" charset="0"/>
              <a:buChar char="•"/>
            </a:pPr>
            <a:r>
              <a:rPr lang="en-US" dirty="0"/>
              <a:t>Strengthen the monitoring and formal reporting of GNSS radio-frequency interference (RFI) incidents.</a:t>
            </a:r>
          </a:p>
          <a:p>
            <a:pPr marL="342900" lvl="0" indent="-342900" algn="just" fontAlgn="t">
              <a:lnSpc>
                <a:spcPct val="150000"/>
              </a:lnSpc>
              <a:buFont typeface="Arial" panose="020B0604020202020204" pitchFamily="34" charset="0"/>
              <a:buChar char="•"/>
            </a:pPr>
            <a:r>
              <a:rPr lang="en-US" dirty="0"/>
              <a:t>Promulgate NOTAMs and operational advisories when significant GNSS disruptions are identified.</a:t>
            </a:r>
          </a:p>
          <a:p>
            <a:pPr marL="342900" lvl="0" indent="-342900" algn="just" fontAlgn="t">
              <a:lnSpc>
                <a:spcPct val="150000"/>
              </a:lnSpc>
              <a:buFont typeface="Arial" panose="020B0604020202020204" pitchFamily="34" charset="0"/>
              <a:buChar char="•"/>
            </a:pPr>
            <a:r>
              <a:rPr lang="en-US" dirty="0"/>
              <a:t>Employ conventional navigation aids (VOR/DME, ILS, and NDB, where available) as alternative means of navigation.</a:t>
            </a:r>
          </a:p>
          <a:p>
            <a:pPr marL="342900" lvl="0" indent="-342900" algn="just" fontAlgn="t">
              <a:lnSpc>
                <a:spcPct val="150000"/>
              </a:lnSpc>
              <a:buFont typeface="Arial" panose="020B0604020202020204" pitchFamily="34" charset="0"/>
              <a:buChar char="•"/>
            </a:pPr>
            <a:r>
              <a:rPr lang="en-US" dirty="0"/>
              <a:t>Apply tactical ATC measures, including radar vectoring and the assignment of alternative routes.</a:t>
            </a:r>
          </a:p>
          <a:p>
            <a:pPr marL="342900" lvl="0" indent="-342900" algn="just" fontAlgn="t">
              <a:lnSpc>
                <a:spcPct val="150000"/>
              </a:lnSpc>
              <a:buFont typeface="Arial" panose="020B0604020202020204" pitchFamily="34" charset="0"/>
              <a:buChar char="•"/>
            </a:pPr>
            <a:r>
              <a:rPr lang="en-US" dirty="0"/>
              <a:t>Reinforce coordination among ATC units, air operators, military authorities, and adjacent FIRs.</a:t>
            </a:r>
          </a:p>
          <a:p>
            <a:pPr marL="342900" lvl="0" indent="-342900" algn="just" fontAlgn="t">
              <a:lnSpc>
                <a:spcPct val="150000"/>
              </a:lnSpc>
              <a:buFont typeface="Arial" panose="020B0604020202020204" pitchFamily="34" charset="0"/>
              <a:buChar char="•"/>
            </a:pPr>
            <a:r>
              <a:rPr lang="en-US" dirty="0"/>
              <a:t>Promote controller and pilot awareness through formal briefings and authoritative operational guidance.</a:t>
            </a:r>
          </a:p>
          <a:p>
            <a:pPr marL="342900" lvl="0" indent="-342900" algn="just" fontAlgn="t">
              <a:lnSpc>
                <a:spcPct val="150000"/>
              </a:lnSpc>
              <a:buFont typeface="Arial" panose="020B0604020202020204" pitchFamily="34" charset="0"/>
              <a:buChar char="•"/>
            </a:pPr>
            <a:r>
              <a:rPr lang="en-US" dirty="0"/>
              <a:t>Maintain contingency communication arrangements and backup CNS capabilities.</a:t>
            </a:r>
          </a:p>
          <a:p>
            <a:pPr marL="342900" lvl="0" indent="-342900" algn="just" fontAlgn="t">
              <a:lnSpc>
                <a:spcPct val="150000"/>
              </a:lnSpc>
              <a:buFont typeface="Arial" panose="020B0604020202020204" pitchFamily="34" charset="0"/>
              <a:buChar char="•"/>
            </a:pPr>
            <a:r>
              <a:rPr lang="en-US" dirty="0"/>
              <a:t>Continuously assess operational impacts and implement traffic management measures as necessary.</a:t>
            </a:r>
          </a:p>
          <a:p>
            <a:endParaRPr lang="en-US" dirty="0"/>
          </a:p>
        </p:txBody>
      </p:sp>
      <p:sp>
        <p:nvSpPr>
          <p:cNvPr id="5" name="TextBox 4">
            <a:extLst>
              <a:ext uri="{FF2B5EF4-FFF2-40B4-BE49-F238E27FC236}">
                <a16:creationId xmlns:a16="http://schemas.microsoft.com/office/drawing/2014/main" id="{1780682E-61F5-8DAE-E3A9-27BD1521EDAD}"/>
              </a:ext>
            </a:extLst>
          </p:cNvPr>
          <p:cNvSpPr txBox="1"/>
          <p:nvPr/>
        </p:nvSpPr>
        <p:spPr>
          <a:xfrm>
            <a:off x="1110990" y="720006"/>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Tree>
    <p:extLst>
      <p:ext uri="{BB962C8B-B14F-4D97-AF65-F5344CB8AC3E}">
        <p14:creationId xmlns:p14="http://schemas.microsoft.com/office/powerpoint/2010/main" val="1979451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8F70C-8A33-20F9-6707-123206D7800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3C9F405-4727-25C2-9871-AA6C4D72A549}"/>
              </a:ext>
            </a:extLst>
          </p:cNvPr>
          <p:cNvSpPr txBox="1"/>
          <p:nvPr/>
        </p:nvSpPr>
        <p:spPr>
          <a:xfrm>
            <a:off x="811145" y="1294684"/>
            <a:ext cx="11166365" cy="2169825"/>
          </a:xfrm>
          <a:prstGeom prst="rect">
            <a:avLst/>
          </a:prstGeom>
          <a:noFill/>
        </p:spPr>
        <p:txBody>
          <a:bodyPr wrap="square">
            <a:spAutoFit/>
          </a:bodyPr>
          <a:lstStyle/>
          <a:p>
            <a:r>
              <a:rPr lang="en-CA" dirty="0">
                <a:solidFill>
                  <a:schemeClr val="tx2">
                    <a:lumMod val="75000"/>
                  </a:schemeClr>
                </a:solidFill>
              </a:rPr>
              <a:t>(3) Safety measures</a:t>
            </a:r>
            <a:endParaRPr lang="en-US" dirty="0">
              <a:solidFill>
                <a:schemeClr val="tx2">
                  <a:lumMod val="75000"/>
                </a:schemeClr>
              </a:solidFill>
            </a:endParaRPr>
          </a:p>
          <a:p>
            <a:pPr marL="342900" lvl="0" indent="-342900" algn="just" fontAlgn="t">
              <a:lnSpc>
                <a:spcPct val="100000"/>
              </a:lnSpc>
              <a:buFont typeface="Arial" panose="020B0604020202020204" pitchFamily="34" charset="0"/>
              <a:buChar char="•"/>
            </a:pPr>
            <a:r>
              <a:rPr lang="en-US" dirty="0"/>
              <a:t>GACA (CAA) has issued a safety bulletin in 2024  </a:t>
            </a:r>
            <a:r>
              <a:rPr lang="en-US" u="sng" dirty="0">
                <a:hlinkClick r:id="rId3"/>
              </a:rPr>
              <a:t>Safety Bulletin</a:t>
            </a:r>
            <a:r>
              <a:rPr lang="en-US" dirty="0"/>
              <a:t> providing a safety information and recommended actions to ANSP &amp; Airspace Users when experiencing a GNSS RFI within Jeddah FIR.</a:t>
            </a:r>
          </a:p>
          <a:p>
            <a:pPr marL="342900" lvl="0" indent="-342900" algn="just" fontAlgn="t">
              <a:lnSpc>
                <a:spcPct val="150000"/>
              </a:lnSpc>
              <a:buFont typeface="Arial" panose="020B0604020202020204" pitchFamily="34" charset="0"/>
              <a:buChar char="•"/>
            </a:pPr>
            <a:r>
              <a:rPr lang="en-US" dirty="0"/>
              <a:t>GACA leading the coordination with all relevant civil/military parties and Communication Authority (</a:t>
            </a:r>
            <a:r>
              <a:rPr lang="en-US" dirty="0" err="1"/>
              <a:t>CSTC</a:t>
            </a:r>
            <a:r>
              <a:rPr lang="en-US" dirty="0"/>
              <a:t>).</a:t>
            </a:r>
          </a:p>
          <a:p>
            <a:pPr marL="342900" lvl="0" indent="-342900" algn="just" fontAlgn="t">
              <a:lnSpc>
                <a:spcPct val="150000"/>
              </a:lnSpc>
              <a:buFont typeface="Arial" panose="020B0604020202020204" pitchFamily="34" charset="0"/>
              <a:buChar char="•"/>
            </a:pPr>
            <a:r>
              <a:rPr lang="en-US" dirty="0"/>
              <a:t>GACA adopted the NAV MON/RON in the NANP.</a:t>
            </a:r>
          </a:p>
          <a:p>
            <a:pPr marL="342900" lvl="0" indent="-342900" algn="just" fontAlgn="t">
              <a:lnSpc>
                <a:spcPct val="150000"/>
              </a:lnSpc>
              <a:buFont typeface="Arial" panose="020B0604020202020204" pitchFamily="34" charset="0"/>
              <a:buChar char="•"/>
            </a:pPr>
            <a:r>
              <a:rPr lang="en-US" dirty="0"/>
              <a:t>GACA categorized the GNSS RFI as high risk and established a daily monitoring procedure.</a:t>
            </a:r>
          </a:p>
        </p:txBody>
      </p:sp>
      <p:sp>
        <p:nvSpPr>
          <p:cNvPr id="5" name="TextBox 4">
            <a:extLst>
              <a:ext uri="{FF2B5EF4-FFF2-40B4-BE49-F238E27FC236}">
                <a16:creationId xmlns:a16="http://schemas.microsoft.com/office/drawing/2014/main" id="{D65C67F5-1F1B-C34B-4D7A-257A9ABE3227}"/>
              </a:ext>
            </a:extLst>
          </p:cNvPr>
          <p:cNvSpPr txBox="1"/>
          <p:nvPr/>
        </p:nvSpPr>
        <p:spPr>
          <a:xfrm>
            <a:off x="1110990" y="720006"/>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Tree>
    <p:extLst>
      <p:ext uri="{BB962C8B-B14F-4D97-AF65-F5344CB8AC3E}">
        <p14:creationId xmlns:p14="http://schemas.microsoft.com/office/powerpoint/2010/main" val="304393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974F8-DDEF-CF01-7F57-C89B3BCAC0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43E7C2-B41F-2D69-E614-F2B67438DD18}"/>
              </a:ext>
            </a:extLst>
          </p:cNvPr>
          <p:cNvSpPr txBox="1"/>
          <p:nvPr/>
        </p:nvSpPr>
        <p:spPr>
          <a:xfrm>
            <a:off x="1136278" y="384822"/>
            <a:ext cx="9620250" cy="523220"/>
          </a:xfrm>
          <a:prstGeom prst="rect">
            <a:avLst/>
          </a:prstGeom>
          <a:noFill/>
        </p:spPr>
        <p:txBody>
          <a:bodyPr wrap="square" rtlCol="0">
            <a:spAutoFit/>
          </a:bodyPr>
          <a:lstStyle/>
          <a:p>
            <a:r>
              <a:rPr lang="en-CA" sz="2800" dirty="0">
                <a:solidFill>
                  <a:schemeClr val="tx2">
                    <a:lumMod val="75000"/>
                  </a:schemeClr>
                </a:solidFill>
              </a:rPr>
              <a:t>Challenges and Lessons Learned</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91A49E49-6D9C-F14C-6F58-6CBE251677E5}"/>
              </a:ext>
            </a:extLst>
          </p:cNvPr>
          <p:cNvSpPr txBox="1"/>
          <p:nvPr/>
        </p:nvSpPr>
        <p:spPr>
          <a:xfrm>
            <a:off x="706265" y="959093"/>
            <a:ext cx="11248668" cy="5355312"/>
          </a:xfrm>
          <a:prstGeom prst="rect">
            <a:avLst/>
          </a:prstGeom>
          <a:noFill/>
        </p:spPr>
        <p:txBody>
          <a:bodyPr wrap="square" rtlCol="0">
            <a:spAutoFit/>
          </a:bodyPr>
          <a:lstStyle/>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After years of advocacy by numerous states and organizations for replacing conventional NAVAIDs with GNSS, the growing prevalence of electronic warfare and other emerging risks has prompted a reassessment in recent years.</a:t>
            </a:r>
          </a:p>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While GNSS offers substantial operational benefits, each state should retain a secondary layer of conventional ground-based navigation infrastructure to preserve sovereignty, reduce dependence, and safeguard the safety and security of its airspace.</a:t>
            </a:r>
          </a:p>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DME/DME navigation and other advanced technologies can provide the benefits of GNSS while enhancing reliability, redundancy, and operational independence.</a:t>
            </a:r>
          </a:p>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NAV MON/RON should be implemented not merely to meet current requirements, but to anticipate and accommodate future demand. Capacity should </a:t>
            </a:r>
            <a:r>
              <a:rPr lang="en-US" b="1" u="sng" dirty="0">
                <a:latin typeface="Calibri" panose="020F0502020204030204" pitchFamily="34" charset="0"/>
                <a:cs typeface="Calibri" panose="020F0502020204030204" pitchFamily="34" charset="0"/>
              </a:rPr>
              <a:t>consistently</a:t>
            </a:r>
            <a:r>
              <a:rPr lang="en-US" dirty="0">
                <a:latin typeface="Calibri" panose="020F0502020204030204" pitchFamily="34" charset="0"/>
                <a:cs typeface="Calibri" panose="020F0502020204030204" pitchFamily="34" charset="0"/>
              </a:rPr>
              <a:t> remain ahead of traffic growth; maintaining this margin represents the principal challenge.</a:t>
            </a:r>
          </a:p>
          <a:p>
            <a:pPr marL="171450" indent="-171450" algn="just">
              <a:lnSpc>
                <a:spcPct val="150000"/>
              </a:lnSpc>
              <a:buFont typeface="Arial" panose="020B0604020202020204" pitchFamily="34" charset="0"/>
              <a:buChar char="•"/>
            </a:pPr>
            <a:r>
              <a:rPr lang="en-US" dirty="0">
                <a:latin typeface="Calibri" panose="020F0502020204030204" pitchFamily="34" charset="0"/>
                <a:cs typeface="Calibri" panose="020F0502020204030204" pitchFamily="34" charset="0"/>
              </a:rPr>
              <a:t>Detection and response addressing only one dimension of the solution; coordinated action and sustained cooperation are equally essential to mitigating GNSS RFI.</a:t>
            </a:r>
          </a:p>
          <a:p>
            <a:endParaRPr lang="en-US" dirty="0"/>
          </a:p>
        </p:txBody>
      </p:sp>
    </p:spTree>
    <p:extLst>
      <p:ext uri="{BB962C8B-B14F-4D97-AF65-F5344CB8AC3E}">
        <p14:creationId xmlns:p14="http://schemas.microsoft.com/office/powerpoint/2010/main" val="293446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88924"/>
      </p:ext>
    </p:extLst>
  </p:cSld>
  <p:clrMapOvr>
    <a:masterClrMapping/>
  </p:clrMapOvr>
</p:sld>
</file>

<file path=ppt/theme/theme1.xml><?xml version="1.0" encoding="utf-8"?>
<a:theme xmlns:a="http://schemas.openxmlformats.org/drawingml/2006/main" name="Office Theme">
  <a:themeElements>
    <a:clrScheme name="ICAO Colour Palette">
      <a:dk1>
        <a:sysClr val="windowText" lastClr="000000"/>
      </a:dk1>
      <a:lt1>
        <a:sysClr val="window" lastClr="FFFFFF"/>
      </a:lt1>
      <a:dk2>
        <a:srgbClr val="0055A5"/>
      </a:dk2>
      <a:lt2>
        <a:srgbClr val="8C99A1"/>
      </a:lt2>
      <a:accent1>
        <a:srgbClr val="289DD8"/>
      </a:accent1>
      <a:accent2>
        <a:srgbClr val="F58220"/>
      </a:accent2>
      <a:accent3>
        <a:srgbClr val="A74233"/>
      </a:accent3>
      <a:accent4>
        <a:srgbClr val="FAA61A"/>
      </a:accent4>
      <a:accent5>
        <a:srgbClr val="008739"/>
      </a:accent5>
      <a:accent6>
        <a:srgbClr val="A6CE39"/>
      </a:accent6>
      <a:hlink>
        <a:srgbClr val="A00064"/>
      </a:hlink>
      <a:folHlink>
        <a:srgbClr val="E6A7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9A05D28E0BE04B80D36AC15DEC8463" ma:contentTypeVersion="13" ma:contentTypeDescription="Create a new document." ma:contentTypeScope="" ma:versionID="9d229c5991c7d19064d4c341db120118">
  <xsd:schema xmlns:xsd="http://www.w3.org/2001/XMLSchema" xmlns:xs="http://www.w3.org/2001/XMLSchema" xmlns:p="http://schemas.microsoft.com/office/2006/metadata/properties" xmlns:ns2="568fae74-7960-4f2c-9607-65fc7cdb8e27" xmlns:ns3="ccfc78df-12a1-45b5-94e7-ab402d6189f7" targetNamespace="http://schemas.microsoft.com/office/2006/metadata/properties" ma:root="true" ma:fieldsID="78b8a7f18d5a6c9e6ac20db5ceedcba0" ns2:_="" ns3:_="">
    <xsd:import namespace="568fae74-7960-4f2c-9607-65fc7cdb8e27"/>
    <xsd:import namespace="ccfc78df-12a1-45b5-94e7-ab402d618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fae74-7960-4f2c-9607-65fc7cdb8e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8e8857-c4c4-424d-b5e5-272a7ed7288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fc78df-12a1-45b5-94e7-ab402d6189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90aa07b-4ada-4028-a3c7-64d7da030af6}" ma:internalName="TaxCatchAll" ma:showField="CatchAllData" ma:web="ccfc78df-12a1-45b5-94e7-ab402d6189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cfc78df-12a1-45b5-94e7-ab402d6189f7" xsi:nil="true"/>
    <lcf76f155ced4ddcb4097134ff3c332f xmlns="568fae74-7960-4f2c-9607-65fc7cdb8e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5F32CFC-082A-4B35-AA75-3913CFD60F79}">
  <ds:schemaRefs>
    <ds:schemaRef ds:uri="http://schemas.microsoft.com/sharepoint/v3/contenttype/forms"/>
  </ds:schemaRefs>
</ds:datastoreItem>
</file>

<file path=customXml/itemProps2.xml><?xml version="1.0" encoding="utf-8"?>
<ds:datastoreItem xmlns:ds="http://schemas.openxmlformats.org/officeDocument/2006/customXml" ds:itemID="{19864075-55CE-4AA8-8272-5B835398F1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8fae74-7960-4f2c-9607-65fc7cdb8e27"/>
    <ds:schemaRef ds:uri="ccfc78df-12a1-45b5-94e7-ab402d6189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3C97DE-A8E2-42AC-85C2-4813934B3C2E}">
  <ds:schemaRefs>
    <ds:schemaRef ds:uri="http://schemas.microsoft.com/office/2006/documentManagement/types"/>
    <ds:schemaRef ds:uri="http://www.w3.org/XML/1998/namespace"/>
    <ds:schemaRef ds:uri="ccfc78df-12a1-45b5-94e7-ab402d6189f7"/>
    <ds:schemaRef ds:uri="568fae74-7960-4f2c-9607-65fc7cdb8e27"/>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clbl:label id="{0e5ce234-0c0e-48a9-baa2-f1c162bca2c4}" enabled="1" method="Standard" siteId="{042b39ed-170c-4362-8699-1a01501b33c9}" removed="0"/>
  <clbl:label id="{390970e2-11f4-42a6-882d-40155ad70dea}" enabled="1" method="Standard" siteId="{e6093642-fb63-48bb-8683-d1d5da2a12ea}" removed="0"/>
</clbl:labelList>
</file>

<file path=docProps/app.xml><?xml version="1.0" encoding="utf-8"?>
<Properties xmlns="http://schemas.openxmlformats.org/officeDocument/2006/extended-properties" xmlns:vt="http://schemas.openxmlformats.org/officeDocument/2006/docPropsVTypes">
  <TotalTime>2539</TotalTime>
  <Words>1234</Words>
  <Application>Microsoft Office PowerPoint</Application>
  <PresentationFormat>Widescreen</PresentationFormat>
  <Paragraphs>97</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Light</vt:lpstr>
      <vt:lpstr>Times New Roman</vt:lpstr>
      <vt:lpstr>Wingdings</vt:lpstr>
      <vt:lpstr>Office Theme</vt:lpstr>
      <vt:lpstr>PowerPoint Presentation</vt:lpstr>
      <vt:lpstr>Saudia Arabia Experience in Managing GNSS Radio Frequency Interference (RFI)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Atallah, Cynthia</dc:creator>
  <cp:lastModifiedBy>Abdullah Albathi</cp:lastModifiedBy>
  <cp:revision>93</cp:revision>
  <cp:lastPrinted>2026-06-03T13:25:54Z</cp:lastPrinted>
  <dcterms:created xsi:type="dcterms:W3CDTF">2020-01-08T15:21:02Z</dcterms:created>
  <dcterms:modified xsi:type="dcterms:W3CDTF">2026-09-29T09:37:37Z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0x010100CA9A05D28E0BE04B80D36AC15DEC8463</vt:lpwstr>
  </property>
  <property fmtid="{D5CDD505-2E9C-101B-9397-08002B2CF9AE}" pid="3" name="MediaServiceImageTags">
    <vt:lpwstr/>
  </property>
  <property fmtid="{D5CDD505-2E9C-101B-9397-08002B2CF9AE}" pid="4" name="ClassificationContentMarkingFooterLocations">
    <vt:lpwstr>Office Theme:5</vt:lpwstr>
  </property>
  <property fmtid="{D5CDD505-2E9C-101B-9397-08002B2CF9AE}" pid="5" name="ClassificationContentMarkingFooterText">
    <vt:lpwstr>Restricted - Internal</vt:lpwstr>
  </property>
  <property fmtid="{D5CDD505-2E9C-101B-9397-08002B2CF9AE}" pid="6" name="ClassificationContentMarkingHeaderLocations">
    <vt:lpwstr>Office Theme:4</vt:lpwstr>
  </property>
  <property fmtid="{D5CDD505-2E9C-101B-9397-08002B2CF9AE}" pid="7" name="ClassificationContentMarkingHeaderText">
    <vt:lpwstr>Restricted - Internal</vt:lpwstr>
  </property>
</Properties>
</file>