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0"/>
  </p:notesMasterIdLst>
  <p:sldIdLst>
    <p:sldId id="3337" r:id="rId6"/>
    <p:sldId id="3918" r:id="rId7"/>
    <p:sldId id="3921" r:id="rId8"/>
    <p:sldId id="392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69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al Al Shamsi" initials="DAS" lastIdx="2" clrIdx="0">
    <p:extLst>
      <p:ext uri="{19B8F6BF-5375-455C-9EA6-DF929625EA0E}">
        <p15:presenceInfo xmlns:p15="http://schemas.microsoft.com/office/powerpoint/2012/main" userId="S::dalshamsi@gcaa.gov.ae::cc7e2510-5cd6-4245-b016-51d3fce523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519B"/>
    <a:srgbClr val="FFC000"/>
    <a:srgbClr val="192756"/>
    <a:srgbClr val="30B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65C062-E6E0-4A21-87CC-7B19FB0F5E7C}" v="4" dt="2025-10-12T08:57:08.853"/>
    <p1510:client id="{5F95EE2F-7BD7-439D-BE2C-8A1821628F35}" v="1" dt="2025-10-12T08:58:56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52" y="264"/>
      </p:cViewPr>
      <p:guideLst>
        <p:guide pos="746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Karimy, Dina" userId="8ca6524b-2313-4829-a419-cf917eed73f3" providerId="ADAL" clId="{43B96006-5716-47CB-BE72-39E30EF1BC05}"/>
    <pc:docChg chg="undo custSel addSld delSld modSld sldOrd">
      <pc:chgData name="El Karimy, Dina" userId="8ca6524b-2313-4829-a419-cf917eed73f3" providerId="ADAL" clId="{43B96006-5716-47CB-BE72-39E30EF1BC05}" dt="2025-10-12T08:58:56.480" v="104"/>
      <pc:docMkLst>
        <pc:docMk/>
      </pc:docMkLst>
      <pc:sldChg chg="addSp delSp modSp mod">
        <pc:chgData name="El Karimy, Dina" userId="8ca6524b-2313-4829-a419-cf917eed73f3" providerId="ADAL" clId="{43B96006-5716-47CB-BE72-39E30EF1BC05}" dt="2025-10-12T08:58:45.667" v="102" actId="20577"/>
        <pc:sldMkLst>
          <pc:docMk/>
          <pc:sldMk cId="2147889574" sldId="3918"/>
        </pc:sldMkLst>
        <pc:spChg chg="mod">
          <ac:chgData name="El Karimy, Dina" userId="8ca6524b-2313-4829-a419-cf917eed73f3" providerId="ADAL" clId="{43B96006-5716-47CB-BE72-39E30EF1BC05}" dt="2025-10-12T08:58:35.715" v="92" actId="20577"/>
          <ac:spMkLst>
            <pc:docMk/>
            <pc:sldMk cId="2147889574" sldId="3918"/>
            <ac:spMk id="2" creationId="{45530789-1A9C-EDB7-7854-A7013674159C}"/>
          </ac:spMkLst>
        </pc:spChg>
        <pc:spChg chg="mod">
          <ac:chgData name="El Karimy, Dina" userId="8ca6524b-2313-4829-a419-cf917eed73f3" providerId="ADAL" clId="{43B96006-5716-47CB-BE72-39E30EF1BC05}" dt="2025-10-12T08:58:45.667" v="102" actId="20577"/>
          <ac:spMkLst>
            <pc:docMk/>
            <pc:sldMk cId="2147889574" sldId="3918"/>
            <ac:spMk id="3" creationId="{ABA493C5-B636-0C1E-3597-ABBCFB64D8C2}"/>
          </ac:spMkLst>
        </pc:spChg>
        <pc:picChg chg="add del mod">
          <ac:chgData name="El Karimy, Dina" userId="8ca6524b-2313-4829-a419-cf917eed73f3" providerId="ADAL" clId="{43B96006-5716-47CB-BE72-39E30EF1BC05}" dt="2025-10-12T08:55:35.423" v="60" actId="478"/>
          <ac:picMkLst>
            <pc:docMk/>
            <pc:sldMk cId="2147889574" sldId="3918"/>
            <ac:picMk id="4" creationId="{69EBBE15-8AE3-B2B6-4ACB-45D2F9AD6A26}"/>
          </ac:picMkLst>
        </pc:picChg>
      </pc:sldChg>
      <pc:sldChg chg="add del">
        <pc:chgData name="El Karimy, Dina" userId="8ca6524b-2313-4829-a419-cf917eed73f3" providerId="ADAL" clId="{43B96006-5716-47CB-BE72-39E30EF1BC05}" dt="2025-10-12T08:54:09.960" v="2" actId="47"/>
        <pc:sldMkLst>
          <pc:docMk/>
          <pc:sldMk cId="478807726" sldId="3921"/>
        </pc:sldMkLst>
      </pc:sldChg>
      <pc:sldChg chg="del">
        <pc:chgData name="El Karimy, Dina" userId="8ca6524b-2313-4829-a419-cf917eed73f3" providerId="ADAL" clId="{43B96006-5716-47CB-BE72-39E30EF1BC05}" dt="2025-10-12T08:39:10.319" v="0" actId="47"/>
        <pc:sldMkLst>
          <pc:docMk/>
          <pc:sldMk cId="1365419009" sldId="3921"/>
        </pc:sldMkLst>
      </pc:sldChg>
      <pc:sldChg chg="addSp delSp modSp add mod ord">
        <pc:chgData name="El Karimy, Dina" userId="8ca6524b-2313-4829-a419-cf917eed73f3" providerId="ADAL" clId="{43B96006-5716-47CB-BE72-39E30EF1BC05}" dt="2025-10-12T08:58:56.480" v="104"/>
        <pc:sldMkLst>
          <pc:docMk/>
          <pc:sldMk cId="2180979071" sldId="3921"/>
        </pc:sldMkLst>
        <pc:spChg chg="add del mod">
          <ac:chgData name="El Karimy, Dina" userId="8ca6524b-2313-4829-a419-cf917eed73f3" providerId="ADAL" clId="{43B96006-5716-47CB-BE72-39E30EF1BC05}" dt="2025-10-12T08:58:56.009" v="103" actId="478"/>
          <ac:spMkLst>
            <pc:docMk/>
            <pc:sldMk cId="2180979071" sldId="3921"/>
            <ac:spMk id="2" creationId="{FC58CEDC-F2FA-0A3C-95F7-2E3B69AC12C8}"/>
          </ac:spMkLst>
        </pc:spChg>
        <pc:spChg chg="add mod">
          <ac:chgData name="El Karimy, Dina" userId="8ca6524b-2313-4829-a419-cf917eed73f3" providerId="ADAL" clId="{43B96006-5716-47CB-BE72-39E30EF1BC05}" dt="2025-10-12T08:58:56.480" v="104"/>
          <ac:spMkLst>
            <pc:docMk/>
            <pc:sldMk cId="2180979071" sldId="3921"/>
            <ac:spMk id="4" creationId="{B5F1B91A-58D6-8AB7-D1B0-7980F4F1CCA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F805B-594F-4FE7-B3F1-D7453285722E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19474-0B4A-45BA-B634-488F45A8DA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8059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A9728-EB0A-77C8-7370-F30C278562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2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F8237-219E-4D67-9AD0-487CFB21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F7611-35A0-4C9C-9FE6-BA25DF2FC1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997BF-BA1B-4AC5-B327-0E3B6A09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E935-13DB-4597-8323-3C63E3A71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0F482-941A-4E53-A7E8-E0158052F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801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DCAFF7-8E36-409D-BD3C-28DE2A481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1BA10-502C-4B6C-A762-3EA4E6283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6CB7F-8253-49D5-8985-25337F44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E0AB-5779-4B12-957B-47F0A39C7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1366E-0170-4B9B-8BF8-54BC8552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5335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3C184-B372-458C-A437-EC00048B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FDCCD-FFB5-45CE-9E39-666A36F38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C9FE2-0DB7-4064-B99F-B41A2E55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A1E2EA-E3D8-4653-AD96-69EC1E16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689630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8541-8F89-47C0-B531-90C93DAE4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4C2D6-B6A5-4336-B9C6-5354E300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1F47C-7C8A-4721-89AB-3467B7DC8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C950D-F6F3-49B5-85BA-A5F17AB0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DBF1A-9391-4343-A2C8-CC9C9EFFF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70049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F21F-22A0-4980-B31A-D24D232D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4934A-56D9-4E91-B44A-9A8DC17A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C36D0-F6B3-451B-91AA-45504932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E5ED0-EC52-4B36-B18A-43B695BC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A8B8C-0948-4821-BE69-44843B86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54591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33E1B-236A-4E21-91B7-1FB4F7BE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89DFB-46D1-4BDB-A1F4-FF6B0D17C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D14B-5C7D-4337-96B5-D4DB9722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C3E81-AD6D-4C25-940E-1B75E2D42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8ED1-FC67-4E36-8559-EEB53DF3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7965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86C8-4E19-4384-895F-0889468B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717AD-4035-4C26-B2A5-6338CCAA7F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97A25-32D9-453B-BDFA-0D99109DC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A341C-0CA3-4E21-87CB-4FE33101C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969C1-74D6-437F-A90C-03EE9DEB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0B837-D5AD-4458-9DAD-ECD57F21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3307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6A1F-38F5-483A-8295-87136982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E3166-7F6E-4C52-BA8A-B23F29B30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7AFCC-874A-4013-81A2-A584B3310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CE5A1-B2C9-444A-B42F-9BD5BE74A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53B107-60B8-4AD3-9C23-E5ADF7EB2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2F917-F1E9-48F7-B383-F9F6401E8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76113-356E-404D-923C-283B876C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093B9A-4A7E-4F7D-9B42-C79CF3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723874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2589-8E22-47A8-9FF7-E1303100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17176-63E1-4579-8981-A894482A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C74C48-A778-416D-B63F-FE6A57A7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20B24-0B7E-4462-95C9-09BCCEC8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44708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D2CD1-BC9A-4C51-A0AB-1F0362912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0E56F-D310-495E-A111-E3977049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819F7-E125-4B86-B3DB-38F2180C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85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C9CA-345A-4809-AE09-01327DA6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D5814-D2BF-46E5-AE97-762524F14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4955E-4B51-4F5C-A10F-DA3FF51C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2DA06-5475-414F-81FC-905A524D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581D9-B983-4A87-B51F-7E6C2059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991072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2BB49-01EC-46B7-A54F-A2614392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343E-ECCE-4F57-8BBF-31349CB18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7BE6-2049-4688-9400-DF3468AAE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DD1C1-65CE-4D93-BF6D-9967A405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777E6-56A6-43BC-B1F3-AFC47EF8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6473C-959E-4EE1-BA64-4353CCA5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92066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01E7-ADB2-43AA-97EA-77501F1B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C0A8D-812D-4EEB-AAF5-01106DB497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7A84E6-04B6-4826-B855-B27E850C7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C667F-DE06-490D-A4C5-280487A8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07D7EB-7004-4693-AB94-AEBBA9A0C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9CA7F-2738-4CF8-8728-266FF68B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6631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1AD28-9A32-4C77-9CB5-8392DB0D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BE347-67CB-4F7F-BF9C-AB8A5A882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D8AE2-7EF0-4AC1-8ABD-56D836AF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84C0-4340-4412-96DE-E7A8DF174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D906F-B679-40A0-AA65-447F6383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320463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2D4A-CCBB-44C2-9BF1-1B16F3159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387A9-A4F8-4696-ADA6-1B6F80E15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BE6B0-7FBB-46FD-ACA2-FA97379C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78E8-78B4-43C9-B577-EA67B74F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286D3-EDEB-4E92-A2B6-FEC94153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540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421A-F5E4-4290-9738-6E121497E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4177B-03CB-4458-AA57-21CC92EEF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59B0D-088D-42F3-9203-688A412F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76019-6FDA-44AB-AC63-D93C4250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93A25-6ADF-4535-BECB-E21F05C3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80360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D95C-D713-4702-BE6C-A9AD8D548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46557-49D4-426B-837C-2F7EC5F8E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D96616-844F-4904-8602-B176DEB7D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A2877-466F-40AF-9A34-B9896EAEE9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43F7B-E45D-47F3-9B0B-192B8AB3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78B29-2348-4896-94E4-2395407EB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231067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ED3C-82E1-4782-BE01-8AAF4CA9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AC9328-AD81-4EB6-B3CC-3D22CBEFC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E750A-60C5-43F3-81A5-61A7C621D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DE87A-2DF1-4F5F-B068-E22A349C9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C710A3-C9CC-49B2-A37C-DFED744387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27F29-2B96-4EA1-AE1D-B009965D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F18B9-CCD3-456C-847F-04C8DF96A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5C8A8-CAB3-4692-B657-F24394FF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19306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8EBA-E672-4E03-B244-1DDADE3AC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DC638-BB71-422D-9654-E496AF28B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B83E89-17EB-4EF6-953B-0AD0B57C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7FFA4-F0B6-4A1A-8016-2CFEA2DF7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9451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39BE53-5AD7-49F9-BA5C-5BBE2A67E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9EEA69-65C7-4032-AD2F-168823F8F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2F46-A1C7-4B4C-8E6F-70948CF4A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52600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F55A-5FB2-43B5-850D-D5905480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166E9-44FB-40F3-B8B4-8D4C8257C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BEFC4-8A45-4BA1-AF84-7CE417956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3B90E-A5A8-4AD2-A033-5F24A05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1C973-702A-4EC4-8E69-7B7EC010F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6A1EF-7494-4359-9C0A-E7F52F77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8044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1EFE-0890-4343-9E3F-380CE34D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82BA1A-3FF3-4D97-B4E9-4F2CF6EFA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B4268-E1E5-4A8C-8F46-26B9D6057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9E5F1-9DDF-4C42-8E2E-B2234E6FD6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2FA46-16D7-4DFD-AFEF-3EAED2FB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A483B-CA10-43D5-B329-E148E8014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40154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64DD3-7872-4207-B9C0-413AEAEF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1BF14-5D34-4810-8134-80A80DEC6084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37976-D727-4A77-BC9F-684E489D1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3FE1B-5474-4F9E-8912-54482ADB4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2E058-7823-410E-909F-95C44D44D9A2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467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32A8A7-3BFA-4314-9351-DDF91174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88F72-4A20-42CC-AEA6-C79221C31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BAA50-74AC-46AD-932C-F5DFD5361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23E8-0226-4A76-B708-8C7C483EF539}" type="datetimeFigureOut">
              <a:rPr lang="en-AE" smtClean="0"/>
              <a:t>12/10/2025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03F4E-45EE-483E-AD63-B934C9ED3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66C1C-D4C9-41C7-8BF4-D26CA7816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35903-6F34-4EAB-B4A9-FD99E4C7F5F7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98591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FFD72D-D5AE-2F2B-FC59-C853A39A0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61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33356-5002-42EA-3852-B567026DC9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5" y="956113"/>
            <a:ext cx="5041870" cy="17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0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530789-1A9C-EDB7-7854-A7013674159C}"/>
              </a:ext>
            </a:extLst>
          </p:cNvPr>
          <p:cNvSpPr txBox="1"/>
          <p:nvPr/>
        </p:nvSpPr>
        <p:spPr>
          <a:xfrm>
            <a:off x="2849213" y="2148208"/>
            <a:ext cx="63083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336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Dubai" panose="020B0503030403030204" pitchFamily="34" charset="-78"/>
                <a:cs typeface="Dubai" panose="020B0503030403030204" pitchFamily="34" charset="-78"/>
              </a:rPr>
              <a:t>CNS SG/14 Meeting</a:t>
            </a:r>
          </a:p>
          <a:p>
            <a:pPr algn="ctr"/>
            <a:endParaRPr lang="en-US" sz="2400" b="1" dirty="0">
              <a:solidFill>
                <a:srgbClr val="003366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  <a:p>
            <a:pPr algn="ctr"/>
            <a:r>
              <a:rPr lang="en-US" sz="28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Abu Dhabi, UAE (19 – 23 October 2025)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493C5-B636-0C1E-3597-ABBCFB64D8C2}"/>
              </a:ext>
            </a:extLst>
          </p:cNvPr>
          <p:cNvSpPr txBox="1"/>
          <p:nvPr/>
        </p:nvSpPr>
        <p:spPr>
          <a:xfrm>
            <a:off x="10069975" y="6330207"/>
            <a:ext cx="178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CNS SG/14 Meeting</a:t>
            </a:r>
          </a:p>
        </p:txBody>
      </p:sp>
    </p:spTree>
    <p:extLst>
      <p:ext uri="{BB962C8B-B14F-4D97-AF65-F5344CB8AC3E}">
        <p14:creationId xmlns:p14="http://schemas.microsoft.com/office/powerpoint/2010/main" val="214788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4856C-61EC-7715-73C3-D8A927701026}"/>
              </a:ext>
            </a:extLst>
          </p:cNvPr>
          <p:cNvSpPr txBox="1"/>
          <p:nvPr/>
        </p:nvSpPr>
        <p:spPr>
          <a:xfrm>
            <a:off x="5301136" y="2605006"/>
            <a:ext cx="1589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800" b="1" dirty="0">
                <a:latin typeface="Dubai" panose="020B0503030403030204" pitchFamily="34" charset="-78"/>
                <a:cs typeface="Dubai" panose="020B0503030403030204" pitchFamily="34" charset="-78"/>
              </a:rPr>
              <a:t>Text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1B91A-58D6-8AB7-D1B0-7980F4F1CCA3}"/>
              </a:ext>
            </a:extLst>
          </p:cNvPr>
          <p:cNvSpPr txBox="1"/>
          <p:nvPr/>
        </p:nvSpPr>
        <p:spPr>
          <a:xfrm>
            <a:off x="10069975" y="6330207"/>
            <a:ext cx="1780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003366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CNS SG/14 Meeting</a:t>
            </a:r>
          </a:p>
        </p:txBody>
      </p:sp>
    </p:spTree>
    <p:extLst>
      <p:ext uri="{BB962C8B-B14F-4D97-AF65-F5344CB8AC3E}">
        <p14:creationId xmlns:p14="http://schemas.microsoft.com/office/powerpoint/2010/main" val="218097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26C6E-B22D-B6AF-3D3F-639A8B54A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A6B701-95EB-9CC1-7DCA-1C83F572C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F82340-7A10-F7A2-A66B-E0C43DB10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65" y="956113"/>
            <a:ext cx="5041870" cy="17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9A05D28E0BE04B80D36AC15DEC8463" ma:contentTypeVersion="13" ma:contentTypeDescription="Create a new document." ma:contentTypeScope="" ma:versionID="76819749e46a4f90eddd9b3a822b3bd8">
  <xsd:schema xmlns:xsd="http://www.w3.org/2001/XMLSchema" xmlns:xs="http://www.w3.org/2001/XMLSchema" xmlns:p="http://schemas.microsoft.com/office/2006/metadata/properties" xmlns:ns2="568fae74-7960-4f2c-9607-65fc7cdb8e27" xmlns:ns3="ccfc78df-12a1-45b5-94e7-ab402d6189f7" targetNamespace="http://schemas.microsoft.com/office/2006/metadata/properties" ma:root="true" ma:fieldsID="b82992bb264fe8e96bec27914faf85f9" ns2:_="" ns3:_="">
    <xsd:import namespace="568fae74-7960-4f2c-9607-65fc7cdb8e27"/>
    <xsd:import namespace="ccfc78df-12a1-45b5-94e7-ab402d6189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ae74-7960-4f2c-9607-65fc7cdb8e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b8e8857-c4c4-424d-b5e5-272a7ed72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c78df-12a1-45b5-94e7-ab402d6189f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90aa07b-4ada-4028-a3c7-64d7da030af6}" ma:internalName="TaxCatchAll" ma:showField="CatchAllData" ma:web="ccfc78df-12a1-45b5-94e7-ab402d6189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fc78df-12a1-45b5-94e7-ab402d6189f7" xsi:nil="true"/>
    <lcf76f155ced4ddcb4097134ff3c332f xmlns="568fae74-7960-4f2c-9607-65fc7cdb8e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2C62A4-5E7C-437D-8F1E-712D53BDB8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fae74-7960-4f2c-9607-65fc7cdb8e27"/>
    <ds:schemaRef ds:uri="ccfc78df-12a1-45b5-94e7-ab402d6189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677F41-5AF7-4C84-99AC-CC51F762E64D}">
  <ds:schemaRefs>
    <ds:schemaRef ds:uri="http://schemas.microsoft.com/office/2006/metadata/properties"/>
    <ds:schemaRef ds:uri="http://schemas.microsoft.com/office/infopath/2007/PartnerControls"/>
    <ds:schemaRef ds:uri="ccfc78df-12a1-45b5-94e7-ab402d6189f7"/>
    <ds:schemaRef ds:uri="568fae74-7960-4f2c-9607-65fc7cdb8e27"/>
  </ds:schemaRefs>
</ds:datastoreItem>
</file>

<file path=customXml/itemProps3.xml><?xml version="1.0" encoding="utf-8"?>
<ds:datastoreItem xmlns:ds="http://schemas.openxmlformats.org/officeDocument/2006/customXml" ds:itemID="{F23F2929-9F49-404C-9C34-FB1A02C5E1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28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Dubai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Arwa Hareb Al Ali</dc:creator>
  <cp:lastModifiedBy>El Karimy, Dina</cp:lastModifiedBy>
  <cp:revision>91</cp:revision>
  <dcterms:created xsi:type="dcterms:W3CDTF">2024-01-31T08:59:34Z</dcterms:created>
  <dcterms:modified xsi:type="dcterms:W3CDTF">2025-10-12T08:58:59Z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0x010100CA9A05D28E0BE04B80D36AC15DEC8463</vt:lpwstr>
  </property>
  <property fmtid="{D5CDD505-2E9C-101B-9397-08002B2CF9AE}" pid="3" name="MediaServiceImageTags">
    <vt:lpwstr/>
  </property>
</Properties>
</file>