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24"/>
  </p:handoutMasterIdLst>
  <p:sldIdLst>
    <p:sldId id="267" r:id="rId5"/>
    <p:sldId id="256" r:id="rId6"/>
    <p:sldId id="270" r:id="rId7"/>
    <p:sldId id="258" r:id="rId8"/>
    <p:sldId id="257" r:id="rId9"/>
    <p:sldId id="259" r:id="rId10"/>
    <p:sldId id="280" r:id="rId11"/>
    <p:sldId id="260" r:id="rId12"/>
    <p:sldId id="262" r:id="rId13"/>
    <p:sldId id="261" r:id="rId14"/>
    <p:sldId id="263" r:id="rId15"/>
    <p:sldId id="264" r:id="rId16"/>
    <p:sldId id="269" r:id="rId17"/>
    <p:sldId id="265" r:id="rId18"/>
    <p:sldId id="266" r:id="rId19"/>
    <p:sldId id="274" r:id="rId20"/>
    <p:sldId id="275" r:id="rId21"/>
    <p:sldId id="276" r:id="rId22"/>
    <p:sldId id="268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94" autoAdjust="0"/>
  </p:normalViewPr>
  <p:slideViewPr>
    <p:cSldViewPr snapToGrid="0">
      <p:cViewPr varScale="1">
        <p:scale>
          <a:sx n="142" d="100"/>
          <a:sy n="142" d="100"/>
        </p:scale>
        <p:origin x="68" y="2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2" d="100"/>
          <a:sy n="122" d="100"/>
        </p:scale>
        <p:origin x="5004" y="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  <c:pt idx="6">
                  <c:v>Category 7</c:v>
                </c:pt>
                <c:pt idx="7">
                  <c:v>Category 8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3</c:v>
                </c:pt>
                <c:pt idx="1">
                  <c:v>1</c:v>
                </c:pt>
                <c:pt idx="2">
                  <c:v>1.5</c:v>
                </c:pt>
                <c:pt idx="3">
                  <c:v>0.3</c:v>
                </c:pt>
                <c:pt idx="4">
                  <c:v>2</c:v>
                </c:pt>
                <c:pt idx="5">
                  <c:v>1.7</c:v>
                </c:pt>
                <c:pt idx="6">
                  <c:v>2.7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60-5241-942C-F7FD0C16BB6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  <c:pt idx="6">
                  <c:v>Category 7</c:v>
                </c:pt>
                <c:pt idx="7">
                  <c:v>Category 8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2.4</c:v>
                </c:pt>
                <c:pt idx="1">
                  <c:v>2.8</c:v>
                </c:pt>
                <c:pt idx="2">
                  <c:v>2.4</c:v>
                </c:pt>
                <c:pt idx="3">
                  <c:v>1.2</c:v>
                </c:pt>
                <c:pt idx="4">
                  <c:v>1.5</c:v>
                </c:pt>
                <c:pt idx="5">
                  <c:v>1.4</c:v>
                </c:pt>
                <c:pt idx="6">
                  <c:v>2</c:v>
                </c:pt>
                <c:pt idx="7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60-5241-942C-F7FD0C16BB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68138208"/>
        <c:axId val="868135912"/>
      </c:barChart>
      <c:catAx>
        <c:axId val="868138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8135912"/>
        <c:crosses val="autoZero"/>
        <c:auto val="1"/>
        <c:lblAlgn val="ctr"/>
        <c:lblOffset val="100"/>
        <c:noMultiLvlLbl val="0"/>
      </c:catAx>
      <c:valAx>
        <c:axId val="868135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8138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0FC2E60-54F8-23FD-C93C-C94C279DD6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AC6C52-DC40-1AAA-DEBA-77892A03E81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9628B8-8B4A-4B34-B834-77CE5411D928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014BB9-F593-3951-74CE-07030A5F5CF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CDCBAA-5145-7F36-28AC-83833C8E0D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E5E3BC-395C-4235-B957-B8B8332D4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7546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AO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0674D7F-1C0F-AAFE-15DC-CB5C374458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090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5302434" y="2194371"/>
            <a:ext cx="5554934" cy="56656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9" name="Line"/>
          <p:cNvSpPr/>
          <p:nvPr userDrawn="1"/>
        </p:nvSpPr>
        <p:spPr>
          <a:xfrm>
            <a:off x="5302434" y="1921137"/>
            <a:ext cx="463920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0" name="Picture Placeholder 2"/>
          <p:cNvSpPr>
            <a:spLocks noGrp="1"/>
          </p:cNvSpPr>
          <p:nvPr>
            <p:ph type="pic" idx="10"/>
          </p:nvPr>
        </p:nvSpPr>
        <p:spPr>
          <a:xfrm>
            <a:off x="1415787" y="0"/>
            <a:ext cx="3459209" cy="5257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5302434" y="2825610"/>
            <a:ext cx="5554934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9FE5D5FA-CD3E-C93B-A2E3-DE5118AA80F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302433" y="3348263"/>
            <a:ext cx="5554933" cy="19089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21320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0"/>
          </p:nvPr>
        </p:nvSpPr>
        <p:spPr>
          <a:xfrm>
            <a:off x="7206987" y="0"/>
            <a:ext cx="4985013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493114" y="893372"/>
            <a:ext cx="5005077" cy="42141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493114" y="1394489"/>
            <a:ext cx="5005077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2621189C-5723-77AE-7085-1F91682E20C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72022" y="1827340"/>
            <a:ext cx="5005077" cy="18691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8163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/>
          <p:cNvSpPr>
            <a:spLocks noGrp="1"/>
          </p:cNvSpPr>
          <p:nvPr>
            <p:ph type="pic" idx="10"/>
          </p:nvPr>
        </p:nvSpPr>
        <p:spPr>
          <a:xfrm>
            <a:off x="1239941" y="894110"/>
            <a:ext cx="9712119" cy="50697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444237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089"/>
          <p:cNvSpPr>
            <a:spLocks noEditPoints="1"/>
          </p:cNvSpPr>
          <p:nvPr userDrawn="1"/>
        </p:nvSpPr>
        <p:spPr bwMode="auto">
          <a:xfrm>
            <a:off x="6588429" y="938242"/>
            <a:ext cx="546100" cy="495300"/>
          </a:xfrm>
          <a:custGeom>
            <a:avLst/>
            <a:gdLst>
              <a:gd name="T0" fmla="*/ 144 w 160"/>
              <a:gd name="T1" fmla="*/ 52 h 144"/>
              <a:gd name="T2" fmla="*/ 144 w 160"/>
              <a:gd name="T3" fmla="*/ 144 h 144"/>
              <a:gd name="T4" fmla="*/ 0 w 160"/>
              <a:gd name="T5" fmla="*/ 144 h 144"/>
              <a:gd name="T6" fmla="*/ 0 w 160"/>
              <a:gd name="T7" fmla="*/ 0 h 144"/>
              <a:gd name="T8" fmla="*/ 144 w 160"/>
              <a:gd name="T9" fmla="*/ 0 h 144"/>
              <a:gd name="T10" fmla="*/ 144 w 160"/>
              <a:gd name="T11" fmla="*/ 8 h 144"/>
              <a:gd name="T12" fmla="*/ 141 w 160"/>
              <a:gd name="T13" fmla="*/ 11 h 144"/>
              <a:gd name="T14" fmla="*/ 138 w 160"/>
              <a:gd name="T15" fmla="*/ 8 h 144"/>
              <a:gd name="T16" fmla="*/ 138 w 160"/>
              <a:gd name="T17" fmla="*/ 5 h 144"/>
              <a:gd name="T18" fmla="*/ 5 w 160"/>
              <a:gd name="T19" fmla="*/ 5 h 144"/>
              <a:gd name="T20" fmla="*/ 5 w 160"/>
              <a:gd name="T21" fmla="*/ 138 h 144"/>
              <a:gd name="T22" fmla="*/ 138 w 160"/>
              <a:gd name="T23" fmla="*/ 138 h 144"/>
              <a:gd name="T24" fmla="*/ 138 w 160"/>
              <a:gd name="T25" fmla="*/ 52 h 144"/>
              <a:gd name="T26" fmla="*/ 141 w 160"/>
              <a:gd name="T27" fmla="*/ 49 h 144"/>
              <a:gd name="T28" fmla="*/ 144 w 160"/>
              <a:gd name="T29" fmla="*/ 52 h 144"/>
              <a:gd name="T30" fmla="*/ 159 w 160"/>
              <a:gd name="T31" fmla="*/ 12 h 144"/>
              <a:gd name="T32" fmla="*/ 155 w 160"/>
              <a:gd name="T33" fmla="*/ 12 h 144"/>
              <a:gd name="T34" fmla="*/ 73 w 160"/>
              <a:gd name="T35" fmla="*/ 94 h 144"/>
              <a:gd name="T36" fmla="*/ 38 w 160"/>
              <a:gd name="T37" fmla="*/ 58 h 144"/>
              <a:gd name="T38" fmla="*/ 34 w 160"/>
              <a:gd name="T39" fmla="*/ 58 h 144"/>
              <a:gd name="T40" fmla="*/ 34 w 160"/>
              <a:gd name="T41" fmla="*/ 62 h 144"/>
              <a:gd name="T42" fmla="*/ 71 w 160"/>
              <a:gd name="T43" fmla="*/ 100 h 144"/>
              <a:gd name="T44" fmla="*/ 73 w 160"/>
              <a:gd name="T45" fmla="*/ 100 h 144"/>
              <a:gd name="T46" fmla="*/ 75 w 160"/>
              <a:gd name="T47" fmla="*/ 100 h 144"/>
              <a:gd name="T48" fmla="*/ 159 w 160"/>
              <a:gd name="T49" fmla="*/ 15 h 144"/>
              <a:gd name="T50" fmla="*/ 159 w 160"/>
              <a:gd name="T51" fmla="*/ 12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60" h="144">
                <a:moveTo>
                  <a:pt x="144" y="52"/>
                </a:moveTo>
                <a:cubicBezTo>
                  <a:pt x="144" y="144"/>
                  <a:pt x="144" y="144"/>
                  <a:pt x="144" y="144"/>
                </a:cubicBezTo>
                <a:cubicBezTo>
                  <a:pt x="0" y="144"/>
                  <a:pt x="0" y="144"/>
                  <a:pt x="0" y="144"/>
                </a:cubicBezTo>
                <a:cubicBezTo>
                  <a:pt x="0" y="0"/>
                  <a:pt x="0" y="0"/>
                  <a:pt x="0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44" y="8"/>
                  <a:pt x="144" y="8"/>
                  <a:pt x="144" y="8"/>
                </a:cubicBezTo>
                <a:cubicBezTo>
                  <a:pt x="144" y="10"/>
                  <a:pt x="143" y="11"/>
                  <a:pt x="141" y="11"/>
                </a:cubicBezTo>
                <a:cubicBezTo>
                  <a:pt x="140" y="11"/>
                  <a:pt x="138" y="10"/>
                  <a:pt x="138" y="8"/>
                </a:cubicBezTo>
                <a:cubicBezTo>
                  <a:pt x="138" y="5"/>
                  <a:pt x="138" y="5"/>
                  <a:pt x="138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138"/>
                  <a:pt x="5" y="138"/>
                  <a:pt x="5" y="138"/>
                </a:cubicBezTo>
                <a:cubicBezTo>
                  <a:pt x="138" y="138"/>
                  <a:pt x="138" y="138"/>
                  <a:pt x="138" y="138"/>
                </a:cubicBezTo>
                <a:cubicBezTo>
                  <a:pt x="138" y="52"/>
                  <a:pt x="138" y="52"/>
                  <a:pt x="138" y="52"/>
                </a:cubicBezTo>
                <a:cubicBezTo>
                  <a:pt x="138" y="50"/>
                  <a:pt x="140" y="49"/>
                  <a:pt x="141" y="49"/>
                </a:cubicBezTo>
                <a:cubicBezTo>
                  <a:pt x="143" y="49"/>
                  <a:pt x="144" y="50"/>
                  <a:pt x="144" y="52"/>
                </a:cubicBezTo>
                <a:close/>
                <a:moveTo>
                  <a:pt x="159" y="12"/>
                </a:moveTo>
                <a:cubicBezTo>
                  <a:pt x="158" y="11"/>
                  <a:pt x="156" y="11"/>
                  <a:pt x="155" y="12"/>
                </a:cubicBezTo>
                <a:cubicBezTo>
                  <a:pt x="73" y="94"/>
                  <a:pt x="73" y="94"/>
                  <a:pt x="73" y="94"/>
                </a:cubicBezTo>
                <a:cubicBezTo>
                  <a:pt x="38" y="58"/>
                  <a:pt x="38" y="58"/>
                  <a:pt x="38" y="58"/>
                </a:cubicBezTo>
                <a:cubicBezTo>
                  <a:pt x="37" y="57"/>
                  <a:pt x="35" y="57"/>
                  <a:pt x="34" y="58"/>
                </a:cubicBezTo>
                <a:cubicBezTo>
                  <a:pt x="33" y="59"/>
                  <a:pt x="33" y="61"/>
                  <a:pt x="34" y="62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2" y="100"/>
                  <a:pt x="73" y="100"/>
                  <a:pt x="73" y="100"/>
                </a:cubicBezTo>
                <a:cubicBezTo>
                  <a:pt x="74" y="100"/>
                  <a:pt x="75" y="100"/>
                  <a:pt x="75" y="100"/>
                </a:cubicBezTo>
                <a:cubicBezTo>
                  <a:pt x="159" y="15"/>
                  <a:pt x="159" y="15"/>
                  <a:pt x="159" y="15"/>
                </a:cubicBezTo>
                <a:cubicBezTo>
                  <a:pt x="160" y="14"/>
                  <a:pt x="160" y="13"/>
                  <a:pt x="159" y="12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Freeform 1089"/>
          <p:cNvSpPr>
            <a:spLocks noEditPoints="1"/>
          </p:cNvSpPr>
          <p:nvPr userDrawn="1"/>
        </p:nvSpPr>
        <p:spPr bwMode="auto">
          <a:xfrm>
            <a:off x="6588429" y="2300298"/>
            <a:ext cx="546100" cy="495300"/>
          </a:xfrm>
          <a:custGeom>
            <a:avLst/>
            <a:gdLst>
              <a:gd name="T0" fmla="*/ 144 w 160"/>
              <a:gd name="T1" fmla="*/ 52 h 144"/>
              <a:gd name="T2" fmla="*/ 144 w 160"/>
              <a:gd name="T3" fmla="*/ 144 h 144"/>
              <a:gd name="T4" fmla="*/ 0 w 160"/>
              <a:gd name="T5" fmla="*/ 144 h 144"/>
              <a:gd name="T6" fmla="*/ 0 w 160"/>
              <a:gd name="T7" fmla="*/ 0 h 144"/>
              <a:gd name="T8" fmla="*/ 144 w 160"/>
              <a:gd name="T9" fmla="*/ 0 h 144"/>
              <a:gd name="T10" fmla="*/ 144 w 160"/>
              <a:gd name="T11" fmla="*/ 8 h 144"/>
              <a:gd name="T12" fmla="*/ 141 w 160"/>
              <a:gd name="T13" fmla="*/ 11 h 144"/>
              <a:gd name="T14" fmla="*/ 138 w 160"/>
              <a:gd name="T15" fmla="*/ 8 h 144"/>
              <a:gd name="T16" fmla="*/ 138 w 160"/>
              <a:gd name="T17" fmla="*/ 5 h 144"/>
              <a:gd name="T18" fmla="*/ 5 w 160"/>
              <a:gd name="T19" fmla="*/ 5 h 144"/>
              <a:gd name="T20" fmla="*/ 5 w 160"/>
              <a:gd name="T21" fmla="*/ 138 h 144"/>
              <a:gd name="T22" fmla="*/ 138 w 160"/>
              <a:gd name="T23" fmla="*/ 138 h 144"/>
              <a:gd name="T24" fmla="*/ 138 w 160"/>
              <a:gd name="T25" fmla="*/ 52 h 144"/>
              <a:gd name="T26" fmla="*/ 141 w 160"/>
              <a:gd name="T27" fmla="*/ 49 h 144"/>
              <a:gd name="T28" fmla="*/ 144 w 160"/>
              <a:gd name="T29" fmla="*/ 52 h 144"/>
              <a:gd name="T30" fmla="*/ 159 w 160"/>
              <a:gd name="T31" fmla="*/ 12 h 144"/>
              <a:gd name="T32" fmla="*/ 155 w 160"/>
              <a:gd name="T33" fmla="*/ 12 h 144"/>
              <a:gd name="T34" fmla="*/ 73 w 160"/>
              <a:gd name="T35" fmla="*/ 94 h 144"/>
              <a:gd name="T36" fmla="*/ 38 w 160"/>
              <a:gd name="T37" fmla="*/ 58 h 144"/>
              <a:gd name="T38" fmla="*/ 34 w 160"/>
              <a:gd name="T39" fmla="*/ 58 h 144"/>
              <a:gd name="T40" fmla="*/ 34 w 160"/>
              <a:gd name="T41" fmla="*/ 62 h 144"/>
              <a:gd name="T42" fmla="*/ 71 w 160"/>
              <a:gd name="T43" fmla="*/ 100 h 144"/>
              <a:gd name="T44" fmla="*/ 73 w 160"/>
              <a:gd name="T45" fmla="*/ 100 h 144"/>
              <a:gd name="T46" fmla="*/ 75 w 160"/>
              <a:gd name="T47" fmla="*/ 100 h 144"/>
              <a:gd name="T48" fmla="*/ 159 w 160"/>
              <a:gd name="T49" fmla="*/ 15 h 144"/>
              <a:gd name="T50" fmla="*/ 159 w 160"/>
              <a:gd name="T51" fmla="*/ 12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60" h="144">
                <a:moveTo>
                  <a:pt x="144" y="52"/>
                </a:moveTo>
                <a:cubicBezTo>
                  <a:pt x="144" y="144"/>
                  <a:pt x="144" y="144"/>
                  <a:pt x="144" y="144"/>
                </a:cubicBezTo>
                <a:cubicBezTo>
                  <a:pt x="0" y="144"/>
                  <a:pt x="0" y="144"/>
                  <a:pt x="0" y="144"/>
                </a:cubicBezTo>
                <a:cubicBezTo>
                  <a:pt x="0" y="0"/>
                  <a:pt x="0" y="0"/>
                  <a:pt x="0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44" y="8"/>
                  <a:pt x="144" y="8"/>
                  <a:pt x="144" y="8"/>
                </a:cubicBezTo>
                <a:cubicBezTo>
                  <a:pt x="144" y="10"/>
                  <a:pt x="143" y="11"/>
                  <a:pt x="141" y="11"/>
                </a:cubicBezTo>
                <a:cubicBezTo>
                  <a:pt x="140" y="11"/>
                  <a:pt x="138" y="10"/>
                  <a:pt x="138" y="8"/>
                </a:cubicBezTo>
                <a:cubicBezTo>
                  <a:pt x="138" y="5"/>
                  <a:pt x="138" y="5"/>
                  <a:pt x="138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138"/>
                  <a:pt x="5" y="138"/>
                  <a:pt x="5" y="138"/>
                </a:cubicBezTo>
                <a:cubicBezTo>
                  <a:pt x="138" y="138"/>
                  <a:pt x="138" y="138"/>
                  <a:pt x="138" y="138"/>
                </a:cubicBezTo>
                <a:cubicBezTo>
                  <a:pt x="138" y="52"/>
                  <a:pt x="138" y="52"/>
                  <a:pt x="138" y="52"/>
                </a:cubicBezTo>
                <a:cubicBezTo>
                  <a:pt x="138" y="50"/>
                  <a:pt x="140" y="49"/>
                  <a:pt x="141" y="49"/>
                </a:cubicBezTo>
                <a:cubicBezTo>
                  <a:pt x="143" y="49"/>
                  <a:pt x="144" y="50"/>
                  <a:pt x="144" y="52"/>
                </a:cubicBezTo>
                <a:close/>
                <a:moveTo>
                  <a:pt x="159" y="12"/>
                </a:moveTo>
                <a:cubicBezTo>
                  <a:pt x="158" y="11"/>
                  <a:pt x="156" y="11"/>
                  <a:pt x="155" y="12"/>
                </a:cubicBezTo>
                <a:cubicBezTo>
                  <a:pt x="73" y="94"/>
                  <a:pt x="73" y="94"/>
                  <a:pt x="73" y="94"/>
                </a:cubicBezTo>
                <a:cubicBezTo>
                  <a:pt x="38" y="58"/>
                  <a:pt x="38" y="58"/>
                  <a:pt x="38" y="58"/>
                </a:cubicBezTo>
                <a:cubicBezTo>
                  <a:pt x="37" y="57"/>
                  <a:pt x="35" y="57"/>
                  <a:pt x="34" y="58"/>
                </a:cubicBezTo>
                <a:cubicBezTo>
                  <a:pt x="33" y="59"/>
                  <a:pt x="33" y="61"/>
                  <a:pt x="34" y="62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2" y="100"/>
                  <a:pt x="73" y="100"/>
                  <a:pt x="73" y="100"/>
                </a:cubicBezTo>
                <a:cubicBezTo>
                  <a:pt x="74" y="100"/>
                  <a:pt x="75" y="100"/>
                  <a:pt x="75" y="100"/>
                </a:cubicBezTo>
                <a:cubicBezTo>
                  <a:pt x="159" y="15"/>
                  <a:pt x="159" y="15"/>
                  <a:pt x="159" y="15"/>
                </a:cubicBezTo>
                <a:cubicBezTo>
                  <a:pt x="160" y="14"/>
                  <a:pt x="160" y="13"/>
                  <a:pt x="159" y="12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Freeform 1089"/>
          <p:cNvSpPr>
            <a:spLocks noEditPoints="1"/>
          </p:cNvSpPr>
          <p:nvPr userDrawn="1"/>
        </p:nvSpPr>
        <p:spPr bwMode="auto">
          <a:xfrm>
            <a:off x="6588429" y="3701123"/>
            <a:ext cx="546100" cy="495300"/>
          </a:xfrm>
          <a:custGeom>
            <a:avLst/>
            <a:gdLst>
              <a:gd name="T0" fmla="*/ 144 w 160"/>
              <a:gd name="T1" fmla="*/ 52 h 144"/>
              <a:gd name="T2" fmla="*/ 144 w 160"/>
              <a:gd name="T3" fmla="*/ 144 h 144"/>
              <a:gd name="T4" fmla="*/ 0 w 160"/>
              <a:gd name="T5" fmla="*/ 144 h 144"/>
              <a:gd name="T6" fmla="*/ 0 w 160"/>
              <a:gd name="T7" fmla="*/ 0 h 144"/>
              <a:gd name="T8" fmla="*/ 144 w 160"/>
              <a:gd name="T9" fmla="*/ 0 h 144"/>
              <a:gd name="T10" fmla="*/ 144 w 160"/>
              <a:gd name="T11" fmla="*/ 8 h 144"/>
              <a:gd name="T12" fmla="*/ 141 w 160"/>
              <a:gd name="T13" fmla="*/ 11 h 144"/>
              <a:gd name="T14" fmla="*/ 138 w 160"/>
              <a:gd name="T15" fmla="*/ 8 h 144"/>
              <a:gd name="T16" fmla="*/ 138 w 160"/>
              <a:gd name="T17" fmla="*/ 5 h 144"/>
              <a:gd name="T18" fmla="*/ 5 w 160"/>
              <a:gd name="T19" fmla="*/ 5 h 144"/>
              <a:gd name="T20" fmla="*/ 5 w 160"/>
              <a:gd name="T21" fmla="*/ 138 h 144"/>
              <a:gd name="T22" fmla="*/ 138 w 160"/>
              <a:gd name="T23" fmla="*/ 138 h 144"/>
              <a:gd name="T24" fmla="*/ 138 w 160"/>
              <a:gd name="T25" fmla="*/ 52 h 144"/>
              <a:gd name="T26" fmla="*/ 141 w 160"/>
              <a:gd name="T27" fmla="*/ 49 h 144"/>
              <a:gd name="T28" fmla="*/ 144 w 160"/>
              <a:gd name="T29" fmla="*/ 52 h 144"/>
              <a:gd name="T30" fmla="*/ 159 w 160"/>
              <a:gd name="T31" fmla="*/ 12 h 144"/>
              <a:gd name="T32" fmla="*/ 155 w 160"/>
              <a:gd name="T33" fmla="*/ 12 h 144"/>
              <a:gd name="T34" fmla="*/ 73 w 160"/>
              <a:gd name="T35" fmla="*/ 94 h 144"/>
              <a:gd name="T36" fmla="*/ 38 w 160"/>
              <a:gd name="T37" fmla="*/ 58 h 144"/>
              <a:gd name="T38" fmla="*/ 34 w 160"/>
              <a:gd name="T39" fmla="*/ 58 h 144"/>
              <a:gd name="T40" fmla="*/ 34 w 160"/>
              <a:gd name="T41" fmla="*/ 62 h 144"/>
              <a:gd name="T42" fmla="*/ 71 w 160"/>
              <a:gd name="T43" fmla="*/ 100 h 144"/>
              <a:gd name="T44" fmla="*/ 73 w 160"/>
              <a:gd name="T45" fmla="*/ 100 h 144"/>
              <a:gd name="T46" fmla="*/ 75 w 160"/>
              <a:gd name="T47" fmla="*/ 100 h 144"/>
              <a:gd name="T48" fmla="*/ 159 w 160"/>
              <a:gd name="T49" fmla="*/ 15 h 144"/>
              <a:gd name="T50" fmla="*/ 159 w 160"/>
              <a:gd name="T51" fmla="*/ 12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60" h="144">
                <a:moveTo>
                  <a:pt x="144" y="52"/>
                </a:moveTo>
                <a:cubicBezTo>
                  <a:pt x="144" y="144"/>
                  <a:pt x="144" y="144"/>
                  <a:pt x="144" y="144"/>
                </a:cubicBezTo>
                <a:cubicBezTo>
                  <a:pt x="0" y="144"/>
                  <a:pt x="0" y="144"/>
                  <a:pt x="0" y="144"/>
                </a:cubicBezTo>
                <a:cubicBezTo>
                  <a:pt x="0" y="0"/>
                  <a:pt x="0" y="0"/>
                  <a:pt x="0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44" y="8"/>
                  <a:pt x="144" y="8"/>
                  <a:pt x="144" y="8"/>
                </a:cubicBezTo>
                <a:cubicBezTo>
                  <a:pt x="144" y="10"/>
                  <a:pt x="143" y="11"/>
                  <a:pt x="141" y="11"/>
                </a:cubicBezTo>
                <a:cubicBezTo>
                  <a:pt x="140" y="11"/>
                  <a:pt x="138" y="10"/>
                  <a:pt x="138" y="8"/>
                </a:cubicBezTo>
                <a:cubicBezTo>
                  <a:pt x="138" y="5"/>
                  <a:pt x="138" y="5"/>
                  <a:pt x="138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138"/>
                  <a:pt x="5" y="138"/>
                  <a:pt x="5" y="138"/>
                </a:cubicBezTo>
                <a:cubicBezTo>
                  <a:pt x="138" y="138"/>
                  <a:pt x="138" y="138"/>
                  <a:pt x="138" y="138"/>
                </a:cubicBezTo>
                <a:cubicBezTo>
                  <a:pt x="138" y="52"/>
                  <a:pt x="138" y="52"/>
                  <a:pt x="138" y="52"/>
                </a:cubicBezTo>
                <a:cubicBezTo>
                  <a:pt x="138" y="50"/>
                  <a:pt x="140" y="49"/>
                  <a:pt x="141" y="49"/>
                </a:cubicBezTo>
                <a:cubicBezTo>
                  <a:pt x="143" y="49"/>
                  <a:pt x="144" y="50"/>
                  <a:pt x="144" y="52"/>
                </a:cubicBezTo>
                <a:close/>
                <a:moveTo>
                  <a:pt x="159" y="12"/>
                </a:moveTo>
                <a:cubicBezTo>
                  <a:pt x="158" y="11"/>
                  <a:pt x="156" y="11"/>
                  <a:pt x="155" y="12"/>
                </a:cubicBezTo>
                <a:cubicBezTo>
                  <a:pt x="73" y="94"/>
                  <a:pt x="73" y="94"/>
                  <a:pt x="73" y="94"/>
                </a:cubicBezTo>
                <a:cubicBezTo>
                  <a:pt x="38" y="58"/>
                  <a:pt x="38" y="58"/>
                  <a:pt x="38" y="58"/>
                </a:cubicBezTo>
                <a:cubicBezTo>
                  <a:pt x="37" y="57"/>
                  <a:pt x="35" y="57"/>
                  <a:pt x="34" y="58"/>
                </a:cubicBezTo>
                <a:cubicBezTo>
                  <a:pt x="33" y="59"/>
                  <a:pt x="33" y="61"/>
                  <a:pt x="34" y="62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2" y="100"/>
                  <a:pt x="73" y="100"/>
                  <a:pt x="73" y="100"/>
                </a:cubicBezTo>
                <a:cubicBezTo>
                  <a:pt x="74" y="100"/>
                  <a:pt x="75" y="100"/>
                  <a:pt x="75" y="100"/>
                </a:cubicBezTo>
                <a:cubicBezTo>
                  <a:pt x="159" y="15"/>
                  <a:pt x="159" y="15"/>
                  <a:pt x="159" y="15"/>
                </a:cubicBezTo>
                <a:cubicBezTo>
                  <a:pt x="160" y="14"/>
                  <a:pt x="160" y="13"/>
                  <a:pt x="159" y="12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1089"/>
          <p:cNvSpPr>
            <a:spLocks noEditPoints="1"/>
          </p:cNvSpPr>
          <p:nvPr userDrawn="1"/>
        </p:nvSpPr>
        <p:spPr bwMode="auto">
          <a:xfrm>
            <a:off x="6588429" y="5070551"/>
            <a:ext cx="546100" cy="495300"/>
          </a:xfrm>
          <a:custGeom>
            <a:avLst/>
            <a:gdLst>
              <a:gd name="T0" fmla="*/ 144 w 160"/>
              <a:gd name="T1" fmla="*/ 52 h 144"/>
              <a:gd name="T2" fmla="*/ 144 w 160"/>
              <a:gd name="T3" fmla="*/ 144 h 144"/>
              <a:gd name="T4" fmla="*/ 0 w 160"/>
              <a:gd name="T5" fmla="*/ 144 h 144"/>
              <a:gd name="T6" fmla="*/ 0 w 160"/>
              <a:gd name="T7" fmla="*/ 0 h 144"/>
              <a:gd name="T8" fmla="*/ 144 w 160"/>
              <a:gd name="T9" fmla="*/ 0 h 144"/>
              <a:gd name="T10" fmla="*/ 144 w 160"/>
              <a:gd name="T11" fmla="*/ 8 h 144"/>
              <a:gd name="T12" fmla="*/ 141 w 160"/>
              <a:gd name="T13" fmla="*/ 11 h 144"/>
              <a:gd name="T14" fmla="*/ 138 w 160"/>
              <a:gd name="T15" fmla="*/ 8 h 144"/>
              <a:gd name="T16" fmla="*/ 138 w 160"/>
              <a:gd name="T17" fmla="*/ 5 h 144"/>
              <a:gd name="T18" fmla="*/ 5 w 160"/>
              <a:gd name="T19" fmla="*/ 5 h 144"/>
              <a:gd name="T20" fmla="*/ 5 w 160"/>
              <a:gd name="T21" fmla="*/ 138 h 144"/>
              <a:gd name="T22" fmla="*/ 138 w 160"/>
              <a:gd name="T23" fmla="*/ 138 h 144"/>
              <a:gd name="T24" fmla="*/ 138 w 160"/>
              <a:gd name="T25" fmla="*/ 52 h 144"/>
              <a:gd name="T26" fmla="*/ 141 w 160"/>
              <a:gd name="T27" fmla="*/ 49 h 144"/>
              <a:gd name="T28" fmla="*/ 144 w 160"/>
              <a:gd name="T29" fmla="*/ 52 h 144"/>
              <a:gd name="T30" fmla="*/ 159 w 160"/>
              <a:gd name="T31" fmla="*/ 12 h 144"/>
              <a:gd name="T32" fmla="*/ 155 w 160"/>
              <a:gd name="T33" fmla="*/ 12 h 144"/>
              <a:gd name="T34" fmla="*/ 73 w 160"/>
              <a:gd name="T35" fmla="*/ 94 h 144"/>
              <a:gd name="T36" fmla="*/ 38 w 160"/>
              <a:gd name="T37" fmla="*/ 58 h 144"/>
              <a:gd name="T38" fmla="*/ 34 w 160"/>
              <a:gd name="T39" fmla="*/ 58 h 144"/>
              <a:gd name="T40" fmla="*/ 34 w 160"/>
              <a:gd name="T41" fmla="*/ 62 h 144"/>
              <a:gd name="T42" fmla="*/ 71 w 160"/>
              <a:gd name="T43" fmla="*/ 100 h 144"/>
              <a:gd name="T44" fmla="*/ 73 w 160"/>
              <a:gd name="T45" fmla="*/ 100 h 144"/>
              <a:gd name="T46" fmla="*/ 75 w 160"/>
              <a:gd name="T47" fmla="*/ 100 h 144"/>
              <a:gd name="T48" fmla="*/ 159 w 160"/>
              <a:gd name="T49" fmla="*/ 15 h 144"/>
              <a:gd name="T50" fmla="*/ 159 w 160"/>
              <a:gd name="T51" fmla="*/ 12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60" h="144">
                <a:moveTo>
                  <a:pt x="144" y="52"/>
                </a:moveTo>
                <a:cubicBezTo>
                  <a:pt x="144" y="144"/>
                  <a:pt x="144" y="144"/>
                  <a:pt x="144" y="144"/>
                </a:cubicBezTo>
                <a:cubicBezTo>
                  <a:pt x="0" y="144"/>
                  <a:pt x="0" y="144"/>
                  <a:pt x="0" y="144"/>
                </a:cubicBezTo>
                <a:cubicBezTo>
                  <a:pt x="0" y="0"/>
                  <a:pt x="0" y="0"/>
                  <a:pt x="0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44" y="8"/>
                  <a:pt x="144" y="8"/>
                  <a:pt x="144" y="8"/>
                </a:cubicBezTo>
                <a:cubicBezTo>
                  <a:pt x="144" y="10"/>
                  <a:pt x="143" y="11"/>
                  <a:pt x="141" y="11"/>
                </a:cubicBezTo>
                <a:cubicBezTo>
                  <a:pt x="140" y="11"/>
                  <a:pt x="138" y="10"/>
                  <a:pt x="138" y="8"/>
                </a:cubicBezTo>
                <a:cubicBezTo>
                  <a:pt x="138" y="5"/>
                  <a:pt x="138" y="5"/>
                  <a:pt x="138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138"/>
                  <a:pt x="5" y="138"/>
                  <a:pt x="5" y="138"/>
                </a:cubicBezTo>
                <a:cubicBezTo>
                  <a:pt x="138" y="138"/>
                  <a:pt x="138" y="138"/>
                  <a:pt x="138" y="138"/>
                </a:cubicBezTo>
                <a:cubicBezTo>
                  <a:pt x="138" y="52"/>
                  <a:pt x="138" y="52"/>
                  <a:pt x="138" y="52"/>
                </a:cubicBezTo>
                <a:cubicBezTo>
                  <a:pt x="138" y="50"/>
                  <a:pt x="140" y="49"/>
                  <a:pt x="141" y="49"/>
                </a:cubicBezTo>
                <a:cubicBezTo>
                  <a:pt x="143" y="49"/>
                  <a:pt x="144" y="50"/>
                  <a:pt x="144" y="52"/>
                </a:cubicBezTo>
                <a:close/>
                <a:moveTo>
                  <a:pt x="159" y="12"/>
                </a:moveTo>
                <a:cubicBezTo>
                  <a:pt x="158" y="11"/>
                  <a:pt x="156" y="11"/>
                  <a:pt x="155" y="12"/>
                </a:cubicBezTo>
                <a:cubicBezTo>
                  <a:pt x="73" y="94"/>
                  <a:pt x="73" y="94"/>
                  <a:pt x="73" y="94"/>
                </a:cubicBezTo>
                <a:cubicBezTo>
                  <a:pt x="38" y="58"/>
                  <a:pt x="38" y="58"/>
                  <a:pt x="38" y="58"/>
                </a:cubicBezTo>
                <a:cubicBezTo>
                  <a:pt x="37" y="57"/>
                  <a:pt x="35" y="57"/>
                  <a:pt x="34" y="58"/>
                </a:cubicBezTo>
                <a:cubicBezTo>
                  <a:pt x="33" y="59"/>
                  <a:pt x="33" y="61"/>
                  <a:pt x="34" y="62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2" y="100"/>
                  <a:pt x="73" y="100"/>
                  <a:pt x="73" y="100"/>
                </a:cubicBezTo>
                <a:cubicBezTo>
                  <a:pt x="74" y="100"/>
                  <a:pt x="75" y="100"/>
                  <a:pt x="75" y="100"/>
                </a:cubicBezTo>
                <a:cubicBezTo>
                  <a:pt x="159" y="15"/>
                  <a:pt x="159" y="15"/>
                  <a:pt x="159" y="15"/>
                </a:cubicBezTo>
                <a:cubicBezTo>
                  <a:pt x="160" y="14"/>
                  <a:pt x="160" y="13"/>
                  <a:pt x="159" y="12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493114" y="933066"/>
            <a:ext cx="3912125" cy="42141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493114" y="1526292"/>
            <a:ext cx="3868841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7363671" y="914016"/>
            <a:ext cx="3032846" cy="88093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7363671" y="2295122"/>
            <a:ext cx="3032846" cy="88093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3" name="Content Placeholder 3"/>
          <p:cNvSpPr>
            <a:spLocks noGrp="1"/>
          </p:cNvSpPr>
          <p:nvPr>
            <p:ph sz="half" idx="12" hasCustomPrompt="1"/>
          </p:nvPr>
        </p:nvSpPr>
        <p:spPr>
          <a:xfrm>
            <a:off x="7363671" y="3695947"/>
            <a:ext cx="3032846" cy="88093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3" hasCustomPrompt="1"/>
          </p:nvPr>
        </p:nvSpPr>
        <p:spPr>
          <a:xfrm>
            <a:off x="7363671" y="5065374"/>
            <a:ext cx="3032846" cy="88093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CB0F921C-F1D9-7357-69F2-B5E647B99D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93114" y="2089539"/>
            <a:ext cx="3912125" cy="18592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33728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 userDrawn="1"/>
        </p:nvGrpSpPr>
        <p:grpSpPr>
          <a:xfrm>
            <a:off x="6007843" y="2093922"/>
            <a:ext cx="176314" cy="4807634"/>
            <a:chOff x="6007843" y="2104743"/>
            <a:chExt cx="176314" cy="4807634"/>
          </a:xfrm>
        </p:grpSpPr>
        <p:sp>
          <p:nvSpPr>
            <p:cNvPr id="7" name="Line">
              <a:extLst>
                <a:ext uri="{FF2B5EF4-FFF2-40B4-BE49-F238E27FC236}">
                  <a16:creationId xmlns:a16="http://schemas.microsoft.com/office/drawing/2014/main" id="{ED0CA709-B4DA-42A4-A65A-DD90CC70944F}"/>
                </a:ext>
              </a:extLst>
            </p:cNvPr>
            <p:cNvSpPr/>
            <p:nvPr userDrawn="1"/>
          </p:nvSpPr>
          <p:spPr>
            <a:xfrm flipH="1" flipV="1">
              <a:off x="6096000" y="2298688"/>
              <a:ext cx="0" cy="1355412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8" name="Line">
              <a:extLst>
                <a:ext uri="{FF2B5EF4-FFF2-40B4-BE49-F238E27FC236}">
                  <a16:creationId xmlns:a16="http://schemas.microsoft.com/office/drawing/2014/main" id="{4C6F293B-B127-4661-AFF9-E2A26C4EA91A}"/>
                </a:ext>
              </a:extLst>
            </p:cNvPr>
            <p:cNvSpPr/>
            <p:nvPr userDrawn="1"/>
          </p:nvSpPr>
          <p:spPr>
            <a:xfrm flipH="1" flipV="1">
              <a:off x="6096000" y="3856420"/>
              <a:ext cx="0" cy="1373924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9" name="Circle">
              <a:extLst>
                <a:ext uri="{FF2B5EF4-FFF2-40B4-BE49-F238E27FC236}">
                  <a16:creationId xmlns:a16="http://schemas.microsoft.com/office/drawing/2014/main" id="{BDFF0B1B-931C-4414-AA34-39D4A346322F}"/>
                </a:ext>
              </a:extLst>
            </p:cNvPr>
            <p:cNvSpPr/>
            <p:nvPr userDrawn="1"/>
          </p:nvSpPr>
          <p:spPr>
            <a:xfrm flipH="1">
              <a:off x="6007843" y="2104743"/>
              <a:ext cx="176314" cy="176314"/>
            </a:xfrm>
            <a:prstGeom prst="ellipse">
              <a:avLst/>
            </a:prstGeom>
            <a:ln w="38100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10" name="Circle">
              <a:extLst>
                <a:ext uri="{FF2B5EF4-FFF2-40B4-BE49-F238E27FC236}">
                  <a16:creationId xmlns:a16="http://schemas.microsoft.com/office/drawing/2014/main" id="{40232A07-956E-4919-BB59-458C85A4695F}"/>
                </a:ext>
              </a:extLst>
            </p:cNvPr>
            <p:cNvSpPr/>
            <p:nvPr userDrawn="1"/>
          </p:nvSpPr>
          <p:spPr>
            <a:xfrm flipH="1">
              <a:off x="6007843" y="3671731"/>
              <a:ext cx="176314" cy="176314"/>
            </a:xfrm>
            <a:prstGeom prst="ellipse">
              <a:avLst/>
            </a:prstGeom>
            <a:ln w="38100">
              <a:solidFill>
                <a:schemeClr val="tx2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11" name="Circle">
              <a:extLst>
                <a:ext uri="{FF2B5EF4-FFF2-40B4-BE49-F238E27FC236}">
                  <a16:creationId xmlns:a16="http://schemas.microsoft.com/office/drawing/2014/main" id="{092E8249-2175-4D1D-8844-3827F3997C3B}"/>
                </a:ext>
              </a:extLst>
            </p:cNvPr>
            <p:cNvSpPr/>
            <p:nvPr userDrawn="1"/>
          </p:nvSpPr>
          <p:spPr>
            <a:xfrm flipH="1">
              <a:off x="6007843" y="5238719"/>
              <a:ext cx="176314" cy="176314"/>
            </a:xfrm>
            <a:prstGeom prst="ellipse">
              <a:avLst/>
            </a:prstGeom>
            <a:ln w="38100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12" name="Line">
              <a:extLst>
                <a:ext uri="{FF2B5EF4-FFF2-40B4-BE49-F238E27FC236}">
                  <a16:creationId xmlns:a16="http://schemas.microsoft.com/office/drawing/2014/main" id="{C2451783-88C0-4D58-8C3F-407E9FF913BE}"/>
                </a:ext>
              </a:extLst>
            </p:cNvPr>
            <p:cNvSpPr/>
            <p:nvPr userDrawn="1"/>
          </p:nvSpPr>
          <p:spPr>
            <a:xfrm flipH="1" flipV="1">
              <a:off x="6096000" y="5442068"/>
              <a:ext cx="0" cy="1470309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</p:grpSp>
      <p:sp>
        <p:nvSpPr>
          <p:cNvPr id="17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2522039" y="3631448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tx2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9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6562894" y="5335798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30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6562893" y="4890981"/>
            <a:ext cx="3100279" cy="35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2021</a:t>
            </a:r>
            <a:endParaRPr lang="en-CA" dirty="0"/>
          </a:p>
        </p:txBody>
      </p:sp>
      <p:sp>
        <p:nvSpPr>
          <p:cNvPr id="32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2522038" y="3186317"/>
            <a:ext cx="3100279" cy="35315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2020</a:t>
            </a:r>
            <a:endParaRPr lang="en-CA" dirty="0"/>
          </a:p>
        </p:txBody>
      </p:sp>
      <p:sp>
        <p:nvSpPr>
          <p:cNvPr id="34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562893" y="1987506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35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6562892" y="1542689"/>
            <a:ext cx="3100279" cy="35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2019</a:t>
            </a:r>
            <a:endParaRPr lang="en-CA" dirty="0"/>
          </a:p>
        </p:txBody>
      </p:sp>
      <p:sp>
        <p:nvSpPr>
          <p:cNvPr id="36" name="Title 1"/>
          <p:cNvSpPr>
            <a:spLocks noGrp="1"/>
          </p:cNvSpPr>
          <p:nvPr>
            <p:ph type="title"/>
          </p:nvPr>
        </p:nvSpPr>
        <p:spPr>
          <a:xfrm>
            <a:off x="1493114" y="933066"/>
            <a:ext cx="3912125" cy="42141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1836956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 userDrawn="1"/>
        </p:nvGrpSpPr>
        <p:grpSpPr>
          <a:xfrm>
            <a:off x="6007843" y="-200194"/>
            <a:ext cx="176314" cy="4807634"/>
            <a:chOff x="6007843" y="-200194"/>
            <a:chExt cx="176314" cy="4807634"/>
          </a:xfrm>
        </p:grpSpPr>
        <p:sp>
          <p:nvSpPr>
            <p:cNvPr id="8" name="Line">
              <a:extLst>
                <a:ext uri="{FF2B5EF4-FFF2-40B4-BE49-F238E27FC236}">
                  <a16:creationId xmlns:a16="http://schemas.microsoft.com/office/drawing/2014/main" id="{ED0CA709-B4DA-42A4-A65A-DD90CC70944F}"/>
                </a:ext>
              </a:extLst>
            </p:cNvPr>
            <p:cNvSpPr/>
            <p:nvPr userDrawn="1"/>
          </p:nvSpPr>
          <p:spPr>
            <a:xfrm flipH="1">
              <a:off x="6096000" y="3058083"/>
              <a:ext cx="0" cy="1355412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9" name="Line">
              <a:extLst>
                <a:ext uri="{FF2B5EF4-FFF2-40B4-BE49-F238E27FC236}">
                  <a16:creationId xmlns:a16="http://schemas.microsoft.com/office/drawing/2014/main" id="{4C6F293B-B127-4661-AFF9-E2A26C4EA91A}"/>
                </a:ext>
              </a:extLst>
            </p:cNvPr>
            <p:cNvSpPr/>
            <p:nvPr userDrawn="1"/>
          </p:nvSpPr>
          <p:spPr>
            <a:xfrm flipH="1">
              <a:off x="6096000" y="1481839"/>
              <a:ext cx="0" cy="1373924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10" name="Circle">
              <a:extLst>
                <a:ext uri="{FF2B5EF4-FFF2-40B4-BE49-F238E27FC236}">
                  <a16:creationId xmlns:a16="http://schemas.microsoft.com/office/drawing/2014/main" id="{BDFF0B1B-931C-4414-AA34-39D4A346322F}"/>
                </a:ext>
              </a:extLst>
            </p:cNvPr>
            <p:cNvSpPr/>
            <p:nvPr userDrawn="1"/>
          </p:nvSpPr>
          <p:spPr>
            <a:xfrm flipH="1" flipV="1">
              <a:off x="6007843" y="4431126"/>
              <a:ext cx="176314" cy="176314"/>
            </a:xfrm>
            <a:prstGeom prst="ellipse">
              <a:avLst/>
            </a:prstGeom>
            <a:ln w="38100">
              <a:solidFill>
                <a:schemeClr val="tx2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11" name="Circle">
              <a:extLst>
                <a:ext uri="{FF2B5EF4-FFF2-40B4-BE49-F238E27FC236}">
                  <a16:creationId xmlns:a16="http://schemas.microsoft.com/office/drawing/2014/main" id="{40232A07-956E-4919-BB59-458C85A4695F}"/>
                </a:ext>
              </a:extLst>
            </p:cNvPr>
            <p:cNvSpPr/>
            <p:nvPr userDrawn="1"/>
          </p:nvSpPr>
          <p:spPr>
            <a:xfrm flipH="1" flipV="1">
              <a:off x="6007843" y="2864138"/>
              <a:ext cx="176314" cy="176314"/>
            </a:xfrm>
            <a:prstGeom prst="ellipse">
              <a:avLst/>
            </a:prstGeom>
            <a:ln w="38100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12" name="Circle">
              <a:extLst>
                <a:ext uri="{FF2B5EF4-FFF2-40B4-BE49-F238E27FC236}">
                  <a16:creationId xmlns:a16="http://schemas.microsoft.com/office/drawing/2014/main" id="{092E8249-2175-4D1D-8844-3827F3997C3B}"/>
                </a:ext>
              </a:extLst>
            </p:cNvPr>
            <p:cNvSpPr/>
            <p:nvPr userDrawn="1"/>
          </p:nvSpPr>
          <p:spPr>
            <a:xfrm flipH="1" flipV="1">
              <a:off x="6007843" y="1291739"/>
              <a:ext cx="176314" cy="176314"/>
            </a:xfrm>
            <a:prstGeom prst="ellipse">
              <a:avLst/>
            </a:prstGeom>
            <a:ln w="38100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13" name="Line">
              <a:extLst>
                <a:ext uri="{FF2B5EF4-FFF2-40B4-BE49-F238E27FC236}">
                  <a16:creationId xmlns:a16="http://schemas.microsoft.com/office/drawing/2014/main" id="{C2451783-88C0-4D58-8C3F-407E9FF913BE}"/>
                </a:ext>
              </a:extLst>
            </p:cNvPr>
            <p:cNvSpPr/>
            <p:nvPr userDrawn="1"/>
          </p:nvSpPr>
          <p:spPr>
            <a:xfrm flipH="1">
              <a:off x="6096000" y="-200194"/>
              <a:ext cx="0" cy="1470309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</p:grpSp>
      <p:sp>
        <p:nvSpPr>
          <p:cNvPr id="22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2522039" y="2906420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3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6562894" y="4610770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tx2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4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6562893" y="4165953"/>
            <a:ext cx="3100279" cy="35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2024</a:t>
            </a:r>
            <a:endParaRPr lang="en-CA" dirty="0"/>
          </a:p>
        </p:txBody>
      </p:sp>
      <p:sp>
        <p:nvSpPr>
          <p:cNvPr id="25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2522038" y="2461289"/>
            <a:ext cx="3100279" cy="35315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2023</a:t>
            </a:r>
            <a:endParaRPr lang="en-CA" dirty="0"/>
          </a:p>
        </p:txBody>
      </p:sp>
      <p:sp>
        <p:nvSpPr>
          <p:cNvPr id="26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562893" y="1262478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7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6562892" y="817661"/>
            <a:ext cx="3100279" cy="35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2022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84807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493114" y="933066"/>
            <a:ext cx="3047677" cy="42141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12" name="Line"/>
          <p:cNvSpPr/>
          <p:nvPr userDrawn="1"/>
        </p:nvSpPr>
        <p:spPr>
          <a:xfrm>
            <a:off x="1590505" y="890388"/>
            <a:ext cx="483351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EA719E7D-35D6-8BA7-67BF-350B594EBF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3114" y="1495005"/>
            <a:ext cx="3868841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BB7D399-0A9A-7FEA-C8D7-D97C6255B8D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93114" y="2004537"/>
            <a:ext cx="3912125" cy="18592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12724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fograph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493114" y="933066"/>
            <a:ext cx="3047677" cy="42141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12" name="Line"/>
          <p:cNvSpPr/>
          <p:nvPr userDrawn="1"/>
        </p:nvSpPr>
        <p:spPr>
          <a:xfrm>
            <a:off x="1590505" y="890388"/>
            <a:ext cx="483351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EA719E7D-35D6-8BA7-67BF-350B594EBF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3114" y="1495005"/>
            <a:ext cx="3868841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768067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B494B29-971F-5C77-B95E-68EDA8705A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" y="428"/>
            <a:ext cx="12190476" cy="6857143"/>
          </a:xfrm>
          <a:prstGeom prst="rect">
            <a:avLst/>
          </a:prstGeom>
        </p:spPr>
      </p:pic>
      <p:sp>
        <p:nvSpPr>
          <p:cNvPr id="5" name="Line"/>
          <p:cNvSpPr/>
          <p:nvPr userDrawn="1"/>
        </p:nvSpPr>
        <p:spPr>
          <a:xfrm>
            <a:off x="926096" y="833440"/>
            <a:ext cx="483351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>
              <a:solidFill>
                <a:schemeClr val="tx2"/>
              </a:solidFill>
            </a:endParaRPr>
          </a:p>
        </p:txBody>
      </p:sp>
      <p:sp>
        <p:nvSpPr>
          <p:cNvPr id="8" name="Line"/>
          <p:cNvSpPr/>
          <p:nvPr userDrawn="1"/>
        </p:nvSpPr>
        <p:spPr>
          <a:xfrm>
            <a:off x="605545" y="6193103"/>
            <a:ext cx="0" cy="664897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" name="TextBox 11"/>
          <p:cNvSpPr txBox="1"/>
          <p:nvPr userDrawn="1"/>
        </p:nvSpPr>
        <p:spPr>
          <a:xfrm>
            <a:off x="439387" y="988373"/>
            <a:ext cx="2959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tx2"/>
                </a:solidFill>
                <a:latin typeface="+mj-lt"/>
              </a:rPr>
              <a:t>Thank You</a:t>
            </a:r>
            <a:endParaRPr lang="en-CA" sz="32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DF32CD-293D-F222-5130-61D57DD73F28}"/>
              </a:ext>
            </a:extLst>
          </p:cNvPr>
          <p:cNvSpPr txBox="1"/>
          <p:nvPr userDrawn="1"/>
        </p:nvSpPr>
        <p:spPr>
          <a:xfrm rot="16200000">
            <a:off x="-1063304" y="4433511"/>
            <a:ext cx="33514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b="0" i="0" dirty="0">
                <a:solidFill>
                  <a:schemeClr val="tx2"/>
                </a:solidFill>
                <a:latin typeface="Avenir Light" panose="020B0402020203020204" pitchFamily="34" charset="77"/>
              </a:rPr>
              <a:t>MIDANPIRG/23 &amp; RASG-MID/13 </a:t>
            </a:r>
            <a:endParaRPr lang="en-QA" sz="900" b="0" i="0" dirty="0">
              <a:solidFill>
                <a:schemeClr val="tx2"/>
              </a:solidFill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801803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70031" y="2683986"/>
            <a:ext cx="5251938" cy="533496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Presenter Name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70031" y="3349193"/>
            <a:ext cx="5251938" cy="74521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Title and/or Company Name</a:t>
            </a:r>
            <a:endParaRPr lang="en-CA" dirty="0"/>
          </a:p>
        </p:txBody>
      </p:sp>
      <p:sp>
        <p:nvSpPr>
          <p:cNvPr id="8" name="Line"/>
          <p:cNvSpPr/>
          <p:nvPr userDrawn="1"/>
        </p:nvSpPr>
        <p:spPr>
          <a:xfrm>
            <a:off x="5854325" y="2440813"/>
            <a:ext cx="483351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70909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493114" y="893372"/>
            <a:ext cx="9205772" cy="5945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 baseline="0"/>
            </a:lvl1pPr>
          </a:lstStyle>
          <a:p>
            <a:r>
              <a:rPr lang="en-US" dirty="0"/>
              <a:t>Presentation Overview</a:t>
            </a:r>
            <a:endParaRPr lang="en-CA" dirty="0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1493113" y="2217842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</a:t>
            </a:r>
            <a:endParaRPr lang="en-CA" dirty="0"/>
          </a:p>
        </p:txBody>
      </p:sp>
      <p:sp>
        <p:nvSpPr>
          <p:cNvPr id="6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635777" y="2596210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1493113" y="3652567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</a:t>
            </a:r>
            <a:endParaRPr lang="en-CA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3" hasCustomPrompt="1"/>
          </p:nvPr>
        </p:nvSpPr>
        <p:spPr>
          <a:xfrm>
            <a:off x="2635777" y="4030935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6445888" y="2122515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</a:t>
            </a:r>
            <a:endParaRPr lang="en-CA" dirty="0"/>
          </a:p>
        </p:txBody>
      </p:sp>
      <p:sp>
        <p:nvSpPr>
          <p:cNvPr id="15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7588552" y="2500883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6445888" y="3557240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</a:t>
            </a:r>
            <a:endParaRPr lang="en-CA" dirty="0"/>
          </a:p>
        </p:txBody>
      </p:sp>
      <p:sp>
        <p:nvSpPr>
          <p:cNvPr id="18" name="Content Placeholder 3"/>
          <p:cNvSpPr>
            <a:spLocks noGrp="1"/>
          </p:cNvSpPr>
          <p:nvPr>
            <p:ph sz="half" idx="17" hasCustomPrompt="1"/>
          </p:nvPr>
        </p:nvSpPr>
        <p:spPr>
          <a:xfrm>
            <a:off x="7588552" y="3935608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0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1493113" y="5087292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</a:t>
            </a:r>
            <a:endParaRPr lang="en-CA" dirty="0"/>
          </a:p>
        </p:txBody>
      </p:sp>
      <p:sp>
        <p:nvSpPr>
          <p:cNvPr id="21" name="Content Placeholder 3"/>
          <p:cNvSpPr>
            <a:spLocks noGrp="1"/>
          </p:cNvSpPr>
          <p:nvPr>
            <p:ph sz="half" idx="19" hasCustomPrompt="1"/>
          </p:nvPr>
        </p:nvSpPr>
        <p:spPr>
          <a:xfrm>
            <a:off x="2635777" y="5465660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3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6445888" y="4991965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</a:t>
            </a:r>
            <a:endParaRPr lang="en-CA" dirty="0"/>
          </a:p>
        </p:txBody>
      </p:sp>
      <p:sp>
        <p:nvSpPr>
          <p:cNvPr id="24" name="Content Placeholder 3"/>
          <p:cNvSpPr>
            <a:spLocks noGrp="1"/>
          </p:cNvSpPr>
          <p:nvPr>
            <p:ph sz="half" idx="21" hasCustomPrompt="1"/>
          </p:nvPr>
        </p:nvSpPr>
        <p:spPr>
          <a:xfrm>
            <a:off x="7588552" y="5370333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5" name="Line"/>
          <p:cNvSpPr/>
          <p:nvPr userDrawn="1"/>
        </p:nvSpPr>
        <p:spPr>
          <a:xfrm>
            <a:off x="1623191" y="1520751"/>
            <a:ext cx="463920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6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2635778" y="2217842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  <p:sp>
        <p:nvSpPr>
          <p:cNvPr id="28" name="Text Placeholder 12"/>
          <p:cNvSpPr>
            <a:spLocks noGrp="1"/>
          </p:cNvSpPr>
          <p:nvPr>
            <p:ph type="body" sz="quarter" idx="23" hasCustomPrompt="1"/>
          </p:nvPr>
        </p:nvSpPr>
        <p:spPr>
          <a:xfrm>
            <a:off x="7588552" y="2122515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  <p:sp>
        <p:nvSpPr>
          <p:cNvPr id="31" name="Text Placeholder 12"/>
          <p:cNvSpPr>
            <a:spLocks noGrp="1"/>
          </p:cNvSpPr>
          <p:nvPr>
            <p:ph type="body" sz="quarter" idx="24" hasCustomPrompt="1"/>
          </p:nvPr>
        </p:nvSpPr>
        <p:spPr>
          <a:xfrm>
            <a:off x="2635778" y="3648435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  <p:sp>
        <p:nvSpPr>
          <p:cNvPr id="32" name="Text Placeholder 12"/>
          <p:cNvSpPr>
            <a:spLocks noGrp="1"/>
          </p:cNvSpPr>
          <p:nvPr>
            <p:ph type="body" sz="quarter" idx="25" hasCustomPrompt="1"/>
          </p:nvPr>
        </p:nvSpPr>
        <p:spPr>
          <a:xfrm>
            <a:off x="7588552" y="3553108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  <p:sp>
        <p:nvSpPr>
          <p:cNvPr id="35" name="Text Placeholder 12"/>
          <p:cNvSpPr>
            <a:spLocks noGrp="1"/>
          </p:cNvSpPr>
          <p:nvPr>
            <p:ph type="body" sz="quarter" idx="26" hasCustomPrompt="1"/>
          </p:nvPr>
        </p:nvSpPr>
        <p:spPr>
          <a:xfrm>
            <a:off x="2662831" y="5075157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  <p:sp>
        <p:nvSpPr>
          <p:cNvPr id="36" name="Text Placeholder 12"/>
          <p:cNvSpPr>
            <a:spLocks noGrp="1"/>
          </p:cNvSpPr>
          <p:nvPr>
            <p:ph type="body" sz="quarter" idx="27" hasCustomPrompt="1"/>
          </p:nvPr>
        </p:nvSpPr>
        <p:spPr>
          <a:xfrm>
            <a:off x="7615605" y="4979830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94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271504" y="894110"/>
            <a:ext cx="2802716" cy="506978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Picture Placeholder 2"/>
          <p:cNvSpPr>
            <a:spLocks noGrp="1"/>
          </p:cNvSpPr>
          <p:nvPr>
            <p:ph type="pic" idx="10"/>
          </p:nvPr>
        </p:nvSpPr>
        <p:spPr>
          <a:xfrm>
            <a:off x="4074220" y="894110"/>
            <a:ext cx="6877840" cy="50697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1609557" y="2743200"/>
            <a:ext cx="2126611" cy="979330"/>
          </a:xfrm>
          <a:prstGeom prst="rect">
            <a:avLst/>
          </a:prstGeom>
        </p:spPr>
        <p:txBody>
          <a:bodyPr/>
          <a:lstStyle>
            <a:lvl1pPr algn="ctr"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sz="2800" dirty="0"/>
              <a:t>Chapter Title</a:t>
            </a:r>
            <a:endParaRPr lang="en-CA" sz="2800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609557" y="3908414"/>
            <a:ext cx="2126611" cy="10511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Double click to edit text</a:t>
            </a:r>
            <a:endParaRPr lang="en-CA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2315407" y="2125666"/>
            <a:ext cx="714910" cy="5580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68846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"/>
          <p:cNvSpPr/>
          <p:nvPr userDrawn="1"/>
        </p:nvSpPr>
        <p:spPr>
          <a:xfrm>
            <a:off x="7001386" y="898521"/>
            <a:ext cx="463920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7001386" y="1591975"/>
            <a:ext cx="3868615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2"/>
          </p:nvPr>
        </p:nvSpPr>
        <p:spPr>
          <a:xfrm>
            <a:off x="1086817" y="882288"/>
            <a:ext cx="2527706" cy="25139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3730035" y="882287"/>
            <a:ext cx="2527706" cy="25139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1086817" y="3504288"/>
            <a:ext cx="2527706" cy="25139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5"/>
          </p:nvPr>
        </p:nvSpPr>
        <p:spPr>
          <a:xfrm>
            <a:off x="3730035" y="3504287"/>
            <a:ext cx="2527706" cy="25139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7001386" y="1109977"/>
            <a:ext cx="3868615" cy="421416"/>
          </a:xfrm>
          <a:prstGeom prst="rect">
            <a:avLst/>
          </a:prstGeom>
        </p:spPr>
        <p:txBody>
          <a:bodyPr/>
          <a:lstStyle>
            <a:lvl1pPr>
              <a:defRPr sz="2800" baseline="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4308BFCF-C497-624B-EB7A-5D30BBF9EF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001386" y="2086600"/>
            <a:ext cx="3868615" cy="301916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63262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"/>
          <p:cNvSpPr/>
          <p:nvPr userDrawn="1"/>
        </p:nvSpPr>
        <p:spPr>
          <a:xfrm>
            <a:off x="1330258" y="898521"/>
            <a:ext cx="463920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330258" y="1591975"/>
            <a:ext cx="9346978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1330258" y="1109977"/>
            <a:ext cx="9346978" cy="42141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237031" y="5043053"/>
            <a:ext cx="621951" cy="18149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Line"/>
          <p:cNvSpPr/>
          <p:nvPr userDrawn="1"/>
        </p:nvSpPr>
        <p:spPr>
          <a:xfrm rot="5400000">
            <a:off x="328956" y="6091503"/>
            <a:ext cx="0" cy="664897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499" y="6161266"/>
            <a:ext cx="1015442" cy="506898"/>
          </a:xfrm>
          <a:prstGeom prst="rect">
            <a:avLst/>
          </a:prstGeom>
        </p:spPr>
      </p:pic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CD40A73A-466E-E7DC-CFFA-F1E9BDF53FD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0259" y="2086600"/>
            <a:ext cx="9346978" cy="301916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44453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idx="10"/>
          </p:nvPr>
        </p:nvSpPr>
        <p:spPr>
          <a:xfrm>
            <a:off x="1" y="0"/>
            <a:ext cx="12191999" cy="3554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0B7B02D-28EC-86C1-65E0-2DDC1D5D6B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2085" y="4215906"/>
            <a:ext cx="9346978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3EB972B-AD66-445D-1FAD-798A4A00A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2085" y="3733908"/>
            <a:ext cx="9346978" cy="42141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81F3904C-B908-0090-A3BC-B3CC71908E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92086" y="4710531"/>
            <a:ext cx="9346978" cy="17995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5888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493114" y="893372"/>
            <a:ext cx="9205772" cy="49716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493115" y="4485428"/>
            <a:ext cx="2732604" cy="131819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4729698" y="4485428"/>
            <a:ext cx="2732604" cy="131819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7966282" y="4485427"/>
            <a:ext cx="2732604" cy="131819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2"/>
          </p:nvPr>
        </p:nvSpPr>
        <p:spPr>
          <a:xfrm>
            <a:off x="1493114" y="2153440"/>
            <a:ext cx="2732605" cy="22021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4729698" y="2153440"/>
            <a:ext cx="2732605" cy="22021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4"/>
          </p:nvPr>
        </p:nvSpPr>
        <p:spPr>
          <a:xfrm>
            <a:off x="7966281" y="2153440"/>
            <a:ext cx="2732605" cy="22021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493114" y="1390538"/>
            <a:ext cx="9205772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18813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 userDrawn="1"/>
        </p:nvSpPr>
        <p:spPr>
          <a:xfrm>
            <a:off x="0" y="0"/>
            <a:ext cx="5908431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6839065" y="898783"/>
            <a:ext cx="3895668" cy="497166"/>
          </a:xfrm>
          <a:prstGeom prst="rect">
            <a:avLst/>
          </a:prstGeom>
        </p:spPr>
        <p:txBody>
          <a:bodyPr/>
          <a:lstStyle>
            <a:lvl1pPr>
              <a:defRPr sz="2800" baseline="0">
                <a:solidFill>
                  <a:schemeClr val="tx2"/>
                </a:solidFill>
              </a:defRPr>
            </a:lvl1pPr>
          </a:lstStyle>
          <a:p>
            <a:r>
              <a:rPr lang="en-US" sz="2800" dirty="0"/>
              <a:t>Title 2</a:t>
            </a:r>
            <a:endParaRPr lang="en-CA" sz="2800" dirty="0"/>
          </a:p>
        </p:txBody>
      </p:sp>
      <p:sp>
        <p:nvSpPr>
          <p:cNvPr id="3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2474090" y="2549873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38" name="Line"/>
          <p:cNvSpPr/>
          <p:nvPr userDrawn="1"/>
        </p:nvSpPr>
        <p:spPr>
          <a:xfrm>
            <a:off x="605545" y="6193103"/>
            <a:ext cx="0" cy="664897"/>
          </a:xfrm>
          <a:prstGeom prst="line">
            <a:avLst/>
          </a:prstGeom>
          <a:ln w="38100">
            <a:solidFill>
              <a:schemeClr val="bg1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40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2474090" y="3800091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41" name="Content Placeholder 3"/>
          <p:cNvSpPr>
            <a:spLocks noGrp="1"/>
          </p:cNvSpPr>
          <p:nvPr>
            <p:ph sz="half" idx="16" hasCustomPrompt="1"/>
          </p:nvPr>
        </p:nvSpPr>
        <p:spPr>
          <a:xfrm>
            <a:off x="2474090" y="5050309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42" name="Content Placeholder 3"/>
          <p:cNvSpPr>
            <a:spLocks noGrp="1"/>
          </p:cNvSpPr>
          <p:nvPr>
            <p:ph sz="half" idx="17" hasCustomPrompt="1"/>
          </p:nvPr>
        </p:nvSpPr>
        <p:spPr>
          <a:xfrm>
            <a:off x="7657589" y="2552729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43" name="Content Placeholder 3"/>
          <p:cNvSpPr>
            <a:spLocks noGrp="1"/>
          </p:cNvSpPr>
          <p:nvPr>
            <p:ph sz="half" idx="18" hasCustomPrompt="1"/>
          </p:nvPr>
        </p:nvSpPr>
        <p:spPr>
          <a:xfrm>
            <a:off x="7657589" y="3802947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44" name="Content Placeholder 3"/>
          <p:cNvSpPr>
            <a:spLocks noGrp="1"/>
          </p:cNvSpPr>
          <p:nvPr>
            <p:ph sz="half" idx="19" hasCustomPrompt="1"/>
          </p:nvPr>
        </p:nvSpPr>
        <p:spPr>
          <a:xfrm>
            <a:off x="7657589" y="5053165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51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1694340" y="898783"/>
            <a:ext cx="3895670" cy="50773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800" b="1" baseline="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 1</a:t>
            </a:r>
            <a:endParaRPr lang="en-CA" dirty="0"/>
          </a:p>
        </p:txBody>
      </p:sp>
      <p:sp>
        <p:nvSpPr>
          <p:cNvPr id="53" name="Text Placeholder 12"/>
          <p:cNvSpPr>
            <a:spLocks noGrp="1"/>
          </p:cNvSpPr>
          <p:nvPr>
            <p:ph type="body" sz="quarter" idx="23"/>
          </p:nvPr>
        </p:nvSpPr>
        <p:spPr>
          <a:xfrm>
            <a:off x="1694340" y="1458537"/>
            <a:ext cx="3895670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endParaRPr lang="en-CA" dirty="0"/>
          </a:p>
        </p:txBody>
      </p:sp>
      <p:sp>
        <p:nvSpPr>
          <p:cNvPr id="54" name="Text Placeholder 12"/>
          <p:cNvSpPr>
            <a:spLocks noGrp="1"/>
          </p:cNvSpPr>
          <p:nvPr>
            <p:ph type="body" sz="quarter" idx="24"/>
          </p:nvPr>
        </p:nvSpPr>
        <p:spPr>
          <a:xfrm>
            <a:off x="6845283" y="1458537"/>
            <a:ext cx="3889450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baseline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endParaRPr lang="en-CA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808994D-377B-9FA3-C420-D24810231C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-103301" y="5093005"/>
            <a:ext cx="1417690" cy="561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Line"/>
          <p:cNvSpPr/>
          <p:nvPr userDrawn="1"/>
        </p:nvSpPr>
        <p:spPr>
          <a:xfrm>
            <a:off x="11448936" y="893371"/>
            <a:ext cx="743063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" name="Slide Number">
            <a:extLst>
              <a:ext uri="{FF2B5EF4-FFF2-40B4-BE49-F238E27FC236}">
                <a16:creationId xmlns:a16="http://schemas.microsoft.com/office/drawing/2014/main" id="{F9D19220-74F6-4303-AD53-4CB1872D5307}"/>
              </a:ext>
            </a:extLst>
          </p:cNvPr>
          <p:cNvSpPr txBox="1">
            <a:spLocks/>
          </p:cNvSpPr>
          <p:nvPr userDrawn="1"/>
        </p:nvSpPr>
        <p:spPr>
          <a:xfrm>
            <a:off x="10970589" y="588573"/>
            <a:ext cx="1099676" cy="304798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ctr">
              <a:lnSpc>
                <a:spcPct val="100000"/>
              </a:lnSpc>
            </a:pPr>
            <a:fld id="{86CB4B4D-7CA3-9044-876B-883B54F8677D}" type="slidenum">
              <a:rPr lang="en-US" sz="1400" b="0" smtClean="0">
                <a:solidFill>
                  <a:schemeClr val="tx2"/>
                </a:solidFill>
                <a:latin typeface="+mn-lt"/>
                <a:ea typeface="Roboto Light" pitchFamily="2" charset="0"/>
                <a:cs typeface="Adobe Naskh Medium" panose="01010101010101010101" pitchFamily="50" charset="-78"/>
              </a:rPr>
              <a:pPr algn="ctr">
                <a:lnSpc>
                  <a:spcPct val="100000"/>
                </a:lnSpc>
              </a:pPr>
              <a:t>‹#›</a:t>
            </a:fld>
            <a:endParaRPr lang="en-US" sz="1600" b="0" dirty="0">
              <a:solidFill>
                <a:schemeClr val="tx2"/>
              </a:solidFill>
              <a:latin typeface="+mn-lt"/>
              <a:ea typeface="Roboto Light" pitchFamily="2" charset="0"/>
              <a:cs typeface="Adobe Naskh Medium" panose="01010101010101010101" pitchFamily="50" charset="-78"/>
            </a:endParaRPr>
          </a:p>
        </p:txBody>
      </p:sp>
      <p:sp>
        <p:nvSpPr>
          <p:cNvPr id="13" name="Line"/>
          <p:cNvSpPr/>
          <p:nvPr userDrawn="1"/>
        </p:nvSpPr>
        <p:spPr>
          <a:xfrm>
            <a:off x="605545" y="6193103"/>
            <a:ext cx="0" cy="664897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9A1F1A-09C3-E60E-4E36-9C3389929D92}"/>
              </a:ext>
            </a:extLst>
          </p:cNvPr>
          <p:cNvSpPr txBox="1"/>
          <p:nvPr userDrawn="1"/>
        </p:nvSpPr>
        <p:spPr>
          <a:xfrm rot="16200000">
            <a:off x="-1063304" y="4433511"/>
            <a:ext cx="33514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b="0" i="0" dirty="0">
                <a:solidFill>
                  <a:schemeClr val="tx2"/>
                </a:solidFill>
                <a:latin typeface="Avenir Light" panose="020B0402020203020204" pitchFamily="34" charset="77"/>
              </a:rPr>
              <a:t>MIDANPIRG/23 &amp; RASG-MID/13 </a:t>
            </a:r>
            <a:endParaRPr lang="en-QA" sz="900" b="0" i="0" dirty="0">
              <a:solidFill>
                <a:schemeClr val="tx2"/>
              </a:solidFill>
              <a:latin typeface="Avenir Light" panose="020B0402020203020204" pitchFamily="34" charset="77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068F57F9-7944-6B24-7A32-3477D94222F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499B234-F57B-C85C-BE9C-B62C8FCA1C4D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25" t="37198" r="22972" b="37311"/>
          <a:stretch>
            <a:fillRect/>
          </a:stretch>
        </p:blipFill>
        <p:spPr>
          <a:xfrm>
            <a:off x="9967356" y="5743698"/>
            <a:ext cx="2564490" cy="1333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302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63" r:id="rId3"/>
    <p:sldLayoutId id="2147483657" r:id="rId4"/>
    <p:sldLayoutId id="2147483651" r:id="rId5"/>
    <p:sldLayoutId id="2147483665" r:id="rId6"/>
    <p:sldLayoutId id="2147483653" r:id="rId7"/>
    <p:sldLayoutId id="2147483652" r:id="rId8"/>
    <p:sldLayoutId id="2147483654" r:id="rId9"/>
    <p:sldLayoutId id="2147483650" r:id="rId10"/>
    <p:sldLayoutId id="2147483655" r:id="rId11"/>
    <p:sldLayoutId id="2147483656" r:id="rId12"/>
    <p:sldLayoutId id="2147483662" r:id="rId13"/>
    <p:sldLayoutId id="2147483658" r:id="rId14"/>
    <p:sldLayoutId id="2147483659" r:id="rId15"/>
    <p:sldLayoutId id="2147483664" r:id="rId16"/>
    <p:sldLayoutId id="2147483666" r:id="rId17"/>
    <p:sldLayoutId id="2147483661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97060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EF67D-E570-EB90-D12B-B2026F0BBB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E9C8EE2-67AA-B2A2-D76C-FD445035EB80}"/>
              </a:ext>
            </a:extLst>
          </p:cNvPr>
          <p:cNvSpPr>
            <a:spLocks noGrp="1"/>
          </p:cNvSpPr>
          <p:nvPr>
            <p:ph type="pic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A9D409-294B-9ECE-63C3-8FF6433946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8B973A-B893-D8C7-7571-FF29EB8BE1C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282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6F65C5B-4823-55B3-3938-A6483D6CB584}"/>
              </a:ext>
            </a:extLst>
          </p:cNvPr>
          <p:cNvSpPr>
            <a:spLocks noGrp="1"/>
          </p:cNvSpPr>
          <p:nvPr>
            <p:ph type="pic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9EEE54-5379-12BA-FAE7-0141B18D6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8BB2DB-9099-826D-FC7E-3123FD0E33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3959A2-B97B-BEC6-F90A-49B8EA8921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968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7BE4C17C-980B-EF59-6BA3-8AE2FCFA8814}"/>
              </a:ext>
            </a:extLst>
          </p:cNvPr>
          <p:cNvSpPr>
            <a:spLocks noGrp="1"/>
          </p:cNvSpPr>
          <p:nvPr>
            <p:ph type="pic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988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2845D2B3-C82A-82C3-8E11-A56A956A9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ubtitle 9">
            <a:extLst>
              <a:ext uri="{FF2B5EF4-FFF2-40B4-BE49-F238E27FC236}">
                <a16:creationId xmlns:a16="http://schemas.microsoft.com/office/drawing/2014/main" id="{859F2396-79B8-72BF-E28E-9AAF2B62D8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448D2C0C-2736-4D9F-4D0C-6670D0B0E1D0}"/>
              </a:ext>
            </a:extLst>
          </p:cNvPr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D7D8CA3C-4F11-B1D3-3853-06039E004102}"/>
              </a:ext>
            </a:extLst>
          </p:cNvPr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797032FA-7095-224A-B94C-4911717E8D48}"/>
              </a:ext>
            </a:extLst>
          </p:cNvPr>
          <p:cNvSpPr>
            <a:spLocks noGrp="1"/>
          </p:cNvSpPr>
          <p:nvPr>
            <p:ph sz="half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5CD4AF4C-97CD-BFB5-DD8D-89CD53E6D54A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7E9294F-AE94-789D-5952-12459B198B4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49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89322-A9B8-6D00-C269-F17633912787}"/>
              </a:ext>
            </a:extLst>
          </p:cNvPr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5187B0-7FB7-F74A-2232-25B8BD7FC0E1}"/>
              </a:ext>
            </a:extLst>
          </p:cNvPr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B1BE2E-A397-0AA7-6044-FFBA49028D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B00442-29A2-FDF0-D66C-C153DB77B40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EDE564B-5E67-F4EC-2536-7EB1EDDAA0AE}"/>
              </a:ext>
            </a:extLst>
          </p:cNvPr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FC67BF1-5761-A4EF-24E1-7723A100576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D654D2-C4FB-6D02-D4FC-06536BCFC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314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618C2A7-184C-2809-245F-FBBE1FA36347}"/>
              </a:ext>
            </a:extLst>
          </p:cNvPr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F8C57-930C-E479-0E83-C7FE86DEAAF1}"/>
              </a:ext>
            </a:extLst>
          </p:cNvPr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4DFBBF-3AD6-591E-F7C7-D5F5F2DF1B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9786FF-5829-2D2E-20FC-BA357FD3B55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856B22-C6C8-05F7-9417-9FC7343616D4}"/>
              </a:ext>
            </a:extLst>
          </p:cNvPr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F77B67E-B1F3-C634-BAF5-9F5FC26E837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109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ntagon 1">
            <a:extLst>
              <a:ext uri="{FF2B5EF4-FFF2-40B4-BE49-F238E27FC236}">
                <a16:creationId xmlns:a16="http://schemas.microsoft.com/office/drawing/2014/main" id="{EAB82F37-25EF-AC64-7917-908A7CDFE91D}"/>
              </a:ext>
            </a:extLst>
          </p:cNvPr>
          <p:cNvSpPr/>
          <p:nvPr/>
        </p:nvSpPr>
        <p:spPr>
          <a:xfrm flipH="1">
            <a:off x="5507737" y="2288461"/>
            <a:ext cx="2499683" cy="953669"/>
          </a:xfrm>
          <a:prstGeom prst="homePlate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288000" rtlCol="0" anchor="ctr"/>
          <a:lstStyle/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400" b="1" dirty="0">
                <a:solidFill>
                  <a:schemeClr val="tx1"/>
                </a:solidFill>
              </a:rPr>
              <a:t>Write title here</a:t>
            </a:r>
          </a:p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3" name="Pentagon 2">
            <a:extLst>
              <a:ext uri="{FF2B5EF4-FFF2-40B4-BE49-F238E27FC236}">
                <a16:creationId xmlns:a16="http://schemas.microsoft.com/office/drawing/2014/main" id="{47203A3B-A3BD-A618-425D-29316BD58D28}"/>
              </a:ext>
            </a:extLst>
          </p:cNvPr>
          <p:cNvSpPr/>
          <p:nvPr/>
        </p:nvSpPr>
        <p:spPr>
          <a:xfrm flipH="1">
            <a:off x="4867657" y="3687030"/>
            <a:ext cx="3139763" cy="953669"/>
          </a:xfrm>
          <a:prstGeom prst="homePlate">
            <a:avLst/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288000" rtlCol="0" anchor="ctr"/>
          <a:lstStyle/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400" b="1" dirty="0">
                <a:solidFill>
                  <a:schemeClr val="tx1"/>
                </a:solidFill>
              </a:rPr>
              <a:t>Write title here</a:t>
            </a:r>
          </a:p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4" name="Pentagon 3">
            <a:extLst>
              <a:ext uri="{FF2B5EF4-FFF2-40B4-BE49-F238E27FC236}">
                <a16:creationId xmlns:a16="http://schemas.microsoft.com/office/drawing/2014/main" id="{4E4AF7AE-E3A3-750C-EF60-128D964F5076}"/>
              </a:ext>
            </a:extLst>
          </p:cNvPr>
          <p:cNvSpPr/>
          <p:nvPr/>
        </p:nvSpPr>
        <p:spPr>
          <a:xfrm>
            <a:off x="8161379" y="2885966"/>
            <a:ext cx="2887622" cy="953669"/>
          </a:xfrm>
          <a:prstGeom prst="homePlat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rtlCol="0" anchor="ctr"/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400" b="1" dirty="0">
                <a:solidFill>
                  <a:schemeClr val="tx1"/>
                </a:solidFill>
              </a:rPr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7" name="Freeform 51">
            <a:extLst>
              <a:ext uri="{FF2B5EF4-FFF2-40B4-BE49-F238E27FC236}">
                <a16:creationId xmlns:a16="http://schemas.microsoft.com/office/drawing/2014/main" id="{3313A812-C11A-FA24-C514-A77E785AF7F9}"/>
              </a:ext>
            </a:extLst>
          </p:cNvPr>
          <p:cNvSpPr>
            <a:spLocks/>
          </p:cNvSpPr>
          <p:nvPr/>
        </p:nvSpPr>
        <p:spPr bwMode="auto">
          <a:xfrm>
            <a:off x="6808175" y="2403604"/>
            <a:ext cx="1036897" cy="603673"/>
          </a:xfrm>
          <a:custGeom>
            <a:avLst/>
            <a:gdLst>
              <a:gd name="T0" fmla="*/ 730 w 730"/>
              <a:gd name="T1" fmla="*/ 0 h 425"/>
              <a:gd name="T2" fmla="*/ 0 w 730"/>
              <a:gd name="T3" fmla="*/ 425 h 425"/>
              <a:gd name="T4" fmla="*/ 730 w 730"/>
              <a:gd name="T5" fmla="*/ 425 h 425"/>
              <a:gd name="T6" fmla="*/ 730 w 730"/>
              <a:gd name="T7" fmla="*/ 0 h 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30" h="425">
                <a:moveTo>
                  <a:pt x="730" y="0"/>
                </a:moveTo>
                <a:lnTo>
                  <a:pt x="0" y="425"/>
                </a:lnTo>
                <a:lnTo>
                  <a:pt x="730" y="425"/>
                </a:lnTo>
                <a:lnTo>
                  <a:pt x="73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8" name="Freeform 55">
            <a:extLst>
              <a:ext uri="{FF2B5EF4-FFF2-40B4-BE49-F238E27FC236}">
                <a16:creationId xmlns:a16="http://schemas.microsoft.com/office/drawing/2014/main" id="{2E0FB4EE-95D4-D07D-CF93-8FC368B7D784}"/>
              </a:ext>
            </a:extLst>
          </p:cNvPr>
          <p:cNvSpPr>
            <a:spLocks/>
          </p:cNvSpPr>
          <p:nvPr/>
        </p:nvSpPr>
        <p:spPr bwMode="auto">
          <a:xfrm>
            <a:off x="8181708" y="3549873"/>
            <a:ext cx="1099395" cy="82384"/>
          </a:xfrm>
          <a:custGeom>
            <a:avLst/>
            <a:gdLst>
              <a:gd name="T0" fmla="*/ 689 w 774"/>
              <a:gd name="T1" fmla="*/ 0 h 58"/>
              <a:gd name="T2" fmla="*/ 100 w 774"/>
              <a:gd name="T3" fmla="*/ 0 h 58"/>
              <a:gd name="T4" fmla="*/ 100 w 774"/>
              <a:gd name="T5" fmla="*/ 58 h 58"/>
              <a:gd name="T6" fmla="*/ 0 w 774"/>
              <a:gd name="T7" fmla="*/ 58 h 58"/>
              <a:gd name="T8" fmla="*/ 0 w 774"/>
              <a:gd name="T9" fmla="*/ 58 h 58"/>
              <a:gd name="T10" fmla="*/ 774 w 774"/>
              <a:gd name="T11" fmla="*/ 58 h 58"/>
              <a:gd name="T12" fmla="*/ 689 w 774"/>
              <a:gd name="T13" fmla="*/ 0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74" h="58">
                <a:moveTo>
                  <a:pt x="689" y="0"/>
                </a:moveTo>
                <a:lnTo>
                  <a:pt x="100" y="0"/>
                </a:lnTo>
                <a:lnTo>
                  <a:pt x="100" y="58"/>
                </a:lnTo>
                <a:lnTo>
                  <a:pt x="0" y="58"/>
                </a:lnTo>
                <a:lnTo>
                  <a:pt x="0" y="58"/>
                </a:lnTo>
                <a:lnTo>
                  <a:pt x="774" y="58"/>
                </a:lnTo>
                <a:lnTo>
                  <a:pt x="689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9" name="Freeform 63">
            <a:extLst>
              <a:ext uri="{FF2B5EF4-FFF2-40B4-BE49-F238E27FC236}">
                <a16:creationId xmlns:a16="http://schemas.microsoft.com/office/drawing/2014/main" id="{7989BD2F-9BE1-91EB-9311-DCE80BF4C973}"/>
              </a:ext>
            </a:extLst>
          </p:cNvPr>
          <p:cNvSpPr>
            <a:spLocks/>
          </p:cNvSpPr>
          <p:nvPr/>
        </p:nvSpPr>
        <p:spPr bwMode="auto">
          <a:xfrm>
            <a:off x="7156175" y="3643619"/>
            <a:ext cx="666171" cy="392032"/>
          </a:xfrm>
          <a:custGeom>
            <a:avLst/>
            <a:gdLst>
              <a:gd name="T0" fmla="*/ 469 w 469"/>
              <a:gd name="T1" fmla="*/ 0 h 276"/>
              <a:gd name="T2" fmla="*/ 0 w 469"/>
              <a:gd name="T3" fmla="*/ 276 h 276"/>
              <a:gd name="T4" fmla="*/ 469 w 469"/>
              <a:gd name="T5" fmla="*/ 276 h 276"/>
              <a:gd name="T6" fmla="*/ 469 w 469"/>
              <a:gd name="T7" fmla="*/ 0 h 2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69" h="276">
                <a:moveTo>
                  <a:pt x="469" y="0"/>
                </a:moveTo>
                <a:lnTo>
                  <a:pt x="0" y="276"/>
                </a:lnTo>
                <a:lnTo>
                  <a:pt x="469" y="276"/>
                </a:lnTo>
                <a:lnTo>
                  <a:pt x="469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517392-4278-8B91-332C-82C6AE18323C}"/>
              </a:ext>
            </a:extLst>
          </p:cNvPr>
          <p:cNvSpPr/>
          <p:nvPr/>
        </p:nvSpPr>
        <p:spPr>
          <a:xfrm>
            <a:off x="7967649" y="1957597"/>
            <a:ext cx="214058" cy="3709673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92">
            <a:extLst>
              <a:ext uri="{FF2B5EF4-FFF2-40B4-BE49-F238E27FC236}">
                <a16:creationId xmlns:a16="http://schemas.microsoft.com/office/drawing/2014/main" id="{51C92DBF-B7CF-A67B-F5C4-3EA8BCF21740}"/>
              </a:ext>
            </a:extLst>
          </p:cNvPr>
          <p:cNvSpPr>
            <a:spLocks/>
          </p:cNvSpPr>
          <p:nvPr/>
        </p:nvSpPr>
        <p:spPr bwMode="auto">
          <a:xfrm>
            <a:off x="7767589" y="5578214"/>
            <a:ext cx="629355" cy="1294485"/>
          </a:xfrm>
          <a:custGeom>
            <a:avLst/>
            <a:gdLst>
              <a:gd name="T0" fmla="*/ 250 w 304"/>
              <a:gd name="T1" fmla="*/ 0 h 525"/>
              <a:gd name="T2" fmla="*/ 304 w 304"/>
              <a:gd name="T3" fmla="*/ 506 h 525"/>
              <a:gd name="T4" fmla="*/ 155 w 304"/>
              <a:gd name="T5" fmla="*/ 525 h 525"/>
              <a:gd name="T6" fmla="*/ 0 w 304"/>
              <a:gd name="T7" fmla="*/ 506 h 525"/>
              <a:gd name="T8" fmla="*/ 56 w 304"/>
              <a:gd name="T9" fmla="*/ 0 h 525"/>
              <a:gd name="T10" fmla="*/ 250 w 304"/>
              <a:gd name="T11" fmla="*/ 0 h 525"/>
              <a:gd name="connsiteX0" fmla="*/ 10446 w 12222"/>
              <a:gd name="connsiteY0" fmla="*/ 0 h 17359"/>
              <a:gd name="connsiteX1" fmla="*/ 12222 w 12222"/>
              <a:gd name="connsiteY1" fmla="*/ 9638 h 17359"/>
              <a:gd name="connsiteX2" fmla="*/ 7321 w 12222"/>
              <a:gd name="connsiteY2" fmla="*/ 10000 h 17359"/>
              <a:gd name="connsiteX3" fmla="*/ 0 w 12222"/>
              <a:gd name="connsiteY3" fmla="*/ 17359 h 17359"/>
              <a:gd name="connsiteX4" fmla="*/ 4064 w 12222"/>
              <a:gd name="connsiteY4" fmla="*/ 0 h 17359"/>
              <a:gd name="connsiteX5" fmla="*/ 10446 w 12222"/>
              <a:gd name="connsiteY5" fmla="*/ 0 h 17359"/>
              <a:gd name="connsiteX0" fmla="*/ 10446 w 14575"/>
              <a:gd name="connsiteY0" fmla="*/ 0 h 17359"/>
              <a:gd name="connsiteX1" fmla="*/ 14575 w 14575"/>
              <a:gd name="connsiteY1" fmla="*/ 17131 h 17359"/>
              <a:gd name="connsiteX2" fmla="*/ 7321 w 14575"/>
              <a:gd name="connsiteY2" fmla="*/ 10000 h 17359"/>
              <a:gd name="connsiteX3" fmla="*/ 0 w 14575"/>
              <a:gd name="connsiteY3" fmla="*/ 17359 h 17359"/>
              <a:gd name="connsiteX4" fmla="*/ 4064 w 14575"/>
              <a:gd name="connsiteY4" fmla="*/ 0 h 17359"/>
              <a:gd name="connsiteX5" fmla="*/ 10446 w 14575"/>
              <a:gd name="connsiteY5" fmla="*/ 0 h 17359"/>
              <a:gd name="connsiteX0" fmla="*/ 10446 w 14575"/>
              <a:gd name="connsiteY0" fmla="*/ 0 h 17359"/>
              <a:gd name="connsiteX1" fmla="*/ 14575 w 14575"/>
              <a:gd name="connsiteY1" fmla="*/ 17131 h 17359"/>
              <a:gd name="connsiteX2" fmla="*/ 0 w 14575"/>
              <a:gd name="connsiteY2" fmla="*/ 17359 h 17359"/>
              <a:gd name="connsiteX3" fmla="*/ 4064 w 14575"/>
              <a:gd name="connsiteY3" fmla="*/ 0 h 17359"/>
              <a:gd name="connsiteX4" fmla="*/ 10446 w 14575"/>
              <a:gd name="connsiteY4" fmla="*/ 0 h 17359"/>
              <a:gd name="connsiteX0" fmla="*/ 10446 w 14575"/>
              <a:gd name="connsiteY0" fmla="*/ 0 h 17359"/>
              <a:gd name="connsiteX1" fmla="*/ 14575 w 14575"/>
              <a:gd name="connsiteY1" fmla="*/ 17358 h 17359"/>
              <a:gd name="connsiteX2" fmla="*/ 0 w 14575"/>
              <a:gd name="connsiteY2" fmla="*/ 17359 h 17359"/>
              <a:gd name="connsiteX3" fmla="*/ 4064 w 14575"/>
              <a:gd name="connsiteY3" fmla="*/ 0 h 17359"/>
              <a:gd name="connsiteX4" fmla="*/ 10446 w 14575"/>
              <a:gd name="connsiteY4" fmla="*/ 0 h 17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75" h="17359">
                <a:moveTo>
                  <a:pt x="10446" y="0"/>
                </a:moveTo>
                <a:lnTo>
                  <a:pt x="14575" y="17358"/>
                </a:lnTo>
                <a:lnTo>
                  <a:pt x="0" y="17359"/>
                </a:lnTo>
                <a:lnTo>
                  <a:pt x="4064" y="0"/>
                </a:lnTo>
                <a:lnTo>
                  <a:pt x="10446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12" name="Freeform 93">
            <a:extLst>
              <a:ext uri="{FF2B5EF4-FFF2-40B4-BE49-F238E27FC236}">
                <a16:creationId xmlns:a16="http://schemas.microsoft.com/office/drawing/2014/main" id="{9583255C-7FE4-C8A9-17BA-A9ACE32B0292}"/>
              </a:ext>
            </a:extLst>
          </p:cNvPr>
          <p:cNvSpPr>
            <a:spLocks/>
          </p:cNvSpPr>
          <p:nvPr/>
        </p:nvSpPr>
        <p:spPr bwMode="auto">
          <a:xfrm>
            <a:off x="7863537" y="5578214"/>
            <a:ext cx="431804" cy="745714"/>
          </a:xfrm>
          <a:custGeom>
            <a:avLst/>
            <a:gdLst>
              <a:gd name="T0" fmla="*/ 250 w 304"/>
              <a:gd name="T1" fmla="*/ 0 h 525"/>
              <a:gd name="T2" fmla="*/ 304 w 304"/>
              <a:gd name="T3" fmla="*/ 506 h 525"/>
              <a:gd name="T4" fmla="*/ 155 w 304"/>
              <a:gd name="T5" fmla="*/ 525 h 525"/>
              <a:gd name="T6" fmla="*/ 0 w 304"/>
              <a:gd name="T7" fmla="*/ 506 h 525"/>
              <a:gd name="T8" fmla="*/ 56 w 304"/>
              <a:gd name="T9" fmla="*/ 0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4" h="525">
                <a:moveTo>
                  <a:pt x="250" y="0"/>
                </a:moveTo>
                <a:lnTo>
                  <a:pt x="304" y="506"/>
                </a:lnTo>
                <a:lnTo>
                  <a:pt x="155" y="525"/>
                </a:lnTo>
                <a:lnTo>
                  <a:pt x="0" y="506"/>
                </a:lnTo>
                <a:lnTo>
                  <a:pt x="5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13" name="Oval 99">
            <a:extLst>
              <a:ext uri="{FF2B5EF4-FFF2-40B4-BE49-F238E27FC236}">
                <a16:creationId xmlns:a16="http://schemas.microsoft.com/office/drawing/2014/main" id="{2CA9A09B-FD95-6269-7DC1-E3DA33F70C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7513" y="1738854"/>
            <a:ext cx="325273" cy="32385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24" name="Title 23">
            <a:extLst>
              <a:ext uri="{FF2B5EF4-FFF2-40B4-BE49-F238E27FC236}">
                <a16:creationId xmlns:a16="http://schemas.microsoft.com/office/drawing/2014/main" id="{D9BB61EE-9B8D-1E30-6625-72C5C4107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Subtitle 24">
            <a:extLst>
              <a:ext uri="{FF2B5EF4-FFF2-40B4-BE49-F238E27FC236}">
                <a16:creationId xmlns:a16="http://schemas.microsoft.com/office/drawing/2014/main" id="{BFDF0BBC-1015-772D-654A-437E68CCF8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AFC277B0-3563-8BC0-B1AA-3B0218C28DC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5233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E3AA82D-A04B-680F-B16A-0F3E2B7300FE}"/>
              </a:ext>
            </a:extLst>
          </p:cNvPr>
          <p:cNvSpPr txBox="1"/>
          <p:nvPr/>
        </p:nvSpPr>
        <p:spPr>
          <a:xfrm>
            <a:off x="8136226" y="2126657"/>
            <a:ext cx="2379062" cy="8562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A27671-63BC-EE25-5F07-41CC75763B41}"/>
              </a:ext>
            </a:extLst>
          </p:cNvPr>
          <p:cNvSpPr txBox="1"/>
          <p:nvPr/>
        </p:nvSpPr>
        <p:spPr>
          <a:xfrm>
            <a:off x="8136226" y="4300718"/>
            <a:ext cx="2379062" cy="8562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FA705E-F380-7A80-A47D-40ACFCDDE77F}"/>
              </a:ext>
            </a:extLst>
          </p:cNvPr>
          <p:cNvSpPr txBox="1"/>
          <p:nvPr/>
        </p:nvSpPr>
        <p:spPr>
          <a:xfrm>
            <a:off x="1723944" y="2126657"/>
            <a:ext cx="2379062" cy="8562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58AAA4-37AE-FA75-2FB0-FE09D49574D3}"/>
              </a:ext>
            </a:extLst>
          </p:cNvPr>
          <p:cNvSpPr txBox="1"/>
          <p:nvPr/>
        </p:nvSpPr>
        <p:spPr>
          <a:xfrm>
            <a:off x="1723944" y="4300718"/>
            <a:ext cx="2379062" cy="8562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9C96AA5-6877-3DAA-FB7F-870E1AD3DD30}"/>
              </a:ext>
            </a:extLst>
          </p:cNvPr>
          <p:cNvGrpSpPr/>
          <p:nvPr/>
        </p:nvGrpSpPr>
        <p:grpSpPr>
          <a:xfrm>
            <a:off x="3948217" y="1446222"/>
            <a:ext cx="4343586" cy="4324332"/>
            <a:chOff x="3948217" y="1621968"/>
            <a:chExt cx="4343586" cy="4324332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B54B287A-199A-4EB0-A4A3-BB5CEC0B0C9C}"/>
                </a:ext>
              </a:extLst>
            </p:cNvPr>
            <p:cNvSpPr>
              <a:spLocks/>
            </p:cNvSpPr>
            <p:nvPr/>
          </p:nvSpPr>
          <p:spPr bwMode="auto">
            <a:xfrm rot="18719003">
              <a:off x="3823390" y="2494249"/>
              <a:ext cx="2298628" cy="2048974"/>
            </a:xfrm>
            <a:custGeom>
              <a:avLst/>
              <a:gdLst>
                <a:gd name="connsiteX0" fmla="*/ 2298628 w 2298628"/>
                <a:gd name="connsiteY0" fmla="*/ 598273 h 2048974"/>
                <a:gd name="connsiteX1" fmla="*/ 1653123 w 2298628"/>
                <a:gd name="connsiteY1" fmla="*/ 1189799 h 2048974"/>
                <a:gd name="connsiteX2" fmla="*/ 1653123 w 2298628"/>
                <a:gd name="connsiteY2" fmla="*/ 895431 h 2048974"/>
                <a:gd name="connsiteX3" fmla="*/ 1627661 w 2298628"/>
                <a:gd name="connsiteY3" fmla="*/ 896723 h 2048974"/>
                <a:gd name="connsiteX4" fmla="*/ 587117 w 2298628"/>
                <a:gd name="connsiteY4" fmla="*/ 2048974 h 2048974"/>
                <a:gd name="connsiteX5" fmla="*/ 0 w 2298628"/>
                <a:gd name="connsiteY5" fmla="*/ 2048974 h 2048974"/>
                <a:gd name="connsiteX6" fmla="*/ 1567413 w 2298628"/>
                <a:gd name="connsiteY6" fmla="*/ 312622 h 2048974"/>
                <a:gd name="connsiteX7" fmla="*/ 1653123 w 2298628"/>
                <a:gd name="connsiteY7" fmla="*/ 308293 h 2048974"/>
                <a:gd name="connsiteX8" fmla="*/ 1653123 w 2298628"/>
                <a:gd name="connsiteY8" fmla="*/ 0 h 2048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98628" h="2048974">
                  <a:moveTo>
                    <a:pt x="2298628" y="598273"/>
                  </a:moveTo>
                  <a:lnTo>
                    <a:pt x="1653123" y="1189799"/>
                  </a:lnTo>
                  <a:lnTo>
                    <a:pt x="1653123" y="895431"/>
                  </a:lnTo>
                  <a:lnTo>
                    <a:pt x="1627661" y="896723"/>
                  </a:lnTo>
                  <a:cubicBezTo>
                    <a:pt x="1046844" y="955948"/>
                    <a:pt x="587117" y="1448514"/>
                    <a:pt x="587117" y="2048974"/>
                  </a:cubicBezTo>
                  <a:cubicBezTo>
                    <a:pt x="587117" y="2048974"/>
                    <a:pt x="587117" y="2048974"/>
                    <a:pt x="0" y="2048974"/>
                  </a:cubicBezTo>
                  <a:cubicBezTo>
                    <a:pt x="0" y="1143279"/>
                    <a:pt x="689591" y="401773"/>
                    <a:pt x="1567413" y="312622"/>
                  </a:cubicBezTo>
                  <a:lnTo>
                    <a:pt x="1653123" y="308293"/>
                  </a:lnTo>
                  <a:lnTo>
                    <a:pt x="1653123" y="0"/>
                  </a:lnTo>
                  <a:close/>
                </a:path>
              </a:pathLst>
            </a:custGeom>
            <a:solidFill>
              <a:schemeClr val="accent4"/>
            </a:solidFill>
            <a:ln w="25400">
              <a:noFill/>
              <a:miter lim="800000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latin typeface="Adobe Naskh Medium" panose="01010101010101010101" pitchFamily="50" charset="-78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2550436-9BFA-D442-BB79-ED787D82DA50}"/>
                </a:ext>
              </a:extLst>
            </p:cNvPr>
            <p:cNvSpPr>
              <a:spLocks/>
            </p:cNvSpPr>
            <p:nvPr/>
          </p:nvSpPr>
          <p:spPr bwMode="auto">
            <a:xfrm rot="18719003">
              <a:off x="4857055" y="3774748"/>
              <a:ext cx="2044475" cy="2298630"/>
            </a:xfrm>
            <a:custGeom>
              <a:avLst/>
              <a:gdLst>
                <a:gd name="connsiteX0" fmla="*/ 593775 w 2044475"/>
                <a:gd name="connsiteY0" fmla="*/ 0 h 2298630"/>
                <a:gd name="connsiteX1" fmla="*/ 1189799 w 2044475"/>
                <a:gd name="connsiteY1" fmla="*/ 645505 h 2298630"/>
                <a:gd name="connsiteX2" fmla="*/ 890981 w 2044475"/>
                <a:gd name="connsiteY2" fmla="*/ 645505 h 2298630"/>
                <a:gd name="connsiteX3" fmla="*/ 892283 w 2044475"/>
                <a:gd name="connsiteY3" fmla="*/ 670909 h 2298630"/>
                <a:gd name="connsiteX4" fmla="*/ 2044475 w 2044475"/>
                <a:gd name="connsiteY4" fmla="*/ 1706176 h 2298630"/>
                <a:gd name="connsiteX5" fmla="*/ 2044475 w 2044475"/>
                <a:gd name="connsiteY5" fmla="*/ 2298630 h 2298630"/>
                <a:gd name="connsiteX6" fmla="*/ 308183 w 2044475"/>
                <a:gd name="connsiteY6" fmla="*/ 731217 h 2298630"/>
                <a:gd name="connsiteX7" fmla="*/ 303826 w 2044475"/>
                <a:gd name="connsiteY7" fmla="*/ 645505 h 2298630"/>
                <a:gd name="connsiteX8" fmla="*/ 0 w 2044475"/>
                <a:gd name="connsiteY8" fmla="*/ 645505 h 2298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44475" h="2298630">
                  <a:moveTo>
                    <a:pt x="593775" y="0"/>
                  </a:moveTo>
                  <a:lnTo>
                    <a:pt x="1189799" y="645505"/>
                  </a:lnTo>
                  <a:lnTo>
                    <a:pt x="890981" y="645505"/>
                  </a:lnTo>
                  <a:lnTo>
                    <a:pt x="892283" y="670909"/>
                  </a:lnTo>
                  <a:cubicBezTo>
                    <a:pt x="952075" y="1251139"/>
                    <a:pt x="1449018" y="1706175"/>
                    <a:pt x="2044475" y="1706176"/>
                  </a:cubicBezTo>
                  <a:cubicBezTo>
                    <a:pt x="2044475" y="1706176"/>
                    <a:pt x="2044475" y="1706176"/>
                    <a:pt x="2044475" y="2298630"/>
                  </a:cubicBezTo>
                  <a:cubicBezTo>
                    <a:pt x="1143785" y="2298630"/>
                    <a:pt x="397900" y="1609039"/>
                    <a:pt x="308183" y="731217"/>
                  </a:cubicBezTo>
                  <a:lnTo>
                    <a:pt x="303826" y="645505"/>
                  </a:lnTo>
                  <a:lnTo>
                    <a:pt x="0" y="645505"/>
                  </a:lnTo>
                  <a:close/>
                </a:path>
              </a:pathLst>
            </a:custGeom>
            <a:solidFill>
              <a:schemeClr val="accent3"/>
            </a:solidFill>
            <a:ln w="25400">
              <a:noFill/>
              <a:miter lim="800000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latin typeface="Adobe Naskh Medium" panose="01010101010101010101" pitchFamily="50" charset="-78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FF2BCB56-F19A-851F-E932-3725A63E2191}"/>
                </a:ext>
              </a:extLst>
            </p:cNvPr>
            <p:cNvSpPr>
              <a:spLocks/>
            </p:cNvSpPr>
            <p:nvPr/>
          </p:nvSpPr>
          <p:spPr bwMode="auto">
            <a:xfrm rot="18719003">
              <a:off x="6120252" y="2994041"/>
              <a:ext cx="2298628" cy="2044475"/>
            </a:xfrm>
            <a:custGeom>
              <a:avLst/>
              <a:gdLst>
                <a:gd name="connsiteX0" fmla="*/ 2298628 w 2298628"/>
                <a:gd name="connsiteY0" fmla="*/ 0 h 2044475"/>
                <a:gd name="connsiteX1" fmla="*/ 733235 w 2298628"/>
                <a:gd name="connsiteY1" fmla="*/ 1736293 h 2044475"/>
                <a:gd name="connsiteX2" fmla="*/ 645505 w 2298628"/>
                <a:gd name="connsiteY2" fmla="*/ 1740759 h 2044475"/>
                <a:gd name="connsiteX3" fmla="*/ 645505 w 2298628"/>
                <a:gd name="connsiteY3" fmla="*/ 2044475 h 2044475"/>
                <a:gd name="connsiteX4" fmla="*/ 0 w 2298628"/>
                <a:gd name="connsiteY4" fmla="*/ 1452949 h 2044475"/>
                <a:gd name="connsiteX5" fmla="*/ 645505 w 2298628"/>
                <a:gd name="connsiteY5" fmla="*/ 854676 h 2044475"/>
                <a:gd name="connsiteX6" fmla="*/ 645505 w 2298628"/>
                <a:gd name="connsiteY6" fmla="*/ 1148349 h 2044475"/>
                <a:gd name="connsiteX7" fmla="*/ 673943 w 2298628"/>
                <a:gd name="connsiteY7" fmla="*/ 1146915 h 2044475"/>
                <a:gd name="connsiteX8" fmla="*/ 1712268 w 2298628"/>
                <a:gd name="connsiteY8" fmla="*/ 0 h 2044475"/>
                <a:gd name="connsiteX9" fmla="*/ 2298628 w 2298628"/>
                <a:gd name="connsiteY9" fmla="*/ 0 h 2044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98628" h="2044475">
                  <a:moveTo>
                    <a:pt x="2298628" y="0"/>
                  </a:moveTo>
                  <a:cubicBezTo>
                    <a:pt x="2298628" y="900691"/>
                    <a:pt x="1609925" y="1646576"/>
                    <a:pt x="733235" y="1736293"/>
                  </a:cubicBezTo>
                  <a:lnTo>
                    <a:pt x="645505" y="1740759"/>
                  </a:lnTo>
                  <a:lnTo>
                    <a:pt x="645505" y="2044475"/>
                  </a:lnTo>
                  <a:lnTo>
                    <a:pt x="0" y="1452949"/>
                  </a:lnTo>
                  <a:lnTo>
                    <a:pt x="645505" y="854676"/>
                  </a:lnTo>
                  <a:lnTo>
                    <a:pt x="645505" y="1148349"/>
                  </a:lnTo>
                  <a:lnTo>
                    <a:pt x="673943" y="1146915"/>
                  </a:lnTo>
                  <a:cubicBezTo>
                    <a:pt x="1257818" y="1087710"/>
                    <a:pt x="1712268" y="595457"/>
                    <a:pt x="1712268" y="0"/>
                  </a:cubicBezTo>
                  <a:cubicBezTo>
                    <a:pt x="1712268" y="0"/>
                    <a:pt x="1712268" y="0"/>
                    <a:pt x="2298628" y="0"/>
                  </a:cubicBezTo>
                  <a:close/>
                </a:path>
              </a:pathLst>
            </a:custGeom>
            <a:solidFill>
              <a:schemeClr val="accent2"/>
            </a:solidFill>
            <a:ln w="25400">
              <a:noFill/>
              <a:miter lim="800000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latin typeface="Adobe Naskh Medium" panose="01010101010101010101" pitchFamily="50" charset="-78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CD5E4502-9421-C190-AA7D-D2DCFAB3B0F7}"/>
                </a:ext>
              </a:extLst>
            </p:cNvPr>
            <p:cNvSpPr>
              <a:spLocks/>
            </p:cNvSpPr>
            <p:nvPr/>
          </p:nvSpPr>
          <p:spPr bwMode="auto">
            <a:xfrm rot="18719003">
              <a:off x="5532784" y="1401633"/>
              <a:ext cx="1836735" cy="2277406"/>
            </a:xfrm>
            <a:custGeom>
              <a:avLst/>
              <a:gdLst>
                <a:gd name="connsiteX0" fmla="*/ 1021368 w 1836735"/>
                <a:gd name="connsiteY0" fmla="*/ 486919 h 2277406"/>
                <a:gd name="connsiteX1" fmla="*/ 1524066 w 1836735"/>
                <a:gd name="connsiteY1" fmla="*/ 1543061 h 2277406"/>
                <a:gd name="connsiteX2" fmla="*/ 1528555 w 1836735"/>
                <a:gd name="connsiteY2" fmla="*/ 1631901 h 2277406"/>
                <a:gd name="connsiteX3" fmla="*/ 1836735 w 1836735"/>
                <a:gd name="connsiteY3" fmla="*/ 1631901 h 2277406"/>
                <a:gd name="connsiteX4" fmla="*/ 1240711 w 1836735"/>
                <a:gd name="connsiteY4" fmla="*/ 2277406 h 2277406"/>
                <a:gd name="connsiteX5" fmla="*/ 649185 w 1836735"/>
                <a:gd name="connsiteY5" fmla="*/ 1631901 h 2277406"/>
                <a:gd name="connsiteX6" fmla="*/ 942215 w 1836735"/>
                <a:gd name="connsiteY6" fmla="*/ 1631901 h 2277406"/>
                <a:gd name="connsiteX7" fmla="*/ 940777 w 1836735"/>
                <a:gd name="connsiteY7" fmla="*/ 1603309 h 2277406"/>
                <a:gd name="connsiteX8" fmla="*/ 9208 w 1836735"/>
                <a:gd name="connsiteY8" fmla="*/ 584339 h 2277406"/>
                <a:gd name="connsiteX9" fmla="*/ 0 w 1836735"/>
                <a:gd name="connsiteY9" fmla="*/ 583024 h 2277406"/>
                <a:gd name="connsiteX10" fmla="*/ 347743 w 1836735"/>
                <a:gd name="connsiteY10" fmla="*/ 264361 h 2277406"/>
                <a:gd name="connsiteX11" fmla="*/ 62512 w 1836735"/>
                <a:gd name="connsiteY11" fmla="*/ 0 h 2277406"/>
                <a:gd name="connsiteX12" fmla="*/ 140391 w 1836735"/>
                <a:gd name="connsiteY12" fmla="*/ 11899 h 2277406"/>
                <a:gd name="connsiteX13" fmla="*/ 1021368 w 1836735"/>
                <a:gd name="connsiteY13" fmla="*/ 486919 h 2277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36735" h="2277406">
                  <a:moveTo>
                    <a:pt x="1021368" y="486919"/>
                  </a:moveTo>
                  <a:cubicBezTo>
                    <a:pt x="1297724" y="763048"/>
                    <a:pt x="1482252" y="1131632"/>
                    <a:pt x="1524066" y="1543061"/>
                  </a:cubicBezTo>
                  <a:lnTo>
                    <a:pt x="1528555" y="1631901"/>
                  </a:lnTo>
                  <a:lnTo>
                    <a:pt x="1836735" y="1631901"/>
                  </a:lnTo>
                  <a:lnTo>
                    <a:pt x="1240711" y="2277406"/>
                  </a:lnTo>
                  <a:lnTo>
                    <a:pt x="649185" y="1631901"/>
                  </a:lnTo>
                  <a:lnTo>
                    <a:pt x="942215" y="1631901"/>
                  </a:lnTo>
                  <a:lnTo>
                    <a:pt x="940777" y="1603309"/>
                  </a:lnTo>
                  <a:cubicBezTo>
                    <a:pt x="889022" y="1091760"/>
                    <a:pt x="505918" y="679429"/>
                    <a:pt x="9208" y="584339"/>
                  </a:cubicBezTo>
                  <a:lnTo>
                    <a:pt x="0" y="583024"/>
                  </a:lnTo>
                  <a:lnTo>
                    <a:pt x="347743" y="264361"/>
                  </a:lnTo>
                  <a:lnTo>
                    <a:pt x="62512" y="0"/>
                  </a:lnTo>
                  <a:lnTo>
                    <a:pt x="140391" y="11899"/>
                  </a:lnTo>
                  <a:cubicBezTo>
                    <a:pt x="480151" y="81483"/>
                    <a:pt x="784492" y="250238"/>
                    <a:pt x="1021368" y="486919"/>
                  </a:cubicBezTo>
                  <a:close/>
                </a:path>
              </a:pathLst>
            </a:cu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vert="horz" wrap="square" lIns="91440" tIns="45720" rIns="91440" bIns="18288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>
                <a:solidFill>
                  <a:srgbClr val="FFFFFF"/>
                </a:solidFill>
                <a:latin typeface="Adobe Naskh Medium" panose="01010101010101010101" pitchFamily="50" charset="-78"/>
              </a:endParaRPr>
            </a:p>
          </p:txBody>
        </p:sp>
      </p:grpSp>
      <p:sp>
        <p:nvSpPr>
          <p:cNvPr id="12" name="Oval 11">
            <a:extLst>
              <a:ext uri="{FF2B5EF4-FFF2-40B4-BE49-F238E27FC236}">
                <a16:creationId xmlns:a16="http://schemas.microsoft.com/office/drawing/2014/main" id="{460F4CCE-217C-8C55-6F52-AB09C728F78C}"/>
              </a:ext>
            </a:extLst>
          </p:cNvPr>
          <p:cNvSpPr/>
          <p:nvPr/>
        </p:nvSpPr>
        <p:spPr>
          <a:xfrm>
            <a:off x="7012188" y="2406173"/>
            <a:ext cx="343116" cy="343114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>
                <a:solidFill>
                  <a:srgbClr val="FFFFFF"/>
                </a:solidFill>
              </a:rPr>
              <a:t>01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940C098-DDE5-681B-FDE9-F774E03EF3D8}"/>
              </a:ext>
            </a:extLst>
          </p:cNvPr>
          <p:cNvSpPr/>
          <p:nvPr/>
        </p:nvSpPr>
        <p:spPr>
          <a:xfrm>
            <a:off x="7010308" y="4451280"/>
            <a:ext cx="343116" cy="343114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>
                <a:solidFill>
                  <a:srgbClr val="FFFFFF"/>
                </a:solidFill>
              </a:rPr>
              <a:t>02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359DA819-3165-5A6E-ABBA-846DB1BB8E88}"/>
              </a:ext>
            </a:extLst>
          </p:cNvPr>
          <p:cNvSpPr/>
          <p:nvPr/>
        </p:nvSpPr>
        <p:spPr>
          <a:xfrm>
            <a:off x="4899998" y="2406173"/>
            <a:ext cx="343116" cy="343114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dirty="0">
                <a:solidFill>
                  <a:srgbClr val="FFFFFF"/>
                </a:solidFill>
              </a:rPr>
              <a:t>04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A2A23312-DF42-40BD-FC0C-B8A845429253}"/>
              </a:ext>
            </a:extLst>
          </p:cNvPr>
          <p:cNvSpPr/>
          <p:nvPr/>
        </p:nvSpPr>
        <p:spPr>
          <a:xfrm>
            <a:off x="4898118" y="4451280"/>
            <a:ext cx="343116" cy="343114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dirty="0">
                <a:solidFill>
                  <a:srgbClr val="FFFFFF"/>
                </a:solidFill>
              </a:rPr>
              <a:t>03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8CDFA10-91B8-8059-AF38-909619E3EB2E}"/>
              </a:ext>
            </a:extLst>
          </p:cNvPr>
          <p:cNvSpPr/>
          <p:nvPr/>
        </p:nvSpPr>
        <p:spPr>
          <a:xfrm>
            <a:off x="5478495" y="3219654"/>
            <a:ext cx="1267783" cy="7848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Write title</a:t>
            </a:r>
          </a:p>
          <a:p>
            <a:pPr algn="ctr">
              <a:spcBef>
                <a:spcPts val="600"/>
              </a:spcBef>
            </a:pP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here</a:t>
            </a:r>
          </a:p>
        </p:txBody>
      </p:sp>
      <p:sp>
        <p:nvSpPr>
          <p:cNvPr id="31" name="Title 30">
            <a:extLst>
              <a:ext uri="{FF2B5EF4-FFF2-40B4-BE49-F238E27FC236}">
                <a16:creationId xmlns:a16="http://schemas.microsoft.com/office/drawing/2014/main" id="{24F860CC-60B5-D3ED-641C-CEF88FD7F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Subtitle 31">
            <a:extLst>
              <a:ext uri="{FF2B5EF4-FFF2-40B4-BE49-F238E27FC236}">
                <a16:creationId xmlns:a16="http://schemas.microsoft.com/office/drawing/2014/main" id="{63602120-A78F-751F-D342-075B0862F6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250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3DAEDDD-5DE7-76E2-9A17-903A41044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A602B45D-4C16-D4E3-0F9D-E71FA1CACE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5A1343-5E90-AD78-7D84-68FFA8C50762}"/>
              </a:ext>
            </a:extLst>
          </p:cNvPr>
          <p:cNvSpPr txBox="1"/>
          <p:nvPr/>
        </p:nvSpPr>
        <p:spPr>
          <a:xfrm>
            <a:off x="1493114" y="5593166"/>
            <a:ext cx="2379062" cy="8562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2CABAF-B3FE-F7BE-BE0D-2F7F5059756D}"/>
              </a:ext>
            </a:extLst>
          </p:cNvPr>
          <p:cNvSpPr txBox="1"/>
          <p:nvPr/>
        </p:nvSpPr>
        <p:spPr>
          <a:xfrm>
            <a:off x="4362915" y="5593166"/>
            <a:ext cx="2379062" cy="8562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50A4010-AD23-5995-7B04-B203DBD1B5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1186726"/>
              </p:ext>
            </p:extLst>
          </p:nvPr>
        </p:nvGraphicFramePr>
        <p:xfrm>
          <a:off x="1493114" y="2078326"/>
          <a:ext cx="9117704" cy="3284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87292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4388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F2008-1949-AF8B-BA6B-E433E81CA1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A7BB0A-BF9D-0E77-A031-A36F5275B9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01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B05D0-3FD4-ABE6-F865-C675B6239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CBE8C3-4AE2-10B4-984F-89CBA56E25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E9850-896B-612F-BBDC-0A784CB1D50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F5AF6E-075A-7220-303C-1784970E60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BF4706-ED25-5473-05CD-674D66D90FEF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FB1157A-61DA-84C3-87B9-D5A8E5FA1E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51046B0-6E35-581C-6495-F86125719477}"/>
              </a:ext>
            </a:extLst>
          </p:cNvPr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BFA4162-02CE-4F29-040E-3A75A41458A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EA577D4A-46B9-68A4-A160-BBE495B9B88F}"/>
              </a:ext>
            </a:extLst>
          </p:cNvPr>
          <p:cNvSpPr>
            <a:spLocks noGrp="1"/>
          </p:cNvSpPr>
          <p:nvPr>
            <p:ph sz="half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22C49CE-456C-10A3-51AA-A7F3DBBA458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AD9F69A8-A6F2-FC8B-A2EC-9EAD80691651}"/>
              </a:ext>
            </a:extLst>
          </p:cNvPr>
          <p:cNvSpPr>
            <a:spLocks noGrp="1"/>
          </p:cNvSpPr>
          <p:nvPr>
            <p:ph sz="half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C9ACDC9-BD2F-FA51-F284-932B1724748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8A2D6160-3F12-2069-2C19-03903C4290A5}"/>
              </a:ext>
            </a:extLst>
          </p:cNvPr>
          <p:cNvSpPr>
            <a:spLocks noGrp="1"/>
          </p:cNvSpPr>
          <p:nvPr>
            <p:ph sz="half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44A63FB1-2596-93FB-D729-F4C37804112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20EE287-2522-B3F5-5B76-48A00D3A914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1DF0CE81-9B9A-5A94-C8C2-681C5F3F3F0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1DEE963C-FFF0-F8B1-B9CD-A3B437D154C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A8F35A18-72E0-CDBE-73B7-CEE503AADC3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D5342C77-93E7-F568-0A2A-C89CEF5748E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429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95390E8-71EF-62FD-B9B6-8DF308483ECD}"/>
              </a:ext>
            </a:extLst>
          </p:cNvPr>
          <p:cNvSpPr>
            <a:spLocks noGrp="1"/>
          </p:cNvSpPr>
          <p:nvPr>
            <p:ph type="pic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EED35B-BF9B-3A92-0464-2212ADF53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739A3F-D9BB-9FFC-5F80-1634F49107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3313FA-4D33-76ED-C7F2-3DE93D78B70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670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ubtitle 24">
            <a:extLst>
              <a:ext uri="{FF2B5EF4-FFF2-40B4-BE49-F238E27FC236}">
                <a16:creationId xmlns:a16="http://schemas.microsoft.com/office/drawing/2014/main" id="{4F82332B-6633-1612-B5D7-3E4712B470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D3DE343A-DC69-C597-2C95-7A779F40ECB5}"/>
              </a:ext>
            </a:extLst>
          </p:cNvPr>
          <p:cNvSpPr>
            <a:spLocks noGrp="1"/>
          </p:cNvSpPr>
          <p:nvPr>
            <p:ph type="pic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ECD94D-DE44-4658-14FF-35A4B8E98406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D30E9741-FCB5-802E-8A0D-EFEA11798FA2}"/>
              </a:ext>
            </a:extLst>
          </p:cNvPr>
          <p:cNvSpPr>
            <a:spLocks noGrp="1"/>
          </p:cNvSpPr>
          <p:nvPr>
            <p:ph type="pic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91B1180F-CB18-6CE1-36E9-2A7890116E90}"/>
              </a:ext>
            </a:extLst>
          </p:cNvPr>
          <p:cNvSpPr>
            <a:spLocks noGrp="1"/>
          </p:cNvSpPr>
          <p:nvPr>
            <p:ph type="pic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itle 23">
            <a:extLst>
              <a:ext uri="{FF2B5EF4-FFF2-40B4-BE49-F238E27FC236}">
                <a16:creationId xmlns:a16="http://schemas.microsoft.com/office/drawing/2014/main" id="{722FB1FB-55E5-2AA2-CF01-25B4E303D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A921873-4C19-E165-D15F-145CDFFED00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"/>
          <p:cNvSpPr/>
          <p:nvPr/>
        </p:nvSpPr>
        <p:spPr>
          <a:xfrm>
            <a:off x="7001386" y="5762092"/>
            <a:ext cx="3868615" cy="127001"/>
          </a:xfrm>
          <a:prstGeom prst="rect">
            <a:avLst/>
          </a:prstGeom>
          <a:solidFill>
            <a:srgbClr val="1C1F25">
              <a:alpha val="10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3" name="Rectangle"/>
          <p:cNvSpPr/>
          <p:nvPr/>
        </p:nvSpPr>
        <p:spPr>
          <a:xfrm>
            <a:off x="7001388" y="5762092"/>
            <a:ext cx="2999785" cy="127001"/>
          </a:xfrm>
          <a:prstGeom prst="rect">
            <a:avLst/>
          </a:prstGeom>
          <a:solidFill>
            <a:srgbClr val="1C1F25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7" name="Chart tittle"/>
          <p:cNvSpPr txBox="1"/>
          <p:nvPr/>
        </p:nvSpPr>
        <p:spPr>
          <a:xfrm>
            <a:off x="7001386" y="5399791"/>
            <a:ext cx="857414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l">
              <a:lnSpc>
                <a:spcPct val="150000"/>
              </a:lnSpc>
              <a:defRPr sz="2000" b="0">
                <a:solidFill>
                  <a:srgbClr val="6A6E77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</a:lstStyle>
          <a:p>
            <a:pPr>
              <a:lnSpc>
                <a:spcPct val="100000"/>
              </a:lnSpc>
            </a:pPr>
            <a:r>
              <a:rPr lang="en-CA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Adobe Naskh Medium" panose="01010101010101010101" pitchFamily="50" charset="-78"/>
              </a:rPr>
              <a:t>Chart tittle</a:t>
            </a:r>
          </a:p>
        </p:txBody>
      </p:sp>
      <p:sp>
        <p:nvSpPr>
          <p:cNvPr id="18" name="70%"/>
          <p:cNvSpPr txBox="1"/>
          <p:nvPr/>
        </p:nvSpPr>
        <p:spPr>
          <a:xfrm>
            <a:off x="10051431" y="5037361"/>
            <a:ext cx="830356" cy="7386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 sz="6000" b="0">
                <a:solidFill>
                  <a:srgbClr val="3170F6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pPr>
            <a:r>
              <a:rPr sz="4800" dirty="0">
                <a:solidFill>
                  <a:schemeClr val="accent1"/>
                </a:solidFill>
                <a:latin typeface="+mj-lt"/>
                <a:cs typeface="Adobe Naskh Medium" panose="01010101010101010101" pitchFamily="50" charset="-78"/>
              </a:rPr>
              <a:t>70</a:t>
            </a:r>
            <a:r>
              <a:rPr sz="1600" dirty="0">
                <a:solidFill>
                  <a:schemeClr val="accent1"/>
                </a:solidFill>
                <a:latin typeface="+mj-lt"/>
                <a:cs typeface="Adobe Naskh Medium" panose="01010101010101010101" pitchFamily="50" charset="-78"/>
              </a:rPr>
              <a:t>%</a:t>
            </a:r>
            <a:endParaRPr sz="2000" dirty="0">
              <a:solidFill>
                <a:schemeClr val="accent1"/>
              </a:solidFill>
              <a:latin typeface="+mj-lt"/>
              <a:cs typeface="Adobe Naskh Medium" panose="01010101010101010101" pitchFamily="50" charset="-78"/>
            </a:endParaRPr>
          </a:p>
        </p:txBody>
      </p:sp>
      <p:sp>
        <p:nvSpPr>
          <p:cNvPr id="19" name="Rectangle"/>
          <p:cNvSpPr/>
          <p:nvPr/>
        </p:nvSpPr>
        <p:spPr>
          <a:xfrm>
            <a:off x="7001386" y="4596320"/>
            <a:ext cx="3868615" cy="127003"/>
          </a:xfrm>
          <a:prstGeom prst="rect">
            <a:avLst/>
          </a:prstGeom>
          <a:solidFill>
            <a:srgbClr val="1C1F25">
              <a:alpha val="10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0" name="Rectangle"/>
          <p:cNvSpPr/>
          <p:nvPr/>
        </p:nvSpPr>
        <p:spPr>
          <a:xfrm>
            <a:off x="7001388" y="4596319"/>
            <a:ext cx="3581849" cy="127004"/>
          </a:xfrm>
          <a:prstGeom prst="rect">
            <a:avLst/>
          </a:prstGeom>
          <a:solidFill>
            <a:srgbClr val="1C1F25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1" name="Chart tittle"/>
          <p:cNvSpPr txBox="1"/>
          <p:nvPr/>
        </p:nvSpPr>
        <p:spPr>
          <a:xfrm>
            <a:off x="7001386" y="4234019"/>
            <a:ext cx="857414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l">
              <a:lnSpc>
                <a:spcPct val="150000"/>
              </a:lnSpc>
              <a:defRPr sz="2000" b="0">
                <a:solidFill>
                  <a:srgbClr val="6A6E77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</a:lstStyle>
          <a:p>
            <a:pPr>
              <a:lnSpc>
                <a:spcPct val="100000"/>
              </a:lnSpc>
            </a:pPr>
            <a:r>
              <a:rPr sz="1400" dirty="0">
                <a:solidFill>
                  <a:schemeClr val="bg1">
                    <a:lumMod val="50000"/>
                  </a:schemeClr>
                </a:solidFill>
                <a:latin typeface="+mn-lt"/>
                <a:cs typeface="Adobe Naskh Medium" panose="01010101010101010101" pitchFamily="50" charset="-78"/>
              </a:rPr>
              <a:t>Chart tittle</a:t>
            </a:r>
          </a:p>
        </p:txBody>
      </p:sp>
      <p:sp>
        <p:nvSpPr>
          <p:cNvPr id="22" name="90%"/>
          <p:cNvSpPr txBox="1"/>
          <p:nvPr/>
        </p:nvSpPr>
        <p:spPr>
          <a:xfrm>
            <a:off x="10001173" y="3857657"/>
            <a:ext cx="830356" cy="7386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 sz="6000" b="0">
                <a:solidFill>
                  <a:srgbClr val="3170F6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pPr>
            <a:r>
              <a:rPr sz="4800" dirty="0">
                <a:solidFill>
                  <a:schemeClr val="accent1"/>
                </a:solidFill>
                <a:latin typeface="+mj-lt"/>
                <a:cs typeface="Adobe Naskh Medium" panose="01010101010101010101" pitchFamily="50" charset="-78"/>
              </a:rPr>
              <a:t>90</a:t>
            </a:r>
            <a:r>
              <a:rPr sz="1600" dirty="0">
                <a:solidFill>
                  <a:schemeClr val="accent1"/>
                </a:solidFill>
                <a:latin typeface="+mj-lt"/>
                <a:cs typeface="Adobe Naskh Medium" panose="01010101010101010101" pitchFamily="50" charset="-78"/>
              </a:rPr>
              <a:t>%</a:t>
            </a:r>
            <a:endParaRPr sz="2000" dirty="0">
              <a:solidFill>
                <a:schemeClr val="accent1"/>
              </a:solidFill>
              <a:latin typeface="+mj-lt"/>
              <a:cs typeface="Adobe Naskh Medium" panose="01010101010101010101" pitchFamily="50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24904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0C66B89-21CB-8A98-4FE8-C8C20EAD7CDA}"/>
              </a:ext>
            </a:extLst>
          </p:cNvPr>
          <p:cNvSpPr>
            <a:spLocks noGrp="1"/>
          </p:cNvSpPr>
          <p:nvPr>
            <p:ph type="pic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73E3D183-9D4E-7694-72C9-EBB6829F7D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F2D8F40-1C51-A2A7-48DC-36D45EA5B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9939716-058F-AF26-589D-6A269E3AB24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1645515" y="4637828"/>
            <a:ext cx="2732604" cy="131819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A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798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E049DF6B-1779-3975-FFA5-8D4D7C90A0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9289647-325D-3A08-D250-C46B34F7C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ED2C254-1219-9E83-B452-1169C32BA7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431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18AE4-D724-3138-18EB-D6CCA7E76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5D5E4E-CC06-B2B7-4284-31304A54A06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8CA8FC5-EB8D-00F4-73AB-19BC4D49EA75}"/>
              </a:ext>
            </a:extLst>
          </p:cNvPr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3826F9-9864-8106-CDA4-C3E87E68EABD}"/>
              </a:ext>
            </a:extLst>
          </p:cNvPr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E727AB4-5748-26B8-0917-31C96D9B35B8}"/>
              </a:ext>
            </a:extLst>
          </p:cNvPr>
          <p:cNvSpPr>
            <a:spLocks noGrp="1"/>
          </p:cNvSpPr>
          <p:nvPr>
            <p:ph type="pic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C27CA25F-DAFA-08CD-1D58-73EF1078AA9B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7E5E210-C0D5-854F-CE05-047145605ADF}"/>
              </a:ext>
            </a:extLst>
          </p:cNvPr>
          <p:cNvSpPr>
            <a:spLocks noGrp="1"/>
          </p:cNvSpPr>
          <p:nvPr>
            <p:ph type="pic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0CE804-89E6-BEF0-545C-88DEEBBC04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723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EA2B4-C5D0-A22A-B8CA-0DD12ACAD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089F69-50DC-9CE6-74A2-E1CB7BC17624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8E2A23-F6EB-9334-7445-6689A6E288EF}"/>
              </a:ext>
            </a:extLst>
          </p:cNvPr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655FB80-1CD9-64A8-0892-AE4A88A7AFBF}"/>
              </a:ext>
            </a:extLst>
          </p:cNvPr>
          <p:cNvSpPr>
            <a:spLocks noGrp="1"/>
          </p:cNvSpPr>
          <p:nvPr>
            <p:ph sz="half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A4F713-A052-040F-733D-3563C36B8945}"/>
              </a:ext>
            </a:extLst>
          </p:cNvPr>
          <p:cNvSpPr>
            <a:spLocks noGrp="1"/>
          </p:cNvSpPr>
          <p:nvPr>
            <p:ph sz="half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D981123-76F4-5503-332D-946F1EEAADF6}"/>
              </a:ext>
            </a:extLst>
          </p:cNvPr>
          <p:cNvSpPr>
            <a:spLocks noGrp="1"/>
          </p:cNvSpPr>
          <p:nvPr>
            <p:ph sz="half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8F44A81-0E5D-DD6D-9E11-86E93A17FA5C}"/>
              </a:ext>
            </a:extLst>
          </p:cNvPr>
          <p:cNvSpPr>
            <a:spLocks noGrp="1"/>
          </p:cNvSpPr>
          <p:nvPr>
            <p:ph sz="half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3CFAABA-0CE8-0B62-35BF-95E2B512909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2D4011F-D655-6F3A-FF97-098943E1A26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E97C5BD-D5FD-36BC-7CF9-1916D7626920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Freeform 1337"/>
          <p:cNvSpPr>
            <a:spLocks noEditPoints="1"/>
          </p:cNvSpPr>
          <p:nvPr/>
        </p:nvSpPr>
        <p:spPr bwMode="auto">
          <a:xfrm>
            <a:off x="6839064" y="2719003"/>
            <a:ext cx="496455" cy="500785"/>
          </a:xfrm>
          <a:custGeom>
            <a:avLst/>
            <a:gdLst>
              <a:gd name="T0" fmla="*/ 160 w 160"/>
              <a:gd name="T1" fmla="*/ 64 h 160"/>
              <a:gd name="T2" fmla="*/ 158 w 160"/>
              <a:gd name="T3" fmla="*/ 62 h 160"/>
              <a:gd name="T4" fmla="*/ 103 w 160"/>
              <a:gd name="T5" fmla="*/ 63 h 160"/>
              <a:gd name="T6" fmla="*/ 58 w 160"/>
              <a:gd name="T7" fmla="*/ 25 h 160"/>
              <a:gd name="T8" fmla="*/ 51 w 160"/>
              <a:gd name="T9" fmla="*/ 1 h 160"/>
              <a:gd name="T10" fmla="*/ 49 w 160"/>
              <a:gd name="T11" fmla="*/ 0 h 160"/>
              <a:gd name="T12" fmla="*/ 47 w 160"/>
              <a:gd name="T13" fmla="*/ 1 h 160"/>
              <a:gd name="T14" fmla="*/ 1 w 160"/>
              <a:gd name="T15" fmla="*/ 47 h 160"/>
              <a:gd name="T16" fmla="*/ 0 w 160"/>
              <a:gd name="T17" fmla="*/ 49 h 160"/>
              <a:gd name="T18" fmla="*/ 1 w 160"/>
              <a:gd name="T19" fmla="*/ 51 h 160"/>
              <a:gd name="T20" fmla="*/ 24 w 160"/>
              <a:gd name="T21" fmla="*/ 58 h 160"/>
              <a:gd name="T22" fmla="*/ 63 w 160"/>
              <a:gd name="T23" fmla="*/ 103 h 160"/>
              <a:gd name="T24" fmla="*/ 62 w 160"/>
              <a:gd name="T25" fmla="*/ 158 h 160"/>
              <a:gd name="T26" fmla="*/ 64 w 160"/>
              <a:gd name="T27" fmla="*/ 160 h 160"/>
              <a:gd name="T28" fmla="*/ 65 w 160"/>
              <a:gd name="T29" fmla="*/ 160 h 160"/>
              <a:gd name="T30" fmla="*/ 67 w 160"/>
              <a:gd name="T31" fmla="*/ 159 h 160"/>
              <a:gd name="T32" fmla="*/ 111 w 160"/>
              <a:gd name="T33" fmla="*/ 115 h 160"/>
              <a:gd name="T34" fmla="*/ 152 w 160"/>
              <a:gd name="T35" fmla="*/ 156 h 160"/>
              <a:gd name="T36" fmla="*/ 154 w 160"/>
              <a:gd name="T37" fmla="*/ 157 h 160"/>
              <a:gd name="T38" fmla="*/ 156 w 160"/>
              <a:gd name="T39" fmla="*/ 156 h 160"/>
              <a:gd name="T40" fmla="*/ 156 w 160"/>
              <a:gd name="T41" fmla="*/ 152 h 160"/>
              <a:gd name="T42" fmla="*/ 115 w 160"/>
              <a:gd name="T43" fmla="*/ 111 h 160"/>
              <a:gd name="T44" fmla="*/ 159 w 160"/>
              <a:gd name="T45" fmla="*/ 67 h 160"/>
              <a:gd name="T46" fmla="*/ 160 w 160"/>
              <a:gd name="T47" fmla="*/ 64 h 160"/>
              <a:gd name="T48" fmla="*/ 107 w 160"/>
              <a:gd name="T49" fmla="*/ 111 h 160"/>
              <a:gd name="T50" fmla="*/ 66 w 160"/>
              <a:gd name="T51" fmla="*/ 151 h 160"/>
              <a:gd name="T52" fmla="*/ 69 w 160"/>
              <a:gd name="T53" fmla="*/ 103 h 160"/>
              <a:gd name="T54" fmla="*/ 69 w 160"/>
              <a:gd name="T55" fmla="*/ 100 h 160"/>
              <a:gd name="T56" fmla="*/ 28 w 160"/>
              <a:gd name="T57" fmla="*/ 52 h 160"/>
              <a:gd name="T58" fmla="*/ 26 w 160"/>
              <a:gd name="T59" fmla="*/ 51 h 160"/>
              <a:gd name="T60" fmla="*/ 25 w 160"/>
              <a:gd name="T61" fmla="*/ 51 h 160"/>
              <a:gd name="T62" fmla="*/ 8 w 160"/>
              <a:gd name="T63" fmla="*/ 49 h 160"/>
              <a:gd name="T64" fmla="*/ 49 w 160"/>
              <a:gd name="T65" fmla="*/ 8 h 160"/>
              <a:gd name="T66" fmla="*/ 51 w 160"/>
              <a:gd name="T67" fmla="*/ 25 h 160"/>
              <a:gd name="T68" fmla="*/ 52 w 160"/>
              <a:gd name="T69" fmla="*/ 28 h 160"/>
              <a:gd name="T70" fmla="*/ 100 w 160"/>
              <a:gd name="T71" fmla="*/ 69 h 160"/>
              <a:gd name="T72" fmla="*/ 103 w 160"/>
              <a:gd name="T73" fmla="*/ 69 h 160"/>
              <a:gd name="T74" fmla="*/ 151 w 160"/>
              <a:gd name="T75" fmla="*/ 66 h 160"/>
              <a:gd name="T76" fmla="*/ 107 w 160"/>
              <a:gd name="T77" fmla="*/ 111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60" h="160">
                <a:moveTo>
                  <a:pt x="160" y="64"/>
                </a:moveTo>
                <a:cubicBezTo>
                  <a:pt x="160" y="63"/>
                  <a:pt x="159" y="62"/>
                  <a:pt x="158" y="62"/>
                </a:cubicBezTo>
                <a:cubicBezTo>
                  <a:pt x="132" y="52"/>
                  <a:pt x="109" y="60"/>
                  <a:pt x="103" y="63"/>
                </a:cubicBezTo>
                <a:cubicBezTo>
                  <a:pt x="58" y="25"/>
                  <a:pt x="58" y="25"/>
                  <a:pt x="58" y="25"/>
                </a:cubicBezTo>
                <a:cubicBezTo>
                  <a:pt x="59" y="11"/>
                  <a:pt x="52" y="2"/>
                  <a:pt x="51" y="1"/>
                </a:cubicBezTo>
                <a:cubicBezTo>
                  <a:pt x="51" y="0"/>
                  <a:pt x="50" y="0"/>
                  <a:pt x="49" y="0"/>
                </a:cubicBezTo>
                <a:cubicBezTo>
                  <a:pt x="48" y="0"/>
                  <a:pt x="48" y="0"/>
                  <a:pt x="47" y="1"/>
                </a:cubicBezTo>
                <a:cubicBezTo>
                  <a:pt x="1" y="47"/>
                  <a:pt x="1" y="47"/>
                  <a:pt x="1" y="47"/>
                </a:cubicBezTo>
                <a:cubicBezTo>
                  <a:pt x="0" y="48"/>
                  <a:pt x="0" y="48"/>
                  <a:pt x="0" y="49"/>
                </a:cubicBezTo>
                <a:cubicBezTo>
                  <a:pt x="0" y="50"/>
                  <a:pt x="0" y="51"/>
                  <a:pt x="1" y="51"/>
                </a:cubicBezTo>
                <a:cubicBezTo>
                  <a:pt x="10" y="58"/>
                  <a:pt x="20" y="58"/>
                  <a:pt x="24" y="58"/>
                </a:cubicBezTo>
                <a:cubicBezTo>
                  <a:pt x="63" y="103"/>
                  <a:pt x="63" y="103"/>
                  <a:pt x="63" y="103"/>
                </a:cubicBezTo>
                <a:cubicBezTo>
                  <a:pt x="60" y="109"/>
                  <a:pt x="52" y="134"/>
                  <a:pt x="62" y="158"/>
                </a:cubicBezTo>
                <a:cubicBezTo>
                  <a:pt x="62" y="159"/>
                  <a:pt x="63" y="160"/>
                  <a:pt x="64" y="160"/>
                </a:cubicBezTo>
                <a:cubicBezTo>
                  <a:pt x="64" y="160"/>
                  <a:pt x="65" y="160"/>
                  <a:pt x="65" y="160"/>
                </a:cubicBezTo>
                <a:cubicBezTo>
                  <a:pt x="66" y="160"/>
                  <a:pt x="66" y="160"/>
                  <a:pt x="67" y="159"/>
                </a:cubicBezTo>
                <a:cubicBezTo>
                  <a:pt x="111" y="115"/>
                  <a:pt x="111" y="115"/>
                  <a:pt x="111" y="115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7"/>
                  <a:pt x="153" y="157"/>
                  <a:pt x="154" y="157"/>
                </a:cubicBezTo>
                <a:cubicBezTo>
                  <a:pt x="155" y="157"/>
                  <a:pt x="155" y="157"/>
                  <a:pt x="156" y="156"/>
                </a:cubicBezTo>
                <a:cubicBezTo>
                  <a:pt x="157" y="155"/>
                  <a:pt x="157" y="153"/>
                  <a:pt x="156" y="152"/>
                </a:cubicBezTo>
                <a:cubicBezTo>
                  <a:pt x="115" y="111"/>
                  <a:pt x="115" y="111"/>
                  <a:pt x="115" y="111"/>
                </a:cubicBezTo>
                <a:cubicBezTo>
                  <a:pt x="159" y="67"/>
                  <a:pt x="159" y="67"/>
                  <a:pt x="159" y="67"/>
                </a:cubicBezTo>
                <a:cubicBezTo>
                  <a:pt x="160" y="66"/>
                  <a:pt x="160" y="65"/>
                  <a:pt x="160" y="64"/>
                </a:cubicBezTo>
                <a:close/>
                <a:moveTo>
                  <a:pt x="107" y="111"/>
                </a:moveTo>
                <a:cubicBezTo>
                  <a:pt x="66" y="151"/>
                  <a:pt x="66" y="151"/>
                  <a:pt x="66" y="151"/>
                </a:cubicBezTo>
                <a:cubicBezTo>
                  <a:pt x="59" y="127"/>
                  <a:pt x="69" y="104"/>
                  <a:pt x="69" y="103"/>
                </a:cubicBezTo>
                <a:cubicBezTo>
                  <a:pt x="70" y="102"/>
                  <a:pt x="69" y="101"/>
                  <a:pt x="69" y="100"/>
                </a:cubicBezTo>
                <a:cubicBezTo>
                  <a:pt x="28" y="52"/>
                  <a:pt x="28" y="52"/>
                  <a:pt x="28" y="52"/>
                </a:cubicBezTo>
                <a:cubicBezTo>
                  <a:pt x="27" y="52"/>
                  <a:pt x="27" y="51"/>
                  <a:pt x="26" y="51"/>
                </a:cubicBezTo>
                <a:cubicBezTo>
                  <a:pt x="26" y="51"/>
                  <a:pt x="25" y="51"/>
                  <a:pt x="25" y="51"/>
                </a:cubicBezTo>
                <a:cubicBezTo>
                  <a:pt x="25" y="51"/>
                  <a:pt x="16" y="53"/>
                  <a:pt x="8" y="49"/>
                </a:cubicBezTo>
                <a:cubicBezTo>
                  <a:pt x="49" y="8"/>
                  <a:pt x="49" y="8"/>
                  <a:pt x="49" y="8"/>
                </a:cubicBezTo>
                <a:cubicBezTo>
                  <a:pt x="50" y="11"/>
                  <a:pt x="53" y="18"/>
                  <a:pt x="51" y="25"/>
                </a:cubicBezTo>
                <a:cubicBezTo>
                  <a:pt x="51" y="27"/>
                  <a:pt x="52" y="28"/>
                  <a:pt x="52" y="28"/>
                </a:cubicBezTo>
                <a:cubicBezTo>
                  <a:pt x="100" y="69"/>
                  <a:pt x="100" y="69"/>
                  <a:pt x="100" y="69"/>
                </a:cubicBezTo>
                <a:cubicBezTo>
                  <a:pt x="101" y="70"/>
                  <a:pt x="102" y="70"/>
                  <a:pt x="103" y="69"/>
                </a:cubicBezTo>
                <a:cubicBezTo>
                  <a:pt x="104" y="69"/>
                  <a:pt x="126" y="58"/>
                  <a:pt x="151" y="66"/>
                </a:cubicBezTo>
                <a:lnTo>
                  <a:pt x="107" y="11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2113"/>
          <p:cNvSpPr>
            <a:spLocks noEditPoints="1"/>
          </p:cNvSpPr>
          <p:nvPr/>
        </p:nvSpPr>
        <p:spPr bwMode="auto">
          <a:xfrm>
            <a:off x="6881494" y="4004733"/>
            <a:ext cx="454025" cy="549275"/>
          </a:xfrm>
          <a:custGeom>
            <a:avLst/>
            <a:gdLst>
              <a:gd name="T0" fmla="*/ 67 w 133"/>
              <a:gd name="T1" fmla="*/ 72 h 160"/>
              <a:gd name="T2" fmla="*/ 72 w 133"/>
              <a:gd name="T3" fmla="*/ 64 h 160"/>
              <a:gd name="T4" fmla="*/ 75 w 133"/>
              <a:gd name="T5" fmla="*/ 61 h 160"/>
              <a:gd name="T6" fmla="*/ 59 w 133"/>
              <a:gd name="T7" fmla="*/ 67 h 160"/>
              <a:gd name="T8" fmla="*/ 56 w 133"/>
              <a:gd name="T9" fmla="*/ 64 h 160"/>
              <a:gd name="T10" fmla="*/ 53 w 133"/>
              <a:gd name="T11" fmla="*/ 59 h 160"/>
              <a:gd name="T12" fmla="*/ 80 w 133"/>
              <a:gd name="T13" fmla="*/ 59 h 160"/>
              <a:gd name="T14" fmla="*/ 83 w 133"/>
              <a:gd name="T15" fmla="*/ 56 h 160"/>
              <a:gd name="T16" fmla="*/ 91 w 133"/>
              <a:gd name="T17" fmla="*/ 56 h 160"/>
              <a:gd name="T18" fmla="*/ 88 w 133"/>
              <a:gd name="T19" fmla="*/ 53 h 160"/>
              <a:gd name="T20" fmla="*/ 45 w 133"/>
              <a:gd name="T21" fmla="*/ 53 h 160"/>
              <a:gd name="T22" fmla="*/ 64 w 133"/>
              <a:gd name="T23" fmla="*/ 59 h 160"/>
              <a:gd name="T24" fmla="*/ 67 w 133"/>
              <a:gd name="T25" fmla="*/ 56 h 160"/>
              <a:gd name="T26" fmla="*/ 67 w 133"/>
              <a:gd name="T27" fmla="*/ 93 h 160"/>
              <a:gd name="T28" fmla="*/ 64 w 133"/>
              <a:gd name="T29" fmla="*/ 91 h 160"/>
              <a:gd name="T30" fmla="*/ 69 w 133"/>
              <a:gd name="T31" fmla="*/ 99 h 160"/>
              <a:gd name="T32" fmla="*/ 64 w 133"/>
              <a:gd name="T33" fmla="*/ 107 h 160"/>
              <a:gd name="T34" fmla="*/ 67 w 133"/>
              <a:gd name="T35" fmla="*/ 104 h 160"/>
              <a:gd name="T36" fmla="*/ 67 w 133"/>
              <a:gd name="T37" fmla="*/ 117 h 160"/>
              <a:gd name="T38" fmla="*/ 64 w 133"/>
              <a:gd name="T39" fmla="*/ 115 h 160"/>
              <a:gd name="T40" fmla="*/ 69 w 133"/>
              <a:gd name="T41" fmla="*/ 123 h 160"/>
              <a:gd name="T42" fmla="*/ 64 w 133"/>
              <a:gd name="T43" fmla="*/ 131 h 160"/>
              <a:gd name="T44" fmla="*/ 67 w 133"/>
              <a:gd name="T45" fmla="*/ 128 h 160"/>
              <a:gd name="T46" fmla="*/ 131 w 133"/>
              <a:gd name="T47" fmla="*/ 160 h 160"/>
              <a:gd name="T48" fmla="*/ 13 w 133"/>
              <a:gd name="T49" fmla="*/ 160 h 160"/>
              <a:gd name="T50" fmla="*/ 0 w 133"/>
              <a:gd name="T51" fmla="*/ 157 h 160"/>
              <a:gd name="T52" fmla="*/ 11 w 133"/>
              <a:gd name="T53" fmla="*/ 144 h 160"/>
              <a:gd name="T54" fmla="*/ 34 w 133"/>
              <a:gd name="T55" fmla="*/ 99 h 160"/>
              <a:gd name="T56" fmla="*/ 24 w 133"/>
              <a:gd name="T57" fmla="*/ 43 h 160"/>
              <a:gd name="T58" fmla="*/ 11 w 133"/>
              <a:gd name="T59" fmla="*/ 5 h 160"/>
              <a:gd name="T60" fmla="*/ 3 w 133"/>
              <a:gd name="T61" fmla="*/ 0 h 160"/>
              <a:gd name="T62" fmla="*/ 120 w 133"/>
              <a:gd name="T63" fmla="*/ 0 h 160"/>
              <a:gd name="T64" fmla="*/ 133 w 133"/>
              <a:gd name="T65" fmla="*/ 3 h 160"/>
              <a:gd name="T66" fmla="*/ 123 w 133"/>
              <a:gd name="T67" fmla="*/ 16 h 160"/>
              <a:gd name="T68" fmla="*/ 100 w 133"/>
              <a:gd name="T69" fmla="*/ 61 h 160"/>
              <a:gd name="T70" fmla="*/ 109 w 133"/>
              <a:gd name="T71" fmla="*/ 117 h 160"/>
              <a:gd name="T72" fmla="*/ 123 w 133"/>
              <a:gd name="T73" fmla="*/ 155 h 160"/>
              <a:gd name="T74" fmla="*/ 24 w 133"/>
              <a:gd name="T75" fmla="*/ 11 h 160"/>
              <a:gd name="T76" fmla="*/ 117 w 133"/>
              <a:gd name="T77" fmla="*/ 5 h 160"/>
              <a:gd name="T78" fmla="*/ 24 w 133"/>
              <a:gd name="T79" fmla="*/ 11 h 160"/>
              <a:gd name="T80" fmla="*/ 104 w 133"/>
              <a:gd name="T81" fmla="*/ 43 h 160"/>
              <a:gd name="T82" fmla="*/ 29 w 133"/>
              <a:gd name="T83" fmla="*/ 43 h 160"/>
              <a:gd name="T84" fmla="*/ 29 w 133"/>
              <a:gd name="T85" fmla="*/ 144 h 160"/>
              <a:gd name="T86" fmla="*/ 97 w 133"/>
              <a:gd name="T87" fmla="*/ 103 h 160"/>
              <a:gd name="T88" fmla="*/ 29 w 133"/>
              <a:gd name="T89" fmla="*/ 117 h 160"/>
              <a:gd name="T90" fmla="*/ 117 w 133"/>
              <a:gd name="T91" fmla="*/ 155 h 160"/>
              <a:gd name="T92" fmla="*/ 24 w 133"/>
              <a:gd name="T93" fmla="*/ 149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33" h="160">
                <a:moveTo>
                  <a:pt x="67" y="67"/>
                </a:moveTo>
                <a:cubicBezTo>
                  <a:pt x="68" y="67"/>
                  <a:pt x="69" y="68"/>
                  <a:pt x="69" y="69"/>
                </a:cubicBezTo>
                <a:cubicBezTo>
                  <a:pt x="69" y="71"/>
                  <a:pt x="68" y="72"/>
                  <a:pt x="67" y="72"/>
                </a:cubicBezTo>
                <a:cubicBezTo>
                  <a:pt x="65" y="72"/>
                  <a:pt x="64" y="71"/>
                  <a:pt x="64" y="69"/>
                </a:cubicBezTo>
                <a:cubicBezTo>
                  <a:pt x="64" y="68"/>
                  <a:pt x="65" y="67"/>
                  <a:pt x="67" y="67"/>
                </a:cubicBezTo>
                <a:close/>
                <a:moveTo>
                  <a:pt x="72" y="64"/>
                </a:moveTo>
                <a:cubicBezTo>
                  <a:pt x="72" y="65"/>
                  <a:pt x="73" y="67"/>
                  <a:pt x="75" y="67"/>
                </a:cubicBezTo>
                <a:cubicBezTo>
                  <a:pt x="76" y="67"/>
                  <a:pt x="77" y="65"/>
                  <a:pt x="77" y="64"/>
                </a:cubicBezTo>
                <a:cubicBezTo>
                  <a:pt x="77" y="63"/>
                  <a:pt x="76" y="61"/>
                  <a:pt x="75" y="61"/>
                </a:cubicBezTo>
                <a:cubicBezTo>
                  <a:pt x="73" y="61"/>
                  <a:pt x="72" y="63"/>
                  <a:pt x="72" y="64"/>
                </a:cubicBezTo>
                <a:close/>
                <a:moveTo>
                  <a:pt x="56" y="64"/>
                </a:moveTo>
                <a:cubicBezTo>
                  <a:pt x="56" y="65"/>
                  <a:pt x="57" y="67"/>
                  <a:pt x="59" y="67"/>
                </a:cubicBezTo>
                <a:cubicBezTo>
                  <a:pt x="60" y="67"/>
                  <a:pt x="61" y="65"/>
                  <a:pt x="61" y="64"/>
                </a:cubicBezTo>
                <a:cubicBezTo>
                  <a:pt x="61" y="63"/>
                  <a:pt x="60" y="61"/>
                  <a:pt x="59" y="61"/>
                </a:cubicBezTo>
                <a:cubicBezTo>
                  <a:pt x="57" y="61"/>
                  <a:pt x="56" y="63"/>
                  <a:pt x="56" y="64"/>
                </a:cubicBezTo>
                <a:close/>
                <a:moveTo>
                  <a:pt x="48" y="59"/>
                </a:moveTo>
                <a:cubicBezTo>
                  <a:pt x="48" y="60"/>
                  <a:pt x="49" y="61"/>
                  <a:pt x="51" y="61"/>
                </a:cubicBezTo>
                <a:cubicBezTo>
                  <a:pt x="52" y="61"/>
                  <a:pt x="53" y="60"/>
                  <a:pt x="53" y="59"/>
                </a:cubicBezTo>
                <a:cubicBezTo>
                  <a:pt x="53" y="57"/>
                  <a:pt x="52" y="56"/>
                  <a:pt x="51" y="56"/>
                </a:cubicBezTo>
                <a:cubicBezTo>
                  <a:pt x="49" y="56"/>
                  <a:pt x="48" y="57"/>
                  <a:pt x="48" y="59"/>
                </a:cubicBezTo>
                <a:close/>
                <a:moveTo>
                  <a:pt x="80" y="59"/>
                </a:moveTo>
                <a:cubicBezTo>
                  <a:pt x="80" y="60"/>
                  <a:pt x="81" y="61"/>
                  <a:pt x="83" y="61"/>
                </a:cubicBezTo>
                <a:cubicBezTo>
                  <a:pt x="84" y="61"/>
                  <a:pt x="85" y="60"/>
                  <a:pt x="85" y="59"/>
                </a:cubicBezTo>
                <a:cubicBezTo>
                  <a:pt x="85" y="57"/>
                  <a:pt x="84" y="56"/>
                  <a:pt x="83" y="56"/>
                </a:cubicBezTo>
                <a:cubicBezTo>
                  <a:pt x="81" y="56"/>
                  <a:pt x="80" y="57"/>
                  <a:pt x="80" y="59"/>
                </a:cubicBezTo>
                <a:close/>
                <a:moveTo>
                  <a:pt x="88" y="53"/>
                </a:moveTo>
                <a:cubicBezTo>
                  <a:pt x="88" y="55"/>
                  <a:pt x="89" y="56"/>
                  <a:pt x="91" y="56"/>
                </a:cubicBezTo>
                <a:cubicBezTo>
                  <a:pt x="92" y="56"/>
                  <a:pt x="93" y="55"/>
                  <a:pt x="93" y="53"/>
                </a:cubicBezTo>
                <a:cubicBezTo>
                  <a:pt x="93" y="52"/>
                  <a:pt x="92" y="51"/>
                  <a:pt x="91" y="51"/>
                </a:cubicBezTo>
                <a:cubicBezTo>
                  <a:pt x="89" y="51"/>
                  <a:pt x="88" y="52"/>
                  <a:pt x="88" y="53"/>
                </a:cubicBezTo>
                <a:close/>
                <a:moveTo>
                  <a:pt x="40" y="53"/>
                </a:moveTo>
                <a:cubicBezTo>
                  <a:pt x="40" y="55"/>
                  <a:pt x="41" y="56"/>
                  <a:pt x="43" y="56"/>
                </a:cubicBezTo>
                <a:cubicBezTo>
                  <a:pt x="44" y="56"/>
                  <a:pt x="45" y="55"/>
                  <a:pt x="45" y="53"/>
                </a:cubicBezTo>
                <a:cubicBezTo>
                  <a:pt x="45" y="52"/>
                  <a:pt x="44" y="51"/>
                  <a:pt x="43" y="51"/>
                </a:cubicBezTo>
                <a:cubicBezTo>
                  <a:pt x="41" y="51"/>
                  <a:pt x="40" y="52"/>
                  <a:pt x="40" y="53"/>
                </a:cubicBezTo>
                <a:close/>
                <a:moveTo>
                  <a:pt x="64" y="59"/>
                </a:moveTo>
                <a:cubicBezTo>
                  <a:pt x="64" y="60"/>
                  <a:pt x="65" y="61"/>
                  <a:pt x="67" y="61"/>
                </a:cubicBezTo>
                <a:cubicBezTo>
                  <a:pt x="68" y="61"/>
                  <a:pt x="69" y="60"/>
                  <a:pt x="69" y="59"/>
                </a:cubicBezTo>
                <a:cubicBezTo>
                  <a:pt x="69" y="57"/>
                  <a:pt x="68" y="56"/>
                  <a:pt x="67" y="56"/>
                </a:cubicBezTo>
                <a:cubicBezTo>
                  <a:pt x="65" y="56"/>
                  <a:pt x="64" y="57"/>
                  <a:pt x="64" y="59"/>
                </a:cubicBezTo>
                <a:close/>
                <a:moveTo>
                  <a:pt x="64" y="91"/>
                </a:moveTo>
                <a:cubicBezTo>
                  <a:pt x="64" y="92"/>
                  <a:pt x="65" y="93"/>
                  <a:pt x="67" y="93"/>
                </a:cubicBezTo>
                <a:cubicBezTo>
                  <a:pt x="68" y="93"/>
                  <a:pt x="69" y="92"/>
                  <a:pt x="69" y="91"/>
                </a:cubicBezTo>
                <a:cubicBezTo>
                  <a:pt x="69" y="89"/>
                  <a:pt x="68" y="88"/>
                  <a:pt x="67" y="88"/>
                </a:cubicBezTo>
                <a:cubicBezTo>
                  <a:pt x="65" y="88"/>
                  <a:pt x="64" y="89"/>
                  <a:pt x="64" y="91"/>
                </a:cubicBezTo>
                <a:close/>
                <a:moveTo>
                  <a:pt x="64" y="99"/>
                </a:moveTo>
                <a:cubicBezTo>
                  <a:pt x="64" y="100"/>
                  <a:pt x="65" y="101"/>
                  <a:pt x="67" y="101"/>
                </a:cubicBezTo>
                <a:cubicBezTo>
                  <a:pt x="68" y="101"/>
                  <a:pt x="69" y="100"/>
                  <a:pt x="69" y="99"/>
                </a:cubicBezTo>
                <a:cubicBezTo>
                  <a:pt x="69" y="97"/>
                  <a:pt x="68" y="96"/>
                  <a:pt x="67" y="96"/>
                </a:cubicBezTo>
                <a:cubicBezTo>
                  <a:pt x="65" y="96"/>
                  <a:pt x="64" y="97"/>
                  <a:pt x="64" y="99"/>
                </a:cubicBezTo>
                <a:close/>
                <a:moveTo>
                  <a:pt x="64" y="107"/>
                </a:moveTo>
                <a:cubicBezTo>
                  <a:pt x="64" y="108"/>
                  <a:pt x="65" y="109"/>
                  <a:pt x="67" y="109"/>
                </a:cubicBezTo>
                <a:cubicBezTo>
                  <a:pt x="68" y="109"/>
                  <a:pt x="69" y="108"/>
                  <a:pt x="69" y="107"/>
                </a:cubicBezTo>
                <a:cubicBezTo>
                  <a:pt x="69" y="105"/>
                  <a:pt x="68" y="104"/>
                  <a:pt x="67" y="104"/>
                </a:cubicBezTo>
                <a:cubicBezTo>
                  <a:pt x="65" y="104"/>
                  <a:pt x="64" y="105"/>
                  <a:pt x="64" y="107"/>
                </a:cubicBezTo>
                <a:close/>
                <a:moveTo>
                  <a:pt x="64" y="115"/>
                </a:moveTo>
                <a:cubicBezTo>
                  <a:pt x="64" y="116"/>
                  <a:pt x="65" y="117"/>
                  <a:pt x="67" y="117"/>
                </a:cubicBezTo>
                <a:cubicBezTo>
                  <a:pt x="68" y="117"/>
                  <a:pt x="69" y="116"/>
                  <a:pt x="69" y="115"/>
                </a:cubicBezTo>
                <a:cubicBezTo>
                  <a:pt x="69" y="113"/>
                  <a:pt x="68" y="112"/>
                  <a:pt x="67" y="112"/>
                </a:cubicBezTo>
                <a:cubicBezTo>
                  <a:pt x="65" y="112"/>
                  <a:pt x="64" y="113"/>
                  <a:pt x="64" y="115"/>
                </a:cubicBezTo>
                <a:close/>
                <a:moveTo>
                  <a:pt x="64" y="123"/>
                </a:moveTo>
                <a:cubicBezTo>
                  <a:pt x="64" y="124"/>
                  <a:pt x="65" y="125"/>
                  <a:pt x="67" y="125"/>
                </a:cubicBezTo>
                <a:cubicBezTo>
                  <a:pt x="68" y="125"/>
                  <a:pt x="69" y="124"/>
                  <a:pt x="69" y="123"/>
                </a:cubicBezTo>
                <a:cubicBezTo>
                  <a:pt x="69" y="121"/>
                  <a:pt x="68" y="120"/>
                  <a:pt x="67" y="120"/>
                </a:cubicBezTo>
                <a:cubicBezTo>
                  <a:pt x="65" y="120"/>
                  <a:pt x="64" y="121"/>
                  <a:pt x="64" y="123"/>
                </a:cubicBezTo>
                <a:close/>
                <a:moveTo>
                  <a:pt x="64" y="131"/>
                </a:moveTo>
                <a:cubicBezTo>
                  <a:pt x="64" y="132"/>
                  <a:pt x="65" y="133"/>
                  <a:pt x="67" y="133"/>
                </a:cubicBezTo>
                <a:cubicBezTo>
                  <a:pt x="68" y="133"/>
                  <a:pt x="69" y="132"/>
                  <a:pt x="69" y="131"/>
                </a:cubicBezTo>
                <a:cubicBezTo>
                  <a:pt x="69" y="129"/>
                  <a:pt x="68" y="128"/>
                  <a:pt x="67" y="128"/>
                </a:cubicBezTo>
                <a:cubicBezTo>
                  <a:pt x="65" y="128"/>
                  <a:pt x="64" y="129"/>
                  <a:pt x="64" y="131"/>
                </a:cubicBezTo>
                <a:close/>
                <a:moveTo>
                  <a:pt x="133" y="157"/>
                </a:moveTo>
                <a:cubicBezTo>
                  <a:pt x="133" y="159"/>
                  <a:pt x="132" y="160"/>
                  <a:pt x="131" y="160"/>
                </a:cubicBezTo>
                <a:cubicBezTo>
                  <a:pt x="123" y="160"/>
                  <a:pt x="123" y="160"/>
                  <a:pt x="123" y="160"/>
                </a:cubicBezTo>
                <a:cubicBezTo>
                  <a:pt x="120" y="160"/>
                  <a:pt x="120" y="160"/>
                  <a:pt x="120" y="160"/>
                </a:cubicBezTo>
                <a:cubicBezTo>
                  <a:pt x="13" y="160"/>
                  <a:pt x="13" y="160"/>
                  <a:pt x="13" y="160"/>
                </a:cubicBezTo>
                <a:cubicBezTo>
                  <a:pt x="11" y="160"/>
                  <a:pt x="11" y="160"/>
                  <a:pt x="11" y="160"/>
                </a:cubicBezTo>
                <a:cubicBezTo>
                  <a:pt x="3" y="160"/>
                  <a:pt x="3" y="160"/>
                  <a:pt x="3" y="160"/>
                </a:cubicBezTo>
                <a:cubicBezTo>
                  <a:pt x="1" y="160"/>
                  <a:pt x="0" y="159"/>
                  <a:pt x="0" y="157"/>
                </a:cubicBezTo>
                <a:cubicBezTo>
                  <a:pt x="0" y="156"/>
                  <a:pt x="1" y="155"/>
                  <a:pt x="3" y="155"/>
                </a:cubicBezTo>
                <a:cubicBezTo>
                  <a:pt x="11" y="155"/>
                  <a:pt x="11" y="155"/>
                  <a:pt x="11" y="155"/>
                </a:cubicBezTo>
                <a:cubicBezTo>
                  <a:pt x="11" y="144"/>
                  <a:pt x="11" y="144"/>
                  <a:pt x="11" y="144"/>
                </a:cubicBezTo>
                <a:cubicBezTo>
                  <a:pt x="24" y="144"/>
                  <a:pt x="24" y="144"/>
                  <a:pt x="24" y="144"/>
                </a:cubicBezTo>
                <a:cubicBezTo>
                  <a:pt x="24" y="117"/>
                  <a:pt x="24" y="117"/>
                  <a:pt x="24" y="117"/>
                </a:cubicBezTo>
                <a:cubicBezTo>
                  <a:pt x="24" y="110"/>
                  <a:pt x="28" y="103"/>
                  <a:pt x="34" y="99"/>
                </a:cubicBezTo>
                <a:cubicBezTo>
                  <a:pt x="62" y="80"/>
                  <a:pt x="62" y="80"/>
                  <a:pt x="62" y="80"/>
                </a:cubicBezTo>
                <a:cubicBezTo>
                  <a:pt x="34" y="61"/>
                  <a:pt x="34" y="61"/>
                  <a:pt x="34" y="61"/>
                </a:cubicBezTo>
                <a:cubicBezTo>
                  <a:pt x="28" y="57"/>
                  <a:pt x="24" y="50"/>
                  <a:pt x="24" y="43"/>
                </a:cubicBezTo>
                <a:cubicBezTo>
                  <a:pt x="24" y="16"/>
                  <a:pt x="24" y="16"/>
                  <a:pt x="24" y="16"/>
                </a:cubicBezTo>
                <a:cubicBezTo>
                  <a:pt x="11" y="16"/>
                  <a:pt x="11" y="16"/>
                  <a:pt x="11" y="16"/>
                </a:cubicBezTo>
                <a:cubicBezTo>
                  <a:pt x="11" y="5"/>
                  <a:pt x="11" y="5"/>
                  <a:pt x="11" y="5"/>
                </a:cubicBezTo>
                <a:cubicBezTo>
                  <a:pt x="3" y="5"/>
                  <a:pt x="3" y="5"/>
                  <a:pt x="3" y="5"/>
                </a:cubicBezTo>
                <a:cubicBezTo>
                  <a:pt x="1" y="5"/>
                  <a:pt x="0" y="4"/>
                  <a:pt x="0" y="3"/>
                </a:cubicBezTo>
                <a:cubicBezTo>
                  <a:pt x="0" y="1"/>
                  <a:pt x="1" y="0"/>
                  <a:pt x="3" y="0"/>
                </a:cubicBezTo>
                <a:cubicBezTo>
                  <a:pt x="11" y="0"/>
                  <a:pt x="11" y="0"/>
                  <a:pt x="11" y="0"/>
                </a:cubicBezTo>
                <a:cubicBezTo>
                  <a:pt x="13" y="0"/>
                  <a:pt x="13" y="0"/>
                  <a:pt x="13" y="0"/>
                </a:cubicBezTo>
                <a:cubicBezTo>
                  <a:pt x="120" y="0"/>
                  <a:pt x="120" y="0"/>
                  <a:pt x="120" y="0"/>
                </a:cubicBezTo>
                <a:cubicBezTo>
                  <a:pt x="123" y="0"/>
                  <a:pt x="123" y="0"/>
                  <a:pt x="123" y="0"/>
                </a:cubicBezTo>
                <a:cubicBezTo>
                  <a:pt x="131" y="0"/>
                  <a:pt x="131" y="0"/>
                  <a:pt x="131" y="0"/>
                </a:cubicBezTo>
                <a:cubicBezTo>
                  <a:pt x="132" y="0"/>
                  <a:pt x="133" y="1"/>
                  <a:pt x="133" y="3"/>
                </a:cubicBezTo>
                <a:cubicBezTo>
                  <a:pt x="133" y="4"/>
                  <a:pt x="132" y="5"/>
                  <a:pt x="131" y="5"/>
                </a:cubicBezTo>
                <a:cubicBezTo>
                  <a:pt x="123" y="5"/>
                  <a:pt x="123" y="5"/>
                  <a:pt x="123" y="5"/>
                </a:cubicBezTo>
                <a:cubicBezTo>
                  <a:pt x="123" y="16"/>
                  <a:pt x="123" y="16"/>
                  <a:pt x="123" y="16"/>
                </a:cubicBezTo>
                <a:cubicBezTo>
                  <a:pt x="109" y="16"/>
                  <a:pt x="109" y="16"/>
                  <a:pt x="109" y="16"/>
                </a:cubicBezTo>
                <a:cubicBezTo>
                  <a:pt x="109" y="43"/>
                  <a:pt x="109" y="43"/>
                  <a:pt x="109" y="43"/>
                </a:cubicBezTo>
                <a:cubicBezTo>
                  <a:pt x="109" y="50"/>
                  <a:pt x="106" y="57"/>
                  <a:pt x="100" y="61"/>
                </a:cubicBezTo>
                <a:cubicBezTo>
                  <a:pt x="71" y="80"/>
                  <a:pt x="71" y="80"/>
                  <a:pt x="71" y="80"/>
                </a:cubicBezTo>
                <a:cubicBezTo>
                  <a:pt x="100" y="99"/>
                  <a:pt x="100" y="99"/>
                  <a:pt x="100" y="99"/>
                </a:cubicBezTo>
                <a:cubicBezTo>
                  <a:pt x="106" y="103"/>
                  <a:pt x="109" y="110"/>
                  <a:pt x="109" y="117"/>
                </a:cubicBezTo>
                <a:cubicBezTo>
                  <a:pt x="109" y="144"/>
                  <a:pt x="109" y="144"/>
                  <a:pt x="109" y="144"/>
                </a:cubicBezTo>
                <a:cubicBezTo>
                  <a:pt x="123" y="144"/>
                  <a:pt x="123" y="144"/>
                  <a:pt x="123" y="144"/>
                </a:cubicBezTo>
                <a:cubicBezTo>
                  <a:pt x="123" y="155"/>
                  <a:pt x="123" y="155"/>
                  <a:pt x="123" y="155"/>
                </a:cubicBezTo>
                <a:cubicBezTo>
                  <a:pt x="131" y="155"/>
                  <a:pt x="131" y="155"/>
                  <a:pt x="131" y="155"/>
                </a:cubicBezTo>
                <a:cubicBezTo>
                  <a:pt x="132" y="155"/>
                  <a:pt x="133" y="156"/>
                  <a:pt x="133" y="157"/>
                </a:cubicBezTo>
                <a:close/>
                <a:moveTo>
                  <a:pt x="24" y="11"/>
                </a:moveTo>
                <a:cubicBezTo>
                  <a:pt x="109" y="11"/>
                  <a:pt x="109" y="11"/>
                  <a:pt x="109" y="11"/>
                </a:cubicBezTo>
                <a:cubicBezTo>
                  <a:pt x="117" y="11"/>
                  <a:pt x="117" y="11"/>
                  <a:pt x="117" y="11"/>
                </a:cubicBezTo>
                <a:cubicBezTo>
                  <a:pt x="117" y="5"/>
                  <a:pt x="117" y="5"/>
                  <a:pt x="117" y="5"/>
                </a:cubicBezTo>
                <a:cubicBezTo>
                  <a:pt x="16" y="5"/>
                  <a:pt x="16" y="5"/>
                  <a:pt x="16" y="5"/>
                </a:cubicBezTo>
                <a:cubicBezTo>
                  <a:pt x="16" y="11"/>
                  <a:pt x="16" y="11"/>
                  <a:pt x="16" y="11"/>
                </a:cubicBezTo>
                <a:lnTo>
                  <a:pt x="24" y="11"/>
                </a:lnTo>
                <a:close/>
                <a:moveTo>
                  <a:pt x="67" y="77"/>
                </a:moveTo>
                <a:cubicBezTo>
                  <a:pt x="97" y="57"/>
                  <a:pt x="97" y="57"/>
                  <a:pt x="97" y="57"/>
                </a:cubicBezTo>
                <a:cubicBezTo>
                  <a:pt x="101" y="54"/>
                  <a:pt x="104" y="49"/>
                  <a:pt x="104" y="43"/>
                </a:cubicBezTo>
                <a:cubicBezTo>
                  <a:pt x="104" y="16"/>
                  <a:pt x="104" y="16"/>
                  <a:pt x="104" y="16"/>
                </a:cubicBezTo>
                <a:cubicBezTo>
                  <a:pt x="29" y="16"/>
                  <a:pt x="29" y="16"/>
                  <a:pt x="29" y="16"/>
                </a:cubicBezTo>
                <a:cubicBezTo>
                  <a:pt x="29" y="43"/>
                  <a:pt x="29" y="43"/>
                  <a:pt x="29" y="43"/>
                </a:cubicBezTo>
                <a:cubicBezTo>
                  <a:pt x="29" y="49"/>
                  <a:pt x="32" y="54"/>
                  <a:pt x="37" y="57"/>
                </a:cubicBezTo>
                <a:lnTo>
                  <a:pt x="67" y="77"/>
                </a:lnTo>
                <a:close/>
                <a:moveTo>
                  <a:pt x="29" y="144"/>
                </a:moveTo>
                <a:cubicBezTo>
                  <a:pt x="104" y="144"/>
                  <a:pt x="104" y="144"/>
                  <a:pt x="104" y="144"/>
                </a:cubicBezTo>
                <a:cubicBezTo>
                  <a:pt x="104" y="117"/>
                  <a:pt x="104" y="117"/>
                  <a:pt x="104" y="117"/>
                </a:cubicBezTo>
                <a:cubicBezTo>
                  <a:pt x="104" y="111"/>
                  <a:pt x="101" y="106"/>
                  <a:pt x="97" y="103"/>
                </a:cubicBezTo>
                <a:cubicBezTo>
                  <a:pt x="67" y="83"/>
                  <a:pt x="67" y="83"/>
                  <a:pt x="67" y="83"/>
                </a:cubicBezTo>
                <a:cubicBezTo>
                  <a:pt x="37" y="103"/>
                  <a:pt x="37" y="103"/>
                  <a:pt x="37" y="103"/>
                </a:cubicBezTo>
                <a:cubicBezTo>
                  <a:pt x="32" y="106"/>
                  <a:pt x="29" y="111"/>
                  <a:pt x="29" y="117"/>
                </a:cubicBezTo>
                <a:lnTo>
                  <a:pt x="29" y="144"/>
                </a:lnTo>
                <a:close/>
                <a:moveTo>
                  <a:pt x="16" y="155"/>
                </a:moveTo>
                <a:cubicBezTo>
                  <a:pt x="117" y="155"/>
                  <a:pt x="117" y="155"/>
                  <a:pt x="117" y="155"/>
                </a:cubicBezTo>
                <a:cubicBezTo>
                  <a:pt x="117" y="149"/>
                  <a:pt x="117" y="149"/>
                  <a:pt x="117" y="149"/>
                </a:cubicBezTo>
                <a:cubicBezTo>
                  <a:pt x="109" y="149"/>
                  <a:pt x="109" y="149"/>
                  <a:pt x="109" y="149"/>
                </a:cubicBezTo>
                <a:cubicBezTo>
                  <a:pt x="24" y="149"/>
                  <a:pt x="24" y="149"/>
                  <a:pt x="24" y="149"/>
                </a:cubicBezTo>
                <a:cubicBezTo>
                  <a:pt x="16" y="149"/>
                  <a:pt x="16" y="149"/>
                  <a:pt x="16" y="149"/>
                </a:cubicBezTo>
                <a:lnTo>
                  <a:pt x="16" y="15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2156"/>
          <p:cNvSpPr>
            <a:spLocks noEditPoints="1"/>
          </p:cNvSpPr>
          <p:nvPr/>
        </p:nvSpPr>
        <p:spPr bwMode="auto">
          <a:xfrm>
            <a:off x="6881494" y="5360357"/>
            <a:ext cx="546100" cy="368300"/>
          </a:xfrm>
          <a:custGeom>
            <a:avLst/>
            <a:gdLst>
              <a:gd name="T0" fmla="*/ 101 w 160"/>
              <a:gd name="T1" fmla="*/ 14 h 107"/>
              <a:gd name="T2" fmla="*/ 0 w 160"/>
              <a:gd name="T3" fmla="*/ 41 h 107"/>
              <a:gd name="T4" fmla="*/ 19 w 160"/>
              <a:gd name="T5" fmla="*/ 67 h 107"/>
              <a:gd name="T6" fmla="*/ 28 w 160"/>
              <a:gd name="T7" fmla="*/ 83 h 107"/>
              <a:gd name="T8" fmla="*/ 61 w 160"/>
              <a:gd name="T9" fmla="*/ 93 h 107"/>
              <a:gd name="T10" fmla="*/ 101 w 160"/>
              <a:gd name="T11" fmla="*/ 93 h 107"/>
              <a:gd name="T12" fmla="*/ 123 w 160"/>
              <a:gd name="T13" fmla="*/ 96 h 107"/>
              <a:gd name="T14" fmla="*/ 65 w 160"/>
              <a:gd name="T15" fmla="*/ 85 h 107"/>
              <a:gd name="T16" fmla="*/ 27 w 160"/>
              <a:gd name="T17" fmla="*/ 73 h 107"/>
              <a:gd name="T18" fmla="*/ 65 w 160"/>
              <a:gd name="T19" fmla="*/ 85 h 107"/>
              <a:gd name="T20" fmla="*/ 5 w 160"/>
              <a:gd name="T21" fmla="*/ 65 h 107"/>
              <a:gd name="T22" fmla="*/ 13 w 160"/>
              <a:gd name="T23" fmla="*/ 41 h 107"/>
              <a:gd name="T24" fmla="*/ 19 w 160"/>
              <a:gd name="T25" fmla="*/ 61 h 107"/>
              <a:gd name="T26" fmla="*/ 101 w 160"/>
              <a:gd name="T27" fmla="*/ 87 h 107"/>
              <a:gd name="T28" fmla="*/ 112 w 160"/>
              <a:gd name="T29" fmla="*/ 101 h 107"/>
              <a:gd name="T30" fmla="*/ 107 w 160"/>
              <a:gd name="T31" fmla="*/ 12 h 107"/>
              <a:gd name="T32" fmla="*/ 117 w 160"/>
              <a:gd name="T33" fmla="*/ 11 h 107"/>
              <a:gd name="T34" fmla="*/ 147 w 160"/>
              <a:gd name="T35" fmla="*/ 56 h 107"/>
              <a:gd name="T36" fmla="*/ 144 w 160"/>
              <a:gd name="T37" fmla="*/ 51 h 107"/>
              <a:gd name="T38" fmla="*/ 131 w 160"/>
              <a:gd name="T39" fmla="*/ 53 h 107"/>
              <a:gd name="T40" fmla="*/ 139 w 160"/>
              <a:gd name="T41" fmla="*/ 53 h 107"/>
              <a:gd name="T42" fmla="*/ 131 w 160"/>
              <a:gd name="T43" fmla="*/ 53 h 107"/>
              <a:gd name="T44" fmla="*/ 155 w 160"/>
              <a:gd name="T45" fmla="*/ 56 h 107"/>
              <a:gd name="T46" fmla="*/ 157 w 160"/>
              <a:gd name="T47" fmla="*/ 51 h 107"/>
              <a:gd name="T48" fmla="*/ 139 w 160"/>
              <a:gd name="T49" fmla="*/ 13 h 107"/>
              <a:gd name="T50" fmla="*/ 145 w 160"/>
              <a:gd name="T51" fmla="*/ 15 h 107"/>
              <a:gd name="T52" fmla="*/ 139 w 160"/>
              <a:gd name="T53" fmla="*/ 17 h 107"/>
              <a:gd name="T54" fmla="*/ 148 w 160"/>
              <a:gd name="T55" fmla="*/ 3 h 107"/>
              <a:gd name="T56" fmla="*/ 150 w 160"/>
              <a:gd name="T57" fmla="*/ 9 h 107"/>
              <a:gd name="T58" fmla="*/ 131 w 160"/>
              <a:gd name="T59" fmla="*/ 24 h 107"/>
              <a:gd name="T60" fmla="*/ 137 w 160"/>
              <a:gd name="T61" fmla="*/ 19 h 107"/>
              <a:gd name="T62" fmla="*/ 133 w 160"/>
              <a:gd name="T63" fmla="*/ 25 h 107"/>
              <a:gd name="T64" fmla="*/ 137 w 160"/>
              <a:gd name="T65" fmla="*/ 40 h 107"/>
              <a:gd name="T66" fmla="*/ 131 w 160"/>
              <a:gd name="T67" fmla="*/ 39 h 107"/>
              <a:gd name="T68" fmla="*/ 138 w 160"/>
              <a:gd name="T69" fmla="*/ 37 h 107"/>
              <a:gd name="T70" fmla="*/ 145 w 160"/>
              <a:gd name="T71" fmla="*/ 32 h 107"/>
              <a:gd name="T72" fmla="*/ 144 w 160"/>
              <a:gd name="T73" fmla="*/ 37 h 107"/>
              <a:gd name="T74" fmla="*/ 153 w 160"/>
              <a:gd name="T75" fmla="*/ 29 h 107"/>
              <a:gd name="T76" fmla="*/ 157 w 160"/>
              <a:gd name="T77" fmla="*/ 33 h 107"/>
              <a:gd name="T78" fmla="*/ 151 w 160"/>
              <a:gd name="T79" fmla="*/ 32 h 107"/>
              <a:gd name="T80" fmla="*/ 152 w 160"/>
              <a:gd name="T81" fmla="*/ 103 h 107"/>
              <a:gd name="T82" fmla="*/ 147 w 160"/>
              <a:gd name="T83" fmla="*/ 101 h 107"/>
              <a:gd name="T84" fmla="*/ 152 w 160"/>
              <a:gd name="T85" fmla="*/ 99 h 107"/>
              <a:gd name="T86" fmla="*/ 143 w 160"/>
              <a:gd name="T87" fmla="*/ 96 h 107"/>
              <a:gd name="T88" fmla="*/ 139 w 160"/>
              <a:gd name="T89" fmla="*/ 90 h 107"/>
              <a:gd name="T90" fmla="*/ 137 w 160"/>
              <a:gd name="T91" fmla="*/ 84 h 107"/>
              <a:gd name="T92" fmla="*/ 133 w 160"/>
              <a:gd name="T93" fmla="*/ 88 h 107"/>
              <a:gd name="T94" fmla="*/ 135 w 160"/>
              <a:gd name="T95" fmla="*/ 82 h 107"/>
              <a:gd name="T96" fmla="*/ 144 w 160"/>
              <a:gd name="T97" fmla="*/ 69 h 107"/>
              <a:gd name="T98" fmla="*/ 146 w 160"/>
              <a:gd name="T99" fmla="*/ 75 h 107"/>
              <a:gd name="T100" fmla="*/ 141 w 160"/>
              <a:gd name="T101" fmla="*/ 71 h 107"/>
              <a:gd name="T102" fmla="*/ 135 w 160"/>
              <a:gd name="T103" fmla="*/ 72 h 107"/>
              <a:gd name="T104" fmla="*/ 134 w 160"/>
              <a:gd name="T105" fmla="*/ 66 h 107"/>
              <a:gd name="T106" fmla="*/ 159 w 160"/>
              <a:gd name="T107" fmla="*/ 77 h 107"/>
              <a:gd name="T108" fmla="*/ 153 w 160"/>
              <a:gd name="T109" fmla="*/ 78 h 107"/>
              <a:gd name="T110" fmla="*/ 157 w 160"/>
              <a:gd name="T111" fmla="*/ 73 h 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60" h="107">
                <a:moveTo>
                  <a:pt x="112" y="0"/>
                </a:moveTo>
                <a:cubicBezTo>
                  <a:pt x="106" y="0"/>
                  <a:pt x="101" y="5"/>
                  <a:pt x="101" y="11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9" y="40"/>
                  <a:pt x="19" y="40"/>
                  <a:pt x="19" y="40"/>
                </a:cubicBezTo>
                <a:cubicBezTo>
                  <a:pt x="18" y="36"/>
                  <a:pt x="14" y="32"/>
                  <a:pt x="9" y="32"/>
                </a:cubicBezTo>
                <a:cubicBezTo>
                  <a:pt x="4" y="32"/>
                  <a:pt x="0" y="36"/>
                  <a:pt x="0" y="41"/>
                </a:cubicBezTo>
                <a:cubicBezTo>
                  <a:pt x="0" y="65"/>
                  <a:pt x="0" y="65"/>
                  <a:pt x="0" y="65"/>
                </a:cubicBezTo>
                <a:cubicBezTo>
                  <a:pt x="0" y="70"/>
                  <a:pt x="4" y="75"/>
                  <a:pt x="9" y="75"/>
                </a:cubicBezTo>
                <a:cubicBezTo>
                  <a:pt x="14" y="75"/>
                  <a:pt x="18" y="71"/>
                  <a:pt x="19" y="67"/>
                </a:cubicBezTo>
                <a:cubicBezTo>
                  <a:pt x="24" y="68"/>
                  <a:pt x="24" y="68"/>
                  <a:pt x="24" y="68"/>
                </a:cubicBezTo>
                <a:cubicBezTo>
                  <a:pt x="23" y="69"/>
                  <a:pt x="23" y="70"/>
                  <a:pt x="22" y="72"/>
                </a:cubicBezTo>
                <a:cubicBezTo>
                  <a:pt x="21" y="76"/>
                  <a:pt x="23" y="81"/>
                  <a:pt x="28" y="83"/>
                </a:cubicBezTo>
                <a:cubicBezTo>
                  <a:pt x="59" y="93"/>
                  <a:pt x="59" y="93"/>
                  <a:pt x="59" y="93"/>
                </a:cubicBezTo>
                <a:cubicBezTo>
                  <a:pt x="59" y="93"/>
                  <a:pt x="59" y="93"/>
                  <a:pt x="59" y="93"/>
                </a:cubicBezTo>
                <a:cubicBezTo>
                  <a:pt x="60" y="93"/>
                  <a:pt x="60" y="93"/>
                  <a:pt x="61" y="93"/>
                </a:cubicBezTo>
                <a:cubicBezTo>
                  <a:pt x="65" y="93"/>
                  <a:pt x="69" y="91"/>
                  <a:pt x="70" y="87"/>
                </a:cubicBezTo>
                <a:cubicBezTo>
                  <a:pt x="70" y="86"/>
                  <a:pt x="71" y="84"/>
                  <a:pt x="70" y="83"/>
                </a:cubicBezTo>
                <a:cubicBezTo>
                  <a:pt x="101" y="93"/>
                  <a:pt x="101" y="93"/>
                  <a:pt x="101" y="93"/>
                </a:cubicBezTo>
                <a:cubicBezTo>
                  <a:pt x="101" y="96"/>
                  <a:pt x="101" y="96"/>
                  <a:pt x="101" y="96"/>
                </a:cubicBezTo>
                <a:cubicBezTo>
                  <a:pt x="101" y="102"/>
                  <a:pt x="106" y="107"/>
                  <a:pt x="112" y="107"/>
                </a:cubicBezTo>
                <a:cubicBezTo>
                  <a:pt x="118" y="107"/>
                  <a:pt x="123" y="102"/>
                  <a:pt x="123" y="96"/>
                </a:cubicBezTo>
                <a:cubicBezTo>
                  <a:pt x="123" y="11"/>
                  <a:pt x="123" y="11"/>
                  <a:pt x="123" y="11"/>
                </a:cubicBezTo>
                <a:cubicBezTo>
                  <a:pt x="123" y="5"/>
                  <a:pt x="118" y="0"/>
                  <a:pt x="112" y="0"/>
                </a:cubicBezTo>
                <a:close/>
                <a:moveTo>
                  <a:pt x="65" y="85"/>
                </a:moveTo>
                <a:cubicBezTo>
                  <a:pt x="64" y="87"/>
                  <a:pt x="62" y="88"/>
                  <a:pt x="60" y="88"/>
                </a:cubicBezTo>
                <a:cubicBezTo>
                  <a:pt x="30" y="78"/>
                  <a:pt x="30" y="78"/>
                  <a:pt x="30" y="78"/>
                </a:cubicBezTo>
                <a:cubicBezTo>
                  <a:pt x="28" y="77"/>
                  <a:pt x="27" y="75"/>
                  <a:pt x="27" y="73"/>
                </a:cubicBezTo>
                <a:cubicBezTo>
                  <a:pt x="28" y="71"/>
                  <a:pt x="30" y="70"/>
                  <a:pt x="32" y="71"/>
                </a:cubicBezTo>
                <a:cubicBezTo>
                  <a:pt x="63" y="81"/>
                  <a:pt x="63" y="81"/>
                  <a:pt x="63" y="81"/>
                </a:cubicBezTo>
                <a:cubicBezTo>
                  <a:pt x="64" y="81"/>
                  <a:pt x="66" y="83"/>
                  <a:pt x="65" y="85"/>
                </a:cubicBezTo>
                <a:close/>
                <a:moveTo>
                  <a:pt x="13" y="65"/>
                </a:moveTo>
                <a:cubicBezTo>
                  <a:pt x="13" y="68"/>
                  <a:pt x="12" y="69"/>
                  <a:pt x="9" y="69"/>
                </a:cubicBezTo>
                <a:cubicBezTo>
                  <a:pt x="7" y="69"/>
                  <a:pt x="5" y="68"/>
                  <a:pt x="5" y="65"/>
                </a:cubicBezTo>
                <a:cubicBezTo>
                  <a:pt x="5" y="41"/>
                  <a:pt x="5" y="41"/>
                  <a:pt x="5" y="41"/>
                </a:cubicBezTo>
                <a:cubicBezTo>
                  <a:pt x="5" y="39"/>
                  <a:pt x="7" y="37"/>
                  <a:pt x="9" y="37"/>
                </a:cubicBezTo>
                <a:cubicBezTo>
                  <a:pt x="12" y="37"/>
                  <a:pt x="13" y="39"/>
                  <a:pt x="13" y="41"/>
                </a:cubicBezTo>
                <a:cubicBezTo>
                  <a:pt x="13" y="42"/>
                  <a:pt x="13" y="42"/>
                  <a:pt x="13" y="42"/>
                </a:cubicBezTo>
                <a:cubicBezTo>
                  <a:pt x="13" y="65"/>
                  <a:pt x="13" y="65"/>
                  <a:pt x="13" y="65"/>
                </a:cubicBezTo>
                <a:close/>
                <a:moveTo>
                  <a:pt x="19" y="61"/>
                </a:moveTo>
                <a:cubicBezTo>
                  <a:pt x="19" y="46"/>
                  <a:pt x="19" y="46"/>
                  <a:pt x="19" y="46"/>
                </a:cubicBezTo>
                <a:cubicBezTo>
                  <a:pt x="101" y="20"/>
                  <a:pt x="101" y="20"/>
                  <a:pt x="101" y="20"/>
                </a:cubicBezTo>
                <a:cubicBezTo>
                  <a:pt x="101" y="87"/>
                  <a:pt x="101" y="87"/>
                  <a:pt x="101" y="87"/>
                </a:cubicBezTo>
                <a:lnTo>
                  <a:pt x="19" y="61"/>
                </a:lnTo>
                <a:close/>
                <a:moveTo>
                  <a:pt x="117" y="96"/>
                </a:moveTo>
                <a:cubicBezTo>
                  <a:pt x="117" y="99"/>
                  <a:pt x="115" y="101"/>
                  <a:pt x="112" y="101"/>
                </a:cubicBezTo>
                <a:cubicBezTo>
                  <a:pt x="109" y="101"/>
                  <a:pt x="107" y="99"/>
                  <a:pt x="107" y="96"/>
                </a:cubicBezTo>
                <a:cubicBezTo>
                  <a:pt x="107" y="94"/>
                  <a:pt x="107" y="94"/>
                  <a:pt x="107" y="94"/>
                </a:cubicBezTo>
                <a:cubicBezTo>
                  <a:pt x="107" y="12"/>
                  <a:pt x="107" y="12"/>
                  <a:pt x="107" y="12"/>
                </a:cubicBezTo>
                <a:cubicBezTo>
                  <a:pt x="107" y="11"/>
                  <a:pt x="107" y="11"/>
                  <a:pt x="107" y="11"/>
                </a:cubicBezTo>
                <a:cubicBezTo>
                  <a:pt x="107" y="8"/>
                  <a:pt x="109" y="5"/>
                  <a:pt x="112" y="5"/>
                </a:cubicBezTo>
                <a:cubicBezTo>
                  <a:pt x="115" y="5"/>
                  <a:pt x="117" y="8"/>
                  <a:pt x="117" y="11"/>
                </a:cubicBezTo>
                <a:lnTo>
                  <a:pt x="117" y="96"/>
                </a:lnTo>
                <a:close/>
                <a:moveTo>
                  <a:pt x="149" y="53"/>
                </a:moveTo>
                <a:cubicBezTo>
                  <a:pt x="149" y="55"/>
                  <a:pt x="148" y="56"/>
                  <a:pt x="147" y="56"/>
                </a:cubicBezTo>
                <a:cubicBezTo>
                  <a:pt x="144" y="56"/>
                  <a:pt x="144" y="56"/>
                  <a:pt x="144" y="56"/>
                </a:cubicBezTo>
                <a:cubicBezTo>
                  <a:pt x="143" y="56"/>
                  <a:pt x="141" y="55"/>
                  <a:pt x="141" y="53"/>
                </a:cubicBezTo>
                <a:cubicBezTo>
                  <a:pt x="141" y="52"/>
                  <a:pt x="143" y="51"/>
                  <a:pt x="144" y="51"/>
                </a:cubicBezTo>
                <a:cubicBezTo>
                  <a:pt x="147" y="51"/>
                  <a:pt x="147" y="51"/>
                  <a:pt x="147" y="51"/>
                </a:cubicBezTo>
                <a:cubicBezTo>
                  <a:pt x="148" y="51"/>
                  <a:pt x="149" y="52"/>
                  <a:pt x="149" y="53"/>
                </a:cubicBezTo>
                <a:close/>
                <a:moveTo>
                  <a:pt x="131" y="53"/>
                </a:moveTo>
                <a:cubicBezTo>
                  <a:pt x="131" y="52"/>
                  <a:pt x="132" y="51"/>
                  <a:pt x="133" y="51"/>
                </a:cubicBezTo>
                <a:cubicBezTo>
                  <a:pt x="136" y="51"/>
                  <a:pt x="136" y="51"/>
                  <a:pt x="136" y="51"/>
                </a:cubicBezTo>
                <a:cubicBezTo>
                  <a:pt x="137" y="51"/>
                  <a:pt x="139" y="52"/>
                  <a:pt x="139" y="53"/>
                </a:cubicBezTo>
                <a:cubicBezTo>
                  <a:pt x="139" y="55"/>
                  <a:pt x="137" y="56"/>
                  <a:pt x="136" y="56"/>
                </a:cubicBezTo>
                <a:cubicBezTo>
                  <a:pt x="133" y="56"/>
                  <a:pt x="133" y="56"/>
                  <a:pt x="133" y="56"/>
                </a:cubicBezTo>
                <a:cubicBezTo>
                  <a:pt x="132" y="56"/>
                  <a:pt x="131" y="55"/>
                  <a:pt x="131" y="53"/>
                </a:cubicBezTo>
                <a:close/>
                <a:moveTo>
                  <a:pt x="160" y="53"/>
                </a:moveTo>
                <a:cubicBezTo>
                  <a:pt x="160" y="55"/>
                  <a:pt x="159" y="56"/>
                  <a:pt x="157" y="56"/>
                </a:cubicBezTo>
                <a:cubicBezTo>
                  <a:pt x="155" y="56"/>
                  <a:pt x="155" y="56"/>
                  <a:pt x="155" y="56"/>
                </a:cubicBezTo>
                <a:cubicBezTo>
                  <a:pt x="153" y="56"/>
                  <a:pt x="152" y="55"/>
                  <a:pt x="152" y="53"/>
                </a:cubicBezTo>
                <a:cubicBezTo>
                  <a:pt x="152" y="52"/>
                  <a:pt x="153" y="51"/>
                  <a:pt x="155" y="51"/>
                </a:cubicBezTo>
                <a:cubicBezTo>
                  <a:pt x="157" y="51"/>
                  <a:pt x="157" y="51"/>
                  <a:pt x="157" y="51"/>
                </a:cubicBezTo>
                <a:cubicBezTo>
                  <a:pt x="159" y="51"/>
                  <a:pt x="160" y="52"/>
                  <a:pt x="160" y="53"/>
                </a:cubicBezTo>
                <a:close/>
                <a:moveTo>
                  <a:pt x="139" y="17"/>
                </a:moveTo>
                <a:cubicBezTo>
                  <a:pt x="138" y="16"/>
                  <a:pt x="138" y="14"/>
                  <a:pt x="139" y="13"/>
                </a:cubicBezTo>
                <a:cubicBezTo>
                  <a:pt x="141" y="11"/>
                  <a:pt x="141" y="11"/>
                  <a:pt x="141" y="11"/>
                </a:cubicBezTo>
                <a:cubicBezTo>
                  <a:pt x="142" y="10"/>
                  <a:pt x="144" y="10"/>
                  <a:pt x="145" y="11"/>
                </a:cubicBezTo>
                <a:cubicBezTo>
                  <a:pt x="146" y="12"/>
                  <a:pt x="146" y="14"/>
                  <a:pt x="145" y="15"/>
                </a:cubicBezTo>
                <a:cubicBezTo>
                  <a:pt x="143" y="17"/>
                  <a:pt x="143" y="17"/>
                  <a:pt x="143" y="17"/>
                </a:cubicBezTo>
                <a:cubicBezTo>
                  <a:pt x="142" y="17"/>
                  <a:pt x="142" y="17"/>
                  <a:pt x="141" y="17"/>
                </a:cubicBezTo>
                <a:cubicBezTo>
                  <a:pt x="140" y="17"/>
                  <a:pt x="140" y="17"/>
                  <a:pt x="139" y="17"/>
                </a:cubicBezTo>
                <a:close/>
                <a:moveTo>
                  <a:pt x="147" y="9"/>
                </a:moveTo>
                <a:cubicBezTo>
                  <a:pt x="145" y="8"/>
                  <a:pt x="145" y="6"/>
                  <a:pt x="147" y="5"/>
                </a:cubicBezTo>
                <a:cubicBezTo>
                  <a:pt x="148" y="3"/>
                  <a:pt x="148" y="3"/>
                  <a:pt x="148" y="3"/>
                </a:cubicBezTo>
                <a:cubicBezTo>
                  <a:pt x="149" y="2"/>
                  <a:pt x="151" y="2"/>
                  <a:pt x="152" y="3"/>
                </a:cubicBezTo>
                <a:cubicBezTo>
                  <a:pt x="153" y="4"/>
                  <a:pt x="153" y="6"/>
                  <a:pt x="152" y="7"/>
                </a:cubicBezTo>
                <a:cubicBezTo>
                  <a:pt x="150" y="9"/>
                  <a:pt x="150" y="9"/>
                  <a:pt x="150" y="9"/>
                </a:cubicBezTo>
                <a:cubicBezTo>
                  <a:pt x="150" y="10"/>
                  <a:pt x="149" y="10"/>
                  <a:pt x="148" y="10"/>
                </a:cubicBezTo>
                <a:cubicBezTo>
                  <a:pt x="148" y="10"/>
                  <a:pt x="147" y="10"/>
                  <a:pt x="147" y="9"/>
                </a:cubicBezTo>
                <a:close/>
                <a:moveTo>
                  <a:pt x="131" y="24"/>
                </a:moveTo>
                <a:cubicBezTo>
                  <a:pt x="130" y="23"/>
                  <a:pt x="130" y="21"/>
                  <a:pt x="131" y="20"/>
                </a:cubicBezTo>
                <a:cubicBezTo>
                  <a:pt x="133" y="19"/>
                  <a:pt x="133" y="19"/>
                  <a:pt x="133" y="19"/>
                </a:cubicBezTo>
                <a:cubicBezTo>
                  <a:pt x="134" y="17"/>
                  <a:pt x="136" y="17"/>
                  <a:pt x="137" y="19"/>
                </a:cubicBezTo>
                <a:cubicBezTo>
                  <a:pt x="138" y="20"/>
                  <a:pt x="138" y="21"/>
                  <a:pt x="137" y="22"/>
                </a:cubicBezTo>
                <a:cubicBezTo>
                  <a:pt x="135" y="24"/>
                  <a:pt x="135" y="24"/>
                  <a:pt x="135" y="24"/>
                </a:cubicBezTo>
                <a:cubicBezTo>
                  <a:pt x="135" y="25"/>
                  <a:pt x="134" y="25"/>
                  <a:pt x="133" y="25"/>
                </a:cubicBezTo>
                <a:cubicBezTo>
                  <a:pt x="133" y="25"/>
                  <a:pt x="132" y="25"/>
                  <a:pt x="131" y="24"/>
                </a:cubicBezTo>
                <a:close/>
                <a:moveTo>
                  <a:pt x="138" y="37"/>
                </a:moveTo>
                <a:cubicBezTo>
                  <a:pt x="139" y="38"/>
                  <a:pt x="138" y="40"/>
                  <a:pt x="137" y="40"/>
                </a:cubicBezTo>
                <a:cubicBezTo>
                  <a:pt x="134" y="41"/>
                  <a:pt x="134" y="41"/>
                  <a:pt x="134" y="41"/>
                </a:cubicBezTo>
                <a:cubicBezTo>
                  <a:pt x="134" y="41"/>
                  <a:pt x="134" y="41"/>
                  <a:pt x="133" y="41"/>
                </a:cubicBezTo>
                <a:cubicBezTo>
                  <a:pt x="132" y="41"/>
                  <a:pt x="131" y="40"/>
                  <a:pt x="131" y="39"/>
                </a:cubicBezTo>
                <a:cubicBezTo>
                  <a:pt x="130" y="38"/>
                  <a:pt x="131" y="36"/>
                  <a:pt x="132" y="36"/>
                </a:cubicBezTo>
                <a:cubicBezTo>
                  <a:pt x="135" y="35"/>
                  <a:pt x="135" y="35"/>
                  <a:pt x="135" y="35"/>
                </a:cubicBezTo>
                <a:cubicBezTo>
                  <a:pt x="136" y="34"/>
                  <a:pt x="138" y="35"/>
                  <a:pt x="138" y="37"/>
                </a:cubicBezTo>
                <a:close/>
                <a:moveTo>
                  <a:pt x="141" y="36"/>
                </a:moveTo>
                <a:cubicBezTo>
                  <a:pt x="140" y="34"/>
                  <a:pt x="141" y="33"/>
                  <a:pt x="143" y="32"/>
                </a:cubicBezTo>
                <a:cubicBezTo>
                  <a:pt x="145" y="32"/>
                  <a:pt x="145" y="32"/>
                  <a:pt x="145" y="32"/>
                </a:cubicBezTo>
                <a:cubicBezTo>
                  <a:pt x="147" y="31"/>
                  <a:pt x="148" y="32"/>
                  <a:pt x="149" y="33"/>
                </a:cubicBezTo>
                <a:cubicBezTo>
                  <a:pt x="149" y="35"/>
                  <a:pt x="148" y="36"/>
                  <a:pt x="147" y="37"/>
                </a:cubicBezTo>
                <a:cubicBezTo>
                  <a:pt x="144" y="37"/>
                  <a:pt x="144" y="37"/>
                  <a:pt x="144" y="37"/>
                </a:cubicBezTo>
                <a:cubicBezTo>
                  <a:pt x="144" y="38"/>
                  <a:pt x="144" y="38"/>
                  <a:pt x="143" y="38"/>
                </a:cubicBezTo>
                <a:cubicBezTo>
                  <a:pt x="142" y="38"/>
                  <a:pt x="141" y="37"/>
                  <a:pt x="141" y="36"/>
                </a:cubicBezTo>
                <a:close/>
                <a:moveTo>
                  <a:pt x="153" y="29"/>
                </a:moveTo>
                <a:cubicBezTo>
                  <a:pt x="155" y="28"/>
                  <a:pt x="155" y="28"/>
                  <a:pt x="155" y="28"/>
                </a:cubicBezTo>
                <a:cubicBezTo>
                  <a:pt x="157" y="28"/>
                  <a:pt x="158" y="28"/>
                  <a:pt x="159" y="30"/>
                </a:cubicBezTo>
                <a:cubicBezTo>
                  <a:pt x="159" y="31"/>
                  <a:pt x="158" y="33"/>
                  <a:pt x="157" y="33"/>
                </a:cubicBezTo>
                <a:cubicBezTo>
                  <a:pt x="154" y="34"/>
                  <a:pt x="154" y="34"/>
                  <a:pt x="154" y="34"/>
                </a:cubicBezTo>
                <a:cubicBezTo>
                  <a:pt x="154" y="34"/>
                  <a:pt x="154" y="34"/>
                  <a:pt x="154" y="34"/>
                </a:cubicBezTo>
                <a:cubicBezTo>
                  <a:pt x="152" y="34"/>
                  <a:pt x="151" y="34"/>
                  <a:pt x="151" y="32"/>
                </a:cubicBezTo>
                <a:cubicBezTo>
                  <a:pt x="151" y="31"/>
                  <a:pt x="151" y="29"/>
                  <a:pt x="153" y="29"/>
                </a:cubicBezTo>
                <a:close/>
                <a:moveTo>
                  <a:pt x="152" y="99"/>
                </a:moveTo>
                <a:cubicBezTo>
                  <a:pt x="153" y="100"/>
                  <a:pt x="153" y="102"/>
                  <a:pt x="152" y="103"/>
                </a:cubicBezTo>
                <a:cubicBezTo>
                  <a:pt x="152" y="104"/>
                  <a:pt x="151" y="104"/>
                  <a:pt x="150" y="104"/>
                </a:cubicBezTo>
                <a:cubicBezTo>
                  <a:pt x="150" y="104"/>
                  <a:pt x="149" y="104"/>
                  <a:pt x="148" y="103"/>
                </a:cubicBezTo>
                <a:cubicBezTo>
                  <a:pt x="147" y="101"/>
                  <a:pt x="147" y="101"/>
                  <a:pt x="147" y="101"/>
                </a:cubicBezTo>
                <a:cubicBezTo>
                  <a:pt x="145" y="100"/>
                  <a:pt x="145" y="99"/>
                  <a:pt x="147" y="98"/>
                </a:cubicBezTo>
                <a:cubicBezTo>
                  <a:pt x="148" y="97"/>
                  <a:pt x="149" y="97"/>
                  <a:pt x="150" y="98"/>
                </a:cubicBezTo>
                <a:lnTo>
                  <a:pt x="152" y="99"/>
                </a:lnTo>
                <a:close/>
                <a:moveTo>
                  <a:pt x="145" y="92"/>
                </a:moveTo>
                <a:cubicBezTo>
                  <a:pt x="146" y="93"/>
                  <a:pt x="146" y="95"/>
                  <a:pt x="145" y="96"/>
                </a:cubicBezTo>
                <a:cubicBezTo>
                  <a:pt x="144" y="96"/>
                  <a:pt x="143" y="96"/>
                  <a:pt x="143" y="96"/>
                </a:cubicBezTo>
                <a:cubicBezTo>
                  <a:pt x="142" y="96"/>
                  <a:pt x="141" y="96"/>
                  <a:pt x="141" y="96"/>
                </a:cubicBezTo>
                <a:cubicBezTo>
                  <a:pt x="139" y="94"/>
                  <a:pt x="139" y="94"/>
                  <a:pt x="139" y="94"/>
                </a:cubicBezTo>
                <a:cubicBezTo>
                  <a:pt x="138" y="93"/>
                  <a:pt x="138" y="91"/>
                  <a:pt x="139" y="90"/>
                </a:cubicBezTo>
                <a:cubicBezTo>
                  <a:pt x="140" y="89"/>
                  <a:pt x="142" y="89"/>
                  <a:pt x="143" y="90"/>
                </a:cubicBezTo>
                <a:lnTo>
                  <a:pt x="145" y="92"/>
                </a:lnTo>
                <a:close/>
                <a:moveTo>
                  <a:pt x="137" y="84"/>
                </a:moveTo>
                <a:cubicBezTo>
                  <a:pt x="138" y="85"/>
                  <a:pt x="138" y="87"/>
                  <a:pt x="137" y="88"/>
                </a:cubicBezTo>
                <a:cubicBezTo>
                  <a:pt x="137" y="89"/>
                  <a:pt x="136" y="89"/>
                  <a:pt x="135" y="89"/>
                </a:cubicBezTo>
                <a:cubicBezTo>
                  <a:pt x="135" y="89"/>
                  <a:pt x="134" y="89"/>
                  <a:pt x="133" y="88"/>
                </a:cubicBezTo>
                <a:cubicBezTo>
                  <a:pt x="131" y="86"/>
                  <a:pt x="131" y="86"/>
                  <a:pt x="131" y="86"/>
                </a:cubicBezTo>
                <a:cubicBezTo>
                  <a:pt x="130" y="85"/>
                  <a:pt x="130" y="84"/>
                  <a:pt x="131" y="82"/>
                </a:cubicBezTo>
                <a:cubicBezTo>
                  <a:pt x="132" y="81"/>
                  <a:pt x="134" y="81"/>
                  <a:pt x="135" y="82"/>
                </a:cubicBezTo>
                <a:lnTo>
                  <a:pt x="137" y="84"/>
                </a:lnTo>
                <a:close/>
                <a:moveTo>
                  <a:pt x="141" y="71"/>
                </a:moveTo>
                <a:cubicBezTo>
                  <a:pt x="141" y="69"/>
                  <a:pt x="143" y="69"/>
                  <a:pt x="144" y="69"/>
                </a:cubicBezTo>
                <a:cubicBezTo>
                  <a:pt x="147" y="70"/>
                  <a:pt x="147" y="70"/>
                  <a:pt x="147" y="70"/>
                </a:cubicBezTo>
                <a:cubicBezTo>
                  <a:pt x="148" y="71"/>
                  <a:pt x="149" y="72"/>
                  <a:pt x="149" y="73"/>
                </a:cubicBezTo>
                <a:cubicBezTo>
                  <a:pt x="148" y="75"/>
                  <a:pt x="147" y="75"/>
                  <a:pt x="146" y="75"/>
                </a:cubicBezTo>
                <a:cubicBezTo>
                  <a:pt x="146" y="75"/>
                  <a:pt x="145" y="75"/>
                  <a:pt x="145" y="75"/>
                </a:cubicBezTo>
                <a:cubicBezTo>
                  <a:pt x="143" y="74"/>
                  <a:pt x="143" y="74"/>
                  <a:pt x="143" y="74"/>
                </a:cubicBezTo>
                <a:cubicBezTo>
                  <a:pt x="141" y="74"/>
                  <a:pt x="140" y="72"/>
                  <a:pt x="141" y="71"/>
                </a:cubicBezTo>
                <a:close/>
                <a:moveTo>
                  <a:pt x="138" y="70"/>
                </a:moveTo>
                <a:cubicBezTo>
                  <a:pt x="138" y="71"/>
                  <a:pt x="137" y="72"/>
                  <a:pt x="136" y="72"/>
                </a:cubicBezTo>
                <a:cubicBezTo>
                  <a:pt x="136" y="72"/>
                  <a:pt x="135" y="72"/>
                  <a:pt x="135" y="72"/>
                </a:cubicBezTo>
                <a:cubicBezTo>
                  <a:pt x="132" y="71"/>
                  <a:pt x="132" y="71"/>
                  <a:pt x="132" y="71"/>
                </a:cubicBezTo>
                <a:cubicBezTo>
                  <a:pt x="131" y="70"/>
                  <a:pt x="130" y="69"/>
                  <a:pt x="131" y="68"/>
                </a:cubicBezTo>
                <a:cubicBezTo>
                  <a:pt x="131" y="66"/>
                  <a:pt x="133" y="65"/>
                  <a:pt x="134" y="66"/>
                </a:cubicBezTo>
                <a:cubicBezTo>
                  <a:pt x="137" y="67"/>
                  <a:pt x="137" y="67"/>
                  <a:pt x="137" y="67"/>
                </a:cubicBezTo>
                <a:cubicBezTo>
                  <a:pt x="138" y="67"/>
                  <a:pt x="139" y="69"/>
                  <a:pt x="138" y="70"/>
                </a:cubicBezTo>
                <a:close/>
                <a:moveTo>
                  <a:pt x="159" y="77"/>
                </a:moveTo>
                <a:cubicBezTo>
                  <a:pt x="158" y="78"/>
                  <a:pt x="157" y="79"/>
                  <a:pt x="156" y="79"/>
                </a:cubicBezTo>
                <a:cubicBezTo>
                  <a:pt x="156" y="79"/>
                  <a:pt x="156" y="79"/>
                  <a:pt x="155" y="78"/>
                </a:cubicBezTo>
                <a:cubicBezTo>
                  <a:pt x="153" y="78"/>
                  <a:pt x="153" y="78"/>
                  <a:pt x="153" y="78"/>
                </a:cubicBezTo>
                <a:cubicBezTo>
                  <a:pt x="151" y="77"/>
                  <a:pt x="151" y="76"/>
                  <a:pt x="151" y="74"/>
                </a:cubicBezTo>
                <a:cubicBezTo>
                  <a:pt x="152" y="73"/>
                  <a:pt x="153" y="72"/>
                  <a:pt x="154" y="73"/>
                </a:cubicBezTo>
                <a:cubicBezTo>
                  <a:pt x="157" y="73"/>
                  <a:pt x="157" y="73"/>
                  <a:pt x="157" y="73"/>
                </a:cubicBezTo>
                <a:cubicBezTo>
                  <a:pt x="158" y="74"/>
                  <a:pt x="159" y="75"/>
                  <a:pt x="159" y="77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39"/>
          <p:cNvSpPr>
            <a:spLocks noEditPoints="1"/>
          </p:cNvSpPr>
          <p:nvPr/>
        </p:nvSpPr>
        <p:spPr bwMode="auto">
          <a:xfrm>
            <a:off x="1694342" y="2758342"/>
            <a:ext cx="495930" cy="456570"/>
          </a:xfrm>
          <a:custGeom>
            <a:avLst/>
            <a:gdLst>
              <a:gd name="T0" fmla="*/ 137 w 160"/>
              <a:gd name="T1" fmla="*/ 140 h 146"/>
              <a:gd name="T2" fmla="*/ 86 w 160"/>
              <a:gd name="T3" fmla="*/ 140 h 146"/>
              <a:gd name="T4" fmla="*/ 34 w 160"/>
              <a:gd name="T5" fmla="*/ 140 h 146"/>
              <a:gd name="T6" fmla="*/ 9 w 160"/>
              <a:gd name="T7" fmla="*/ 23 h 146"/>
              <a:gd name="T8" fmla="*/ 146 w 160"/>
              <a:gd name="T9" fmla="*/ 14 h 146"/>
              <a:gd name="T10" fmla="*/ 26 w 160"/>
              <a:gd name="T11" fmla="*/ 6 h 146"/>
              <a:gd name="T12" fmla="*/ 131 w 160"/>
              <a:gd name="T13" fmla="*/ 66 h 146"/>
              <a:gd name="T14" fmla="*/ 143 w 160"/>
              <a:gd name="T15" fmla="*/ 71 h 146"/>
              <a:gd name="T16" fmla="*/ 149 w 160"/>
              <a:gd name="T17" fmla="*/ 60 h 146"/>
              <a:gd name="T18" fmla="*/ 131 w 160"/>
              <a:gd name="T19" fmla="*/ 77 h 146"/>
              <a:gd name="T20" fmla="*/ 137 w 160"/>
              <a:gd name="T21" fmla="*/ 89 h 146"/>
              <a:gd name="T22" fmla="*/ 149 w 160"/>
              <a:gd name="T23" fmla="*/ 83 h 146"/>
              <a:gd name="T24" fmla="*/ 134 w 160"/>
              <a:gd name="T25" fmla="*/ 114 h 146"/>
              <a:gd name="T26" fmla="*/ 140 w 160"/>
              <a:gd name="T27" fmla="*/ 120 h 146"/>
              <a:gd name="T28" fmla="*/ 149 w 160"/>
              <a:gd name="T29" fmla="*/ 111 h 146"/>
              <a:gd name="T30" fmla="*/ 77 w 160"/>
              <a:gd name="T31" fmla="*/ 46 h 146"/>
              <a:gd name="T32" fmla="*/ 89 w 160"/>
              <a:gd name="T33" fmla="*/ 57 h 146"/>
              <a:gd name="T34" fmla="*/ 100 w 160"/>
              <a:gd name="T35" fmla="*/ 46 h 146"/>
              <a:gd name="T36" fmla="*/ 97 w 160"/>
              <a:gd name="T37" fmla="*/ 60 h 146"/>
              <a:gd name="T38" fmla="*/ 114 w 160"/>
              <a:gd name="T39" fmla="*/ 60 h 146"/>
              <a:gd name="T40" fmla="*/ 120 w 160"/>
              <a:gd name="T41" fmla="*/ 54 h 146"/>
              <a:gd name="T42" fmla="*/ 123 w 160"/>
              <a:gd name="T43" fmla="*/ 74 h 146"/>
              <a:gd name="T44" fmla="*/ 83 w 160"/>
              <a:gd name="T45" fmla="*/ 97 h 146"/>
              <a:gd name="T46" fmla="*/ 89 w 160"/>
              <a:gd name="T47" fmla="*/ 103 h 146"/>
              <a:gd name="T48" fmla="*/ 97 w 160"/>
              <a:gd name="T49" fmla="*/ 77 h 146"/>
              <a:gd name="T50" fmla="*/ 94 w 160"/>
              <a:gd name="T51" fmla="*/ 97 h 146"/>
              <a:gd name="T52" fmla="*/ 106 w 160"/>
              <a:gd name="T53" fmla="*/ 91 h 146"/>
              <a:gd name="T54" fmla="*/ 109 w 160"/>
              <a:gd name="T55" fmla="*/ 106 h 146"/>
              <a:gd name="T56" fmla="*/ 80 w 160"/>
              <a:gd name="T57" fmla="*/ 111 h 146"/>
              <a:gd name="T58" fmla="*/ 80 w 160"/>
              <a:gd name="T59" fmla="*/ 129 h 146"/>
              <a:gd name="T60" fmla="*/ 94 w 160"/>
              <a:gd name="T61" fmla="*/ 114 h 146"/>
              <a:gd name="T62" fmla="*/ 97 w 160"/>
              <a:gd name="T63" fmla="*/ 134 h 146"/>
              <a:gd name="T64" fmla="*/ 109 w 160"/>
              <a:gd name="T65" fmla="*/ 123 h 146"/>
              <a:gd name="T66" fmla="*/ 63 w 160"/>
              <a:gd name="T67" fmla="*/ 43 h 146"/>
              <a:gd name="T68" fmla="*/ 63 w 160"/>
              <a:gd name="T69" fmla="*/ 60 h 146"/>
              <a:gd name="T70" fmla="*/ 69 w 160"/>
              <a:gd name="T71" fmla="*/ 71 h 146"/>
              <a:gd name="T72" fmla="*/ 63 w 160"/>
              <a:gd name="T73" fmla="*/ 100 h 146"/>
              <a:gd name="T74" fmla="*/ 74 w 160"/>
              <a:gd name="T75" fmla="*/ 106 h 146"/>
              <a:gd name="T76" fmla="*/ 63 w 160"/>
              <a:gd name="T77" fmla="*/ 129 h 146"/>
              <a:gd name="T78" fmla="*/ 71 w 160"/>
              <a:gd name="T79" fmla="*/ 120 h 146"/>
              <a:gd name="T80" fmla="*/ 9 w 160"/>
              <a:gd name="T81" fmla="*/ 63 h 146"/>
              <a:gd name="T82" fmla="*/ 20 w 160"/>
              <a:gd name="T83" fmla="*/ 74 h 146"/>
              <a:gd name="T84" fmla="*/ 49 w 160"/>
              <a:gd name="T85" fmla="*/ 46 h 146"/>
              <a:gd name="T86" fmla="*/ 46 w 160"/>
              <a:gd name="T87" fmla="*/ 60 h 146"/>
              <a:gd name="T88" fmla="*/ 37 w 160"/>
              <a:gd name="T89" fmla="*/ 51 h 146"/>
              <a:gd name="T90" fmla="*/ 34 w 160"/>
              <a:gd name="T91" fmla="*/ 71 h 146"/>
              <a:gd name="T92" fmla="*/ 11 w 160"/>
              <a:gd name="T93" fmla="*/ 83 h 146"/>
              <a:gd name="T94" fmla="*/ 23 w 160"/>
              <a:gd name="T95" fmla="*/ 89 h 146"/>
              <a:gd name="T96" fmla="*/ 29 w 160"/>
              <a:gd name="T97" fmla="*/ 77 h 146"/>
              <a:gd name="T98" fmla="*/ 46 w 160"/>
              <a:gd name="T99" fmla="*/ 77 h 146"/>
              <a:gd name="T100" fmla="*/ 43 w 160"/>
              <a:gd name="T101" fmla="*/ 97 h 146"/>
              <a:gd name="T102" fmla="*/ 54 w 160"/>
              <a:gd name="T103" fmla="*/ 91 h 146"/>
              <a:gd name="T104" fmla="*/ 57 w 160"/>
              <a:gd name="T105" fmla="*/ 106 h 146"/>
              <a:gd name="T106" fmla="*/ 11 w 160"/>
              <a:gd name="T107" fmla="*/ 129 h 146"/>
              <a:gd name="T108" fmla="*/ 20 w 160"/>
              <a:gd name="T109" fmla="*/ 120 h 146"/>
              <a:gd name="T110" fmla="*/ 43 w 160"/>
              <a:gd name="T111" fmla="*/ 114 h 146"/>
              <a:gd name="T112" fmla="*/ 46 w 160"/>
              <a:gd name="T113" fmla="*/ 134 h 146"/>
              <a:gd name="T114" fmla="*/ 57 w 160"/>
              <a:gd name="T115" fmla="*/ 123 h 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60" h="146">
                <a:moveTo>
                  <a:pt x="0" y="34"/>
                </a:moveTo>
                <a:cubicBezTo>
                  <a:pt x="0" y="146"/>
                  <a:pt x="0" y="146"/>
                  <a:pt x="0" y="146"/>
                </a:cubicBezTo>
                <a:cubicBezTo>
                  <a:pt x="160" y="146"/>
                  <a:pt x="160" y="146"/>
                  <a:pt x="160" y="146"/>
                </a:cubicBezTo>
                <a:cubicBezTo>
                  <a:pt x="160" y="34"/>
                  <a:pt x="160" y="34"/>
                  <a:pt x="160" y="34"/>
                </a:cubicBezTo>
                <a:lnTo>
                  <a:pt x="0" y="34"/>
                </a:lnTo>
                <a:close/>
                <a:moveTo>
                  <a:pt x="154" y="140"/>
                </a:moveTo>
                <a:cubicBezTo>
                  <a:pt x="143" y="140"/>
                  <a:pt x="143" y="140"/>
                  <a:pt x="143" y="140"/>
                </a:cubicBezTo>
                <a:cubicBezTo>
                  <a:pt x="143" y="138"/>
                  <a:pt x="142" y="137"/>
                  <a:pt x="140" y="137"/>
                </a:cubicBezTo>
                <a:cubicBezTo>
                  <a:pt x="138" y="137"/>
                  <a:pt x="137" y="138"/>
                  <a:pt x="137" y="140"/>
                </a:cubicBezTo>
                <a:cubicBezTo>
                  <a:pt x="126" y="140"/>
                  <a:pt x="126" y="140"/>
                  <a:pt x="126" y="140"/>
                </a:cubicBezTo>
                <a:cubicBezTo>
                  <a:pt x="126" y="138"/>
                  <a:pt x="124" y="137"/>
                  <a:pt x="123" y="137"/>
                </a:cubicBezTo>
                <a:cubicBezTo>
                  <a:pt x="121" y="137"/>
                  <a:pt x="120" y="138"/>
                  <a:pt x="120" y="140"/>
                </a:cubicBezTo>
                <a:cubicBezTo>
                  <a:pt x="109" y="140"/>
                  <a:pt x="109" y="140"/>
                  <a:pt x="109" y="140"/>
                </a:cubicBezTo>
                <a:cubicBezTo>
                  <a:pt x="109" y="138"/>
                  <a:pt x="107" y="137"/>
                  <a:pt x="106" y="137"/>
                </a:cubicBezTo>
                <a:cubicBezTo>
                  <a:pt x="104" y="137"/>
                  <a:pt x="103" y="138"/>
                  <a:pt x="103" y="140"/>
                </a:cubicBezTo>
                <a:cubicBezTo>
                  <a:pt x="91" y="140"/>
                  <a:pt x="91" y="140"/>
                  <a:pt x="91" y="140"/>
                </a:cubicBezTo>
                <a:cubicBezTo>
                  <a:pt x="91" y="138"/>
                  <a:pt x="90" y="137"/>
                  <a:pt x="89" y="137"/>
                </a:cubicBezTo>
                <a:cubicBezTo>
                  <a:pt x="87" y="137"/>
                  <a:pt x="86" y="138"/>
                  <a:pt x="86" y="140"/>
                </a:cubicBezTo>
                <a:cubicBezTo>
                  <a:pt x="74" y="140"/>
                  <a:pt x="74" y="140"/>
                  <a:pt x="74" y="140"/>
                </a:cubicBezTo>
                <a:cubicBezTo>
                  <a:pt x="74" y="138"/>
                  <a:pt x="73" y="137"/>
                  <a:pt x="71" y="137"/>
                </a:cubicBezTo>
                <a:cubicBezTo>
                  <a:pt x="70" y="137"/>
                  <a:pt x="69" y="138"/>
                  <a:pt x="69" y="140"/>
                </a:cubicBezTo>
                <a:cubicBezTo>
                  <a:pt x="57" y="140"/>
                  <a:pt x="57" y="140"/>
                  <a:pt x="57" y="140"/>
                </a:cubicBezTo>
                <a:cubicBezTo>
                  <a:pt x="57" y="138"/>
                  <a:pt x="56" y="137"/>
                  <a:pt x="54" y="137"/>
                </a:cubicBezTo>
                <a:cubicBezTo>
                  <a:pt x="53" y="137"/>
                  <a:pt x="51" y="138"/>
                  <a:pt x="51" y="140"/>
                </a:cubicBezTo>
                <a:cubicBezTo>
                  <a:pt x="40" y="140"/>
                  <a:pt x="40" y="140"/>
                  <a:pt x="40" y="140"/>
                </a:cubicBezTo>
                <a:cubicBezTo>
                  <a:pt x="40" y="138"/>
                  <a:pt x="39" y="137"/>
                  <a:pt x="37" y="137"/>
                </a:cubicBezTo>
                <a:cubicBezTo>
                  <a:pt x="36" y="137"/>
                  <a:pt x="34" y="138"/>
                  <a:pt x="34" y="140"/>
                </a:cubicBezTo>
                <a:cubicBezTo>
                  <a:pt x="23" y="140"/>
                  <a:pt x="23" y="140"/>
                  <a:pt x="23" y="140"/>
                </a:cubicBezTo>
                <a:cubicBezTo>
                  <a:pt x="23" y="138"/>
                  <a:pt x="22" y="137"/>
                  <a:pt x="20" y="137"/>
                </a:cubicBezTo>
                <a:cubicBezTo>
                  <a:pt x="18" y="137"/>
                  <a:pt x="17" y="138"/>
                  <a:pt x="17" y="140"/>
                </a:cubicBezTo>
                <a:cubicBezTo>
                  <a:pt x="6" y="140"/>
                  <a:pt x="6" y="140"/>
                  <a:pt x="6" y="140"/>
                </a:cubicBezTo>
                <a:cubicBezTo>
                  <a:pt x="6" y="40"/>
                  <a:pt x="6" y="40"/>
                  <a:pt x="6" y="40"/>
                </a:cubicBezTo>
                <a:cubicBezTo>
                  <a:pt x="154" y="40"/>
                  <a:pt x="154" y="40"/>
                  <a:pt x="154" y="40"/>
                </a:cubicBezTo>
                <a:lnTo>
                  <a:pt x="154" y="140"/>
                </a:lnTo>
                <a:close/>
                <a:moveTo>
                  <a:pt x="6" y="26"/>
                </a:moveTo>
                <a:cubicBezTo>
                  <a:pt x="6" y="24"/>
                  <a:pt x="7" y="23"/>
                  <a:pt x="9" y="23"/>
                </a:cubicBezTo>
                <a:cubicBezTo>
                  <a:pt x="151" y="23"/>
                  <a:pt x="151" y="23"/>
                  <a:pt x="151" y="23"/>
                </a:cubicBezTo>
                <a:cubicBezTo>
                  <a:pt x="153" y="23"/>
                  <a:pt x="154" y="24"/>
                  <a:pt x="154" y="26"/>
                </a:cubicBezTo>
                <a:cubicBezTo>
                  <a:pt x="154" y="27"/>
                  <a:pt x="153" y="29"/>
                  <a:pt x="151" y="29"/>
                </a:cubicBezTo>
                <a:cubicBezTo>
                  <a:pt x="9" y="29"/>
                  <a:pt x="9" y="29"/>
                  <a:pt x="9" y="29"/>
                </a:cubicBezTo>
                <a:cubicBezTo>
                  <a:pt x="7" y="29"/>
                  <a:pt x="6" y="27"/>
                  <a:pt x="6" y="26"/>
                </a:cubicBezTo>
                <a:close/>
                <a:moveTo>
                  <a:pt x="14" y="14"/>
                </a:moveTo>
                <a:cubicBezTo>
                  <a:pt x="14" y="13"/>
                  <a:pt x="16" y="11"/>
                  <a:pt x="17" y="11"/>
                </a:cubicBezTo>
                <a:cubicBezTo>
                  <a:pt x="143" y="11"/>
                  <a:pt x="143" y="11"/>
                  <a:pt x="143" y="11"/>
                </a:cubicBezTo>
                <a:cubicBezTo>
                  <a:pt x="144" y="11"/>
                  <a:pt x="146" y="13"/>
                  <a:pt x="146" y="14"/>
                </a:cubicBezTo>
                <a:cubicBezTo>
                  <a:pt x="146" y="16"/>
                  <a:pt x="144" y="17"/>
                  <a:pt x="143" y="17"/>
                </a:cubicBezTo>
                <a:cubicBezTo>
                  <a:pt x="17" y="17"/>
                  <a:pt x="17" y="17"/>
                  <a:pt x="17" y="17"/>
                </a:cubicBezTo>
                <a:cubicBezTo>
                  <a:pt x="16" y="17"/>
                  <a:pt x="14" y="16"/>
                  <a:pt x="14" y="14"/>
                </a:cubicBezTo>
                <a:close/>
                <a:moveTo>
                  <a:pt x="23" y="3"/>
                </a:moveTo>
                <a:cubicBezTo>
                  <a:pt x="23" y="1"/>
                  <a:pt x="24" y="0"/>
                  <a:pt x="26" y="0"/>
                </a:cubicBezTo>
                <a:cubicBezTo>
                  <a:pt x="134" y="0"/>
                  <a:pt x="134" y="0"/>
                  <a:pt x="134" y="0"/>
                </a:cubicBezTo>
                <a:cubicBezTo>
                  <a:pt x="136" y="0"/>
                  <a:pt x="137" y="1"/>
                  <a:pt x="137" y="3"/>
                </a:cubicBezTo>
                <a:cubicBezTo>
                  <a:pt x="137" y="4"/>
                  <a:pt x="136" y="6"/>
                  <a:pt x="134" y="6"/>
                </a:cubicBezTo>
                <a:cubicBezTo>
                  <a:pt x="26" y="6"/>
                  <a:pt x="26" y="6"/>
                  <a:pt x="26" y="6"/>
                </a:cubicBezTo>
                <a:cubicBezTo>
                  <a:pt x="24" y="6"/>
                  <a:pt x="23" y="4"/>
                  <a:pt x="23" y="3"/>
                </a:cubicBezTo>
                <a:close/>
                <a:moveTo>
                  <a:pt x="131" y="43"/>
                </a:moveTo>
                <a:cubicBezTo>
                  <a:pt x="133" y="43"/>
                  <a:pt x="134" y="44"/>
                  <a:pt x="134" y="46"/>
                </a:cubicBezTo>
                <a:cubicBezTo>
                  <a:pt x="134" y="47"/>
                  <a:pt x="133" y="49"/>
                  <a:pt x="131" y="49"/>
                </a:cubicBezTo>
                <a:cubicBezTo>
                  <a:pt x="130" y="49"/>
                  <a:pt x="129" y="47"/>
                  <a:pt x="129" y="46"/>
                </a:cubicBezTo>
                <a:cubicBezTo>
                  <a:pt x="129" y="44"/>
                  <a:pt x="130" y="43"/>
                  <a:pt x="131" y="43"/>
                </a:cubicBezTo>
                <a:close/>
                <a:moveTo>
                  <a:pt x="131" y="60"/>
                </a:moveTo>
                <a:cubicBezTo>
                  <a:pt x="133" y="60"/>
                  <a:pt x="134" y="61"/>
                  <a:pt x="134" y="63"/>
                </a:cubicBezTo>
                <a:cubicBezTo>
                  <a:pt x="134" y="64"/>
                  <a:pt x="133" y="66"/>
                  <a:pt x="131" y="66"/>
                </a:cubicBezTo>
                <a:cubicBezTo>
                  <a:pt x="130" y="66"/>
                  <a:pt x="129" y="64"/>
                  <a:pt x="129" y="63"/>
                </a:cubicBezTo>
                <a:cubicBezTo>
                  <a:pt x="129" y="61"/>
                  <a:pt x="130" y="60"/>
                  <a:pt x="131" y="60"/>
                </a:cubicBezTo>
                <a:close/>
                <a:moveTo>
                  <a:pt x="140" y="51"/>
                </a:moveTo>
                <a:cubicBezTo>
                  <a:pt x="142" y="51"/>
                  <a:pt x="143" y="53"/>
                  <a:pt x="143" y="54"/>
                </a:cubicBezTo>
                <a:cubicBezTo>
                  <a:pt x="143" y="56"/>
                  <a:pt x="142" y="57"/>
                  <a:pt x="140" y="57"/>
                </a:cubicBezTo>
                <a:cubicBezTo>
                  <a:pt x="138" y="57"/>
                  <a:pt x="137" y="56"/>
                  <a:pt x="137" y="54"/>
                </a:cubicBezTo>
                <a:cubicBezTo>
                  <a:pt x="137" y="53"/>
                  <a:pt x="138" y="51"/>
                  <a:pt x="140" y="51"/>
                </a:cubicBezTo>
                <a:close/>
                <a:moveTo>
                  <a:pt x="140" y="69"/>
                </a:moveTo>
                <a:cubicBezTo>
                  <a:pt x="142" y="69"/>
                  <a:pt x="143" y="70"/>
                  <a:pt x="143" y="71"/>
                </a:cubicBezTo>
                <a:cubicBezTo>
                  <a:pt x="143" y="73"/>
                  <a:pt x="142" y="74"/>
                  <a:pt x="140" y="74"/>
                </a:cubicBezTo>
                <a:cubicBezTo>
                  <a:pt x="138" y="74"/>
                  <a:pt x="137" y="73"/>
                  <a:pt x="137" y="71"/>
                </a:cubicBezTo>
                <a:cubicBezTo>
                  <a:pt x="137" y="70"/>
                  <a:pt x="138" y="69"/>
                  <a:pt x="140" y="69"/>
                </a:cubicBezTo>
                <a:close/>
                <a:moveTo>
                  <a:pt x="149" y="43"/>
                </a:moveTo>
                <a:cubicBezTo>
                  <a:pt x="150" y="43"/>
                  <a:pt x="151" y="44"/>
                  <a:pt x="151" y="46"/>
                </a:cubicBezTo>
                <a:cubicBezTo>
                  <a:pt x="151" y="47"/>
                  <a:pt x="150" y="49"/>
                  <a:pt x="149" y="49"/>
                </a:cubicBezTo>
                <a:cubicBezTo>
                  <a:pt x="147" y="49"/>
                  <a:pt x="146" y="47"/>
                  <a:pt x="146" y="46"/>
                </a:cubicBezTo>
                <a:cubicBezTo>
                  <a:pt x="146" y="44"/>
                  <a:pt x="147" y="43"/>
                  <a:pt x="149" y="43"/>
                </a:cubicBezTo>
                <a:close/>
                <a:moveTo>
                  <a:pt x="149" y="60"/>
                </a:moveTo>
                <a:cubicBezTo>
                  <a:pt x="150" y="60"/>
                  <a:pt x="151" y="61"/>
                  <a:pt x="151" y="63"/>
                </a:cubicBezTo>
                <a:cubicBezTo>
                  <a:pt x="151" y="64"/>
                  <a:pt x="150" y="66"/>
                  <a:pt x="149" y="66"/>
                </a:cubicBezTo>
                <a:cubicBezTo>
                  <a:pt x="147" y="66"/>
                  <a:pt x="146" y="64"/>
                  <a:pt x="146" y="63"/>
                </a:cubicBezTo>
                <a:cubicBezTo>
                  <a:pt x="146" y="61"/>
                  <a:pt x="147" y="60"/>
                  <a:pt x="149" y="60"/>
                </a:cubicBezTo>
                <a:close/>
                <a:moveTo>
                  <a:pt x="131" y="77"/>
                </a:moveTo>
                <a:cubicBezTo>
                  <a:pt x="133" y="77"/>
                  <a:pt x="134" y="78"/>
                  <a:pt x="134" y="80"/>
                </a:cubicBezTo>
                <a:cubicBezTo>
                  <a:pt x="134" y="82"/>
                  <a:pt x="133" y="83"/>
                  <a:pt x="131" y="83"/>
                </a:cubicBezTo>
                <a:cubicBezTo>
                  <a:pt x="130" y="83"/>
                  <a:pt x="129" y="82"/>
                  <a:pt x="129" y="80"/>
                </a:cubicBezTo>
                <a:cubicBezTo>
                  <a:pt x="129" y="78"/>
                  <a:pt x="130" y="77"/>
                  <a:pt x="131" y="77"/>
                </a:cubicBezTo>
                <a:close/>
                <a:moveTo>
                  <a:pt x="131" y="94"/>
                </a:moveTo>
                <a:cubicBezTo>
                  <a:pt x="133" y="94"/>
                  <a:pt x="134" y="96"/>
                  <a:pt x="134" y="97"/>
                </a:cubicBezTo>
                <a:cubicBezTo>
                  <a:pt x="134" y="99"/>
                  <a:pt x="133" y="100"/>
                  <a:pt x="131" y="100"/>
                </a:cubicBezTo>
                <a:cubicBezTo>
                  <a:pt x="130" y="100"/>
                  <a:pt x="129" y="99"/>
                  <a:pt x="129" y="97"/>
                </a:cubicBezTo>
                <a:cubicBezTo>
                  <a:pt x="129" y="96"/>
                  <a:pt x="130" y="94"/>
                  <a:pt x="131" y="94"/>
                </a:cubicBezTo>
                <a:close/>
                <a:moveTo>
                  <a:pt x="140" y="86"/>
                </a:moveTo>
                <a:cubicBezTo>
                  <a:pt x="142" y="86"/>
                  <a:pt x="143" y="87"/>
                  <a:pt x="143" y="89"/>
                </a:cubicBezTo>
                <a:cubicBezTo>
                  <a:pt x="143" y="90"/>
                  <a:pt x="142" y="91"/>
                  <a:pt x="140" y="91"/>
                </a:cubicBezTo>
                <a:cubicBezTo>
                  <a:pt x="138" y="91"/>
                  <a:pt x="137" y="90"/>
                  <a:pt x="137" y="89"/>
                </a:cubicBezTo>
                <a:cubicBezTo>
                  <a:pt x="137" y="87"/>
                  <a:pt x="138" y="86"/>
                  <a:pt x="140" y="86"/>
                </a:cubicBezTo>
                <a:close/>
                <a:moveTo>
                  <a:pt x="140" y="103"/>
                </a:moveTo>
                <a:cubicBezTo>
                  <a:pt x="142" y="103"/>
                  <a:pt x="143" y="104"/>
                  <a:pt x="143" y="106"/>
                </a:cubicBezTo>
                <a:cubicBezTo>
                  <a:pt x="143" y="107"/>
                  <a:pt x="142" y="109"/>
                  <a:pt x="140" y="109"/>
                </a:cubicBezTo>
                <a:cubicBezTo>
                  <a:pt x="138" y="109"/>
                  <a:pt x="137" y="107"/>
                  <a:pt x="137" y="106"/>
                </a:cubicBezTo>
                <a:cubicBezTo>
                  <a:pt x="137" y="104"/>
                  <a:pt x="138" y="103"/>
                  <a:pt x="140" y="103"/>
                </a:cubicBezTo>
                <a:close/>
                <a:moveTo>
                  <a:pt x="149" y="77"/>
                </a:moveTo>
                <a:cubicBezTo>
                  <a:pt x="150" y="77"/>
                  <a:pt x="151" y="78"/>
                  <a:pt x="151" y="80"/>
                </a:cubicBezTo>
                <a:cubicBezTo>
                  <a:pt x="151" y="82"/>
                  <a:pt x="150" y="83"/>
                  <a:pt x="149" y="83"/>
                </a:cubicBezTo>
                <a:cubicBezTo>
                  <a:pt x="147" y="83"/>
                  <a:pt x="146" y="82"/>
                  <a:pt x="146" y="80"/>
                </a:cubicBezTo>
                <a:cubicBezTo>
                  <a:pt x="146" y="78"/>
                  <a:pt x="147" y="77"/>
                  <a:pt x="149" y="77"/>
                </a:cubicBezTo>
                <a:close/>
                <a:moveTo>
                  <a:pt x="149" y="94"/>
                </a:moveTo>
                <a:cubicBezTo>
                  <a:pt x="150" y="94"/>
                  <a:pt x="151" y="96"/>
                  <a:pt x="151" y="97"/>
                </a:cubicBezTo>
                <a:cubicBezTo>
                  <a:pt x="151" y="99"/>
                  <a:pt x="150" y="100"/>
                  <a:pt x="149" y="100"/>
                </a:cubicBezTo>
                <a:cubicBezTo>
                  <a:pt x="147" y="100"/>
                  <a:pt x="146" y="99"/>
                  <a:pt x="146" y="97"/>
                </a:cubicBezTo>
                <a:cubicBezTo>
                  <a:pt x="146" y="96"/>
                  <a:pt x="147" y="94"/>
                  <a:pt x="149" y="94"/>
                </a:cubicBezTo>
                <a:close/>
                <a:moveTo>
                  <a:pt x="131" y="111"/>
                </a:moveTo>
                <a:cubicBezTo>
                  <a:pt x="133" y="111"/>
                  <a:pt x="134" y="113"/>
                  <a:pt x="134" y="114"/>
                </a:cubicBezTo>
                <a:cubicBezTo>
                  <a:pt x="134" y="116"/>
                  <a:pt x="133" y="117"/>
                  <a:pt x="131" y="117"/>
                </a:cubicBezTo>
                <a:cubicBezTo>
                  <a:pt x="130" y="117"/>
                  <a:pt x="129" y="116"/>
                  <a:pt x="129" y="114"/>
                </a:cubicBezTo>
                <a:cubicBezTo>
                  <a:pt x="129" y="113"/>
                  <a:pt x="130" y="111"/>
                  <a:pt x="131" y="111"/>
                </a:cubicBezTo>
                <a:close/>
                <a:moveTo>
                  <a:pt x="131" y="129"/>
                </a:moveTo>
                <a:cubicBezTo>
                  <a:pt x="133" y="129"/>
                  <a:pt x="134" y="130"/>
                  <a:pt x="134" y="131"/>
                </a:cubicBezTo>
                <a:cubicBezTo>
                  <a:pt x="134" y="133"/>
                  <a:pt x="133" y="134"/>
                  <a:pt x="131" y="134"/>
                </a:cubicBezTo>
                <a:cubicBezTo>
                  <a:pt x="130" y="134"/>
                  <a:pt x="129" y="133"/>
                  <a:pt x="129" y="131"/>
                </a:cubicBezTo>
                <a:cubicBezTo>
                  <a:pt x="129" y="130"/>
                  <a:pt x="130" y="129"/>
                  <a:pt x="131" y="129"/>
                </a:cubicBezTo>
                <a:close/>
                <a:moveTo>
                  <a:pt x="140" y="120"/>
                </a:moveTo>
                <a:cubicBezTo>
                  <a:pt x="142" y="120"/>
                  <a:pt x="143" y="121"/>
                  <a:pt x="143" y="123"/>
                </a:cubicBezTo>
                <a:cubicBezTo>
                  <a:pt x="143" y="124"/>
                  <a:pt x="142" y="126"/>
                  <a:pt x="140" y="126"/>
                </a:cubicBezTo>
                <a:cubicBezTo>
                  <a:pt x="138" y="126"/>
                  <a:pt x="137" y="124"/>
                  <a:pt x="137" y="123"/>
                </a:cubicBezTo>
                <a:cubicBezTo>
                  <a:pt x="137" y="121"/>
                  <a:pt x="138" y="120"/>
                  <a:pt x="140" y="120"/>
                </a:cubicBezTo>
                <a:close/>
                <a:moveTo>
                  <a:pt x="149" y="111"/>
                </a:moveTo>
                <a:cubicBezTo>
                  <a:pt x="150" y="111"/>
                  <a:pt x="151" y="113"/>
                  <a:pt x="151" y="114"/>
                </a:cubicBezTo>
                <a:cubicBezTo>
                  <a:pt x="151" y="116"/>
                  <a:pt x="150" y="117"/>
                  <a:pt x="149" y="117"/>
                </a:cubicBezTo>
                <a:cubicBezTo>
                  <a:pt x="147" y="117"/>
                  <a:pt x="146" y="116"/>
                  <a:pt x="146" y="114"/>
                </a:cubicBezTo>
                <a:cubicBezTo>
                  <a:pt x="146" y="113"/>
                  <a:pt x="147" y="111"/>
                  <a:pt x="149" y="111"/>
                </a:cubicBezTo>
                <a:close/>
                <a:moveTo>
                  <a:pt x="149" y="129"/>
                </a:moveTo>
                <a:cubicBezTo>
                  <a:pt x="150" y="129"/>
                  <a:pt x="151" y="130"/>
                  <a:pt x="151" y="131"/>
                </a:cubicBezTo>
                <a:cubicBezTo>
                  <a:pt x="151" y="133"/>
                  <a:pt x="150" y="134"/>
                  <a:pt x="149" y="134"/>
                </a:cubicBezTo>
                <a:cubicBezTo>
                  <a:pt x="147" y="134"/>
                  <a:pt x="146" y="133"/>
                  <a:pt x="146" y="131"/>
                </a:cubicBezTo>
                <a:cubicBezTo>
                  <a:pt x="146" y="130"/>
                  <a:pt x="147" y="129"/>
                  <a:pt x="149" y="129"/>
                </a:cubicBezTo>
                <a:close/>
                <a:moveTo>
                  <a:pt x="80" y="43"/>
                </a:moveTo>
                <a:cubicBezTo>
                  <a:pt x="82" y="43"/>
                  <a:pt x="83" y="44"/>
                  <a:pt x="83" y="46"/>
                </a:cubicBezTo>
                <a:cubicBezTo>
                  <a:pt x="83" y="47"/>
                  <a:pt x="82" y="49"/>
                  <a:pt x="80" y="49"/>
                </a:cubicBezTo>
                <a:cubicBezTo>
                  <a:pt x="78" y="49"/>
                  <a:pt x="77" y="47"/>
                  <a:pt x="77" y="46"/>
                </a:cubicBezTo>
                <a:cubicBezTo>
                  <a:pt x="77" y="44"/>
                  <a:pt x="78" y="43"/>
                  <a:pt x="80" y="43"/>
                </a:cubicBezTo>
                <a:close/>
                <a:moveTo>
                  <a:pt x="80" y="60"/>
                </a:moveTo>
                <a:cubicBezTo>
                  <a:pt x="82" y="60"/>
                  <a:pt x="83" y="61"/>
                  <a:pt x="83" y="63"/>
                </a:cubicBezTo>
                <a:cubicBezTo>
                  <a:pt x="83" y="64"/>
                  <a:pt x="82" y="66"/>
                  <a:pt x="80" y="66"/>
                </a:cubicBezTo>
                <a:cubicBezTo>
                  <a:pt x="78" y="66"/>
                  <a:pt x="77" y="64"/>
                  <a:pt x="77" y="63"/>
                </a:cubicBezTo>
                <a:cubicBezTo>
                  <a:pt x="77" y="61"/>
                  <a:pt x="78" y="60"/>
                  <a:pt x="80" y="60"/>
                </a:cubicBezTo>
                <a:close/>
                <a:moveTo>
                  <a:pt x="89" y="51"/>
                </a:moveTo>
                <a:cubicBezTo>
                  <a:pt x="90" y="51"/>
                  <a:pt x="91" y="53"/>
                  <a:pt x="91" y="54"/>
                </a:cubicBezTo>
                <a:cubicBezTo>
                  <a:pt x="91" y="56"/>
                  <a:pt x="90" y="57"/>
                  <a:pt x="89" y="57"/>
                </a:cubicBezTo>
                <a:cubicBezTo>
                  <a:pt x="87" y="57"/>
                  <a:pt x="86" y="56"/>
                  <a:pt x="86" y="54"/>
                </a:cubicBezTo>
                <a:cubicBezTo>
                  <a:pt x="86" y="53"/>
                  <a:pt x="87" y="51"/>
                  <a:pt x="89" y="51"/>
                </a:cubicBezTo>
                <a:close/>
                <a:moveTo>
                  <a:pt x="89" y="69"/>
                </a:moveTo>
                <a:cubicBezTo>
                  <a:pt x="90" y="69"/>
                  <a:pt x="91" y="70"/>
                  <a:pt x="91" y="71"/>
                </a:cubicBezTo>
                <a:cubicBezTo>
                  <a:pt x="91" y="73"/>
                  <a:pt x="90" y="74"/>
                  <a:pt x="89" y="74"/>
                </a:cubicBezTo>
                <a:cubicBezTo>
                  <a:pt x="87" y="74"/>
                  <a:pt x="86" y="73"/>
                  <a:pt x="86" y="71"/>
                </a:cubicBezTo>
                <a:cubicBezTo>
                  <a:pt x="86" y="70"/>
                  <a:pt x="87" y="69"/>
                  <a:pt x="89" y="69"/>
                </a:cubicBezTo>
                <a:close/>
                <a:moveTo>
                  <a:pt x="97" y="43"/>
                </a:moveTo>
                <a:cubicBezTo>
                  <a:pt x="99" y="43"/>
                  <a:pt x="100" y="44"/>
                  <a:pt x="100" y="46"/>
                </a:cubicBezTo>
                <a:cubicBezTo>
                  <a:pt x="100" y="47"/>
                  <a:pt x="99" y="49"/>
                  <a:pt x="97" y="49"/>
                </a:cubicBezTo>
                <a:cubicBezTo>
                  <a:pt x="96" y="49"/>
                  <a:pt x="94" y="47"/>
                  <a:pt x="94" y="46"/>
                </a:cubicBezTo>
                <a:cubicBezTo>
                  <a:pt x="94" y="44"/>
                  <a:pt x="96" y="43"/>
                  <a:pt x="97" y="43"/>
                </a:cubicBezTo>
                <a:close/>
                <a:moveTo>
                  <a:pt x="114" y="43"/>
                </a:moveTo>
                <a:cubicBezTo>
                  <a:pt x="116" y="43"/>
                  <a:pt x="117" y="44"/>
                  <a:pt x="117" y="46"/>
                </a:cubicBezTo>
                <a:cubicBezTo>
                  <a:pt x="117" y="47"/>
                  <a:pt x="116" y="49"/>
                  <a:pt x="114" y="49"/>
                </a:cubicBezTo>
                <a:cubicBezTo>
                  <a:pt x="113" y="49"/>
                  <a:pt x="111" y="47"/>
                  <a:pt x="111" y="46"/>
                </a:cubicBezTo>
                <a:cubicBezTo>
                  <a:pt x="111" y="44"/>
                  <a:pt x="113" y="43"/>
                  <a:pt x="114" y="43"/>
                </a:cubicBezTo>
                <a:close/>
                <a:moveTo>
                  <a:pt x="97" y="60"/>
                </a:moveTo>
                <a:cubicBezTo>
                  <a:pt x="99" y="60"/>
                  <a:pt x="100" y="61"/>
                  <a:pt x="100" y="63"/>
                </a:cubicBezTo>
                <a:cubicBezTo>
                  <a:pt x="100" y="64"/>
                  <a:pt x="99" y="66"/>
                  <a:pt x="97" y="66"/>
                </a:cubicBezTo>
                <a:cubicBezTo>
                  <a:pt x="96" y="66"/>
                  <a:pt x="94" y="64"/>
                  <a:pt x="94" y="63"/>
                </a:cubicBezTo>
                <a:cubicBezTo>
                  <a:pt x="94" y="61"/>
                  <a:pt x="96" y="60"/>
                  <a:pt x="97" y="60"/>
                </a:cubicBezTo>
                <a:close/>
                <a:moveTo>
                  <a:pt x="114" y="60"/>
                </a:moveTo>
                <a:cubicBezTo>
                  <a:pt x="116" y="60"/>
                  <a:pt x="117" y="61"/>
                  <a:pt x="117" y="63"/>
                </a:cubicBezTo>
                <a:cubicBezTo>
                  <a:pt x="117" y="64"/>
                  <a:pt x="116" y="66"/>
                  <a:pt x="114" y="66"/>
                </a:cubicBezTo>
                <a:cubicBezTo>
                  <a:pt x="113" y="66"/>
                  <a:pt x="111" y="64"/>
                  <a:pt x="111" y="63"/>
                </a:cubicBezTo>
                <a:cubicBezTo>
                  <a:pt x="111" y="61"/>
                  <a:pt x="113" y="60"/>
                  <a:pt x="114" y="60"/>
                </a:cubicBezTo>
                <a:close/>
                <a:moveTo>
                  <a:pt x="106" y="51"/>
                </a:moveTo>
                <a:cubicBezTo>
                  <a:pt x="107" y="51"/>
                  <a:pt x="109" y="53"/>
                  <a:pt x="109" y="54"/>
                </a:cubicBezTo>
                <a:cubicBezTo>
                  <a:pt x="109" y="56"/>
                  <a:pt x="107" y="57"/>
                  <a:pt x="106" y="57"/>
                </a:cubicBezTo>
                <a:cubicBezTo>
                  <a:pt x="104" y="57"/>
                  <a:pt x="103" y="56"/>
                  <a:pt x="103" y="54"/>
                </a:cubicBezTo>
                <a:cubicBezTo>
                  <a:pt x="103" y="53"/>
                  <a:pt x="104" y="51"/>
                  <a:pt x="106" y="51"/>
                </a:cubicBezTo>
                <a:close/>
                <a:moveTo>
                  <a:pt x="123" y="51"/>
                </a:moveTo>
                <a:cubicBezTo>
                  <a:pt x="124" y="51"/>
                  <a:pt x="126" y="53"/>
                  <a:pt x="126" y="54"/>
                </a:cubicBezTo>
                <a:cubicBezTo>
                  <a:pt x="126" y="56"/>
                  <a:pt x="124" y="57"/>
                  <a:pt x="123" y="57"/>
                </a:cubicBezTo>
                <a:cubicBezTo>
                  <a:pt x="121" y="57"/>
                  <a:pt x="120" y="56"/>
                  <a:pt x="120" y="54"/>
                </a:cubicBezTo>
                <a:cubicBezTo>
                  <a:pt x="120" y="53"/>
                  <a:pt x="121" y="51"/>
                  <a:pt x="123" y="51"/>
                </a:cubicBezTo>
                <a:close/>
                <a:moveTo>
                  <a:pt x="106" y="69"/>
                </a:moveTo>
                <a:cubicBezTo>
                  <a:pt x="107" y="69"/>
                  <a:pt x="109" y="70"/>
                  <a:pt x="109" y="71"/>
                </a:cubicBezTo>
                <a:cubicBezTo>
                  <a:pt x="109" y="73"/>
                  <a:pt x="107" y="74"/>
                  <a:pt x="106" y="74"/>
                </a:cubicBezTo>
                <a:cubicBezTo>
                  <a:pt x="104" y="74"/>
                  <a:pt x="103" y="73"/>
                  <a:pt x="103" y="71"/>
                </a:cubicBezTo>
                <a:cubicBezTo>
                  <a:pt x="103" y="70"/>
                  <a:pt x="104" y="69"/>
                  <a:pt x="106" y="69"/>
                </a:cubicBezTo>
                <a:close/>
                <a:moveTo>
                  <a:pt x="123" y="69"/>
                </a:moveTo>
                <a:cubicBezTo>
                  <a:pt x="124" y="69"/>
                  <a:pt x="126" y="70"/>
                  <a:pt x="126" y="71"/>
                </a:cubicBezTo>
                <a:cubicBezTo>
                  <a:pt x="126" y="73"/>
                  <a:pt x="124" y="74"/>
                  <a:pt x="123" y="74"/>
                </a:cubicBezTo>
                <a:cubicBezTo>
                  <a:pt x="121" y="74"/>
                  <a:pt x="120" y="73"/>
                  <a:pt x="120" y="71"/>
                </a:cubicBezTo>
                <a:cubicBezTo>
                  <a:pt x="120" y="70"/>
                  <a:pt x="121" y="69"/>
                  <a:pt x="123" y="69"/>
                </a:cubicBezTo>
                <a:close/>
                <a:moveTo>
                  <a:pt x="80" y="77"/>
                </a:moveTo>
                <a:cubicBezTo>
                  <a:pt x="82" y="77"/>
                  <a:pt x="83" y="78"/>
                  <a:pt x="83" y="80"/>
                </a:cubicBezTo>
                <a:cubicBezTo>
                  <a:pt x="83" y="82"/>
                  <a:pt x="82" y="83"/>
                  <a:pt x="80" y="83"/>
                </a:cubicBezTo>
                <a:cubicBezTo>
                  <a:pt x="78" y="83"/>
                  <a:pt x="77" y="82"/>
                  <a:pt x="77" y="80"/>
                </a:cubicBezTo>
                <a:cubicBezTo>
                  <a:pt x="77" y="78"/>
                  <a:pt x="78" y="77"/>
                  <a:pt x="80" y="77"/>
                </a:cubicBezTo>
                <a:close/>
                <a:moveTo>
                  <a:pt x="80" y="94"/>
                </a:moveTo>
                <a:cubicBezTo>
                  <a:pt x="82" y="94"/>
                  <a:pt x="83" y="96"/>
                  <a:pt x="83" y="97"/>
                </a:cubicBezTo>
                <a:cubicBezTo>
                  <a:pt x="83" y="99"/>
                  <a:pt x="82" y="100"/>
                  <a:pt x="80" y="100"/>
                </a:cubicBezTo>
                <a:cubicBezTo>
                  <a:pt x="78" y="100"/>
                  <a:pt x="77" y="99"/>
                  <a:pt x="77" y="97"/>
                </a:cubicBezTo>
                <a:cubicBezTo>
                  <a:pt x="77" y="96"/>
                  <a:pt x="78" y="94"/>
                  <a:pt x="80" y="94"/>
                </a:cubicBezTo>
                <a:close/>
                <a:moveTo>
                  <a:pt x="89" y="86"/>
                </a:moveTo>
                <a:cubicBezTo>
                  <a:pt x="90" y="86"/>
                  <a:pt x="91" y="87"/>
                  <a:pt x="91" y="89"/>
                </a:cubicBezTo>
                <a:cubicBezTo>
                  <a:pt x="91" y="90"/>
                  <a:pt x="90" y="91"/>
                  <a:pt x="89" y="91"/>
                </a:cubicBezTo>
                <a:cubicBezTo>
                  <a:pt x="87" y="91"/>
                  <a:pt x="86" y="90"/>
                  <a:pt x="86" y="89"/>
                </a:cubicBezTo>
                <a:cubicBezTo>
                  <a:pt x="86" y="87"/>
                  <a:pt x="87" y="86"/>
                  <a:pt x="89" y="86"/>
                </a:cubicBezTo>
                <a:close/>
                <a:moveTo>
                  <a:pt x="89" y="103"/>
                </a:moveTo>
                <a:cubicBezTo>
                  <a:pt x="90" y="103"/>
                  <a:pt x="91" y="104"/>
                  <a:pt x="91" y="106"/>
                </a:cubicBezTo>
                <a:cubicBezTo>
                  <a:pt x="91" y="107"/>
                  <a:pt x="90" y="109"/>
                  <a:pt x="89" y="109"/>
                </a:cubicBezTo>
                <a:cubicBezTo>
                  <a:pt x="87" y="109"/>
                  <a:pt x="86" y="107"/>
                  <a:pt x="86" y="106"/>
                </a:cubicBezTo>
                <a:cubicBezTo>
                  <a:pt x="86" y="104"/>
                  <a:pt x="87" y="103"/>
                  <a:pt x="89" y="103"/>
                </a:cubicBezTo>
                <a:close/>
                <a:moveTo>
                  <a:pt x="97" y="77"/>
                </a:moveTo>
                <a:cubicBezTo>
                  <a:pt x="99" y="77"/>
                  <a:pt x="100" y="78"/>
                  <a:pt x="100" y="80"/>
                </a:cubicBezTo>
                <a:cubicBezTo>
                  <a:pt x="100" y="82"/>
                  <a:pt x="99" y="83"/>
                  <a:pt x="97" y="83"/>
                </a:cubicBezTo>
                <a:cubicBezTo>
                  <a:pt x="96" y="83"/>
                  <a:pt x="94" y="82"/>
                  <a:pt x="94" y="80"/>
                </a:cubicBezTo>
                <a:cubicBezTo>
                  <a:pt x="94" y="78"/>
                  <a:pt x="96" y="77"/>
                  <a:pt x="97" y="77"/>
                </a:cubicBezTo>
                <a:close/>
                <a:moveTo>
                  <a:pt x="114" y="77"/>
                </a:moveTo>
                <a:cubicBezTo>
                  <a:pt x="116" y="77"/>
                  <a:pt x="117" y="78"/>
                  <a:pt x="117" y="80"/>
                </a:cubicBezTo>
                <a:cubicBezTo>
                  <a:pt x="117" y="82"/>
                  <a:pt x="116" y="83"/>
                  <a:pt x="114" y="83"/>
                </a:cubicBezTo>
                <a:cubicBezTo>
                  <a:pt x="113" y="83"/>
                  <a:pt x="111" y="82"/>
                  <a:pt x="111" y="80"/>
                </a:cubicBezTo>
                <a:cubicBezTo>
                  <a:pt x="111" y="78"/>
                  <a:pt x="113" y="77"/>
                  <a:pt x="114" y="77"/>
                </a:cubicBezTo>
                <a:close/>
                <a:moveTo>
                  <a:pt x="97" y="94"/>
                </a:moveTo>
                <a:cubicBezTo>
                  <a:pt x="99" y="94"/>
                  <a:pt x="100" y="96"/>
                  <a:pt x="100" y="97"/>
                </a:cubicBezTo>
                <a:cubicBezTo>
                  <a:pt x="100" y="99"/>
                  <a:pt x="99" y="100"/>
                  <a:pt x="97" y="100"/>
                </a:cubicBezTo>
                <a:cubicBezTo>
                  <a:pt x="96" y="100"/>
                  <a:pt x="94" y="99"/>
                  <a:pt x="94" y="97"/>
                </a:cubicBezTo>
                <a:cubicBezTo>
                  <a:pt x="94" y="96"/>
                  <a:pt x="96" y="94"/>
                  <a:pt x="97" y="94"/>
                </a:cubicBezTo>
                <a:close/>
                <a:moveTo>
                  <a:pt x="114" y="94"/>
                </a:moveTo>
                <a:cubicBezTo>
                  <a:pt x="116" y="94"/>
                  <a:pt x="117" y="96"/>
                  <a:pt x="117" y="97"/>
                </a:cubicBezTo>
                <a:cubicBezTo>
                  <a:pt x="117" y="99"/>
                  <a:pt x="116" y="100"/>
                  <a:pt x="114" y="100"/>
                </a:cubicBezTo>
                <a:cubicBezTo>
                  <a:pt x="113" y="100"/>
                  <a:pt x="111" y="99"/>
                  <a:pt x="111" y="97"/>
                </a:cubicBezTo>
                <a:cubicBezTo>
                  <a:pt x="111" y="96"/>
                  <a:pt x="113" y="94"/>
                  <a:pt x="114" y="94"/>
                </a:cubicBezTo>
                <a:close/>
                <a:moveTo>
                  <a:pt x="106" y="86"/>
                </a:moveTo>
                <a:cubicBezTo>
                  <a:pt x="107" y="86"/>
                  <a:pt x="109" y="87"/>
                  <a:pt x="109" y="89"/>
                </a:cubicBezTo>
                <a:cubicBezTo>
                  <a:pt x="109" y="90"/>
                  <a:pt x="107" y="91"/>
                  <a:pt x="106" y="91"/>
                </a:cubicBezTo>
                <a:cubicBezTo>
                  <a:pt x="104" y="91"/>
                  <a:pt x="103" y="90"/>
                  <a:pt x="103" y="89"/>
                </a:cubicBezTo>
                <a:cubicBezTo>
                  <a:pt x="103" y="87"/>
                  <a:pt x="104" y="86"/>
                  <a:pt x="106" y="86"/>
                </a:cubicBezTo>
                <a:close/>
                <a:moveTo>
                  <a:pt x="123" y="86"/>
                </a:moveTo>
                <a:cubicBezTo>
                  <a:pt x="124" y="86"/>
                  <a:pt x="126" y="87"/>
                  <a:pt x="126" y="89"/>
                </a:cubicBezTo>
                <a:cubicBezTo>
                  <a:pt x="126" y="90"/>
                  <a:pt x="124" y="91"/>
                  <a:pt x="123" y="91"/>
                </a:cubicBezTo>
                <a:cubicBezTo>
                  <a:pt x="121" y="91"/>
                  <a:pt x="120" y="90"/>
                  <a:pt x="120" y="89"/>
                </a:cubicBezTo>
                <a:cubicBezTo>
                  <a:pt x="120" y="87"/>
                  <a:pt x="121" y="86"/>
                  <a:pt x="123" y="86"/>
                </a:cubicBezTo>
                <a:close/>
                <a:moveTo>
                  <a:pt x="106" y="103"/>
                </a:moveTo>
                <a:cubicBezTo>
                  <a:pt x="107" y="103"/>
                  <a:pt x="109" y="104"/>
                  <a:pt x="109" y="106"/>
                </a:cubicBezTo>
                <a:cubicBezTo>
                  <a:pt x="109" y="107"/>
                  <a:pt x="107" y="109"/>
                  <a:pt x="106" y="109"/>
                </a:cubicBezTo>
                <a:cubicBezTo>
                  <a:pt x="104" y="109"/>
                  <a:pt x="103" y="107"/>
                  <a:pt x="103" y="106"/>
                </a:cubicBezTo>
                <a:cubicBezTo>
                  <a:pt x="103" y="104"/>
                  <a:pt x="104" y="103"/>
                  <a:pt x="106" y="103"/>
                </a:cubicBezTo>
                <a:close/>
                <a:moveTo>
                  <a:pt x="123" y="103"/>
                </a:moveTo>
                <a:cubicBezTo>
                  <a:pt x="124" y="103"/>
                  <a:pt x="126" y="104"/>
                  <a:pt x="126" y="106"/>
                </a:cubicBezTo>
                <a:cubicBezTo>
                  <a:pt x="126" y="107"/>
                  <a:pt x="124" y="109"/>
                  <a:pt x="123" y="109"/>
                </a:cubicBezTo>
                <a:cubicBezTo>
                  <a:pt x="121" y="109"/>
                  <a:pt x="120" y="107"/>
                  <a:pt x="120" y="106"/>
                </a:cubicBezTo>
                <a:cubicBezTo>
                  <a:pt x="120" y="104"/>
                  <a:pt x="121" y="103"/>
                  <a:pt x="123" y="103"/>
                </a:cubicBezTo>
                <a:close/>
                <a:moveTo>
                  <a:pt x="80" y="111"/>
                </a:moveTo>
                <a:cubicBezTo>
                  <a:pt x="82" y="111"/>
                  <a:pt x="83" y="113"/>
                  <a:pt x="83" y="114"/>
                </a:cubicBezTo>
                <a:cubicBezTo>
                  <a:pt x="83" y="116"/>
                  <a:pt x="82" y="117"/>
                  <a:pt x="80" y="117"/>
                </a:cubicBezTo>
                <a:cubicBezTo>
                  <a:pt x="78" y="117"/>
                  <a:pt x="77" y="116"/>
                  <a:pt x="77" y="114"/>
                </a:cubicBezTo>
                <a:cubicBezTo>
                  <a:pt x="77" y="113"/>
                  <a:pt x="78" y="111"/>
                  <a:pt x="80" y="111"/>
                </a:cubicBezTo>
                <a:close/>
                <a:moveTo>
                  <a:pt x="80" y="129"/>
                </a:moveTo>
                <a:cubicBezTo>
                  <a:pt x="82" y="129"/>
                  <a:pt x="83" y="130"/>
                  <a:pt x="83" y="131"/>
                </a:cubicBezTo>
                <a:cubicBezTo>
                  <a:pt x="83" y="133"/>
                  <a:pt x="82" y="134"/>
                  <a:pt x="80" y="134"/>
                </a:cubicBezTo>
                <a:cubicBezTo>
                  <a:pt x="78" y="134"/>
                  <a:pt x="77" y="133"/>
                  <a:pt x="77" y="131"/>
                </a:cubicBezTo>
                <a:cubicBezTo>
                  <a:pt x="77" y="130"/>
                  <a:pt x="78" y="129"/>
                  <a:pt x="80" y="129"/>
                </a:cubicBezTo>
                <a:close/>
                <a:moveTo>
                  <a:pt x="89" y="120"/>
                </a:moveTo>
                <a:cubicBezTo>
                  <a:pt x="90" y="120"/>
                  <a:pt x="91" y="121"/>
                  <a:pt x="91" y="123"/>
                </a:cubicBezTo>
                <a:cubicBezTo>
                  <a:pt x="91" y="124"/>
                  <a:pt x="90" y="126"/>
                  <a:pt x="89" y="126"/>
                </a:cubicBezTo>
                <a:cubicBezTo>
                  <a:pt x="87" y="126"/>
                  <a:pt x="86" y="124"/>
                  <a:pt x="86" y="123"/>
                </a:cubicBezTo>
                <a:cubicBezTo>
                  <a:pt x="86" y="121"/>
                  <a:pt x="87" y="120"/>
                  <a:pt x="89" y="120"/>
                </a:cubicBezTo>
                <a:close/>
                <a:moveTo>
                  <a:pt x="97" y="111"/>
                </a:moveTo>
                <a:cubicBezTo>
                  <a:pt x="99" y="111"/>
                  <a:pt x="100" y="113"/>
                  <a:pt x="100" y="114"/>
                </a:cubicBezTo>
                <a:cubicBezTo>
                  <a:pt x="100" y="116"/>
                  <a:pt x="99" y="117"/>
                  <a:pt x="97" y="117"/>
                </a:cubicBezTo>
                <a:cubicBezTo>
                  <a:pt x="96" y="117"/>
                  <a:pt x="94" y="116"/>
                  <a:pt x="94" y="114"/>
                </a:cubicBezTo>
                <a:cubicBezTo>
                  <a:pt x="94" y="113"/>
                  <a:pt x="96" y="111"/>
                  <a:pt x="97" y="111"/>
                </a:cubicBezTo>
                <a:close/>
                <a:moveTo>
                  <a:pt x="114" y="111"/>
                </a:moveTo>
                <a:cubicBezTo>
                  <a:pt x="116" y="111"/>
                  <a:pt x="117" y="113"/>
                  <a:pt x="117" y="114"/>
                </a:cubicBezTo>
                <a:cubicBezTo>
                  <a:pt x="117" y="116"/>
                  <a:pt x="116" y="117"/>
                  <a:pt x="114" y="117"/>
                </a:cubicBezTo>
                <a:cubicBezTo>
                  <a:pt x="113" y="117"/>
                  <a:pt x="111" y="116"/>
                  <a:pt x="111" y="114"/>
                </a:cubicBezTo>
                <a:cubicBezTo>
                  <a:pt x="111" y="113"/>
                  <a:pt x="113" y="111"/>
                  <a:pt x="114" y="111"/>
                </a:cubicBezTo>
                <a:close/>
                <a:moveTo>
                  <a:pt x="97" y="129"/>
                </a:moveTo>
                <a:cubicBezTo>
                  <a:pt x="99" y="129"/>
                  <a:pt x="100" y="130"/>
                  <a:pt x="100" y="131"/>
                </a:cubicBezTo>
                <a:cubicBezTo>
                  <a:pt x="100" y="133"/>
                  <a:pt x="99" y="134"/>
                  <a:pt x="97" y="134"/>
                </a:cubicBezTo>
                <a:cubicBezTo>
                  <a:pt x="96" y="134"/>
                  <a:pt x="94" y="133"/>
                  <a:pt x="94" y="131"/>
                </a:cubicBezTo>
                <a:cubicBezTo>
                  <a:pt x="94" y="130"/>
                  <a:pt x="96" y="129"/>
                  <a:pt x="97" y="129"/>
                </a:cubicBezTo>
                <a:close/>
                <a:moveTo>
                  <a:pt x="114" y="129"/>
                </a:moveTo>
                <a:cubicBezTo>
                  <a:pt x="116" y="129"/>
                  <a:pt x="117" y="130"/>
                  <a:pt x="117" y="131"/>
                </a:cubicBezTo>
                <a:cubicBezTo>
                  <a:pt x="117" y="133"/>
                  <a:pt x="116" y="134"/>
                  <a:pt x="114" y="134"/>
                </a:cubicBezTo>
                <a:cubicBezTo>
                  <a:pt x="113" y="134"/>
                  <a:pt x="111" y="133"/>
                  <a:pt x="111" y="131"/>
                </a:cubicBezTo>
                <a:cubicBezTo>
                  <a:pt x="111" y="130"/>
                  <a:pt x="113" y="129"/>
                  <a:pt x="114" y="129"/>
                </a:cubicBezTo>
                <a:close/>
                <a:moveTo>
                  <a:pt x="106" y="120"/>
                </a:moveTo>
                <a:cubicBezTo>
                  <a:pt x="107" y="120"/>
                  <a:pt x="109" y="121"/>
                  <a:pt x="109" y="123"/>
                </a:cubicBezTo>
                <a:cubicBezTo>
                  <a:pt x="109" y="124"/>
                  <a:pt x="107" y="126"/>
                  <a:pt x="106" y="126"/>
                </a:cubicBezTo>
                <a:cubicBezTo>
                  <a:pt x="104" y="126"/>
                  <a:pt x="103" y="124"/>
                  <a:pt x="103" y="123"/>
                </a:cubicBezTo>
                <a:cubicBezTo>
                  <a:pt x="103" y="121"/>
                  <a:pt x="104" y="120"/>
                  <a:pt x="106" y="120"/>
                </a:cubicBezTo>
                <a:close/>
                <a:moveTo>
                  <a:pt x="123" y="120"/>
                </a:moveTo>
                <a:cubicBezTo>
                  <a:pt x="124" y="120"/>
                  <a:pt x="126" y="121"/>
                  <a:pt x="126" y="123"/>
                </a:cubicBezTo>
                <a:cubicBezTo>
                  <a:pt x="126" y="124"/>
                  <a:pt x="124" y="126"/>
                  <a:pt x="123" y="126"/>
                </a:cubicBezTo>
                <a:cubicBezTo>
                  <a:pt x="121" y="126"/>
                  <a:pt x="120" y="124"/>
                  <a:pt x="120" y="123"/>
                </a:cubicBezTo>
                <a:cubicBezTo>
                  <a:pt x="120" y="121"/>
                  <a:pt x="121" y="120"/>
                  <a:pt x="123" y="120"/>
                </a:cubicBezTo>
                <a:close/>
                <a:moveTo>
                  <a:pt x="63" y="43"/>
                </a:moveTo>
                <a:cubicBezTo>
                  <a:pt x="64" y="43"/>
                  <a:pt x="66" y="44"/>
                  <a:pt x="66" y="46"/>
                </a:cubicBezTo>
                <a:cubicBezTo>
                  <a:pt x="66" y="47"/>
                  <a:pt x="64" y="49"/>
                  <a:pt x="63" y="49"/>
                </a:cubicBezTo>
                <a:cubicBezTo>
                  <a:pt x="61" y="49"/>
                  <a:pt x="60" y="47"/>
                  <a:pt x="60" y="46"/>
                </a:cubicBezTo>
                <a:cubicBezTo>
                  <a:pt x="60" y="44"/>
                  <a:pt x="61" y="43"/>
                  <a:pt x="63" y="43"/>
                </a:cubicBezTo>
                <a:close/>
                <a:moveTo>
                  <a:pt x="63" y="60"/>
                </a:moveTo>
                <a:cubicBezTo>
                  <a:pt x="64" y="60"/>
                  <a:pt x="66" y="61"/>
                  <a:pt x="66" y="63"/>
                </a:cubicBezTo>
                <a:cubicBezTo>
                  <a:pt x="66" y="64"/>
                  <a:pt x="64" y="66"/>
                  <a:pt x="63" y="66"/>
                </a:cubicBezTo>
                <a:cubicBezTo>
                  <a:pt x="61" y="66"/>
                  <a:pt x="60" y="64"/>
                  <a:pt x="60" y="63"/>
                </a:cubicBezTo>
                <a:cubicBezTo>
                  <a:pt x="60" y="61"/>
                  <a:pt x="61" y="60"/>
                  <a:pt x="63" y="60"/>
                </a:cubicBezTo>
                <a:close/>
                <a:moveTo>
                  <a:pt x="71" y="51"/>
                </a:moveTo>
                <a:cubicBezTo>
                  <a:pt x="73" y="51"/>
                  <a:pt x="74" y="53"/>
                  <a:pt x="74" y="54"/>
                </a:cubicBezTo>
                <a:cubicBezTo>
                  <a:pt x="74" y="56"/>
                  <a:pt x="73" y="57"/>
                  <a:pt x="71" y="57"/>
                </a:cubicBezTo>
                <a:cubicBezTo>
                  <a:pt x="70" y="57"/>
                  <a:pt x="69" y="56"/>
                  <a:pt x="69" y="54"/>
                </a:cubicBezTo>
                <a:cubicBezTo>
                  <a:pt x="69" y="53"/>
                  <a:pt x="70" y="51"/>
                  <a:pt x="71" y="51"/>
                </a:cubicBezTo>
                <a:close/>
                <a:moveTo>
                  <a:pt x="71" y="69"/>
                </a:moveTo>
                <a:cubicBezTo>
                  <a:pt x="73" y="69"/>
                  <a:pt x="74" y="70"/>
                  <a:pt x="74" y="71"/>
                </a:cubicBezTo>
                <a:cubicBezTo>
                  <a:pt x="74" y="73"/>
                  <a:pt x="73" y="74"/>
                  <a:pt x="71" y="74"/>
                </a:cubicBezTo>
                <a:cubicBezTo>
                  <a:pt x="70" y="74"/>
                  <a:pt x="69" y="73"/>
                  <a:pt x="69" y="71"/>
                </a:cubicBezTo>
                <a:cubicBezTo>
                  <a:pt x="69" y="70"/>
                  <a:pt x="70" y="69"/>
                  <a:pt x="71" y="69"/>
                </a:cubicBezTo>
                <a:close/>
                <a:moveTo>
                  <a:pt x="63" y="77"/>
                </a:moveTo>
                <a:cubicBezTo>
                  <a:pt x="64" y="77"/>
                  <a:pt x="66" y="78"/>
                  <a:pt x="66" y="80"/>
                </a:cubicBezTo>
                <a:cubicBezTo>
                  <a:pt x="66" y="82"/>
                  <a:pt x="64" y="83"/>
                  <a:pt x="63" y="83"/>
                </a:cubicBezTo>
                <a:cubicBezTo>
                  <a:pt x="61" y="83"/>
                  <a:pt x="60" y="82"/>
                  <a:pt x="60" y="80"/>
                </a:cubicBezTo>
                <a:cubicBezTo>
                  <a:pt x="60" y="78"/>
                  <a:pt x="61" y="77"/>
                  <a:pt x="63" y="77"/>
                </a:cubicBezTo>
                <a:close/>
                <a:moveTo>
                  <a:pt x="63" y="94"/>
                </a:moveTo>
                <a:cubicBezTo>
                  <a:pt x="64" y="94"/>
                  <a:pt x="66" y="96"/>
                  <a:pt x="66" y="97"/>
                </a:cubicBezTo>
                <a:cubicBezTo>
                  <a:pt x="66" y="99"/>
                  <a:pt x="64" y="100"/>
                  <a:pt x="63" y="100"/>
                </a:cubicBezTo>
                <a:cubicBezTo>
                  <a:pt x="61" y="100"/>
                  <a:pt x="60" y="99"/>
                  <a:pt x="60" y="97"/>
                </a:cubicBezTo>
                <a:cubicBezTo>
                  <a:pt x="60" y="96"/>
                  <a:pt x="61" y="94"/>
                  <a:pt x="63" y="94"/>
                </a:cubicBezTo>
                <a:close/>
                <a:moveTo>
                  <a:pt x="71" y="86"/>
                </a:moveTo>
                <a:cubicBezTo>
                  <a:pt x="73" y="86"/>
                  <a:pt x="74" y="87"/>
                  <a:pt x="74" y="89"/>
                </a:cubicBezTo>
                <a:cubicBezTo>
                  <a:pt x="74" y="90"/>
                  <a:pt x="73" y="91"/>
                  <a:pt x="71" y="91"/>
                </a:cubicBezTo>
                <a:cubicBezTo>
                  <a:pt x="70" y="91"/>
                  <a:pt x="69" y="90"/>
                  <a:pt x="69" y="89"/>
                </a:cubicBezTo>
                <a:cubicBezTo>
                  <a:pt x="69" y="87"/>
                  <a:pt x="70" y="86"/>
                  <a:pt x="71" y="86"/>
                </a:cubicBezTo>
                <a:close/>
                <a:moveTo>
                  <a:pt x="71" y="103"/>
                </a:moveTo>
                <a:cubicBezTo>
                  <a:pt x="73" y="103"/>
                  <a:pt x="74" y="104"/>
                  <a:pt x="74" y="106"/>
                </a:cubicBezTo>
                <a:cubicBezTo>
                  <a:pt x="74" y="107"/>
                  <a:pt x="73" y="109"/>
                  <a:pt x="71" y="109"/>
                </a:cubicBezTo>
                <a:cubicBezTo>
                  <a:pt x="70" y="109"/>
                  <a:pt x="69" y="107"/>
                  <a:pt x="69" y="106"/>
                </a:cubicBezTo>
                <a:cubicBezTo>
                  <a:pt x="69" y="104"/>
                  <a:pt x="70" y="103"/>
                  <a:pt x="71" y="103"/>
                </a:cubicBezTo>
                <a:close/>
                <a:moveTo>
                  <a:pt x="63" y="111"/>
                </a:moveTo>
                <a:cubicBezTo>
                  <a:pt x="64" y="111"/>
                  <a:pt x="66" y="113"/>
                  <a:pt x="66" y="114"/>
                </a:cubicBezTo>
                <a:cubicBezTo>
                  <a:pt x="66" y="116"/>
                  <a:pt x="64" y="117"/>
                  <a:pt x="63" y="117"/>
                </a:cubicBezTo>
                <a:cubicBezTo>
                  <a:pt x="61" y="117"/>
                  <a:pt x="60" y="116"/>
                  <a:pt x="60" y="114"/>
                </a:cubicBezTo>
                <a:cubicBezTo>
                  <a:pt x="60" y="113"/>
                  <a:pt x="61" y="111"/>
                  <a:pt x="63" y="111"/>
                </a:cubicBezTo>
                <a:close/>
                <a:moveTo>
                  <a:pt x="63" y="129"/>
                </a:moveTo>
                <a:cubicBezTo>
                  <a:pt x="64" y="129"/>
                  <a:pt x="66" y="130"/>
                  <a:pt x="66" y="131"/>
                </a:cubicBezTo>
                <a:cubicBezTo>
                  <a:pt x="66" y="133"/>
                  <a:pt x="64" y="134"/>
                  <a:pt x="63" y="134"/>
                </a:cubicBezTo>
                <a:cubicBezTo>
                  <a:pt x="61" y="134"/>
                  <a:pt x="60" y="133"/>
                  <a:pt x="60" y="131"/>
                </a:cubicBezTo>
                <a:cubicBezTo>
                  <a:pt x="60" y="130"/>
                  <a:pt x="61" y="129"/>
                  <a:pt x="63" y="129"/>
                </a:cubicBezTo>
                <a:close/>
                <a:moveTo>
                  <a:pt x="71" y="120"/>
                </a:moveTo>
                <a:cubicBezTo>
                  <a:pt x="73" y="120"/>
                  <a:pt x="74" y="121"/>
                  <a:pt x="74" y="123"/>
                </a:cubicBezTo>
                <a:cubicBezTo>
                  <a:pt x="74" y="124"/>
                  <a:pt x="73" y="126"/>
                  <a:pt x="71" y="126"/>
                </a:cubicBezTo>
                <a:cubicBezTo>
                  <a:pt x="70" y="126"/>
                  <a:pt x="69" y="124"/>
                  <a:pt x="69" y="123"/>
                </a:cubicBezTo>
                <a:cubicBezTo>
                  <a:pt x="69" y="121"/>
                  <a:pt x="70" y="120"/>
                  <a:pt x="71" y="120"/>
                </a:cubicBezTo>
                <a:close/>
                <a:moveTo>
                  <a:pt x="11" y="43"/>
                </a:moveTo>
                <a:cubicBezTo>
                  <a:pt x="13" y="43"/>
                  <a:pt x="14" y="44"/>
                  <a:pt x="14" y="46"/>
                </a:cubicBezTo>
                <a:cubicBezTo>
                  <a:pt x="14" y="47"/>
                  <a:pt x="13" y="49"/>
                  <a:pt x="11" y="49"/>
                </a:cubicBezTo>
                <a:cubicBezTo>
                  <a:pt x="10" y="49"/>
                  <a:pt x="9" y="47"/>
                  <a:pt x="9" y="46"/>
                </a:cubicBezTo>
                <a:cubicBezTo>
                  <a:pt x="9" y="44"/>
                  <a:pt x="10" y="43"/>
                  <a:pt x="11" y="43"/>
                </a:cubicBezTo>
                <a:close/>
                <a:moveTo>
                  <a:pt x="11" y="60"/>
                </a:moveTo>
                <a:cubicBezTo>
                  <a:pt x="13" y="60"/>
                  <a:pt x="14" y="61"/>
                  <a:pt x="14" y="63"/>
                </a:cubicBezTo>
                <a:cubicBezTo>
                  <a:pt x="14" y="64"/>
                  <a:pt x="13" y="66"/>
                  <a:pt x="11" y="66"/>
                </a:cubicBezTo>
                <a:cubicBezTo>
                  <a:pt x="10" y="66"/>
                  <a:pt x="9" y="64"/>
                  <a:pt x="9" y="63"/>
                </a:cubicBezTo>
                <a:cubicBezTo>
                  <a:pt x="9" y="61"/>
                  <a:pt x="10" y="60"/>
                  <a:pt x="11" y="60"/>
                </a:cubicBezTo>
                <a:close/>
                <a:moveTo>
                  <a:pt x="20" y="51"/>
                </a:moveTo>
                <a:cubicBezTo>
                  <a:pt x="22" y="51"/>
                  <a:pt x="23" y="53"/>
                  <a:pt x="23" y="54"/>
                </a:cubicBezTo>
                <a:cubicBezTo>
                  <a:pt x="23" y="56"/>
                  <a:pt x="22" y="57"/>
                  <a:pt x="20" y="57"/>
                </a:cubicBezTo>
                <a:cubicBezTo>
                  <a:pt x="18" y="57"/>
                  <a:pt x="17" y="56"/>
                  <a:pt x="17" y="54"/>
                </a:cubicBezTo>
                <a:cubicBezTo>
                  <a:pt x="17" y="53"/>
                  <a:pt x="18" y="51"/>
                  <a:pt x="20" y="51"/>
                </a:cubicBezTo>
                <a:close/>
                <a:moveTo>
                  <a:pt x="20" y="69"/>
                </a:moveTo>
                <a:cubicBezTo>
                  <a:pt x="22" y="69"/>
                  <a:pt x="23" y="70"/>
                  <a:pt x="23" y="71"/>
                </a:cubicBezTo>
                <a:cubicBezTo>
                  <a:pt x="23" y="73"/>
                  <a:pt x="22" y="74"/>
                  <a:pt x="20" y="74"/>
                </a:cubicBezTo>
                <a:cubicBezTo>
                  <a:pt x="18" y="74"/>
                  <a:pt x="17" y="73"/>
                  <a:pt x="17" y="71"/>
                </a:cubicBezTo>
                <a:cubicBezTo>
                  <a:pt x="17" y="70"/>
                  <a:pt x="18" y="69"/>
                  <a:pt x="20" y="69"/>
                </a:cubicBezTo>
                <a:close/>
                <a:moveTo>
                  <a:pt x="29" y="43"/>
                </a:moveTo>
                <a:cubicBezTo>
                  <a:pt x="30" y="43"/>
                  <a:pt x="31" y="44"/>
                  <a:pt x="31" y="46"/>
                </a:cubicBezTo>
                <a:cubicBezTo>
                  <a:pt x="31" y="47"/>
                  <a:pt x="30" y="49"/>
                  <a:pt x="29" y="49"/>
                </a:cubicBezTo>
                <a:cubicBezTo>
                  <a:pt x="27" y="49"/>
                  <a:pt x="26" y="47"/>
                  <a:pt x="26" y="46"/>
                </a:cubicBezTo>
                <a:cubicBezTo>
                  <a:pt x="26" y="44"/>
                  <a:pt x="27" y="43"/>
                  <a:pt x="29" y="43"/>
                </a:cubicBezTo>
                <a:close/>
                <a:moveTo>
                  <a:pt x="46" y="43"/>
                </a:moveTo>
                <a:cubicBezTo>
                  <a:pt x="47" y="43"/>
                  <a:pt x="49" y="44"/>
                  <a:pt x="49" y="46"/>
                </a:cubicBezTo>
                <a:cubicBezTo>
                  <a:pt x="49" y="47"/>
                  <a:pt x="47" y="49"/>
                  <a:pt x="46" y="49"/>
                </a:cubicBezTo>
                <a:cubicBezTo>
                  <a:pt x="44" y="49"/>
                  <a:pt x="43" y="47"/>
                  <a:pt x="43" y="46"/>
                </a:cubicBezTo>
                <a:cubicBezTo>
                  <a:pt x="43" y="44"/>
                  <a:pt x="44" y="43"/>
                  <a:pt x="46" y="43"/>
                </a:cubicBezTo>
                <a:close/>
                <a:moveTo>
                  <a:pt x="29" y="60"/>
                </a:moveTo>
                <a:cubicBezTo>
                  <a:pt x="30" y="60"/>
                  <a:pt x="31" y="61"/>
                  <a:pt x="31" y="63"/>
                </a:cubicBezTo>
                <a:cubicBezTo>
                  <a:pt x="31" y="64"/>
                  <a:pt x="30" y="66"/>
                  <a:pt x="29" y="66"/>
                </a:cubicBezTo>
                <a:cubicBezTo>
                  <a:pt x="27" y="66"/>
                  <a:pt x="26" y="64"/>
                  <a:pt x="26" y="63"/>
                </a:cubicBezTo>
                <a:cubicBezTo>
                  <a:pt x="26" y="61"/>
                  <a:pt x="27" y="60"/>
                  <a:pt x="29" y="60"/>
                </a:cubicBezTo>
                <a:close/>
                <a:moveTo>
                  <a:pt x="46" y="60"/>
                </a:moveTo>
                <a:cubicBezTo>
                  <a:pt x="47" y="60"/>
                  <a:pt x="49" y="61"/>
                  <a:pt x="49" y="63"/>
                </a:cubicBezTo>
                <a:cubicBezTo>
                  <a:pt x="49" y="64"/>
                  <a:pt x="47" y="66"/>
                  <a:pt x="46" y="66"/>
                </a:cubicBezTo>
                <a:cubicBezTo>
                  <a:pt x="44" y="66"/>
                  <a:pt x="43" y="64"/>
                  <a:pt x="43" y="63"/>
                </a:cubicBezTo>
                <a:cubicBezTo>
                  <a:pt x="43" y="61"/>
                  <a:pt x="44" y="60"/>
                  <a:pt x="46" y="60"/>
                </a:cubicBezTo>
                <a:close/>
                <a:moveTo>
                  <a:pt x="37" y="51"/>
                </a:moveTo>
                <a:cubicBezTo>
                  <a:pt x="39" y="51"/>
                  <a:pt x="40" y="53"/>
                  <a:pt x="40" y="54"/>
                </a:cubicBezTo>
                <a:cubicBezTo>
                  <a:pt x="40" y="56"/>
                  <a:pt x="39" y="57"/>
                  <a:pt x="37" y="57"/>
                </a:cubicBezTo>
                <a:cubicBezTo>
                  <a:pt x="36" y="57"/>
                  <a:pt x="34" y="56"/>
                  <a:pt x="34" y="54"/>
                </a:cubicBezTo>
                <a:cubicBezTo>
                  <a:pt x="34" y="53"/>
                  <a:pt x="36" y="51"/>
                  <a:pt x="37" y="51"/>
                </a:cubicBezTo>
                <a:close/>
                <a:moveTo>
                  <a:pt x="54" y="51"/>
                </a:moveTo>
                <a:cubicBezTo>
                  <a:pt x="56" y="51"/>
                  <a:pt x="57" y="53"/>
                  <a:pt x="57" y="54"/>
                </a:cubicBezTo>
                <a:cubicBezTo>
                  <a:pt x="57" y="56"/>
                  <a:pt x="56" y="57"/>
                  <a:pt x="54" y="57"/>
                </a:cubicBezTo>
                <a:cubicBezTo>
                  <a:pt x="53" y="57"/>
                  <a:pt x="51" y="56"/>
                  <a:pt x="51" y="54"/>
                </a:cubicBezTo>
                <a:cubicBezTo>
                  <a:pt x="51" y="53"/>
                  <a:pt x="53" y="51"/>
                  <a:pt x="54" y="51"/>
                </a:cubicBezTo>
                <a:close/>
                <a:moveTo>
                  <a:pt x="37" y="69"/>
                </a:moveTo>
                <a:cubicBezTo>
                  <a:pt x="39" y="69"/>
                  <a:pt x="40" y="70"/>
                  <a:pt x="40" y="71"/>
                </a:cubicBezTo>
                <a:cubicBezTo>
                  <a:pt x="40" y="73"/>
                  <a:pt x="39" y="74"/>
                  <a:pt x="37" y="74"/>
                </a:cubicBezTo>
                <a:cubicBezTo>
                  <a:pt x="36" y="74"/>
                  <a:pt x="34" y="73"/>
                  <a:pt x="34" y="71"/>
                </a:cubicBezTo>
                <a:cubicBezTo>
                  <a:pt x="34" y="70"/>
                  <a:pt x="36" y="69"/>
                  <a:pt x="37" y="69"/>
                </a:cubicBezTo>
                <a:close/>
                <a:moveTo>
                  <a:pt x="54" y="69"/>
                </a:moveTo>
                <a:cubicBezTo>
                  <a:pt x="56" y="69"/>
                  <a:pt x="57" y="70"/>
                  <a:pt x="57" y="71"/>
                </a:cubicBezTo>
                <a:cubicBezTo>
                  <a:pt x="57" y="73"/>
                  <a:pt x="56" y="74"/>
                  <a:pt x="54" y="74"/>
                </a:cubicBezTo>
                <a:cubicBezTo>
                  <a:pt x="53" y="74"/>
                  <a:pt x="51" y="73"/>
                  <a:pt x="51" y="71"/>
                </a:cubicBezTo>
                <a:cubicBezTo>
                  <a:pt x="51" y="70"/>
                  <a:pt x="53" y="69"/>
                  <a:pt x="54" y="69"/>
                </a:cubicBezTo>
                <a:close/>
                <a:moveTo>
                  <a:pt x="11" y="77"/>
                </a:moveTo>
                <a:cubicBezTo>
                  <a:pt x="13" y="77"/>
                  <a:pt x="14" y="78"/>
                  <a:pt x="14" y="80"/>
                </a:cubicBezTo>
                <a:cubicBezTo>
                  <a:pt x="14" y="82"/>
                  <a:pt x="13" y="83"/>
                  <a:pt x="11" y="83"/>
                </a:cubicBezTo>
                <a:cubicBezTo>
                  <a:pt x="10" y="83"/>
                  <a:pt x="9" y="82"/>
                  <a:pt x="9" y="80"/>
                </a:cubicBezTo>
                <a:cubicBezTo>
                  <a:pt x="9" y="78"/>
                  <a:pt x="10" y="77"/>
                  <a:pt x="11" y="77"/>
                </a:cubicBezTo>
                <a:close/>
                <a:moveTo>
                  <a:pt x="11" y="94"/>
                </a:moveTo>
                <a:cubicBezTo>
                  <a:pt x="13" y="94"/>
                  <a:pt x="14" y="96"/>
                  <a:pt x="14" y="97"/>
                </a:cubicBezTo>
                <a:cubicBezTo>
                  <a:pt x="14" y="99"/>
                  <a:pt x="13" y="100"/>
                  <a:pt x="11" y="100"/>
                </a:cubicBezTo>
                <a:cubicBezTo>
                  <a:pt x="10" y="100"/>
                  <a:pt x="9" y="99"/>
                  <a:pt x="9" y="97"/>
                </a:cubicBezTo>
                <a:cubicBezTo>
                  <a:pt x="9" y="96"/>
                  <a:pt x="10" y="94"/>
                  <a:pt x="11" y="94"/>
                </a:cubicBezTo>
                <a:close/>
                <a:moveTo>
                  <a:pt x="20" y="86"/>
                </a:moveTo>
                <a:cubicBezTo>
                  <a:pt x="22" y="86"/>
                  <a:pt x="23" y="87"/>
                  <a:pt x="23" y="89"/>
                </a:cubicBezTo>
                <a:cubicBezTo>
                  <a:pt x="23" y="90"/>
                  <a:pt x="22" y="91"/>
                  <a:pt x="20" y="91"/>
                </a:cubicBezTo>
                <a:cubicBezTo>
                  <a:pt x="18" y="91"/>
                  <a:pt x="17" y="90"/>
                  <a:pt x="17" y="89"/>
                </a:cubicBezTo>
                <a:cubicBezTo>
                  <a:pt x="17" y="87"/>
                  <a:pt x="18" y="86"/>
                  <a:pt x="20" y="86"/>
                </a:cubicBezTo>
                <a:close/>
                <a:moveTo>
                  <a:pt x="20" y="103"/>
                </a:moveTo>
                <a:cubicBezTo>
                  <a:pt x="22" y="103"/>
                  <a:pt x="23" y="104"/>
                  <a:pt x="23" y="106"/>
                </a:cubicBezTo>
                <a:cubicBezTo>
                  <a:pt x="23" y="107"/>
                  <a:pt x="22" y="109"/>
                  <a:pt x="20" y="109"/>
                </a:cubicBezTo>
                <a:cubicBezTo>
                  <a:pt x="18" y="109"/>
                  <a:pt x="17" y="107"/>
                  <a:pt x="17" y="106"/>
                </a:cubicBezTo>
                <a:cubicBezTo>
                  <a:pt x="17" y="104"/>
                  <a:pt x="18" y="103"/>
                  <a:pt x="20" y="103"/>
                </a:cubicBezTo>
                <a:close/>
                <a:moveTo>
                  <a:pt x="29" y="77"/>
                </a:moveTo>
                <a:cubicBezTo>
                  <a:pt x="30" y="77"/>
                  <a:pt x="31" y="78"/>
                  <a:pt x="31" y="80"/>
                </a:cubicBezTo>
                <a:cubicBezTo>
                  <a:pt x="31" y="82"/>
                  <a:pt x="30" y="83"/>
                  <a:pt x="29" y="83"/>
                </a:cubicBezTo>
                <a:cubicBezTo>
                  <a:pt x="27" y="83"/>
                  <a:pt x="26" y="82"/>
                  <a:pt x="26" y="80"/>
                </a:cubicBezTo>
                <a:cubicBezTo>
                  <a:pt x="26" y="78"/>
                  <a:pt x="27" y="77"/>
                  <a:pt x="29" y="77"/>
                </a:cubicBezTo>
                <a:close/>
                <a:moveTo>
                  <a:pt x="46" y="77"/>
                </a:moveTo>
                <a:cubicBezTo>
                  <a:pt x="47" y="77"/>
                  <a:pt x="49" y="78"/>
                  <a:pt x="49" y="80"/>
                </a:cubicBezTo>
                <a:cubicBezTo>
                  <a:pt x="49" y="82"/>
                  <a:pt x="47" y="83"/>
                  <a:pt x="46" y="83"/>
                </a:cubicBezTo>
                <a:cubicBezTo>
                  <a:pt x="44" y="83"/>
                  <a:pt x="43" y="82"/>
                  <a:pt x="43" y="80"/>
                </a:cubicBezTo>
                <a:cubicBezTo>
                  <a:pt x="43" y="78"/>
                  <a:pt x="44" y="77"/>
                  <a:pt x="46" y="77"/>
                </a:cubicBezTo>
                <a:close/>
                <a:moveTo>
                  <a:pt x="29" y="94"/>
                </a:moveTo>
                <a:cubicBezTo>
                  <a:pt x="30" y="94"/>
                  <a:pt x="31" y="96"/>
                  <a:pt x="31" y="97"/>
                </a:cubicBezTo>
                <a:cubicBezTo>
                  <a:pt x="31" y="99"/>
                  <a:pt x="30" y="100"/>
                  <a:pt x="29" y="100"/>
                </a:cubicBezTo>
                <a:cubicBezTo>
                  <a:pt x="27" y="100"/>
                  <a:pt x="26" y="99"/>
                  <a:pt x="26" y="97"/>
                </a:cubicBezTo>
                <a:cubicBezTo>
                  <a:pt x="26" y="96"/>
                  <a:pt x="27" y="94"/>
                  <a:pt x="29" y="94"/>
                </a:cubicBezTo>
                <a:close/>
                <a:moveTo>
                  <a:pt x="46" y="94"/>
                </a:moveTo>
                <a:cubicBezTo>
                  <a:pt x="47" y="94"/>
                  <a:pt x="49" y="96"/>
                  <a:pt x="49" y="97"/>
                </a:cubicBezTo>
                <a:cubicBezTo>
                  <a:pt x="49" y="99"/>
                  <a:pt x="47" y="100"/>
                  <a:pt x="46" y="100"/>
                </a:cubicBezTo>
                <a:cubicBezTo>
                  <a:pt x="44" y="100"/>
                  <a:pt x="43" y="99"/>
                  <a:pt x="43" y="97"/>
                </a:cubicBezTo>
                <a:cubicBezTo>
                  <a:pt x="43" y="96"/>
                  <a:pt x="44" y="94"/>
                  <a:pt x="46" y="94"/>
                </a:cubicBezTo>
                <a:close/>
                <a:moveTo>
                  <a:pt x="37" y="86"/>
                </a:moveTo>
                <a:cubicBezTo>
                  <a:pt x="39" y="86"/>
                  <a:pt x="40" y="87"/>
                  <a:pt x="40" y="89"/>
                </a:cubicBezTo>
                <a:cubicBezTo>
                  <a:pt x="40" y="90"/>
                  <a:pt x="39" y="91"/>
                  <a:pt x="37" y="91"/>
                </a:cubicBezTo>
                <a:cubicBezTo>
                  <a:pt x="36" y="91"/>
                  <a:pt x="34" y="90"/>
                  <a:pt x="34" y="89"/>
                </a:cubicBezTo>
                <a:cubicBezTo>
                  <a:pt x="34" y="87"/>
                  <a:pt x="36" y="86"/>
                  <a:pt x="37" y="86"/>
                </a:cubicBezTo>
                <a:close/>
                <a:moveTo>
                  <a:pt x="54" y="86"/>
                </a:moveTo>
                <a:cubicBezTo>
                  <a:pt x="56" y="86"/>
                  <a:pt x="57" y="87"/>
                  <a:pt x="57" y="89"/>
                </a:cubicBezTo>
                <a:cubicBezTo>
                  <a:pt x="57" y="90"/>
                  <a:pt x="56" y="91"/>
                  <a:pt x="54" y="91"/>
                </a:cubicBezTo>
                <a:cubicBezTo>
                  <a:pt x="53" y="91"/>
                  <a:pt x="51" y="90"/>
                  <a:pt x="51" y="89"/>
                </a:cubicBezTo>
                <a:cubicBezTo>
                  <a:pt x="51" y="87"/>
                  <a:pt x="53" y="86"/>
                  <a:pt x="54" y="86"/>
                </a:cubicBezTo>
                <a:close/>
                <a:moveTo>
                  <a:pt x="37" y="103"/>
                </a:moveTo>
                <a:cubicBezTo>
                  <a:pt x="39" y="103"/>
                  <a:pt x="40" y="104"/>
                  <a:pt x="40" y="106"/>
                </a:cubicBezTo>
                <a:cubicBezTo>
                  <a:pt x="40" y="107"/>
                  <a:pt x="39" y="109"/>
                  <a:pt x="37" y="109"/>
                </a:cubicBezTo>
                <a:cubicBezTo>
                  <a:pt x="36" y="109"/>
                  <a:pt x="34" y="107"/>
                  <a:pt x="34" y="106"/>
                </a:cubicBezTo>
                <a:cubicBezTo>
                  <a:pt x="34" y="104"/>
                  <a:pt x="36" y="103"/>
                  <a:pt x="37" y="103"/>
                </a:cubicBezTo>
                <a:close/>
                <a:moveTo>
                  <a:pt x="54" y="103"/>
                </a:moveTo>
                <a:cubicBezTo>
                  <a:pt x="56" y="103"/>
                  <a:pt x="57" y="104"/>
                  <a:pt x="57" y="106"/>
                </a:cubicBezTo>
                <a:cubicBezTo>
                  <a:pt x="57" y="107"/>
                  <a:pt x="56" y="109"/>
                  <a:pt x="54" y="109"/>
                </a:cubicBezTo>
                <a:cubicBezTo>
                  <a:pt x="53" y="109"/>
                  <a:pt x="51" y="107"/>
                  <a:pt x="51" y="106"/>
                </a:cubicBezTo>
                <a:cubicBezTo>
                  <a:pt x="51" y="104"/>
                  <a:pt x="53" y="103"/>
                  <a:pt x="54" y="103"/>
                </a:cubicBezTo>
                <a:close/>
                <a:moveTo>
                  <a:pt x="11" y="111"/>
                </a:moveTo>
                <a:cubicBezTo>
                  <a:pt x="13" y="111"/>
                  <a:pt x="14" y="113"/>
                  <a:pt x="14" y="114"/>
                </a:cubicBezTo>
                <a:cubicBezTo>
                  <a:pt x="14" y="116"/>
                  <a:pt x="13" y="117"/>
                  <a:pt x="11" y="117"/>
                </a:cubicBezTo>
                <a:cubicBezTo>
                  <a:pt x="10" y="117"/>
                  <a:pt x="9" y="116"/>
                  <a:pt x="9" y="114"/>
                </a:cubicBezTo>
                <a:cubicBezTo>
                  <a:pt x="9" y="113"/>
                  <a:pt x="10" y="111"/>
                  <a:pt x="11" y="111"/>
                </a:cubicBezTo>
                <a:close/>
                <a:moveTo>
                  <a:pt x="11" y="129"/>
                </a:moveTo>
                <a:cubicBezTo>
                  <a:pt x="13" y="129"/>
                  <a:pt x="14" y="130"/>
                  <a:pt x="14" y="131"/>
                </a:cubicBezTo>
                <a:cubicBezTo>
                  <a:pt x="14" y="133"/>
                  <a:pt x="13" y="134"/>
                  <a:pt x="11" y="134"/>
                </a:cubicBezTo>
                <a:cubicBezTo>
                  <a:pt x="10" y="134"/>
                  <a:pt x="9" y="133"/>
                  <a:pt x="9" y="131"/>
                </a:cubicBezTo>
                <a:cubicBezTo>
                  <a:pt x="9" y="130"/>
                  <a:pt x="10" y="129"/>
                  <a:pt x="11" y="129"/>
                </a:cubicBezTo>
                <a:close/>
                <a:moveTo>
                  <a:pt x="20" y="120"/>
                </a:moveTo>
                <a:cubicBezTo>
                  <a:pt x="22" y="120"/>
                  <a:pt x="23" y="121"/>
                  <a:pt x="23" y="123"/>
                </a:cubicBezTo>
                <a:cubicBezTo>
                  <a:pt x="23" y="124"/>
                  <a:pt x="22" y="126"/>
                  <a:pt x="20" y="126"/>
                </a:cubicBezTo>
                <a:cubicBezTo>
                  <a:pt x="18" y="126"/>
                  <a:pt x="17" y="124"/>
                  <a:pt x="17" y="123"/>
                </a:cubicBezTo>
                <a:cubicBezTo>
                  <a:pt x="17" y="121"/>
                  <a:pt x="18" y="120"/>
                  <a:pt x="20" y="120"/>
                </a:cubicBezTo>
                <a:close/>
                <a:moveTo>
                  <a:pt x="29" y="111"/>
                </a:moveTo>
                <a:cubicBezTo>
                  <a:pt x="30" y="111"/>
                  <a:pt x="31" y="113"/>
                  <a:pt x="31" y="114"/>
                </a:cubicBezTo>
                <a:cubicBezTo>
                  <a:pt x="31" y="116"/>
                  <a:pt x="30" y="117"/>
                  <a:pt x="29" y="117"/>
                </a:cubicBezTo>
                <a:cubicBezTo>
                  <a:pt x="27" y="117"/>
                  <a:pt x="26" y="116"/>
                  <a:pt x="26" y="114"/>
                </a:cubicBezTo>
                <a:cubicBezTo>
                  <a:pt x="26" y="113"/>
                  <a:pt x="27" y="111"/>
                  <a:pt x="29" y="111"/>
                </a:cubicBezTo>
                <a:close/>
                <a:moveTo>
                  <a:pt x="46" y="111"/>
                </a:moveTo>
                <a:cubicBezTo>
                  <a:pt x="47" y="111"/>
                  <a:pt x="49" y="113"/>
                  <a:pt x="49" y="114"/>
                </a:cubicBezTo>
                <a:cubicBezTo>
                  <a:pt x="49" y="116"/>
                  <a:pt x="47" y="117"/>
                  <a:pt x="46" y="117"/>
                </a:cubicBezTo>
                <a:cubicBezTo>
                  <a:pt x="44" y="117"/>
                  <a:pt x="43" y="116"/>
                  <a:pt x="43" y="114"/>
                </a:cubicBezTo>
                <a:cubicBezTo>
                  <a:pt x="43" y="113"/>
                  <a:pt x="44" y="111"/>
                  <a:pt x="46" y="111"/>
                </a:cubicBezTo>
                <a:close/>
                <a:moveTo>
                  <a:pt x="29" y="129"/>
                </a:moveTo>
                <a:cubicBezTo>
                  <a:pt x="30" y="129"/>
                  <a:pt x="31" y="130"/>
                  <a:pt x="31" y="131"/>
                </a:cubicBezTo>
                <a:cubicBezTo>
                  <a:pt x="31" y="133"/>
                  <a:pt x="30" y="134"/>
                  <a:pt x="29" y="134"/>
                </a:cubicBezTo>
                <a:cubicBezTo>
                  <a:pt x="27" y="134"/>
                  <a:pt x="26" y="133"/>
                  <a:pt x="26" y="131"/>
                </a:cubicBezTo>
                <a:cubicBezTo>
                  <a:pt x="26" y="130"/>
                  <a:pt x="27" y="129"/>
                  <a:pt x="29" y="129"/>
                </a:cubicBezTo>
                <a:close/>
                <a:moveTo>
                  <a:pt x="46" y="129"/>
                </a:moveTo>
                <a:cubicBezTo>
                  <a:pt x="47" y="129"/>
                  <a:pt x="49" y="130"/>
                  <a:pt x="49" y="131"/>
                </a:cubicBezTo>
                <a:cubicBezTo>
                  <a:pt x="49" y="133"/>
                  <a:pt x="47" y="134"/>
                  <a:pt x="46" y="134"/>
                </a:cubicBezTo>
                <a:cubicBezTo>
                  <a:pt x="44" y="134"/>
                  <a:pt x="43" y="133"/>
                  <a:pt x="43" y="131"/>
                </a:cubicBezTo>
                <a:cubicBezTo>
                  <a:pt x="43" y="130"/>
                  <a:pt x="44" y="129"/>
                  <a:pt x="46" y="129"/>
                </a:cubicBezTo>
                <a:close/>
                <a:moveTo>
                  <a:pt x="37" y="120"/>
                </a:moveTo>
                <a:cubicBezTo>
                  <a:pt x="39" y="120"/>
                  <a:pt x="40" y="121"/>
                  <a:pt x="40" y="123"/>
                </a:cubicBezTo>
                <a:cubicBezTo>
                  <a:pt x="40" y="124"/>
                  <a:pt x="39" y="126"/>
                  <a:pt x="37" y="126"/>
                </a:cubicBezTo>
                <a:cubicBezTo>
                  <a:pt x="36" y="126"/>
                  <a:pt x="34" y="124"/>
                  <a:pt x="34" y="123"/>
                </a:cubicBezTo>
                <a:cubicBezTo>
                  <a:pt x="34" y="121"/>
                  <a:pt x="36" y="120"/>
                  <a:pt x="37" y="120"/>
                </a:cubicBezTo>
                <a:close/>
                <a:moveTo>
                  <a:pt x="54" y="120"/>
                </a:moveTo>
                <a:cubicBezTo>
                  <a:pt x="56" y="120"/>
                  <a:pt x="57" y="121"/>
                  <a:pt x="57" y="123"/>
                </a:cubicBezTo>
                <a:cubicBezTo>
                  <a:pt x="57" y="124"/>
                  <a:pt x="56" y="126"/>
                  <a:pt x="54" y="126"/>
                </a:cubicBezTo>
                <a:cubicBezTo>
                  <a:pt x="53" y="126"/>
                  <a:pt x="51" y="124"/>
                  <a:pt x="51" y="123"/>
                </a:cubicBezTo>
                <a:cubicBezTo>
                  <a:pt x="51" y="121"/>
                  <a:pt x="53" y="120"/>
                  <a:pt x="54" y="12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61"/>
          <p:cNvSpPr>
            <a:spLocks noEditPoints="1"/>
          </p:cNvSpPr>
          <p:nvPr/>
        </p:nvSpPr>
        <p:spPr bwMode="auto">
          <a:xfrm>
            <a:off x="1693030" y="4004733"/>
            <a:ext cx="497242" cy="460506"/>
          </a:xfrm>
          <a:custGeom>
            <a:avLst/>
            <a:gdLst>
              <a:gd name="T0" fmla="*/ 117 w 160"/>
              <a:gd name="T1" fmla="*/ 95 h 147"/>
              <a:gd name="T2" fmla="*/ 127 w 160"/>
              <a:gd name="T3" fmla="*/ 68 h 147"/>
              <a:gd name="T4" fmla="*/ 131 w 160"/>
              <a:gd name="T5" fmla="*/ 41 h 147"/>
              <a:gd name="T6" fmla="*/ 99 w 160"/>
              <a:gd name="T7" fmla="*/ 0 h 147"/>
              <a:gd name="T8" fmla="*/ 51 w 160"/>
              <a:gd name="T9" fmla="*/ 19 h 147"/>
              <a:gd name="T10" fmla="*/ 19 w 160"/>
              <a:gd name="T11" fmla="*/ 61 h 147"/>
              <a:gd name="T12" fmla="*/ 32 w 160"/>
              <a:gd name="T13" fmla="*/ 94 h 147"/>
              <a:gd name="T14" fmla="*/ 11 w 160"/>
              <a:gd name="T15" fmla="*/ 118 h 147"/>
              <a:gd name="T16" fmla="*/ 37 w 160"/>
              <a:gd name="T17" fmla="*/ 147 h 147"/>
              <a:gd name="T18" fmla="*/ 160 w 160"/>
              <a:gd name="T19" fmla="*/ 136 h 147"/>
              <a:gd name="T20" fmla="*/ 37 w 160"/>
              <a:gd name="T21" fmla="*/ 141 h 147"/>
              <a:gd name="T22" fmla="*/ 14 w 160"/>
              <a:gd name="T23" fmla="*/ 123 h 147"/>
              <a:gd name="T24" fmla="*/ 37 w 160"/>
              <a:gd name="T25" fmla="*/ 92 h 147"/>
              <a:gd name="T26" fmla="*/ 27 w 160"/>
              <a:gd name="T27" fmla="*/ 74 h 147"/>
              <a:gd name="T28" fmla="*/ 24 w 160"/>
              <a:gd name="T29" fmla="*/ 61 h 147"/>
              <a:gd name="T30" fmla="*/ 27 w 160"/>
              <a:gd name="T31" fmla="*/ 43 h 147"/>
              <a:gd name="T32" fmla="*/ 67 w 160"/>
              <a:gd name="T33" fmla="*/ 41 h 147"/>
              <a:gd name="T34" fmla="*/ 64 w 160"/>
              <a:gd name="T35" fmla="*/ 61 h 147"/>
              <a:gd name="T36" fmla="*/ 65 w 160"/>
              <a:gd name="T37" fmla="*/ 63 h 147"/>
              <a:gd name="T38" fmla="*/ 69 w 160"/>
              <a:gd name="T39" fmla="*/ 69 h 147"/>
              <a:gd name="T40" fmla="*/ 69 w 160"/>
              <a:gd name="T41" fmla="*/ 71 h 147"/>
              <a:gd name="T42" fmla="*/ 71 w 160"/>
              <a:gd name="T43" fmla="*/ 75 h 147"/>
              <a:gd name="T44" fmla="*/ 71 w 160"/>
              <a:gd name="T45" fmla="*/ 76 h 147"/>
              <a:gd name="T46" fmla="*/ 73 w 160"/>
              <a:gd name="T47" fmla="*/ 79 h 147"/>
              <a:gd name="T48" fmla="*/ 75 w 160"/>
              <a:gd name="T49" fmla="*/ 83 h 147"/>
              <a:gd name="T50" fmla="*/ 77 w 160"/>
              <a:gd name="T51" fmla="*/ 86 h 147"/>
              <a:gd name="T52" fmla="*/ 74 w 160"/>
              <a:gd name="T53" fmla="*/ 101 h 147"/>
              <a:gd name="T54" fmla="*/ 65 w 160"/>
              <a:gd name="T55" fmla="*/ 106 h 147"/>
              <a:gd name="T56" fmla="*/ 155 w 160"/>
              <a:gd name="T57" fmla="*/ 141 h 147"/>
              <a:gd name="T58" fmla="*/ 52 w 160"/>
              <a:gd name="T59" fmla="*/ 119 h 147"/>
              <a:gd name="T60" fmla="*/ 83 w 160"/>
              <a:gd name="T61" fmla="*/ 84 h 147"/>
              <a:gd name="T62" fmla="*/ 82 w 160"/>
              <a:gd name="T63" fmla="*/ 84 h 147"/>
              <a:gd name="T64" fmla="*/ 81 w 160"/>
              <a:gd name="T65" fmla="*/ 82 h 147"/>
              <a:gd name="T66" fmla="*/ 80 w 160"/>
              <a:gd name="T67" fmla="*/ 80 h 147"/>
              <a:gd name="T68" fmla="*/ 77 w 160"/>
              <a:gd name="T69" fmla="*/ 75 h 147"/>
              <a:gd name="T70" fmla="*/ 76 w 160"/>
              <a:gd name="T71" fmla="*/ 73 h 147"/>
              <a:gd name="T72" fmla="*/ 75 w 160"/>
              <a:gd name="T73" fmla="*/ 72 h 147"/>
              <a:gd name="T74" fmla="*/ 74 w 160"/>
              <a:gd name="T75" fmla="*/ 68 h 147"/>
              <a:gd name="T76" fmla="*/ 73 w 160"/>
              <a:gd name="T77" fmla="*/ 65 h 147"/>
              <a:gd name="T78" fmla="*/ 69 w 160"/>
              <a:gd name="T79" fmla="*/ 59 h 147"/>
              <a:gd name="T80" fmla="*/ 72 w 160"/>
              <a:gd name="T81" fmla="*/ 43 h 147"/>
              <a:gd name="T82" fmla="*/ 72 w 160"/>
              <a:gd name="T83" fmla="*/ 26 h 147"/>
              <a:gd name="T84" fmla="*/ 121 w 160"/>
              <a:gd name="T85" fmla="*/ 13 h 147"/>
              <a:gd name="T86" fmla="*/ 126 w 160"/>
              <a:gd name="T87" fmla="*/ 44 h 147"/>
              <a:gd name="T88" fmla="*/ 124 w 160"/>
              <a:gd name="T89" fmla="*/ 64 h 147"/>
              <a:gd name="T90" fmla="*/ 115 w 160"/>
              <a:gd name="T91" fmla="*/ 81 h 147"/>
              <a:gd name="T92" fmla="*/ 112 w 160"/>
              <a:gd name="T93" fmla="*/ 95 h 147"/>
              <a:gd name="T94" fmla="*/ 155 w 160"/>
              <a:gd name="T95" fmla="*/ 136 h 1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60" h="147">
                <a:moveTo>
                  <a:pt x="147" y="114"/>
                </a:moveTo>
                <a:cubicBezTo>
                  <a:pt x="121" y="102"/>
                  <a:pt x="121" y="102"/>
                  <a:pt x="121" y="102"/>
                </a:cubicBezTo>
                <a:cubicBezTo>
                  <a:pt x="119" y="100"/>
                  <a:pt x="117" y="98"/>
                  <a:pt x="117" y="95"/>
                </a:cubicBezTo>
                <a:cubicBezTo>
                  <a:pt x="117" y="86"/>
                  <a:pt x="117" y="86"/>
                  <a:pt x="117" y="86"/>
                </a:cubicBezTo>
                <a:cubicBezTo>
                  <a:pt x="118" y="86"/>
                  <a:pt x="119" y="85"/>
                  <a:pt x="119" y="84"/>
                </a:cubicBezTo>
                <a:cubicBezTo>
                  <a:pt x="123" y="79"/>
                  <a:pt x="125" y="74"/>
                  <a:pt x="127" y="68"/>
                </a:cubicBezTo>
                <a:cubicBezTo>
                  <a:pt x="131" y="67"/>
                  <a:pt x="133" y="63"/>
                  <a:pt x="133" y="59"/>
                </a:cubicBezTo>
                <a:cubicBezTo>
                  <a:pt x="133" y="48"/>
                  <a:pt x="133" y="48"/>
                  <a:pt x="133" y="48"/>
                </a:cubicBezTo>
                <a:cubicBezTo>
                  <a:pt x="133" y="45"/>
                  <a:pt x="132" y="43"/>
                  <a:pt x="131" y="41"/>
                </a:cubicBezTo>
                <a:cubicBezTo>
                  <a:pt x="131" y="27"/>
                  <a:pt x="131" y="27"/>
                  <a:pt x="131" y="27"/>
                </a:cubicBezTo>
                <a:cubicBezTo>
                  <a:pt x="131" y="25"/>
                  <a:pt x="131" y="17"/>
                  <a:pt x="125" y="9"/>
                </a:cubicBezTo>
                <a:cubicBezTo>
                  <a:pt x="120" y="3"/>
                  <a:pt x="111" y="0"/>
                  <a:pt x="99" y="0"/>
                </a:cubicBezTo>
                <a:cubicBezTo>
                  <a:pt x="87" y="0"/>
                  <a:pt x="78" y="3"/>
                  <a:pt x="72" y="9"/>
                </a:cubicBezTo>
                <a:cubicBezTo>
                  <a:pt x="68" y="14"/>
                  <a:pt x="67" y="19"/>
                  <a:pt x="67" y="22"/>
                </a:cubicBezTo>
                <a:cubicBezTo>
                  <a:pt x="62" y="20"/>
                  <a:pt x="57" y="19"/>
                  <a:pt x="51" y="19"/>
                </a:cubicBezTo>
                <a:cubicBezTo>
                  <a:pt x="23" y="19"/>
                  <a:pt x="21" y="42"/>
                  <a:pt x="21" y="43"/>
                </a:cubicBezTo>
                <a:cubicBezTo>
                  <a:pt x="21" y="55"/>
                  <a:pt x="21" y="55"/>
                  <a:pt x="21" y="55"/>
                </a:cubicBezTo>
                <a:cubicBezTo>
                  <a:pt x="20" y="57"/>
                  <a:pt x="19" y="59"/>
                  <a:pt x="19" y="61"/>
                </a:cubicBezTo>
                <a:cubicBezTo>
                  <a:pt x="19" y="70"/>
                  <a:pt x="19" y="70"/>
                  <a:pt x="19" y="70"/>
                </a:cubicBezTo>
                <a:cubicBezTo>
                  <a:pt x="19" y="73"/>
                  <a:pt x="20" y="76"/>
                  <a:pt x="22" y="78"/>
                </a:cubicBezTo>
                <a:cubicBezTo>
                  <a:pt x="24" y="86"/>
                  <a:pt x="30" y="92"/>
                  <a:pt x="32" y="94"/>
                </a:cubicBezTo>
                <a:cubicBezTo>
                  <a:pt x="32" y="102"/>
                  <a:pt x="32" y="102"/>
                  <a:pt x="32" y="102"/>
                </a:cubicBezTo>
                <a:cubicBezTo>
                  <a:pt x="32" y="104"/>
                  <a:pt x="31" y="106"/>
                  <a:pt x="29" y="107"/>
                </a:cubicBezTo>
                <a:cubicBezTo>
                  <a:pt x="11" y="118"/>
                  <a:pt x="11" y="118"/>
                  <a:pt x="11" y="118"/>
                </a:cubicBezTo>
                <a:cubicBezTo>
                  <a:pt x="4" y="122"/>
                  <a:pt x="0" y="129"/>
                  <a:pt x="0" y="137"/>
                </a:cubicBezTo>
                <a:cubicBezTo>
                  <a:pt x="0" y="147"/>
                  <a:pt x="0" y="147"/>
                  <a:pt x="0" y="147"/>
                </a:cubicBezTo>
                <a:cubicBezTo>
                  <a:pt x="37" y="147"/>
                  <a:pt x="37" y="147"/>
                  <a:pt x="37" y="147"/>
                </a:cubicBezTo>
                <a:cubicBezTo>
                  <a:pt x="43" y="147"/>
                  <a:pt x="43" y="147"/>
                  <a:pt x="43" y="147"/>
                </a:cubicBezTo>
                <a:cubicBezTo>
                  <a:pt x="160" y="147"/>
                  <a:pt x="160" y="147"/>
                  <a:pt x="160" y="147"/>
                </a:cubicBezTo>
                <a:cubicBezTo>
                  <a:pt x="160" y="136"/>
                  <a:pt x="160" y="136"/>
                  <a:pt x="160" y="136"/>
                </a:cubicBezTo>
                <a:cubicBezTo>
                  <a:pt x="160" y="127"/>
                  <a:pt x="155" y="118"/>
                  <a:pt x="147" y="114"/>
                </a:cubicBezTo>
                <a:close/>
                <a:moveTo>
                  <a:pt x="37" y="135"/>
                </a:moveTo>
                <a:cubicBezTo>
                  <a:pt x="37" y="141"/>
                  <a:pt x="37" y="141"/>
                  <a:pt x="37" y="141"/>
                </a:cubicBezTo>
                <a:cubicBezTo>
                  <a:pt x="5" y="141"/>
                  <a:pt x="5" y="141"/>
                  <a:pt x="5" y="141"/>
                </a:cubicBezTo>
                <a:cubicBezTo>
                  <a:pt x="5" y="137"/>
                  <a:pt x="5" y="137"/>
                  <a:pt x="5" y="137"/>
                </a:cubicBezTo>
                <a:cubicBezTo>
                  <a:pt x="5" y="131"/>
                  <a:pt x="8" y="125"/>
                  <a:pt x="14" y="123"/>
                </a:cubicBezTo>
                <a:cubicBezTo>
                  <a:pt x="31" y="111"/>
                  <a:pt x="31" y="111"/>
                  <a:pt x="31" y="111"/>
                </a:cubicBezTo>
                <a:cubicBezTo>
                  <a:pt x="35" y="110"/>
                  <a:pt x="37" y="106"/>
                  <a:pt x="37" y="102"/>
                </a:cubicBezTo>
                <a:cubicBezTo>
                  <a:pt x="37" y="92"/>
                  <a:pt x="37" y="92"/>
                  <a:pt x="37" y="92"/>
                </a:cubicBezTo>
                <a:cubicBezTo>
                  <a:pt x="36" y="91"/>
                  <a:pt x="36" y="91"/>
                  <a:pt x="36" y="91"/>
                </a:cubicBezTo>
                <a:cubicBezTo>
                  <a:pt x="36" y="91"/>
                  <a:pt x="29" y="85"/>
                  <a:pt x="27" y="76"/>
                </a:cubicBezTo>
                <a:cubicBezTo>
                  <a:pt x="27" y="74"/>
                  <a:pt x="27" y="74"/>
                  <a:pt x="27" y="74"/>
                </a:cubicBezTo>
                <a:cubicBezTo>
                  <a:pt x="26" y="74"/>
                  <a:pt x="26" y="74"/>
                  <a:pt x="26" y="74"/>
                </a:cubicBezTo>
                <a:cubicBezTo>
                  <a:pt x="25" y="73"/>
                  <a:pt x="24" y="72"/>
                  <a:pt x="24" y="70"/>
                </a:cubicBezTo>
                <a:cubicBezTo>
                  <a:pt x="24" y="61"/>
                  <a:pt x="24" y="61"/>
                  <a:pt x="24" y="61"/>
                </a:cubicBezTo>
                <a:cubicBezTo>
                  <a:pt x="24" y="60"/>
                  <a:pt x="25" y="59"/>
                  <a:pt x="26" y="58"/>
                </a:cubicBezTo>
                <a:cubicBezTo>
                  <a:pt x="27" y="57"/>
                  <a:pt x="27" y="57"/>
                  <a:pt x="27" y="57"/>
                </a:cubicBezTo>
                <a:cubicBezTo>
                  <a:pt x="27" y="43"/>
                  <a:pt x="27" y="43"/>
                  <a:pt x="27" y="43"/>
                </a:cubicBezTo>
                <a:cubicBezTo>
                  <a:pt x="27" y="42"/>
                  <a:pt x="28" y="24"/>
                  <a:pt x="51" y="24"/>
                </a:cubicBezTo>
                <a:cubicBezTo>
                  <a:pt x="57" y="24"/>
                  <a:pt x="62" y="25"/>
                  <a:pt x="67" y="28"/>
                </a:cubicBezTo>
                <a:cubicBezTo>
                  <a:pt x="67" y="41"/>
                  <a:pt x="67" y="41"/>
                  <a:pt x="67" y="41"/>
                </a:cubicBezTo>
                <a:cubicBezTo>
                  <a:pt x="65" y="43"/>
                  <a:pt x="64" y="45"/>
                  <a:pt x="64" y="48"/>
                </a:cubicBezTo>
                <a:cubicBezTo>
                  <a:pt x="64" y="59"/>
                  <a:pt x="64" y="59"/>
                  <a:pt x="64" y="59"/>
                </a:cubicBezTo>
                <a:cubicBezTo>
                  <a:pt x="64" y="59"/>
                  <a:pt x="64" y="60"/>
                  <a:pt x="64" y="61"/>
                </a:cubicBezTo>
                <a:cubicBezTo>
                  <a:pt x="64" y="61"/>
                  <a:pt x="64" y="62"/>
                  <a:pt x="65" y="62"/>
                </a:cubicBezTo>
                <a:cubicBezTo>
                  <a:pt x="65" y="62"/>
                  <a:pt x="65" y="63"/>
                  <a:pt x="65" y="63"/>
                </a:cubicBezTo>
                <a:cubicBezTo>
                  <a:pt x="65" y="63"/>
                  <a:pt x="65" y="63"/>
                  <a:pt x="65" y="63"/>
                </a:cubicBezTo>
                <a:cubicBezTo>
                  <a:pt x="66" y="65"/>
                  <a:pt x="67" y="66"/>
                  <a:pt x="68" y="67"/>
                </a:cubicBezTo>
                <a:cubicBezTo>
                  <a:pt x="68" y="67"/>
                  <a:pt x="68" y="67"/>
                  <a:pt x="68" y="67"/>
                </a:cubicBezTo>
                <a:cubicBezTo>
                  <a:pt x="68" y="68"/>
                  <a:pt x="68" y="68"/>
                  <a:pt x="69" y="69"/>
                </a:cubicBezTo>
                <a:cubicBezTo>
                  <a:pt x="69" y="70"/>
                  <a:pt x="69" y="70"/>
                  <a:pt x="69" y="70"/>
                </a:cubicBezTo>
                <a:cubicBezTo>
                  <a:pt x="69" y="70"/>
                  <a:pt x="69" y="70"/>
                  <a:pt x="69" y="70"/>
                </a:cubicBezTo>
                <a:cubicBezTo>
                  <a:pt x="69" y="70"/>
                  <a:pt x="69" y="71"/>
                  <a:pt x="69" y="71"/>
                </a:cubicBezTo>
                <a:cubicBezTo>
                  <a:pt x="69" y="71"/>
                  <a:pt x="69" y="72"/>
                  <a:pt x="70" y="72"/>
                </a:cubicBezTo>
                <a:cubicBezTo>
                  <a:pt x="70" y="73"/>
                  <a:pt x="70" y="73"/>
                  <a:pt x="70" y="73"/>
                </a:cubicBezTo>
                <a:cubicBezTo>
                  <a:pt x="70" y="74"/>
                  <a:pt x="70" y="74"/>
                  <a:pt x="71" y="75"/>
                </a:cubicBezTo>
                <a:cubicBezTo>
                  <a:pt x="71" y="75"/>
                  <a:pt x="71" y="75"/>
                  <a:pt x="71" y="75"/>
                </a:cubicBezTo>
                <a:cubicBezTo>
                  <a:pt x="71" y="75"/>
                  <a:pt x="71" y="75"/>
                  <a:pt x="71" y="75"/>
                </a:cubicBezTo>
                <a:cubicBezTo>
                  <a:pt x="71" y="75"/>
                  <a:pt x="71" y="76"/>
                  <a:pt x="71" y="76"/>
                </a:cubicBezTo>
                <a:cubicBezTo>
                  <a:pt x="71" y="76"/>
                  <a:pt x="72" y="77"/>
                  <a:pt x="72" y="77"/>
                </a:cubicBezTo>
                <a:cubicBezTo>
                  <a:pt x="72" y="77"/>
                  <a:pt x="72" y="78"/>
                  <a:pt x="72" y="78"/>
                </a:cubicBezTo>
                <a:cubicBezTo>
                  <a:pt x="72" y="78"/>
                  <a:pt x="72" y="78"/>
                  <a:pt x="73" y="79"/>
                </a:cubicBezTo>
                <a:cubicBezTo>
                  <a:pt x="73" y="79"/>
                  <a:pt x="73" y="80"/>
                  <a:pt x="73" y="80"/>
                </a:cubicBezTo>
                <a:cubicBezTo>
                  <a:pt x="74" y="80"/>
                  <a:pt x="74" y="81"/>
                  <a:pt x="74" y="81"/>
                </a:cubicBezTo>
                <a:cubicBezTo>
                  <a:pt x="74" y="82"/>
                  <a:pt x="75" y="82"/>
                  <a:pt x="75" y="83"/>
                </a:cubicBezTo>
                <a:cubicBezTo>
                  <a:pt x="75" y="83"/>
                  <a:pt x="75" y="83"/>
                  <a:pt x="75" y="83"/>
                </a:cubicBezTo>
                <a:cubicBezTo>
                  <a:pt x="76" y="84"/>
                  <a:pt x="76" y="85"/>
                  <a:pt x="77" y="86"/>
                </a:cubicBezTo>
                <a:cubicBezTo>
                  <a:pt x="77" y="86"/>
                  <a:pt x="77" y="86"/>
                  <a:pt x="77" y="86"/>
                </a:cubicBezTo>
                <a:cubicBezTo>
                  <a:pt x="77" y="86"/>
                  <a:pt x="77" y="86"/>
                  <a:pt x="77" y="86"/>
                </a:cubicBezTo>
                <a:cubicBezTo>
                  <a:pt x="77" y="95"/>
                  <a:pt x="77" y="95"/>
                  <a:pt x="77" y="95"/>
                </a:cubicBezTo>
                <a:cubicBezTo>
                  <a:pt x="77" y="98"/>
                  <a:pt x="76" y="100"/>
                  <a:pt x="74" y="101"/>
                </a:cubicBezTo>
                <a:cubicBezTo>
                  <a:pt x="67" y="105"/>
                  <a:pt x="67" y="105"/>
                  <a:pt x="67" y="105"/>
                </a:cubicBezTo>
                <a:cubicBezTo>
                  <a:pt x="65" y="105"/>
                  <a:pt x="65" y="105"/>
                  <a:pt x="65" y="105"/>
                </a:cubicBezTo>
                <a:cubicBezTo>
                  <a:pt x="65" y="106"/>
                  <a:pt x="65" y="106"/>
                  <a:pt x="65" y="106"/>
                </a:cubicBezTo>
                <a:cubicBezTo>
                  <a:pt x="50" y="114"/>
                  <a:pt x="50" y="114"/>
                  <a:pt x="50" y="114"/>
                </a:cubicBezTo>
                <a:cubicBezTo>
                  <a:pt x="42" y="118"/>
                  <a:pt x="37" y="127"/>
                  <a:pt x="37" y="135"/>
                </a:cubicBezTo>
                <a:close/>
                <a:moveTo>
                  <a:pt x="155" y="141"/>
                </a:moveTo>
                <a:cubicBezTo>
                  <a:pt x="43" y="141"/>
                  <a:pt x="43" y="141"/>
                  <a:pt x="43" y="141"/>
                </a:cubicBezTo>
                <a:cubicBezTo>
                  <a:pt x="43" y="135"/>
                  <a:pt x="43" y="135"/>
                  <a:pt x="43" y="135"/>
                </a:cubicBezTo>
                <a:cubicBezTo>
                  <a:pt x="43" y="129"/>
                  <a:pt x="46" y="122"/>
                  <a:pt x="52" y="119"/>
                </a:cubicBezTo>
                <a:cubicBezTo>
                  <a:pt x="76" y="106"/>
                  <a:pt x="76" y="106"/>
                  <a:pt x="76" y="106"/>
                </a:cubicBezTo>
                <a:cubicBezTo>
                  <a:pt x="80" y="104"/>
                  <a:pt x="83" y="100"/>
                  <a:pt x="83" y="95"/>
                </a:cubicBezTo>
                <a:cubicBezTo>
                  <a:pt x="83" y="84"/>
                  <a:pt x="83" y="84"/>
                  <a:pt x="83" y="84"/>
                </a:cubicBezTo>
                <a:cubicBezTo>
                  <a:pt x="83" y="84"/>
                  <a:pt x="83" y="84"/>
                  <a:pt x="83" y="84"/>
                </a:cubicBezTo>
                <a:cubicBezTo>
                  <a:pt x="82" y="84"/>
                  <a:pt x="82" y="84"/>
                  <a:pt x="82" y="84"/>
                </a:cubicBezTo>
                <a:cubicBezTo>
                  <a:pt x="82" y="84"/>
                  <a:pt x="82" y="84"/>
                  <a:pt x="82" y="84"/>
                </a:cubicBezTo>
                <a:cubicBezTo>
                  <a:pt x="82" y="84"/>
                  <a:pt x="82" y="83"/>
                  <a:pt x="82" y="83"/>
                </a:cubicBezTo>
                <a:cubicBezTo>
                  <a:pt x="82" y="83"/>
                  <a:pt x="82" y="83"/>
                  <a:pt x="82" y="83"/>
                </a:cubicBezTo>
                <a:cubicBezTo>
                  <a:pt x="81" y="83"/>
                  <a:pt x="81" y="83"/>
                  <a:pt x="81" y="82"/>
                </a:cubicBezTo>
                <a:cubicBezTo>
                  <a:pt x="81" y="82"/>
                  <a:pt x="81" y="82"/>
                  <a:pt x="81" y="82"/>
                </a:cubicBezTo>
                <a:cubicBezTo>
                  <a:pt x="81" y="82"/>
                  <a:pt x="80" y="81"/>
                  <a:pt x="80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79" y="80"/>
                  <a:pt x="79" y="79"/>
                  <a:pt x="79" y="79"/>
                </a:cubicBezTo>
                <a:cubicBezTo>
                  <a:pt x="79" y="79"/>
                  <a:pt x="79" y="79"/>
                  <a:pt x="79" y="79"/>
                </a:cubicBezTo>
                <a:cubicBezTo>
                  <a:pt x="78" y="78"/>
                  <a:pt x="77" y="77"/>
                  <a:pt x="77" y="75"/>
                </a:cubicBezTo>
                <a:cubicBezTo>
                  <a:pt x="77" y="75"/>
                  <a:pt x="77" y="75"/>
                  <a:pt x="77" y="75"/>
                </a:cubicBezTo>
                <a:cubicBezTo>
                  <a:pt x="76" y="75"/>
                  <a:pt x="76" y="74"/>
                  <a:pt x="76" y="73"/>
                </a:cubicBezTo>
                <a:cubicBezTo>
                  <a:pt x="76" y="73"/>
                  <a:pt x="76" y="73"/>
                  <a:pt x="76" y="73"/>
                </a:cubicBezTo>
                <a:cubicBezTo>
                  <a:pt x="76" y="73"/>
                  <a:pt x="76" y="73"/>
                  <a:pt x="76" y="73"/>
                </a:cubicBezTo>
                <a:cubicBezTo>
                  <a:pt x="76" y="73"/>
                  <a:pt x="76" y="73"/>
                  <a:pt x="76" y="73"/>
                </a:cubicBezTo>
                <a:cubicBezTo>
                  <a:pt x="76" y="72"/>
                  <a:pt x="75" y="72"/>
                  <a:pt x="75" y="72"/>
                </a:cubicBezTo>
                <a:cubicBezTo>
                  <a:pt x="75" y="72"/>
                  <a:pt x="75" y="72"/>
                  <a:pt x="75" y="71"/>
                </a:cubicBezTo>
                <a:cubicBezTo>
                  <a:pt x="75" y="71"/>
                  <a:pt x="75" y="71"/>
                  <a:pt x="75" y="70"/>
                </a:cubicBezTo>
                <a:cubicBezTo>
                  <a:pt x="74" y="70"/>
                  <a:pt x="74" y="69"/>
                  <a:pt x="74" y="68"/>
                </a:cubicBezTo>
                <a:cubicBezTo>
                  <a:pt x="74" y="68"/>
                  <a:pt x="74" y="68"/>
                  <a:pt x="74" y="68"/>
                </a:cubicBezTo>
                <a:cubicBezTo>
                  <a:pt x="74" y="67"/>
                  <a:pt x="74" y="67"/>
                  <a:pt x="74" y="67"/>
                </a:cubicBezTo>
                <a:cubicBezTo>
                  <a:pt x="73" y="67"/>
                  <a:pt x="73" y="66"/>
                  <a:pt x="73" y="65"/>
                </a:cubicBezTo>
                <a:cubicBezTo>
                  <a:pt x="73" y="64"/>
                  <a:pt x="73" y="64"/>
                  <a:pt x="73" y="64"/>
                </a:cubicBezTo>
                <a:cubicBezTo>
                  <a:pt x="72" y="63"/>
                  <a:pt x="72" y="63"/>
                  <a:pt x="72" y="63"/>
                </a:cubicBezTo>
                <a:cubicBezTo>
                  <a:pt x="70" y="62"/>
                  <a:pt x="69" y="60"/>
                  <a:pt x="69" y="59"/>
                </a:cubicBezTo>
                <a:cubicBezTo>
                  <a:pt x="69" y="48"/>
                  <a:pt x="69" y="48"/>
                  <a:pt x="69" y="48"/>
                </a:cubicBezTo>
                <a:cubicBezTo>
                  <a:pt x="69" y="47"/>
                  <a:pt x="70" y="45"/>
                  <a:pt x="71" y="44"/>
                </a:cubicBezTo>
                <a:cubicBezTo>
                  <a:pt x="72" y="43"/>
                  <a:pt x="72" y="43"/>
                  <a:pt x="72" y="43"/>
                </a:cubicBezTo>
                <a:cubicBezTo>
                  <a:pt x="72" y="27"/>
                  <a:pt x="72" y="27"/>
                  <a:pt x="72" y="27"/>
                </a:cubicBezTo>
                <a:cubicBezTo>
                  <a:pt x="72" y="26"/>
                  <a:pt x="72" y="26"/>
                  <a:pt x="72" y="26"/>
                </a:cubicBezTo>
                <a:cubicBezTo>
                  <a:pt x="72" y="26"/>
                  <a:pt x="72" y="26"/>
                  <a:pt x="72" y="26"/>
                </a:cubicBezTo>
                <a:cubicBezTo>
                  <a:pt x="72" y="24"/>
                  <a:pt x="72" y="18"/>
                  <a:pt x="76" y="13"/>
                </a:cubicBezTo>
                <a:cubicBezTo>
                  <a:pt x="81" y="8"/>
                  <a:pt x="88" y="5"/>
                  <a:pt x="99" y="5"/>
                </a:cubicBezTo>
                <a:cubicBezTo>
                  <a:pt x="109" y="5"/>
                  <a:pt x="117" y="8"/>
                  <a:pt x="121" y="13"/>
                </a:cubicBezTo>
                <a:cubicBezTo>
                  <a:pt x="126" y="19"/>
                  <a:pt x="125" y="26"/>
                  <a:pt x="125" y="26"/>
                </a:cubicBezTo>
                <a:cubicBezTo>
                  <a:pt x="125" y="43"/>
                  <a:pt x="125" y="43"/>
                  <a:pt x="125" y="43"/>
                </a:cubicBezTo>
                <a:cubicBezTo>
                  <a:pt x="126" y="44"/>
                  <a:pt x="126" y="44"/>
                  <a:pt x="126" y="44"/>
                </a:cubicBezTo>
                <a:cubicBezTo>
                  <a:pt x="127" y="45"/>
                  <a:pt x="128" y="47"/>
                  <a:pt x="128" y="48"/>
                </a:cubicBezTo>
                <a:cubicBezTo>
                  <a:pt x="128" y="59"/>
                  <a:pt x="128" y="59"/>
                  <a:pt x="128" y="59"/>
                </a:cubicBezTo>
                <a:cubicBezTo>
                  <a:pt x="128" y="61"/>
                  <a:pt x="126" y="63"/>
                  <a:pt x="124" y="64"/>
                </a:cubicBezTo>
                <a:cubicBezTo>
                  <a:pt x="123" y="64"/>
                  <a:pt x="123" y="64"/>
                  <a:pt x="123" y="64"/>
                </a:cubicBezTo>
                <a:cubicBezTo>
                  <a:pt x="122" y="65"/>
                  <a:pt x="122" y="65"/>
                  <a:pt x="122" y="65"/>
                </a:cubicBezTo>
                <a:cubicBezTo>
                  <a:pt x="121" y="71"/>
                  <a:pt x="118" y="76"/>
                  <a:pt x="115" y="81"/>
                </a:cubicBezTo>
                <a:cubicBezTo>
                  <a:pt x="114" y="82"/>
                  <a:pt x="113" y="83"/>
                  <a:pt x="113" y="84"/>
                </a:cubicBezTo>
                <a:cubicBezTo>
                  <a:pt x="112" y="84"/>
                  <a:pt x="112" y="84"/>
                  <a:pt x="112" y="84"/>
                </a:cubicBezTo>
                <a:cubicBezTo>
                  <a:pt x="112" y="95"/>
                  <a:pt x="112" y="95"/>
                  <a:pt x="112" y="95"/>
                </a:cubicBezTo>
                <a:cubicBezTo>
                  <a:pt x="112" y="100"/>
                  <a:pt x="115" y="104"/>
                  <a:pt x="119" y="106"/>
                </a:cubicBezTo>
                <a:cubicBezTo>
                  <a:pt x="144" y="119"/>
                  <a:pt x="144" y="119"/>
                  <a:pt x="144" y="119"/>
                </a:cubicBezTo>
                <a:cubicBezTo>
                  <a:pt x="151" y="122"/>
                  <a:pt x="155" y="129"/>
                  <a:pt x="155" y="136"/>
                </a:cubicBezTo>
                <a:lnTo>
                  <a:pt x="155" y="14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1381"/>
          <p:cNvSpPr>
            <a:spLocks noEditPoints="1"/>
          </p:cNvSpPr>
          <p:nvPr/>
        </p:nvSpPr>
        <p:spPr bwMode="auto">
          <a:xfrm>
            <a:off x="1733688" y="5229283"/>
            <a:ext cx="415925" cy="554038"/>
          </a:xfrm>
          <a:custGeom>
            <a:avLst/>
            <a:gdLst>
              <a:gd name="T0" fmla="*/ 78 w 122"/>
              <a:gd name="T1" fmla="*/ 153 h 161"/>
              <a:gd name="T2" fmla="*/ 78 w 122"/>
              <a:gd name="T3" fmla="*/ 148 h 161"/>
              <a:gd name="T4" fmla="*/ 82 w 122"/>
              <a:gd name="T5" fmla="*/ 144 h 161"/>
              <a:gd name="T6" fmla="*/ 101 w 122"/>
              <a:gd name="T7" fmla="*/ 89 h 161"/>
              <a:gd name="T8" fmla="*/ 90 w 122"/>
              <a:gd name="T9" fmla="*/ 100 h 161"/>
              <a:gd name="T10" fmla="*/ 90 w 122"/>
              <a:gd name="T11" fmla="*/ 94 h 161"/>
              <a:gd name="T12" fmla="*/ 24 w 122"/>
              <a:gd name="T13" fmla="*/ 32 h 161"/>
              <a:gd name="T14" fmla="*/ 33 w 122"/>
              <a:gd name="T15" fmla="*/ 23 h 161"/>
              <a:gd name="T16" fmla="*/ 26 w 122"/>
              <a:gd name="T17" fmla="*/ 33 h 161"/>
              <a:gd name="T18" fmla="*/ 119 w 122"/>
              <a:gd name="T19" fmla="*/ 74 h 161"/>
              <a:gd name="T20" fmla="*/ 110 w 122"/>
              <a:gd name="T21" fmla="*/ 52 h 161"/>
              <a:gd name="T22" fmla="*/ 97 w 122"/>
              <a:gd name="T23" fmla="*/ 38 h 161"/>
              <a:gd name="T24" fmla="*/ 83 w 122"/>
              <a:gd name="T25" fmla="*/ 25 h 161"/>
              <a:gd name="T26" fmla="*/ 70 w 122"/>
              <a:gd name="T27" fmla="*/ 12 h 161"/>
              <a:gd name="T28" fmla="*/ 49 w 122"/>
              <a:gd name="T29" fmla="*/ 4 h 161"/>
              <a:gd name="T30" fmla="*/ 4 w 122"/>
              <a:gd name="T31" fmla="*/ 49 h 161"/>
              <a:gd name="T32" fmla="*/ 21 w 122"/>
              <a:gd name="T33" fmla="*/ 82 h 161"/>
              <a:gd name="T34" fmla="*/ 55 w 122"/>
              <a:gd name="T35" fmla="*/ 122 h 161"/>
              <a:gd name="T36" fmla="*/ 50 w 122"/>
              <a:gd name="T37" fmla="*/ 161 h 161"/>
              <a:gd name="T38" fmla="*/ 119 w 122"/>
              <a:gd name="T39" fmla="*/ 126 h 161"/>
              <a:gd name="T40" fmla="*/ 122 w 122"/>
              <a:gd name="T41" fmla="*/ 101 h 161"/>
              <a:gd name="T42" fmla="*/ 122 w 122"/>
              <a:gd name="T43" fmla="*/ 80 h 161"/>
              <a:gd name="T44" fmla="*/ 105 w 122"/>
              <a:gd name="T45" fmla="*/ 60 h 161"/>
              <a:gd name="T46" fmla="*/ 103 w 122"/>
              <a:gd name="T47" fmla="*/ 50 h 161"/>
              <a:gd name="T48" fmla="*/ 97 w 122"/>
              <a:gd name="T49" fmla="*/ 44 h 161"/>
              <a:gd name="T50" fmla="*/ 87 w 122"/>
              <a:gd name="T51" fmla="*/ 42 h 161"/>
              <a:gd name="T52" fmla="*/ 90 w 122"/>
              <a:gd name="T53" fmla="*/ 37 h 161"/>
              <a:gd name="T54" fmla="*/ 74 w 122"/>
              <a:gd name="T55" fmla="*/ 29 h 161"/>
              <a:gd name="T56" fmla="*/ 7 w 122"/>
              <a:gd name="T57" fmla="*/ 45 h 161"/>
              <a:gd name="T58" fmla="*/ 41 w 122"/>
              <a:gd name="T59" fmla="*/ 7 h 161"/>
              <a:gd name="T60" fmla="*/ 44 w 122"/>
              <a:gd name="T61" fmla="*/ 7 h 161"/>
              <a:gd name="T62" fmla="*/ 14 w 122"/>
              <a:gd name="T63" fmla="*/ 51 h 161"/>
              <a:gd name="T64" fmla="*/ 58 w 122"/>
              <a:gd name="T65" fmla="*/ 21 h 161"/>
              <a:gd name="T66" fmla="*/ 85 w 122"/>
              <a:gd name="T67" fmla="*/ 47 h 161"/>
              <a:gd name="T68" fmla="*/ 100 w 122"/>
              <a:gd name="T69" fmla="*/ 62 h 161"/>
              <a:gd name="T70" fmla="*/ 116 w 122"/>
              <a:gd name="T71" fmla="*/ 83 h 161"/>
              <a:gd name="T72" fmla="*/ 83 w 122"/>
              <a:gd name="T73" fmla="*/ 116 h 161"/>
              <a:gd name="T74" fmla="*/ 59 w 122"/>
              <a:gd name="T75" fmla="*/ 94 h 161"/>
              <a:gd name="T76" fmla="*/ 33 w 122"/>
              <a:gd name="T77" fmla="*/ 70 h 161"/>
              <a:gd name="T78" fmla="*/ 31 w 122"/>
              <a:gd name="T79" fmla="*/ 76 h 161"/>
              <a:gd name="T80" fmla="*/ 59 w 122"/>
              <a:gd name="T81" fmla="*/ 76 h 161"/>
              <a:gd name="T82" fmla="*/ 51 w 122"/>
              <a:gd name="T83" fmla="*/ 89 h 161"/>
              <a:gd name="T84" fmla="*/ 26 w 122"/>
              <a:gd name="T85" fmla="*/ 82 h 161"/>
              <a:gd name="T86" fmla="*/ 55 w 122"/>
              <a:gd name="T87" fmla="*/ 132 h 161"/>
              <a:gd name="T88" fmla="*/ 93 w 122"/>
              <a:gd name="T89" fmla="*/ 156 h 161"/>
              <a:gd name="T90" fmla="*/ 98 w 122"/>
              <a:gd name="T91" fmla="*/ 156 h 161"/>
              <a:gd name="T92" fmla="*/ 114 w 122"/>
              <a:gd name="T93" fmla="*/ 132 h 161"/>
              <a:gd name="T94" fmla="*/ 117 w 122"/>
              <a:gd name="T95" fmla="*/ 101 h 161"/>
              <a:gd name="T96" fmla="*/ 109 w 122"/>
              <a:gd name="T97" fmla="*/ 126 h 161"/>
              <a:gd name="T98" fmla="*/ 61 w 122"/>
              <a:gd name="T99" fmla="*/ 119 h 161"/>
              <a:gd name="T100" fmla="*/ 36 w 122"/>
              <a:gd name="T101" fmla="*/ 94 h 161"/>
              <a:gd name="T102" fmla="*/ 80 w 122"/>
              <a:gd name="T103" fmla="*/ 122 h 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22" h="161">
                <a:moveTo>
                  <a:pt x="78" y="134"/>
                </a:moveTo>
                <a:cubicBezTo>
                  <a:pt x="73" y="134"/>
                  <a:pt x="69" y="139"/>
                  <a:pt x="69" y="144"/>
                </a:cubicBezTo>
                <a:cubicBezTo>
                  <a:pt x="69" y="149"/>
                  <a:pt x="73" y="153"/>
                  <a:pt x="78" y="153"/>
                </a:cubicBezTo>
                <a:cubicBezTo>
                  <a:pt x="83" y="153"/>
                  <a:pt x="87" y="149"/>
                  <a:pt x="87" y="144"/>
                </a:cubicBezTo>
                <a:cubicBezTo>
                  <a:pt x="87" y="139"/>
                  <a:pt x="83" y="134"/>
                  <a:pt x="78" y="134"/>
                </a:cubicBezTo>
                <a:close/>
                <a:moveTo>
                  <a:pt x="78" y="148"/>
                </a:moveTo>
                <a:cubicBezTo>
                  <a:pt x="76" y="148"/>
                  <a:pt x="74" y="146"/>
                  <a:pt x="74" y="144"/>
                </a:cubicBezTo>
                <a:cubicBezTo>
                  <a:pt x="74" y="141"/>
                  <a:pt x="76" y="140"/>
                  <a:pt x="78" y="140"/>
                </a:cubicBezTo>
                <a:cubicBezTo>
                  <a:pt x="80" y="140"/>
                  <a:pt x="82" y="141"/>
                  <a:pt x="82" y="144"/>
                </a:cubicBezTo>
                <a:cubicBezTo>
                  <a:pt x="82" y="146"/>
                  <a:pt x="80" y="148"/>
                  <a:pt x="78" y="148"/>
                </a:cubicBezTo>
                <a:close/>
                <a:moveTo>
                  <a:pt x="90" y="100"/>
                </a:moveTo>
                <a:cubicBezTo>
                  <a:pt x="96" y="100"/>
                  <a:pt x="101" y="95"/>
                  <a:pt x="101" y="89"/>
                </a:cubicBezTo>
                <a:cubicBezTo>
                  <a:pt x="101" y="83"/>
                  <a:pt x="96" y="78"/>
                  <a:pt x="90" y="78"/>
                </a:cubicBezTo>
                <a:cubicBezTo>
                  <a:pt x="84" y="78"/>
                  <a:pt x="79" y="83"/>
                  <a:pt x="79" y="89"/>
                </a:cubicBezTo>
                <a:cubicBezTo>
                  <a:pt x="79" y="95"/>
                  <a:pt x="84" y="100"/>
                  <a:pt x="90" y="100"/>
                </a:cubicBezTo>
                <a:close/>
                <a:moveTo>
                  <a:pt x="90" y="84"/>
                </a:moveTo>
                <a:cubicBezTo>
                  <a:pt x="93" y="84"/>
                  <a:pt x="95" y="86"/>
                  <a:pt x="95" y="89"/>
                </a:cubicBezTo>
                <a:cubicBezTo>
                  <a:pt x="95" y="92"/>
                  <a:pt x="93" y="94"/>
                  <a:pt x="90" y="94"/>
                </a:cubicBezTo>
                <a:cubicBezTo>
                  <a:pt x="87" y="94"/>
                  <a:pt x="85" y="92"/>
                  <a:pt x="85" y="89"/>
                </a:cubicBezTo>
                <a:cubicBezTo>
                  <a:pt x="85" y="86"/>
                  <a:pt x="87" y="84"/>
                  <a:pt x="90" y="84"/>
                </a:cubicBezTo>
                <a:close/>
                <a:moveTo>
                  <a:pt x="24" y="32"/>
                </a:moveTo>
                <a:cubicBezTo>
                  <a:pt x="23" y="31"/>
                  <a:pt x="23" y="29"/>
                  <a:pt x="24" y="28"/>
                </a:cubicBezTo>
                <a:cubicBezTo>
                  <a:pt x="29" y="23"/>
                  <a:pt x="29" y="23"/>
                  <a:pt x="29" y="23"/>
                </a:cubicBezTo>
                <a:cubicBezTo>
                  <a:pt x="30" y="22"/>
                  <a:pt x="32" y="22"/>
                  <a:pt x="33" y="23"/>
                </a:cubicBezTo>
                <a:cubicBezTo>
                  <a:pt x="34" y="24"/>
                  <a:pt x="34" y="26"/>
                  <a:pt x="33" y="27"/>
                </a:cubicBezTo>
                <a:cubicBezTo>
                  <a:pt x="28" y="32"/>
                  <a:pt x="28" y="32"/>
                  <a:pt x="28" y="32"/>
                </a:cubicBezTo>
                <a:cubicBezTo>
                  <a:pt x="27" y="33"/>
                  <a:pt x="27" y="33"/>
                  <a:pt x="26" y="33"/>
                </a:cubicBezTo>
                <a:cubicBezTo>
                  <a:pt x="25" y="33"/>
                  <a:pt x="25" y="33"/>
                  <a:pt x="24" y="32"/>
                </a:cubicBezTo>
                <a:close/>
                <a:moveTo>
                  <a:pt x="122" y="80"/>
                </a:moveTo>
                <a:cubicBezTo>
                  <a:pt x="122" y="78"/>
                  <a:pt x="121" y="76"/>
                  <a:pt x="119" y="74"/>
                </a:cubicBezTo>
                <a:cubicBezTo>
                  <a:pt x="118" y="73"/>
                  <a:pt x="118" y="73"/>
                  <a:pt x="118" y="73"/>
                </a:cubicBezTo>
                <a:cubicBezTo>
                  <a:pt x="120" y="70"/>
                  <a:pt x="122" y="67"/>
                  <a:pt x="122" y="64"/>
                </a:cubicBezTo>
                <a:cubicBezTo>
                  <a:pt x="122" y="57"/>
                  <a:pt x="117" y="52"/>
                  <a:pt x="110" y="52"/>
                </a:cubicBezTo>
                <a:cubicBezTo>
                  <a:pt x="109" y="52"/>
                  <a:pt x="109" y="52"/>
                  <a:pt x="108" y="52"/>
                </a:cubicBezTo>
                <a:cubicBezTo>
                  <a:pt x="109" y="51"/>
                  <a:pt x="109" y="51"/>
                  <a:pt x="109" y="50"/>
                </a:cubicBezTo>
                <a:cubicBezTo>
                  <a:pt x="109" y="44"/>
                  <a:pt x="103" y="38"/>
                  <a:pt x="97" y="38"/>
                </a:cubicBezTo>
                <a:cubicBezTo>
                  <a:pt x="96" y="38"/>
                  <a:pt x="96" y="38"/>
                  <a:pt x="95" y="38"/>
                </a:cubicBezTo>
                <a:cubicBezTo>
                  <a:pt x="95" y="38"/>
                  <a:pt x="95" y="37"/>
                  <a:pt x="95" y="37"/>
                </a:cubicBezTo>
                <a:cubicBezTo>
                  <a:pt x="95" y="30"/>
                  <a:pt x="90" y="25"/>
                  <a:pt x="83" y="25"/>
                </a:cubicBezTo>
                <a:cubicBezTo>
                  <a:pt x="83" y="25"/>
                  <a:pt x="82" y="25"/>
                  <a:pt x="82" y="25"/>
                </a:cubicBezTo>
                <a:cubicBezTo>
                  <a:pt x="82" y="25"/>
                  <a:pt x="82" y="24"/>
                  <a:pt x="82" y="24"/>
                </a:cubicBezTo>
                <a:cubicBezTo>
                  <a:pt x="82" y="17"/>
                  <a:pt x="77" y="12"/>
                  <a:pt x="70" y="12"/>
                </a:cubicBezTo>
                <a:cubicBezTo>
                  <a:pt x="66" y="12"/>
                  <a:pt x="63" y="13"/>
                  <a:pt x="61" y="16"/>
                </a:cubicBezTo>
                <a:cubicBezTo>
                  <a:pt x="59" y="14"/>
                  <a:pt x="59" y="14"/>
                  <a:pt x="59" y="14"/>
                </a:cubicBezTo>
                <a:cubicBezTo>
                  <a:pt x="49" y="4"/>
                  <a:pt x="49" y="4"/>
                  <a:pt x="49" y="4"/>
                </a:cubicBezTo>
                <a:cubicBezTo>
                  <a:pt x="45" y="0"/>
                  <a:pt x="40" y="0"/>
                  <a:pt x="36" y="4"/>
                </a:cubicBezTo>
                <a:cubicBezTo>
                  <a:pt x="4" y="36"/>
                  <a:pt x="4" y="36"/>
                  <a:pt x="4" y="36"/>
                </a:cubicBezTo>
                <a:cubicBezTo>
                  <a:pt x="0" y="40"/>
                  <a:pt x="0" y="45"/>
                  <a:pt x="4" y="49"/>
                </a:cubicBezTo>
                <a:cubicBezTo>
                  <a:pt x="14" y="59"/>
                  <a:pt x="14" y="59"/>
                  <a:pt x="14" y="59"/>
                </a:cubicBezTo>
                <a:cubicBezTo>
                  <a:pt x="27" y="72"/>
                  <a:pt x="27" y="72"/>
                  <a:pt x="27" y="72"/>
                </a:cubicBezTo>
                <a:cubicBezTo>
                  <a:pt x="23" y="74"/>
                  <a:pt x="21" y="78"/>
                  <a:pt x="21" y="82"/>
                </a:cubicBezTo>
                <a:cubicBezTo>
                  <a:pt x="21" y="87"/>
                  <a:pt x="23" y="90"/>
                  <a:pt x="26" y="92"/>
                </a:cubicBezTo>
                <a:cubicBezTo>
                  <a:pt x="26" y="93"/>
                  <a:pt x="26" y="93"/>
                  <a:pt x="27" y="93"/>
                </a:cubicBezTo>
                <a:cubicBezTo>
                  <a:pt x="55" y="122"/>
                  <a:pt x="55" y="122"/>
                  <a:pt x="55" y="122"/>
                </a:cubicBezTo>
                <a:cubicBezTo>
                  <a:pt x="55" y="126"/>
                  <a:pt x="55" y="126"/>
                  <a:pt x="55" y="126"/>
                </a:cubicBezTo>
                <a:cubicBezTo>
                  <a:pt x="50" y="126"/>
                  <a:pt x="50" y="126"/>
                  <a:pt x="50" y="126"/>
                </a:cubicBezTo>
                <a:cubicBezTo>
                  <a:pt x="50" y="161"/>
                  <a:pt x="50" y="161"/>
                  <a:pt x="50" y="161"/>
                </a:cubicBezTo>
                <a:cubicBezTo>
                  <a:pt x="98" y="161"/>
                  <a:pt x="98" y="161"/>
                  <a:pt x="98" y="161"/>
                </a:cubicBezTo>
                <a:cubicBezTo>
                  <a:pt x="119" y="161"/>
                  <a:pt x="119" y="161"/>
                  <a:pt x="119" y="161"/>
                </a:cubicBezTo>
                <a:cubicBezTo>
                  <a:pt x="119" y="126"/>
                  <a:pt x="119" y="126"/>
                  <a:pt x="119" y="126"/>
                </a:cubicBezTo>
                <a:cubicBezTo>
                  <a:pt x="114" y="126"/>
                  <a:pt x="114" y="126"/>
                  <a:pt x="114" y="126"/>
                </a:cubicBezTo>
                <a:cubicBezTo>
                  <a:pt x="114" y="118"/>
                  <a:pt x="114" y="118"/>
                  <a:pt x="114" y="118"/>
                </a:cubicBezTo>
                <a:cubicBezTo>
                  <a:pt x="119" y="114"/>
                  <a:pt x="122" y="108"/>
                  <a:pt x="122" y="101"/>
                </a:cubicBezTo>
                <a:cubicBezTo>
                  <a:pt x="122" y="96"/>
                  <a:pt x="120" y="92"/>
                  <a:pt x="118" y="88"/>
                </a:cubicBezTo>
                <a:cubicBezTo>
                  <a:pt x="119" y="87"/>
                  <a:pt x="119" y="87"/>
                  <a:pt x="119" y="87"/>
                </a:cubicBezTo>
                <a:cubicBezTo>
                  <a:pt x="121" y="85"/>
                  <a:pt x="122" y="83"/>
                  <a:pt x="122" y="80"/>
                </a:cubicBezTo>
                <a:close/>
                <a:moveTo>
                  <a:pt x="117" y="64"/>
                </a:moveTo>
                <a:cubicBezTo>
                  <a:pt x="117" y="66"/>
                  <a:pt x="116" y="68"/>
                  <a:pt x="114" y="69"/>
                </a:cubicBezTo>
                <a:cubicBezTo>
                  <a:pt x="105" y="60"/>
                  <a:pt x="105" y="60"/>
                  <a:pt x="105" y="60"/>
                </a:cubicBezTo>
                <a:cubicBezTo>
                  <a:pt x="106" y="58"/>
                  <a:pt x="108" y="57"/>
                  <a:pt x="110" y="57"/>
                </a:cubicBezTo>
                <a:cubicBezTo>
                  <a:pt x="114" y="57"/>
                  <a:pt x="117" y="60"/>
                  <a:pt x="117" y="64"/>
                </a:cubicBezTo>
                <a:close/>
                <a:moveTo>
                  <a:pt x="103" y="50"/>
                </a:moveTo>
                <a:cubicBezTo>
                  <a:pt x="103" y="52"/>
                  <a:pt x="102" y="54"/>
                  <a:pt x="101" y="56"/>
                </a:cubicBezTo>
                <a:cubicBezTo>
                  <a:pt x="91" y="46"/>
                  <a:pt x="91" y="46"/>
                  <a:pt x="91" y="46"/>
                </a:cubicBezTo>
                <a:cubicBezTo>
                  <a:pt x="93" y="45"/>
                  <a:pt x="95" y="44"/>
                  <a:pt x="97" y="44"/>
                </a:cubicBezTo>
                <a:cubicBezTo>
                  <a:pt x="100" y="44"/>
                  <a:pt x="103" y="47"/>
                  <a:pt x="103" y="50"/>
                </a:cubicBezTo>
                <a:close/>
                <a:moveTo>
                  <a:pt x="90" y="37"/>
                </a:moveTo>
                <a:cubicBezTo>
                  <a:pt x="90" y="39"/>
                  <a:pt x="89" y="41"/>
                  <a:pt x="87" y="42"/>
                </a:cubicBezTo>
                <a:cubicBezTo>
                  <a:pt x="78" y="33"/>
                  <a:pt x="78" y="33"/>
                  <a:pt x="78" y="33"/>
                </a:cubicBezTo>
                <a:cubicBezTo>
                  <a:pt x="79" y="31"/>
                  <a:pt x="81" y="30"/>
                  <a:pt x="83" y="30"/>
                </a:cubicBezTo>
                <a:cubicBezTo>
                  <a:pt x="87" y="30"/>
                  <a:pt x="90" y="33"/>
                  <a:pt x="90" y="37"/>
                </a:cubicBezTo>
                <a:close/>
                <a:moveTo>
                  <a:pt x="70" y="17"/>
                </a:moveTo>
                <a:cubicBezTo>
                  <a:pt x="74" y="17"/>
                  <a:pt x="77" y="20"/>
                  <a:pt x="77" y="24"/>
                </a:cubicBezTo>
                <a:cubicBezTo>
                  <a:pt x="77" y="26"/>
                  <a:pt x="76" y="28"/>
                  <a:pt x="74" y="29"/>
                </a:cubicBezTo>
                <a:cubicBezTo>
                  <a:pt x="65" y="19"/>
                  <a:pt x="65" y="19"/>
                  <a:pt x="65" y="19"/>
                </a:cubicBezTo>
                <a:cubicBezTo>
                  <a:pt x="66" y="18"/>
                  <a:pt x="68" y="17"/>
                  <a:pt x="70" y="17"/>
                </a:cubicBezTo>
                <a:close/>
                <a:moveTo>
                  <a:pt x="7" y="45"/>
                </a:moveTo>
                <a:cubicBezTo>
                  <a:pt x="6" y="44"/>
                  <a:pt x="6" y="42"/>
                  <a:pt x="7" y="40"/>
                </a:cubicBezTo>
                <a:cubicBezTo>
                  <a:pt x="40" y="7"/>
                  <a:pt x="40" y="7"/>
                  <a:pt x="40" y="7"/>
                </a:cubicBezTo>
                <a:cubicBezTo>
                  <a:pt x="41" y="7"/>
                  <a:pt x="41" y="7"/>
                  <a:pt x="41" y="7"/>
                </a:cubicBezTo>
                <a:cubicBezTo>
                  <a:pt x="41" y="7"/>
                  <a:pt x="42" y="7"/>
                  <a:pt x="42" y="6"/>
                </a:cubicBezTo>
                <a:cubicBezTo>
                  <a:pt x="42" y="6"/>
                  <a:pt x="43" y="6"/>
                  <a:pt x="43" y="6"/>
                </a:cubicBezTo>
                <a:cubicBezTo>
                  <a:pt x="44" y="7"/>
                  <a:pt x="44" y="7"/>
                  <a:pt x="44" y="7"/>
                </a:cubicBezTo>
                <a:cubicBezTo>
                  <a:pt x="44" y="7"/>
                  <a:pt x="45" y="7"/>
                  <a:pt x="45" y="7"/>
                </a:cubicBezTo>
                <a:cubicBezTo>
                  <a:pt x="51" y="14"/>
                  <a:pt x="51" y="14"/>
                  <a:pt x="51" y="14"/>
                </a:cubicBezTo>
                <a:cubicBezTo>
                  <a:pt x="14" y="51"/>
                  <a:pt x="14" y="51"/>
                  <a:pt x="14" y="51"/>
                </a:cubicBezTo>
                <a:lnTo>
                  <a:pt x="7" y="45"/>
                </a:lnTo>
                <a:close/>
                <a:moveTo>
                  <a:pt x="55" y="17"/>
                </a:moveTo>
                <a:cubicBezTo>
                  <a:pt x="58" y="21"/>
                  <a:pt x="58" y="21"/>
                  <a:pt x="58" y="21"/>
                </a:cubicBezTo>
                <a:cubicBezTo>
                  <a:pt x="72" y="34"/>
                  <a:pt x="72" y="34"/>
                  <a:pt x="72" y="34"/>
                </a:cubicBezTo>
                <a:cubicBezTo>
                  <a:pt x="73" y="35"/>
                  <a:pt x="73" y="35"/>
                  <a:pt x="73" y="35"/>
                </a:cubicBezTo>
                <a:cubicBezTo>
                  <a:pt x="85" y="47"/>
                  <a:pt x="85" y="47"/>
                  <a:pt x="85" y="47"/>
                </a:cubicBezTo>
                <a:cubicBezTo>
                  <a:pt x="86" y="49"/>
                  <a:pt x="86" y="49"/>
                  <a:pt x="86" y="49"/>
                </a:cubicBezTo>
                <a:cubicBezTo>
                  <a:pt x="98" y="61"/>
                  <a:pt x="98" y="61"/>
                  <a:pt x="98" y="61"/>
                </a:cubicBezTo>
                <a:cubicBezTo>
                  <a:pt x="100" y="62"/>
                  <a:pt x="100" y="62"/>
                  <a:pt x="100" y="62"/>
                </a:cubicBezTo>
                <a:cubicBezTo>
                  <a:pt x="113" y="75"/>
                  <a:pt x="113" y="75"/>
                  <a:pt x="113" y="75"/>
                </a:cubicBezTo>
                <a:cubicBezTo>
                  <a:pt x="116" y="78"/>
                  <a:pt x="116" y="78"/>
                  <a:pt x="116" y="78"/>
                </a:cubicBezTo>
                <a:cubicBezTo>
                  <a:pt x="117" y="79"/>
                  <a:pt x="117" y="81"/>
                  <a:pt x="116" y="83"/>
                </a:cubicBezTo>
                <a:cubicBezTo>
                  <a:pt x="114" y="84"/>
                  <a:pt x="114" y="84"/>
                  <a:pt x="114" y="84"/>
                </a:cubicBezTo>
                <a:cubicBezTo>
                  <a:pt x="114" y="84"/>
                  <a:pt x="114" y="84"/>
                  <a:pt x="114" y="84"/>
                </a:cubicBezTo>
                <a:cubicBezTo>
                  <a:pt x="83" y="116"/>
                  <a:pt x="83" y="116"/>
                  <a:pt x="83" y="116"/>
                </a:cubicBezTo>
                <a:cubicBezTo>
                  <a:pt x="81" y="117"/>
                  <a:pt x="79" y="117"/>
                  <a:pt x="78" y="116"/>
                </a:cubicBezTo>
                <a:cubicBezTo>
                  <a:pt x="57" y="94"/>
                  <a:pt x="57" y="94"/>
                  <a:pt x="57" y="94"/>
                </a:cubicBezTo>
                <a:cubicBezTo>
                  <a:pt x="59" y="94"/>
                  <a:pt x="59" y="94"/>
                  <a:pt x="59" y="94"/>
                </a:cubicBezTo>
                <a:cubicBezTo>
                  <a:pt x="66" y="94"/>
                  <a:pt x="71" y="89"/>
                  <a:pt x="71" y="82"/>
                </a:cubicBezTo>
                <a:cubicBezTo>
                  <a:pt x="71" y="76"/>
                  <a:pt x="66" y="70"/>
                  <a:pt x="59" y="70"/>
                </a:cubicBezTo>
                <a:cubicBezTo>
                  <a:pt x="33" y="70"/>
                  <a:pt x="33" y="70"/>
                  <a:pt x="33" y="70"/>
                </a:cubicBezTo>
                <a:cubicBezTo>
                  <a:pt x="17" y="55"/>
                  <a:pt x="17" y="55"/>
                  <a:pt x="17" y="55"/>
                </a:cubicBezTo>
                <a:lnTo>
                  <a:pt x="55" y="17"/>
                </a:lnTo>
                <a:close/>
                <a:moveTo>
                  <a:pt x="31" y="76"/>
                </a:moveTo>
                <a:cubicBezTo>
                  <a:pt x="32" y="76"/>
                  <a:pt x="32" y="76"/>
                  <a:pt x="32" y="76"/>
                </a:cubicBezTo>
                <a:cubicBezTo>
                  <a:pt x="32" y="76"/>
                  <a:pt x="32" y="76"/>
                  <a:pt x="33" y="76"/>
                </a:cubicBezTo>
                <a:cubicBezTo>
                  <a:pt x="59" y="76"/>
                  <a:pt x="59" y="76"/>
                  <a:pt x="59" y="76"/>
                </a:cubicBezTo>
                <a:cubicBezTo>
                  <a:pt x="63" y="76"/>
                  <a:pt x="66" y="79"/>
                  <a:pt x="66" y="82"/>
                </a:cubicBezTo>
                <a:cubicBezTo>
                  <a:pt x="66" y="86"/>
                  <a:pt x="63" y="89"/>
                  <a:pt x="59" y="89"/>
                </a:cubicBezTo>
                <a:cubicBezTo>
                  <a:pt x="51" y="89"/>
                  <a:pt x="51" y="89"/>
                  <a:pt x="51" y="89"/>
                </a:cubicBezTo>
                <a:cubicBezTo>
                  <a:pt x="44" y="89"/>
                  <a:pt x="44" y="89"/>
                  <a:pt x="44" y="89"/>
                </a:cubicBezTo>
                <a:cubicBezTo>
                  <a:pt x="33" y="89"/>
                  <a:pt x="33" y="89"/>
                  <a:pt x="33" y="89"/>
                </a:cubicBezTo>
                <a:cubicBezTo>
                  <a:pt x="29" y="89"/>
                  <a:pt x="26" y="86"/>
                  <a:pt x="26" y="82"/>
                </a:cubicBezTo>
                <a:cubicBezTo>
                  <a:pt x="26" y="79"/>
                  <a:pt x="28" y="76"/>
                  <a:pt x="31" y="76"/>
                </a:cubicBezTo>
                <a:close/>
                <a:moveTo>
                  <a:pt x="55" y="156"/>
                </a:moveTo>
                <a:cubicBezTo>
                  <a:pt x="55" y="132"/>
                  <a:pt x="55" y="132"/>
                  <a:pt x="55" y="132"/>
                </a:cubicBezTo>
                <a:cubicBezTo>
                  <a:pt x="78" y="132"/>
                  <a:pt x="78" y="132"/>
                  <a:pt x="78" y="132"/>
                </a:cubicBezTo>
                <a:cubicBezTo>
                  <a:pt x="86" y="132"/>
                  <a:pt x="93" y="138"/>
                  <a:pt x="93" y="147"/>
                </a:cubicBezTo>
                <a:cubicBezTo>
                  <a:pt x="93" y="156"/>
                  <a:pt x="93" y="156"/>
                  <a:pt x="93" y="156"/>
                </a:cubicBezTo>
                <a:lnTo>
                  <a:pt x="55" y="156"/>
                </a:lnTo>
                <a:close/>
                <a:moveTo>
                  <a:pt x="114" y="156"/>
                </a:moveTo>
                <a:cubicBezTo>
                  <a:pt x="98" y="156"/>
                  <a:pt x="98" y="156"/>
                  <a:pt x="98" y="156"/>
                </a:cubicBezTo>
                <a:cubicBezTo>
                  <a:pt x="98" y="147"/>
                  <a:pt x="98" y="147"/>
                  <a:pt x="98" y="147"/>
                </a:cubicBezTo>
                <a:cubicBezTo>
                  <a:pt x="98" y="141"/>
                  <a:pt x="95" y="135"/>
                  <a:pt x="91" y="132"/>
                </a:cubicBezTo>
                <a:cubicBezTo>
                  <a:pt x="114" y="132"/>
                  <a:pt x="114" y="132"/>
                  <a:pt x="114" y="132"/>
                </a:cubicBezTo>
                <a:lnTo>
                  <a:pt x="114" y="156"/>
                </a:lnTo>
                <a:close/>
                <a:moveTo>
                  <a:pt x="114" y="92"/>
                </a:moveTo>
                <a:cubicBezTo>
                  <a:pt x="116" y="95"/>
                  <a:pt x="117" y="98"/>
                  <a:pt x="117" y="101"/>
                </a:cubicBezTo>
                <a:cubicBezTo>
                  <a:pt x="117" y="106"/>
                  <a:pt x="114" y="112"/>
                  <a:pt x="110" y="115"/>
                </a:cubicBezTo>
                <a:cubicBezTo>
                  <a:pt x="109" y="116"/>
                  <a:pt x="109" y="116"/>
                  <a:pt x="109" y="116"/>
                </a:cubicBezTo>
                <a:cubicBezTo>
                  <a:pt x="109" y="126"/>
                  <a:pt x="109" y="126"/>
                  <a:pt x="109" y="126"/>
                </a:cubicBezTo>
                <a:cubicBezTo>
                  <a:pt x="78" y="126"/>
                  <a:pt x="78" y="126"/>
                  <a:pt x="78" y="126"/>
                </a:cubicBezTo>
                <a:cubicBezTo>
                  <a:pt x="61" y="126"/>
                  <a:pt x="61" y="126"/>
                  <a:pt x="61" y="126"/>
                </a:cubicBezTo>
                <a:cubicBezTo>
                  <a:pt x="61" y="119"/>
                  <a:pt x="61" y="119"/>
                  <a:pt x="61" y="119"/>
                </a:cubicBezTo>
                <a:cubicBezTo>
                  <a:pt x="60" y="118"/>
                  <a:pt x="60" y="118"/>
                  <a:pt x="60" y="118"/>
                </a:cubicBezTo>
                <a:cubicBezTo>
                  <a:pt x="60" y="118"/>
                  <a:pt x="59" y="118"/>
                  <a:pt x="59" y="118"/>
                </a:cubicBezTo>
                <a:cubicBezTo>
                  <a:pt x="36" y="94"/>
                  <a:pt x="36" y="94"/>
                  <a:pt x="36" y="94"/>
                </a:cubicBezTo>
                <a:cubicBezTo>
                  <a:pt x="49" y="94"/>
                  <a:pt x="49" y="94"/>
                  <a:pt x="49" y="94"/>
                </a:cubicBezTo>
                <a:cubicBezTo>
                  <a:pt x="74" y="119"/>
                  <a:pt x="74" y="119"/>
                  <a:pt x="74" y="119"/>
                </a:cubicBezTo>
                <a:cubicBezTo>
                  <a:pt x="76" y="121"/>
                  <a:pt x="78" y="122"/>
                  <a:pt x="80" y="122"/>
                </a:cubicBezTo>
                <a:cubicBezTo>
                  <a:pt x="83" y="122"/>
                  <a:pt x="85" y="121"/>
                  <a:pt x="87" y="119"/>
                </a:cubicBezTo>
                <a:lnTo>
                  <a:pt x="114" y="9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732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CAO Colour Palette">
      <a:dk1>
        <a:sysClr val="windowText" lastClr="000000"/>
      </a:dk1>
      <a:lt1>
        <a:sysClr val="window" lastClr="FFFFFF"/>
      </a:lt1>
      <a:dk2>
        <a:srgbClr val="0055A5"/>
      </a:dk2>
      <a:lt2>
        <a:srgbClr val="8C99A1"/>
      </a:lt2>
      <a:accent1>
        <a:srgbClr val="289DD8"/>
      </a:accent1>
      <a:accent2>
        <a:srgbClr val="F58220"/>
      </a:accent2>
      <a:accent3>
        <a:srgbClr val="A74233"/>
      </a:accent3>
      <a:accent4>
        <a:srgbClr val="FAA61A"/>
      </a:accent4>
      <a:accent5>
        <a:srgbClr val="008739"/>
      </a:accent5>
      <a:accent6>
        <a:srgbClr val="A6CE39"/>
      </a:accent6>
      <a:hlink>
        <a:srgbClr val="A00064"/>
      </a:hlink>
      <a:folHlink>
        <a:srgbClr val="E6A7C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a5df772-3597-47bd-a161-3ffce06e29a6" xsi:nil="true"/>
    <lcf76f155ced4ddcb4097134ff3c332f xmlns="0471639e-aa54-4342-8eb4-6c399df82c4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CEB3AD6E923145926D57DF673E83D9" ma:contentTypeVersion="13" ma:contentTypeDescription="Create a new document." ma:contentTypeScope="" ma:versionID="0d7ba326d121a9f41d36cd59c7b595a2">
  <xsd:schema xmlns:xsd="http://www.w3.org/2001/XMLSchema" xmlns:xs="http://www.w3.org/2001/XMLSchema" xmlns:p="http://schemas.microsoft.com/office/2006/metadata/properties" xmlns:ns2="0471639e-aa54-4342-8eb4-6c399df82c4d" xmlns:ns3="1a5df772-3597-47bd-a161-3ffce06e29a6" targetNamespace="http://schemas.microsoft.com/office/2006/metadata/properties" ma:root="true" ma:fieldsID="aa50d1530dfd417caaf702b45dcb0a98" ns2:_="" ns3:_="">
    <xsd:import namespace="0471639e-aa54-4342-8eb4-6c399df82c4d"/>
    <xsd:import namespace="1a5df772-3597-47bd-a161-3ffce06e29a6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71639e-aa54-4342-8eb4-6c399df82c4d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0b8e8857-c4c4-424d-b5e5-272a7ed728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5df772-3597-47bd-a161-3ffce06e29a6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345712f4-e5af-4713-89e1-6102db034a50}" ma:internalName="TaxCatchAll" ma:showField="CatchAllData" ma:web="1a5df772-3597-47bd-a161-3ffce06e29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F32CFC-082A-4B35-AA75-3913CFD60F7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83C97DE-A8E2-42AC-85C2-4813934B3C2E}">
  <ds:schemaRefs>
    <ds:schemaRef ds:uri="http://schemas.microsoft.com/office/2006/metadata/properties"/>
    <ds:schemaRef ds:uri="http://schemas.microsoft.com/office/infopath/2007/PartnerControls"/>
    <ds:schemaRef ds:uri="1a5df772-3597-47bd-a161-3ffce06e29a6"/>
    <ds:schemaRef ds:uri="0471639e-aa54-4342-8eb4-6c399df82c4d"/>
  </ds:schemaRefs>
</ds:datastoreItem>
</file>

<file path=customXml/itemProps3.xml><?xml version="1.0" encoding="utf-8"?>
<ds:datastoreItem xmlns:ds="http://schemas.openxmlformats.org/officeDocument/2006/customXml" ds:itemID="{5F246359-AD14-432E-95A4-35B4388A32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471639e-aa54-4342-8eb4-6c399df82c4d"/>
    <ds:schemaRef ds:uri="1a5df772-3597-47bd-a161-3ffce06e29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90970e2-11f4-42a6-882d-40155ad70dea}" enabled="1" method="Standard" siteId="{e6093642-fb63-48bb-8683-d1d5da2a12e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1272</TotalTime>
  <Words>168</Words>
  <Application>Microsoft Office PowerPoint</Application>
  <PresentationFormat>Widescreen</PresentationFormat>
  <Paragraphs>28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Adobe Naskh Medium</vt:lpstr>
      <vt:lpstr>Aptos</vt:lpstr>
      <vt:lpstr>Arial</vt:lpstr>
      <vt:lpstr>Avenir Light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Atallah, Cynthia</dc:creator>
  <cp:lastModifiedBy>Labib, Christina</cp:lastModifiedBy>
  <cp:revision>76</cp:revision>
  <dcterms:created xsi:type="dcterms:W3CDTF">2020-01-08T15:21:02Z</dcterms:created>
  <dcterms:modified xsi:type="dcterms:W3CDTF">2026-04-15T10:49:59Z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0x010100AFCEB3AD6E923145926D57DF673E83D9</vt:lpwstr>
  </property>
</Properties>
</file>