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70" r:id="rId7"/>
    <p:sldId id="258" r:id="rId8"/>
    <p:sldId id="257" r:id="rId9"/>
    <p:sldId id="260" r:id="rId10"/>
    <p:sldId id="262" r:id="rId11"/>
    <p:sldId id="261" r:id="rId12"/>
    <p:sldId id="263" r:id="rId13"/>
    <p:sldId id="264" r:id="rId14"/>
    <p:sldId id="269" r:id="rId15"/>
    <p:sldId id="278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9BD"/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DD5A2-8710-4854-BD04-692AEA43A256}" v="1" dt="2024-02-25T12:13:15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4" autoAdjust="0"/>
    <p:restoredTop sz="94707" autoAdjust="0"/>
  </p:normalViewPr>
  <p:slideViewPr>
    <p:cSldViewPr snapToGrid="0">
      <p:cViewPr varScale="1">
        <p:scale>
          <a:sx n="163" d="100"/>
          <a:sy n="163" d="100"/>
        </p:scale>
        <p:origin x="278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background with text and a plane flying over a city&#10;&#10;AI-generated content may be incorrect.">
            <a:extLst>
              <a:ext uri="{FF2B5EF4-FFF2-40B4-BE49-F238E27FC236}">
                <a16:creationId xmlns:a16="http://schemas.microsoft.com/office/drawing/2014/main" id="{546888F8-8EC3-E6CD-06E8-71B35D96F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203206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006517" y="1987041"/>
            <a:ext cx="389567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006517" y="3237259"/>
            <a:ext cx="389567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006517" y="4487477"/>
            <a:ext cx="389567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208090" y="2212864"/>
            <a:ext cx="388945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208090" y="3463082"/>
            <a:ext cx="388945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208090" y="4713300"/>
            <a:ext cx="388945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06517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 baseline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006517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7209424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57150">
            <a:solidFill>
              <a:srgbClr val="00B0F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4793841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26077" y="1950517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6077" y="901464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077" y="1402581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0" y="788914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1055747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132361" y="1127381"/>
            <a:ext cx="5356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i="0" dirty="0">
                <a:solidFill>
                  <a:schemeClr val="bg1"/>
                </a:solidFill>
                <a:latin typeface="Avenir Light" panose="020B0402020203020204" pitchFamily="34" charset="77"/>
              </a:rPr>
              <a:t>Thank You</a:t>
            </a:r>
            <a:endParaRPr lang="en-CA" sz="6000" b="0" i="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0" i="0">
                <a:solidFill>
                  <a:schemeClr val="tx2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57150">
            <a:solidFill>
              <a:srgbClr val="00B0F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/>
          <p:cNvSpPr/>
          <p:nvPr userDrawn="1"/>
        </p:nvSpPr>
        <p:spPr>
          <a:xfrm>
            <a:off x="5854325" y="1854404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F739710-8D5D-AA6E-76D5-55428F9F61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6386" y="2988372"/>
            <a:ext cx="9865318" cy="3048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E99200-9956-9056-E031-88AAFE5B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86" y="2506374"/>
            <a:ext cx="9865318" cy="410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66FFA2-36EA-86F1-7329-DDB07AA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86" y="2024376"/>
            <a:ext cx="9865318" cy="410712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BD55E-7E70-984B-5C65-BFAC602B7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-24276"/>
            <a:ext cx="12191993" cy="1904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56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CA" b="0" i="0" dirty="0">
              <a:latin typeface="Avenir Light" panose="020B0402020203020204" pitchFamily="34" charset="77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400" b="0" i="0" baseline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57150">
            <a:solidFill>
              <a:srgbClr val="00B0F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93114" y="0"/>
            <a:ext cx="9205772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1253810" y="622075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Avenir Light" panose="020B0402020203020204" pitchFamily="34" charset="77"/>
              <a:ea typeface="Roboto Light" pitchFamily="2" charset="0"/>
              <a:cs typeface="Adobe Naskh Medium" panose="01010101010101010101" pitchFamily="50" charset="-78"/>
            </a:endParaRPr>
          </a:p>
        </p:txBody>
      </p:sp>
      <p:pic>
        <p:nvPicPr>
          <p:cNvPr id="5" name="Picture 4" descr="A blue line drawing of a plane&#10;&#10;AI-generated content may be incorrect.">
            <a:extLst>
              <a:ext uri="{FF2B5EF4-FFF2-40B4-BE49-F238E27FC236}">
                <a16:creationId xmlns:a16="http://schemas.microsoft.com/office/drawing/2014/main" id="{FBB05C36-2CF7-5F59-8C5F-190A0054598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52" y="5865698"/>
            <a:ext cx="2882334" cy="101490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9CB2CC-D9B0-9FA8-7074-EADEF18E2FD4}"/>
              </a:ext>
            </a:extLst>
          </p:cNvPr>
          <p:cNvCxnSpPr>
            <a:cxnSpLocks/>
          </p:cNvCxnSpPr>
          <p:nvPr userDrawn="1"/>
        </p:nvCxnSpPr>
        <p:spPr>
          <a:xfrm>
            <a:off x="0" y="420786"/>
            <a:ext cx="1165253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BEAD37-F66E-B843-3F8F-1E3F769BAA60}"/>
              </a:ext>
            </a:extLst>
          </p:cNvPr>
          <p:cNvSpPr txBox="1"/>
          <p:nvPr userDrawn="1"/>
        </p:nvSpPr>
        <p:spPr>
          <a:xfrm>
            <a:off x="1165253" y="297675"/>
            <a:ext cx="3317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</a:rPr>
              <a:t>MIDANPIRG/22 &amp; RASG-MID/12 </a:t>
            </a:r>
            <a:endParaRPr lang="en-QA" sz="1000" b="0" i="0" dirty="0">
              <a:solidFill>
                <a:schemeClr val="tx2">
                  <a:lumMod val="60000"/>
                  <a:lumOff val="40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63" r:id="rId4"/>
    <p:sldLayoutId id="2147483657" r:id="rId5"/>
    <p:sldLayoutId id="2147483651" r:id="rId6"/>
    <p:sldLayoutId id="2147483665" r:id="rId7"/>
    <p:sldLayoutId id="2147483653" r:id="rId8"/>
    <p:sldLayoutId id="2147483652" r:id="rId9"/>
    <p:sldLayoutId id="2147483654" r:id="rId10"/>
    <p:sldLayoutId id="2147483650" r:id="rId11"/>
    <p:sldLayoutId id="2147483655" r:id="rId12"/>
    <p:sldLayoutId id="2147483656" r:id="rId13"/>
    <p:sldLayoutId id="2147483662" r:id="rId14"/>
    <p:sldLayoutId id="2147483658" r:id="rId15"/>
    <p:sldLayoutId id="2147483659" r:id="rId16"/>
    <p:sldLayoutId id="2147483664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98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716721" y="1899903"/>
            <a:ext cx="3584390" cy="358438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b="0">
              <a:solidFill>
                <a:schemeClr val="tx2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8452" y="1899903"/>
            <a:ext cx="3584390" cy="3584384"/>
          </a:xfrm>
          <a:prstGeom prst="ellipse">
            <a:avLst/>
          </a:prstGeom>
          <a:solidFill>
            <a:srgbClr val="00D9B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14956" y="1899903"/>
            <a:ext cx="3584390" cy="3584384"/>
          </a:xfrm>
          <a:prstGeom prst="ellipse">
            <a:avLst/>
          </a:prstGeom>
          <a:solidFill>
            <a:schemeClr val="tx2"/>
          </a:solidFill>
          <a:ln w="25400">
            <a:noFill/>
          </a:ln>
          <a:effectLst>
            <a:outerShdw dist="76200" dir="5400000" algn="t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Freeform 1050"/>
          <p:cNvSpPr>
            <a:spLocks noEditPoints="1"/>
          </p:cNvSpPr>
          <p:nvPr/>
        </p:nvSpPr>
        <p:spPr bwMode="auto">
          <a:xfrm>
            <a:off x="3058711" y="2617451"/>
            <a:ext cx="485986" cy="44077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37"/>
          <p:cNvSpPr>
            <a:spLocks noEditPoints="1"/>
          </p:cNvSpPr>
          <p:nvPr/>
        </p:nvSpPr>
        <p:spPr bwMode="auto">
          <a:xfrm>
            <a:off x="8682843" y="2628925"/>
            <a:ext cx="485986" cy="44077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147"/>
          <p:cNvSpPr>
            <a:spLocks noEditPoints="1"/>
          </p:cNvSpPr>
          <p:nvPr/>
        </p:nvSpPr>
        <p:spPr bwMode="auto">
          <a:xfrm>
            <a:off x="5915273" y="2593231"/>
            <a:ext cx="495874" cy="498700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36408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50%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1328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71386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70%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86306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64397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30%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4178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</p:spTree>
    <p:extLst>
      <p:ext uri="{BB962C8B-B14F-4D97-AF65-F5344CB8AC3E}">
        <p14:creationId xmlns:p14="http://schemas.microsoft.com/office/powerpoint/2010/main" val="427838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Content Placeholder 2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4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167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Picture Placeholder 6"/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Picture Placeholder 7"/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Rectangle"/>
          <p:cNvSpPr/>
          <p:nvPr/>
        </p:nvSpPr>
        <p:spPr>
          <a:xfrm>
            <a:off x="7001386" y="5762092"/>
            <a:ext cx="3868615" cy="1270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Rectangle"/>
          <p:cNvSpPr/>
          <p:nvPr/>
        </p:nvSpPr>
        <p:spPr>
          <a:xfrm>
            <a:off x="7001388" y="5762092"/>
            <a:ext cx="2999785" cy="127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Chart tittle"/>
          <p:cNvSpPr txBox="1"/>
          <p:nvPr/>
        </p:nvSpPr>
        <p:spPr>
          <a:xfrm>
            <a:off x="7001386" y="5399791"/>
            <a:ext cx="85741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dobe Naskh Medium" panose="01010101010101010101" pitchFamily="50" charset="-78"/>
              </a:rPr>
              <a:t>Chart tittle</a:t>
            </a:r>
          </a:p>
        </p:txBody>
      </p:sp>
      <p:sp>
        <p:nvSpPr>
          <p:cNvPr id="18" name="70%"/>
          <p:cNvSpPr txBox="1"/>
          <p:nvPr/>
        </p:nvSpPr>
        <p:spPr>
          <a:xfrm>
            <a:off x="10051431" y="5037361"/>
            <a:ext cx="83035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6000" b="0">
                <a:solidFill>
                  <a:srgbClr val="3170F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48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70</a:t>
            </a:r>
            <a:r>
              <a:rPr sz="16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%</a:t>
            </a:r>
            <a:endParaRPr sz="2000" dirty="0">
              <a:solidFill>
                <a:schemeClr val="accent1"/>
              </a:solidFill>
              <a:latin typeface="+mj-lt"/>
              <a:cs typeface="Adobe Naskh Medium" panose="01010101010101010101" pitchFamily="50" charset="-78"/>
            </a:endParaRPr>
          </a:p>
        </p:txBody>
      </p:sp>
      <p:sp>
        <p:nvSpPr>
          <p:cNvPr id="19" name="Rectangle"/>
          <p:cNvSpPr/>
          <p:nvPr/>
        </p:nvSpPr>
        <p:spPr>
          <a:xfrm>
            <a:off x="7001386" y="4596320"/>
            <a:ext cx="3868615" cy="127003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Rectangle"/>
          <p:cNvSpPr/>
          <p:nvPr/>
        </p:nvSpPr>
        <p:spPr>
          <a:xfrm>
            <a:off x="7001388" y="4596319"/>
            <a:ext cx="3581849" cy="127004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Chart tittle"/>
          <p:cNvSpPr txBox="1"/>
          <p:nvPr/>
        </p:nvSpPr>
        <p:spPr>
          <a:xfrm>
            <a:off x="7001386" y="4234019"/>
            <a:ext cx="85741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dobe Naskh Medium" panose="01010101010101010101" pitchFamily="50" charset="-78"/>
              </a:rPr>
              <a:t>Chart tittle</a:t>
            </a:r>
          </a:p>
        </p:txBody>
      </p:sp>
      <p:sp>
        <p:nvSpPr>
          <p:cNvPr id="22" name="90%"/>
          <p:cNvSpPr txBox="1"/>
          <p:nvPr/>
        </p:nvSpPr>
        <p:spPr>
          <a:xfrm>
            <a:off x="10001173" y="3857657"/>
            <a:ext cx="83035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6000" b="0">
                <a:solidFill>
                  <a:srgbClr val="3170F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48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90</a:t>
            </a:r>
            <a:r>
              <a:rPr sz="16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%</a:t>
            </a:r>
            <a:endParaRPr sz="2000" dirty="0">
              <a:solidFill>
                <a:schemeClr val="accent1"/>
              </a:solidFill>
              <a:latin typeface="+mj-lt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490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Picture Placeholder 17"/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Picture Placeholder 19"/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072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4" name="Content Placeholder 4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5" name="Content Placeholder 4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6" name="Content Placeholder 4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7" name="Content Placeholder 4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8" name="Content Placeholder 47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873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28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96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BF7B4A9303224FB98D42D92151BB56" ma:contentTypeVersion="2" ma:contentTypeDescription="Create a new document." ma:contentTypeScope="" ma:versionID="37183a768a389b66a18d3f7453184f55">
  <xsd:schema xmlns:xsd="http://www.w3.org/2001/XMLSchema" xmlns:xs="http://www.w3.org/2001/XMLSchema" xmlns:p="http://schemas.microsoft.com/office/2006/metadata/properties" xmlns:ns1="http://schemas.microsoft.com/sharepoint/v3" xmlns:ns2="46ed5f8b-fba9-4272-87b5-42cf79d7ecc2" targetNamespace="http://schemas.microsoft.com/office/2006/metadata/properties" ma:root="true" ma:fieldsID="beffdd2ad85296cc580aac8d235da43f" ns1:_="" ns2:_="">
    <xsd:import namespace="http://schemas.microsoft.com/sharepoint/v3"/>
    <xsd:import namespace="46ed5f8b-fba9-4272-87b5-42cf79d7ecc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d5f8b-fba9-4272-87b5-42cf79d7ec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3B7BE-1799-443D-B718-94557BC5C485}">
  <ds:schemaRefs>
    <ds:schemaRef ds:uri="http://purl.org/dc/terms/"/>
    <ds:schemaRef ds:uri="54d7ebe1-8bb4-46bd-bad4-44306c4e955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525594f-72ac-4b2e-b838-1578de0d291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ACCA45-707E-49DF-B882-AC8305B5B02F}"/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65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</vt:lpstr>
      <vt:lpstr>Avenir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Maryam Ibrahim</cp:lastModifiedBy>
  <cp:revision>85</cp:revision>
  <dcterms:created xsi:type="dcterms:W3CDTF">2020-01-08T15:21:02Z</dcterms:created>
  <dcterms:modified xsi:type="dcterms:W3CDTF">2025-03-04T08:08:28Z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0x0101000BBF7B4A9303224FB98D42D92151BB56</vt:lpwstr>
  </property>
  <property fmtid="{D5CDD505-2E9C-101B-9397-08002B2CF9AE}" pid="3" name="MediaServiceImageTags">
    <vt:lpwstr/>
  </property>
  <property fmtid="{D5CDD505-2E9C-101B-9397-08002B2CF9AE}" pid="4" name="MSIP_Label_cb50f98f-2891-4f1c-99f9-41fd6e3e0ad7_Enabled">
    <vt:lpwstr>true</vt:lpwstr>
  </property>
  <property fmtid="{D5CDD505-2E9C-101B-9397-08002B2CF9AE}" pid="5" name="MSIP_Label_cb50f98f-2891-4f1c-99f9-41fd6e3e0ad7_SetDate">
    <vt:lpwstr>2025-03-03T09:24:19Z</vt:lpwstr>
  </property>
  <property fmtid="{D5CDD505-2E9C-101B-9397-08002B2CF9AE}" pid="6" name="MSIP_Label_cb50f98f-2891-4f1c-99f9-41fd6e3e0ad7_Method">
    <vt:lpwstr>Standard</vt:lpwstr>
  </property>
  <property fmtid="{D5CDD505-2E9C-101B-9397-08002B2CF9AE}" pid="7" name="MSIP_Label_cb50f98f-2891-4f1c-99f9-41fd6e3e0ad7_Name">
    <vt:lpwstr>defa4170-0d19-0005-0004-bc88714345d2</vt:lpwstr>
  </property>
  <property fmtid="{D5CDD505-2E9C-101B-9397-08002B2CF9AE}" pid="8" name="MSIP_Label_cb50f98f-2891-4f1c-99f9-41fd6e3e0ad7_SiteId">
    <vt:lpwstr>5b4ea122-3ffa-4b3e-84d6-36e8f05e4c84</vt:lpwstr>
  </property>
  <property fmtid="{D5CDD505-2E9C-101B-9397-08002B2CF9AE}" pid="9" name="MSIP_Label_cb50f98f-2891-4f1c-99f9-41fd6e3e0ad7_ActionId">
    <vt:lpwstr>9dc79605-2cb9-4076-ac84-8a16e8030d1d</vt:lpwstr>
  </property>
  <property fmtid="{D5CDD505-2E9C-101B-9397-08002B2CF9AE}" pid="10" name="MSIP_Label_cb50f98f-2891-4f1c-99f9-41fd6e3e0ad7_ContentBits">
    <vt:lpwstr>0</vt:lpwstr>
  </property>
  <property fmtid="{D5CDD505-2E9C-101B-9397-08002B2CF9AE}" pid="11" name="MSIP_Label_cb50f98f-2891-4f1c-99f9-41fd6e3e0ad7_Tag">
    <vt:lpwstr>50, 3, 0, 1</vt:lpwstr>
  </property>
</Properties>
</file>