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4.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1" r:id="rId3"/>
    <p:sldId id="474" r:id="rId4"/>
    <p:sldId id="472" r:id="rId5"/>
    <p:sldId id="643" r:id="rId6"/>
    <p:sldId id="606" r:id="rId7"/>
    <p:sldId id="607" r:id="rId8"/>
    <p:sldId id="608" r:id="rId9"/>
    <p:sldId id="649" r:id="rId10"/>
    <p:sldId id="609" r:id="rId11"/>
    <p:sldId id="621" r:id="rId12"/>
    <p:sldId id="622" r:id="rId13"/>
    <p:sldId id="623" r:id="rId14"/>
    <p:sldId id="610" r:id="rId15"/>
    <p:sldId id="627" r:id="rId16"/>
    <p:sldId id="628" r:id="rId17"/>
    <p:sldId id="629" r:id="rId18"/>
    <p:sldId id="611" r:id="rId19"/>
    <p:sldId id="473" r:id="rId20"/>
    <p:sldId id="387" r:id="rId21"/>
    <p:sldId id="422" r:id="rId22"/>
    <p:sldId id="650" r:id="rId23"/>
    <p:sldId id="651" r:id="rId24"/>
    <p:sldId id="652" r:id="rId25"/>
    <p:sldId id="653" r:id="rId26"/>
    <p:sldId id="312" r:id="rId27"/>
    <p:sldId id="654" r:id="rId28"/>
    <p:sldId id="655" r:id="rId29"/>
    <p:sldId id="656" r:id="rId30"/>
    <p:sldId id="657" r:id="rId31"/>
    <p:sldId id="319" r:id="rId32"/>
    <p:sldId id="420" r:id="rId33"/>
    <p:sldId id="260" r:id="rId34"/>
  </p:sldIdLst>
  <p:sldSz cx="9144000" cy="66611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8">
          <p15:clr>
            <a:srgbClr val="A4A3A4"/>
          </p15:clr>
        </p15:guide>
        <p15:guide id="2" pos="2842">
          <p15:clr>
            <a:srgbClr val="A4A3A4"/>
          </p15:clr>
        </p15:guide>
      </p15:sldGuideLst>
    </p:ext>
    <p:ext uri="{2D200454-40CA-4A62-9FC3-DE9A4176ACB9}">
      <p15:notesGuideLst xmlns:p15="http://schemas.microsoft.com/office/powerpoint/2012/main">
        <p15:guide id="1" orient="horz" pos="2880">
          <p15:clr>
            <a:srgbClr val="A4A3A4"/>
          </p15:clr>
        </p15:guide>
        <p15:guide id="2" pos="2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390"/>
    <a:srgbClr val="E2C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20" autoAdjust="0"/>
  </p:normalViewPr>
  <p:slideViewPr>
    <p:cSldViewPr snapToObjects="1">
      <p:cViewPr varScale="1">
        <p:scale>
          <a:sx n="50" d="100"/>
          <a:sy n="50" d="100"/>
        </p:scale>
        <p:origin x="1740" y="28"/>
      </p:cViewPr>
      <p:guideLst>
        <p:guide orient="horz" pos="2098"/>
        <p:guide pos="2842"/>
      </p:guideLst>
    </p:cSldViewPr>
  </p:slideViewPr>
  <p:notesTextViewPr>
    <p:cViewPr>
      <p:scale>
        <a:sx n="200" d="100"/>
        <a:sy n="200" d="100"/>
      </p:scale>
      <p:origin x="0" y="0"/>
    </p:cViewPr>
  </p:notesTextViewPr>
  <p:sorterViewPr>
    <p:cViewPr>
      <p:scale>
        <a:sx n="66" d="100"/>
        <a:sy n="66" d="100"/>
      </p:scale>
      <p:origin x="0" y="0"/>
    </p:cViewPr>
  </p:sorterViewPr>
  <p:notesViewPr>
    <p:cSldViewPr snapToObjects="1">
      <p:cViewPr varScale="1">
        <p:scale>
          <a:sx n="80" d="100"/>
          <a:sy n="80" d="100"/>
        </p:scale>
        <p:origin x="-2106" y="-90"/>
      </p:cViewPr>
      <p:guideLst>
        <p:guide orient="horz" pos="2880"/>
        <p:guide pos="213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5396C-A949-4700-9C78-3A8DFA545B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5F020A9-A9C1-454B-8FB2-1FDC308CBCCE}">
      <dgm:prSet custT="1"/>
      <dgm:spPr>
        <a:solidFill>
          <a:srgbClr val="92D050"/>
        </a:solidFill>
      </dgm:spPr>
      <dgm:t>
        <a:bodyPr/>
        <a:lstStyle/>
        <a:p>
          <a:pPr algn="ctr" rtl="0"/>
          <a:r>
            <a:rPr kumimoji="1" lang="en-US" sz="1800" b="1" dirty="0"/>
            <a:t>Framework</a:t>
          </a:r>
        </a:p>
      </dgm:t>
    </dgm:pt>
    <dgm:pt modelId="{ADE53677-212B-46E0-B1AD-412C18BC5915}" type="parTrans" cxnId="{688B0268-BA41-49D3-8DA0-C90F5E7977CB}">
      <dgm:prSet/>
      <dgm:spPr/>
      <dgm:t>
        <a:bodyPr/>
        <a:lstStyle/>
        <a:p>
          <a:endParaRPr lang="zh-CN" altLang="en-US"/>
        </a:p>
      </dgm:t>
    </dgm:pt>
    <dgm:pt modelId="{2AEA2995-B63D-4FBF-B0A5-24D418540F28}" type="sibTrans" cxnId="{688B0268-BA41-49D3-8DA0-C90F5E7977CB}">
      <dgm:prSet/>
      <dgm:spPr/>
      <dgm:t>
        <a:bodyPr/>
        <a:lstStyle/>
        <a:p>
          <a:endParaRPr lang="zh-CN" altLang="en-US"/>
        </a:p>
      </dgm:t>
    </dgm:pt>
    <dgm:pt modelId="{864B4490-94C9-459B-BFAA-E70C0B016A0B}">
      <dgm:prSet custT="1"/>
      <dgm:spPr>
        <a:solidFill>
          <a:srgbClr val="92D050"/>
        </a:solidFill>
      </dgm:spPr>
      <dgm:t>
        <a:bodyPr/>
        <a:lstStyle/>
        <a:p>
          <a:pPr rtl="0"/>
          <a:r>
            <a:rPr kumimoji="1" lang="en-US" altLang="zh-CN" sz="1600" b="1" dirty="0"/>
            <a:t>Quality operation, Independent safety supervision</a:t>
          </a:r>
          <a:endParaRPr kumimoji="1" lang="en-US" sz="1600" b="1" dirty="0"/>
        </a:p>
      </dgm:t>
    </dgm:pt>
    <dgm:pt modelId="{224762EA-52A4-460B-9FD2-7CFF4D47195C}" type="parTrans" cxnId="{CB0EDF8F-7A00-417D-9DA1-AADB0F782AA5}">
      <dgm:prSet/>
      <dgm:spPr/>
      <dgm:t>
        <a:bodyPr/>
        <a:lstStyle/>
        <a:p>
          <a:endParaRPr lang="zh-CN" altLang="en-US"/>
        </a:p>
      </dgm:t>
    </dgm:pt>
    <dgm:pt modelId="{C3BF981A-A572-4EEB-8C6C-A046E650B21E}" type="sibTrans" cxnId="{CB0EDF8F-7A00-417D-9DA1-AADB0F782AA5}">
      <dgm:prSet/>
      <dgm:spPr/>
      <dgm:t>
        <a:bodyPr/>
        <a:lstStyle/>
        <a:p>
          <a:endParaRPr lang="zh-CN" altLang="en-US"/>
        </a:p>
      </dgm:t>
    </dgm:pt>
    <dgm:pt modelId="{62487370-9EDD-407A-8019-4991117F7BBF}" type="pres">
      <dgm:prSet presAssocID="{EDD5396C-A949-4700-9C78-3A8DFA545BB0}" presName="linear" presStyleCnt="0">
        <dgm:presLayoutVars>
          <dgm:animLvl val="lvl"/>
          <dgm:resizeHandles val="exact"/>
        </dgm:presLayoutVars>
      </dgm:prSet>
      <dgm:spPr/>
    </dgm:pt>
    <dgm:pt modelId="{092A055E-615F-443D-B14A-A3E7899FB538}" type="pres">
      <dgm:prSet presAssocID="{B5F020A9-A9C1-454B-8FB2-1FDC308CBCCE}" presName="parentText" presStyleLbl="node1" presStyleIdx="0" presStyleCnt="2" custScaleY="64346">
        <dgm:presLayoutVars>
          <dgm:chMax val="0"/>
          <dgm:bulletEnabled val="1"/>
        </dgm:presLayoutVars>
      </dgm:prSet>
      <dgm:spPr/>
    </dgm:pt>
    <dgm:pt modelId="{43FD2E22-0638-41DD-824A-7424798D3036}" type="pres">
      <dgm:prSet presAssocID="{2AEA2995-B63D-4FBF-B0A5-24D418540F28}" presName="spacer" presStyleCnt="0"/>
      <dgm:spPr/>
    </dgm:pt>
    <dgm:pt modelId="{29CBAAA4-5FC6-4589-A978-5661FCE28DDC}" type="pres">
      <dgm:prSet presAssocID="{864B4490-94C9-459B-BFAA-E70C0B016A0B}" presName="parentText" presStyleLbl="node1" presStyleIdx="1" presStyleCnt="2" custScaleY="149014" custLinFactY="1746" custLinFactNeighborX="2573" custLinFactNeighborY="100000">
        <dgm:presLayoutVars>
          <dgm:chMax val="0"/>
          <dgm:bulletEnabled val="1"/>
        </dgm:presLayoutVars>
      </dgm:prSet>
      <dgm:spPr/>
    </dgm:pt>
  </dgm:ptLst>
  <dgm:cxnLst>
    <dgm:cxn modelId="{C6E7241E-0245-478D-AD6F-5973E2ACCFD7}" type="presOf" srcId="{B5F020A9-A9C1-454B-8FB2-1FDC308CBCCE}" destId="{092A055E-615F-443D-B14A-A3E7899FB538}" srcOrd="0" destOrd="0" presId="urn:microsoft.com/office/officeart/2005/8/layout/vList2"/>
    <dgm:cxn modelId="{688B0268-BA41-49D3-8DA0-C90F5E7977CB}" srcId="{EDD5396C-A949-4700-9C78-3A8DFA545BB0}" destId="{B5F020A9-A9C1-454B-8FB2-1FDC308CBCCE}" srcOrd="0" destOrd="0" parTransId="{ADE53677-212B-46E0-B1AD-412C18BC5915}" sibTransId="{2AEA2995-B63D-4FBF-B0A5-24D418540F28}"/>
    <dgm:cxn modelId="{7FF84571-B04F-4E4B-8230-E388C441EAE0}" type="presOf" srcId="{864B4490-94C9-459B-BFAA-E70C0B016A0B}" destId="{29CBAAA4-5FC6-4589-A978-5661FCE28DDC}" srcOrd="0" destOrd="0" presId="urn:microsoft.com/office/officeart/2005/8/layout/vList2"/>
    <dgm:cxn modelId="{CD09A67C-AC72-4E68-AB0D-30418869062C}" type="presOf" srcId="{EDD5396C-A949-4700-9C78-3A8DFA545BB0}" destId="{62487370-9EDD-407A-8019-4991117F7BBF}" srcOrd="0" destOrd="0" presId="urn:microsoft.com/office/officeart/2005/8/layout/vList2"/>
    <dgm:cxn modelId="{CB0EDF8F-7A00-417D-9DA1-AADB0F782AA5}" srcId="{EDD5396C-A949-4700-9C78-3A8DFA545BB0}" destId="{864B4490-94C9-459B-BFAA-E70C0B016A0B}" srcOrd="1" destOrd="0" parTransId="{224762EA-52A4-460B-9FD2-7CFF4D47195C}" sibTransId="{C3BF981A-A572-4EEB-8C6C-A046E650B21E}"/>
    <dgm:cxn modelId="{AD957561-D695-4AD2-B297-4F2E1AAD76AA}" type="presParOf" srcId="{62487370-9EDD-407A-8019-4991117F7BBF}" destId="{092A055E-615F-443D-B14A-A3E7899FB538}" srcOrd="0" destOrd="0" presId="urn:microsoft.com/office/officeart/2005/8/layout/vList2"/>
    <dgm:cxn modelId="{5505B186-68F1-423E-A3AB-5524EECCADCA}" type="presParOf" srcId="{62487370-9EDD-407A-8019-4991117F7BBF}" destId="{43FD2E22-0638-41DD-824A-7424798D3036}" srcOrd="1" destOrd="0" presId="urn:microsoft.com/office/officeart/2005/8/layout/vList2"/>
    <dgm:cxn modelId="{2795ECF8-32F0-4D84-982A-A3578995431C}" type="presParOf" srcId="{62487370-9EDD-407A-8019-4991117F7BBF}" destId="{29CBAAA4-5FC6-4589-A978-5661FCE28DD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1E759-BB22-47E4-BD70-74BCE3DFFB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26285AD1-B992-4CB5-A697-C19C65F50254}">
      <dgm:prSet/>
      <dgm:spPr>
        <a:solidFill>
          <a:srgbClr val="00B0F0"/>
        </a:solidFill>
      </dgm:spPr>
      <dgm:t>
        <a:bodyPr/>
        <a:lstStyle/>
        <a:p>
          <a:pPr rtl="0"/>
          <a:r>
            <a:rPr kumimoji="1" lang="en-US" altLang="zh-CN" b="1" dirty="0"/>
            <a:t>R</a:t>
          </a:r>
        </a:p>
        <a:p>
          <a:pPr rtl="0"/>
          <a:r>
            <a:rPr kumimoji="1" lang="en-US" altLang="zh-CN" b="1" dirty="0"/>
            <a:t>E</a:t>
          </a:r>
        </a:p>
        <a:p>
          <a:pPr rtl="0"/>
          <a:r>
            <a:rPr kumimoji="1" lang="en-US" altLang="zh-CN" b="1" dirty="0"/>
            <a:t>S</a:t>
          </a:r>
        </a:p>
        <a:p>
          <a:pPr rtl="0"/>
          <a:r>
            <a:rPr kumimoji="1" lang="en-US" altLang="zh-CN" b="1" dirty="0"/>
            <a:t>P</a:t>
          </a:r>
        </a:p>
        <a:p>
          <a:pPr rtl="0"/>
          <a:r>
            <a:rPr kumimoji="1" lang="en-US" altLang="zh-CN" b="1" dirty="0"/>
            <a:t>O</a:t>
          </a:r>
        </a:p>
        <a:p>
          <a:pPr rtl="0"/>
          <a:r>
            <a:rPr kumimoji="1" lang="en-US" b="1" dirty="0"/>
            <a:t>N</a:t>
          </a:r>
        </a:p>
        <a:p>
          <a:pPr rtl="0"/>
          <a:r>
            <a:rPr kumimoji="1" lang="en-US" b="1" dirty="0"/>
            <a:t>S</a:t>
          </a:r>
        </a:p>
        <a:p>
          <a:pPr rtl="0"/>
          <a:r>
            <a:rPr kumimoji="1" lang="en-US" b="1" dirty="0"/>
            <a:t>I</a:t>
          </a:r>
        </a:p>
        <a:p>
          <a:pPr rtl="0"/>
          <a:r>
            <a:rPr kumimoji="1" lang="en-US" b="1" dirty="0"/>
            <a:t>B</a:t>
          </a:r>
        </a:p>
        <a:p>
          <a:pPr rtl="0"/>
          <a:r>
            <a:rPr kumimoji="1" lang="en-US" b="1" dirty="0"/>
            <a:t>I</a:t>
          </a:r>
        </a:p>
        <a:p>
          <a:pPr rtl="0"/>
          <a:r>
            <a:rPr kumimoji="1" lang="en-US" b="1" dirty="0"/>
            <a:t>L</a:t>
          </a:r>
        </a:p>
        <a:p>
          <a:pPr rtl="0"/>
          <a:r>
            <a:rPr kumimoji="1" lang="en-US" b="1" dirty="0"/>
            <a:t>I</a:t>
          </a:r>
        </a:p>
        <a:p>
          <a:pPr rtl="0"/>
          <a:r>
            <a:rPr kumimoji="1" lang="en-US" b="1" dirty="0"/>
            <a:t>T</a:t>
          </a:r>
        </a:p>
        <a:p>
          <a:pPr rtl="0"/>
          <a:r>
            <a:rPr kumimoji="1" lang="en-US" b="1" dirty="0"/>
            <a:t>Y</a:t>
          </a:r>
        </a:p>
      </dgm:t>
    </dgm:pt>
    <dgm:pt modelId="{372E1946-C808-4865-972A-7952CBE306A1}" type="parTrans" cxnId="{BEBA6652-C9B5-4E4E-AB0C-0016532C263A}">
      <dgm:prSet/>
      <dgm:spPr/>
      <dgm:t>
        <a:bodyPr/>
        <a:lstStyle/>
        <a:p>
          <a:endParaRPr lang="zh-CN" altLang="en-US"/>
        </a:p>
      </dgm:t>
    </dgm:pt>
    <dgm:pt modelId="{B0E8B2D2-79D0-493B-ACCA-CAA4094F368D}" type="sibTrans" cxnId="{BEBA6652-C9B5-4E4E-AB0C-0016532C263A}">
      <dgm:prSet/>
      <dgm:spPr/>
      <dgm:t>
        <a:bodyPr/>
        <a:lstStyle/>
        <a:p>
          <a:endParaRPr lang="zh-CN" altLang="en-US"/>
        </a:p>
      </dgm:t>
    </dgm:pt>
    <dgm:pt modelId="{F20003C3-3252-454D-800B-7DCA58111BC3}">
      <dgm:prSet custT="1"/>
      <dgm:spPr>
        <a:solidFill>
          <a:srgbClr val="00B0F0"/>
        </a:solidFill>
      </dgm:spPr>
      <dgm:t>
        <a:bodyPr/>
        <a:lstStyle/>
        <a:p>
          <a:pPr rtl="0"/>
          <a:r>
            <a:rPr kumimoji="1" lang="en-US" altLang="zh-CN" sz="1400" b="1" dirty="0"/>
            <a:t>Establish functional department risk management ability</a:t>
          </a:r>
          <a:endParaRPr kumimoji="1" lang="en-US" sz="1400" b="1" dirty="0"/>
        </a:p>
      </dgm:t>
    </dgm:pt>
    <dgm:pt modelId="{363285A2-E623-4382-94AB-CDB0CB0C1FA4}" type="parTrans" cxnId="{57092C44-3939-4323-A58B-5D9D828FF08D}">
      <dgm:prSet/>
      <dgm:spPr/>
      <dgm:t>
        <a:bodyPr/>
        <a:lstStyle/>
        <a:p>
          <a:endParaRPr lang="zh-CN" altLang="en-US"/>
        </a:p>
      </dgm:t>
    </dgm:pt>
    <dgm:pt modelId="{DEA59686-23BD-42AF-9232-9E8068FFEE87}" type="sibTrans" cxnId="{57092C44-3939-4323-A58B-5D9D828FF08D}">
      <dgm:prSet/>
      <dgm:spPr/>
      <dgm:t>
        <a:bodyPr/>
        <a:lstStyle/>
        <a:p>
          <a:endParaRPr lang="zh-CN" altLang="en-US"/>
        </a:p>
      </dgm:t>
    </dgm:pt>
    <dgm:pt modelId="{D5B037C7-E446-4001-88D4-E95886618046}">
      <dgm:prSet custT="1"/>
      <dgm:spPr>
        <a:solidFill>
          <a:srgbClr val="00B0F0"/>
        </a:solidFill>
      </dgm:spPr>
      <dgm:t>
        <a:bodyPr/>
        <a:lstStyle/>
        <a:p>
          <a:pPr rtl="0"/>
          <a:r>
            <a:rPr kumimoji="1" lang="en-US" altLang="zh-CN" sz="1400" b="1" dirty="0"/>
            <a:t>information communication mechanism</a:t>
          </a:r>
          <a:endParaRPr kumimoji="1" lang="en-US" sz="1400" b="1" dirty="0"/>
        </a:p>
      </dgm:t>
    </dgm:pt>
    <dgm:pt modelId="{EF25EB52-7D41-4175-8D6B-86C64B7840CB}" type="parTrans" cxnId="{CC51548F-90B7-43F5-9E46-618954AD7C2F}">
      <dgm:prSet/>
      <dgm:spPr/>
      <dgm:t>
        <a:bodyPr/>
        <a:lstStyle/>
        <a:p>
          <a:endParaRPr lang="zh-CN" altLang="en-US"/>
        </a:p>
      </dgm:t>
    </dgm:pt>
    <dgm:pt modelId="{E6ECAAB3-D517-446D-9BB0-75B47352172B}" type="sibTrans" cxnId="{CC51548F-90B7-43F5-9E46-618954AD7C2F}">
      <dgm:prSet/>
      <dgm:spPr/>
      <dgm:t>
        <a:bodyPr/>
        <a:lstStyle/>
        <a:p>
          <a:endParaRPr lang="zh-CN" altLang="en-US"/>
        </a:p>
      </dgm:t>
    </dgm:pt>
    <dgm:pt modelId="{F0840981-CBC0-49BF-AC0E-F03D72E8953C}">
      <dgm:prSet custT="1"/>
      <dgm:spPr>
        <a:solidFill>
          <a:srgbClr val="00B0F0"/>
        </a:solidFill>
      </dgm:spPr>
      <dgm:t>
        <a:bodyPr/>
        <a:lstStyle/>
        <a:p>
          <a:pPr rtl="0"/>
          <a:r>
            <a:rPr kumimoji="1" lang="en-US" sz="1400" b="1" dirty="0"/>
            <a:t>Change management</a:t>
          </a:r>
        </a:p>
      </dgm:t>
    </dgm:pt>
    <dgm:pt modelId="{CA4537E0-A64A-4F7E-85C3-0BC0144E9ABE}" type="parTrans" cxnId="{EE7A9CAF-5689-479F-A726-FDA100AACA12}">
      <dgm:prSet/>
      <dgm:spPr/>
      <dgm:t>
        <a:bodyPr/>
        <a:lstStyle/>
        <a:p>
          <a:endParaRPr lang="zh-CN" altLang="en-US"/>
        </a:p>
      </dgm:t>
    </dgm:pt>
    <dgm:pt modelId="{AF29F89F-B54E-41C4-A59C-922DD220E02F}" type="sibTrans" cxnId="{EE7A9CAF-5689-479F-A726-FDA100AACA12}">
      <dgm:prSet/>
      <dgm:spPr/>
      <dgm:t>
        <a:bodyPr/>
        <a:lstStyle/>
        <a:p>
          <a:endParaRPr lang="zh-CN" altLang="en-US"/>
        </a:p>
      </dgm:t>
    </dgm:pt>
    <dgm:pt modelId="{2A03F441-E8C4-4F73-AD36-6341A4826F76}">
      <dgm:prSet custT="1"/>
      <dgm:spPr>
        <a:solidFill>
          <a:srgbClr val="00B0F0"/>
        </a:solidFill>
      </dgm:spPr>
      <dgm:t>
        <a:bodyPr/>
        <a:lstStyle/>
        <a:p>
          <a:pPr rtl="0"/>
          <a:r>
            <a:rPr kumimoji="1" lang="en-US" sz="1400" b="1" dirty="0"/>
            <a:t>Training </a:t>
          </a:r>
        </a:p>
      </dgm:t>
    </dgm:pt>
    <dgm:pt modelId="{2B7BD13D-76D0-4E66-B9F6-CE30780397BD}" type="parTrans" cxnId="{74B6F5B7-6311-4457-9BB1-02B7A044D368}">
      <dgm:prSet/>
      <dgm:spPr/>
      <dgm:t>
        <a:bodyPr/>
        <a:lstStyle/>
        <a:p>
          <a:endParaRPr lang="zh-CN" altLang="en-US"/>
        </a:p>
      </dgm:t>
    </dgm:pt>
    <dgm:pt modelId="{AF53A171-EAE5-4F84-A066-ABB6BDA38E8C}" type="sibTrans" cxnId="{74B6F5B7-6311-4457-9BB1-02B7A044D368}">
      <dgm:prSet/>
      <dgm:spPr/>
      <dgm:t>
        <a:bodyPr/>
        <a:lstStyle/>
        <a:p>
          <a:endParaRPr lang="zh-CN" altLang="en-US"/>
        </a:p>
      </dgm:t>
    </dgm:pt>
    <dgm:pt modelId="{19C835CC-725A-4512-8FD1-8135CE9A11D1}" type="pres">
      <dgm:prSet presAssocID="{7011E759-BB22-47E4-BD70-74BCE3DFFB92}" presName="Name0" presStyleCnt="0">
        <dgm:presLayoutVars>
          <dgm:dir/>
          <dgm:animLvl val="lvl"/>
          <dgm:resizeHandles val="exact"/>
        </dgm:presLayoutVars>
      </dgm:prSet>
      <dgm:spPr/>
    </dgm:pt>
    <dgm:pt modelId="{A99FD58D-67B8-4DBF-B415-3F104DAD0FAB}" type="pres">
      <dgm:prSet presAssocID="{26285AD1-B992-4CB5-A697-C19C65F50254}" presName="linNode" presStyleCnt="0"/>
      <dgm:spPr/>
    </dgm:pt>
    <dgm:pt modelId="{82227762-B95D-4315-B91C-AA8AD94C2755}" type="pres">
      <dgm:prSet presAssocID="{26285AD1-B992-4CB5-A697-C19C65F50254}" presName="parentText" presStyleLbl="node1" presStyleIdx="0" presStyleCnt="1">
        <dgm:presLayoutVars>
          <dgm:chMax val="1"/>
          <dgm:bulletEnabled val="1"/>
        </dgm:presLayoutVars>
      </dgm:prSet>
      <dgm:spPr/>
    </dgm:pt>
    <dgm:pt modelId="{C9706F82-D49A-491D-8064-202F40EF2D11}" type="pres">
      <dgm:prSet presAssocID="{26285AD1-B992-4CB5-A697-C19C65F50254}" presName="descendantText" presStyleLbl="alignAccFollowNode1" presStyleIdx="0" presStyleCnt="1" custScaleX="196884" custScaleY="125000">
        <dgm:presLayoutVars>
          <dgm:bulletEnabled val="1"/>
        </dgm:presLayoutVars>
      </dgm:prSet>
      <dgm:spPr/>
    </dgm:pt>
  </dgm:ptLst>
  <dgm:cxnLst>
    <dgm:cxn modelId="{6E7A6811-154E-45D2-ABCC-60C8D3F5E72D}" type="presOf" srcId="{7011E759-BB22-47E4-BD70-74BCE3DFFB92}" destId="{19C835CC-725A-4512-8FD1-8135CE9A11D1}" srcOrd="0" destOrd="0" presId="urn:microsoft.com/office/officeart/2005/8/layout/vList5"/>
    <dgm:cxn modelId="{D1BB292E-575D-4A34-A676-8C12C9172300}" type="presOf" srcId="{D5B037C7-E446-4001-88D4-E95886618046}" destId="{C9706F82-D49A-491D-8064-202F40EF2D11}" srcOrd="0" destOrd="1" presId="urn:microsoft.com/office/officeart/2005/8/layout/vList5"/>
    <dgm:cxn modelId="{45E3D13C-2518-406C-860A-B7818CE99621}" type="presOf" srcId="{2A03F441-E8C4-4F73-AD36-6341A4826F76}" destId="{C9706F82-D49A-491D-8064-202F40EF2D11}" srcOrd="0" destOrd="3" presId="urn:microsoft.com/office/officeart/2005/8/layout/vList5"/>
    <dgm:cxn modelId="{57092C44-3939-4323-A58B-5D9D828FF08D}" srcId="{26285AD1-B992-4CB5-A697-C19C65F50254}" destId="{F20003C3-3252-454D-800B-7DCA58111BC3}" srcOrd="0" destOrd="0" parTransId="{363285A2-E623-4382-94AB-CDB0CB0C1FA4}" sibTransId="{DEA59686-23BD-42AF-9232-9E8068FFEE87}"/>
    <dgm:cxn modelId="{BEBA6652-C9B5-4E4E-AB0C-0016532C263A}" srcId="{7011E759-BB22-47E4-BD70-74BCE3DFFB92}" destId="{26285AD1-B992-4CB5-A697-C19C65F50254}" srcOrd="0" destOrd="0" parTransId="{372E1946-C808-4865-972A-7952CBE306A1}" sibTransId="{B0E8B2D2-79D0-493B-ACCA-CAA4094F368D}"/>
    <dgm:cxn modelId="{84F8D853-E77B-4B64-AB01-1CE657D5965E}" type="presOf" srcId="{F0840981-CBC0-49BF-AC0E-F03D72E8953C}" destId="{C9706F82-D49A-491D-8064-202F40EF2D11}" srcOrd="0" destOrd="2" presId="urn:microsoft.com/office/officeart/2005/8/layout/vList5"/>
    <dgm:cxn modelId="{945D3855-6363-4E0F-B36F-AAAB3CC59EA4}" type="presOf" srcId="{26285AD1-B992-4CB5-A697-C19C65F50254}" destId="{82227762-B95D-4315-B91C-AA8AD94C2755}" srcOrd="0" destOrd="0" presId="urn:microsoft.com/office/officeart/2005/8/layout/vList5"/>
    <dgm:cxn modelId="{CC51548F-90B7-43F5-9E46-618954AD7C2F}" srcId="{26285AD1-B992-4CB5-A697-C19C65F50254}" destId="{D5B037C7-E446-4001-88D4-E95886618046}" srcOrd="1" destOrd="0" parTransId="{EF25EB52-7D41-4175-8D6B-86C64B7840CB}" sibTransId="{E6ECAAB3-D517-446D-9BB0-75B47352172B}"/>
    <dgm:cxn modelId="{EE7A9CAF-5689-479F-A726-FDA100AACA12}" srcId="{26285AD1-B992-4CB5-A697-C19C65F50254}" destId="{F0840981-CBC0-49BF-AC0E-F03D72E8953C}" srcOrd="2" destOrd="0" parTransId="{CA4537E0-A64A-4F7E-85C3-0BC0144E9ABE}" sibTransId="{AF29F89F-B54E-41C4-A59C-922DD220E02F}"/>
    <dgm:cxn modelId="{74B6F5B7-6311-4457-9BB1-02B7A044D368}" srcId="{26285AD1-B992-4CB5-A697-C19C65F50254}" destId="{2A03F441-E8C4-4F73-AD36-6341A4826F76}" srcOrd="3" destOrd="0" parTransId="{2B7BD13D-76D0-4E66-B9F6-CE30780397BD}" sibTransId="{AF53A171-EAE5-4F84-A066-ABB6BDA38E8C}"/>
    <dgm:cxn modelId="{765F1DCF-C10B-4E0A-BE68-D60C663F68B5}" type="presOf" srcId="{F20003C3-3252-454D-800B-7DCA58111BC3}" destId="{C9706F82-D49A-491D-8064-202F40EF2D11}" srcOrd="0" destOrd="0" presId="urn:microsoft.com/office/officeart/2005/8/layout/vList5"/>
    <dgm:cxn modelId="{51BCE222-0B0A-4D07-A74F-F16C2CFC8564}" type="presParOf" srcId="{19C835CC-725A-4512-8FD1-8135CE9A11D1}" destId="{A99FD58D-67B8-4DBF-B415-3F104DAD0FAB}" srcOrd="0" destOrd="0" presId="urn:microsoft.com/office/officeart/2005/8/layout/vList5"/>
    <dgm:cxn modelId="{FCABEBB3-D87B-4D72-AD35-0507B3ADA423}" type="presParOf" srcId="{A99FD58D-67B8-4DBF-B415-3F104DAD0FAB}" destId="{82227762-B95D-4315-B91C-AA8AD94C2755}" srcOrd="0" destOrd="0" presId="urn:microsoft.com/office/officeart/2005/8/layout/vList5"/>
    <dgm:cxn modelId="{F2BBF09E-830D-47F1-AC73-E8257F24E230}" type="presParOf" srcId="{A99FD58D-67B8-4DBF-B415-3F104DAD0FAB}" destId="{C9706F82-D49A-491D-8064-202F40EF2D1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35FB19-C4E3-4DDC-A4B6-867A6C76E85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F247E8F3-6065-41D3-89E2-6E122E065564}">
      <dgm:prSet custT="1"/>
      <dgm:spPr>
        <a:solidFill>
          <a:srgbClr val="002060"/>
        </a:solidFill>
      </dgm:spPr>
      <dgm:t>
        <a:bodyPr/>
        <a:lstStyle/>
        <a:p>
          <a:pPr rtl="0"/>
          <a:r>
            <a:rPr kumimoji="1" lang="en-US" altLang="zh-CN" sz="2400" b="1" dirty="0"/>
            <a:t>R</a:t>
          </a:r>
        </a:p>
        <a:p>
          <a:pPr rtl="0"/>
          <a:r>
            <a:rPr kumimoji="1" lang="en-US" sz="2400" b="1" dirty="0"/>
            <a:t>M</a:t>
          </a:r>
        </a:p>
        <a:p>
          <a:pPr rtl="0"/>
          <a:r>
            <a:rPr kumimoji="1" lang="en-US" sz="2400" b="1" dirty="0"/>
            <a:t>C</a:t>
          </a:r>
        </a:p>
      </dgm:t>
    </dgm:pt>
    <dgm:pt modelId="{0D1641B1-10D1-4C08-AC60-A40871123769}" type="parTrans" cxnId="{BCBF2BD7-6B1A-49E4-9E1E-8BC16E71F27D}">
      <dgm:prSet/>
      <dgm:spPr/>
      <dgm:t>
        <a:bodyPr/>
        <a:lstStyle/>
        <a:p>
          <a:endParaRPr lang="zh-CN" altLang="en-US"/>
        </a:p>
      </dgm:t>
    </dgm:pt>
    <dgm:pt modelId="{71B6F9B2-EF55-4A2F-9EB2-2E7F50701AD0}" type="sibTrans" cxnId="{BCBF2BD7-6B1A-49E4-9E1E-8BC16E71F27D}">
      <dgm:prSet/>
      <dgm:spPr/>
      <dgm:t>
        <a:bodyPr/>
        <a:lstStyle/>
        <a:p>
          <a:endParaRPr lang="zh-CN" altLang="en-US"/>
        </a:p>
      </dgm:t>
    </dgm:pt>
    <dgm:pt modelId="{164F33A5-75F2-47FE-BA4A-0CE336E283DC}">
      <dgm:prSet/>
      <dgm:spPr/>
      <dgm:t>
        <a:bodyPr/>
        <a:lstStyle/>
        <a:p>
          <a:pPr rtl="0"/>
          <a:r>
            <a:rPr kumimoji="1" lang="en-US" altLang="zh-CN" b="1" dirty="0"/>
            <a:t>Establish two- level risk management committee</a:t>
          </a:r>
          <a:endParaRPr kumimoji="1" lang="en-US" b="1" dirty="0"/>
        </a:p>
      </dgm:t>
    </dgm:pt>
    <dgm:pt modelId="{D08BAF52-EF2F-4CD0-97B0-9F0C474DA9A7}" type="parTrans" cxnId="{600DA0CB-CC02-4AE3-A614-303DDEBC20B7}">
      <dgm:prSet/>
      <dgm:spPr/>
      <dgm:t>
        <a:bodyPr/>
        <a:lstStyle/>
        <a:p>
          <a:endParaRPr lang="zh-CN" altLang="en-US"/>
        </a:p>
      </dgm:t>
    </dgm:pt>
    <dgm:pt modelId="{E801FF63-D432-4CE1-8530-805503279DA5}" type="sibTrans" cxnId="{600DA0CB-CC02-4AE3-A614-303DDEBC20B7}">
      <dgm:prSet/>
      <dgm:spPr/>
      <dgm:t>
        <a:bodyPr/>
        <a:lstStyle/>
        <a:p>
          <a:endParaRPr lang="zh-CN" altLang="en-US"/>
        </a:p>
      </dgm:t>
    </dgm:pt>
    <dgm:pt modelId="{25650D0A-AE6B-4D16-800D-48F8E9D80B11}">
      <dgm:prSet/>
      <dgm:spPr/>
      <dgm:t>
        <a:bodyPr/>
        <a:lstStyle/>
        <a:p>
          <a:pPr rtl="0"/>
          <a:endParaRPr kumimoji="1" lang="en-US" b="1" dirty="0"/>
        </a:p>
      </dgm:t>
    </dgm:pt>
    <dgm:pt modelId="{39E80916-7066-4836-A93C-0E01A62788FB}" type="parTrans" cxnId="{2F611106-1EC6-4138-820B-12E53EE66351}">
      <dgm:prSet/>
      <dgm:spPr/>
      <dgm:t>
        <a:bodyPr/>
        <a:lstStyle/>
        <a:p>
          <a:endParaRPr lang="zh-CN" altLang="en-US"/>
        </a:p>
      </dgm:t>
    </dgm:pt>
    <dgm:pt modelId="{33F05BFD-1C97-407F-80E3-06A222289574}" type="sibTrans" cxnId="{2F611106-1EC6-4138-820B-12E53EE66351}">
      <dgm:prSet/>
      <dgm:spPr/>
      <dgm:t>
        <a:bodyPr/>
        <a:lstStyle/>
        <a:p>
          <a:endParaRPr lang="zh-CN" altLang="en-US"/>
        </a:p>
      </dgm:t>
    </dgm:pt>
    <dgm:pt modelId="{3DEF33BF-9654-4A91-9E84-61A8A7A8ECEF}">
      <dgm:prSet/>
      <dgm:spPr/>
      <dgm:t>
        <a:bodyPr/>
        <a:lstStyle/>
        <a:p>
          <a:pPr rtl="0"/>
          <a:r>
            <a:rPr kumimoji="1" lang="en-US" b="1" dirty="0"/>
            <a:t>Each operational unit has its own safety team </a:t>
          </a:r>
        </a:p>
      </dgm:t>
    </dgm:pt>
    <dgm:pt modelId="{5EEFA25D-F57C-4F91-866E-E3D05142C204}" type="parTrans" cxnId="{752F2851-EF22-4B22-B412-2EEE403F982E}">
      <dgm:prSet/>
      <dgm:spPr/>
      <dgm:t>
        <a:bodyPr/>
        <a:lstStyle/>
        <a:p>
          <a:endParaRPr lang="zh-CN" altLang="en-US"/>
        </a:p>
      </dgm:t>
    </dgm:pt>
    <dgm:pt modelId="{3570A649-A51F-4BE9-95F7-2789334779E3}" type="sibTrans" cxnId="{752F2851-EF22-4B22-B412-2EEE403F982E}">
      <dgm:prSet/>
      <dgm:spPr/>
      <dgm:t>
        <a:bodyPr/>
        <a:lstStyle/>
        <a:p>
          <a:endParaRPr lang="zh-CN" altLang="en-US"/>
        </a:p>
      </dgm:t>
    </dgm:pt>
    <dgm:pt modelId="{3A00171C-B02A-4490-8DE7-91418A494727}" type="pres">
      <dgm:prSet presAssocID="{0435FB19-C4E3-4DDC-A4B6-867A6C76E852}" presName="Name0" presStyleCnt="0">
        <dgm:presLayoutVars>
          <dgm:dir/>
          <dgm:animLvl val="lvl"/>
          <dgm:resizeHandles val="exact"/>
        </dgm:presLayoutVars>
      </dgm:prSet>
      <dgm:spPr/>
    </dgm:pt>
    <dgm:pt modelId="{B4D94AAC-A63D-473B-B0E0-B3BF3663B598}" type="pres">
      <dgm:prSet presAssocID="{F247E8F3-6065-41D3-89E2-6E122E065564}" presName="linNode" presStyleCnt="0"/>
      <dgm:spPr/>
    </dgm:pt>
    <dgm:pt modelId="{2FDBC231-C525-4F66-B9BC-6D02405B95B1}" type="pres">
      <dgm:prSet presAssocID="{F247E8F3-6065-41D3-89E2-6E122E065564}" presName="parentText" presStyleLbl="node1" presStyleIdx="0" presStyleCnt="1">
        <dgm:presLayoutVars>
          <dgm:chMax val="1"/>
          <dgm:bulletEnabled val="1"/>
        </dgm:presLayoutVars>
      </dgm:prSet>
      <dgm:spPr/>
    </dgm:pt>
    <dgm:pt modelId="{8F3B727E-30E5-43CA-89DB-0B339C3DE4E2}" type="pres">
      <dgm:prSet presAssocID="{F247E8F3-6065-41D3-89E2-6E122E065564}" presName="descendantText" presStyleLbl="alignAccFollowNode1" presStyleIdx="0" presStyleCnt="1" custScaleY="122903">
        <dgm:presLayoutVars>
          <dgm:bulletEnabled val="1"/>
        </dgm:presLayoutVars>
      </dgm:prSet>
      <dgm:spPr/>
    </dgm:pt>
  </dgm:ptLst>
  <dgm:cxnLst>
    <dgm:cxn modelId="{2F611106-1EC6-4138-820B-12E53EE66351}" srcId="{F247E8F3-6065-41D3-89E2-6E122E065564}" destId="{25650D0A-AE6B-4D16-800D-48F8E9D80B11}" srcOrd="2" destOrd="0" parTransId="{39E80916-7066-4836-A93C-0E01A62788FB}" sibTransId="{33F05BFD-1C97-407F-80E3-06A222289574}"/>
    <dgm:cxn modelId="{ED6FFC0F-01A4-4C15-A854-571FD4721265}" type="presOf" srcId="{F247E8F3-6065-41D3-89E2-6E122E065564}" destId="{2FDBC231-C525-4F66-B9BC-6D02405B95B1}" srcOrd="0" destOrd="0" presId="urn:microsoft.com/office/officeart/2005/8/layout/vList5"/>
    <dgm:cxn modelId="{722EE323-7E90-476F-8690-6C6C356FACCA}" type="presOf" srcId="{25650D0A-AE6B-4D16-800D-48F8E9D80B11}" destId="{8F3B727E-30E5-43CA-89DB-0B339C3DE4E2}" srcOrd="0" destOrd="2" presId="urn:microsoft.com/office/officeart/2005/8/layout/vList5"/>
    <dgm:cxn modelId="{752F2851-EF22-4B22-B412-2EEE403F982E}" srcId="{F247E8F3-6065-41D3-89E2-6E122E065564}" destId="{3DEF33BF-9654-4A91-9E84-61A8A7A8ECEF}" srcOrd="1" destOrd="0" parTransId="{5EEFA25D-F57C-4F91-866E-E3D05142C204}" sibTransId="{3570A649-A51F-4BE9-95F7-2789334779E3}"/>
    <dgm:cxn modelId="{67012FB2-163C-44F8-9F34-F62487255F6E}" type="presOf" srcId="{3DEF33BF-9654-4A91-9E84-61A8A7A8ECEF}" destId="{8F3B727E-30E5-43CA-89DB-0B339C3DE4E2}" srcOrd="0" destOrd="1" presId="urn:microsoft.com/office/officeart/2005/8/layout/vList5"/>
    <dgm:cxn modelId="{C5F22ABD-DDBD-48BE-9242-916BCAF6B99D}" type="presOf" srcId="{0435FB19-C4E3-4DDC-A4B6-867A6C76E852}" destId="{3A00171C-B02A-4490-8DE7-91418A494727}" srcOrd="0" destOrd="0" presId="urn:microsoft.com/office/officeart/2005/8/layout/vList5"/>
    <dgm:cxn modelId="{D481A5C2-8E83-4936-830B-0611D51D6573}" type="presOf" srcId="{164F33A5-75F2-47FE-BA4A-0CE336E283DC}" destId="{8F3B727E-30E5-43CA-89DB-0B339C3DE4E2}" srcOrd="0" destOrd="0" presId="urn:microsoft.com/office/officeart/2005/8/layout/vList5"/>
    <dgm:cxn modelId="{600DA0CB-CC02-4AE3-A614-303DDEBC20B7}" srcId="{F247E8F3-6065-41D3-89E2-6E122E065564}" destId="{164F33A5-75F2-47FE-BA4A-0CE336E283DC}" srcOrd="0" destOrd="0" parTransId="{D08BAF52-EF2F-4CD0-97B0-9F0C474DA9A7}" sibTransId="{E801FF63-D432-4CE1-8530-805503279DA5}"/>
    <dgm:cxn modelId="{BCBF2BD7-6B1A-49E4-9E1E-8BC16E71F27D}" srcId="{0435FB19-C4E3-4DDC-A4B6-867A6C76E852}" destId="{F247E8F3-6065-41D3-89E2-6E122E065564}" srcOrd="0" destOrd="0" parTransId="{0D1641B1-10D1-4C08-AC60-A40871123769}" sibTransId="{71B6F9B2-EF55-4A2F-9EB2-2E7F50701AD0}"/>
    <dgm:cxn modelId="{D063C465-211A-470D-BD65-82C66C07FB4B}" type="presParOf" srcId="{3A00171C-B02A-4490-8DE7-91418A494727}" destId="{B4D94AAC-A63D-473B-B0E0-B3BF3663B598}" srcOrd="0" destOrd="0" presId="urn:microsoft.com/office/officeart/2005/8/layout/vList5"/>
    <dgm:cxn modelId="{A4EA7162-CCA1-43FA-9FCA-9ECDEBF8B536}" type="presParOf" srcId="{B4D94AAC-A63D-473B-B0E0-B3BF3663B598}" destId="{2FDBC231-C525-4F66-B9BC-6D02405B95B1}" srcOrd="0" destOrd="0" presId="urn:microsoft.com/office/officeart/2005/8/layout/vList5"/>
    <dgm:cxn modelId="{B4A8DB8C-9252-4DE2-8C0F-6D135CEA559B}" type="presParOf" srcId="{B4D94AAC-A63D-473B-B0E0-B3BF3663B598}" destId="{8F3B727E-30E5-43CA-89DB-0B339C3DE4E2}" srcOrd="1" destOrd="0" presId="urn:microsoft.com/office/officeart/2005/8/layout/vList5"/>
  </dgm:cxnLst>
  <dgm:bg>
    <a:solidFill>
      <a:srgbClr val="FFC000"/>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D4DBF-3865-4C30-A120-20D6B2873D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92344B7-AD41-42FE-93DB-20F6714E08FE}">
      <dgm:prSet/>
      <dgm:spPr>
        <a:solidFill>
          <a:srgbClr val="FFC000"/>
        </a:solidFill>
      </dgm:spPr>
      <dgm:t>
        <a:bodyPr/>
        <a:lstStyle/>
        <a:p>
          <a:pPr algn="ctr" rtl="0"/>
          <a:r>
            <a:rPr kumimoji="1" lang="en-US" altLang="zh-CN" b="1" dirty="0"/>
            <a:t>T</a:t>
          </a:r>
        </a:p>
        <a:p>
          <a:pPr algn="ctr" rtl="0"/>
          <a:r>
            <a:rPr kumimoji="1" lang="en-US" altLang="zh-CN" b="1" dirty="0"/>
            <a:t>O</a:t>
          </a:r>
        </a:p>
        <a:p>
          <a:pPr algn="ctr" rtl="0"/>
          <a:r>
            <a:rPr kumimoji="1" lang="en-US" altLang="zh-CN" b="1" dirty="0"/>
            <a:t>O</a:t>
          </a:r>
        </a:p>
        <a:p>
          <a:pPr algn="ctr" rtl="0"/>
          <a:r>
            <a:rPr kumimoji="1" lang="en-US" altLang="zh-CN" b="1" dirty="0"/>
            <a:t>L</a:t>
          </a:r>
        </a:p>
        <a:p>
          <a:pPr algn="ctr" rtl="0"/>
          <a:r>
            <a:rPr kumimoji="1" lang="en-US" altLang="zh-CN" b="1" dirty="0"/>
            <a:t>B</a:t>
          </a:r>
        </a:p>
        <a:p>
          <a:pPr algn="ctr" rtl="0"/>
          <a:r>
            <a:rPr kumimoji="1" lang="en-US" altLang="zh-CN" b="1" dirty="0"/>
            <a:t>O</a:t>
          </a:r>
        </a:p>
        <a:p>
          <a:pPr algn="ctr" rtl="0"/>
          <a:r>
            <a:rPr kumimoji="1" lang="en-US" altLang="zh-CN" b="1" dirty="0"/>
            <a:t>X</a:t>
          </a:r>
        </a:p>
        <a:p>
          <a:pPr algn="ctr" rtl="0"/>
          <a:endParaRPr kumimoji="1" lang="en-US" altLang="zh-CN" b="1" dirty="0"/>
        </a:p>
      </dgm:t>
    </dgm:pt>
    <dgm:pt modelId="{037BC237-E76D-476B-BD32-A14D55927D3B}" type="parTrans" cxnId="{3B30E315-69EA-4D93-BB19-BFC247F5C1AF}">
      <dgm:prSet/>
      <dgm:spPr/>
      <dgm:t>
        <a:bodyPr/>
        <a:lstStyle/>
        <a:p>
          <a:endParaRPr lang="zh-CN" altLang="en-US"/>
        </a:p>
      </dgm:t>
    </dgm:pt>
    <dgm:pt modelId="{5A1B7DCC-7657-4894-A932-7580ED3250C0}" type="sibTrans" cxnId="{3B30E315-69EA-4D93-BB19-BFC247F5C1AF}">
      <dgm:prSet/>
      <dgm:spPr/>
      <dgm:t>
        <a:bodyPr/>
        <a:lstStyle/>
        <a:p>
          <a:endParaRPr lang="zh-CN" altLang="en-US"/>
        </a:p>
      </dgm:t>
    </dgm:pt>
    <dgm:pt modelId="{0F3DB2E8-B47F-46F1-95F4-CD85A66EAA84}">
      <dgm:prSet/>
      <dgm:spPr>
        <a:solidFill>
          <a:srgbClr val="FF0000">
            <a:alpha val="90000"/>
          </a:srgbClr>
        </a:solidFill>
      </dgm:spPr>
      <dgm:t>
        <a:bodyPr/>
        <a:lstStyle/>
        <a:p>
          <a:pPr rtl="0"/>
          <a:r>
            <a:rPr kumimoji="1" lang="en-US" altLang="zh-CN" b="1" dirty="0"/>
            <a:t>Setting significant  performance  indicators  </a:t>
          </a:r>
          <a:endParaRPr kumimoji="1" lang="en-US" b="1" dirty="0"/>
        </a:p>
      </dgm:t>
    </dgm:pt>
    <dgm:pt modelId="{4ADC5B44-DD03-4046-92BE-4B804C1099A4}" type="parTrans" cxnId="{DB61D29B-1AD5-4E5B-B5AA-5F052168B353}">
      <dgm:prSet/>
      <dgm:spPr/>
      <dgm:t>
        <a:bodyPr/>
        <a:lstStyle/>
        <a:p>
          <a:endParaRPr lang="zh-CN" altLang="en-US"/>
        </a:p>
      </dgm:t>
    </dgm:pt>
    <dgm:pt modelId="{C4604395-300D-45B1-A177-7698F161496A}" type="sibTrans" cxnId="{DB61D29B-1AD5-4E5B-B5AA-5F052168B353}">
      <dgm:prSet/>
      <dgm:spPr/>
      <dgm:t>
        <a:bodyPr/>
        <a:lstStyle/>
        <a:p>
          <a:endParaRPr lang="zh-CN" altLang="en-US"/>
        </a:p>
      </dgm:t>
    </dgm:pt>
    <dgm:pt modelId="{167AD93C-0116-4905-A1A2-4768164BD05E}">
      <dgm:prSet/>
      <dgm:spPr>
        <a:solidFill>
          <a:srgbClr val="FF0000">
            <a:alpha val="90000"/>
          </a:srgbClr>
        </a:solidFill>
      </dgm:spPr>
      <dgm:t>
        <a:bodyPr/>
        <a:lstStyle/>
        <a:p>
          <a:pPr rtl="0"/>
          <a:r>
            <a:rPr kumimoji="1" lang="en-US" altLang="zh-CN" b="1" dirty="0"/>
            <a:t>Connecting the indicator sensors with data</a:t>
          </a:r>
          <a:endParaRPr kumimoji="1" lang="en-US" b="1" dirty="0"/>
        </a:p>
      </dgm:t>
    </dgm:pt>
    <dgm:pt modelId="{C794691F-E915-4B07-91FC-A7B6B0631C87}" type="parTrans" cxnId="{5AD15CF0-38DC-4AEA-93E8-4C2AD84DB508}">
      <dgm:prSet/>
      <dgm:spPr/>
      <dgm:t>
        <a:bodyPr/>
        <a:lstStyle/>
        <a:p>
          <a:endParaRPr lang="zh-CN" altLang="en-US"/>
        </a:p>
      </dgm:t>
    </dgm:pt>
    <dgm:pt modelId="{74012329-4E47-4CDA-91CA-CF01C117DD05}" type="sibTrans" cxnId="{5AD15CF0-38DC-4AEA-93E8-4C2AD84DB508}">
      <dgm:prSet/>
      <dgm:spPr/>
      <dgm:t>
        <a:bodyPr/>
        <a:lstStyle/>
        <a:p>
          <a:endParaRPr lang="zh-CN" altLang="en-US"/>
        </a:p>
      </dgm:t>
    </dgm:pt>
    <dgm:pt modelId="{FE897D70-F697-415A-8B1C-705A6BED6FD1}">
      <dgm:prSet/>
      <dgm:spPr>
        <a:solidFill>
          <a:srgbClr val="FF0000">
            <a:alpha val="90000"/>
          </a:srgbClr>
        </a:solidFill>
      </dgm:spPr>
      <dgm:t>
        <a:bodyPr/>
        <a:lstStyle/>
        <a:p>
          <a:pPr rtl="0"/>
          <a:r>
            <a:rPr kumimoji="1" lang="en-US" b="1" dirty="0"/>
            <a:t>Monitoring the indicator state and trend</a:t>
          </a:r>
        </a:p>
      </dgm:t>
    </dgm:pt>
    <dgm:pt modelId="{151D414F-4E4B-4314-9057-31B1A859A0E7}" type="parTrans" cxnId="{2B5DCEBA-0334-4FB7-8165-465365309D66}">
      <dgm:prSet/>
      <dgm:spPr/>
      <dgm:t>
        <a:bodyPr/>
        <a:lstStyle/>
        <a:p>
          <a:endParaRPr lang="zh-CN" altLang="en-US"/>
        </a:p>
      </dgm:t>
    </dgm:pt>
    <dgm:pt modelId="{315F4550-2C87-44A5-B3B1-5864B881DB97}" type="sibTrans" cxnId="{2B5DCEBA-0334-4FB7-8165-465365309D66}">
      <dgm:prSet/>
      <dgm:spPr/>
      <dgm:t>
        <a:bodyPr/>
        <a:lstStyle/>
        <a:p>
          <a:endParaRPr lang="zh-CN" altLang="en-US"/>
        </a:p>
      </dgm:t>
    </dgm:pt>
    <dgm:pt modelId="{2FA8E7EA-AAED-44A7-841B-E1EECBAF1020}" type="pres">
      <dgm:prSet presAssocID="{095D4DBF-3865-4C30-A120-20D6B2873D2D}" presName="Name0" presStyleCnt="0">
        <dgm:presLayoutVars>
          <dgm:dir/>
          <dgm:animLvl val="lvl"/>
          <dgm:resizeHandles val="exact"/>
        </dgm:presLayoutVars>
      </dgm:prSet>
      <dgm:spPr/>
    </dgm:pt>
    <dgm:pt modelId="{736A2169-2C2E-434C-872A-5267EEC4C903}" type="pres">
      <dgm:prSet presAssocID="{092344B7-AD41-42FE-93DB-20F6714E08FE}" presName="linNode" presStyleCnt="0"/>
      <dgm:spPr/>
    </dgm:pt>
    <dgm:pt modelId="{52DAF5D5-5E3F-4BA0-A29D-E0D4B1DD89A5}" type="pres">
      <dgm:prSet presAssocID="{092344B7-AD41-42FE-93DB-20F6714E08FE}" presName="parentText" presStyleLbl="node1" presStyleIdx="0" presStyleCnt="1">
        <dgm:presLayoutVars>
          <dgm:chMax val="1"/>
          <dgm:bulletEnabled val="1"/>
        </dgm:presLayoutVars>
      </dgm:prSet>
      <dgm:spPr/>
    </dgm:pt>
    <dgm:pt modelId="{FF7FDA7E-EFF7-413D-A7FF-FE5CBD0B0635}" type="pres">
      <dgm:prSet presAssocID="{092344B7-AD41-42FE-93DB-20F6714E08FE}" presName="descendantText" presStyleLbl="alignAccFollowNode1" presStyleIdx="0" presStyleCnt="1" custScaleY="122903" custLinFactNeighborX="37181" custLinFactNeighborY="-807">
        <dgm:presLayoutVars>
          <dgm:bulletEnabled val="1"/>
        </dgm:presLayoutVars>
      </dgm:prSet>
      <dgm:spPr/>
    </dgm:pt>
  </dgm:ptLst>
  <dgm:cxnLst>
    <dgm:cxn modelId="{3B30E315-69EA-4D93-BB19-BFC247F5C1AF}" srcId="{095D4DBF-3865-4C30-A120-20D6B2873D2D}" destId="{092344B7-AD41-42FE-93DB-20F6714E08FE}" srcOrd="0" destOrd="0" parTransId="{037BC237-E76D-476B-BD32-A14D55927D3B}" sibTransId="{5A1B7DCC-7657-4894-A932-7580ED3250C0}"/>
    <dgm:cxn modelId="{4640F930-6F0A-47C6-8CE9-FB4F4FEA5913}" type="presOf" srcId="{095D4DBF-3865-4C30-A120-20D6B2873D2D}" destId="{2FA8E7EA-AAED-44A7-841B-E1EECBAF1020}" srcOrd="0" destOrd="0" presId="urn:microsoft.com/office/officeart/2005/8/layout/vList5"/>
    <dgm:cxn modelId="{AB9E3937-A9C7-4D16-8610-5DF13CE476C8}" type="presOf" srcId="{0F3DB2E8-B47F-46F1-95F4-CD85A66EAA84}" destId="{FF7FDA7E-EFF7-413D-A7FF-FE5CBD0B0635}" srcOrd="0" destOrd="0" presId="urn:microsoft.com/office/officeart/2005/8/layout/vList5"/>
    <dgm:cxn modelId="{DB61D29B-1AD5-4E5B-B5AA-5F052168B353}" srcId="{092344B7-AD41-42FE-93DB-20F6714E08FE}" destId="{0F3DB2E8-B47F-46F1-95F4-CD85A66EAA84}" srcOrd="0" destOrd="0" parTransId="{4ADC5B44-DD03-4046-92BE-4B804C1099A4}" sibTransId="{C4604395-300D-45B1-A177-7698F161496A}"/>
    <dgm:cxn modelId="{33FC459C-3736-43B4-81F6-5F16B1F7F656}" type="presOf" srcId="{FE897D70-F697-415A-8B1C-705A6BED6FD1}" destId="{FF7FDA7E-EFF7-413D-A7FF-FE5CBD0B0635}" srcOrd="0" destOrd="2" presId="urn:microsoft.com/office/officeart/2005/8/layout/vList5"/>
    <dgm:cxn modelId="{2B5DCEBA-0334-4FB7-8165-465365309D66}" srcId="{092344B7-AD41-42FE-93DB-20F6714E08FE}" destId="{FE897D70-F697-415A-8B1C-705A6BED6FD1}" srcOrd="2" destOrd="0" parTransId="{151D414F-4E4B-4314-9057-31B1A859A0E7}" sibTransId="{315F4550-2C87-44A5-B3B1-5864B881DB97}"/>
    <dgm:cxn modelId="{67A00AC6-3F3F-41BF-8FF2-EE24327A87DB}" type="presOf" srcId="{167AD93C-0116-4905-A1A2-4768164BD05E}" destId="{FF7FDA7E-EFF7-413D-A7FF-FE5CBD0B0635}" srcOrd="0" destOrd="1" presId="urn:microsoft.com/office/officeart/2005/8/layout/vList5"/>
    <dgm:cxn modelId="{7C2653DF-2E21-4E8C-B160-17C73F2F2836}" type="presOf" srcId="{092344B7-AD41-42FE-93DB-20F6714E08FE}" destId="{52DAF5D5-5E3F-4BA0-A29D-E0D4B1DD89A5}" srcOrd="0" destOrd="0" presId="urn:microsoft.com/office/officeart/2005/8/layout/vList5"/>
    <dgm:cxn modelId="{5AD15CF0-38DC-4AEA-93E8-4C2AD84DB508}" srcId="{092344B7-AD41-42FE-93DB-20F6714E08FE}" destId="{167AD93C-0116-4905-A1A2-4768164BD05E}" srcOrd="1" destOrd="0" parTransId="{C794691F-E915-4B07-91FC-A7B6B0631C87}" sibTransId="{74012329-4E47-4CDA-91CA-CF01C117DD05}"/>
    <dgm:cxn modelId="{95E72AD2-53D1-4652-84AB-C0DE440F47A9}" type="presParOf" srcId="{2FA8E7EA-AAED-44A7-841B-E1EECBAF1020}" destId="{736A2169-2C2E-434C-872A-5267EEC4C903}" srcOrd="0" destOrd="0" presId="urn:microsoft.com/office/officeart/2005/8/layout/vList5"/>
    <dgm:cxn modelId="{2C34344E-3514-4DBB-ABCA-AA2788C3E754}" type="presParOf" srcId="{736A2169-2C2E-434C-872A-5267EEC4C903}" destId="{52DAF5D5-5E3F-4BA0-A29D-E0D4B1DD89A5}" srcOrd="0" destOrd="0" presId="urn:microsoft.com/office/officeart/2005/8/layout/vList5"/>
    <dgm:cxn modelId="{B41F8DB3-D8AF-460F-80EA-5D7A5CD60F4F}" type="presParOf" srcId="{736A2169-2C2E-434C-872A-5267EEC4C903}" destId="{FF7FDA7E-EFF7-413D-A7FF-FE5CBD0B0635}"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53A6F0-2EE0-4AF7-83B8-7E89FF2174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E0BE0D1C-A8AE-4A89-B0D8-83B298D9C85F}">
      <dgm:prSet/>
      <dgm:spPr>
        <a:solidFill>
          <a:schemeClr val="bg2">
            <a:lumMod val="60000"/>
            <a:lumOff val="40000"/>
          </a:schemeClr>
        </a:solidFill>
      </dgm:spPr>
      <dgm:t>
        <a:bodyPr/>
        <a:lstStyle/>
        <a:p>
          <a:pPr rtl="0"/>
          <a:r>
            <a:rPr kumimoji="1" lang="en-US" b="1" dirty="0"/>
            <a:t> </a:t>
          </a:r>
          <a:r>
            <a:rPr kumimoji="1" lang="en-US" altLang="zh-CN" b="1" dirty="0"/>
            <a:t>E</a:t>
          </a:r>
        </a:p>
        <a:p>
          <a:pPr rtl="0"/>
          <a:r>
            <a:rPr kumimoji="1" lang="en-US" b="1" dirty="0"/>
            <a:t>X</a:t>
          </a:r>
        </a:p>
        <a:p>
          <a:pPr rtl="0"/>
          <a:r>
            <a:rPr kumimoji="1" lang="en-US" b="1" dirty="0"/>
            <a:t>P</a:t>
          </a:r>
        </a:p>
        <a:p>
          <a:pPr rtl="0"/>
          <a:r>
            <a:rPr kumimoji="1" lang="en-US" b="1" dirty="0"/>
            <a:t>O</a:t>
          </a:r>
        </a:p>
        <a:p>
          <a:pPr rtl="0"/>
          <a:r>
            <a:rPr kumimoji="1" lang="en-US" b="1" dirty="0"/>
            <a:t>R</a:t>
          </a:r>
        </a:p>
        <a:p>
          <a:pPr rtl="0"/>
          <a:r>
            <a:rPr kumimoji="1" lang="en-US" b="1" dirty="0"/>
            <a:t>T</a:t>
          </a:r>
        </a:p>
        <a:p>
          <a:pPr rtl="0"/>
          <a:r>
            <a:rPr kumimoji="1" lang="en-US" b="1" dirty="0"/>
            <a:t>S</a:t>
          </a:r>
        </a:p>
      </dgm:t>
    </dgm:pt>
    <dgm:pt modelId="{7DEC7620-840A-4059-AB76-5D30E0F2BC2D}" type="parTrans" cxnId="{08F8A577-CA4C-4EE9-B632-4DEFA8BE79F5}">
      <dgm:prSet/>
      <dgm:spPr/>
      <dgm:t>
        <a:bodyPr/>
        <a:lstStyle/>
        <a:p>
          <a:endParaRPr lang="zh-CN" altLang="en-US"/>
        </a:p>
      </dgm:t>
    </dgm:pt>
    <dgm:pt modelId="{965E7D2B-5BE8-45E7-8219-E1E7BEF2091D}" type="sibTrans" cxnId="{08F8A577-CA4C-4EE9-B632-4DEFA8BE79F5}">
      <dgm:prSet/>
      <dgm:spPr/>
      <dgm:t>
        <a:bodyPr/>
        <a:lstStyle/>
        <a:p>
          <a:endParaRPr lang="zh-CN" altLang="en-US"/>
        </a:p>
      </dgm:t>
    </dgm:pt>
    <dgm:pt modelId="{1A4B4EA3-7918-4DBA-9B96-0E7CE30B3561}">
      <dgm:prSet/>
      <dgm:spPr>
        <a:solidFill>
          <a:schemeClr val="accent1">
            <a:lumMod val="75000"/>
            <a:alpha val="90000"/>
          </a:schemeClr>
        </a:solidFill>
      </dgm:spPr>
      <dgm:t>
        <a:bodyPr/>
        <a:lstStyle/>
        <a:p>
          <a:pPr rtl="0"/>
          <a:r>
            <a:rPr kumimoji="1" lang="en-US" altLang="zh-CN" b="1" dirty="0"/>
            <a:t>Data analysis</a:t>
          </a:r>
          <a:endParaRPr kumimoji="1" lang="en-US" b="1" dirty="0"/>
        </a:p>
      </dgm:t>
    </dgm:pt>
    <dgm:pt modelId="{4AC7FA64-D75F-428C-9796-7717DDFE4223}" type="parTrans" cxnId="{A814B25D-0A76-4EFA-B0D5-274D551BEB4A}">
      <dgm:prSet/>
      <dgm:spPr/>
      <dgm:t>
        <a:bodyPr/>
        <a:lstStyle/>
        <a:p>
          <a:endParaRPr lang="zh-CN" altLang="en-US"/>
        </a:p>
      </dgm:t>
    </dgm:pt>
    <dgm:pt modelId="{3D1CF283-EB59-4141-BA8B-8B3C137A655E}" type="sibTrans" cxnId="{A814B25D-0A76-4EFA-B0D5-274D551BEB4A}">
      <dgm:prSet/>
      <dgm:spPr/>
      <dgm:t>
        <a:bodyPr/>
        <a:lstStyle/>
        <a:p>
          <a:endParaRPr lang="zh-CN" altLang="en-US"/>
        </a:p>
      </dgm:t>
    </dgm:pt>
    <dgm:pt modelId="{D7CC6A99-F275-4A0B-BE1A-2CD94C9199AE}">
      <dgm:prSet/>
      <dgm:spPr>
        <a:solidFill>
          <a:schemeClr val="accent1">
            <a:lumMod val="75000"/>
            <a:alpha val="90000"/>
          </a:schemeClr>
        </a:solidFill>
      </dgm:spPr>
      <dgm:t>
        <a:bodyPr/>
        <a:lstStyle/>
        <a:p>
          <a:pPr rtl="0"/>
          <a:endParaRPr kumimoji="1" lang="en-US" b="1" dirty="0"/>
        </a:p>
      </dgm:t>
    </dgm:pt>
    <dgm:pt modelId="{8313239A-63A6-4BEB-9DAE-91734794361C}" type="parTrans" cxnId="{E136E5FB-C79E-4BAB-A631-2A1D1B5D6B91}">
      <dgm:prSet/>
      <dgm:spPr/>
      <dgm:t>
        <a:bodyPr/>
        <a:lstStyle/>
        <a:p>
          <a:endParaRPr lang="zh-CN" altLang="en-US"/>
        </a:p>
      </dgm:t>
    </dgm:pt>
    <dgm:pt modelId="{2C968995-028B-485B-BE38-F5A35E4913D9}" type="sibTrans" cxnId="{E136E5FB-C79E-4BAB-A631-2A1D1B5D6B91}">
      <dgm:prSet/>
      <dgm:spPr/>
      <dgm:t>
        <a:bodyPr/>
        <a:lstStyle/>
        <a:p>
          <a:endParaRPr lang="zh-CN" altLang="en-US"/>
        </a:p>
      </dgm:t>
    </dgm:pt>
    <dgm:pt modelId="{E8361C6B-002F-4730-AAA2-303E196FC0CA}">
      <dgm:prSet/>
      <dgm:spPr>
        <a:solidFill>
          <a:schemeClr val="accent1">
            <a:lumMod val="75000"/>
            <a:alpha val="90000"/>
          </a:schemeClr>
        </a:solidFill>
      </dgm:spPr>
      <dgm:t>
        <a:bodyPr/>
        <a:lstStyle/>
        <a:p>
          <a:pPr rtl="0"/>
          <a:r>
            <a:rPr kumimoji="1" lang="en-US" altLang="zh-CN" b="1" dirty="0"/>
            <a:t>Risk mitigation</a:t>
          </a:r>
          <a:endParaRPr kumimoji="1" lang="en-US" b="1" dirty="0"/>
        </a:p>
      </dgm:t>
    </dgm:pt>
    <dgm:pt modelId="{4D5D06A4-167F-4C24-B126-23A512FE5995}" type="parTrans" cxnId="{13FF2FD8-C6D0-4776-9DF0-D98AFB0FCFE7}">
      <dgm:prSet/>
      <dgm:spPr/>
      <dgm:t>
        <a:bodyPr/>
        <a:lstStyle/>
        <a:p>
          <a:endParaRPr lang="zh-CN" altLang="en-US"/>
        </a:p>
      </dgm:t>
    </dgm:pt>
    <dgm:pt modelId="{F91CE1C5-B1E9-43F6-9DA7-A5669D37EADF}" type="sibTrans" cxnId="{13FF2FD8-C6D0-4776-9DF0-D98AFB0FCFE7}">
      <dgm:prSet/>
      <dgm:spPr/>
      <dgm:t>
        <a:bodyPr/>
        <a:lstStyle/>
        <a:p>
          <a:endParaRPr lang="zh-CN" altLang="en-US"/>
        </a:p>
      </dgm:t>
    </dgm:pt>
    <dgm:pt modelId="{8F1788D5-C8F4-46BB-A92B-06E69CA8A43E}">
      <dgm:prSet/>
      <dgm:spPr>
        <a:solidFill>
          <a:schemeClr val="accent1">
            <a:lumMod val="75000"/>
            <a:alpha val="90000"/>
          </a:schemeClr>
        </a:solidFill>
      </dgm:spPr>
      <dgm:t>
        <a:bodyPr/>
        <a:lstStyle/>
        <a:p>
          <a:pPr rtl="0"/>
          <a:r>
            <a:rPr kumimoji="1" lang="en-US" altLang="zh-CN" b="1" dirty="0"/>
            <a:t>System and process analysis</a:t>
          </a:r>
          <a:endParaRPr kumimoji="1" lang="en-US" b="1" dirty="0"/>
        </a:p>
      </dgm:t>
    </dgm:pt>
    <dgm:pt modelId="{D9FB82F0-0AD7-4153-AD8D-A328602E5106}" type="parTrans" cxnId="{5EE4F30D-378F-4AF7-A07C-40F0F3789B35}">
      <dgm:prSet/>
      <dgm:spPr/>
      <dgm:t>
        <a:bodyPr/>
        <a:lstStyle/>
        <a:p>
          <a:endParaRPr lang="zh-CN" altLang="en-US"/>
        </a:p>
      </dgm:t>
    </dgm:pt>
    <dgm:pt modelId="{703D6772-6FEA-46FA-83B3-A6EFFC9215B9}" type="sibTrans" cxnId="{5EE4F30D-378F-4AF7-A07C-40F0F3789B35}">
      <dgm:prSet/>
      <dgm:spPr/>
      <dgm:t>
        <a:bodyPr/>
        <a:lstStyle/>
        <a:p>
          <a:endParaRPr lang="zh-CN" altLang="en-US"/>
        </a:p>
      </dgm:t>
    </dgm:pt>
    <dgm:pt modelId="{36969AF0-6373-4A18-A77E-15B07A7A4FC4}">
      <dgm:prSet/>
      <dgm:spPr>
        <a:solidFill>
          <a:schemeClr val="accent1">
            <a:lumMod val="75000"/>
            <a:alpha val="90000"/>
          </a:schemeClr>
        </a:solidFill>
      </dgm:spPr>
      <dgm:t>
        <a:bodyPr/>
        <a:lstStyle/>
        <a:p>
          <a:pPr rtl="0"/>
          <a:r>
            <a:rPr kumimoji="1" lang="en-US" altLang="zh-CN" b="1" dirty="0"/>
            <a:t>Investigation</a:t>
          </a:r>
          <a:endParaRPr kumimoji="1" lang="en-US" b="1" dirty="0"/>
        </a:p>
      </dgm:t>
    </dgm:pt>
    <dgm:pt modelId="{46F44D85-BC28-4500-8F8B-2B1D30D8AE8F}" type="parTrans" cxnId="{5C50D99F-7D1C-4AAE-AC9B-C77823BCE71C}">
      <dgm:prSet/>
      <dgm:spPr/>
      <dgm:t>
        <a:bodyPr/>
        <a:lstStyle/>
        <a:p>
          <a:endParaRPr lang="zh-CN" altLang="en-US"/>
        </a:p>
      </dgm:t>
    </dgm:pt>
    <dgm:pt modelId="{9EBD6853-89FB-408F-844F-1F492DC1FF48}" type="sibTrans" cxnId="{5C50D99F-7D1C-4AAE-AC9B-C77823BCE71C}">
      <dgm:prSet/>
      <dgm:spPr/>
      <dgm:t>
        <a:bodyPr/>
        <a:lstStyle/>
        <a:p>
          <a:endParaRPr lang="zh-CN" altLang="en-US"/>
        </a:p>
      </dgm:t>
    </dgm:pt>
    <dgm:pt modelId="{179329BE-0701-483A-91A9-326D0CF437E8}">
      <dgm:prSet/>
      <dgm:spPr>
        <a:solidFill>
          <a:schemeClr val="accent1">
            <a:lumMod val="75000"/>
            <a:alpha val="90000"/>
          </a:schemeClr>
        </a:solidFill>
      </dgm:spPr>
      <dgm:t>
        <a:bodyPr/>
        <a:lstStyle/>
        <a:p>
          <a:pPr rtl="0"/>
          <a:r>
            <a:rPr kumimoji="1" lang="en-US" altLang="zh-CN" b="1" dirty="0"/>
            <a:t>Auditor</a:t>
          </a:r>
          <a:endParaRPr kumimoji="1" lang="en-US" b="1" dirty="0"/>
        </a:p>
      </dgm:t>
    </dgm:pt>
    <dgm:pt modelId="{4FEE9CC4-9004-4233-A9F7-688A6240E44D}" type="parTrans" cxnId="{BCFCC3CE-0CE2-430B-9340-EF049EA69F64}">
      <dgm:prSet/>
      <dgm:spPr/>
      <dgm:t>
        <a:bodyPr/>
        <a:lstStyle/>
        <a:p>
          <a:endParaRPr lang="zh-CN" altLang="en-US"/>
        </a:p>
      </dgm:t>
    </dgm:pt>
    <dgm:pt modelId="{5BB5E956-3B87-48EC-AA96-D1D1FCBF55D9}" type="sibTrans" cxnId="{BCFCC3CE-0CE2-430B-9340-EF049EA69F64}">
      <dgm:prSet/>
      <dgm:spPr/>
      <dgm:t>
        <a:bodyPr/>
        <a:lstStyle/>
        <a:p>
          <a:endParaRPr lang="zh-CN" altLang="en-US"/>
        </a:p>
      </dgm:t>
    </dgm:pt>
    <dgm:pt modelId="{5A07D354-AA0D-4C33-95C5-9CF37996C771}">
      <dgm:prSet/>
      <dgm:spPr>
        <a:solidFill>
          <a:schemeClr val="accent1">
            <a:lumMod val="75000"/>
            <a:alpha val="90000"/>
          </a:schemeClr>
        </a:solidFill>
      </dgm:spPr>
      <dgm:t>
        <a:bodyPr/>
        <a:lstStyle/>
        <a:p>
          <a:pPr rtl="0"/>
          <a:r>
            <a:rPr kumimoji="1" lang="en-US" altLang="zh-CN" b="1" dirty="0"/>
            <a:t>communicator</a:t>
          </a:r>
          <a:endParaRPr kumimoji="1" lang="en-US" b="1" dirty="0"/>
        </a:p>
      </dgm:t>
    </dgm:pt>
    <dgm:pt modelId="{97F57D00-FBC4-4BB9-BD61-04CB9D539E5A}" type="parTrans" cxnId="{137A0F8A-D660-4A49-9163-19BFC62F21F7}">
      <dgm:prSet/>
      <dgm:spPr/>
      <dgm:t>
        <a:bodyPr/>
        <a:lstStyle/>
        <a:p>
          <a:endParaRPr lang="zh-CN" altLang="en-US"/>
        </a:p>
      </dgm:t>
    </dgm:pt>
    <dgm:pt modelId="{A6892801-3862-4DEB-BE1A-29F48F2A3FB9}" type="sibTrans" cxnId="{137A0F8A-D660-4A49-9163-19BFC62F21F7}">
      <dgm:prSet/>
      <dgm:spPr/>
      <dgm:t>
        <a:bodyPr/>
        <a:lstStyle/>
        <a:p>
          <a:endParaRPr lang="zh-CN" altLang="en-US"/>
        </a:p>
      </dgm:t>
    </dgm:pt>
    <dgm:pt modelId="{55DA2F1D-5241-4FE0-83F3-62F76D633466}" type="pres">
      <dgm:prSet presAssocID="{BB53A6F0-2EE0-4AF7-83B8-7E89FF217476}" presName="Name0" presStyleCnt="0">
        <dgm:presLayoutVars>
          <dgm:dir/>
          <dgm:animLvl val="lvl"/>
          <dgm:resizeHandles val="exact"/>
        </dgm:presLayoutVars>
      </dgm:prSet>
      <dgm:spPr/>
    </dgm:pt>
    <dgm:pt modelId="{9C78A23A-9A07-4A01-A79F-B7BBFF587530}" type="pres">
      <dgm:prSet presAssocID="{E0BE0D1C-A8AE-4A89-B0D8-83B298D9C85F}" presName="linNode" presStyleCnt="0"/>
      <dgm:spPr/>
    </dgm:pt>
    <dgm:pt modelId="{A659770C-F549-49FB-89E3-5EB8A1974DC0}" type="pres">
      <dgm:prSet presAssocID="{E0BE0D1C-A8AE-4A89-B0D8-83B298D9C85F}" presName="parentText" presStyleLbl="node1" presStyleIdx="0" presStyleCnt="1">
        <dgm:presLayoutVars>
          <dgm:chMax val="1"/>
          <dgm:bulletEnabled val="1"/>
        </dgm:presLayoutVars>
      </dgm:prSet>
      <dgm:spPr/>
    </dgm:pt>
    <dgm:pt modelId="{14112063-8F70-4849-8D9B-B8C911CD5917}" type="pres">
      <dgm:prSet presAssocID="{E0BE0D1C-A8AE-4A89-B0D8-83B298D9C85F}" presName="descendantText" presStyleLbl="alignAccFollowNode1" presStyleIdx="0" presStyleCnt="1" custScaleY="125000">
        <dgm:presLayoutVars>
          <dgm:bulletEnabled val="1"/>
        </dgm:presLayoutVars>
      </dgm:prSet>
      <dgm:spPr/>
    </dgm:pt>
  </dgm:ptLst>
  <dgm:cxnLst>
    <dgm:cxn modelId="{E3BA330B-5D1C-4DFE-A02F-F8A52B4454EB}" type="presOf" srcId="{36969AF0-6373-4A18-A77E-15B07A7A4FC4}" destId="{14112063-8F70-4849-8D9B-B8C911CD5917}" srcOrd="0" destOrd="3" presId="urn:microsoft.com/office/officeart/2005/8/layout/vList5"/>
    <dgm:cxn modelId="{5EE4F30D-378F-4AF7-A07C-40F0F3789B35}" srcId="{E0BE0D1C-A8AE-4A89-B0D8-83B298D9C85F}" destId="{8F1788D5-C8F4-46BB-A92B-06E69CA8A43E}" srcOrd="2" destOrd="0" parTransId="{D9FB82F0-0AD7-4153-AD8D-A328602E5106}" sibTransId="{703D6772-6FEA-46FA-83B3-A6EFFC9215B9}"/>
    <dgm:cxn modelId="{D7ECE331-DD7C-42D8-8270-82A48C98F3B9}" type="presOf" srcId="{5A07D354-AA0D-4C33-95C5-9CF37996C771}" destId="{14112063-8F70-4849-8D9B-B8C911CD5917}" srcOrd="0" destOrd="5" presId="urn:microsoft.com/office/officeart/2005/8/layout/vList5"/>
    <dgm:cxn modelId="{A814B25D-0A76-4EFA-B0D5-274D551BEB4A}" srcId="{E0BE0D1C-A8AE-4A89-B0D8-83B298D9C85F}" destId="{1A4B4EA3-7918-4DBA-9B96-0E7CE30B3561}" srcOrd="0" destOrd="0" parTransId="{4AC7FA64-D75F-428C-9796-7717DDFE4223}" sibTransId="{3D1CF283-EB59-4141-BA8B-8B3C137A655E}"/>
    <dgm:cxn modelId="{15BC1764-D016-408C-B10B-A642227EBC20}" type="presOf" srcId="{E0BE0D1C-A8AE-4A89-B0D8-83B298D9C85F}" destId="{A659770C-F549-49FB-89E3-5EB8A1974DC0}" srcOrd="0" destOrd="0" presId="urn:microsoft.com/office/officeart/2005/8/layout/vList5"/>
    <dgm:cxn modelId="{60C83176-8604-4DCD-A502-AB25224EEDA5}" type="presOf" srcId="{1A4B4EA3-7918-4DBA-9B96-0E7CE30B3561}" destId="{14112063-8F70-4849-8D9B-B8C911CD5917}" srcOrd="0" destOrd="0" presId="urn:microsoft.com/office/officeart/2005/8/layout/vList5"/>
    <dgm:cxn modelId="{08F8A577-CA4C-4EE9-B632-4DEFA8BE79F5}" srcId="{BB53A6F0-2EE0-4AF7-83B8-7E89FF217476}" destId="{E0BE0D1C-A8AE-4A89-B0D8-83B298D9C85F}" srcOrd="0" destOrd="0" parTransId="{7DEC7620-840A-4059-AB76-5D30E0F2BC2D}" sibTransId="{965E7D2B-5BE8-45E7-8219-E1E7BEF2091D}"/>
    <dgm:cxn modelId="{859A5D78-20F0-4C41-B647-906F704E922E}" type="presOf" srcId="{8F1788D5-C8F4-46BB-A92B-06E69CA8A43E}" destId="{14112063-8F70-4849-8D9B-B8C911CD5917}" srcOrd="0" destOrd="2" presId="urn:microsoft.com/office/officeart/2005/8/layout/vList5"/>
    <dgm:cxn modelId="{137A0F8A-D660-4A49-9163-19BFC62F21F7}" srcId="{E0BE0D1C-A8AE-4A89-B0D8-83B298D9C85F}" destId="{5A07D354-AA0D-4C33-95C5-9CF37996C771}" srcOrd="5" destOrd="0" parTransId="{97F57D00-FBC4-4BB9-BD61-04CB9D539E5A}" sibTransId="{A6892801-3862-4DEB-BE1A-29F48F2A3FB9}"/>
    <dgm:cxn modelId="{7D590090-968B-402A-BBD3-2EF1BDC05196}" type="presOf" srcId="{D7CC6A99-F275-4A0B-BE1A-2CD94C9199AE}" destId="{14112063-8F70-4849-8D9B-B8C911CD5917}" srcOrd="0" destOrd="6" presId="urn:microsoft.com/office/officeart/2005/8/layout/vList5"/>
    <dgm:cxn modelId="{0382CF91-EAC8-4A40-9BEC-56553AFBA15D}" type="presOf" srcId="{179329BE-0701-483A-91A9-326D0CF437E8}" destId="{14112063-8F70-4849-8D9B-B8C911CD5917}" srcOrd="0" destOrd="4" presId="urn:microsoft.com/office/officeart/2005/8/layout/vList5"/>
    <dgm:cxn modelId="{1B989794-D714-4CD2-B20A-8E5BF104CF52}" type="presOf" srcId="{BB53A6F0-2EE0-4AF7-83B8-7E89FF217476}" destId="{55DA2F1D-5241-4FE0-83F3-62F76D633466}" srcOrd="0" destOrd="0" presId="urn:microsoft.com/office/officeart/2005/8/layout/vList5"/>
    <dgm:cxn modelId="{5C50D99F-7D1C-4AAE-AC9B-C77823BCE71C}" srcId="{E0BE0D1C-A8AE-4A89-B0D8-83B298D9C85F}" destId="{36969AF0-6373-4A18-A77E-15B07A7A4FC4}" srcOrd="3" destOrd="0" parTransId="{46F44D85-BC28-4500-8F8B-2B1D30D8AE8F}" sibTransId="{9EBD6853-89FB-408F-844F-1F492DC1FF48}"/>
    <dgm:cxn modelId="{BCFCC3CE-0CE2-430B-9340-EF049EA69F64}" srcId="{E0BE0D1C-A8AE-4A89-B0D8-83B298D9C85F}" destId="{179329BE-0701-483A-91A9-326D0CF437E8}" srcOrd="4" destOrd="0" parTransId="{4FEE9CC4-9004-4233-A9F7-688A6240E44D}" sibTransId="{5BB5E956-3B87-48EC-AA96-D1D1FCBF55D9}"/>
    <dgm:cxn modelId="{B6F6C2CF-9B82-43E9-AB83-ABCF427F5CE9}" type="presOf" srcId="{E8361C6B-002F-4730-AAA2-303E196FC0CA}" destId="{14112063-8F70-4849-8D9B-B8C911CD5917}" srcOrd="0" destOrd="1" presId="urn:microsoft.com/office/officeart/2005/8/layout/vList5"/>
    <dgm:cxn modelId="{13FF2FD8-C6D0-4776-9DF0-D98AFB0FCFE7}" srcId="{E0BE0D1C-A8AE-4A89-B0D8-83B298D9C85F}" destId="{E8361C6B-002F-4730-AAA2-303E196FC0CA}" srcOrd="1" destOrd="0" parTransId="{4D5D06A4-167F-4C24-B126-23A512FE5995}" sibTransId="{F91CE1C5-B1E9-43F6-9DA7-A5669D37EADF}"/>
    <dgm:cxn modelId="{E136E5FB-C79E-4BAB-A631-2A1D1B5D6B91}" srcId="{E0BE0D1C-A8AE-4A89-B0D8-83B298D9C85F}" destId="{D7CC6A99-F275-4A0B-BE1A-2CD94C9199AE}" srcOrd="6" destOrd="0" parTransId="{8313239A-63A6-4BEB-9DAE-91734794361C}" sibTransId="{2C968995-028B-485B-BE38-F5A35E4913D9}"/>
    <dgm:cxn modelId="{CA67AEE5-C5FA-4595-B496-3DA5C34212FF}" type="presParOf" srcId="{55DA2F1D-5241-4FE0-83F3-62F76D633466}" destId="{9C78A23A-9A07-4A01-A79F-B7BBFF587530}" srcOrd="0" destOrd="0" presId="urn:microsoft.com/office/officeart/2005/8/layout/vList5"/>
    <dgm:cxn modelId="{DA9D1968-C31C-4AD6-8D68-57E14078C98B}" type="presParOf" srcId="{9C78A23A-9A07-4A01-A79F-B7BBFF587530}" destId="{A659770C-F549-49FB-89E3-5EB8A1974DC0}" srcOrd="0" destOrd="0" presId="urn:microsoft.com/office/officeart/2005/8/layout/vList5"/>
    <dgm:cxn modelId="{EF8E92B7-7D3F-4906-8312-8A398C645713}" type="presParOf" srcId="{9C78A23A-9A07-4A01-A79F-B7BBFF587530}" destId="{14112063-8F70-4849-8D9B-B8C911CD5917}" srcOrd="1" destOrd="0" presId="urn:microsoft.com/office/officeart/2005/8/layout/vList5"/>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009F2B-8351-4A2E-92F7-8B3EAAE40170}" type="doc">
      <dgm:prSet loTypeId="urn:microsoft.com/office/officeart/2005/8/layout/process1" loCatId="process" qsTypeId="urn:microsoft.com/office/officeart/2005/8/quickstyle/simple1" qsCatId="simple" csTypeId="urn:microsoft.com/office/officeart/2005/8/colors/accent1_2" csCatId="accent1" phldr="1"/>
      <dgm:spPr/>
    </dgm:pt>
    <dgm:pt modelId="{4B2A198F-E02D-4658-87D2-3431B165D17B}">
      <dgm:prSet phldrT="[文本]" custT="1"/>
      <dgm:spPr>
        <a:solidFill>
          <a:schemeClr val="bg1"/>
        </a:solidFill>
        <a:ln>
          <a:solidFill>
            <a:srgbClr val="0070C0"/>
          </a:solidFill>
        </a:ln>
      </dgm:spPr>
      <dgm:t>
        <a:bodyPr/>
        <a:lstStyle/>
        <a:p>
          <a:r>
            <a:rPr lang="en-US" altLang="zh-CN" sz="2000" dirty="0">
              <a:solidFill>
                <a:srgbClr val="4F81BD"/>
              </a:solidFill>
            </a:rPr>
            <a:t>SECONARY  INDS</a:t>
          </a:r>
          <a:endParaRPr lang="zh-CN" altLang="en-US" sz="2000" dirty="0">
            <a:solidFill>
              <a:srgbClr val="4F81BD"/>
            </a:solidFill>
          </a:endParaRPr>
        </a:p>
      </dgm:t>
    </dgm:pt>
    <dgm:pt modelId="{D0B9AF87-9ACE-4DE2-8C3D-45E5A6592038}" type="parTrans" cxnId="{BF91BAF4-91ED-4147-AABC-5D882895FD93}">
      <dgm:prSet/>
      <dgm:spPr/>
      <dgm:t>
        <a:bodyPr/>
        <a:lstStyle/>
        <a:p>
          <a:endParaRPr lang="zh-CN" altLang="en-US"/>
        </a:p>
      </dgm:t>
    </dgm:pt>
    <dgm:pt modelId="{8C95C5BC-963D-4ED3-99F4-F9DF517C48EF}" type="sibTrans" cxnId="{BF91BAF4-91ED-4147-AABC-5D882895FD93}">
      <dgm:prSet/>
      <dgm:spPr>
        <a:solidFill>
          <a:srgbClr val="00B050"/>
        </a:solidFill>
      </dgm:spPr>
      <dgm:t>
        <a:bodyPr/>
        <a:lstStyle/>
        <a:p>
          <a:endParaRPr lang="zh-CN" altLang="en-US"/>
        </a:p>
      </dgm:t>
    </dgm:pt>
    <dgm:pt modelId="{D5CD10F1-2AA2-4542-8B03-21BD7AFC6DCC}">
      <dgm:prSet phldrT="[文本]" custT="1"/>
      <dgm:spPr>
        <a:solidFill>
          <a:schemeClr val="bg1"/>
        </a:solidFill>
        <a:ln>
          <a:solidFill>
            <a:srgbClr val="0070C0"/>
          </a:solidFill>
        </a:ln>
      </dgm:spPr>
      <dgm:t>
        <a:bodyPr/>
        <a:lstStyle/>
        <a:p>
          <a:r>
            <a:rPr lang="en-US" altLang="zh-CN" sz="2000" dirty="0">
              <a:solidFill>
                <a:srgbClr val="4F81BD"/>
              </a:solidFill>
            </a:rPr>
            <a:t>PRIMARY INDS </a:t>
          </a:r>
          <a:endParaRPr lang="zh-CN" altLang="en-US" sz="2000" dirty="0">
            <a:solidFill>
              <a:srgbClr val="4F81BD"/>
            </a:solidFill>
          </a:endParaRPr>
        </a:p>
      </dgm:t>
    </dgm:pt>
    <dgm:pt modelId="{04C23F8C-BB07-4919-846C-BFBDD04DA6A1}" type="parTrans" cxnId="{17E3412E-660B-4856-8ECC-BEBCF145F42C}">
      <dgm:prSet/>
      <dgm:spPr/>
      <dgm:t>
        <a:bodyPr/>
        <a:lstStyle/>
        <a:p>
          <a:endParaRPr lang="zh-CN" altLang="en-US"/>
        </a:p>
      </dgm:t>
    </dgm:pt>
    <dgm:pt modelId="{0B23D385-23D2-4809-9412-C2E5048CF481}" type="sibTrans" cxnId="{17E3412E-660B-4856-8ECC-BEBCF145F42C}">
      <dgm:prSet/>
      <dgm:spPr>
        <a:solidFill>
          <a:srgbClr val="00B050"/>
        </a:solidFill>
      </dgm:spPr>
      <dgm:t>
        <a:bodyPr/>
        <a:lstStyle/>
        <a:p>
          <a:endParaRPr lang="zh-CN" altLang="en-US"/>
        </a:p>
      </dgm:t>
    </dgm:pt>
    <dgm:pt modelId="{B1ECAD5C-297E-4E4A-B16C-77101A97D608}">
      <dgm:prSet phldrT="[文本]" custT="1"/>
      <dgm:spPr>
        <a:solidFill>
          <a:schemeClr val="bg1"/>
        </a:solidFill>
        <a:ln>
          <a:solidFill>
            <a:srgbClr val="0070C0"/>
          </a:solidFill>
        </a:ln>
      </dgm:spPr>
      <dgm:t>
        <a:bodyPr/>
        <a:lstStyle/>
        <a:p>
          <a:r>
            <a:rPr lang="en-US" altLang="zh-CN" sz="2000" dirty="0">
              <a:solidFill>
                <a:srgbClr val="4F81BD"/>
              </a:solidFill>
            </a:rPr>
            <a:t>TARGETS</a:t>
          </a:r>
          <a:endParaRPr lang="zh-CN" altLang="en-US" sz="2000" dirty="0">
            <a:solidFill>
              <a:srgbClr val="4F81BD"/>
            </a:solidFill>
          </a:endParaRPr>
        </a:p>
      </dgm:t>
    </dgm:pt>
    <dgm:pt modelId="{B7572F4A-DA85-4A60-A0FA-3A540D497CDC}" type="parTrans" cxnId="{58853205-D1AF-4876-AED1-3F022F89E82F}">
      <dgm:prSet/>
      <dgm:spPr/>
      <dgm:t>
        <a:bodyPr/>
        <a:lstStyle/>
        <a:p>
          <a:endParaRPr lang="zh-CN" altLang="en-US"/>
        </a:p>
      </dgm:t>
    </dgm:pt>
    <dgm:pt modelId="{746ECB1A-6641-4B93-837E-37986640966D}" type="sibTrans" cxnId="{58853205-D1AF-4876-AED1-3F022F89E82F}">
      <dgm:prSet/>
      <dgm:spPr/>
      <dgm:t>
        <a:bodyPr/>
        <a:lstStyle/>
        <a:p>
          <a:endParaRPr lang="zh-CN" altLang="en-US"/>
        </a:p>
      </dgm:t>
    </dgm:pt>
    <dgm:pt modelId="{D32807E3-D219-460E-87F6-285A0196166F}" type="pres">
      <dgm:prSet presAssocID="{65009F2B-8351-4A2E-92F7-8B3EAAE40170}" presName="Name0" presStyleCnt="0">
        <dgm:presLayoutVars>
          <dgm:dir/>
          <dgm:resizeHandles val="exact"/>
        </dgm:presLayoutVars>
      </dgm:prSet>
      <dgm:spPr/>
    </dgm:pt>
    <dgm:pt modelId="{B6BA2301-8A39-4FB2-872B-26729CA61AD2}" type="pres">
      <dgm:prSet presAssocID="{4B2A198F-E02D-4658-87D2-3431B165D17B}" presName="node" presStyleLbl="node1" presStyleIdx="0" presStyleCnt="3">
        <dgm:presLayoutVars>
          <dgm:bulletEnabled val="1"/>
        </dgm:presLayoutVars>
      </dgm:prSet>
      <dgm:spPr/>
    </dgm:pt>
    <dgm:pt modelId="{616B4DE2-F790-4E5C-8C0F-EBD3A165CB5E}" type="pres">
      <dgm:prSet presAssocID="{8C95C5BC-963D-4ED3-99F4-F9DF517C48EF}" presName="sibTrans" presStyleLbl="sibTrans2D1" presStyleIdx="0" presStyleCnt="2" custAng="10800000"/>
      <dgm:spPr/>
    </dgm:pt>
    <dgm:pt modelId="{5CF1945F-A9AC-4D97-B6B0-5ED1369D69F9}" type="pres">
      <dgm:prSet presAssocID="{8C95C5BC-963D-4ED3-99F4-F9DF517C48EF}" presName="connectorText" presStyleLbl="sibTrans2D1" presStyleIdx="0" presStyleCnt="2"/>
      <dgm:spPr/>
    </dgm:pt>
    <dgm:pt modelId="{DA17AB6A-01E8-42F3-BAC8-79A2C3EB0A1A}" type="pres">
      <dgm:prSet presAssocID="{D5CD10F1-2AA2-4542-8B03-21BD7AFC6DCC}" presName="node" presStyleLbl="node1" presStyleIdx="1" presStyleCnt="3">
        <dgm:presLayoutVars>
          <dgm:bulletEnabled val="1"/>
        </dgm:presLayoutVars>
      </dgm:prSet>
      <dgm:spPr/>
    </dgm:pt>
    <dgm:pt modelId="{2AF538D0-33F1-4509-B099-302CB8242005}" type="pres">
      <dgm:prSet presAssocID="{0B23D385-23D2-4809-9412-C2E5048CF481}" presName="sibTrans" presStyleLbl="sibTrans2D1" presStyleIdx="1" presStyleCnt="2" custAng="10800000"/>
      <dgm:spPr/>
    </dgm:pt>
    <dgm:pt modelId="{C6D52F7A-5F14-4A3A-ABF9-59A643658D5D}" type="pres">
      <dgm:prSet presAssocID="{0B23D385-23D2-4809-9412-C2E5048CF481}" presName="connectorText" presStyleLbl="sibTrans2D1" presStyleIdx="1" presStyleCnt="2"/>
      <dgm:spPr/>
    </dgm:pt>
    <dgm:pt modelId="{2885A0F3-DC90-4B96-9615-D1464738D729}" type="pres">
      <dgm:prSet presAssocID="{B1ECAD5C-297E-4E4A-B16C-77101A97D608}" presName="node" presStyleLbl="node1" presStyleIdx="2" presStyleCnt="3" custLinFactNeighborX="-3231" custLinFactNeighborY="-987">
        <dgm:presLayoutVars>
          <dgm:bulletEnabled val="1"/>
        </dgm:presLayoutVars>
      </dgm:prSet>
      <dgm:spPr/>
    </dgm:pt>
  </dgm:ptLst>
  <dgm:cxnLst>
    <dgm:cxn modelId="{85C30B01-E519-4EAF-B0B6-5D0C856B513F}" type="presOf" srcId="{0B23D385-23D2-4809-9412-C2E5048CF481}" destId="{C6D52F7A-5F14-4A3A-ABF9-59A643658D5D}" srcOrd="1" destOrd="0" presId="urn:microsoft.com/office/officeart/2005/8/layout/process1"/>
    <dgm:cxn modelId="{58853205-D1AF-4876-AED1-3F022F89E82F}" srcId="{65009F2B-8351-4A2E-92F7-8B3EAAE40170}" destId="{B1ECAD5C-297E-4E4A-B16C-77101A97D608}" srcOrd="2" destOrd="0" parTransId="{B7572F4A-DA85-4A60-A0FA-3A540D497CDC}" sibTransId="{746ECB1A-6641-4B93-837E-37986640966D}"/>
    <dgm:cxn modelId="{17E3412E-660B-4856-8ECC-BEBCF145F42C}" srcId="{65009F2B-8351-4A2E-92F7-8B3EAAE40170}" destId="{D5CD10F1-2AA2-4542-8B03-21BD7AFC6DCC}" srcOrd="1" destOrd="0" parTransId="{04C23F8C-BB07-4919-846C-BFBDD04DA6A1}" sibTransId="{0B23D385-23D2-4809-9412-C2E5048CF481}"/>
    <dgm:cxn modelId="{83D61F43-722D-416F-990C-BE3DBF86E0CA}" type="presOf" srcId="{0B23D385-23D2-4809-9412-C2E5048CF481}" destId="{2AF538D0-33F1-4509-B099-302CB8242005}" srcOrd="0" destOrd="0" presId="urn:microsoft.com/office/officeart/2005/8/layout/process1"/>
    <dgm:cxn modelId="{349CC16C-3B95-4561-BF7D-F0F541005416}" type="presOf" srcId="{D5CD10F1-2AA2-4542-8B03-21BD7AFC6DCC}" destId="{DA17AB6A-01E8-42F3-BAC8-79A2C3EB0A1A}" srcOrd="0" destOrd="0" presId="urn:microsoft.com/office/officeart/2005/8/layout/process1"/>
    <dgm:cxn modelId="{3E691277-5484-467F-A6CE-3147EA4BCF1E}" type="presOf" srcId="{8C95C5BC-963D-4ED3-99F4-F9DF517C48EF}" destId="{5CF1945F-A9AC-4D97-B6B0-5ED1369D69F9}" srcOrd="1" destOrd="0" presId="urn:microsoft.com/office/officeart/2005/8/layout/process1"/>
    <dgm:cxn modelId="{DA1C6E7B-A285-4AB7-9E2B-B54A5FD78ECC}" type="presOf" srcId="{4B2A198F-E02D-4658-87D2-3431B165D17B}" destId="{B6BA2301-8A39-4FB2-872B-26729CA61AD2}" srcOrd="0" destOrd="0" presId="urn:microsoft.com/office/officeart/2005/8/layout/process1"/>
    <dgm:cxn modelId="{03DBB282-BF21-4E3D-8F9D-06BD481F7311}" type="presOf" srcId="{B1ECAD5C-297E-4E4A-B16C-77101A97D608}" destId="{2885A0F3-DC90-4B96-9615-D1464738D729}" srcOrd="0" destOrd="0" presId="urn:microsoft.com/office/officeart/2005/8/layout/process1"/>
    <dgm:cxn modelId="{EF57F88A-CF29-4D9B-BE00-CFE72B7082AE}" type="presOf" srcId="{65009F2B-8351-4A2E-92F7-8B3EAAE40170}" destId="{D32807E3-D219-460E-87F6-285A0196166F}" srcOrd="0" destOrd="0" presId="urn:microsoft.com/office/officeart/2005/8/layout/process1"/>
    <dgm:cxn modelId="{338320EB-5F97-4B25-A472-67C8C3DA780E}" type="presOf" srcId="{8C95C5BC-963D-4ED3-99F4-F9DF517C48EF}" destId="{616B4DE2-F790-4E5C-8C0F-EBD3A165CB5E}" srcOrd="0" destOrd="0" presId="urn:microsoft.com/office/officeart/2005/8/layout/process1"/>
    <dgm:cxn modelId="{BF91BAF4-91ED-4147-AABC-5D882895FD93}" srcId="{65009F2B-8351-4A2E-92F7-8B3EAAE40170}" destId="{4B2A198F-E02D-4658-87D2-3431B165D17B}" srcOrd="0" destOrd="0" parTransId="{D0B9AF87-9ACE-4DE2-8C3D-45E5A6592038}" sibTransId="{8C95C5BC-963D-4ED3-99F4-F9DF517C48EF}"/>
    <dgm:cxn modelId="{F1028492-944D-45F3-8189-E961CC3DE2D3}" type="presParOf" srcId="{D32807E3-D219-460E-87F6-285A0196166F}" destId="{B6BA2301-8A39-4FB2-872B-26729CA61AD2}" srcOrd="0" destOrd="0" presId="urn:microsoft.com/office/officeart/2005/8/layout/process1"/>
    <dgm:cxn modelId="{D6AE23B4-0CC6-4975-AE75-3DA3B2097477}" type="presParOf" srcId="{D32807E3-D219-460E-87F6-285A0196166F}" destId="{616B4DE2-F790-4E5C-8C0F-EBD3A165CB5E}" srcOrd="1" destOrd="0" presId="urn:microsoft.com/office/officeart/2005/8/layout/process1"/>
    <dgm:cxn modelId="{43F3A2A6-6CE7-4060-972A-6A0DF6C3AFE4}" type="presParOf" srcId="{616B4DE2-F790-4E5C-8C0F-EBD3A165CB5E}" destId="{5CF1945F-A9AC-4D97-B6B0-5ED1369D69F9}" srcOrd="0" destOrd="0" presId="urn:microsoft.com/office/officeart/2005/8/layout/process1"/>
    <dgm:cxn modelId="{E0155B0F-5741-4B2F-AF63-47995F8C600F}" type="presParOf" srcId="{D32807E3-D219-460E-87F6-285A0196166F}" destId="{DA17AB6A-01E8-42F3-BAC8-79A2C3EB0A1A}" srcOrd="2" destOrd="0" presId="urn:microsoft.com/office/officeart/2005/8/layout/process1"/>
    <dgm:cxn modelId="{BC83388D-20A6-4BFB-B711-0FA7AAFCA172}" type="presParOf" srcId="{D32807E3-D219-460E-87F6-285A0196166F}" destId="{2AF538D0-33F1-4509-B099-302CB8242005}" srcOrd="3" destOrd="0" presId="urn:microsoft.com/office/officeart/2005/8/layout/process1"/>
    <dgm:cxn modelId="{C73C9914-6F49-410C-AE58-D7581E0CABC3}" type="presParOf" srcId="{2AF538D0-33F1-4509-B099-302CB8242005}" destId="{C6D52F7A-5F14-4A3A-ABF9-59A643658D5D}" srcOrd="0" destOrd="0" presId="urn:microsoft.com/office/officeart/2005/8/layout/process1"/>
    <dgm:cxn modelId="{B1CBF2F5-12F3-4049-8488-C4E94206F382}" type="presParOf" srcId="{D32807E3-D219-460E-87F6-285A0196166F}" destId="{2885A0F3-DC90-4B96-9615-D1464738D72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09F2B-8351-4A2E-92F7-8B3EAAE40170}" type="doc">
      <dgm:prSet loTypeId="urn:microsoft.com/office/officeart/2005/8/layout/process1" loCatId="process" qsTypeId="urn:microsoft.com/office/officeart/2005/8/quickstyle/simple1" qsCatId="simple" csTypeId="urn:microsoft.com/office/officeart/2005/8/colors/accent1_2" csCatId="accent1" phldr="1"/>
      <dgm:spPr/>
    </dgm:pt>
    <dgm:pt modelId="{4B2A198F-E02D-4658-87D2-3431B165D17B}">
      <dgm:prSet phldrT="[文本]" custT="1"/>
      <dgm:spPr>
        <a:solidFill>
          <a:schemeClr val="bg1"/>
        </a:solidFill>
        <a:ln>
          <a:solidFill>
            <a:srgbClr val="0070C0"/>
          </a:solidFill>
        </a:ln>
      </dgm:spPr>
      <dgm:t>
        <a:bodyPr/>
        <a:lstStyle/>
        <a:p>
          <a:r>
            <a:rPr lang="en-US" altLang="zh-CN" sz="2000" dirty="0">
              <a:solidFill>
                <a:srgbClr val="4F81BD"/>
              </a:solidFill>
            </a:rPr>
            <a:t>FACTORS</a:t>
          </a:r>
          <a:endParaRPr lang="zh-CN" altLang="en-US" sz="2000" dirty="0">
            <a:solidFill>
              <a:srgbClr val="4F81BD"/>
            </a:solidFill>
          </a:endParaRPr>
        </a:p>
      </dgm:t>
    </dgm:pt>
    <dgm:pt modelId="{D0B9AF87-9ACE-4DE2-8C3D-45E5A6592038}" type="parTrans" cxnId="{BF91BAF4-91ED-4147-AABC-5D882895FD93}">
      <dgm:prSet/>
      <dgm:spPr/>
      <dgm:t>
        <a:bodyPr/>
        <a:lstStyle/>
        <a:p>
          <a:endParaRPr lang="zh-CN" altLang="en-US"/>
        </a:p>
      </dgm:t>
    </dgm:pt>
    <dgm:pt modelId="{8C95C5BC-963D-4ED3-99F4-F9DF517C48EF}" type="sibTrans" cxnId="{BF91BAF4-91ED-4147-AABC-5D882895FD93}">
      <dgm:prSet/>
      <dgm:spPr>
        <a:solidFill>
          <a:srgbClr val="0070C0"/>
        </a:solidFill>
      </dgm:spPr>
      <dgm:t>
        <a:bodyPr/>
        <a:lstStyle/>
        <a:p>
          <a:endParaRPr lang="zh-CN" altLang="en-US"/>
        </a:p>
      </dgm:t>
    </dgm:pt>
    <dgm:pt modelId="{D5CD10F1-2AA2-4542-8B03-21BD7AFC6DCC}">
      <dgm:prSet phldrT="[文本]" custT="1"/>
      <dgm:spPr>
        <a:solidFill>
          <a:schemeClr val="bg1"/>
        </a:solidFill>
        <a:ln>
          <a:solidFill>
            <a:srgbClr val="0070C0"/>
          </a:solidFill>
        </a:ln>
      </dgm:spPr>
      <dgm:t>
        <a:bodyPr/>
        <a:lstStyle/>
        <a:p>
          <a:r>
            <a:rPr lang="en-US" altLang="zh-CN" sz="2000" dirty="0">
              <a:solidFill>
                <a:srgbClr val="4F81BD"/>
              </a:solidFill>
            </a:rPr>
            <a:t>UAS</a:t>
          </a:r>
          <a:endParaRPr lang="zh-CN" altLang="en-US" sz="2000" dirty="0">
            <a:solidFill>
              <a:srgbClr val="4F81BD"/>
            </a:solidFill>
          </a:endParaRPr>
        </a:p>
      </dgm:t>
    </dgm:pt>
    <dgm:pt modelId="{04C23F8C-BB07-4919-846C-BFBDD04DA6A1}" type="parTrans" cxnId="{17E3412E-660B-4856-8ECC-BEBCF145F42C}">
      <dgm:prSet/>
      <dgm:spPr/>
      <dgm:t>
        <a:bodyPr/>
        <a:lstStyle/>
        <a:p>
          <a:endParaRPr lang="zh-CN" altLang="en-US"/>
        </a:p>
      </dgm:t>
    </dgm:pt>
    <dgm:pt modelId="{0B23D385-23D2-4809-9412-C2E5048CF481}" type="sibTrans" cxnId="{17E3412E-660B-4856-8ECC-BEBCF145F42C}">
      <dgm:prSet/>
      <dgm:spPr>
        <a:solidFill>
          <a:srgbClr val="0070C0"/>
        </a:solidFill>
      </dgm:spPr>
      <dgm:t>
        <a:bodyPr/>
        <a:lstStyle/>
        <a:p>
          <a:endParaRPr lang="zh-CN" altLang="en-US"/>
        </a:p>
      </dgm:t>
    </dgm:pt>
    <dgm:pt modelId="{B1ECAD5C-297E-4E4A-B16C-77101A97D608}">
      <dgm:prSet phldrT="[文本]" custT="1"/>
      <dgm:spPr>
        <a:solidFill>
          <a:schemeClr val="bg1"/>
        </a:solidFill>
        <a:ln>
          <a:solidFill>
            <a:srgbClr val="0070C0"/>
          </a:solidFill>
        </a:ln>
      </dgm:spPr>
      <dgm:t>
        <a:bodyPr/>
        <a:lstStyle/>
        <a:p>
          <a:r>
            <a:rPr lang="en-US" altLang="zh-CN" sz="2000" dirty="0">
              <a:solidFill>
                <a:srgbClr val="4F81BD"/>
              </a:solidFill>
            </a:rPr>
            <a:t>ACTUAL PRFORMANCE</a:t>
          </a:r>
          <a:endParaRPr lang="zh-CN" altLang="en-US" sz="2000" dirty="0">
            <a:solidFill>
              <a:srgbClr val="4F81BD"/>
            </a:solidFill>
          </a:endParaRPr>
        </a:p>
      </dgm:t>
    </dgm:pt>
    <dgm:pt modelId="{B7572F4A-DA85-4A60-A0FA-3A540D497CDC}" type="parTrans" cxnId="{58853205-D1AF-4876-AED1-3F022F89E82F}">
      <dgm:prSet/>
      <dgm:spPr/>
      <dgm:t>
        <a:bodyPr/>
        <a:lstStyle/>
        <a:p>
          <a:endParaRPr lang="zh-CN" altLang="en-US"/>
        </a:p>
      </dgm:t>
    </dgm:pt>
    <dgm:pt modelId="{746ECB1A-6641-4B93-837E-37986640966D}" type="sibTrans" cxnId="{58853205-D1AF-4876-AED1-3F022F89E82F}">
      <dgm:prSet/>
      <dgm:spPr/>
      <dgm:t>
        <a:bodyPr/>
        <a:lstStyle/>
        <a:p>
          <a:endParaRPr lang="zh-CN" altLang="en-US"/>
        </a:p>
      </dgm:t>
    </dgm:pt>
    <dgm:pt modelId="{D32807E3-D219-460E-87F6-285A0196166F}" type="pres">
      <dgm:prSet presAssocID="{65009F2B-8351-4A2E-92F7-8B3EAAE40170}" presName="Name0" presStyleCnt="0">
        <dgm:presLayoutVars>
          <dgm:dir/>
          <dgm:resizeHandles val="exact"/>
        </dgm:presLayoutVars>
      </dgm:prSet>
      <dgm:spPr/>
    </dgm:pt>
    <dgm:pt modelId="{B6BA2301-8A39-4FB2-872B-26729CA61AD2}" type="pres">
      <dgm:prSet presAssocID="{4B2A198F-E02D-4658-87D2-3431B165D17B}" presName="node" presStyleLbl="node1" presStyleIdx="0" presStyleCnt="3">
        <dgm:presLayoutVars>
          <dgm:bulletEnabled val="1"/>
        </dgm:presLayoutVars>
      </dgm:prSet>
      <dgm:spPr/>
    </dgm:pt>
    <dgm:pt modelId="{616B4DE2-F790-4E5C-8C0F-EBD3A165CB5E}" type="pres">
      <dgm:prSet presAssocID="{8C95C5BC-963D-4ED3-99F4-F9DF517C48EF}" presName="sibTrans" presStyleLbl="sibTrans2D1" presStyleIdx="0" presStyleCnt="2" custAng="0"/>
      <dgm:spPr/>
    </dgm:pt>
    <dgm:pt modelId="{5CF1945F-A9AC-4D97-B6B0-5ED1369D69F9}" type="pres">
      <dgm:prSet presAssocID="{8C95C5BC-963D-4ED3-99F4-F9DF517C48EF}" presName="connectorText" presStyleLbl="sibTrans2D1" presStyleIdx="0" presStyleCnt="2"/>
      <dgm:spPr/>
    </dgm:pt>
    <dgm:pt modelId="{DA17AB6A-01E8-42F3-BAC8-79A2C3EB0A1A}" type="pres">
      <dgm:prSet presAssocID="{D5CD10F1-2AA2-4542-8B03-21BD7AFC6DCC}" presName="node" presStyleLbl="node1" presStyleIdx="1" presStyleCnt="3">
        <dgm:presLayoutVars>
          <dgm:bulletEnabled val="1"/>
        </dgm:presLayoutVars>
      </dgm:prSet>
      <dgm:spPr/>
    </dgm:pt>
    <dgm:pt modelId="{2AF538D0-33F1-4509-B099-302CB8242005}" type="pres">
      <dgm:prSet presAssocID="{0B23D385-23D2-4809-9412-C2E5048CF481}" presName="sibTrans" presStyleLbl="sibTrans2D1" presStyleIdx="1" presStyleCnt="2" custAng="0"/>
      <dgm:spPr/>
    </dgm:pt>
    <dgm:pt modelId="{C6D52F7A-5F14-4A3A-ABF9-59A643658D5D}" type="pres">
      <dgm:prSet presAssocID="{0B23D385-23D2-4809-9412-C2E5048CF481}" presName="connectorText" presStyleLbl="sibTrans2D1" presStyleIdx="1" presStyleCnt="2"/>
      <dgm:spPr/>
    </dgm:pt>
    <dgm:pt modelId="{2885A0F3-DC90-4B96-9615-D1464738D729}" type="pres">
      <dgm:prSet presAssocID="{B1ECAD5C-297E-4E4A-B16C-77101A97D608}" presName="node" presStyleLbl="node1" presStyleIdx="2" presStyleCnt="3">
        <dgm:presLayoutVars>
          <dgm:bulletEnabled val="1"/>
        </dgm:presLayoutVars>
      </dgm:prSet>
      <dgm:spPr/>
    </dgm:pt>
  </dgm:ptLst>
  <dgm:cxnLst>
    <dgm:cxn modelId="{58853205-D1AF-4876-AED1-3F022F89E82F}" srcId="{65009F2B-8351-4A2E-92F7-8B3EAAE40170}" destId="{B1ECAD5C-297E-4E4A-B16C-77101A97D608}" srcOrd="2" destOrd="0" parTransId="{B7572F4A-DA85-4A60-A0FA-3A540D497CDC}" sibTransId="{746ECB1A-6641-4B93-837E-37986640966D}"/>
    <dgm:cxn modelId="{FDF5CA23-2A4B-4311-8CA6-BCCE0652B894}" type="presOf" srcId="{0B23D385-23D2-4809-9412-C2E5048CF481}" destId="{2AF538D0-33F1-4509-B099-302CB8242005}" srcOrd="0" destOrd="0" presId="urn:microsoft.com/office/officeart/2005/8/layout/process1"/>
    <dgm:cxn modelId="{CFA49325-A6DB-4FBC-962E-0EA05C0170CE}" type="presOf" srcId="{0B23D385-23D2-4809-9412-C2E5048CF481}" destId="{C6D52F7A-5F14-4A3A-ABF9-59A643658D5D}" srcOrd="1" destOrd="0" presId="urn:microsoft.com/office/officeart/2005/8/layout/process1"/>
    <dgm:cxn modelId="{17E3412E-660B-4856-8ECC-BEBCF145F42C}" srcId="{65009F2B-8351-4A2E-92F7-8B3EAAE40170}" destId="{D5CD10F1-2AA2-4542-8B03-21BD7AFC6DCC}" srcOrd="1" destOrd="0" parTransId="{04C23F8C-BB07-4919-846C-BFBDD04DA6A1}" sibTransId="{0B23D385-23D2-4809-9412-C2E5048CF481}"/>
    <dgm:cxn modelId="{92933D6C-BA77-44A2-9652-E9F49A9C7B96}" type="presOf" srcId="{B1ECAD5C-297E-4E4A-B16C-77101A97D608}" destId="{2885A0F3-DC90-4B96-9615-D1464738D729}" srcOrd="0" destOrd="0" presId="urn:microsoft.com/office/officeart/2005/8/layout/process1"/>
    <dgm:cxn modelId="{92CE434E-C201-4ABF-BB85-651095AB669A}" type="presOf" srcId="{8C95C5BC-963D-4ED3-99F4-F9DF517C48EF}" destId="{616B4DE2-F790-4E5C-8C0F-EBD3A165CB5E}" srcOrd="0" destOrd="0" presId="urn:microsoft.com/office/officeart/2005/8/layout/process1"/>
    <dgm:cxn modelId="{1B7C8678-E715-459B-8927-2E88D6AFB214}" type="presOf" srcId="{4B2A198F-E02D-4658-87D2-3431B165D17B}" destId="{B6BA2301-8A39-4FB2-872B-26729CA61AD2}" srcOrd="0" destOrd="0" presId="urn:microsoft.com/office/officeart/2005/8/layout/process1"/>
    <dgm:cxn modelId="{48FDAF8A-F0AF-4CF8-BEF7-406AE1BDC2D5}" type="presOf" srcId="{D5CD10F1-2AA2-4542-8B03-21BD7AFC6DCC}" destId="{DA17AB6A-01E8-42F3-BAC8-79A2C3EB0A1A}" srcOrd="0" destOrd="0" presId="urn:microsoft.com/office/officeart/2005/8/layout/process1"/>
    <dgm:cxn modelId="{C36461ED-ABE4-46EA-8173-326F5AB5328F}" type="presOf" srcId="{65009F2B-8351-4A2E-92F7-8B3EAAE40170}" destId="{D32807E3-D219-460E-87F6-285A0196166F}" srcOrd="0" destOrd="0" presId="urn:microsoft.com/office/officeart/2005/8/layout/process1"/>
    <dgm:cxn modelId="{BF91BAF4-91ED-4147-AABC-5D882895FD93}" srcId="{65009F2B-8351-4A2E-92F7-8B3EAAE40170}" destId="{4B2A198F-E02D-4658-87D2-3431B165D17B}" srcOrd="0" destOrd="0" parTransId="{D0B9AF87-9ACE-4DE2-8C3D-45E5A6592038}" sibTransId="{8C95C5BC-963D-4ED3-99F4-F9DF517C48EF}"/>
    <dgm:cxn modelId="{4B2510FA-9BE7-4024-812A-00D5038E47D9}" type="presOf" srcId="{8C95C5BC-963D-4ED3-99F4-F9DF517C48EF}" destId="{5CF1945F-A9AC-4D97-B6B0-5ED1369D69F9}" srcOrd="1" destOrd="0" presId="urn:microsoft.com/office/officeart/2005/8/layout/process1"/>
    <dgm:cxn modelId="{E74EBE32-9644-4E9C-931C-076BEF840820}" type="presParOf" srcId="{D32807E3-D219-460E-87F6-285A0196166F}" destId="{B6BA2301-8A39-4FB2-872B-26729CA61AD2}" srcOrd="0" destOrd="0" presId="urn:microsoft.com/office/officeart/2005/8/layout/process1"/>
    <dgm:cxn modelId="{6970E5F1-8EF8-49C0-9164-FEFE26D5FA82}" type="presParOf" srcId="{D32807E3-D219-460E-87F6-285A0196166F}" destId="{616B4DE2-F790-4E5C-8C0F-EBD3A165CB5E}" srcOrd="1" destOrd="0" presId="urn:microsoft.com/office/officeart/2005/8/layout/process1"/>
    <dgm:cxn modelId="{ACD2A91F-32FD-4107-B5B9-BE6ADD36B93E}" type="presParOf" srcId="{616B4DE2-F790-4E5C-8C0F-EBD3A165CB5E}" destId="{5CF1945F-A9AC-4D97-B6B0-5ED1369D69F9}" srcOrd="0" destOrd="0" presId="urn:microsoft.com/office/officeart/2005/8/layout/process1"/>
    <dgm:cxn modelId="{46FE2C14-D9F6-4089-A608-D4771C914CF1}" type="presParOf" srcId="{D32807E3-D219-460E-87F6-285A0196166F}" destId="{DA17AB6A-01E8-42F3-BAC8-79A2C3EB0A1A}" srcOrd="2" destOrd="0" presId="urn:microsoft.com/office/officeart/2005/8/layout/process1"/>
    <dgm:cxn modelId="{9229A5F3-D52E-4C06-AF70-B0DF0CB63491}" type="presParOf" srcId="{D32807E3-D219-460E-87F6-285A0196166F}" destId="{2AF538D0-33F1-4509-B099-302CB8242005}" srcOrd="3" destOrd="0" presId="urn:microsoft.com/office/officeart/2005/8/layout/process1"/>
    <dgm:cxn modelId="{0564FD0E-DC63-45E0-9EE1-F2CCCDD53C47}" type="presParOf" srcId="{2AF538D0-33F1-4509-B099-302CB8242005}" destId="{C6D52F7A-5F14-4A3A-ABF9-59A643658D5D}" srcOrd="0" destOrd="0" presId="urn:microsoft.com/office/officeart/2005/8/layout/process1"/>
    <dgm:cxn modelId="{2F3F4EB3-C85D-4B46-B97A-2530C838D57E}" type="presParOf" srcId="{D32807E3-D219-460E-87F6-285A0196166F}" destId="{2885A0F3-DC90-4B96-9615-D1464738D729}"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A055E-615F-443D-B14A-A3E7899FB538}">
      <dsp:nvSpPr>
        <dsp:cNvPr id="0" name=""/>
        <dsp:cNvSpPr/>
      </dsp:nvSpPr>
      <dsp:spPr>
        <a:xfrm>
          <a:off x="0" y="1026858"/>
          <a:ext cx="1313233" cy="18674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en-US" sz="1800" b="1" kern="1200" dirty="0"/>
            <a:t>Framework</a:t>
          </a:r>
        </a:p>
      </dsp:txBody>
      <dsp:txXfrm>
        <a:off x="9116" y="1035974"/>
        <a:ext cx="1295001" cy="168516"/>
      </dsp:txXfrm>
    </dsp:sp>
    <dsp:sp modelId="{29CBAAA4-5FC6-4589-A978-5661FCE28DDC}">
      <dsp:nvSpPr>
        <dsp:cNvPr id="0" name=""/>
        <dsp:cNvSpPr/>
      </dsp:nvSpPr>
      <dsp:spPr>
        <a:xfrm>
          <a:off x="0" y="1247446"/>
          <a:ext cx="1313233" cy="43247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kumimoji="1" lang="en-US" altLang="zh-CN" sz="1600" b="1" kern="1200" dirty="0"/>
            <a:t>Quality operation, Independent safety supervision</a:t>
          </a:r>
          <a:endParaRPr kumimoji="1" lang="en-US" sz="1600" b="1" kern="1200" dirty="0"/>
        </a:p>
      </dsp:txBody>
      <dsp:txXfrm>
        <a:off x="21112" y="1268558"/>
        <a:ext cx="1271009" cy="390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06F82-D49A-491D-8064-202F40EF2D11}">
      <dsp:nvSpPr>
        <dsp:cNvPr id="0" name=""/>
        <dsp:cNvSpPr/>
      </dsp:nvSpPr>
      <dsp:spPr>
        <a:xfrm rot="5400000">
          <a:off x="-132892" y="584248"/>
          <a:ext cx="2740521" cy="1574703"/>
        </a:xfrm>
        <a:prstGeom prst="round2SameRect">
          <a:avLst/>
        </a:prstGeom>
        <a:solidFill>
          <a:srgbClr val="00B0F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kumimoji="1" lang="en-US" altLang="zh-CN" sz="1400" b="1" kern="1200" dirty="0"/>
            <a:t>Establish functional department risk management ability</a:t>
          </a:r>
          <a:endParaRPr kumimoji="1" lang="en-US" sz="1400" b="1" kern="1200" dirty="0"/>
        </a:p>
        <a:p>
          <a:pPr marL="114300" lvl="1" indent="-114300" algn="l" defTabSz="622300" rtl="0">
            <a:lnSpc>
              <a:spcPct val="90000"/>
            </a:lnSpc>
            <a:spcBef>
              <a:spcPct val="0"/>
            </a:spcBef>
            <a:spcAft>
              <a:spcPct val="15000"/>
            </a:spcAft>
            <a:buChar char="•"/>
          </a:pPr>
          <a:r>
            <a:rPr kumimoji="1" lang="en-US" altLang="zh-CN" sz="1400" b="1" kern="1200" dirty="0"/>
            <a:t>information communication mechanism</a:t>
          </a:r>
          <a:endParaRPr kumimoji="1" lang="en-US" sz="1400" b="1" kern="1200" dirty="0"/>
        </a:p>
        <a:p>
          <a:pPr marL="114300" lvl="1" indent="-114300" algn="l" defTabSz="622300" rtl="0">
            <a:lnSpc>
              <a:spcPct val="90000"/>
            </a:lnSpc>
            <a:spcBef>
              <a:spcPct val="0"/>
            </a:spcBef>
            <a:spcAft>
              <a:spcPct val="15000"/>
            </a:spcAft>
            <a:buChar char="•"/>
          </a:pPr>
          <a:r>
            <a:rPr kumimoji="1" lang="en-US" sz="1400" b="1" kern="1200" dirty="0"/>
            <a:t>Change management</a:t>
          </a:r>
        </a:p>
        <a:p>
          <a:pPr marL="114300" lvl="1" indent="-114300" algn="l" defTabSz="622300" rtl="0">
            <a:lnSpc>
              <a:spcPct val="90000"/>
            </a:lnSpc>
            <a:spcBef>
              <a:spcPct val="0"/>
            </a:spcBef>
            <a:spcAft>
              <a:spcPct val="15000"/>
            </a:spcAft>
            <a:buChar char="•"/>
          </a:pPr>
          <a:r>
            <a:rPr kumimoji="1" lang="en-US" sz="1400" b="1" kern="1200" dirty="0"/>
            <a:t>Training </a:t>
          </a:r>
        </a:p>
      </dsp:txBody>
      <dsp:txXfrm rot="-5400000">
        <a:off x="450016" y="78211"/>
        <a:ext cx="1497832" cy="2586779"/>
      </dsp:txXfrm>
    </dsp:sp>
    <dsp:sp modelId="{82227762-B95D-4315-B91C-AA8AD94C2755}">
      <dsp:nvSpPr>
        <dsp:cNvPr id="0" name=""/>
        <dsp:cNvSpPr/>
      </dsp:nvSpPr>
      <dsp:spPr>
        <a:xfrm>
          <a:off x="122" y="1339"/>
          <a:ext cx="449894" cy="274052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rtl="0">
            <a:lnSpc>
              <a:spcPct val="90000"/>
            </a:lnSpc>
            <a:spcBef>
              <a:spcPct val="0"/>
            </a:spcBef>
            <a:spcAft>
              <a:spcPct val="35000"/>
            </a:spcAft>
            <a:buNone/>
          </a:pPr>
          <a:r>
            <a:rPr kumimoji="1" lang="en-US" altLang="zh-CN" sz="900" b="1" kern="1200" dirty="0"/>
            <a:t>R</a:t>
          </a:r>
        </a:p>
        <a:p>
          <a:pPr marL="0" lvl="0" indent="0" algn="ctr" defTabSz="400050" rtl="0">
            <a:lnSpc>
              <a:spcPct val="90000"/>
            </a:lnSpc>
            <a:spcBef>
              <a:spcPct val="0"/>
            </a:spcBef>
            <a:spcAft>
              <a:spcPct val="35000"/>
            </a:spcAft>
            <a:buNone/>
          </a:pPr>
          <a:r>
            <a:rPr kumimoji="1" lang="en-US" altLang="zh-CN" sz="900" b="1" kern="1200" dirty="0"/>
            <a:t>E</a:t>
          </a:r>
        </a:p>
        <a:p>
          <a:pPr marL="0" lvl="0" indent="0" algn="ctr" defTabSz="400050" rtl="0">
            <a:lnSpc>
              <a:spcPct val="90000"/>
            </a:lnSpc>
            <a:spcBef>
              <a:spcPct val="0"/>
            </a:spcBef>
            <a:spcAft>
              <a:spcPct val="35000"/>
            </a:spcAft>
            <a:buNone/>
          </a:pPr>
          <a:r>
            <a:rPr kumimoji="1" lang="en-US" altLang="zh-CN" sz="900" b="1" kern="1200" dirty="0"/>
            <a:t>S</a:t>
          </a:r>
        </a:p>
        <a:p>
          <a:pPr marL="0" lvl="0" indent="0" algn="ctr" defTabSz="400050" rtl="0">
            <a:lnSpc>
              <a:spcPct val="90000"/>
            </a:lnSpc>
            <a:spcBef>
              <a:spcPct val="0"/>
            </a:spcBef>
            <a:spcAft>
              <a:spcPct val="35000"/>
            </a:spcAft>
            <a:buNone/>
          </a:pPr>
          <a:r>
            <a:rPr kumimoji="1" lang="en-US" altLang="zh-CN" sz="900" b="1" kern="1200" dirty="0"/>
            <a:t>P</a:t>
          </a:r>
        </a:p>
        <a:p>
          <a:pPr marL="0" lvl="0" indent="0" algn="ctr" defTabSz="400050" rtl="0">
            <a:lnSpc>
              <a:spcPct val="90000"/>
            </a:lnSpc>
            <a:spcBef>
              <a:spcPct val="0"/>
            </a:spcBef>
            <a:spcAft>
              <a:spcPct val="35000"/>
            </a:spcAft>
            <a:buNone/>
          </a:pPr>
          <a:r>
            <a:rPr kumimoji="1" lang="en-US" altLang="zh-CN" sz="900" b="1" kern="1200" dirty="0"/>
            <a:t>O</a:t>
          </a:r>
        </a:p>
        <a:p>
          <a:pPr marL="0" lvl="0" indent="0" algn="ctr" defTabSz="400050" rtl="0">
            <a:lnSpc>
              <a:spcPct val="90000"/>
            </a:lnSpc>
            <a:spcBef>
              <a:spcPct val="0"/>
            </a:spcBef>
            <a:spcAft>
              <a:spcPct val="35000"/>
            </a:spcAft>
            <a:buNone/>
          </a:pPr>
          <a:r>
            <a:rPr kumimoji="1" lang="en-US" sz="900" b="1" kern="1200" dirty="0"/>
            <a:t>N</a:t>
          </a:r>
        </a:p>
        <a:p>
          <a:pPr marL="0" lvl="0" indent="0" algn="ctr" defTabSz="400050" rtl="0">
            <a:lnSpc>
              <a:spcPct val="90000"/>
            </a:lnSpc>
            <a:spcBef>
              <a:spcPct val="0"/>
            </a:spcBef>
            <a:spcAft>
              <a:spcPct val="35000"/>
            </a:spcAft>
            <a:buNone/>
          </a:pPr>
          <a:r>
            <a:rPr kumimoji="1" lang="en-US" sz="900" b="1" kern="1200" dirty="0"/>
            <a:t>S</a:t>
          </a:r>
        </a:p>
        <a:p>
          <a:pPr marL="0" lvl="0" indent="0" algn="ctr" defTabSz="400050" rtl="0">
            <a:lnSpc>
              <a:spcPct val="90000"/>
            </a:lnSpc>
            <a:spcBef>
              <a:spcPct val="0"/>
            </a:spcBef>
            <a:spcAft>
              <a:spcPct val="35000"/>
            </a:spcAft>
            <a:buNone/>
          </a:pPr>
          <a:r>
            <a:rPr kumimoji="1" lang="en-US" sz="900" b="1" kern="1200" dirty="0"/>
            <a:t>I</a:t>
          </a:r>
        </a:p>
        <a:p>
          <a:pPr marL="0" lvl="0" indent="0" algn="ctr" defTabSz="400050" rtl="0">
            <a:lnSpc>
              <a:spcPct val="90000"/>
            </a:lnSpc>
            <a:spcBef>
              <a:spcPct val="0"/>
            </a:spcBef>
            <a:spcAft>
              <a:spcPct val="35000"/>
            </a:spcAft>
            <a:buNone/>
          </a:pPr>
          <a:r>
            <a:rPr kumimoji="1" lang="en-US" sz="900" b="1" kern="1200" dirty="0"/>
            <a:t>B</a:t>
          </a:r>
        </a:p>
        <a:p>
          <a:pPr marL="0" lvl="0" indent="0" algn="ctr" defTabSz="400050" rtl="0">
            <a:lnSpc>
              <a:spcPct val="90000"/>
            </a:lnSpc>
            <a:spcBef>
              <a:spcPct val="0"/>
            </a:spcBef>
            <a:spcAft>
              <a:spcPct val="35000"/>
            </a:spcAft>
            <a:buNone/>
          </a:pPr>
          <a:r>
            <a:rPr kumimoji="1" lang="en-US" sz="900" b="1" kern="1200" dirty="0"/>
            <a:t>I</a:t>
          </a:r>
        </a:p>
        <a:p>
          <a:pPr marL="0" lvl="0" indent="0" algn="ctr" defTabSz="400050" rtl="0">
            <a:lnSpc>
              <a:spcPct val="90000"/>
            </a:lnSpc>
            <a:spcBef>
              <a:spcPct val="0"/>
            </a:spcBef>
            <a:spcAft>
              <a:spcPct val="35000"/>
            </a:spcAft>
            <a:buNone/>
          </a:pPr>
          <a:r>
            <a:rPr kumimoji="1" lang="en-US" sz="900" b="1" kern="1200" dirty="0"/>
            <a:t>L</a:t>
          </a:r>
        </a:p>
        <a:p>
          <a:pPr marL="0" lvl="0" indent="0" algn="ctr" defTabSz="400050" rtl="0">
            <a:lnSpc>
              <a:spcPct val="90000"/>
            </a:lnSpc>
            <a:spcBef>
              <a:spcPct val="0"/>
            </a:spcBef>
            <a:spcAft>
              <a:spcPct val="35000"/>
            </a:spcAft>
            <a:buNone/>
          </a:pPr>
          <a:r>
            <a:rPr kumimoji="1" lang="en-US" sz="900" b="1" kern="1200" dirty="0"/>
            <a:t>I</a:t>
          </a:r>
        </a:p>
        <a:p>
          <a:pPr marL="0" lvl="0" indent="0" algn="ctr" defTabSz="400050" rtl="0">
            <a:lnSpc>
              <a:spcPct val="90000"/>
            </a:lnSpc>
            <a:spcBef>
              <a:spcPct val="0"/>
            </a:spcBef>
            <a:spcAft>
              <a:spcPct val="35000"/>
            </a:spcAft>
            <a:buNone/>
          </a:pPr>
          <a:r>
            <a:rPr kumimoji="1" lang="en-US" sz="900" b="1" kern="1200" dirty="0"/>
            <a:t>T</a:t>
          </a:r>
        </a:p>
        <a:p>
          <a:pPr marL="0" lvl="0" indent="0" algn="ctr" defTabSz="400050" rtl="0">
            <a:lnSpc>
              <a:spcPct val="90000"/>
            </a:lnSpc>
            <a:spcBef>
              <a:spcPct val="0"/>
            </a:spcBef>
            <a:spcAft>
              <a:spcPct val="35000"/>
            </a:spcAft>
            <a:buNone/>
          </a:pPr>
          <a:r>
            <a:rPr kumimoji="1" lang="en-US" sz="900" b="1" kern="1200" dirty="0"/>
            <a:t>Y</a:t>
          </a:r>
        </a:p>
      </dsp:txBody>
      <dsp:txXfrm>
        <a:off x="22084" y="23301"/>
        <a:ext cx="405970" cy="2696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B727E-30E5-43CA-89DB-0B339C3DE4E2}">
      <dsp:nvSpPr>
        <dsp:cNvPr id="0" name=""/>
        <dsp:cNvSpPr/>
      </dsp:nvSpPr>
      <dsp:spPr>
        <a:xfrm rot="5400000">
          <a:off x="-104944" y="786355"/>
          <a:ext cx="2697180" cy="11704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kumimoji="1" lang="en-US" altLang="zh-CN" sz="1200" b="1" kern="1200" dirty="0"/>
            <a:t>Establish two- level risk management committee</a:t>
          </a:r>
          <a:endParaRPr kumimoji="1" lang="en-US" sz="1200" b="1" kern="1200" dirty="0"/>
        </a:p>
        <a:p>
          <a:pPr marL="114300" lvl="1" indent="-114300" algn="l" defTabSz="533400" rtl="0">
            <a:lnSpc>
              <a:spcPct val="90000"/>
            </a:lnSpc>
            <a:spcBef>
              <a:spcPct val="0"/>
            </a:spcBef>
            <a:spcAft>
              <a:spcPct val="15000"/>
            </a:spcAft>
            <a:buChar char="•"/>
          </a:pPr>
          <a:r>
            <a:rPr kumimoji="1" lang="en-US" sz="1200" b="1" kern="1200" dirty="0"/>
            <a:t>Each operational unit has its own safety team </a:t>
          </a:r>
        </a:p>
        <a:p>
          <a:pPr marL="114300" lvl="1" indent="-114300" algn="l" defTabSz="533400" rtl="0">
            <a:lnSpc>
              <a:spcPct val="90000"/>
            </a:lnSpc>
            <a:spcBef>
              <a:spcPct val="0"/>
            </a:spcBef>
            <a:spcAft>
              <a:spcPct val="15000"/>
            </a:spcAft>
            <a:buChar char="•"/>
          </a:pPr>
          <a:endParaRPr kumimoji="1" lang="en-US" sz="1200" b="1" kern="1200" dirty="0"/>
        </a:p>
      </dsp:txBody>
      <dsp:txXfrm rot="-5400000">
        <a:off x="658401" y="80149"/>
        <a:ext cx="1113350" cy="2582902"/>
      </dsp:txXfrm>
    </dsp:sp>
    <dsp:sp modelId="{2FDBC231-C525-4F66-B9BC-6D02405B95B1}">
      <dsp:nvSpPr>
        <dsp:cNvPr id="0" name=""/>
        <dsp:cNvSpPr/>
      </dsp:nvSpPr>
      <dsp:spPr>
        <a:xfrm>
          <a:off x="0" y="0"/>
          <a:ext cx="658400" cy="27432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en-US" altLang="zh-CN" sz="2400" b="1" kern="1200" dirty="0"/>
            <a:t>R</a:t>
          </a:r>
        </a:p>
        <a:p>
          <a:pPr marL="0" lvl="0" indent="0" algn="ctr" defTabSz="1066800" rtl="0">
            <a:lnSpc>
              <a:spcPct val="90000"/>
            </a:lnSpc>
            <a:spcBef>
              <a:spcPct val="0"/>
            </a:spcBef>
            <a:spcAft>
              <a:spcPct val="35000"/>
            </a:spcAft>
            <a:buNone/>
          </a:pPr>
          <a:r>
            <a:rPr kumimoji="1" lang="en-US" sz="2400" b="1" kern="1200" dirty="0"/>
            <a:t>M</a:t>
          </a:r>
        </a:p>
        <a:p>
          <a:pPr marL="0" lvl="0" indent="0" algn="ctr" defTabSz="1066800" rtl="0">
            <a:lnSpc>
              <a:spcPct val="90000"/>
            </a:lnSpc>
            <a:spcBef>
              <a:spcPct val="0"/>
            </a:spcBef>
            <a:spcAft>
              <a:spcPct val="35000"/>
            </a:spcAft>
            <a:buNone/>
          </a:pPr>
          <a:r>
            <a:rPr kumimoji="1" lang="en-US" sz="2400" b="1" kern="1200" dirty="0"/>
            <a:t>C</a:t>
          </a:r>
        </a:p>
      </dsp:txBody>
      <dsp:txXfrm>
        <a:off x="32140" y="32140"/>
        <a:ext cx="594120" cy="2678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DA7E-EFF7-413D-A7FF-FE5CBD0B0635}">
      <dsp:nvSpPr>
        <dsp:cNvPr id="0" name=""/>
        <dsp:cNvSpPr/>
      </dsp:nvSpPr>
      <dsp:spPr>
        <a:xfrm rot="5400000">
          <a:off x="-193776" y="810448"/>
          <a:ext cx="2697180" cy="1086883"/>
        </a:xfrm>
        <a:prstGeom prst="round2SameRect">
          <a:avLst/>
        </a:prstGeom>
        <a:solidFill>
          <a:srgbClr val="FF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kumimoji="1" lang="en-US" altLang="zh-CN" sz="1200" b="1" kern="1200" dirty="0"/>
            <a:t>Setting significant  performance  indicators  </a:t>
          </a:r>
          <a:endParaRPr kumimoji="1" lang="en-US" sz="1200" b="1" kern="1200" dirty="0"/>
        </a:p>
        <a:p>
          <a:pPr marL="114300" lvl="1" indent="-114300" algn="l" defTabSz="533400" rtl="0">
            <a:lnSpc>
              <a:spcPct val="90000"/>
            </a:lnSpc>
            <a:spcBef>
              <a:spcPct val="0"/>
            </a:spcBef>
            <a:spcAft>
              <a:spcPct val="15000"/>
            </a:spcAft>
            <a:buChar char="•"/>
          </a:pPr>
          <a:r>
            <a:rPr kumimoji="1" lang="en-US" altLang="zh-CN" sz="1200" b="1" kern="1200" dirty="0"/>
            <a:t>Connecting the indicator sensors with data</a:t>
          </a:r>
          <a:endParaRPr kumimoji="1" lang="en-US" sz="1200" b="1" kern="1200" dirty="0"/>
        </a:p>
        <a:p>
          <a:pPr marL="114300" lvl="1" indent="-114300" algn="l" defTabSz="533400" rtl="0">
            <a:lnSpc>
              <a:spcPct val="90000"/>
            </a:lnSpc>
            <a:spcBef>
              <a:spcPct val="0"/>
            </a:spcBef>
            <a:spcAft>
              <a:spcPct val="15000"/>
            </a:spcAft>
            <a:buChar char="•"/>
          </a:pPr>
          <a:r>
            <a:rPr kumimoji="1" lang="en-US" sz="1200" b="1" kern="1200" dirty="0"/>
            <a:t>Monitoring the indicator state and trend</a:t>
          </a:r>
        </a:p>
      </dsp:txBody>
      <dsp:txXfrm rot="-5400000">
        <a:off x="611372" y="58357"/>
        <a:ext cx="1033826" cy="2591066"/>
      </dsp:txXfrm>
    </dsp:sp>
    <dsp:sp modelId="{52DAF5D5-5E3F-4BA0-A29D-E0D4B1DD89A5}">
      <dsp:nvSpPr>
        <dsp:cNvPr id="0" name=""/>
        <dsp:cNvSpPr/>
      </dsp:nvSpPr>
      <dsp:spPr>
        <a:xfrm>
          <a:off x="0" y="0"/>
          <a:ext cx="611371" cy="27432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kumimoji="1" lang="en-US" altLang="zh-CN" sz="1700" b="1" kern="1200" dirty="0"/>
            <a:t>T</a:t>
          </a:r>
        </a:p>
        <a:p>
          <a:pPr marL="0" lvl="0" indent="0" algn="ctr" defTabSz="755650" rtl="0">
            <a:lnSpc>
              <a:spcPct val="90000"/>
            </a:lnSpc>
            <a:spcBef>
              <a:spcPct val="0"/>
            </a:spcBef>
            <a:spcAft>
              <a:spcPct val="35000"/>
            </a:spcAft>
            <a:buNone/>
          </a:pPr>
          <a:r>
            <a:rPr kumimoji="1" lang="en-US" altLang="zh-CN" sz="1700" b="1" kern="1200" dirty="0"/>
            <a:t>O</a:t>
          </a:r>
        </a:p>
        <a:p>
          <a:pPr marL="0" lvl="0" indent="0" algn="ctr" defTabSz="755650" rtl="0">
            <a:lnSpc>
              <a:spcPct val="90000"/>
            </a:lnSpc>
            <a:spcBef>
              <a:spcPct val="0"/>
            </a:spcBef>
            <a:spcAft>
              <a:spcPct val="35000"/>
            </a:spcAft>
            <a:buNone/>
          </a:pPr>
          <a:r>
            <a:rPr kumimoji="1" lang="en-US" altLang="zh-CN" sz="1700" b="1" kern="1200" dirty="0"/>
            <a:t>O</a:t>
          </a:r>
        </a:p>
        <a:p>
          <a:pPr marL="0" lvl="0" indent="0" algn="ctr" defTabSz="755650" rtl="0">
            <a:lnSpc>
              <a:spcPct val="90000"/>
            </a:lnSpc>
            <a:spcBef>
              <a:spcPct val="0"/>
            </a:spcBef>
            <a:spcAft>
              <a:spcPct val="35000"/>
            </a:spcAft>
            <a:buNone/>
          </a:pPr>
          <a:r>
            <a:rPr kumimoji="1" lang="en-US" altLang="zh-CN" sz="1700" b="1" kern="1200" dirty="0"/>
            <a:t>L</a:t>
          </a:r>
        </a:p>
        <a:p>
          <a:pPr marL="0" lvl="0" indent="0" algn="ctr" defTabSz="755650" rtl="0">
            <a:lnSpc>
              <a:spcPct val="90000"/>
            </a:lnSpc>
            <a:spcBef>
              <a:spcPct val="0"/>
            </a:spcBef>
            <a:spcAft>
              <a:spcPct val="35000"/>
            </a:spcAft>
            <a:buNone/>
          </a:pPr>
          <a:r>
            <a:rPr kumimoji="1" lang="en-US" altLang="zh-CN" sz="1700" b="1" kern="1200" dirty="0"/>
            <a:t>B</a:t>
          </a:r>
        </a:p>
        <a:p>
          <a:pPr marL="0" lvl="0" indent="0" algn="ctr" defTabSz="755650" rtl="0">
            <a:lnSpc>
              <a:spcPct val="90000"/>
            </a:lnSpc>
            <a:spcBef>
              <a:spcPct val="0"/>
            </a:spcBef>
            <a:spcAft>
              <a:spcPct val="35000"/>
            </a:spcAft>
            <a:buNone/>
          </a:pPr>
          <a:r>
            <a:rPr kumimoji="1" lang="en-US" altLang="zh-CN" sz="1700" b="1" kern="1200" dirty="0"/>
            <a:t>O</a:t>
          </a:r>
        </a:p>
        <a:p>
          <a:pPr marL="0" lvl="0" indent="0" algn="ctr" defTabSz="755650" rtl="0">
            <a:lnSpc>
              <a:spcPct val="90000"/>
            </a:lnSpc>
            <a:spcBef>
              <a:spcPct val="0"/>
            </a:spcBef>
            <a:spcAft>
              <a:spcPct val="35000"/>
            </a:spcAft>
            <a:buNone/>
          </a:pPr>
          <a:r>
            <a:rPr kumimoji="1" lang="en-US" altLang="zh-CN" sz="1700" b="1" kern="1200" dirty="0"/>
            <a:t>X</a:t>
          </a:r>
        </a:p>
        <a:p>
          <a:pPr marL="0" lvl="0" indent="0" algn="ctr" defTabSz="755650" rtl="0">
            <a:lnSpc>
              <a:spcPct val="90000"/>
            </a:lnSpc>
            <a:spcBef>
              <a:spcPct val="0"/>
            </a:spcBef>
            <a:spcAft>
              <a:spcPct val="35000"/>
            </a:spcAft>
            <a:buNone/>
          </a:pPr>
          <a:endParaRPr kumimoji="1" lang="en-US" altLang="zh-CN" sz="1700" b="1" kern="1200" dirty="0"/>
        </a:p>
      </dsp:txBody>
      <dsp:txXfrm>
        <a:off x="29845" y="29845"/>
        <a:ext cx="551681" cy="2683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2063-8F70-4849-8D9B-B8C911CD5917}">
      <dsp:nvSpPr>
        <dsp:cNvPr id="0" name=""/>
        <dsp:cNvSpPr/>
      </dsp:nvSpPr>
      <dsp:spPr>
        <a:xfrm rot="5400000">
          <a:off x="-217989" y="828724"/>
          <a:ext cx="2743200" cy="1085751"/>
        </a:xfrm>
        <a:prstGeom prst="round2SameRect">
          <a:avLst/>
        </a:prstGeom>
        <a:solidFill>
          <a:schemeClr val="accent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kumimoji="1" lang="en-US" altLang="zh-CN" sz="1100" b="1" kern="1200" dirty="0"/>
            <a:t>Data analysis</a:t>
          </a:r>
          <a:endParaRPr kumimoji="1" lang="en-US" sz="1100" b="1" kern="1200" dirty="0"/>
        </a:p>
        <a:p>
          <a:pPr marL="57150" lvl="1" indent="-57150" algn="l" defTabSz="488950" rtl="0">
            <a:lnSpc>
              <a:spcPct val="90000"/>
            </a:lnSpc>
            <a:spcBef>
              <a:spcPct val="0"/>
            </a:spcBef>
            <a:spcAft>
              <a:spcPct val="15000"/>
            </a:spcAft>
            <a:buChar char="•"/>
          </a:pPr>
          <a:r>
            <a:rPr kumimoji="1" lang="en-US" altLang="zh-CN" sz="1100" b="1" kern="1200" dirty="0"/>
            <a:t>Risk mitigation</a:t>
          </a:r>
          <a:endParaRPr kumimoji="1" lang="en-US" sz="1100" b="1" kern="1200" dirty="0"/>
        </a:p>
        <a:p>
          <a:pPr marL="57150" lvl="1" indent="-57150" algn="l" defTabSz="488950" rtl="0">
            <a:lnSpc>
              <a:spcPct val="90000"/>
            </a:lnSpc>
            <a:spcBef>
              <a:spcPct val="0"/>
            </a:spcBef>
            <a:spcAft>
              <a:spcPct val="15000"/>
            </a:spcAft>
            <a:buChar char="•"/>
          </a:pPr>
          <a:r>
            <a:rPr kumimoji="1" lang="en-US" altLang="zh-CN" sz="1100" b="1" kern="1200" dirty="0"/>
            <a:t>System and process analysis</a:t>
          </a:r>
          <a:endParaRPr kumimoji="1" lang="en-US" sz="1100" b="1" kern="1200" dirty="0"/>
        </a:p>
        <a:p>
          <a:pPr marL="57150" lvl="1" indent="-57150" algn="l" defTabSz="488950" rtl="0">
            <a:lnSpc>
              <a:spcPct val="90000"/>
            </a:lnSpc>
            <a:spcBef>
              <a:spcPct val="0"/>
            </a:spcBef>
            <a:spcAft>
              <a:spcPct val="15000"/>
            </a:spcAft>
            <a:buChar char="•"/>
          </a:pPr>
          <a:r>
            <a:rPr kumimoji="1" lang="en-US" altLang="zh-CN" sz="1100" b="1" kern="1200" dirty="0"/>
            <a:t>Investigation</a:t>
          </a:r>
          <a:endParaRPr kumimoji="1" lang="en-US" sz="1100" b="1" kern="1200" dirty="0"/>
        </a:p>
        <a:p>
          <a:pPr marL="57150" lvl="1" indent="-57150" algn="l" defTabSz="488950" rtl="0">
            <a:lnSpc>
              <a:spcPct val="90000"/>
            </a:lnSpc>
            <a:spcBef>
              <a:spcPct val="0"/>
            </a:spcBef>
            <a:spcAft>
              <a:spcPct val="15000"/>
            </a:spcAft>
            <a:buChar char="•"/>
          </a:pPr>
          <a:r>
            <a:rPr kumimoji="1" lang="en-US" altLang="zh-CN" sz="1100" b="1" kern="1200" dirty="0"/>
            <a:t>Auditor</a:t>
          </a:r>
          <a:endParaRPr kumimoji="1" lang="en-US" sz="1100" b="1" kern="1200" dirty="0"/>
        </a:p>
        <a:p>
          <a:pPr marL="57150" lvl="1" indent="-57150" algn="l" defTabSz="488950" rtl="0">
            <a:lnSpc>
              <a:spcPct val="90000"/>
            </a:lnSpc>
            <a:spcBef>
              <a:spcPct val="0"/>
            </a:spcBef>
            <a:spcAft>
              <a:spcPct val="15000"/>
            </a:spcAft>
            <a:buChar char="•"/>
          </a:pPr>
          <a:r>
            <a:rPr kumimoji="1" lang="en-US" altLang="zh-CN" sz="1100" b="1" kern="1200" dirty="0"/>
            <a:t>communicator</a:t>
          </a:r>
          <a:endParaRPr kumimoji="1" lang="en-US" sz="1100" b="1" kern="1200" dirty="0"/>
        </a:p>
        <a:p>
          <a:pPr marL="57150" lvl="1" indent="-57150" algn="l" defTabSz="488950" rtl="0">
            <a:lnSpc>
              <a:spcPct val="90000"/>
            </a:lnSpc>
            <a:spcBef>
              <a:spcPct val="0"/>
            </a:spcBef>
            <a:spcAft>
              <a:spcPct val="15000"/>
            </a:spcAft>
            <a:buChar char="•"/>
          </a:pPr>
          <a:endParaRPr kumimoji="1" lang="en-US" sz="1100" b="1" kern="1200" dirty="0"/>
        </a:p>
      </dsp:txBody>
      <dsp:txXfrm rot="-5400000">
        <a:off x="610735" y="53002"/>
        <a:ext cx="1032749" cy="2637196"/>
      </dsp:txXfrm>
    </dsp:sp>
    <dsp:sp modelId="{A659770C-F549-49FB-89E3-5EB8A1974DC0}">
      <dsp:nvSpPr>
        <dsp:cNvPr id="0" name=""/>
        <dsp:cNvSpPr/>
      </dsp:nvSpPr>
      <dsp:spPr>
        <a:xfrm>
          <a:off x="0" y="0"/>
          <a:ext cx="610734" cy="274320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kumimoji="1" lang="en-US" sz="2000" b="1" kern="1200" dirty="0"/>
            <a:t> </a:t>
          </a:r>
          <a:r>
            <a:rPr kumimoji="1" lang="en-US" altLang="zh-CN" sz="2000" b="1" kern="1200" dirty="0"/>
            <a:t>E</a:t>
          </a:r>
        </a:p>
        <a:p>
          <a:pPr marL="0" lvl="0" indent="0" algn="ctr" defTabSz="889000" rtl="0">
            <a:lnSpc>
              <a:spcPct val="90000"/>
            </a:lnSpc>
            <a:spcBef>
              <a:spcPct val="0"/>
            </a:spcBef>
            <a:spcAft>
              <a:spcPct val="35000"/>
            </a:spcAft>
            <a:buNone/>
          </a:pPr>
          <a:r>
            <a:rPr kumimoji="1" lang="en-US" sz="2000" b="1" kern="1200" dirty="0"/>
            <a:t>X</a:t>
          </a:r>
        </a:p>
        <a:p>
          <a:pPr marL="0" lvl="0" indent="0" algn="ctr" defTabSz="889000" rtl="0">
            <a:lnSpc>
              <a:spcPct val="90000"/>
            </a:lnSpc>
            <a:spcBef>
              <a:spcPct val="0"/>
            </a:spcBef>
            <a:spcAft>
              <a:spcPct val="35000"/>
            </a:spcAft>
            <a:buNone/>
          </a:pPr>
          <a:r>
            <a:rPr kumimoji="1" lang="en-US" sz="2000" b="1" kern="1200" dirty="0"/>
            <a:t>P</a:t>
          </a:r>
        </a:p>
        <a:p>
          <a:pPr marL="0" lvl="0" indent="0" algn="ctr" defTabSz="889000" rtl="0">
            <a:lnSpc>
              <a:spcPct val="90000"/>
            </a:lnSpc>
            <a:spcBef>
              <a:spcPct val="0"/>
            </a:spcBef>
            <a:spcAft>
              <a:spcPct val="35000"/>
            </a:spcAft>
            <a:buNone/>
          </a:pPr>
          <a:r>
            <a:rPr kumimoji="1" lang="en-US" sz="2000" b="1" kern="1200" dirty="0"/>
            <a:t>O</a:t>
          </a:r>
        </a:p>
        <a:p>
          <a:pPr marL="0" lvl="0" indent="0" algn="ctr" defTabSz="889000" rtl="0">
            <a:lnSpc>
              <a:spcPct val="90000"/>
            </a:lnSpc>
            <a:spcBef>
              <a:spcPct val="0"/>
            </a:spcBef>
            <a:spcAft>
              <a:spcPct val="35000"/>
            </a:spcAft>
            <a:buNone/>
          </a:pPr>
          <a:r>
            <a:rPr kumimoji="1" lang="en-US" sz="2000" b="1" kern="1200" dirty="0"/>
            <a:t>R</a:t>
          </a:r>
        </a:p>
        <a:p>
          <a:pPr marL="0" lvl="0" indent="0" algn="ctr" defTabSz="889000" rtl="0">
            <a:lnSpc>
              <a:spcPct val="90000"/>
            </a:lnSpc>
            <a:spcBef>
              <a:spcPct val="0"/>
            </a:spcBef>
            <a:spcAft>
              <a:spcPct val="35000"/>
            </a:spcAft>
            <a:buNone/>
          </a:pPr>
          <a:r>
            <a:rPr kumimoji="1" lang="en-US" sz="2000" b="1" kern="1200" dirty="0"/>
            <a:t>T</a:t>
          </a:r>
        </a:p>
        <a:p>
          <a:pPr marL="0" lvl="0" indent="0" algn="ctr" defTabSz="889000" rtl="0">
            <a:lnSpc>
              <a:spcPct val="90000"/>
            </a:lnSpc>
            <a:spcBef>
              <a:spcPct val="0"/>
            </a:spcBef>
            <a:spcAft>
              <a:spcPct val="35000"/>
            </a:spcAft>
            <a:buNone/>
          </a:pPr>
          <a:r>
            <a:rPr kumimoji="1" lang="en-US" sz="2000" b="1" kern="1200" dirty="0"/>
            <a:t>S</a:t>
          </a:r>
        </a:p>
      </dsp:txBody>
      <dsp:txXfrm>
        <a:off x="29814" y="29814"/>
        <a:ext cx="551106" cy="26835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2301-8A39-4FB2-872B-26729CA61AD2}">
      <dsp:nvSpPr>
        <dsp:cNvPr id="0" name=""/>
        <dsp:cNvSpPr/>
      </dsp:nvSpPr>
      <dsp:spPr>
        <a:xfrm>
          <a:off x="8656"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SECONARY  INDS</a:t>
          </a:r>
          <a:endParaRPr lang="zh-CN" altLang="en-US" sz="2000" kern="1200" dirty="0">
            <a:solidFill>
              <a:srgbClr val="4F81BD"/>
            </a:solidFill>
          </a:endParaRPr>
        </a:p>
      </dsp:txBody>
      <dsp:txXfrm>
        <a:off x="28445" y="19789"/>
        <a:ext cx="1623180" cy="636075"/>
      </dsp:txXfrm>
    </dsp:sp>
    <dsp:sp modelId="{616B4DE2-F790-4E5C-8C0F-EBD3A165CB5E}">
      <dsp:nvSpPr>
        <dsp:cNvPr id="0" name=""/>
        <dsp:cNvSpPr/>
      </dsp:nvSpPr>
      <dsp:spPr>
        <a:xfrm rot="10800000">
          <a:off x="1837691" y="131644"/>
          <a:ext cx="352504" cy="41236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943442" y="214117"/>
        <a:ext cx="246753" cy="247418"/>
      </dsp:txXfrm>
    </dsp:sp>
    <dsp:sp modelId="{DA17AB6A-01E8-42F3-BAC8-79A2C3EB0A1A}">
      <dsp:nvSpPr>
        <dsp:cNvPr id="0" name=""/>
        <dsp:cNvSpPr/>
      </dsp:nvSpPr>
      <dsp:spPr>
        <a:xfrm>
          <a:off x="2336519"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PRIMARY INDS </a:t>
          </a:r>
          <a:endParaRPr lang="zh-CN" altLang="en-US" sz="2000" kern="1200" dirty="0">
            <a:solidFill>
              <a:srgbClr val="4F81BD"/>
            </a:solidFill>
          </a:endParaRPr>
        </a:p>
      </dsp:txBody>
      <dsp:txXfrm>
        <a:off x="2356308" y="19789"/>
        <a:ext cx="1623180" cy="636075"/>
      </dsp:txXfrm>
    </dsp:sp>
    <dsp:sp modelId="{2AF538D0-33F1-4509-B099-302CB8242005}">
      <dsp:nvSpPr>
        <dsp:cNvPr id="0" name=""/>
        <dsp:cNvSpPr/>
      </dsp:nvSpPr>
      <dsp:spPr>
        <a:xfrm rot="10800000">
          <a:off x="4160181" y="131644"/>
          <a:ext cx="341115" cy="41236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262515" y="214117"/>
        <a:ext cx="238781" cy="247418"/>
      </dsp:txXfrm>
    </dsp:sp>
    <dsp:sp modelId="{2885A0F3-DC90-4B96-9615-D1464738D729}">
      <dsp:nvSpPr>
        <dsp:cNvPr id="0" name=""/>
        <dsp:cNvSpPr/>
      </dsp:nvSpPr>
      <dsp:spPr>
        <a:xfrm>
          <a:off x="4642891"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TARGETS</a:t>
          </a:r>
          <a:endParaRPr lang="zh-CN" altLang="en-US" sz="2000" kern="1200" dirty="0">
            <a:solidFill>
              <a:srgbClr val="4F81BD"/>
            </a:solidFill>
          </a:endParaRPr>
        </a:p>
      </dsp:txBody>
      <dsp:txXfrm>
        <a:off x="4662680" y="19789"/>
        <a:ext cx="1623180" cy="6360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2301-8A39-4FB2-872B-26729CA61AD2}">
      <dsp:nvSpPr>
        <dsp:cNvPr id="0" name=""/>
        <dsp:cNvSpPr/>
      </dsp:nvSpPr>
      <dsp:spPr>
        <a:xfrm>
          <a:off x="8656"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FACTORS</a:t>
          </a:r>
          <a:endParaRPr lang="zh-CN" altLang="en-US" sz="2000" kern="1200" dirty="0">
            <a:solidFill>
              <a:srgbClr val="4F81BD"/>
            </a:solidFill>
          </a:endParaRPr>
        </a:p>
      </dsp:txBody>
      <dsp:txXfrm>
        <a:off x="28445" y="19789"/>
        <a:ext cx="1623180" cy="636075"/>
      </dsp:txXfrm>
    </dsp:sp>
    <dsp:sp modelId="{616B4DE2-F790-4E5C-8C0F-EBD3A165CB5E}">
      <dsp:nvSpPr>
        <dsp:cNvPr id="0" name=""/>
        <dsp:cNvSpPr/>
      </dsp:nvSpPr>
      <dsp:spPr>
        <a:xfrm>
          <a:off x="1837691" y="131644"/>
          <a:ext cx="352504" cy="41236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837691" y="214117"/>
        <a:ext cx="246753" cy="247418"/>
      </dsp:txXfrm>
    </dsp:sp>
    <dsp:sp modelId="{DA17AB6A-01E8-42F3-BAC8-79A2C3EB0A1A}">
      <dsp:nvSpPr>
        <dsp:cNvPr id="0" name=""/>
        <dsp:cNvSpPr/>
      </dsp:nvSpPr>
      <dsp:spPr>
        <a:xfrm>
          <a:off x="2336519"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UAS</a:t>
          </a:r>
          <a:endParaRPr lang="zh-CN" altLang="en-US" sz="2000" kern="1200" dirty="0">
            <a:solidFill>
              <a:srgbClr val="4F81BD"/>
            </a:solidFill>
          </a:endParaRPr>
        </a:p>
      </dsp:txBody>
      <dsp:txXfrm>
        <a:off x="2356308" y="19789"/>
        <a:ext cx="1623180" cy="636075"/>
      </dsp:txXfrm>
    </dsp:sp>
    <dsp:sp modelId="{2AF538D0-33F1-4509-B099-302CB8242005}">
      <dsp:nvSpPr>
        <dsp:cNvPr id="0" name=""/>
        <dsp:cNvSpPr/>
      </dsp:nvSpPr>
      <dsp:spPr>
        <a:xfrm>
          <a:off x="4165553" y="131644"/>
          <a:ext cx="352504" cy="41236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165553" y="214117"/>
        <a:ext cx="246753" cy="247418"/>
      </dsp:txXfrm>
    </dsp:sp>
    <dsp:sp modelId="{2885A0F3-DC90-4B96-9615-D1464738D729}">
      <dsp:nvSpPr>
        <dsp:cNvPr id="0" name=""/>
        <dsp:cNvSpPr/>
      </dsp:nvSpPr>
      <dsp:spPr>
        <a:xfrm>
          <a:off x="4664381" y="0"/>
          <a:ext cx="1662758" cy="675653"/>
        </a:xfrm>
        <a:prstGeom prst="roundRect">
          <a:avLst>
            <a:gd name="adj" fmla="val 10000"/>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rgbClr val="4F81BD"/>
              </a:solidFill>
            </a:rPr>
            <a:t>ACTUAL PRFORMANCE</a:t>
          </a:r>
          <a:endParaRPr lang="zh-CN" altLang="en-US" sz="2000" kern="1200" dirty="0">
            <a:solidFill>
              <a:srgbClr val="4F81BD"/>
            </a:solidFill>
          </a:endParaRPr>
        </a:p>
      </dsp:txBody>
      <dsp:txXfrm>
        <a:off x="4684170" y="19789"/>
        <a:ext cx="1623180" cy="636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5A75E2-E00F-499E-A240-AF619E8906BB}" type="datetimeFigureOut">
              <a:rPr lang="zh-CN" altLang="en-US" smtClean="0"/>
              <a:pPr/>
              <a:t>2019/4/24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AEC0D-4759-4515-9E57-3A9F16F4C55C}" type="slidenum">
              <a:rPr lang="zh-CN" altLang="en-US" smtClean="0"/>
              <a:pPr/>
              <a:t>‹#›</a:t>
            </a:fld>
            <a:endParaRPr lang="zh-CN" altLang="en-US"/>
          </a:p>
        </p:txBody>
      </p:sp>
    </p:spTree>
    <p:extLst>
      <p:ext uri="{BB962C8B-B14F-4D97-AF65-F5344CB8AC3E}">
        <p14:creationId xmlns:p14="http://schemas.microsoft.com/office/powerpoint/2010/main" val="2510878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8DB5F-2C27-4357-833E-D3B97908E83F}" type="datetimeFigureOut">
              <a:rPr lang="zh-CN" altLang="en-US" smtClean="0"/>
              <a:pPr/>
              <a:t>2019/4/24</a:t>
            </a:fld>
            <a:endParaRPr lang="zh-CN" altLang="en-US"/>
          </a:p>
        </p:txBody>
      </p:sp>
      <p:sp>
        <p:nvSpPr>
          <p:cNvPr id="4" name="幻灯片图像占位符 3"/>
          <p:cNvSpPr>
            <a:spLocks noGrp="1" noRot="1" noChangeAspect="1"/>
          </p:cNvSpPr>
          <p:nvPr>
            <p:ph type="sldImg" idx="2"/>
          </p:nvPr>
        </p:nvSpPr>
        <p:spPr>
          <a:xfrm>
            <a:off x="1076325" y="685800"/>
            <a:ext cx="47053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DC63C-C06E-4534-9AA1-665B9F762C46}" type="slidenum">
              <a:rPr lang="zh-CN" altLang="en-US" smtClean="0"/>
              <a:pPr/>
              <a:t>‹#›</a:t>
            </a:fld>
            <a:endParaRPr lang="zh-CN" altLang="en-US"/>
          </a:p>
        </p:txBody>
      </p:sp>
    </p:spTree>
    <p:extLst>
      <p:ext uri="{BB962C8B-B14F-4D97-AF65-F5344CB8AC3E}">
        <p14:creationId xmlns:p14="http://schemas.microsoft.com/office/powerpoint/2010/main" val="146288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Good morning, everybody. My name is Chen bin. I am a Captain on</a:t>
            </a:r>
            <a:r>
              <a:rPr lang="en-US" altLang="zh-CN" baseline="0" dirty="0"/>
              <a:t> an</a:t>
            </a:r>
            <a:r>
              <a:rPr lang="en-US" altLang="zh-CN" dirty="0"/>
              <a:t>  A320 in CEA. My second job is to assist CTA Captain Wayne’s work in COSCAP-NA. </a:t>
            </a:r>
            <a:endParaRPr lang="zh-CN" altLang="en-US" dirty="0"/>
          </a:p>
        </p:txBody>
      </p:sp>
    </p:spTree>
    <p:extLst>
      <p:ext uri="{BB962C8B-B14F-4D97-AF65-F5344CB8AC3E}">
        <p14:creationId xmlns:p14="http://schemas.microsoft.com/office/powerpoint/2010/main" val="376627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p:nvPr>
        </p:nvSpPr>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Based on the current fleet scale, quality of personnel and stage of development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CEA develops the data-driven performance management which provides an approach to monitor the dynamic trend, also contributes to having more clearly vision of the whole company safe. The safety performance system of CEA is divided into three main parts: private safety performance contract, management evaluation and key safety performance indicators (SPI) monitoring.</a:t>
            </a:r>
          </a:p>
          <a:p>
            <a:endParaRPr lang="zh-CN" altLang="en-US" dirty="0"/>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6A441B27-D206-4768-BFA3-73CFF2A85A68}" type="slidenum">
              <a:rPr lang="en-US" altLang="zh-CN" smtClean="0"/>
              <a:pPr>
                <a:spcBef>
                  <a:spcPct val="0"/>
                </a:spcBef>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p:nvPr>
        </p:nvSpPr>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The third part is key performance indicators monitoring. According to the historical safety data, CEA summed up the ten significant events as the safety performance goals at present. CEA sets 80 primary performance indicators and 290 secondary performance indicators. Based on the BOW-TIE model, CEA establishes the logical relationship between objectives and indicators. The establishment of logic relationship takes advantage of numbers of occurrences that happened really. It can help us make indicators to meet the actual operation scenario. For example, in three years, the occurrence rate of MID-AIR collision is decreased 30% which is the short-term objective. We need to know what types of UAS can cause the MID-AIR collision and what kinds of factors can lead to the UAS. The answers are deduced from the events happened in the history. According to the logical relationship, we select the proper primary and secondary indicators. </a:t>
            </a:r>
            <a:endParaRPr lang="zh-CN" altLang="en-US" dirty="0"/>
          </a:p>
          <a:p>
            <a:endParaRPr lang="zh-CN" altLang="en-US" dirty="0"/>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6A441B27-D206-4768-BFA3-73CFF2A85A68}" type="slidenum">
              <a:rPr lang="en-US" altLang="zh-CN" smtClean="0"/>
              <a:pPr>
                <a:spcBef>
                  <a:spcPct val="0"/>
                </a:spcBef>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p:nvPr>
        </p:nvSpPr>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The performance management has two main functions: one is monitoring, the other is prediction. Based on the continuous 12 months rolling data, we set up the goals and relevant different level warning areas. With the data, CEA can achieve dynamically monitoring of the each performance goal. If there is a warning, we can immediately take measures. And we can predict the change of the each goal in the next period. Of course, the fulfillment of prediction needs the help of the algorithms ['</a:t>
            </a:r>
            <a:r>
              <a:rPr lang="en-US" altLang="zh-CN" sz="1200" kern="1200" dirty="0" err="1">
                <a:solidFill>
                  <a:schemeClr val="tx1"/>
                </a:solidFill>
                <a:effectLst/>
                <a:latin typeface="+mn-lt"/>
                <a:ea typeface="+mn-ea"/>
                <a:cs typeface="+mn-cs"/>
              </a:rPr>
              <a:t>ælgərɪð</a:t>
            </a:r>
            <a:r>
              <a:rPr lang="en-US" altLang="zh-CN" sz="1200" kern="1200" dirty="0">
                <a:solidFill>
                  <a:schemeClr val="tx1"/>
                </a:solidFill>
                <a:effectLst/>
                <a:latin typeface="+mn-lt"/>
                <a:ea typeface="+mn-ea"/>
                <a:cs typeface="+mn-cs"/>
              </a:rPr>
              <a:t>(ə)</a:t>
            </a:r>
            <a:r>
              <a:rPr lang="en-US" altLang="zh-CN" sz="1200" kern="1200" dirty="0" err="1">
                <a:solidFill>
                  <a:schemeClr val="tx1"/>
                </a:solidFill>
                <a:effectLst/>
                <a:latin typeface="+mn-lt"/>
                <a:ea typeface="+mn-ea"/>
                <a:cs typeface="+mn-cs"/>
              </a:rPr>
              <a:t>mz</a:t>
            </a:r>
            <a:r>
              <a:rPr lang="en-US" altLang="zh-CN" sz="1200" kern="1200" dirty="0">
                <a:solidFill>
                  <a:schemeClr val="tx1"/>
                </a:solidFill>
                <a:effectLst/>
                <a:latin typeface="+mn-lt"/>
                <a:ea typeface="+mn-ea"/>
                <a:cs typeface="+mn-cs"/>
              </a:rPr>
              <a:t>]. </a:t>
            </a:r>
            <a:endParaRPr lang="zh-CN" altLang="en-US" dirty="0"/>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6A441B27-D206-4768-BFA3-73CFF2A85A68}" type="slidenum">
              <a:rPr lang="en-US" altLang="zh-CN" smtClean="0"/>
              <a:pPr>
                <a:spcBef>
                  <a:spcPct val="0"/>
                </a:spcBef>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p:nvPr>
        </p:nvSpPr>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CEA has totally 16 branches in China. The branches safety management is tough problem to us. Combining the data of management evaluation and key performance indicators monitoring, we can form a performance map for the whole company. Through this map, we obtain the information about safety condition of each branch and which operation units need to be paid more attentions. With the performance management, we make the following three questions clear: where we are right now (the safety condition); what is the gap between the reality and the goals (performance monitoring); and what kind of actions we should take (prediction and decisions).</a:t>
            </a:r>
            <a:endParaRPr lang="zh-CN" altLang="en-US" dirty="0"/>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6A441B27-D206-4768-BFA3-73CFF2A85A68}" type="slidenum">
              <a:rPr lang="en-US" altLang="zh-CN" smtClean="0"/>
              <a:pPr>
                <a:spcBef>
                  <a:spcPct val="0"/>
                </a:spcBef>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50000"/>
              </a:lnSpc>
              <a:spcBef>
                <a:spcPct val="20000"/>
              </a:spcBef>
              <a:buFont typeface="Arial" panose="020B0604020202020204" pitchFamily="34" charset="0"/>
              <a:buChar char="•"/>
            </a:pPr>
            <a:r>
              <a:rPr lang="en-US" altLang="zh-CN" sz="1200" kern="1200" dirty="0">
                <a:solidFill>
                  <a:schemeClr val="tx1"/>
                </a:solidFill>
                <a:effectLst/>
                <a:latin typeface="+mn-lt"/>
                <a:ea typeface="+mn-ea"/>
                <a:cs typeface="+mn-cs"/>
              </a:rPr>
              <a:t>Data play key role in the safety management. Data-driven makes quantification and prediction become possible. CEA realizes the importance of analysis tool profoundly. The successful tool should contain three main functions. The data pool which has smooth channels, ensure that all kinds of data can be collected. The standard analysis model ensures the analysis unified. After accumulating a certain amount of data, we bring in the algorithms ['</a:t>
            </a:r>
            <a:r>
              <a:rPr lang="en-US" altLang="zh-CN" sz="1200" kern="1200" dirty="0" err="1">
                <a:solidFill>
                  <a:schemeClr val="tx1"/>
                </a:solidFill>
                <a:effectLst/>
                <a:latin typeface="+mn-lt"/>
                <a:ea typeface="+mn-ea"/>
                <a:cs typeface="+mn-cs"/>
              </a:rPr>
              <a:t>ælgərɪð</a:t>
            </a:r>
            <a:r>
              <a:rPr lang="en-US" altLang="zh-CN" sz="1200" kern="1200" dirty="0">
                <a:solidFill>
                  <a:schemeClr val="tx1"/>
                </a:solidFill>
                <a:effectLst/>
                <a:latin typeface="+mn-lt"/>
                <a:ea typeface="+mn-ea"/>
                <a:cs typeface="+mn-cs"/>
              </a:rPr>
              <a:t>(ə)m] to fulfillment  the function of trend prediction. With these three functions, the transformation from reactive to proactive can be realized, which is also base of the predictive management. </a:t>
            </a:r>
            <a:endParaRPr lang="zh-CN" altLang="en-US" dirty="0"/>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8E02CB11-D12D-484A-BAEF-8E4156F63004}" type="slidenum">
              <a:rPr lang="en-US" altLang="zh-CN" smtClean="0"/>
              <a:pPr>
                <a:spcBef>
                  <a:spcPct val="0"/>
                </a:spcBef>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China Eastern Airlines uses TEM model as the main analysis model. The data entry into system, which is decomposed according to unified approach. After the decomposition, the system automatically implements the statistics of each classification.</a:t>
            </a:r>
            <a:endParaRPr lang="zh-CN" altLang="en-US" dirty="0"/>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8E02CB11-D12D-484A-BAEF-8E4156F63004}" type="slidenum">
              <a:rPr lang="en-US" altLang="zh-CN" smtClean="0"/>
              <a:pPr>
                <a:spcBef>
                  <a:spcPct val="0"/>
                </a:spcBef>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In order to ensure the consistency [</a:t>
            </a:r>
            <a:r>
              <a:rPr lang="en-US" altLang="zh-CN" sz="1200" kern="1200" dirty="0" err="1">
                <a:solidFill>
                  <a:schemeClr val="tx1"/>
                </a:solidFill>
                <a:effectLst/>
                <a:latin typeface="+mn-lt"/>
                <a:ea typeface="+mn-ea"/>
                <a:cs typeface="+mn-cs"/>
              </a:rPr>
              <a:t>kən'sɪst</a:t>
            </a:r>
            <a:r>
              <a:rPr lang="en-US" altLang="zh-CN" sz="1200" kern="1200" dirty="0">
                <a:solidFill>
                  <a:schemeClr val="tx1"/>
                </a:solidFill>
                <a:effectLst/>
                <a:latin typeface="+mn-lt"/>
                <a:ea typeface="+mn-ea"/>
                <a:cs typeface="+mn-cs"/>
              </a:rPr>
              <a:t>(ə)</a:t>
            </a:r>
            <a:r>
              <a:rPr lang="en-US" altLang="zh-CN" sz="1200" kern="1200" dirty="0" err="1">
                <a:solidFill>
                  <a:schemeClr val="tx1"/>
                </a:solidFill>
                <a:effectLst/>
                <a:latin typeface="+mn-lt"/>
                <a:ea typeface="+mn-ea"/>
                <a:cs typeface="+mn-cs"/>
              </a:rPr>
              <a:t>nsɪ</a:t>
            </a:r>
            <a:r>
              <a:rPr lang="en-US" altLang="zh-CN" sz="1200" kern="1200" dirty="0">
                <a:solidFill>
                  <a:schemeClr val="tx1"/>
                </a:solidFill>
                <a:effectLst/>
                <a:latin typeface="+mn-lt"/>
                <a:ea typeface="+mn-ea"/>
                <a:cs typeface="+mn-cs"/>
              </a:rPr>
              <a:t>] and the quality of data analysis, the process of analysis has been structured in CEA. All analysis personnel use standardized tool to process data from the perspective [</a:t>
            </a:r>
            <a:r>
              <a:rPr lang="en-US" altLang="zh-CN" sz="1200" kern="1200" dirty="0" err="1">
                <a:solidFill>
                  <a:schemeClr val="tx1"/>
                </a:solidFill>
                <a:effectLst/>
                <a:latin typeface="+mn-lt"/>
                <a:ea typeface="+mn-ea"/>
                <a:cs typeface="+mn-cs"/>
              </a:rPr>
              <a:t>pə'spektɪv</a:t>
            </a:r>
            <a:r>
              <a:rPr lang="en-US" altLang="zh-CN" sz="1200" kern="1200" dirty="0">
                <a:solidFill>
                  <a:schemeClr val="tx1"/>
                </a:solidFill>
                <a:effectLst/>
                <a:latin typeface="+mn-lt"/>
                <a:ea typeface="+mn-ea"/>
                <a:cs typeface="+mn-cs"/>
              </a:rPr>
              <a:t>] of threats and errors. Through this method, not only  CEA solves the problem of standardization, but also enhances the efficiency of processing. </a:t>
            </a:r>
            <a:endParaRPr lang="zh-CN" altLang="en-US" dirty="0"/>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8E02CB11-D12D-484A-BAEF-8E4156F63004}" type="slidenum">
              <a:rPr lang="en-US" altLang="zh-CN" smtClean="0"/>
              <a:pPr>
                <a:spcBef>
                  <a:spcPct val="0"/>
                </a:spcBef>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From the data driven point of view, the monitoring of safety performance and data analysis are inseparable [</a:t>
            </a:r>
            <a:r>
              <a:rPr lang="en-US" altLang="zh-CN" sz="1200" kern="1200" dirty="0" err="1">
                <a:solidFill>
                  <a:schemeClr val="tx1"/>
                </a:solidFill>
                <a:effectLst/>
                <a:latin typeface="+mn-lt"/>
                <a:ea typeface="+mn-ea"/>
                <a:cs typeface="+mn-cs"/>
              </a:rPr>
              <a:t>ɪn'sep</a:t>
            </a:r>
            <a:r>
              <a:rPr lang="en-US" altLang="zh-CN" sz="1200" kern="1200" dirty="0">
                <a:solidFill>
                  <a:schemeClr val="tx1"/>
                </a:solidFill>
                <a:effectLst/>
                <a:latin typeface="+mn-lt"/>
                <a:ea typeface="+mn-ea"/>
                <a:cs typeface="+mn-cs"/>
              </a:rPr>
              <a:t>(ə)</a:t>
            </a:r>
            <a:r>
              <a:rPr lang="en-US" altLang="zh-CN" sz="1200" kern="1200" dirty="0" err="1">
                <a:solidFill>
                  <a:schemeClr val="tx1"/>
                </a:solidFill>
                <a:effectLst/>
                <a:latin typeface="+mn-lt"/>
                <a:ea typeface="+mn-ea"/>
                <a:cs typeface="+mn-cs"/>
              </a:rPr>
              <a:t>rəb</a:t>
            </a:r>
            <a:r>
              <a:rPr lang="en-US" altLang="zh-CN" sz="1200" kern="1200" dirty="0">
                <a:solidFill>
                  <a:schemeClr val="tx1"/>
                </a:solidFill>
                <a:effectLst/>
                <a:latin typeface="+mn-lt"/>
                <a:ea typeface="+mn-ea"/>
                <a:cs typeface="+mn-cs"/>
              </a:rPr>
              <a:t>(ə)l]. Only establishment of the safety performance system, without the data entering into the system, is unable to achieve real-time monitoring the changes of indicators. Combining the data analysis model with the selection of safety performance indicators and making each indicator becomes unsafe state sensor. Finally, the quantitative state is presented through safety performance to support decision-making.  That is a feasible way to realize procedural performance management.</a:t>
            </a:r>
            <a:endParaRPr lang="zh-CN" altLang="en-US" dirty="0"/>
          </a:p>
        </p:txBody>
      </p:sp>
      <p:sp>
        <p:nvSpPr>
          <p:cNvPr id="4" name="Slide Number Placeholder 3"/>
          <p:cNvSpPr>
            <a:spLocks noGrp="1"/>
          </p:cNvSpPr>
          <p:nvPr>
            <p:ph type="sldNum" sz="quarter" idx="5"/>
          </p:nvPr>
        </p:nvSpPr>
        <p:spPr/>
        <p:txBody>
          <a:bodyPr/>
          <a:lstStyle/>
          <a:p>
            <a:fld id="{124DC63C-C06E-4534-9AA1-665B9F762C46}" type="slidenum">
              <a:rPr lang="zh-CN" altLang="en-US" smtClean="0"/>
              <a:pPr/>
              <a:t>17</a:t>
            </a:fld>
            <a:endParaRPr lang="zh-CN" altLang="en-US"/>
          </a:p>
        </p:txBody>
      </p:sp>
    </p:spTree>
    <p:extLst>
      <p:ext uri="{BB962C8B-B14F-4D97-AF65-F5344CB8AC3E}">
        <p14:creationId xmlns:p14="http://schemas.microsoft.com/office/powerpoint/2010/main" val="399588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p:nvPr>
        </p:nvSpPr>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Risk management. Similarly, the implementation of risk management still needs to rely on the collection and analysis of data. On the one hand, we talk about the general risk management. There are three stages. In advance, environmental hazards are identified by the system and work analyzing. Through the safety observation, supervision and voluntary reports the deviations of the operation are found. Afterwards the hidden troubles are affirmed through the analysis of the operation data and the investigation.</a:t>
            </a:r>
            <a:endParaRPr lang="zh-CN" altLang="en-US" dirty="0"/>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E85ED01E-7EE3-4088-82AD-E88E9389F33C}" type="slidenum">
              <a:rPr lang="en-US" altLang="zh-CN" smtClean="0"/>
              <a:pPr>
                <a:spcBef>
                  <a:spcPct val="0"/>
                </a:spcBef>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19</a:t>
            </a:fld>
            <a:endParaRPr lang="zh-CN" altLang="en-US"/>
          </a:p>
        </p:txBody>
      </p:sp>
    </p:spTree>
    <p:extLst>
      <p:ext uri="{BB962C8B-B14F-4D97-AF65-F5344CB8AC3E}">
        <p14:creationId xmlns:p14="http://schemas.microsoft.com/office/powerpoint/2010/main" val="291430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I'd like to share with you China Eastern’ s experience with the implementation of our SMS. I will cover the following topics in my presentation…</a:t>
            </a:r>
            <a:endParaRPr lang="zh-CN" altLang="en-US" dirty="0"/>
          </a:p>
        </p:txBody>
      </p:sp>
    </p:spTree>
    <p:extLst>
      <p:ext uri="{BB962C8B-B14F-4D97-AF65-F5344CB8AC3E}">
        <p14:creationId xmlns:p14="http://schemas.microsoft.com/office/powerpoint/2010/main" val="306562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20</a:t>
            </a:fld>
            <a:endParaRPr lang="zh-CN" altLang="en-US"/>
          </a:p>
        </p:txBody>
      </p:sp>
    </p:spTree>
    <p:extLst>
      <p:ext uri="{BB962C8B-B14F-4D97-AF65-F5344CB8AC3E}">
        <p14:creationId xmlns:p14="http://schemas.microsoft.com/office/powerpoint/2010/main" val="2460332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sz="1200" dirty="0">
              <a:latin typeface="+mn-lt"/>
            </a:endParaRPr>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21</a:t>
            </a:fld>
            <a:endParaRPr lang="zh-CN" altLang="en-US"/>
          </a:p>
        </p:txBody>
      </p:sp>
    </p:spTree>
    <p:extLst>
      <p:ext uri="{BB962C8B-B14F-4D97-AF65-F5344CB8AC3E}">
        <p14:creationId xmlns:p14="http://schemas.microsoft.com/office/powerpoint/2010/main" val="84068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22</a:t>
            </a:fld>
            <a:endParaRPr lang="zh-CN" altLang="en-US"/>
          </a:p>
        </p:txBody>
      </p:sp>
    </p:spTree>
    <p:extLst>
      <p:ext uri="{BB962C8B-B14F-4D97-AF65-F5344CB8AC3E}">
        <p14:creationId xmlns:p14="http://schemas.microsoft.com/office/powerpoint/2010/main" val="201777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23</a:t>
            </a:fld>
            <a:endParaRPr lang="zh-CN" altLang="en-US"/>
          </a:p>
        </p:txBody>
      </p:sp>
    </p:spTree>
    <p:extLst>
      <p:ext uri="{BB962C8B-B14F-4D97-AF65-F5344CB8AC3E}">
        <p14:creationId xmlns:p14="http://schemas.microsoft.com/office/powerpoint/2010/main" val="1433742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6331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8750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200" dirty="0">
                <a:sym typeface="+mn-ea"/>
              </a:rPr>
              <a:t>The new Risk Management Expert Group was rebuilt. New members joined the group and was trained.</a:t>
            </a:r>
          </a:p>
          <a:p>
            <a:r>
              <a:rPr lang="en-US" altLang="zh-CN" dirty="0"/>
              <a:t>The SMS Workflow in flying department was updated. This picture is the latest workflow chart including 4 steps: collection, assessment and mitigation, management, dissemination. In the left column, there are 9 reporting channels  used for collecting hazards.</a:t>
            </a:r>
          </a:p>
        </p:txBody>
      </p:sp>
    </p:spTree>
    <p:extLst>
      <p:ext uri="{BB962C8B-B14F-4D97-AF65-F5344CB8AC3E}">
        <p14:creationId xmlns:p14="http://schemas.microsoft.com/office/powerpoint/2010/main" val="201350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the updated SMS Workflow in safety supervision department. This workflow is only involved in flight operation field, not involved in cabin, engineer, cargo transportation and so on.</a:t>
            </a:r>
          </a:p>
          <a:p>
            <a:endParaRPr lang="en-US" altLang="zh-CN" dirty="0"/>
          </a:p>
        </p:txBody>
      </p:sp>
    </p:spTree>
    <p:extLst>
      <p:ext uri="{BB962C8B-B14F-4D97-AF65-F5344CB8AC3E}">
        <p14:creationId xmlns:p14="http://schemas.microsoft.com/office/powerpoint/2010/main" val="1694918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SRM worksheet is accepted by the managers and it has been used.</a:t>
            </a:r>
          </a:p>
        </p:txBody>
      </p:sp>
    </p:spTree>
    <p:extLst>
      <p:ext uri="{BB962C8B-B14F-4D97-AF65-F5344CB8AC3E}">
        <p14:creationId xmlns:p14="http://schemas.microsoft.com/office/powerpoint/2010/main" val="1168863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07921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(First slide</a:t>
            </a:r>
            <a:r>
              <a:rPr lang="zh-CN" altLang="en-US" dirty="0"/>
              <a:t>，</a:t>
            </a:r>
            <a:r>
              <a:rPr lang="en-US" altLang="zh-CN" dirty="0"/>
              <a:t>second note)I work in the Beijing Branch and am involved in the implementation of SMS in the Branch. Working in the COSCAP-NA office allowed</a:t>
            </a:r>
            <a:r>
              <a:rPr lang="en-US" altLang="zh-CN" baseline="0" dirty="0"/>
              <a:t> me to share information regarding SMS and to discuss implementation issues with the COSCAP CTA.</a:t>
            </a:r>
            <a:endParaRPr lang="zh-CN" altLang="en-US" dirty="0"/>
          </a:p>
        </p:txBody>
      </p:sp>
      <p:sp>
        <p:nvSpPr>
          <p:cNvPr id="4" name="灯片编号占位符 3"/>
          <p:cNvSpPr>
            <a:spLocks noGrp="1"/>
          </p:cNvSpPr>
          <p:nvPr>
            <p:ph type="sldNum" sz="quarter" idx="5"/>
          </p:nvPr>
        </p:nvSpPr>
        <p:spPr/>
        <p:txBody>
          <a:bodyPr/>
          <a:lstStyle/>
          <a:p>
            <a:fld id="{124DC63C-C06E-4534-9AA1-665B9F762C46}" type="slidenum">
              <a:rPr lang="zh-CN" altLang="en-US" smtClean="0"/>
              <a:pPr/>
              <a:t>3</a:t>
            </a:fld>
            <a:endParaRPr lang="zh-CN" altLang="en-US"/>
          </a:p>
        </p:txBody>
      </p:sp>
    </p:spTree>
    <p:extLst>
      <p:ext uri="{BB962C8B-B14F-4D97-AF65-F5344CB8AC3E}">
        <p14:creationId xmlns:p14="http://schemas.microsoft.com/office/powerpoint/2010/main" val="86969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21546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supervision department said the fairness factor is taken into account mainly. Except for flying department, other departments such as cabin department, security department have not used the new SRM procedure. </a:t>
            </a:r>
            <a:endParaRPr lang="zh-CN" altLang="en-US" dirty="0"/>
          </a:p>
        </p:txBody>
      </p:sp>
      <p:sp>
        <p:nvSpPr>
          <p:cNvPr id="4" name="Slide Number Placeholder 3"/>
          <p:cNvSpPr>
            <a:spLocks noGrp="1"/>
          </p:cNvSpPr>
          <p:nvPr>
            <p:ph type="sldNum" sz="quarter" idx="5"/>
          </p:nvPr>
        </p:nvSpPr>
        <p:spPr/>
        <p:txBody>
          <a:bodyPr/>
          <a:lstStyle/>
          <a:p>
            <a:fld id="{124DC63C-C06E-4534-9AA1-665B9F762C46}" type="slidenum">
              <a:rPr lang="zh-CN" altLang="en-US" smtClean="0"/>
              <a:pPr/>
              <a:t>31</a:t>
            </a:fld>
            <a:endParaRPr lang="zh-CN" altLang="en-US"/>
          </a:p>
        </p:txBody>
      </p:sp>
    </p:spTree>
    <p:extLst>
      <p:ext uri="{BB962C8B-B14F-4D97-AF65-F5344CB8AC3E}">
        <p14:creationId xmlns:p14="http://schemas.microsoft.com/office/powerpoint/2010/main" val="3293037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a:t>That</a:t>
            </a:r>
            <a:r>
              <a:rPr lang="en-US" altLang="zh-CN" baseline="0"/>
              <a:t> is all.</a:t>
            </a:r>
            <a:endParaRPr lang="zh-CN" altLang="en-US" dirty="0"/>
          </a:p>
        </p:txBody>
      </p:sp>
      <p:sp>
        <p:nvSpPr>
          <p:cNvPr id="4" name="灯片编号占位符 3"/>
          <p:cNvSpPr>
            <a:spLocks noGrp="1"/>
          </p:cNvSpPr>
          <p:nvPr>
            <p:ph type="sldNum" sz="quarter" idx="10"/>
          </p:nvPr>
        </p:nvSpPr>
        <p:spPr/>
        <p:txBody>
          <a:bodyPr/>
          <a:lstStyle/>
          <a:p>
            <a:fld id="{124DC63C-C06E-4534-9AA1-665B9F762C46}" type="slidenum">
              <a:rPr lang="zh-CN" altLang="en-US" smtClean="0"/>
              <a:pPr/>
              <a:t>33</a:t>
            </a:fld>
            <a:endParaRPr lang="zh-CN" altLang="en-US"/>
          </a:p>
        </p:txBody>
      </p:sp>
    </p:spTree>
    <p:extLst>
      <p:ext uri="{BB962C8B-B14F-4D97-AF65-F5344CB8AC3E}">
        <p14:creationId xmlns:p14="http://schemas.microsoft.com/office/powerpoint/2010/main" val="367177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(Note)This is the</a:t>
            </a:r>
            <a:r>
              <a:rPr lang="en-US" altLang="zh-CN" baseline="0" dirty="0"/>
              <a:t> organizational structure of</a:t>
            </a:r>
            <a:r>
              <a:rPr lang="en-US" altLang="zh-CN" dirty="0"/>
              <a:t> SMS  in CEA, which</a:t>
            </a:r>
            <a:r>
              <a:rPr lang="en-US" altLang="zh-CN" baseline="0" dirty="0"/>
              <a:t> has 3 levels of </a:t>
            </a:r>
            <a:r>
              <a:rPr lang="en-US" altLang="zh-CN" dirty="0"/>
              <a:t>offices working on the sms implementation </a:t>
            </a:r>
            <a:r>
              <a:rPr lang="en-US" altLang="zh-CN" dirty="0">
                <a:sym typeface="+mn-ea"/>
              </a:rPr>
              <a:t>in different areas</a:t>
            </a:r>
            <a:r>
              <a:rPr lang="en-US" altLang="zh-CN" baseline="0" dirty="0">
                <a:sym typeface="+mn-ea"/>
              </a:rPr>
              <a:t> of the company. This presentation focuses on  the two  SMS offices : SMS office of  flying department and SMS office of safety supervision department in this Branch.</a:t>
            </a:r>
            <a:endParaRPr lang="en-US" altLang="zh-CN" dirty="0"/>
          </a:p>
        </p:txBody>
      </p:sp>
    </p:spTree>
    <p:extLst>
      <p:ext uri="{BB962C8B-B14F-4D97-AF65-F5344CB8AC3E}">
        <p14:creationId xmlns:p14="http://schemas.microsoft.com/office/powerpoint/2010/main" val="178958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p:nvPr>
        </p:nvSpPr>
        <p:spPr/>
      </p:sp>
      <p:sp>
        <p:nvSpPr>
          <p:cNvPr id="71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As one of three main group of China civil aviation, CEA currently has 600 aircrafts, the average age of A/C is 5.53.</a:t>
            </a:r>
            <a:endParaRPr lang="zh-CN" altLang="en-US" dirty="0"/>
          </a:p>
        </p:txBody>
      </p:sp>
      <p:sp>
        <p:nvSpPr>
          <p:cNvPr id="71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FFBA6284-5B06-4FAB-8515-CDD5FCD7E406}" type="slidenum">
              <a:rPr lang="en-US" altLang="zh-CN"/>
              <a:pPr>
                <a:spcBef>
                  <a:spcPct val="0"/>
                </a:spcBef>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In May 2010, CEA got the CAAC operational certificate approval of the SMS. </a:t>
            </a:r>
            <a:endParaRPr lang="zh-CN" altLang="en-US" dirty="0"/>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1248C897-5F59-45D3-B23A-BA0BF25A97D5}" type="slidenum">
              <a:rPr lang="en-US" altLang="zh-CN" smtClean="0"/>
              <a:pPr>
                <a:spcBef>
                  <a:spcPct val="0"/>
                </a:spcBef>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p:nvPr>
        </p:nvSpPr>
        <p:spPr/>
      </p:sp>
      <p:sp>
        <p:nvSpPr>
          <p:cNvPr id="235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This part on the headquarters’ achievement on SMS implementation is provided by Mr. Li Yan. It is going to focus on the following aspects. First one is the top-level design of SMS and how to make the organization framework match the SMS requirements. The second is about safety performance management, how to select suitable indicators and make the data connect with the indicators monitoring. The next one is about data management. How to realize data standardization [</a:t>
            </a:r>
            <a:r>
              <a:rPr lang="en-US" altLang="zh-CN" sz="1200" kern="1200" dirty="0" err="1">
                <a:solidFill>
                  <a:schemeClr val="tx1"/>
                </a:solidFill>
                <a:effectLst/>
                <a:latin typeface="+mn-lt"/>
                <a:ea typeface="+mn-ea"/>
                <a:cs typeface="+mn-cs"/>
              </a:rPr>
              <a:t>stændədaɪ'zeɪʃən</a:t>
            </a:r>
            <a:r>
              <a:rPr lang="en-US" altLang="zh-CN" sz="1200" kern="1200" dirty="0">
                <a:solidFill>
                  <a:schemeClr val="tx1"/>
                </a:solidFill>
                <a:effectLst/>
                <a:latin typeface="+mn-lt"/>
                <a:ea typeface="+mn-ea"/>
                <a:cs typeface="+mn-cs"/>
              </a:rPr>
              <a:t>]; How to develop the data processing procedure which can be used in different areas and data analysis tool introduction.</a:t>
            </a:r>
            <a:endParaRPr lang="zh-CN" altLang="en-US" dirty="0"/>
          </a:p>
        </p:txBody>
      </p:sp>
      <p:sp>
        <p:nvSpPr>
          <p:cNvPr id="235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4E9AE65D-75A7-4422-AD79-D956F1F0A19C}" type="slidenum">
              <a:rPr lang="en-US" altLang="zh-CN" smtClean="0"/>
              <a:pPr>
                <a:spcBef>
                  <a:spcPct val="0"/>
                </a:spcBef>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First responsible person is general manager, The highest part of the safety management is the safety management committee(“committee”) , the committee directly responsible to the general manager, under the committee are the safety risk management committee, technology management and operational management committee</a:t>
            </a:r>
          </a:p>
          <a:p>
            <a:endParaRPr lang="en-US" altLang="zh-CN" dirty="0"/>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61C91E60-E333-434B-9226-ED551F61A3BD}" type="slidenum">
              <a:rPr lang="en-US" altLang="zh-CN" smtClean="0"/>
              <a:pPr>
                <a:spcBef>
                  <a:spcPct val="0"/>
                </a:spcBef>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p:nvPr>
        </p:nvSpPr>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kern="1200" dirty="0">
                <a:solidFill>
                  <a:schemeClr val="tx1"/>
                </a:solidFill>
                <a:effectLst/>
                <a:latin typeface="+mn-lt"/>
                <a:ea typeface="+mn-ea"/>
                <a:cs typeface="+mn-cs"/>
              </a:rPr>
              <a:t>In terms of safety responsibility, CEA readjusts the structure of the organization. First of all, we make safety supervision to be independent with the operation. All the functional departments and operational units have to take safety responsibilities by themselves and have the capability to identify the hazards, assess and mitigate the risk, in particularly, the change management capability. Through the RMC, we build bridges and platform to make different units to share information, exchange suggestion and take synchronous ['</a:t>
            </a:r>
            <a:r>
              <a:rPr lang="en-US" altLang="zh-CN" sz="1200" kern="1200" dirty="0" err="1">
                <a:solidFill>
                  <a:schemeClr val="tx1"/>
                </a:solidFill>
                <a:effectLst/>
                <a:latin typeface="+mn-lt"/>
                <a:ea typeface="+mn-ea"/>
                <a:cs typeface="+mn-cs"/>
              </a:rPr>
              <a:t>sɪŋkrənəs</a:t>
            </a:r>
            <a:r>
              <a:rPr lang="en-US" altLang="zh-CN" sz="1200" kern="1200" dirty="0">
                <a:solidFill>
                  <a:schemeClr val="tx1"/>
                </a:solidFill>
                <a:effectLst/>
                <a:latin typeface="+mn-lt"/>
                <a:ea typeface="+mn-ea"/>
                <a:cs typeface="+mn-cs"/>
              </a:rPr>
              <a:t>] action. The next question is how can the operational units to take their responsibility? They need tools. CEA provides the safety indicators monitors, the data analysis tool and risk prediction system etc. which can be used by all the operational units to control risks. It is important that the specialized safety persons for the system. </a:t>
            </a:r>
            <a:endParaRPr lang="zh-CN" altLang="en-US" dirty="0"/>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rgbClr val="000000"/>
                </a:solidFill>
                <a:latin typeface="Calibri" pitchFamily="34" charset="0"/>
                <a:ea typeface="宋体" charset="-122"/>
                <a:sym typeface="Arial" charset="0"/>
              </a:defRPr>
            </a:lvl1pPr>
            <a:lvl2pPr marL="742950" indent="-285750">
              <a:spcBef>
                <a:spcPct val="30000"/>
              </a:spcBef>
              <a:defRPr sz="1200">
                <a:solidFill>
                  <a:srgbClr val="000000"/>
                </a:solidFill>
                <a:latin typeface="Calibri" pitchFamily="34" charset="0"/>
                <a:ea typeface="宋体" charset="-122"/>
                <a:sym typeface="Arial" charset="0"/>
              </a:defRPr>
            </a:lvl2pPr>
            <a:lvl3pPr marL="1143000" indent="-228600">
              <a:spcBef>
                <a:spcPct val="30000"/>
              </a:spcBef>
              <a:defRPr sz="1200">
                <a:solidFill>
                  <a:srgbClr val="000000"/>
                </a:solidFill>
                <a:latin typeface="Calibri" pitchFamily="34" charset="0"/>
                <a:ea typeface="宋体" charset="-122"/>
                <a:sym typeface="Arial" charset="0"/>
              </a:defRPr>
            </a:lvl3pPr>
            <a:lvl4pPr marL="1600200" indent="-228600">
              <a:spcBef>
                <a:spcPct val="30000"/>
              </a:spcBef>
              <a:defRPr sz="1200">
                <a:solidFill>
                  <a:srgbClr val="000000"/>
                </a:solidFill>
                <a:latin typeface="Calibri" pitchFamily="34" charset="0"/>
                <a:ea typeface="宋体" charset="-122"/>
                <a:sym typeface="Arial" charset="0"/>
              </a:defRPr>
            </a:lvl4pPr>
            <a:lvl5pPr marL="2057400" indent="-228600">
              <a:spcBef>
                <a:spcPct val="30000"/>
              </a:spcBef>
              <a:defRPr sz="1200">
                <a:solidFill>
                  <a:srgbClr val="000000"/>
                </a:solidFill>
                <a:latin typeface="Calibri" pitchFamily="34" charset="0"/>
                <a:ea typeface="宋体" charset="-122"/>
                <a:sym typeface="Arial" charset="0"/>
              </a:defRPr>
            </a:lvl5pPr>
            <a:lvl6pPr marL="25146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6pPr>
            <a:lvl7pPr marL="29718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7pPr>
            <a:lvl8pPr marL="34290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8pPr>
            <a:lvl9pPr marL="3886200" indent="-228600" eaLnBrk="0" fontAlgn="base" hangingPunct="0">
              <a:spcBef>
                <a:spcPct val="30000"/>
              </a:spcBef>
              <a:spcAft>
                <a:spcPct val="0"/>
              </a:spcAft>
              <a:defRPr sz="1200">
                <a:solidFill>
                  <a:srgbClr val="000000"/>
                </a:solidFill>
                <a:latin typeface="Calibri" pitchFamily="34" charset="0"/>
                <a:ea typeface="宋体" charset="-122"/>
                <a:sym typeface="Arial" charset="0"/>
              </a:defRPr>
            </a:lvl9pPr>
          </a:lstStyle>
          <a:p>
            <a:pPr>
              <a:spcBef>
                <a:spcPct val="0"/>
              </a:spcBef>
            </a:pPr>
            <a:fld id="{D0E21FA3-89DD-44EF-935A-9B28F9F1EB6C}" type="slidenum">
              <a:rPr lang="en-US" altLang="zh-CN" smtClean="0"/>
              <a:pPr>
                <a:spcBef>
                  <a:spcPct val="0"/>
                </a:spcBef>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50" name="Picture 2" descr="C:\Users\www\Desktop\2-01.jpg"/>
          <p:cNvPicPr>
            <a:picLocks noChangeAspect="1" noChangeArrowheads="1"/>
          </p:cNvPicPr>
          <p:nvPr userDrawn="1"/>
        </p:nvPicPr>
        <p:blipFill>
          <a:blip r:embed="rId2" cstate="print"/>
          <a:srcRect/>
          <a:stretch>
            <a:fillRect/>
          </a:stretch>
        </p:blipFill>
        <p:spPr bwMode="auto">
          <a:xfrm>
            <a:off x="0" y="0"/>
            <a:ext cx="9144000" cy="6659563"/>
          </a:xfrm>
          <a:prstGeom prst="rect">
            <a:avLst/>
          </a:prstGeom>
          <a:noFill/>
        </p:spPr>
      </p:pic>
      <p:pic>
        <p:nvPicPr>
          <p:cNvPr id="7" name="Picture 2" descr="C:\Users\wumin\Desktop\++1.png"/>
          <p:cNvPicPr>
            <a:picLocks noChangeAspect="1" noChangeArrowheads="1"/>
          </p:cNvPicPr>
          <p:nvPr userDrawn="1"/>
        </p:nvPicPr>
        <p:blipFill>
          <a:blip r:embed="rId3" cstate="print"/>
          <a:srcRect/>
          <a:stretch>
            <a:fillRect/>
          </a:stretch>
        </p:blipFill>
        <p:spPr bwMode="auto">
          <a:xfrm>
            <a:off x="2788560" y="633700"/>
            <a:ext cx="3295650" cy="5365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59045"/>
            <a:ext cx="2057400" cy="552012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59045"/>
            <a:ext cx="6019800" cy="552012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280406"/>
            <a:ext cx="7772400" cy="1322978"/>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823280"/>
            <a:ext cx="7772400" cy="14571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09553"/>
            <a:ext cx="4038600" cy="426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09553"/>
            <a:ext cx="4038600" cy="426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66755"/>
            <a:ext cx="8229600" cy="1110192"/>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491050"/>
            <a:ext cx="4040188" cy="6213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12448"/>
            <a:ext cx="4040188" cy="3837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491050"/>
            <a:ext cx="4041775" cy="6213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12448"/>
            <a:ext cx="4041775" cy="3837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525349-2424-463B-9DFA-00E4F0097697}" type="slidenum">
              <a:rPr lang="zh-CN" altLang="en-US" smtClean="0"/>
              <a:pPr/>
              <a:t>‹#›</a:t>
            </a:fld>
            <a:endParaRPr lang="zh-CN" altLang="en-US"/>
          </a:p>
        </p:txBody>
      </p:sp>
      <p:sp>
        <p:nvSpPr>
          <p:cNvPr id="6" name="矩形 5"/>
          <p:cNvSpPr/>
          <p:nvPr userDrawn="1"/>
        </p:nvSpPr>
        <p:spPr>
          <a:xfrm>
            <a:off x="0" y="0"/>
            <a:ext cx="9144000" cy="666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pic>
        <p:nvPicPr>
          <p:cNvPr id="7" name="Picture 2" descr="C:\Users\wumin\Desktop\++9.png"/>
          <p:cNvPicPr>
            <a:picLocks noChangeAspect="1" noChangeArrowheads="1"/>
          </p:cNvPicPr>
          <p:nvPr userDrawn="1"/>
        </p:nvPicPr>
        <p:blipFill>
          <a:blip r:embed="rId2" cstate="print"/>
          <a:srcRect/>
          <a:stretch>
            <a:fillRect/>
          </a:stretch>
        </p:blipFill>
        <p:spPr bwMode="auto">
          <a:xfrm>
            <a:off x="611450" y="594195"/>
            <a:ext cx="3502025" cy="569913"/>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65212"/>
            <a:ext cx="3008313" cy="112869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65213"/>
            <a:ext cx="5111750" cy="56851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393908"/>
            <a:ext cx="3008313" cy="455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662805"/>
            <a:ext cx="5486400" cy="550471"/>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95186"/>
            <a:ext cx="5486400" cy="3996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213276"/>
            <a:ext cx="5486400" cy="7817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25349-2424-463B-9DFA-00E4F009769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66755"/>
            <a:ext cx="8229600" cy="111019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554269"/>
            <a:ext cx="8229600" cy="439605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173899"/>
            <a:ext cx="2133600" cy="3546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173899"/>
            <a:ext cx="2895600" cy="3546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173899"/>
            <a:ext cx="2133600" cy="35464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5349-2424-463B-9DFA-00E4F0097697}" type="slidenum">
              <a:rPr lang="zh-CN" altLang="en-US" smtClean="0"/>
              <a:pPr/>
              <a:t>‹#›</a:t>
            </a:fld>
            <a:endParaRPr lang="zh-CN" altLang="en-US"/>
          </a:p>
        </p:txBody>
      </p:sp>
      <p:pic>
        <p:nvPicPr>
          <p:cNvPr id="1027" name="Picture 3" descr="C:\Users\www\Desktop\1-01.jpg"/>
          <p:cNvPicPr>
            <a:picLocks noChangeAspect="1" noChangeArrowheads="1"/>
          </p:cNvPicPr>
          <p:nvPr userDrawn="1"/>
        </p:nvPicPr>
        <p:blipFill>
          <a:blip r:embed="rId13" cstate="print"/>
          <a:srcRect/>
          <a:stretch>
            <a:fillRect/>
          </a:stretch>
        </p:blipFill>
        <p:spPr bwMode="auto">
          <a:xfrm>
            <a:off x="0" y="0"/>
            <a:ext cx="9144000" cy="66595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20711"/>
            <a:ext cx="9144000" cy="1631216"/>
          </a:xfrm>
          <a:prstGeom prst="rect">
            <a:avLst/>
          </a:prstGeom>
          <a:noFill/>
        </p:spPr>
        <p:txBody>
          <a:bodyPr wrap="square">
            <a:spAutoFit/>
          </a:bodyPr>
          <a:lstStyle/>
          <a:p>
            <a:pPr algn="ctr" fontAlgn="auto">
              <a:spcBef>
                <a:spcPts val="0"/>
              </a:spcBef>
              <a:spcAft>
                <a:spcPts val="0"/>
              </a:spcAft>
              <a:defRPr/>
            </a:pPr>
            <a:r>
              <a:rPr lang="en-US" altLang="zh-CN" sz="4000" b="1" dirty="0">
                <a:solidFill>
                  <a:schemeClr val="tx2">
                    <a:lumMod val="60000"/>
                    <a:lumOff val="40000"/>
                  </a:schemeClr>
                </a:solidFill>
                <a:latin typeface="Vrinda" charset="0"/>
                <a:ea typeface="微软雅黑" pitchFamily="34" charset="-122"/>
              </a:rPr>
              <a:t>  </a:t>
            </a:r>
            <a:r>
              <a:rPr lang="en-US" altLang="zh-CN" sz="2800" b="1" dirty="0">
                <a:solidFill>
                  <a:schemeClr val="tx2">
                    <a:lumMod val="60000"/>
                    <a:lumOff val="40000"/>
                  </a:schemeClr>
                </a:solidFill>
                <a:latin typeface="+mj-lt"/>
                <a:ea typeface="微软雅黑" pitchFamily="34" charset="-122"/>
              </a:rPr>
              <a:t> SMS Implementation in CEA Beijing Branch</a:t>
            </a:r>
          </a:p>
          <a:p>
            <a:pPr algn="l" fontAlgn="auto">
              <a:spcBef>
                <a:spcPts val="0"/>
              </a:spcBef>
              <a:spcAft>
                <a:spcPts val="0"/>
              </a:spcAft>
              <a:defRPr/>
            </a:pPr>
            <a:r>
              <a:rPr lang="en-US" altLang="zh-CN" sz="3600" dirty="0">
                <a:solidFill>
                  <a:schemeClr val="tx2"/>
                </a:solidFill>
                <a:latin typeface="Vrinda" charset="0"/>
                <a:ea typeface="微软雅黑" pitchFamily="34" charset="-122"/>
              </a:rPr>
              <a:t>       </a:t>
            </a:r>
          </a:p>
          <a:p>
            <a:pPr>
              <a:defRPr/>
            </a:pPr>
            <a:r>
              <a:rPr lang="en-US" altLang="zh-CN" sz="2400" dirty="0">
                <a:solidFill>
                  <a:srgbClr val="C00000"/>
                </a:solidFill>
                <a:latin typeface="Vrinda" charset="0"/>
                <a:ea typeface="微软雅黑" pitchFamily="34" charset="-122"/>
              </a:rPr>
              <a:t>  Safety </a:t>
            </a:r>
            <a:r>
              <a:rPr lang="en-US" altLang="zh-CN" sz="2400" dirty="0">
                <a:solidFill>
                  <a:srgbClr val="C00000"/>
                </a:solidFill>
                <a:ea typeface="微软雅黑" pitchFamily="34" charset="-122"/>
              </a:rPr>
              <a:t>Supervision</a:t>
            </a:r>
            <a:r>
              <a:rPr lang="en-US" altLang="zh-CN" sz="2400" dirty="0">
                <a:solidFill>
                  <a:srgbClr val="C00000"/>
                </a:solidFill>
                <a:latin typeface="+mj-lt"/>
                <a:ea typeface="微软雅黑" pitchFamily="34" charset="-122"/>
              </a:rPr>
              <a:t> Department and Flying Department’s Experience</a:t>
            </a:r>
          </a:p>
        </p:txBody>
      </p:sp>
      <p:sp>
        <p:nvSpPr>
          <p:cNvPr id="4" name="文本框 3"/>
          <p:cNvSpPr txBox="1"/>
          <p:nvPr/>
        </p:nvSpPr>
        <p:spPr>
          <a:xfrm>
            <a:off x="6732300" y="4570730"/>
            <a:ext cx="2088485" cy="1015663"/>
          </a:xfrm>
          <a:prstGeom prst="rect">
            <a:avLst/>
          </a:prstGeom>
          <a:noFill/>
        </p:spPr>
        <p:txBody>
          <a:bodyPr wrap="square" rtlCol="0">
            <a:spAutoFit/>
          </a:bodyPr>
          <a:lstStyle/>
          <a:p>
            <a:pPr algn="l"/>
            <a:endParaRPr lang="en-US" altLang="zh-CN" sz="2000" dirty="0">
              <a:solidFill>
                <a:srgbClr val="2A5390"/>
              </a:solidFill>
              <a:latin typeface="+mj-lt"/>
              <a:ea typeface="华文新魏" charset="0"/>
            </a:endParaRPr>
          </a:p>
          <a:p>
            <a:pPr algn="l"/>
            <a:r>
              <a:rPr lang="en-US" altLang="zh-CN" sz="2000" dirty="0">
                <a:solidFill>
                  <a:srgbClr val="2A5390"/>
                </a:solidFill>
                <a:latin typeface="+mj-lt"/>
                <a:ea typeface="华文新魏" charset="0"/>
              </a:rPr>
              <a:t>Captain Chen Bin</a:t>
            </a:r>
            <a:endParaRPr lang="en-US" altLang="zh-CN" sz="2000" dirty="0"/>
          </a:p>
          <a:p>
            <a:r>
              <a:rPr lang="en-US" altLang="zh-CN" sz="2000" dirty="0">
                <a:solidFill>
                  <a:srgbClr val="2A5390"/>
                </a:solidFill>
                <a:latin typeface="+mj-lt"/>
                <a:ea typeface="华文新魏" charset="0"/>
                <a:sym typeface="+mn-ea"/>
              </a:rPr>
              <a:t>25 May 2019</a:t>
            </a:r>
            <a:endParaRPr lang="en-US" altLang="zh-CN" sz="2000" dirty="0"/>
          </a:p>
        </p:txBody>
      </p:sp>
    </p:spTree>
  </p:cSld>
  <p:clrMapOvr>
    <a:masterClrMapping/>
  </p:clrMapOvr>
  <mc:AlternateContent xmlns:mc="http://schemas.openxmlformats.org/markup-compatibility/2006" xmlns:p14="http://schemas.microsoft.com/office/powerpoint/2010/main">
    <mc:Choice Requires="p14">
      <p:transition spd="slow" p14:dur="2000" advTm="4875"/>
    </mc:Choice>
    <mc:Fallback xmlns="">
      <p:transition spd="slow" advTm="48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4"/>
          <p:cNvSpPr txBox="1">
            <a:spLocks noChangeArrowheads="1"/>
          </p:cNvSpPr>
          <p:nvPr/>
        </p:nvSpPr>
        <p:spPr bwMode="auto">
          <a:xfrm>
            <a:off x="326880" y="947376"/>
            <a:ext cx="90446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SAFETY PERFORMANCE MANAGEMENT</a:t>
            </a:r>
          </a:p>
        </p:txBody>
      </p:sp>
      <p:sp>
        <p:nvSpPr>
          <p:cNvPr id="11267" name="菱形 2"/>
          <p:cNvSpPr>
            <a:spLocks noChangeArrowheads="1"/>
          </p:cNvSpPr>
          <p:nvPr/>
        </p:nvSpPr>
        <p:spPr bwMode="auto">
          <a:xfrm>
            <a:off x="6405120" y="2293775"/>
            <a:ext cx="2540160" cy="2541600"/>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cxnSp>
        <p:nvCxnSpPr>
          <p:cNvPr id="11268" name="直接连接符 4"/>
          <p:cNvCxnSpPr>
            <a:cxnSpLocks noChangeShapeType="1"/>
          </p:cNvCxnSpPr>
          <p:nvPr/>
        </p:nvCxnSpPr>
        <p:spPr bwMode="auto">
          <a:xfrm>
            <a:off x="7319521" y="1589615"/>
            <a:ext cx="1229760" cy="1231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1269" name="直接连接符 5"/>
          <p:cNvCxnSpPr>
            <a:cxnSpLocks noChangeShapeType="1"/>
          </p:cNvCxnSpPr>
          <p:nvPr/>
        </p:nvCxnSpPr>
        <p:spPr bwMode="auto">
          <a:xfrm flipH="1">
            <a:off x="6240960" y="1956815"/>
            <a:ext cx="1434240" cy="143424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1270" name="直接连接符 6"/>
          <p:cNvCxnSpPr>
            <a:cxnSpLocks noChangeShapeType="1"/>
          </p:cNvCxnSpPr>
          <p:nvPr/>
        </p:nvCxnSpPr>
        <p:spPr bwMode="auto">
          <a:xfrm flipV="1">
            <a:off x="6963840" y="3153456"/>
            <a:ext cx="2407680" cy="240912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11271" name="平行四边形 7"/>
          <p:cNvSpPr>
            <a:spLocks noChangeArrowheads="1"/>
          </p:cNvSpPr>
          <p:nvPr/>
        </p:nvSpPr>
        <p:spPr bwMode="auto">
          <a:xfrm>
            <a:off x="396001" y="5996016"/>
            <a:ext cx="6766560" cy="456480"/>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sp>
        <p:nvSpPr>
          <p:cNvPr id="18441" name="矩形 9"/>
          <p:cNvSpPr>
            <a:spLocks noChangeArrowheads="1"/>
          </p:cNvSpPr>
          <p:nvPr/>
        </p:nvSpPr>
        <p:spPr bwMode="auto">
          <a:xfrm>
            <a:off x="522315" y="1663890"/>
            <a:ext cx="5813258" cy="184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lnSpc>
                <a:spcPct val="120000"/>
              </a:lnSpc>
              <a:spcBef>
                <a:spcPct val="20000"/>
              </a:spcBef>
              <a:buFont typeface="Arial" panose="020B0604020202020204" pitchFamily="34" charset="0"/>
              <a:buNone/>
              <a:defRPr/>
            </a:pPr>
            <a:r>
              <a:rPr lang="en-US" altLang="zh-CN" sz="2540" dirty="0">
                <a:latin typeface="Times New Roman" panose="02020603050405020304" pitchFamily="18" charset="0"/>
                <a:ea typeface="微软雅黑" panose="020B0503020204020204" pitchFamily="34" charset="-122"/>
                <a:cs typeface="Times New Roman" panose="02020603050405020304" pitchFamily="18" charset="0"/>
              </a:rPr>
              <a:t>Data-driven performance management</a:t>
            </a:r>
          </a:p>
          <a:p>
            <a:pPr marL="259204" indent="-259204">
              <a:lnSpc>
                <a:spcPct val="150000"/>
              </a:lnSpc>
              <a:spcBef>
                <a:spcPct val="20000"/>
              </a:spcBef>
              <a:buFont typeface="Arial" panose="020B0604020202020204" pitchFamily="34" charset="0"/>
              <a:buChar char="•"/>
              <a:defRPr/>
            </a:pPr>
            <a:r>
              <a:rPr lang="en-US" altLang="zh-CN" sz="1814" b="0" dirty="0">
                <a:latin typeface="Times New Roman" panose="02020603050405020304" pitchFamily="18" charset="0"/>
                <a:ea typeface="微软雅黑" panose="020B0503020204020204" pitchFamily="34" charset="-122"/>
                <a:cs typeface="Times New Roman" panose="02020603050405020304" pitchFamily="18" charset="0"/>
              </a:rPr>
              <a:t>Private safety performance contract + </a:t>
            </a:r>
          </a:p>
          <a:p>
            <a:pPr marL="259204" indent="-259204">
              <a:lnSpc>
                <a:spcPct val="150000"/>
              </a:lnSpc>
              <a:spcBef>
                <a:spcPct val="20000"/>
              </a:spcBef>
              <a:buFont typeface="Arial" panose="020B0604020202020204" pitchFamily="34" charset="0"/>
              <a:buChar char="•"/>
              <a:defRPr/>
            </a:pPr>
            <a:r>
              <a:rPr lang="en-US" altLang="zh-CN" sz="1814" b="0" dirty="0">
                <a:latin typeface="Times New Roman" panose="02020603050405020304" pitchFamily="18" charset="0"/>
                <a:ea typeface="微软雅黑" panose="020B0503020204020204" pitchFamily="34" charset="-122"/>
                <a:cs typeface="Times New Roman" panose="02020603050405020304" pitchFamily="18" charset="0"/>
              </a:rPr>
              <a:t>Management evaluation + </a:t>
            </a:r>
          </a:p>
          <a:p>
            <a:pPr marL="259204" indent="-259204">
              <a:lnSpc>
                <a:spcPct val="150000"/>
              </a:lnSpc>
              <a:spcBef>
                <a:spcPct val="20000"/>
              </a:spcBef>
              <a:buFont typeface="Arial" panose="020B0604020202020204" pitchFamily="34" charset="0"/>
              <a:buChar char="•"/>
              <a:defRPr/>
            </a:pPr>
            <a:r>
              <a:rPr lang="en-US" altLang="zh-CN" sz="1814" b="0" dirty="0">
                <a:latin typeface="Times New Roman" panose="02020603050405020304" pitchFamily="18" charset="0"/>
                <a:ea typeface="微软雅黑" panose="020B0503020204020204" pitchFamily="34" charset="-122"/>
                <a:cs typeface="Times New Roman" panose="02020603050405020304" pitchFamily="18" charset="0"/>
              </a:rPr>
              <a:t>Key safety performance indicators(KPI) monitoring</a:t>
            </a:r>
          </a:p>
        </p:txBody>
      </p:sp>
      <p:sp>
        <p:nvSpPr>
          <p:cNvPr id="11274" name="文本框 3"/>
          <p:cNvSpPr txBox="1">
            <a:spLocks noChangeArrowheads="1"/>
          </p:cNvSpPr>
          <p:nvPr/>
        </p:nvSpPr>
        <p:spPr bwMode="auto">
          <a:xfrm>
            <a:off x="7295041" y="2820815"/>
            <a:ext cx="724320" cy="13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eaLnBrk="1" hangingPunct="1">
              <a:buFont typeface="Arial" charset="0"/>
              <a:buNone/>
            </a:pPr>
            <a:r>
              <a:rPr lang="en-US" altLang="zh-CN" sz="7982" dirty="0">
                <a:solidFill>
                  <a:srgbClr val="FFFFFF"/>
                </a:solidFill>
                <a:latin typeface="微软雅黑" pitchFamily="34" charset="-122"/>
                <a:ea typeface="微软雅黑" pitchFamily="34" charset="-122"/>
              </a:rPr>
              <a:t>2</a:t>
            </a:r>
            <a:endParaRPr lang="zh-CN" altLang="en-US" sz="7982" dirty="0">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a:xfrm>
            <a:off x="6884641" y="6021935"/>
            <a:ext cx="2134080" cy="453600"/>
          </a:xfrm>
        </p:spPr>
        <p:txBody>
          <a:bodyPr/>
          <a:lstStyle/>
          <a:p>
            <a:pPr>
              <a:defRPr/>
            </a:pPr>
            <a:fld id="{AEDE0631-2423-4C8F-822C-E3F37A762193}" type="slidenum">
              <a:rPr lang="zh-CN" altLang="zh-CN" smtClean="0"/>
              <a:pPr>
                <a:defRPr/>
              </a:pPr>
              <a:t>10</a:t>
            </a:fld>
            <a:endParaRPr lang="zh-CN" altLang="zh-CN"/>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173" y="3535851"/>
            <a:ext cx="5943892" cy="246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413BC72-82C3-4437-9CB2-B73378501702}"/>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4"/>
          <p:cNvSpPr txBox="1">
            <a:spLocks noChangeArrowheads="1"/>
          </p:cNvSpPr>
          <p:nvPr/>
        </p:nvSpPr>
        <p:spPr bwMode="auto">
          <a:xfrm>
            <a:off x="318407" y="913828"/>
            <a:ext cx="7127563"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TARGETS AND INDICATORS</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11</a:t>
            </a:fld>
            <a:endParaRPr lang="zh-CN" altLang="zh-CN"/>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651" y="3853115"/>
            <a:ext cx="7054289" cy="271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46" y="1555942"/>
            <a:ext cx="6783840" cy="229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499370A4-BFCF-4A27-8A3C-BAB89C207C02}"/>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108011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4"/>
          <p:cNvSpPr txBox="1">
            <a:spLocks noChangeArrowheads="1"/>
          </p:cNvSpPr>
          <p:nvPr/>
        </p:nvSpPr>
        <p:spPr bwMode="auto">
          <a:xfrm>
            <a:off x="306100" y="964975"/>
            <a:ext cx="6290743"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MONITORING &amp; PREDICTION</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12</a:t>
            </a:fld>
            <a:endParaRPr lang="zh-CN" altLang="zh-CN"/>
          </a:p>
        </p:txBody>
      </p:sp>
      <p:pic>
        <p:nvPicPr>
          <p:cNvPr id="3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18" y="2220177"/>
            <a:ext cx="4149357" cy="34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7"/>
          <p:cNvSpPr>
            <a:spLocks noChangeArrowheads="1"/>
          </p:cNvSpPr>
          <p:nvPr/>
        </p:nvSpPr>
        <p:spPr bwMode="auto">
          <a:xfrm>
            <a:off x="5698349" y="1567096"/>
            <a:ext cx="3038400" cy="55872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631">
              <a:solidFill>
                <a:srgbClr val="FFFFFF"/>
              </a:solidFill>
              <a:latin typeface="Calibri" pitchFamily="34" charset="0"/>
              <a:ea typeface="微软雅黑" pitchFamily="34" charset="-122"/>
            </a:endParaRPr>
          </a:p>
        </p:txBody>
      </p:sp>
      <p:sp>
        <p:nvSpPr>
          <p:cNvPr id="40" name="文本框 38"/>
          <p:cNvSpPr txBox="1">
            <a:spLocks noChangeArrowheads="1"/>
          </p:cNvSpPr>
          <p:nvPr/>
        </p:nvSpPr>
        <p:spPr bwMode="auto">
          <a:xfrm>
            <a:off x="5878349" y="1637656"/>
            <a:ext cx="2678400"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en-US" altLang="zh-CN" sz="2177" dirty="0">
                <a:solidFill>
                  <a:schemeClr val="bg1"/>
                </a:solidFill>
                <a:latin typeface="Calibri" pitchFamily="34" charset="0"/>
                <a:ea typeface="微软雅黑" pitchFamily="34" charset="-122"/>
              </a:rPr>
              <a:t>Monitoring</a:t>
            </a:r>
          </a:p>
        </p:txBody>
      </p:sp>
      <p:pic>
        <p:nvPicPr>
          <p:cNvPr id="42" name="Picture 3" descr="C:\Users\lee\Pictures\系统截图\ECharts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4" y="3722480"/>
            <a:ext cx="4978470" cy="2848982"/>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37"/>
          <p:cNvSpPr>
            <a:spLocks noChangeArrowheads="1"/>
          </p:cNvSpPr>
          <p:nvPr/>
        </p:nvSpPr>
        <p:spPr bwMode="auto">
          <a:xfrm>
            <a:off x="1026271" y="2824766"/>
            <a:ext cx="3038400" cy="55872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631">
              <a:solidFill>
                <a:srgbClr val="FFFFFF"/>
              </a:solidFill>
              <a:latin typeface="Calibri" pitchFamily="34" charset="0"/>
              <a:ea typeface="微软雅黑" pitchFamily="34" charset="-122"/>
            </a:endParaRPr>
          </a:p>
        </p:txBody>
      </p:sp>
      <p:sp>
        <p:nvSpPr>
          <p:cNvPr id="44" name="文本框 38"/>
          <p:cNvSpPr txBox="1">
            <a:spLocks noChangeArrowheads="1"/>
          </p:cNvSpPr>
          <p:nvPr/>
        </p:nvSpPr>
        <p:spPr bwMode="auto">
          <a:xfrm>
            <a:off x="1206271" y="2895326"/>
            <a:ext cx="2678400"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en-US" altLang="zh-CN" sz="2177" dirty="0">
                <a:solidFill>
                  <a:schemeClr val="bg1"/>
                </a:solidFill>
                <a:latin typeface="Calibri" pitchFamily="34" charset="0"/>
                <a:ea typeface="微软雅黑" pitchFamily="34" charset="-122"/>
              </a:rPr>
              <a:t>Prediction</a:t>
            </a:r>
          </a:p>
        </p:txBody>
      </p:sp>
      <p:sp>
        <p:nvSpPr>
          <p:cNvPr id="10" name="Rectangle 9">
            <a:extLst>
              <a:ext uri="{FF2B5EF4-FFF2-40B4-BE49-F238E27FC236}">
                <a16:creationId xmlns:a16="http://schemas.microsoft.com/office/drawing/2014/main" id="{3BE86465-5F61-486A-9CDF-81124DF984B8}"/>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183580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4"/>
          <p:cNvSpPr txBox="1">
            <a:spLocks noChangeArrowheads="1"/>
          </p:cNvSpPr>
          <p:nvPr/>
        </p:nvSpPr>
        <p:spPr bwMode="auto">
          <a:xfrm>
            <a:off x="306100" y="913828"/>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PERFORMANCE MAPS</a:t>
            </a:r>
          </a:p>
        </p:txBody>
      </p:sp>
      <p:sp>
        <p:nvSpPr>
          <p:cNvPr id="2" name="灯片编号占位符 1"/>
          <p:cNvSpPr>
            <a:spLocks noGrp="1"/>
          </p:cNvSpPr>
          <p:nvPr>
            <p:ph type="sldNum" sz="quarter" idx="12"/>
          </p:nvPr>
        </p:nvSpPr>
        <p:spPr>
          <a:xfrm>
            <a:off x="6792795" y="6142895"/>
            <a:ext cx="2134080" cy="453600"/>
          </a:xfrm>
        </p:spPr>
        <p:txBody>
          <a:bodyPr/>
          <a:lstStyle/>
          <a:p>
            <a:pPr>
              <a:defRPr/>
            </a:pPr>
            <a:fld id="{AEDE0631-2423-4C8F-822C-E3F37A762193}" type="slidenum">
              <a:rPr lang="zh-CN" altLang="zh-CN" smtClean="0"/>
              <a:pPr>
                <a:defRPr/>
              </a:pPr>
              <a:t>13</a:t>
            </a:fld>
            <a:endParaRPr lang="zh-CN" altLang="zh-CN" dirty="0"/>
          </a:p>
        </p:txBody>
      </p:sp>
      <p:pic>
        <p:nvPicPr>
          <p:cNvPr id="8" name="Picture 5"/>
          <p:cNvPicPr>
            <a:picLocks noChangeAspect="1" noChangeArrowheads="1"/>
          </p:cNvPicPr>
          <p:nvPr/>
        </p:nvPicPr>
        <p:blipFill>
          <a:blip r:embed="rId3"/>
          <a:srcRect/>
          <a:stretch>
            <a:fillRect/>
          </a:stretch>
        </p:blipFill>
        <p:spPr bwMode="auto">
          <a:xfrm>
            <a:off x="522315" y="1632320"/>
            <a:ext cx="8230004" cy="4471231"/>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BBA6E931-96A2-4C90-9FA4-D17999F7142A}"/>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172471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4"/>
          <p:cNvSpPr txBox="1">
            <a:spLocks noChangeArrowheads="1"/>
          </p:cNvSpPr>
          <p:nvPr/>
        </p:nvSpPr>
        <p:spPr bwMode="auto">
          <a:xfrm>
            <a:off x="326881" y="1043855"/>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DATA MANAGEMENT</a:t>
            </a:r>
          </a:p>
        </p:txBody>
      </p:sp>
      <p:sp>
        <p:nvSpPr>
          <p:cNvPr id="12291" name="菱形 2"/>
          <p:cNvSpPr>
            <a:spLocks noChangeArrowheads="1"/>
          </p:cNvSpPr>
          <p:nvPr/>
        </p:nvSpPr>
        <p:spPr bwMode="auto">
          <a:xfrm>
            <a:off x="489105" y="2475215"/>
            <a:ext cx="2540160" cy="2541600"/>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cxnSp>
        <p:nvCxnSpPr>
          <p:cNvPr id="12292" name="直接连接符 4"/>
          <p:cNvCxnSpPr>
            <a:cxnSpLocks noChangeShapeType="1"/>
          </p:cNvCxnSpPr>
          <p:nvPr/>
        </p:nvCxnSpPr>
        <p:spPr bwMode="auto">
          <a:xfrm>
            <a:off x="1391985" y="1759535"/>
            <a:ext cx="1229760" cy="1231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2293" name="直接连接符 5"/>
          <p:cNvCxnSpPr>
            <a:cxnSpLocks noChangeShapeType="1"/>
          </p:cNvCxnSpPr>
          <p:nvPr/>
        </p:nvCxnSpPr>
        <p:spPr bwMode="auto">
          <a:xfrm flipH="1">
            <a:off x="313425" y="2126735"/>
            <a:ext cx="1434240" cy="143424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2294" name="直接连接符 6"/>
          <p:cNvCxnSpPr>
            <a:cxnSpLocks noChangeShapeType="1"/>
          </p:cNvCxnSpPr>
          <p:nvPr/>
        </p:nvCxnSpPr>
        <p:spPr bwMode="auto">
          <a:xfrm flipV="1">
            <a:off x="1450081" y="3671856"/>
            <a:ext cx="2407680" cy="240912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12295" name="平行四边形 7"/>
          <p:cNvSpPr>
            <a:spLocks noChangeArrowheads="1"/>
          </p:cNvSpPr>
          <p:nvPr/>
        </p:nvSpPr>
        <p:spPr bwMode="auto">
          <a:xfrm>
            <a:off x="1350742" y="6011135"/>
            <a:ext cx="6766560" cy="456480"/>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sp>
        <p:nvSpPr>
          <p:cNvPr id="12298" name="文本框 3"/>
          <p:cNvSpPr txBox="1">
            <a:spLocks noChangeArrowheads="1"/>
          </p:cNvSpPr>
          <p:nvPr/>
        </p:nvSpPr>
        <p:spPr bwMode="auto">
          <a:xfrm>
            <a:off x="1367505" y="2990735"/>
            <a:ext cx="724320" cy="13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eaLnBrk="1" hangingPunct="1">
              <a:buFont typeface="Arial" charset="0"/>
              <a:buNone/>
            </a:pPr>
            <a:r>
              <a:rPr lang="en-US" altLang="zh-CN" sz="7982" dirty="0">
                <a:solidFill>
                  <a:srgbClr val="FFFFFF"/>
                </a:solidFill>
                <a:latin typeface="微软雅黑" pitchFamily="34" charset="-122"/>
                <a:ea typeface="微软雅黑" pitchFamily="34" charset="-122"/>
              </a:rPr>
              <a:t>3</a:t>
            </a:r>
            <a:endParaRPr lang="zh-CN" altLang="en-US" sz="7982" dirty="0">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14</a:t>
            </a:fld>
            <a:endParaRPr lang="zh-CN" altLang="zh-CN"/>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285" y="2375136"/>
            <a:ext cx="6597067" cy="36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矩形 9"/>
          <p:cNvSpPr>
            <a:spLocks noChangeArrowheads="1"/>
          </p:cNvSpPr>
          <p:nvPr/>
        </p:nvSpPr>
        <p:spPr bwMode="auto">
          <a:xfrm>
            <a:off x="718268" y="1768175"/>
            <a:ext cx="8295322" cy="42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lnSpc>
                <a:spcPct val="120000"/>
              </a:lnSpc>
              <a:spcBef>
                <a:spcPct val="20000"/>
              </a:spcBef>
              <a:buFont typeface="Arial" panose="020B0604020202020204" pitchFamily="34" charset="0"/>
              <a:buNone/>
              <a:defRPr/>
            </a:pPr>
            <a:r>
              <a:rPr lang="en-US" altLang="zh-CN" sz="2540" b="0" dirty="0">
                <a:latin typeface="Times New Roman" panose="02020603050405020304" pitchFamily="18" charset="0"/>
                <a:ea typeface="微软雅黑" panose="020B0503020204020204" pitchFamily="34" charset="-122"/>
                <a:cs typeface="Times New Roman" panose="02020603050405020304" pitchFamily="18" charset="0"/>
              </a:rPr>
              <a:t>Without data, you only are the person has the another opinions. </a:t>
            </a:r>
          </a:p>
        </p:txBody>
      </p:sp>
      <p:sp>
        <p:nvSpPr>
          <p:cNvPr id="12" name="Rectangle 11">
            <a:extLst>
              <a:ext uri="{FF2B5EF4-FFF2-40B4-BE49-F238E27FC236}">
                <a16:creationId xmlns:a16="http://schemas.microsoft.com/office/drawing/2014/main" id="{FA90447C-3533-4332-A8BE-EB0A33D2BD6B}"/>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4"/>
          <p:cNvSpPr txBox="1">
            <a:spLocks noChangeArrowheads="1"/>
          </p:cNvSpPr>
          <p:nvPr/>
        </p:nvSpPr>
        <p:spPr bwMode="auto">
          <a:xfrm>
            <a:off x="328231" y="861517"/>
            <a:ext cx="7901549"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DATA ANALYSIS MODEL</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15</a:t>
            </a:fld>
            <a:endParaRPr lang="zh-CN" altLang="zh-CN"/>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1" y="1686095"/>
            <a:ext cx="8555152" cy="477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DA2DE27-8714-4E7D-8CC7-0445EEF98DA0}"/>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194042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4"/>
          <p:cNvSpPr txBox="1">
            <a:spLocks noChangeArrowheads="1"/>
          </p:cNvSpPr>
          <p:nvPr/>
        </p:nvSpPr>
        <p:spPr bwMode="auto">
          <a:xfrm>
            <a:off x="326881" y="848511"/>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STANDARDIZING TOOLS</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16</a:t>
            </a:fld>
            <a:endParaRPr lang="zh-CN" altLang="zh-CN"/>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4" y="1762955"/>
            <a:ext cx="4812619" cy="333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37"/>
          <p:cNvSpPr>
            <a:spLocks noChangeArrowheads="1"/>
          </p:cNvSpPr>
          <p:nvPr/>
        </p:nvSpPr>
        <p:spPr bwMode="auto">
          <a:xfrm>
            <a:off x="995490" y="5096156"/>
            <a:ext cx="3038400" cy="1159362"/>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631">
              <a:solidFill>
                <a:srgbClr val="FFFFFF"/>
              </a:solidFill>
              <a:latin typeface="Calibri" pitchFamily="34" charset="0"/>
              <a:ea typeface="微软雅黑" pitchFamily="34" charset="-122"/>
            </a:endParaRPr>
          </a:p>
        </p:txBody>
      </p:sp>
      <p:sp>
        <p:nvSpPr>
          <p:cNvPr id="8" name="文本框 38"/>
          <p:cNvSpPr txBox="1">
            <a:spLocks noChangeArrowheads="1"/>
          </p:cNvSpPr>
          <p:nvPr/>
        </p:nvSpPr>
        <p:spPr bwMode="auto">
          <a:xfrm>
            <a:off x="1175490" y="5166715"/>
            <a:ext cx="2678400" cy="10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en-US" altLang="zh-CN" sz="2177" dirty="0">
                <a:solidFill>
                  <a:schemeClr val="bg1"/>
                </a:solidFill>
                <a:latin typeface="Calibri" pitchFamily="34" charset="0"/>
                <a:ea typeface="微软雅黑" pitchFamily="34" charset="-122"/>
              </a:rPr>
              <a:t>ENVIRONMENT, AIRPORT, ATC, WEATHER</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282" y="3325232"/>
            <a:ext cx="4580861" cy="327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37"/>
          <p:cNvSpPr>
            <a:spLocks noChangeArrowheads="1"/>
          </p:cNvSpPr>
          <p:nvPr/>
        </p:nvSpPr>
        <p:spPr bwMode="auto">
          <a:xfrm>
            <a:off x="5502397" y="2672158"/>
            <a:ext cx="3038400" cy="55872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631">
              <a:solidFill>
                <a:srgbClr val="FFFFFF"/>
              </a:solidFill>
              <a:latin typeface="Calibri" pitchFamily="34" charset="0"/>
              <a:ea typeface="微软雅黑" pitchFamily="34" charset="-122"/>
            </a:endParaRPr>
          </a:p>
        </p:txBody>
      </p:sp>
      <p:sp>
        <p:nvSpPr>
          <p:cNvPr id="12" name="文本框 38"/>
          <p:cNvSpPr txBox="1">
            <a:spLocks noChangeArrowheads="1"/>
          </p:cNvSpPr>
          <p:nvPr/>
        </p:nvSpPr>
        <p:spPr bwMode="auto">
          <a:xfrm>
            <a:off x="5682397" y="2742718"/>
            <a:ext cx="2678400"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en-US" altLang="zh-CN" sz="2177" dirty="0">
                <a:solidFill>
                  <a:schemeClr val="bg1"/>
                </a:solidFill>
                <a:latin typeface="Calibri" pitchFamily="34" charset="0"/>
                <a:ea typeface="微软雅黑" pitchFamily="34" charset="-122"/>
              </a:rPr>
              <a:t>HUMAN FACTOR</a:t>
            </a:r>
          </a:p>
        </p:txBody>
      </p:sp>
      <p:sp>
        <p:nvSpPr>
          <p:cNvPr id="11" name="Rectangle 10">
            <a:extLst>
              <a:ext uri="{FF2B5EF4-FFF2-40B4-BE49-F238E27FC236}">
                <a16:creationId xmlns:a16="http://schemas.microsoft.com/office/drawing/2014/main" id="{322507DE-7521-454E-9694-7882A815596D}"/>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249188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4"/>
          <p:cNvSpPr txBox="1">
            <a:spLocks noChangeArrowheads="1"/>
          </p:cNvSpPr>
          <p:nvPr/>
        </p:nvSpPr>
        <p:spPr bwMode="auto">
          <a:xfrm>
            <a:off x="93871" y="859572"/>
            <a:ext cx="9405201"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DATA &amp; PERFORMANCE INDICATORS</a:t>
            </a:r>
          </a:p>
        </p:txBody>
      </p:sp>
      <p:pic>
        <p:nvPicPr>
          <p:cNvPr id="19" name="Picture 2" descr="D:\培训\基元分析发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71" y="1501685"/>
            <a:ext cx="7645826" cy="3331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图示 19"/>
          <p:cNvGraphicFramePr/>
          <p:nvPr>
            <p:extLst/>
          </p:nvPr>
        </p:nvGraphicFramePr>
        <p:xfrm>
          <a:off x="1466905" y="5828074"/>
          <a:ext cx="6335797" cy="675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图示 20"/>
          <p:cNvGraphicFramePr/>
          <p:nvPr>
            <p:extLst/>
          </p:nvPr>
        </p:nvGraphicFramePr>
        <p:xfrm>
          <a:off x="1442853" y="4987929"/>
          <a:ext cx="6335797" cy="6756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右箭头 21"/>
          <p:cNvSpPr/>
          <p:nvPr/>
        </p:nvSpPr>
        <p:spPr>
          <a:xfrm>
            <a:off x="104305" y="4901192"/>
            <a:ext cx="1338548" cy="849127"/>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33" dirty="0">
                <a:solidFill>
                  <a:srgbClr val="4F81BD"/>
                </a:solidFill>
              </a:rPr>
              <a:t>DATA</a:t>
            </a:r>
          </a:p>
        </p:txBody>
      </p:sp>
      <p:sp>
        <p:nvSpPr>
          <p:cNvPr id="3" name="左箭头 2"/>
          <p:cNvSpPr/>
          <p:nvPr/>
        </p:nvSpPr>
        <p:spPr bwMode="auto">
          <a:xfrm>
            <a:off x="7762202" y="5750319"/>
            <a:ext cx="1381799" cy="691440"/>
          </a:xfrm>
          <a:prstGeom prst="leftArrow">
            <a:avLst/>
          </a:prstGeom>
          <a:noFill/>
          <a:ln w="25400" cap="flat" cmpd="sng" algn="ctr">
            <a:solidFill>
              <a:srgbClr val="0070C0"/>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829452" fontAlgn="base">
              <a:spcBef>
                <a:spcPct val="0"/>
              </a:spcBef>
              <a:spcAft>
                <a:spcPct val="0"/>
              </a:spcAft>
            </a:pPr>
            <a:r>
              <a:rPr lang="en-US" altLang="zh-CN" sz="1451" b="1" dirty="0">
                <a:solidFill>
                  <a:srgbClr val="000000"/>
                </a:solidFill>
                <a:latin typeface="Arial" charset="0"/>
                <a:ea typeface="宋体" charset="-122"/>
                <a:sym typeface="Arial" charset="0"/>
              </a:rPr>
              <a:t>INDICATOR</a:t>
            </a:r>
            <a:endParaRPr lang="zh-CN" altLang="en-US" sz="1451" b="1" dirty="0">
              <a:solidFill>
                <a:srgbClr val="000000"/>
              </a:solidFill>
              <a:latin typeface="Arial" charset="0"/>
              <a:ea typeface="宋体" charset="-122"/>
              <a:sym typeface="Arial" charset="0"/>
            </a:endParaRPr>
          </a:p>
        </p:txBody>
      </p:sp>
      <p:sp>
        <p:nvSpPr>
          <p:cNvPr id="8" name="Rectangle 7">
            <a:extLst>
              <a:ext uri="{FF2B5EF4-FFF2-40B4-BE49-F238E27FC236}">
                <a16:creationId xmlns:a16="http://schemas.microsoft.com/office/drawing/2014/main" id="{511B281E-C068-441B-94E0-8BA41B91FCB9}"/>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135857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4"/>
          <p:cNvSpPr txBox="1">
            <a:spLocks noChangeArrowheads="1"/>
          </p:cNvSpPr>
          <p:nvPr/>
        </p:nvSpPr>
        <p:spPr bwMode="auto">
          <a:xfrm>
            <a:off x="326881" y="722735"/>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itchFamily="34" charset="0"/>
                <a:ea typeface="宋体" charset="-122"/>
              </a:defRPr>
            </a:lvl1pPr>
            <a:lvl2pPr marL="742950" indent="-285750" latinLnBrk="1">
              <a:spcBef>
                <a:spcPct val="20000"/>
              </a:spcBef>
              <a:buChar char="–"/>
              <a:defRPr sz="2900">
                <a:solidFill>
                  <a:srgbClr val="000000"/>
                </a:solidFill>
                <a:latin typeface="Calibri" pitchFamily="34" charset="0"/>
                <a:ea typeface="宋体" charset="-122"/>
              </a:defRPr>
            </a:lvl2pPr>
            <a:lvl3pPr marL="1143000" indent="-228600" latinLnBrk="1">
              <a:spcBef>
                <a:spcPct val="20000"/>
              </a:spcBef>
              <a:buChar char="•"/>
              <a:defRPr sz="2500">
                <a:solidFill>
                  <a:srgbClr val="000000"/>
                </a:solidFill>
                <a:latin typeface="Calibri" pitchFamily="34" charset="0"/>
                <a:ea typeface="宋体" charset="-122"/>
              </a:defRPr>
            </a:lvl3pPr>
            <a:lvl4pPr marL="1600200" indent="-228600" latinLnBrk="1">
              <a:spcBef>
                <a:spcPct val="20000"/>
              </a:spcBef>
              <a:buChar char="–"/>
              <a:defRPr sz="2100">
                <a:solidFill>
                  <a:srgbClr val="000000"/>
                </a:solidFill>
                <a:latin typeface="Calibri" pitchFamily="34" charset="0"/>
                <a:ea typeface="宋体" charset="-122"/>
              </a:defRPr>
            </a:lvl4pPr>
            <a:lvl5pPr marL="2057400" indent="-228600" latinLnBrk="1">
              <a:spcBef>
                <a:spcPct val="20000"/>
              </a:spcBef>
              <a:buChar char="»"/>
              <a:defRPr sz="2100">
                <a:solidFill>
                  <a:srgbClr val="000000"/>
                </a:solidFill>
                <a:latin typeface="Calibri" pitchFamily="34" charset="0"/>
                <a:ea typeface="宋体" charset="-122"/>
              </a:defRPr>
            </a:lvl5pPr>
            <a:lvl6pPr marL="2514600" indent="-228600" eaLnBrk="0" fontAlgn="base" latinLnBrk="1" hangingPunct="0">
              <a:spcBef>
                <a:spcPct val="20000"/>
              </a:spcBef>
              <a:spcAft>
                <a:spcPct val="0"/>
              </a:spcAft>
              <a:buChar char="»"/>
              <a:defRPr sz="2100">
                <a:solidFill>
                  <a:srgbClr val="000000"/>
                </a:solidFill>
                <a:latin typeface="Calibri" pitchFamily="34" charset="0"/>
                <a:ea typeface="宋体" charset="-122"/>
              </a:defRPr>
            </a:lvl6pPr>
            <a:lvl7pPr marL="2971800" indent="-228600" eaLnBrk="0" fontAlgn="base" latinLnBrk="1" hangingPunct="0">
              <a:spcBef>
                <a:spcPct val="20000"/>
              </a:spcBef>
              <a:spcAft>
                <a:spcPct val="0"/>
              </a:spcAft>
              <a:buChar char="»"/>
              <a:defRPr sz="2100">
                <a:solidFill>
                  <a:srgbClr val="000000"/>
                </a:solidFill>
                <a:latin typeface="Calibri" pitchFamily="34" charset="0"/>
                <a:ea typeface="宋体" charset="-122"/>
              </a:defRPr>
            </a:lvl7pPr>
            <a:lvl8pPr marL="3429000" indent="-228600" eaLnBrk="0" fontAlgn="base" latinLnBrk="1" hangingPunct="0">
              <a:spcBef>
                <a:spcPct val="20000"/>
              </a:spcBef>
              <a:spcAft>
                <a:spcPct val="0"/>
              </a:spcAft>
              <a:buChar char="»"/>
              <a:defRPr sz="2100">
                <a:solidFill>
                  <a:srgbClr val="000000"/>
                </a:solidFill>
                <a:latin typeface="Calibri" pitchFamily="34" charset="0"/>
                <a:ea typeface="宋体" charset="-122"/>
              </a:defRPr>
            </a:lvl8pPr>
            <a:lvl9pPr marL="3886200" indent="-228600" eaLnBrk="0" fontAlgn="base" latinLnBrk="1" hangingPunct="0">
              <a:spcBef>
                <a:spcPct val="20000"/>
              </a:spcBef>
              <a:spcAft>
                <a:spcPct val="0"/>
              </a:spcAft>
              <a:buChar char="»"/>
              <a:defRPr sz="2100">
                <a:solidFill>
                  <a:srgbClr val="000000"/>
                </a:solidFill>
                <a:latin typeface="Calibri" pitchFamily="34" charset="0"/>
                <a:ea typeface="宋体" charset="-122"/>
              </a:defRPr>
            </a:lvl9pPr>
          </a:lstStyle>
          <a:p>
            <a:pPr eaLnBrk="1" latinLnBrk="0" hangingPunct="1">
              <a:spcBef>
                <a:spcPct val="0"/>
              </a:spcBef>
              <a:buClr>
                <a:srgbClr val="224B50"/>
              </a:buClr>
              <a:buFont typeface="Webdings" pitchFamily="18" charset="2"/>
              <a:buChar char="ñ"/>
            </a:pPr>
            <a:r>
              <a:rPr lang="en-US" altLang="zh-CN" sz="3628" dirty="0">
                <a:solidFill>
                  <a:srgbClr val="002060"/>
                </a:solidFill>
                <a:ea typeface="微软雅黑" pitchFamily="34" charset="-122"/>
                <a:cs typeface="Times New Roman" panose="02020603050405020304" pitchFamily="18" charset="0"/>
              </a:rPr>
              <a:t>RISK MANAGEMENT</a:t>
            </a:r>
          </a:p>
        </p:txBody>
      </p:sp>
      <p:sp>
        <p:nvSpPr>
          <p:cNvPr id="13315" name="菱形 2"/>
          <p:cNvSpPr>
            <a:spLocks noChangeArrowheads="1"/>
          </p:cNvSpPr>
          <p:nvPr/>
        </p:nvSpPr>
        <p:spPr bwMode="auto">
          <a:xfrm>
            <a:off x="6418081" y="2080654"/>
            <a:ext cx="2540160" cy="2541600"/>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cxnSp>
        <p:nvCxnSpPr>
          <p:cNvPr id="13316" name="直接连接符 4"/>
          <p:cNvCxnSpPr>
            <a:cxnSpLocks noChangeShapeType="1"/>
          </p:cNvCxnSpPr>
          <p:nvPr/>
        </p:nvCxnSpPr>
        <p:spPr bwMode="auto">
          <a:xfrm>
            <a:off x="7332482" y="1376494"/>
            <a:ext cx="1229760" cy="1231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3317" name="直接连接符 5"/>
          <p:cNvCxnSpPr>
            <a:cxnSpLocks noChangeShapeType="1"/>
          </p:cNvCxnSpPr>
          <p:nvPr/>
        </p:nvCxnSpPr>
        <p:spPr bwMode="auto">
          <a:xfrm flipH="1">
            <a:off x="6253921" y="1743694"/>
            <a:ext cx="1434240" cy="143424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3318" name="直接连接符 6"/>
          <p:cNvCxnSpPr>
            <a:cxnSpLocks noChangeShapeType="1"/>
          </p:cNvCxnSpPr>
          <p:nvPr/>
        </p:nvCxnSpPr>
        <p:spPr bwMode="auto">
          <a:xfrm flipV="1">
            <a:off x="6976801" y="2940335"/>
            <a:ext cx="2407680" cy="240912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13319" name="平行四边形 7"/>
          <p:cNvSpPr>
            <a:spLocks noChangeArrowheads="1"/>
          </p:cNvSpPr>
          <p:nvPr/>
        </p:nvSpPr>
        <p:spPr bwMode="auto">
          <a:xfrm>
            <a:off x="313358" y="6140015"/>
            <a:ext cx="6766560" cy="456480"/>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sp>
        <p:nvSpPr>
          <p:cNvPr id="13321" name="矩形 9"/>
          <p:cNvSpPr>
            <a:spLocks noChangeArrowheads="1"/>
          </p:cNvSpPr>
          <p:nvPr/>
        </p:nvSpPr>
        <p:spPr bwMode="auto">
          <a:xfrm>
            <a:off x="46801" y="1518120"/>
            <a:ext cx="8248296" cy="45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eaLnBrk="1" hangingPunct="1">
              <a:lnSpc>
                <a:spcPct val="150000"/>
              </a:lnSpc>
              <a:spcBef>
                <a:spcPct val="20000"/>
              </a:spcBef>
            </a:pPr>
            <a:r>
              <a:rPr lang="en-US" altLang="zh-CN" sz="2177" b="0" dirty="0">
                <a:latin typeface="Calibri" pitchFamily="34" charset="0"/>
                <a:ea typeface="微软雅黑" pitchFamily="34" charset="-122"/>
              </a:rPr>
              <a:t>Establish the environment-duty-capability risk management processes </a:t>
            </a:r>
          </a:p>
        </p:txBody>
      </p:sp>
      <p:sp>
        <p:nvSpPr>
          <p:cNvPr id="13322" name="文本框 3"/>
          <p:cNvSpPr txBox="1">
            <a:spLocks noChangeArrowheads="1"/>
          </p:cNvSpPr>
          <p:nvPr/>
        </p:nvSpPr>
        <p:spPr bwMode="auto">
          <a:xfrm>
            <a:off x="7308002" y="2607694"/>
            <a:ext cx="724320" cy="13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eaLnBrk="1" hangingPunct="1">
              <a:buFont typeface="Arial" charset="0"/>
              <a:buNone/>
            </a:pPr>
            <a:r>
              <a:rPr lang="en-US" altLang="zh-CN" sz="7982">
                <a:solidFill>
                  <a:srgbClr val="FFFFFF"/>
                </a:solidFill>
                <a:latin typeface="微软雅黑" pitchFamily="34" charset="-122"/>
                <a:ea typeface="微软雅黑" pitchFamily="34" charset="-122"/>
              </a:rPr>
              <a:t>4</a:t>
            </a:r>
            <a:endParaRPr lang="zh-CN" altLang="en-US" sz="7982">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18</a:t>
            </a:fld>
            <a:endParaRPr lang="zh-CN" altLang="zh-CN"/>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20178"/>
            <a:ext cx="7947360" cy="376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6C0379FF-3D44-4745-83E5-C5EE0F19D5DE}"/>
              </a:ext>
            </a:extLst>
          </p:cNvPr>
          <p:cNvSpPr/>
          <p:nvPr/>
        </p:nvSpPr>
        <p:spPr>
          <a:xfrm>
            <a:off x="395420" y="234145"/>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None/>
              <a:defRPr/>
            </a:pPr>
            <a:r>
              <a:rPr lang="en-US" altLang="zh-CN" b="1" dirty="0">
                <a:solidFill>
                  <a:srgbClr val="2A5390"/>
                </a:solidFill>
                <a:latin typeface="华文中宋" pitchFamily="2" charset="-122"/>
                <a:ea typeface="华文中宋" pitchFamily="2" charset="-122"/>
              </a:rPr>
              <a:t>About the Beijing branch</a:t>
            </a:r>
          </a:p>
          <a:p>
            <a:pPr marL="0" indent="0" eaLnBrk="1" fontAlgn="auto" hangingPunct="1">
              <a:lnSpc>
                <a:spcPts val="4000"/>
              </a:lnSpc>
              <a:spcBef>
                <a:spcPts val="0"/>
              </a:spcBef>
              <a:spcAft>
                <a:spcPts val="0"/>
              </a:spcAft>
              <a:buClr>
                <a:srgbClr val="0070C0"/>
              </a:buClr>
              <a:buNone/>
              <a:defRPr/>
            </a:pPr>
            <a:endParaRPr lang="en-US" altLang="zh-CN" sz="3000" b="1" dirty="0">
              <a:solidFill>
                <a:srgbClr val="2A5390"/>
              </a:solidFill>
              <a:latin typeface="华文中宋" pitchFamily="2" charset="-122"/>
              <a:ea typeface="华文中宋" pitchFamily="2" charset="-122"/>
            </a:endParaRPr>
          </a:p>
          <a:p>
            <a:pPr>
              <a:lnSpc>
                <a:spcPts val="4000"/>
              </a:lnSpc>
              <a:spcBef>
                <a:spcPts val="0"/>
              </a:spcBef>
              <a:buClr>
                <a:srgbClr val="0070C0"/>
              </a:buClr>
              <a:defRPr/>
            </a:pPr>
            <a:r>
              <a:rPr lang="en-US" altLang="zh-CN" sz="2800" dirty="0">
                <a:sym typeface="+mn-ea"/>
              </a:rPr>
              <a:t>The Beijing </a:t>
            </a:r>
            <a:r>
              <a:rPr lang="en-US" altLang="zh-CN" sz="2800" dirty="0" err="1">
                <a:sym typeface="+mn-ea"/>
              </a:rPr>
              <a:t>brach</a:t>
            </a:r>
            <a:r>
              <a:rPr lang="en-US" altLang="zh-CN" sz="2800" dirty="0">
                <a:sym typeface="+mn-ea"/>
              </a:rPr>
              <a:t> has two fleets (8 A321 and 9 A330). </a:t>
            </a:r>
          </a:p>
          <a:p>
            <a:pPr>
              <a:lnSpc>
                <a:spcPts val="4000"/>
              </a:lnSpc>
              <a:spcBef>
                <a:spcPts val="0"/>
              </a:spcBef>
              <a:buClr>
                <a:srgbClr val="0070C0"/>
              </a:buClr>
              <a:defRPr/>
            </a:pPr>
            <a:r>
              <a:rPr lang="en-US" altLang="zh-CN" sz="2800" dirty="0">
                <a:sym typeface="+mn-ea"/>
              </a:rPr>
              <a:t>It operates domestic and international flights. </a:t>
            </a:r>
          </a:p>
          <a:p>
            <a:pPr>
              <a:lnSpc>
                <a:spcPts val="4000"/>
              </a:lnSpc>
              <a:spcBef>
                <a:spcPts val="0"/>
              </a:spcBef>
              <a:buClr>
                <a:srgbClr val="0070C0"/>
              </a:buClr>
              <a:defRPr/>
            </a:pPr>
            <a:r>
              <a:rPr lang="en-US" altLang="zh-CN" sz="2800" dirty="0"/>
              <a:t>Destination: </a:t>
            </a:r>
          </a:p>
          <a:p>
            <a:pPr marL="0" indent="0">
              <a:lnSpc>
                <a:spcPts val="4000"/>
              </a:lnSpc>
              <a:spcBef>
                <a:spcPts val="0"/>
              </a:spcBef>
              <a:buClr>
                <a:srgbClr val="0070C0"/>
              </a:buClr>
              <a:buNone/>
              <a:defRPr/>
            </a:pPr>
            <a:r>
              <a:rPr lang="en-US" altLang="zh-CN" sz="2800" dirty="0"/>
              <a:t>                       Shanghai, Guangzhou,Kunming, etc.</a:t>
            </a:r>
          </a:p>
          <a:p>
            <a:pPr marL="0" indent="0">
              <a:lnSpc>
                <a:spcPts val="4000"/>
              </a:lnSpc>
              <a:spcBef>
                <a:spcPts val="0"/>
              </a:spcBef>
              <a:buClr>
                <a:srgbClr val="0070C0"/>
              </a:buClr>
              <a:buNone/>
              <a:defRPr/>
            </a:pPr>
            <a:r>
              <a:rPr lang="en-US" altLang="zh-CN" sz="2800" dirty="0"/>
              <a:t>                       </a:t>
            </a:r>
            <a:r>
              <a:rPr lang="en-US" altLang="zh-CN" sz="2800" dirty="0" err="1"/>
              <a:t>Sdyney</a:t>
            </a:r>
            <a:r>
              <a:rPr lang="en-US" altLang="zh-CN" sz="2800" dirty="0"/>
              <a:t>, Saipan, Bangkok, Tokyo, Da Nang,     		etc.</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Introduction about  CEA</a:t>
            </a:r>
            <a:endParaRPr lang="en-US" altLang="zh-CN" sz="32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19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938"/>
    </mc:Choice>
    <mc:Fallback xmlns="">
      <p:transition spd="slow" advTm="9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400" y="1518477"/>
            <a:ext cx="8566971" cy="4655422"/>
          </a:xfrm>
          <a:solidFill>
            <a:schemeClr val="accent5">
              <a:lumMod val="20000"/>
              <a:lumOff val="80000"/>
            </a:schemeClr>
          </a:solidFill>
          <a:ln>
            <a:solidFill>
              <a:schemeClr val="accent1"/>
            </a:solidFill>
          </a:ln>
        </p:spPr>
        <p:txBody>
          <a:bodyPr rtlCol="0">
            <a:noAutofit/>
          </a:bodyPr>
          <a:lstStyle/>
          <a:p>
            <a:pPr>
              <a:lnSpc>
                <a:spcPct val="150000"/>
              </a:lnSpc>
              <a:spcBef>
                <a:spcPts val="0"/>
              </a:spcBef>
              <a:buClr>
                <a:srgbClr val="0070C0"/>
              </a:buClr>
              <a:defRPr/>
            </a:pPr>
            <a:r>
              <a:rPr lang="en-US" altLang="zh-CN" sz="2800" b="1" dirty="0">
                <a:solidFill>
                  <a:srgbClr val="2A5390"/>
                </a:solidFill>
                <a:ea typeface="华文中宋" pitchFamily="2" charset="-122"/>
                <a:sym typeface="+mn-ea"/>
              </a:rPr>
              <a:t>Cooperation</a:t>
            </a:r>
          </a:p>
          <a:p>
            <a:pPr>
              <a:lnSpc>
                <a:spcPct val="150000"/>
              </a:lnSpc>
              <a:spcBef>
                <a:spcPts val="0"/>
              </a:spcBef>
              <a:buClr>
                <a:srgbClr val="0070C0"/>
              </a:buClr>
              <a:defRPr/>
            </a:pPr>
            <a:r>
              <a:rPr lang="en-US" altLang="zh-CN" sz="2800" b="1" dirty="0">
                <a:solidFill>
                  <a:srgbClr val="2A5390"/>
                </a:solidFill>
                <a:ea typeface="华文中宋" pitchFamily="2" charset="-122"/>
                <a:sym typeface="+mn-ea"/>
              </a:rPr>
              <a:t>Introduction about China Eastern Airlines</a:t>
            </a:r>
            <a:endParaRPr lang="en-US" altLang="zh-CN" sz="2800" b="1" dirty="0">
              <a:solidFill>
                <a:srgbClr val="2A5390"/>
              </a:solidFill>
              <a:ea typeface="华文中宋" pitchFamily="2" charset="-122"/>
            </a:endParaRPr>
          </a:p>
          <a:p>
            <a:pPr>
              <a:lnSpc>
                <a:spcPct val="150000"/>
              </a:lnSpc>
              <a:spcBef>
                <a:spcPts val="0"/>
              </a:spcBef>
              <a:buClr>
                <a:srgbClr val="0070C0"/>
              </a:buClr>
              <a:defRPr/>
            </a:pPr>
            <a:r>
              <a:rPr lang="en-US" altLang="zh-CN" sz="2800" b="1" dirty="0">
                <a:solidFill>
                  <a:srgbClr val="2A5390"/>
                </a:solidFill>
                <a:ea typeface="华文中宋" pitchFamily="2" charset="-122"/>
                <a:sym typeface="+mn-ea"/>
              </a:rPr>
              <a:t>Identified Opportunities for Improvement proposed by COSCAP-NA</a:t>
            </a:r>
            <a:endParaRPr lang="en-US" altLang="zh-CN" sz="2800" b="1" dirty="0">
              <a:solidFill>
                <a:schemeClr val="accent1"/>
              </a:solidFill>
              <a:ea typeface="华文中宋" pitchFamily="2" charset="-122"/>
              <a:sym typeface="+mn-ea"/>
            </a:endParaRPr>
          </a:p>
          <a:p>
            <a:pPr>
              <a:lnSpc>
                <a:spcPct val="150000"/>
              </a:lnSpc>
              <a:spcBef>
                <a:spcPts val="0"/>
              </a:spcBef>
              <a:buClr>
                <a:srgbClr val="0070C0"/>
              </a:buClr>
              <a:defRPr/>
            </a:pPr>
            <a:r>
              <a:rPr lang="en-US" altLang="zh-CN" sz="2800" b="1" dirty="0">
                <a:solidFill>
                  <a:srgbClr val="2A5390"/>
                </a:solidFill>
                <a:ea typeface="华文中宋" pitchFamily="2" charset="-122"/>
              </a:rPr>
              <a:t> Suggested Improvements proposed by COSCAP-NA</a:t>
            </a:r>
          </a:p>
          <a:p>
            <a:pPr>
              <a:lnSpc>
                <a:spcPct val="150000"/>
              </a:lnSpc>
              <a:spcBef>
                <a:spcPts val="0"/>
              </a:spcBef>
              <a:buClr>
                <a:srgbClr val="0070C0"/>
              </a:buClr>
              <a:defRPr/>
            </a:pPr>
            <a:r>
              <a:rPr lang="en-US" altLang="zh-CN" sz="2800" b="1" dirty="0">
                <a:solidFill>
                  <a:srgbClr val="2A5390"/>
                </a:solidFill>
                <a:ea typeface="华文中宋" pitchFamily="2" charset="-122"/>
              </a:rPr>
              <a:t>Success and Failure</a:t>
            </a:r>
          </a:p>
          <a:p>
            <a:pPr>
              <a:lnSpc>
                <a:spcPct val="150000"/>
              </a:lnSpc>
              <a:spcBef>
                <a:spcPts val="0"/>
              </a:spcBef>
              <a:buClr>
                <a:srgbClr val="0070C0"/>
              </a:buClr>
              <a:defRPr/>
            </a:pPr>
            <a:r>
              <a:rPr lang="en-US" altLang="zh-CN" sz="2800" b="1" dirty="0">
                <a:solidFill>
                  <a:srgbClr val="2A5390"/>
                </a:solidFill>
                <a:ea typeface="华文中宋" pitchFamily="2" charset="-122"/>
                <a:sym typeface="+mn-ea"/>
              </a:rPr>
              <a:t>What we plan to do next...</a:t>
            </a:r>
            <a:endParaRPr lang="en-US" altLang="zh-CN" sz="2800" b="1" dirty="0">
              <a:solidFill>
                <a:srgbClr val="2A5390"/>
              </a:solidFill>
              <a:ea typeface="华文中宋" pitchFamily="2" charset="-122"/>
            </a:endParaRPr>
          </a:p>
          <a:p>
            <a:pPr marL="0" indent="0">
              <a:lnSpc>
                <a:spcPct val="150000"/>
              </a:lnSpc>
              <a:spcBef>
                <a:spcPts val="0"/>
              </a:spcBef>
              <a:buClr>
                <a:srgbClr val="0070C0"/>
              </a:buClr>
              <a:buNone/>
              <a:defRPr/>
            </a:pPr>
            <a:endParaRPr lang="en-US" altLang="zh-CN" b="1" dirty="0">
              <a:solidFill>
                <a:srgbClr val="2A5390"/>
              </a:solidFill>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b="1" dirty="0">
                <a:solidFill>
                  <a:srgbClr val="FF0000"/>
                </a:solidFill>
                <a:effectLst>
                  <a:outerShdw blurRad="38100" dist="38100" dir="2700000" algn="tl">
                    <a:srgbClr val="000000">
                      <a:alpha val="43137"/>
                    </a:srgbClr>
                  </a:outerShdw>
                </a:effectLst>
                <a:latin typeface="+mn-lt"/>
                <a:ea typeface="华文中宋" pitchFamily="2" charset="-122"/>
              </a:rPr>
              <a:t>Outline</a:t>
            </a: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891"/>
    </mc:Choice>
    <mc:Fallback xmlns="">
      <p:transition spd="slow" advTm="8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67430" y="1314295"/>
            <a:ext cx="8425170" cy="4752659"/>
          </a:xfrm>
        </p:spPr>
        <p:txBody>
          <a:bodyPr rtlCol="0">
            <a:noAutofit/>
          </a:bodyPr>
          <a:lstStyle/>
          <a:p>
            <a:pPr marL="0" indent="0" algn="l" eaLnBrk="1" fontAlgn="auto" hangingPunct="1">
              <a:lnSpc>
                <a:spcPts val="4000"/>
              </a:lnSpc>
              <a:spcBef>
                <a:spcPts val="0"/>
              </a:spcBef>
              <a:spcAft>
                <a:spcPts val="0"/>
              </a:spcAft>
              <a:buClr>
                <a:srgbClr val="0070C0"/>
              </a:buClr>
              <a:buNone/>
              <a:defRPr/>
            </a:pPr>
            <a:r>
              <a:rPr lang="en-US" altLang="zh-CN" sz="2400" b="1" dirty="0">
                <a:solidFill>
                  <a:srgbClr val="2A5390"/>
                </a:solidFill>
                <a:ea typeface="华文中宋" pitchFamily="2" charset="-122"/>
                <a:sym typeface="+mn-ea"/>
              </a:rPr>
              <a:t>Identified Opportunities for Improvement proposed by COSCAP-NA</a:t>
            </a:r>
            <a:endParaRPr lang="en-US" altLang="zh-CN" sz="2400" b="1" dirty="0">
              <a:solidFill>
                <a:schemeClr val="accent1"/>
              </a:solidFill>
              <a:ea typeface="华文中宋" pitchFamily="2" charset="-122"/>
              <a:sym typeface="+mn-ea"/>
            </a:endParaRPr>
          </a:p>
          <a:p>
            <a:pPr marL="514350" indent="-514350">
              <a:buFont typeface="Arial" pitchFamily="34" charset="0"/>
              <a:buAutoNum type="arabicPeriod"/>
            </a:pPr>
            <a:r>
              <a:rPr lang="en-US" altLang="zh-CN" sz="2800" dirty="0"/>
              <a:t> Some of the risk analysts (experts) in the risk management expert group were not well trained.  Some of them could not take time off to do this work at all because of  being busy with other work.</a:t>
            </a:r>
          </a:p>
          <a:p>
            <a:pPr marL="514350" indent="-514350">
              <a:buAutoNum type="arabicPeriod"/>
            </a:pPr>
            <a:r>
              <a:rPr lang="en-US" altLang="zh-CN" sz="2800" dirty="0"/>
              <a:t>Effective safety management is “data driven”. However, the average quality and number of hazard reports in the Branch is not satisfied by the managers.</a:t>
            </a:r>
          </a:p>
          <a:p>
            <a:pPr>
              <a:spcBef>
                <a:spcPts val="1775"/>
              </a:spcBef>
              <a:buNone/>
            </a:pPr>
            <a:endParaRPr lang="en-US" altLang="zh-CN" sz="2800" dirty="0"/>
          </a:p>
          <a:p>
            <a:pPr>
              <a:spcBef>
                <a:spcPts val="1775"/>
              </a:spcBef>
              <a:buNone/>
            </a:pPr>
            <a:br>
              <a:rPr lang="en-US" altLang="zh-CN" dirty="0"/>
            </a:br>
            <a:br>
              <a:rPr lang="en-US" altLang="zh-CN" dirty="0"/>
            </a:br>
            <a:br>
              <a:rPr lang="en-US" altLang="zh-CN" dirty="0"/>
            </a:br>
            <a:endParaRPr lang="en-US" altLang="zh-CN" sz="2400" dirty="0">
              <a:ea typeface="+mj-ea"/>
              <a:cs typeface="+mj-cs"/>
            </a:endParaRPr>
          </a:p>
          <a:p>
            <a:pPr lvl="0">
              <a:buNone/>
            </a:pPr>
            <a:endParaRPr lang="en-US" altLang="zh-CN" sz="2000" dirty="0">
              <a:sym typeface="+mn-ea"/>
            </a:endParaRPr>
          </a:p>
          <a:p>
            <a:pPr lvl="0">
              <a:buNone/>
            </a:pPr>
            <a:endParaRPr lang="en-US" altLang="zh-CN" sz="2000" dirty="0">
              <a:latin typeface="+mj-lt"/>
              <a:ea typeface="+mj-ea"/>
              <a:cs typeface="+mj-cs"/>
            </a:endParaRPr>
          </a:p>
          <a:p>
            <a:pPr>
              <a:buNone/>
            </a:pPr>
            <a:r>
              <a:rPr lang="en-US" altLang="zh-CN" sz="2000" dirty="0"/>
              <a:t>          </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latin typeface="+mn-lt"/>
                <a:ea typeface="华文中宋" pitchFamily="2" charset="-122"/>
                <a:sym typeface="+mn-ea"/>
              </a:rPr>
              <a:t>Safety Risk Management</a:t>
            </a:r>
            <a:endParaRPr lang="en-US" altLang="zh-CN" sz="3200" b="1" dirty="0">
              <a:solidFill>
                <a:srgbClr val="FF0000"/>
              </a:solidFill>
              <a:effectLst>
                <a:outerShdw blurRad="38100" dist="38100" dir="2700000" algn="tl">
                  <a:srgbClr val="000000">
                    <a:alpha val="43137"/>
                  </a:srgbClr>
                </a:outerShdw>
              </a:effectLst>
              <a:latin typeface="+mn-lt"/>
              <a:ea typeface="华文中宋" pitchFamily="2" charset="-122"/>
            </a:endParaRPr>
          </a:p>
          <a:p>
            <a:pPr algn="l">
              <a:defRPr/>
            </a:pP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spd="slow" advTm="6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5420" y="1133619"/>
            <a:ext cx="8579420" cy="5040280"/>
          </a:xfrm>
        </p:spPr>
        <p:txBody>
          <a:bodyPr rtlCol="0">
            <a:noAutofit/>
          </a:bodyPr>
          <a:lstStyle/>
          <a:p>
            <a:pPr marL="0" indent="0">
              <a:lnSpc>
                <a:spcPts val="4000"/>
              </a:lnSpc>
              <a:spcBef>
                <a:spcPts val="0"/>
              </a:spcBef>
              <a:buClr>
                <a:srgbClr val="0070C0"/>
              </a:buClr>
              <a:buNone/>
              <a:defRPr/>
            </a:pPr>
            <a:r>
              <a:rPr lang="en-US" altLang="zh-CN" sz="2400" b="1" dirty="0">
                <a:solidFill>
                  <a:srgbClr val="2A5390"/>
                </a:solidFill>
                <a:ea typeface="华文中宋" pitchFamily="2" charset="-122"/>
                <a:sym typeface="+mn-ea"/>
              </a:rPr>
              <a:t>Identified Opportunities for Improvement</a:t>
            </a:r>
            <a:endParaRPr lang="en-US" altLang="zh-CN" sz="2400" dirty="0"/>
          </a:p>
          <a:p>
            <a:pPr>
              <a:spcBef>
                <a:spcPts val="1775"/>
              </a:spcBef>
              <a:buNone/>
            </a:pPr>
            <a:r>
              <a:rPr lang="en-US" altLang="zh-CN" sz="2800" dirty="0"/>
              <a:t>3. The safety risk management procedure, especially for proactive method and predictive method is ambiguous.</a:t>
            </a:r>
          </a:p>
          <a:p>
            <a:pPr>
              <a:spcBef>
                <a:spcPts val="1775"/>
              </a:spcBef>
              <a:buNone/>
            </a:pPr>
            <a:r>
              <a:rPr lang="en-US" altLang="zh-CN" sz="2800" dirty="0">
                <a:sym typeface="+mn-ea"/>
              </a:rPr>
              <a:t>4.</a:t>
            </a:r>
            <a:r>
              <a:rPr lang="en-US" altLang="zh-CN" sz="2800" dirty="0"/>
              <a:t>  Some inappropriate working ideas of some managers on  SRM  cause serious side effect. Take an example: Once the mitigation measure is published  and even some measure is impossible to be implemented that is replied back by the implementer, it still could not be changed. Then the implementer have to turn in an ambiguous task report or  unreal implementation result to the manager.</a:t>
            </a:r>
          </a:p>
          <a:p>
            <a:pPr>
              <a:buNone/>
            </a:pPr>
            <a:r>
              <a:rPr lang="en-US" altLang="zh-CN" sz="2400" dirty="0">
                <a:solidFill>
                  <a:srgbClr val="558ED5"/>
                </a:solidFill>
              </a:rPr>
              <a:t>          </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Safety Risk Management</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10"/>
    </mc:Choice>
    <mc:Fallback xmlns="">
      <p:transition spd="slow" advTm="6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67430" y="1314295"/>
            <a:ext cx="8425170" cy="4752659"/>
          </a:xfrm>
        </p:spPr>
        <p:txBody>
          <a:bodyPr rtlCol="0">
            <a:noAutofit/>
          </a:bodyPr>
          <a:lstStyle/>
          <a:p>
            <a:pPr marL="0" indent="0" algn="l" eaLnBrk="1" fontAlgn="auto" hangingPunct="1">
              <a:lnSpc>
                <a:spcPts val="4000"/>
              </a:lnSpc>
              <a:spcBef>
                <a:spcPts val="0"/>
              </a:spcBef>
              <a:spcAft>
                <a:spcPts val="0"/>
              </a:spcAft>
              <a:buClr>
                <a:srgbClr val="0070C0"/>
              </a:buClr>
              <a:buNone/>
              <a:defRPr/>
            </a:pPr>
            <a:r>
              <a:rPr lang="en-US" altLang="zh-CN" sz="2400" b="1" dirty="0">
                <a:solidFill>
                  <a:srgbClr val="2A5390"/>
                </a:solidFill>
                <a:ea typeface="华文中宋" pitchFamily="2" charset="-122"/>
                <a:sym typeface="+mn-ea"/>
              </a:rPr>
              <a:t>Identified Opportunities for Improvement</a:t>
            </a:r>
            <a:endParaRPr lang="en-US" altLang="zh-CN" sz="2400" b="1" dirty="0">
              <a:solidFill>
                <a:schemeClr val="accent1"/>
              </a:solidFill>
              <a:ea typeface="华文中宋" pitchFamily="2" charset="-122"/>
              <a:sym typeface="+mn-ea"/>
            </a:endParaRPr>
          </a:p>
          <a:p>
            <a:pPr>
              <a:spcBef>
                <a:spcPts val="1775"/>
              </a:spcBef>
              <a:buNone/>
            </a:pPr>
            <a:r>
              <a:rPr lang="en-US" altLang="zh-CN" sz="2800" dirty="0"/>
              <a:t> 5. Investigation into hazard(event) or making mitigation measures focus on the human factors overly . Organizational factors are often neglected or ignored. </a:t>
            </a:r>
          </a:p>
          <a:p>
            <a:pPr>
              <a:spcBef>
                <a:spcPts val="1775"/>
              </a:spcBef>
              <a:buNone/>
            </a:pPr>
            <a:r>
              <a:rPr lang="en-US" altLang="zh-CN" sz="2800" dirty="0"/>
              <a:t>6. The process of SRM is opaque in some steps. And the effect after the implementation of risk mitigation measure  is often neglected or ignored.</a:t>
            </a:r>
          </a:p>
          <a:p>
            <a:pPr>
              <a:spcBef>
                <a:spcPts val="1775"/>
              </a:spcBef>
              <a:buNone/>
            </a:pPr>
            <a:br>
              <a:rPr lang="en-US" altLang="zh-CN" dirty="0"/>
            </a:br>
            <a:br>
              <a:rPr lang="en-US" altLang="zh-CN" dirty="0"/>
            </a:br>
            <a:br>
              <a:rPr lang="en-US" altLang="zh-CN" dirty="0"/>
            </a:br>
            <a:endParaRPr lang="en-US" altLang="zh-CN" sz="2400" dirty="0">
              <a:ea typeface="+mj-ea"/>
              <a:cs typeface="+mj-cs"/>
            </a:endParaRPr>
          </a:p>
          <a:p>
            <a:pPr lvl="0">
              <a:buNone/>
            </a:pPr>
            <a:endParaRPr lang="en-US" altLang="zh-CN" sz="2000" dirty="0">
              <a:sym typeface="+mn-ea"/>
            </a:endParaRPr>
          </a:p>
          <a:p>
            <a:pPr lvl="0">
              <a:buNone/>
            </a:pPr>
            <a:endParaRPr lang="en-US" altLang="zh-CN" sz="2000" dirty="0">
              <a:latin typeface="+mj-lt"/>
              <a:ea typeface="+mj-ea"/>
              <a:cs typeface="+mj-cs"/>
            </a:endParaRPr>
          </a:p>
          <a:p>
            <a:pPr>
              <a:buNone/>
            </a:pPr>
            <a:r>
              <a:rPr lang="en-US" altLang="zh-CN" sz="2000" dirty="0"/>
              <a:t>          </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latin typeface="+mn-lt"/>
                <a:ea typeface="华文中宋" pitchFamily="2" charset="-122"/>
                <a:sym typeface="+mn-ea"/>
              </a:rPr>
              <a:t>Safety Risk Management</a:t>
            </a:r>
            <a:endParaRPr lang="en-US" altLang="zh-CN" sz="3200" b="1" dirty="0">
              <a:solidFill>
                <a:srgbClr val="FF0000"/>
              </a:solidFill>
              <a:effectLst>
                <a:outerShdw blurRad="38100" dist="38100" dir="2700000" algn="tl">
                  <a:srgbClr val="000000">
                    <a:alpha val="43137"/>
                  </a:srgbClr>
                </a:outerShdw>
              </a:effectLst>
              <a:latin typeface="+mn-lt"/>
              <a:ea typeface="华文中宋" pitchFamily="2" charset="-122"/>
            </a:endParaRPr>
          </a:p>
          <a:p>
            <a:pPr algn="l">
              <a:defRPr/>
            </a:pP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22</a:t>
            </a:fld>
            <a:endParaRPr lang="zh-CN" altLang="en-US"/>
          </a:p>
        </p:txBody>
      </p:sp>
    </p:spTree>
    <p:extLst>
      <p:ext uri="{BB962C8B-B14F-4D97-AF65-F5344CB8AC3E}">
        <p14:creationId xmlns:p14="http://schemas.microsoft.com/office/powerpoint/2010/main" val="1404667012"/>
      </p:ext>
    </p:extLst>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spd="slow" advTm="6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67430" y="1314295"/>
            <a:ext cx="8425170" cy="4752659"/>
          </a:xfrm>
        </p:spPr>
        <p:txBody>
          <a:bodyPr rtlCol="0">
            <a:noAutofit/>
          </a:bodyPr>
          <a:lstStyle/>
          <a:p>
            <a:pPr marL="0" indent="0" algn="l" eaLnBrk="1" fontAlgn="auto" hangingPunct="1">
              <a:lnSpc>
                <a:spcPts val="4000"/>
              </a:lnSpc>
              <a:spcBef>
                <a:spcPts val="0"/>
              </a:spcBef>
              <a:spcAft>
                <a:spcPts val="0"/>
              </a:spcAft>
              <a:buClr>
                <a:srgbClr val="0070C0"/>
              </a:buClr>
              <a:buNone/>
              <a:defRPr/>
            </a:pPr>
            <a:r>
              <a:rPr lang="en-US" altLang="zh-CN" sz="2400" b="1" dirty="0">
                <a:solidFill>
                  <a:srgbClr val="2A5390"/>
                </a:solidFill>
                <a:ea typeface="华文中宋" pitchFamily="2" charset="-122"/>
                <a:sym typeface="+mn-ea"/>
              </a:rPr>
              <a:t>Identified Opportunities for Improvement</a:t>
            </a:r>
            <a:endParaRPr lang="en-US" altLang="zh-CN" sz="2400" b="1" dirty="0">
              <a:solidFill>
                <a:schemeClr val="accent1"/>
              </a:solidFill>
              <a:ea typeface="华文中宋" pitchFamily="2" charset="-122"/>
              <a:sym typeface="+mn-ea"/>
            </a:endParaRPr>
          </a:p>
          <a:p>
            <a:pPr>
              <a:spcBef>
                <a:spcPts val="1775"/>
              </a:spcBef>
              <a:buNone/>
            </a:pPr>
            <a:r>
              <a:rPr lang="en-US" altLang="zh-CN" sz="2800" dirty="0"/>
              <a:t>7. There is some problem with SPI tool used for operational units to keep high efficiency and good quality of SRM work.</a:t>
            </a:r>
          </a:p>
          <a:p>
            <a:pPr>
              <a:spcBef>
                <a:spcPts val="1775"/>
              </a:spcBef>
              <a:buNone/>
            </a:pPr>
            <a:r>
              <a:rPr lang="en-US" altLang="zh-CN" sz="2800" dirty="0"/>
              <a:t>8.  The LOSA’s practical operation drifts away from the baseline.</a:t>
            </a:r>
          </a:p>
          <a:p>
            <a:pPr>
              <a:spcBef>
                <a:spcPts val="1775"/>
              </a:spcBef>
              <a:buNone/>
            </a:pPr>
            <a:r>
              <a:rPr lang="en-US" altLang="zh-CN" sz="2800" dirty="0"/>
              <a:t>9. Through FDA work, some hazards were found. </a:t>
            </a:r>
            <a:r>
              <a:rPr lang="en-US" altLang="zh-CN" sz="2800" dirty="0" err="1"/>
              <a:t>However,no</a:t>
            </a:r>
            <a:r>
              <a:rPr lang="en-US" altLang="zh-CN" sz="2800" dirty="0"/>
              <a:t> effective mitigation measure can be made because of lacking of constructively directive methodology.</a:t>
            </a:r>
          </a:p>
          <a:p>
            <a:pPr>
              <a:spcBef>
                <a:spcPts val="1775"/>
              </a:spcBef>
              <a:buNone/>
            </a:pPr>
            <a:endParaRPr lang="en-US" altLang="zh-CN" sz="2800" dirty="0"/>
          </a:p>
          <a:p>
            <a:pPr>
              <a:spcBef>
                <a:spcPts val="1775"/>
              </a:spcBef>
              <a:buNone/>
            </a:pPr>
            <a:br>
              <a:rPr lang="en-US" altLang="zh-CN" dirty="0"/>
            </a:br>
            <a:br>
              <a:rPr lang="en-US" altLang="zh-CN" dirty="0"/>
            </a:br>
            <a:br>
              <a:rPr lang="en-US" altLang="zh-CN" dirty="0"/>
            </a:br>
            <a:endParaRPr lang="en-US" altLang="zh-CN" sz="2400" dirty="0">
              <a:ea typeface="+mj-ea"/>
              <a:cs typeface="+mj-cs"/>
            </a:endParaRPr>
          </a:p>
          <a:p>
            <a:pPr lvl="0">
              <a:buNone/>
            </a:pPr>
            <a:endParaRPr lang="en-US" altLang="zh-CN" sz="2000" dirty="0">
              <a:sym typeface="+mn-ea"/>
            </a:endParaRPr>
          </a:p>
          <a:p>
            <a:pPr lvl="0">
              <a:buNone/>
            </a:pPr>
            <a:endParaRPr lang="en-US" altLang="zh-CN" sz="2000" dirty="0">
              <a:latin typeface="+mj-lt"/>
              <a:ea typeface="+mj-ea"/>
              <a:cs typeface="+mj-cs"/>
            </a:endParaRPr>
          </a:p>
          <a:p>
            <a:pPr>
              <a:buNone/>
            </a:pPr>
            <a:r>
              <a:rPr lang="en-US" altLang="zh-CN" sz="2000" dirty="0"/>
              <a:t>          </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latin typeface="+mn-lt"/>
                <a:ea typeface="华文中宋" pitchFamily="2" charset="-122"/>
                <a:sym typeface="+mn-ea"/>
              </a:rPr>
              <a:t>Safety Risk Management</a:t>
            </a:r>
            <a:endParaRPr lang="en-US" altLang="zh-CN" sz="3200" b="1" dirty="0">
              <a:solidFill>
                <a:srgbClr val="FF0000"/>
              </a:solidFill>
              <a:effectLst>
                <a:outerShdw blurRad="38100" dist="38100" dir="2700000" algn="tl">
                  <a:srgbClr val="000000">
                    <a:alpha val="43137"/>
                  </a:srgbClr>
                </a:outerShdw>
              </a:effectLst>
              <a:latin typeface="+mn-lt"/>
              <a:ea typeface="华文中宋" pitchFamily="2" charset="-122"/>
            </a:endParaRPr>
          </a:p>
          <a:p>
            <a:pPr algn="l">
              <a:defRPr/>
            </a:pP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23</a:t>
            </a:fld>
            <a:endParaRPr lang="zh-CN" altLang="en-US"/>
          </a:p>
        </p:txBody>
      </p:sp>
    </p:spTree>
    <p:extLst>
      <p:ext uri="{BB962C8B-B14F-4D97-AF65-F5344CB8AC3E}">
        <p14:creationId xmlns:p14="http://schemas.microsoft.com/office/powerpoint/2010/main" val="3356108378"/>
      </p:ext>
    </p:extLst>
  </p:cSld>
  <p:clrMapOvr>
    <a:masterClrMapping/>
  </p:clrMapOvr>
  <mc:AlternateContent xmlns:mc="http://schemas.openxmlformats.org/markup-compatibility/2006" xmlns:p14="http://schemas.microsoft.com/office/powerpoint/2010/main">
    <mc:Choice Requires="p14">
      <p:transition spd="slow" p14:dur="2000" advTm="656"/>
    </mc:Choice>
    <mc:Fallback xmlns="">
      <p:transition spd="slow" advTm="6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798368" y="231611"/>
            <a:ext cx="6444259" cy="689135"/>
          </a:xfrm>
        </p:spPr>
        <p:txBody>
          <a:bodyPr rtlCol="0">
            <a:noAutofit/>
          </a:bodyPr>
          <a:lstStyle/>
          <a:p>
            <a:pPr algn="l">
              <a:defRPr/>
            </a:pPr>
            <a:br>
              <a:rPr lang="en-US" altLang="zh-CN" sz="3200" b="1" dirty="0">
                <a:solidFill>
                  <a:srgbClr val="FF0000"/>
                </a:solidFill>
                <a:ea typeface="华文中宋" pitchFamily="2" charset="-122"/>
                <a:sym typeface="+mn-ea"/>
              </a:rPr>
            </a:br>
            <a:r>
              <a:rPr lang="en-US" altLang="zh-CN" sz="3200" b="1" dirty="0">
                <a:solidFill>
                  <a:srgbClr val="FF0000"/>
                </a:solidFill>
                <a:ea typeface="华文中宋" pitchFamily="2" charset="-122"/>
                <a:sym typeface="+mn-ea"/>
              </a:rPr>
              <a:t>Safety Risk Management</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24</a:t>
            </a:fld>
            <a:endParaRPr lang="zh-CN" altLang="en-US"/>
          </a:p>
        </p:txBody>
      </p:sp>
      <p:sp>
        <p:nvSpPr>
          <p:cNvPr id="3" name="内容占位符 4"/>
          <p:cNvSpPr>
            <a:spLocks noGrp="1"/>
          </p:cNvSpPr>
          <p:nvPr/>
        </p:nvSpPr>
        <p:spPr>
          <a:xfrm>
            <a:off x="107315" y="1169670"/>
            <a:ext cx="8929370" cy="4897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ts val="4000"/>
              </a:lnSpc>
              <a:spcBef>
                <a:spcPts val="0"/>
              </a:spcBef>
              <a:spcAft>
                <a:spcPts val="0"/>
              </a:spcAft>
              <a:buClr>
                <a:srgbClr val="0070C0"/>
              </a:buClr>
              <a:buNone/>
              <a:defRPr/>
            </a:pPr>
            <a:r>
              <a:rPr lang="en-US" altLang="zh-CN" sz="3000" b="1" dirty="0">
                <a:solidFill>
                  <a:srgbClr val="2A5390"/>
                </a:solidFill>
                <a:ea typeface="华文中宋" pitchFamily="2" charset="-122"/>
              </a:rPr>
              <a:t>Suggested Improvements proposed by COSCAP-NA</a:t>
            </a:r>
          </a:p>
          <a:p>
            <a:pPr>
              <a:buNone/>
            </a:pPr>
            <a:r>
              <a:rPr lang="en-US" altLang="zh-CN" sz="2400" dirty="0">
                <a:sym typeface="+mn-ea"/>
              </a:rPr>
              <a:t>1. Rebuild the Risk Management Expert Group and train the experts.</a:t>
            </a:r>
          </a:p>
          <a:p>
            <a:pPr>
              <a:spcBef>
                <a:spcPts val="1775"/>
              </a:spcBef>
              <a:buNone/>
            </a:pPr>
            <a:r>
              <a:rPr lang="en-US" altLang="zh-CN" sz="2400" dirty="0">
                <a:sym typeface="+mn-ea"/>
              </a:rPr>
              <a:t>2</a:t>
            </a:r>
            <a:r>
              <a:rPr lang="en-US" altLang="zh-CN" sz="2400" dirty="0"/>
              <a:t>. Redesign closed-loop safety risk management procedure.</a:t>
            </a:r>
          </a:p>
          <a:p>
            <a:pPr marL="0" indent="0">
              <a:spcBef>
                <a:spcPts val="1775"/>
              </a:spcBef>
              <a:buNone/>
            </a:pPr>
            <a:r>
              <a:rPr lang="en-US" altLang="zh-CN" sz="2400" dirty="0"/>
              <a:t>3. Develop SRM worksheet used for SRM procedure involving the following ideas:</a:t>
            </a:r>
          </a:p>
          <a:p>
            <a:pPr marL="0" indent="0">
              <a:spcBef>
                <a:spcPts val="1775"/>
              </a:spcBef>
              <a:buNone/>
            </a:pPr>
            <a:r>
              <a:rPr lang="en-US" altLang="zh-CN" sz="2400" dirty="0"/>
              <a:t>       a) The SRM process is transparent. All of the related important SRM work is recorded into    paper.</a:t>
            </a:r>
          </a:p>
          <a:p>
            <a:pPr marL="0" indent="0">
              <a:spcBef>
                <a:spcPts val="1775"/>
              </a:spcBef>
              <a:buNone/>
            </a:pPr>
            <a:r>
              <a:rPr lang="en-US" altLang="zh-CN" sz="2400" dirty="0"/>
              <a:t>      b) The SRM process is cyclical. If the first risk mitigation work fails, the next one will start from the investigation and analysis step and the process will not stop until risk mitigation work succeeds.</a:t>
            </a:r>
          </a:p>
        </p:txBody>
      </p:sp>
    </p:spTree>
    <p:extLst>
      <p:ext uri="{BB962C8B-B14F-4D97-AF65-F5344CB8AC3E}">
        <p14:creationId xmlns:p14="http://schemas.microsoft.com/office/powerpoint/2010/main" val="512797566"/>
      </p:ext>
    </p:extLst>
  </p:cSld>
  <p:clrMapOvr>
    <a:masterClrMapping/>
  </p:clrMapOvr>
  <mc:AlternateContent xmlns:mc="http://schemas.openxmlformats.org/markup-compatibility/2006" xmlns:p14="http://schemas.microsoft.com/office/powerpoint/2010/main">
    <mc:Choice Requires="p14">
      <p:transition spd="slow" p14:dur="2000" advTm="2578"/>
    </mc:Choice>
    <mc:Fallback xmlns="">
      <p:transition spd="slow" advTm="25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798368" y="231611"/>
            <a:ext cx="6444259" cy="689135"/>
          </a:xfrm>
        </p:spPr>
        <p:txBody>
          <a:bodyPr rtlCol="0">
            <a:noAutofit/>
          </a:bodyPr>
          <a:lstStyle/>
          <a:p>
            <a:pPr algn="l">
              <a:defRPr/>
            </a:pPr>
            <a:br>
              <a:rPr lang="en-US" altLang="zh-CN" sz="3200" b="1" dirty="0">
                <a:solidFill>
                  <a:srgbClr val="FF0000"/>
                </a:solidFill>
                <a:ea typeface="华文中宋" pitchFamily="2" charset="-122"/>
                <a:sym typeface="+mn-ea"/>
              </a:rPr>
            </a:br>
            <a:r>
              <a:rPr lang="en-US" altLang="zh-CN" sz="3200" b="1" dirty="0">
                <a:solidFill>
                  <a:srgbClr val="FF0000"/>
                </a:solidFill>
                <a:ea typeface="华文中宋" pitchFamily="2" charset="-122"/>
                <a:sym typeface="+mn-ea"/>
              </a:rPr>
              <a:t>Safety Risk Management</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25</a:t>
            </a:fld>
            <a:endParaRPr lang="zh-CN" altLang="en-US"/>
          </a:p>
        </p:txBody>
      </p:sp>
      <p:sp>
        <p:nvSpPr>
          <p:cNvPr id="3" name="内容占位符 4"/>
          <p:cNvSpPr>
            <a:spLocks noGrp="1"/>
          </p:cNvSpPr>
          <p:nvPr/>
        </p:nvSpPr>
        <p:spPr>
          <a:xfrm>
            <a:off x="107315" y="1169670"/>
            <a:ext cx="8929370" cy="48972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ts val="4000"/>
              </a:lnSpc>
              <a:spcBef>
                <a:spcPts val="0"/>
              </a:spcBef>
              <a:spcAft>
                <a:spcPts val="0"/>
              </a:spcAft>
              <a:buClr>
                <a:srgbClr val="0070C0"/>
              </a:buClr>
              <a:buNone/>
              <a:defRPr/>
            </a:pPr>
            <a:r>
              <a:rPr lang="en-US" altLang="zh-CN" sz="3000" b="1" dirty="0">
                <a:solidFill>
                  <a:srgbClr val="2A5390"/>
                </a:solidFill>
                <a:ea typeface="华文中宋" pitchFamily="2" charset="-122"/>
              </a:rPr>
              <a:t>Suggested Improvements proposed by COSCAP-NA</a:t>
            </a:r>
          </a:p>
          <a:p>
            <a:pPr marL="0" indent="0">
              <a:spcBef>
                <a:spcPts val="1775"/>
              </a:spcBef>
              <a:buNone/>
            </a:pPr>
            <a:r>
              <a:rPr lang="en-US" altLang="zh-CN" sz="1800" dirty="0"/>
              <a:t>      </a:t>
            </a:r>
            <a:r>
              <a:rPr lang="en-US" altLang="zh-CN" sz="2400" dirty="0"/>
              <a:t>c) The evaluation work is divided into two parts: the evaluation of  whether mitigation measure is  implemented well and the evaluation of the effect after implementation.</a:t>
            </a:r>
            <a:r>
              <a:rPr lang="en-US" altLang="zh-CN" sz="2400" b="1" dirty="0">
                <a:solidFill>
                  <a:srgbClr val="2A5390"/>
                </a:solidFill>
                <a:latin typeface="华文中宋" pitchFamily="2" charset="-122"/>
                <a:ea typeface="华文中宋" pitchFamily="2" charset="-122"/>
              </a:rPr>
              <a:t>  </a:t>
            </a:r>
            <a:r>
              <a:rPr lang="en-US" altLang="zh-CN" sz="2400" dirty="0"/>
              <a:t>  </a:t>
            </a:r>
          </a:p>
          <a:p>
            <a:pPr>
              <a:spcBef>
                <a:spcPts val="1775"/>
              </a:spcBef>
              <a:buNone/>
            </a:pPr>
            <a:r>
              <a:rPr lang="en-US" altLang="zh-CN" sz="2400" dirty="0"/>
              <a:t>4. The SPI ‘s improvement focuses on urging operational units to promote high  efficiency and quality of SRM.</a:t>
            </a:r>
          </a:p>
          <a:p>
            <a:pPr>
              <a:spcBef>
                <a:spcPts val="1775"/>
              </a:spcBef>
              <a:buNone/>
            </a:pPr>
            <a:r>
              <a:rPr lang="en-US" altLang="zh-CN" sz="2400" dirty="0"/>
              <a:t>5. Put forward  improving proposals for the work of  supervision , LOSA and FDA/QAR .</a:t>
            </a:r>
          </a:p>
          <a:p>
            <a:pPr marL="0" indent="0" eaLnBrk="1" fontAlgn="auto" hangingPunct="1">
              <a:lnSpc>
                <a:spcPts val="4000"/>
              </a:lnSpc>
              <a:spcBef>
                <a:spcPts val="0"/>
              </a:spcBef>
              <a:spcAft>
                <a:spcPts val="0"/>
              </a:spcAft>
              <a:buClr>
                <a:srgbClr val="0070C0"/>
              </a:buClr>
              <a:buFont typeface="Wingdings" charset="0"/>
              <a:buNone/>
              <a:defRPr/>
            </a:pPr>
            <a:r>
              <a:rPr lang="en-US" altLang="zh-CN" sz="2400" b="1" dirty="0">
                <a:solidFill>
                  <a:srgbClr val="2A5390"/>
                </a:solidFill>
                <a:latin typeface="华文中宋" pitchFamily="2" charset="-122"/>
                <a:ea typeface="华文中宋" pitchFamily="2" charset="-122"/>
              </a:rPr>
              <a:t>  </a:t>
            </a:r>
            <a:r>
              <a:rPr lang="en-US" altLang="zh-CN" sz="2400" dirty="0"/>
              <a:t>  </a:t>
            </a:r>
          </a:p>
        </p:txBody>
      </p:sp>
    </p:spTree>
    <p:extLst>
      <p:ext uri="{BB962C8B-B14F-4D97-AF65-F5344CB8AC3E}">
        <p14:creationId xmlns:p14="http://schemas.microsoft.com/office/powerpoint/2010/main" val="3408350358"/>
      </p:ext>
    </p:extLst>
  </p:cSld>
  <p:clrMapOvr>
    <a:masterClrMapping/>
  </p:clrMapOvr>
  <mc:AlternateContent xmlns:mc="http://schemas.openxmlformats.org/markup-compatibility/2006" xmlns:p14="http://schemas.microsoft.com/office/powerpoint/2010/main">
    <mc:Choice Requires="p14">
      <p:transition spd="slow" p14:dur="2000" advTm="2578"/>
    </mc:Choice>
    <mc:Fallback xmlns="">
      <p:transition spd="slow" advTm="257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26</a:t>
            </a:fld>
            <a:endParaRPr lang="zh-CN" altLang="en-US"/>
          </a:p>
        </p:txBody>
      </p:sp>
      <p:sp>
        <p:nvSpPr>
          <p:cNvPr id="14" name="文本框 13"/>
          <p:cNvSpPr txBox="1"/>
          <p:nvPr/>
        </p:nvSpPr>
        <p:spPr>
          <a:xfrm>
            <a:off x="367030" y="1169670"/>
            <a:ext cx="7167880" cy="400110"/>
          </a:xfrm>
          <a:prstGeom prst="rect">
            <a:avLst/>
          </a:prstGeom>
          <a:noFill/>
        </p:spPr>
        <p:txBody>
          <a:bodyPr wrap="square" rtlCol="0">
            <a:spAutoFit/>
          </a:bodyPr>
          <a:lstStyle/>
          <a:p>
            <a:pPr>
              <a:buClr>
                <a:srgbClr val="4F81BD"/>
              </a:buClr>
            </a:pPr>
            <a:r>
              <a:rPr lang="en-US" altLang="zh-CN" sz="2000" b="1" dirty="0">
                <a:solidFill>
                  <a:schemeClr val="accent1"/>
                </a:solidFill>
                <a:ea typeface="华文中宋" charset="0"/>
              </a:rPr>
              <a:t>New SRM procedure is operating in flying department.</a:t>
            </a:r>
          </a:p>
        </p:txBody>
      </p:sp>
      <p:pic>
        <p:nvPicPr>
          <p:cNvPr id="4" name="Picture 3">
            <a:extLst>
              <a:ext uri="{FF2B5EF4-FFF2-40B4-BE49-F238E27FC236}">
                <a16:creationId xmlns:a16="http://schemas.microsoft.com/office/drawing/2014/main" id="{ED12B8B3-3F53-4968-8C10-14FB465C74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80" y="1530325"/>
            <a:ext cx="7167880" cy="5068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27</a:t>
            </a:fld>
            <a:endParaRPr lang="zh-CN" altLang="en-US"/>
          </a:p>
        </p:txBody>
      </p:sp>
      <p:sp>
        <p:nvSpPr>
          <p:cNvPr id="14" name="文本框 13"/>
          <p:cNvSpPr txBox="1"/>
          <p:nvPr/>
        </p:nvSpPr>
        <p:spPr>
          <a:xfrm>
            <a:off x="367030" y="1169670"/>
            <a:ext cx="7589440" cy="400110"/>
          </a:xfrm>
          <a:prstGeom prst="rect">
            <a:avLst/>
          </a:prstGeom>
          <a:noFill/>
        </p:spPr>
        <p:txBody>
          <a:bodyPr wrap="square" rtlCol="0">
            <a:spAutoFit/>
          </a:bodyPr>
          <a:lstStyle/>
          <a:p>
            <a:pPr>
              <a:buClr>
                <a:srgbClr val="4F81BD"/>
              </a:buClr>
            </a:pPr>
            <a:r>
              <a:rPr lang="en-US" altLang="zh-CN" sz="2000" b="1" dirty="0">
                <a:solidFill>
                  <a:schemeClr val="accent1"/>
                </a:solidFill>
                <a:ea typeface="华文中宋" charset="0"/>
              </a:rPr>
              <a:t>New SRM procedure is operating in safety supervision department.</a:t>
            </a:r>
          </a:p>
        </p:txBody>
      </p:sp>
      <p:pic>
        <p:nvPicPr>
          <p:cNvPr id="6" name="Picture 5">
            <a:extLst>
              <a:ext uri="{FF2B5EF4-FFF2-40B4-BE49-F238E27FC236}">
                <a16:creationId xmlns:a16="http://schemas.microsoft.com/office/drawing/2014/main" id="{7ED110F4-E6A3-4AA5-BC92-FBC1E1D25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451" y="1544963"/>
            <a:ext cx="7092350" cy="5015407"/>
          </a:xfrm>
          <a:prstGeom prst="rect">
            <a:avLst/>
          </a:prstGeom>
        </p:spPr>
      </p:pic>
    </p:spTree>
    <p:extLst>
      <p:ext uri="{BB962C8B-B14F-4D97-AF65-F5344CB8AC3E}">
        <p14:creationId xmlns:p14="http://schemas.microsoft.com/office/powerpoint/2010/main" val="2713928564"/>
      </p:ext>
    </p:extLst>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28</a:t>
            </a:fld>
            <a:endParaRPr lang="zh-CN" altLang="en-US"/>
          </a:p>
        </p:txBody>
      </p:sp>
      <p:sp>
        <p:nvSpPr>
          <p:cNvPr id="14" name="文本框 13"/>
          <p:cNvSpPr txBox="1"/>
          <p:nvPr/>
        </p:nvSpPr>
        <p:spPr>
          <a:xfrm>
            <a:off x="367030" y="1169670"/>
            <a:ext cx="7589440" cy="400110"/>
          </a:xfrm>
          <a:prstGeom prst="rect">
            <a:avLst/>
          </a:prstGeom>
          <a:noFill/>
        </p:spPr>
        <p:txBody>
          <a:bodyPr wrap="square" rtlCol="0">
            <a:spAutoFit/>
          </a:bodyPr>
          <a:lstStyle/>
          <a:p>
            <a:pPr>
              <a:buClr>
                <a:srgbClr val="4F81BD"/>
              </a:buClr>
            </a:pPr>
            <a:r>
              <a:rPr lang="en-US" altLang="zh-CN" sz="2000" b="1" dirty="0">
                <a:solidFill>
                  <a:schemeClr val="accent1"/>
                </a:solidFill>
                <a:ea typeface="华文中宋" charset="0"/>
              </a:rPr>
              <a:t>New SRM worksheet is working </a:t>
            </a:r>
          </a:p>
        </p:txBody>
      </p:sp>
      <p:pic>
        <p:nvPicPr>
          <p:cNvPr id="4" name="Picture 3">
            <a:extLst>
              <a:ext uri="{FF2B5EF4-FFF2-40B4-BE49-F238E27FC236}">
                <a16:creationId xmlns:a16="http://schemas.microsoft.com/office/drawing/2014/main" id="{DE095B84-C940-4791-B020-AB29E5B4E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0" y="1515314"/>
            <a:ext cx="8857230" cy="4839681"/>
          </a:xfrm>
          <a:prstGeom prst="rect">
            <a:avLst/>
          </a:prstGeom>
        </p:spPr>
      </p:pic>
    </p:spTree>
    <p:extLst>
      <p:ext uri="{BB962C8B-B14F-4D97-AF65-F5344CB8AC3E}">
        <p14:creationId xmlns:p14="http://schemas.microsoft.com/office/powerpoint/2010/main" val="3606632779"/>
      </p:ext>
    </p:extLst>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marL="0" indent="0" eaLnBrk="1" fontAlgn="auto" hangingPunct="1">
              <a:lnSpc>
                <a:spcPts val="4000"/>
              </a:lnSpc>
              <a:spcBef>
                <a:spcPts val="0"/>
              </a:spcBef>
              <a:spcAft>
                <a:spcPts val="0"/>
              </a:spcAft>
              <a:buClr>
                <a:srgbClr val="0070C0"/>
              </a:buClr>
              <a:buFont typeface="Wingdings" charset="0"/>
              <a:buNone/>
              <a:defRPr/>
            </a:pPr>
            <a:endParaRPr lang="en-US" altLang="zh-CN" sz="3000" dirty="0"/>
          </a:p>
          <a:p>
            <a:pPr>
              <a:buNone/>
            </a:pPr>
            <a:r>
              <a:rPr lang="en-US" altLang="zh-CN" sz="3000" dirty="0">
                <a:sym typeface="+mn-ea"/>
              </a:rPr>
              <a:t>     </a:t>
            </a:r>
            <a:endParaRPr lang="en-US" altLang="zh-CN" sz="3000" b="1" dirty="0">
              <a:solidFill>
                <a:srgbClr val="2A5390"/>
              </a:solidFill>
              <a:latin typeface="华文中宋" pitchFamily="2" charset="-122"/>
              <a:ea typeface="华文中宋" pitchFamily="2" charset="-122"/>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29</a:t>
            </a:fld>
            <a:endParaRPr lang="zh-CN" altLang="en-US"/>
          </a:p>
        </p:txBody>
      </p:sp>
      <p:sp>
        <p:nvSpPr>
          <p:cNvPr id="14" name="文本框 13"/>
          <p:cNvSpPr txBox="1"/>
          <p:nvPr/>
        </p:nvSpPr>
        <p:spPr>
          <a:xfrm>
            <a:off x="395420" y="1030623"/>
            <a:ext cx="7589440" cy="1015663"/>
          </a:xfrm>
          <a:prstGeom prst="rect">
            <a:avLst/>
          </a:prstGeom>
          <a:noFill/>
        </p:spPr>
        <p:txBody>
          <a:bodyPr wrap="square" rtlCol="0">
            <a:spAutoFit/>
          </a:bodyPr>
          <a:lstStyle/>
          <a:p>
            <a:pPr>
              <a:buClr>
                <a:srgbClr val="4F81BD"/>
              </a:buClr>
            </a:pPr>
            <a:r>
              <a:rPr lang="en-US" altLang="zh-CN" sz="2000" dirty="0">
                <a:sym typeface="+mn-ea"/>
              </a:rPr>
              <a:t>Examples of the SRM procedure in practice.</a:t>
            </a:r>
          </a:p>
          <a:p>
            <a:pPr>
              <a:buClr>
                <a:srgbClr val="4F81BD"/>
              </a:buClr>
            </a:pPr>
            <a:r>
              <a:rPr lang="en-US" altLang="zh-CN" sz="2000" b="1" dirty="0">
                <a:solidFill>
                  <a:schemeClr val="accent1"/>
                </a:solidFill>
                <a:ea typeface="华文中宋" charset="0"/>
              </a:rPr>
              <a:t>Example 1</a:t>
            </a:r>
            <a:r>
              <a:rPr lang="zh-CN" altLang="en-US" sz="2000" b="1" dirty="0">
                <a:solidFill>
                  <a:schemeClr val="accent1"/>
                </a:solidFill>
                <a:ea typeface="华文中宋" charset="0"/>
              </a:rPr>
              <a:t>：</a:t>
            </a:r>
            <a:r>
              <a:rPr lang="en-US" altLang="zh-CN" sz="2000" b="1" dirty="0">
                <a:solidFill>
                  <a:schemeClr val="accent1"/>
                </a:solidFill>
                <a:ea typeface="华文中宋" charset="0"/>
              </a:rPr>
              <a:t>The crew resume flying after a sickness leave.</a:t>
            </a:r>
          </a:p>
          <a:p>
            <a:pPr>
              <a:buClr>
                <a:srgbClr val="4F81BD"/>
              </a:buClr>
            </a:pPr>
            <a:endParaRPr lang="en-US" altLang="zh-CN" sz="2000" b="1" dirty="0">
              <a:solidFill>
                <a:schemeClr val="accent1"/>
              </a:solidFill>
              <a:ea typeface="华文中宋" charset="0"/>
            </a:endParaRPr>
          </a:p>
        </p:txBody>
      </p:sp>
      <p:pic>
        <p:nvPicPr>
          <p:cNvPr id="19" name="Picture 18">
            <a:extLst>
              <a:ext uri="{FF2B5EF4-FFF2-40B4-BE49-F238E27FC236}">
                <a16:creationId xmlns:a16="http://schemas.microsoft.com/office/drawing/2014/main" id="{899B0F31-F721-40E7-BF0A-D476CCECF984}"/>
              </a:ext>
            </a:extLst>
          </p:cNvPr>
          <p:cNvPicPr>
            <a:picLocks noChangeAspect="1"/>
          </p:cNvPicPr>
          <p:nvPr/>
        </p:nvPicPr>
        <p:blipFill>
          <a:blip r:embed="rId4"/>
          <a:stretch>
            <a:fillRect/>
          </a:stretch>
        </p:blipFill>
        <p:spPr>
          <a:xfrm>
            <a:off x="2157023" y="1674345"/>
            <a:ext cx="3351107" cy="4576847"/>
          </a:xfrm>
          <a:prstGeom prst="rect">
            <a:avLst/>
          </a:prstGeom>
        </p:spPr>
      </p:pic>
      <p:pic>
        <p:nvPicPr>
          <p:cNvPr id="20" name="Picture 19">
            <a:extLst>
              <a:ext uri="{FF2B5EF4-FFF2-40B4-BE49-F238E27FC236}">
                <a16:creationId xmlns:a16="http://schemas.microsoft.com/office/drawing/2014/main" id="{EAC79F91-AA21-496F-9109-DA19800E2666}"/>
              </a:ext>
            </a:extLst>
          </p:cNvPr>
          <p:cNvPicPr>
            <a:picLocks noChangeAspect="1"/>
          </p:cNvPicPr>
          <p:nvPr/>
        </p:nvPicPr>
        <p:blipFill>
          <a:blip r:embed="rId5"/>
          <a:stretch>
            <a:fillRect/>
          </a:stretch>
        </p:blipFill>
        <p:spPr>
          <a:xfrm>
            <a:off x="5573019" y="1688965"/>
            <a:ext cx="3320891" cy="4525963"/>
          </a:xfrm>
          <a:prstGeom prst="rect">
            <a:avLst/>
          </a:prstGeom>
        </p:spPr>
      </p:pic>
    </p:spTree>
    <p:extLst>
      <p:ext uri="{BB962C8B-B14F-4D97-AF65-F5344CB8AC3E}">
        <p14:creationId xmlns:p14="http://schemas.microsoft.com/office/powerpoint/2010/main" val="609192646"/>
      </p:ext>
    </p:extLst>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a:solidFill>
            <a:schemeClr val="accent5">
              <a:lumMod val="20000"/>
              <a:lumOff val="80000"/>
            </a:schemeClr>
          </a:solidFill>
          <a:ln>
            <a:solidFill>
              <a:schemeClr val="accent1"/>
            </a:solidFill>
          </a:ln>
        </p:spPr>
        <p:txBody>
          <a:bodyPr rtlCol="0">
            <a:noAutofit/>
          </a:bodyPr>
          <a:lstStyle/>
          <a:p>
            <a:pPr marL="0" indent="0">
              <a:lnSpc>
                <a:spcPts val="4000"/>
              </a:lnSpc>
              <a:spcBef>
                <a:spcPts val="0"/>
              </a:spcBef>
              <a:buClr>
                <a:srgbClr val="0070C0"/>
              </a:buClr>
              <a:buNone/>
              <a:defRPr/>
            </a:pPr>
            <a:r>
              <a:rPr lang="en-US" altLang="zh-CN" sz="3000" dirty="0">
                <a:sym typeface="+mn-ea"/>
              </a:rPr>
              <a:t>    </a:t>
            </a:r>
          </a:p>
          <a:p>
            <a:pPr>
              <a:buClr>
                <a:schemeClr val="tx2">
                  <a:lumMod val="60000"/>
                  <a:lumOff val="40000"/>
                </a:schemeClr>
              </a:buClr>
              <a:buFont typeface="Arial"/>
              <a:buChar char="•"/>
            </a:pPr>
            <a:r>
              <a:rPr lang="en-US" altLang="zh-CN" sz="3000" dirty="0">
                <a:sym typeface="+mn-ea"/>
              </a:rPr>
              <a:t>CEA Beijing Branch cooperated with COSCAP-NA to promote the implementation of SMS in the department. </a:t>
            </a:r>
          </a:p>
          <a:p>
            <a:pPr>
              <a:buClr>
                <a:schemeClr val="tx2">
                  <a:lumMod val="60000"/>
                  <a:lumOff val="40000"/>
                </a:schemeClr>
              </a:buClr>
              <a:buFont typeface="Arial"/>
              <a:buChar char="•"/>
            </a:pPr>
            <a:r>
              <a:rPr lang="en-US" altLang="zh-CN" sz="3000" dirty="0">
                <a:sym typeface="+mn-ea"/>
              </a:rPr>
              <a:t>COSCAP-NA shared collective knowledge and experience. These in the past year will be presented in this presentation.</a:t>
            </a:r>
          </a:p>
          <a:p>
            <a:pPr marL="0" indent="0">
              <a:buClr>
                <a:srgbClr val="4F81BD"/>
              </a:buClr>
              <a:buFont typeface="Wingdings" charset="0"/>
              <a:buNone/>
            </a:pPr>
            <a:endParaRPr lang="en-US" altLang="zh-CN" sz="3000" dirty="0"/>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ea typeface="华文中宋" pitchFamily="2" charset="-122"/>
                <a:sym typeface="+mn-ea"/>
              </a:rPr>
              <a:t>Cooperation</a:t>
            </a:r>
            <a:br>
              <a:rPr lang="en-US" altLang="zh-CN" sz="3200" dirty="0">
                <a:solidFill>
                  <a:srgbClr val="FF0000"/>
                </a:solidFill>
              </a:rPr>
            </a:br>
            <a:endParaRPr lang="en-US" altLang="zh-CN" sz="3200" b="1" dirty="0">
              <a:solidFill>
                <a:srgbClr val="FF000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890"/>
    </mc:Choice>
    <mc:Fallback xmlns="">
      <p:transition spd="slow" advTm="8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372657"/>
            <a:ext cx="8229600" cy="4683632"/>
          </a:xfrm>
        </p:spPr>
        <p:txBody>
          <a:bodyPr rtlCol="0">
            <a:noAutofit/>
          </a:bodyPr>
          <a:lstStyle/>
          <a:p>
            <a:pPr>
              <a:buNone/>
            </a:pPr>
            <a:r>
              <a:rPr lang="en-US" altLang="zh-CN" sz="2000" b="1" dirty="0">
                <a:solidFill>
                  <a:schemeClr val="accent1"/>
                </a:solidFill>
                <a:ea typeface="华文中宋" charset="0"/>
              </a:rPr>
              <a:t>   </a:t>
            </a:r>
          </a:p>
          <a:p>
            <a:pPr>
              <a:buNone/>
            </a:pPr>
            <a:r>
              <a:rPr lang="en-US" altLang="zh-CN" sz="2000" b="1" dirty="0">
                <a:solidFill>
                  <a:schemeClr val="accent1"/>
                </a:solidFill>
                <a:ea typeface="华文中宋" charset="0"/>
              </a:rPr>
              <a:t>   Example 2</a:t>
            </a:r>
            <a:r>
              <a:rPr lang="zh-CN" altLang="en-US" sz="2000" b="1" dirty="0">
                <a:solidFill>
                  <a:schemeClr val="accent1"/>
                </a:solidFill>
                <a:ea typeface="华文中宋" charset="0"/>
              </a:rPr>
              <a:t>：</a:t>
            </a:r>
            <a:r>
              <a:rPr lang="en-US" altLang="zh-CN" sz="2000" b="1" dirty="0">
                <a:solidFill>
                  <a:schemeClr val="accent1"/>
                </a:solidFill>
                <a:ea typeface="华文中宋" charset="0"/>
              </a:rPr>
              <a:t>For the flight ‘Beijing-Ningbo (Lanzhou) -Beijing-Nagoya ’,there exist a risk of excessive fatigue operation for one set of flight crew.</a:t>
            </a:r>
          </a:p>
          <a:p>
            <a:pPr>
              <a:buNone/>
            </a:pPr>
            <a:endParaRPr lang="en-US" altLang="zh-CN" sz="2000" b="1" dirty="0">
              <a:solidFill>
                <a:schemeClr val="accent1"/>
              </a:solidFill>
              <a:ea typeface="华文中宋" charset="0"/>
            </a:endParaRPr>
          </a:p>
          <a:p>
            <a:pPr>
              <a:buNone/>
            </a:pPr>
            <a:r>
              <a:rPr lang="en-US" altLang="zh-CN" sz="2000" b="1" dirty="0">
                <a:solidFill>
                  <a:schemeClr val="accent1"/>
                </a:solidFill>
                <a:ea typeface="华文中宋" charset="0"/>
              </a:rPr>
              <a:t>   Example 3</a:t>
            </a:r>
            <a:r>
              <a:rPr lang="zh-CN" altLang="en-US" sz="2000" b="1" dirty="0">
                <a:solidFill>
                  <a:schemeClr val="accent1"/>
                </a:solidFill>
                <a:ea typeface="华文中宋" charset="0"/>
              </a:rPr>
              <a:t>：</a:t>
            </a:r>
            <a:r>
              <a:rPr lang="en-US" altLang="zh-CN" sz="2000" b="1" dirty="0">
                <a:solidFill>
                  <a:schemeClr val="accent1"/>
                </a:solidFill>
                <a:ea typeface="华文中宋" charset="0"/>
              </a:rPr>
              <a:t>Some crew changed the RAMP fuel in Luoyang airport without informing the flight despatcher.</a:t>
            </a:r>
          </a:p>
          <a:p>
            <a:pPr>
              <a:buNone/>
            </a:pPr>
            <a:endParaRPr lang="en-US" altLang="zh-CN" sz="2000" b="1" dirty="0">
              <a:solidFill>
                <a:schemeClr val="accent1"/>
              </a:solidFill>
              <a:ea typeface="华文中宋" charset="0"/>
            </a:endParaRP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30</a:t>
            </a:fld>
            <a:endParaRPr lang="zh-CN" altLang="en-US"/>
          </a:p>
        </p:txBody>
      </p:sp>
    </p:spTree>
    <p:extLst>
      <p:ext uri="{BB962C8B-B14F-4D97-AF65-F5344CB8AC3E}">
        <p14:creationId xmlns:p14="http://schemas.microsoft.com/office/powerpoint/2010/main" val="697930089"/>
      </p:ext>
    </p:extLst>
  </p:cSld>
  <p:clrMapOvr>
    <a:masterClrMapping/>
  </p:clrMapOvr>
  <mc:AlternateContent xmlns:mc="http://schemas.openxmlformats.org/markup-compatibility/2006" xmlns:p14="http://schemas.microsoft.com/office/powerpoint/2010/main">
    <mc:Choice Requires="p14">
      <p:transition spd="slow" p14:dur="2000" advTm="844"/>
    </mc:Choice>
    <mc:Fallback xmlns="">
      <p:transition spd="slow" advTm="84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07380" y="1314295"/>
            <a:ext cx="8857230" cy="5214249"/>
          </a:xfrm>
        </p:spPr>
        <p:txBody>
          <a:bodyPr rtlCol="0">
            <a:noAutofit/>
          </a:bodyPr>
          <a:lstStyle/>
          <a:p>
            <a:pPr marL="0" indent="0">
              <a:buClr>
                <a:schemeClr val="tx2">
                  <a:lumMod val="60000"/>
                  <a:lumOff val="40000"/>
                </a:schemeClr>
              </a:buClr>
              <a:buNone/>
            </a:pPr>
            <a:r>
              <a:rPr lang="en-US" altLang="zh-CN" sz="2400" dirty="0">
                <a:solidFill>
                  <a:schemeClr val="accent1"/>
                </a:solidFill>
                <a:sym typeface="+mn-ea"/>
              </a:rPr>
              <a:t>Failure experience :</a:t>
            </a:r>
          </a:p>
          <a:p>
            <a:pPr marL="0" indent="0">
              <a:buClr>
                <a:schemeClr val="tx2">
                  <a:lumMod val="60000"/>
                  <a:lumOff val="40000"/>
                </a:schemeClr>
              </a:buClr>
              <a:buNone/>
            </a:pPr>
            <a:r>
              <a:rPr lang="en-US" altLang="zh-CN" sz="2400" dirty="0">
                <a:solidFill>
                  <a:schemeClr val="accent1"/>
                </a:solidFill>
                <a:sym typeface="+mn-ea"/>
              </a:rPr>
              <a:t>1. </a:t>
            </a:r>
            <a:r>
              <a:rPr lang="en-US" altLang="zh-CN" sz="2400" dirty="0">
                <a:sym typeface="+mn-ea"/>
              </a:rPr>
              <a:t>No effective mitigation measure invented  for some tough hazards such as that some crew do not do checklist occasionally that was  observed by LOSA observer.</a:t>
            </a:r>
          </a:p>
          <a:p>
            <a:pPr marL="0" indent="0">
              <a:buClr>
                <a:schemeClr val="tx2">
                  <a:lumMod val="60000"/>
                  <a:lumOff val="40000"/>
                </a:schemeClr>
              </a:buClr>
              <a:buNone/>
            </a:pPr>
            <a:r>
              <a:rPr lang="en-US" altLang="zh-CN" sz="2400" dirty="0">
                <a:solidFill>
                  <a:schemeClr val="accent1"/>
                </a:solidFill>
                <a:sym typeface="+mn-ea"/>
              </a:rPr>
              <a:t>2. </a:t>
            </a:r>
            <a:r>
              <a:rPr lang="en-US" altLang="zh-CN" sz="2400" dirty="0">
                <a:sym typeface="+mn-ea"/>
              </a:rPr>
              <a:t>The proposals for SPIs is not put into practice, although it is accepted by the safety supervision department. The more detailed improvement plan of SPIs  need to be developed.</a:t>
            </a:r>
          </a:p>
        </p:txBody>
      </p:sp>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ea typeface="华文中宋" pitchFamily="2" charset="-122"/>
                <a:sym typeface="+mn-ea"/>
              </a:rPr>
              <a:t>Success and  Failure</a:t>
            </a:r>
            <a:endParaRPr lang="en-US" altLang="zh-CN" sz="3200" b="1" dirty="0">
              <a:solidFill>
                <a:srgbClr val="FF0000"/>
              </a:solidFill>
              <a:effectLst>
                <a:outerShdw blurRad="38100" dist="38100" dir="2700000" algn="tl">
                  <a:srgbClr val="000000">
                    <a:alpha val="43137"/>
                  </a:srgbClr>
                </a:outerShdw>
              </a:effectLst>
              <a:latin typeface="+mn-lt"/>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31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82"/>
    </mc:Choice>
    <mc:Fallback xmlns="">
      <p:transition spd="slow" advTm="28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530325"/>
            <a:ext cx="8229600" cy="4525963"/>
          </a:xfrm>
        </p:spPr>
        <p:txBody>
          <a:bodyPr rtlCol="0">
            <a:noAutofit/>
          </a:bodyPr>
          <a:lstStyle/>
          <a:p>
            <a:pPr>
              <a:buNone/>
            </a:pPr>
            <a:r>
              <a:rPr lang="en-US" altLang="zh-CN" sz="2000" dirty="0">
                <a:sym typeface="+mn-ea"/>
              </a:rPr>
              <a:t> </a:t>
            </a:r>
            <a:r>
              <a:rPr lang="en-US" altLang="zh-CN" sz="2400" dirty="0">
                <a:solidFill>
                  <a:srgbClr val="558ED5"/>
                </a:solidFill>
                <a:sym typeface="+mn-ea"/>
              </a:rPr>
              <a:t>1. </a:t>
            </a:r>
            <a:r>
              <a:rPr lang="en-US" altLang="zh-CN" sz="2400" dirty="0">
                <a:sym typeface="+mn-ea"/>
              </a:rPr>
              <a:t>Developing detailed improvement plan of SPIs for the Branch. Promote the efficiency of SRM procedure.</a:t>
            </a:r>
          </a:p>
          <a:p>
            <a:pPr>
              <a:buNone/>
            </a:pPr>
            <a:r>
              <a:rPr lang="en-US" altLang="zh-CN" sz="2400" dirty="0">
                <a:solidFill>
                  <a:srgbClr val="558ED5"/>
                </a:solidFill>
                <a:sym typeface="+mn-ea"/>
              </a:rPr>
              <a:t> 2. </a:t>
            </a:r>
            <a:r>
              <a:rPr lang="en-US" altLang="zh-CN" sz="2400" dirty="0">
                <a:sym typeface="+mn-ea"/>
              </a:rPr>
              <a:t>Put forward improving scenario for LOSA operation , FDA/</a:t>
            </a:r>
            <a:r>
              <a:rPr lang="en-US" altLang="zh-CN" sz="2400" dirty="0" err="1">
                <a:sym typeface="+mn-ea"/>
              </a:rPr>
              <a:t>Qar</a:t>
            </a:r>
            <a:r>
              <a:rPr lang="en-US" altLang="zh-CN" sz="2400" dirty="0">
                <a:sym typeface="+mn-ea"/>
              </a:rPr>
              <a:t> work and supervision work.</a:t>
            </a:r>
          </a:p>
          <a:p>
            <a:pPr marL="0">
              <a:spcBef>
                <a:spcPts val="0"/>
              </a:spcBef>
              <a:buNone/>
            </a:pPr>
            <a:r>
              <a:rPr lang="en-US" altLang="zh-CN" sz="2400" dirty="0">
                <a:sym typeface="+mn-ea"/>
              </a:rPr>
              <a:t>This improvement will enhance the work flows of the SMS. </a:t>
            </a:r>
            <a:r>
              <a:rPr lang="en-US" altLang="zh-CN" sz="2400" dirty="0"/>
              <a:t>There is room for improvement in SMS in the Branch. Improving the efficency of the SMS work is a matter of utmost urgency.  </a:t>
            </a:r>
          </a:p>
        </p:txBody>
      </p:sp>
      <p:pic>
        <p:nvPicPr>
          <p:cNvPr id="7" name="Picture 2" descr="C:\Users\wumin\Desktop\++9.png"/>
          <p:cNvPicPr>
            <a:picLocks noChangeAspect="1" noChangeArrowheads="1"/>
          </p:cNvPicPr>
          <p:nvPr/>
        </p:nvPicPr>
        <p:blipFill>
          <a:blip r:embed="rId2"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08391" y="409130"/>
            <a:ext cx="6444259" cy="689135"/>
          </a:xfrm>
        </p:spPr>
        <p:txBody>
          <a:bodyPr rtlCol="0">
            <a:noAutofit/>
          </a:bodyPr>
          <a:lstStyle/>
          <a:p>
            <a:pPr algn="l">
              <a:defRPr/>
            </a:pPr>
            <a:r>
              <a:rPr lang="en-US" altLang="zh-CN" sz="3200" b="1" dirty="0">
                <a:solidFill>
                  <a:srgbClr val="FF0000"/>
                </a:solidFill>
                <a:latin typeface="+mn-lt"/>
                <a:ea typeface="华文中宋" pitchFamily="2" charset="-122"/>
                <a:sym typeface="+mn-ea"/>
              </a:rPr>
              <a:t>What we plan to do next...</a:t>
            </a:r>
            <a:endParaRPr lang="en-US" altLang="zh-CN" sz="3200" b="1" dirty="0">
              <a:solidFill>
                <a:srgbClr val="FF0000"/>
              </a:solidFill>
              <a:effectLst>
                <a:outerShdw blurRad="38100" dist="38100" dir="2700000" algn="tl">
                  <a:srgbClr val="000000">
                    <a:alpha val="43137"/>
                  </a:srgbClr>
                </a:outerShdw>
              </a:effectLst>
              <a:latin typeface="+mn-lt"/>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32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81"/>
    </mc:Choice>
    <mc:Fallback xmlns="">
      <p:transition spd="slow" advTm="28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15440" y="3754755"/>
            <a:ext cx="6592570" cy="1742440"/>
          </a:xfrm>
          <a:prstGeom prst="rect">
            <a:avLst/>
          </a:prstGeom>
        </p:spPr>
        <p:txBody>
          <a:bodyPr wrap="square">
            <a:spAutoFit/>
          </a:bodyPr>
          <a:lstStyle/>
          <a:p>
            <a:pPr algn="r"/>
            <a:r>
              <a:rPr lang="en-US" altLang="zh-CN" sz="3600" b="1" dirty="0">
                <a:solidFill>
                  <a:srgbClr val="E2C189"/>
                </a:solidFill>
              </a:rPr>
              <a:t>THANK  YOU !</a:t>
            </a:r>
          </a:p>
          <a:p>
            <a:pPr algn="r"/>
            <a:r>
              <a:rPr lang="en-US" altLang="zh-CN" sz="3600" b="1" dirty="0">
                <a:solidFill>
                  <a:srgbClr val="E2C189"/>
                </a:solidFill>
                <a:sym typeface="+mn-ea"/>
              </a:rPr>
              <a:t>tony.chen@coscap-icao.org</a:t>
            </a:r>
            <a:endParaRPr lang="en-US" altLang="zh-CN" sz="3600" b="1" dirty="0"/>
          </a:p>
          <a:p>
            <a:pPr algn="r"/>
            <a:endParaRPr lang="zh-CN" altLang="en-US" sz="3600" dirty="0">
              <a:solidFill>
                <a:srgbClr val="E2C189"/>
              </a:solidFill>
            </a:endParaRPr>
          </a:p>
        </p:txBody>
      </p:sp>
      <p:pic>
        <p:nvPicPr>
          <p:cNvPr id="1026" name="Picture 2" descr="C:\Users\www\Desktop\1-01.png"/>
          <p:cNvPicPr>
            <a:picLocks noChangeAspect="1" noChangeArrowheads="1"/>
          </p:cNvPicPr>
          <p:nvPr/>
        </p:nvPicPr>
        <p:blipFill>
          <a:blip r:embed="rId3" cstate="print"/>
          <a:srcRect/>
          <a:stretch>
            <a:fillRect/>
          </a:stretch>
        </p:blipFill>
        <p:spPr bwMode="auto">
          <a:xfrm>
            <a:off x="-1" y="3042535"/>
            <a:ext cx="4401185" cy="1358322"/>
          </a:xfrm>
          <a:prstGeom prst="rect">
            <a:avLst/>
          </a:prstGeom>
          <a:noFill/>
        </p:spPr>
      </p:pic>
      <p:sp>
        <p:nvSpPr>
          <p:cNvPr id="2" name="灯片编号占位符 1"/>
          <p:cNvSpPr>
            <a:spLocks noGrp="1"/>
          </p:cNvSpPr>
          <p:nvPr>
            <p:ph type="sldNum" sz="quarter" idx="12"/>
          </p:nvPr>
        </p:nvSpPr>
        <p:spPr/>
        <p:txBody>
          <a:bodyPr/>
          <a:lstStyle/>
          <a:p>
            <a:fld id="{AE525349-2424-463B-9DFA-00E4F0097697}" type="slidenum">
              <a:rPr lang="zh-CN" altLang="en-US" smtClean="0"/>
              <a:pPr/>
              <a:t>33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82"/>
    </mc:Choice>
    <mc:Fallback xmlns="">
      <p:transition spd="slow" advTm="2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wumin\Desktop\++9.png"/>
          <p:cNvPicPr>
            <a:picLocks noChangeAspect="1" noChangeArrowheads="1"/>
          </p:cNvPicPr>
          <p:nvPr/>
        </p:nvPicPr>
        <p:blipFill>
          <a:blip r:embed="rId3" cstate="print"/>
          <a:srcRect/>
          <a:stretch>
            <a:fillRect/>
          </a:stretch>
        </p:blipFill>
        <p:spPr bwMode="auto">
          <a:xfrm>
            <a:off x="611451" y="594196"/>
            <a:ext cx="2088290" cy="339844"/>
          </a:xfrm>
          <a:prstGeom prst="rect">
            <a:avLst/>
          </a:prstGeom>
          <a:noFill/>
        </p:spPr>
      </p:pic>
      <p:sp>
        <p:nvSpPr>
          <p:cNvPr id="8" name="标题 3"/>
          <p:cNvSpPr>
            <a:spLocks noGrp="1"/>
          </p:cNvSpPr>
          <p:nvPr>
            <p:ph type="title"/>
          </p:nvPr>
        </p:nvSpPr>
        <p:spPr>
          <a:xfrm>
            <a:off x="2810296" y="244915"/>
            <a:ext cx="6444259" cy="689135"/>
          </a:xfrm>
        </p:spPr>
        <p:txBody>
          <a:bodyPr rtlCol="0">
            <a:noAutofit/>
          </a:body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ea typeface="华文中宋" pitchFamily="2" charset="-122"/>
                <a:sym typeface="+mn-ea"/>
              </a:rPr>
              <a:t>Introduction about  CEA</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2" name="灯片编号占位符 1"/>
          <p:cNvSpPr>
            <a:spLocks noGrp="1"/>
          </p:cNvSpPr>
          <p:nvPr>
            <p:ph type="sldNum" sz="quarter" idx="12"/>
          </p:nvPr>
        </p:nvSpPr>
        <p:spPr/>
        <p:txBody>
          <a:bodyPr/>
          <a:lstStyle/>
          <a:p>
            <a:fld id="{AE525349-2424-463B-9DFA-00E4F0097697}" type="slidenum">
              <a:rPr lang="zh-CN" altLang="en-US" smtClean="0"/>
              <a:pPr/>
              <a:t>4</a:t>
            </a:fld>
            <a:endParaRPr lang="zh-CN" altLang="en-US"/>
          </a:p>
        </p:txBody>
      </p:sp>
      <p:sp>
        <p:nvSpPr>
          <p:cNvPr id="14" name="文本框 13"/>
          <p:cNvSpPr txBox="1"/>
          <p:nvPr/>
        </p:nvSpPr>
        <p:spPr>
          <a:xfrm>
            <a:off x="562331" y="1128110"/>
            <a:ext cx="2137410" cy="460375"/>
          </a:xfrm>
          <a:prstGeom prst="rect">
            <a:avLst/>
          </a:prstGeom>
          <a:noFill/>
        </p:spPr>
        <p:txBody>
          <a:bodyPr wrap="none" rtlCol="0">
            <a:spAutoFit/>
          </a:bodyPr>
          <a:lstStyle/>
          <a:p>
            <a:pPr marL="342900" indent="-342900">
              <a:buFont typeface="Wingdings" charset="0"/>
              <a:buChar char="l"/>
            </a:pPr>
            <a:r>
              <a:rPr lang="en-US" altLang="zh-CN" sz="2400" b="1" dirty="0">
                <a:solidFill>
                  <a:schemeClr val="accent1"/>
                </a:solidFill>
              </a:rPr>
              <a:t>Organization</a:t>
            </a:r>
          </a:p>
        </p:txBody>
      </p:sp>
      <p:pic>
        <p:nvPicPr>
          <p:cNvPr id="5" name="Picture 4">
            <a:extLst>
              <a:ext uri="{FF2B5EF4-FFF2-40B4-BE49-F238E27FC236}">
                <a16:creationId xmlns:a16="http://schemas.microsoft.com/office/drawing/2014/main" id="{1975EC4B-56EE-427C-8E82-52735528817D}"/>
              </a:ext>
            </a:extLst>
          </p:cNvPr>
          <p:cNvPicPr>
            <a:picLocks noChangeAspect="1"/>
          </p:cNvPicPr>
          <p:nvPr/>
        </p:nvPicPr>
        <p:blipFill>
          <a:blip r:embed="rId4"/>
          <a:stretch>
            <a:fillRect/>
          </a:stretch>
        </p:blipFill>
        <p:spPr>
          <a:xfrm>
            <a:off x="611450" y="1694941"/>
            <a:ext cx="8089836" cy="4300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91"/>
    </mc:Choice>
    <mc:Fallback xmlns="">
      <p:transition spd="slow" advTm="8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4704481" y="6088176"/>
          <a:ext cx="345600" cy="423360"/>
        </p:xfrm>
        <a:graphic>
          <a:graphicData uri="http://schemas.openxmlformats.org/presentationml/2006/ole">
            <mc:AlternateContent xmlns:mc="http://schemas.openxmlformats.org/markup-compatibility/2006">
              <mc:Choice xmlns:v="urn:schemas-microsoft-com:vml" Requires="v">
                <p:oleObj spid="_x0000_s1450" name="包" r:id="rId4" imgW="379379" imgH="466928" progId="Package">
                  <p:embed/>
                </p:oleObj>
              </mc:Choice>
              <mc:Fallback>
                <p:oleObj name="包" r:id="rId4" imgW="379379" imgH="466928" progId="Package">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481" y="6088176"/>
                        <a:ext cx="345600" cy="4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4" name="组合 7"/>
          <p:cNvGrpSpPr>
            <a:grpSpLocks/>
          </p:cNvGrpSpPr>
          <p:nvPr/>
        </p:nvGrpSpPr>
        <p:grpSpPr bwMode="auto">
          <a:xfrm>
            <a:off x="609121" y="2285136"/>
            <a:ext cx="8000640" cy="3926880"/>
            <a:chOff x="310441" y="1614220"/>
            <a:chExt cx="8443709" cy="4213161"/>
          </a:xfrm>
        </p:grpSpPr>
        <p:sp>
          <p:nvSpPr>
            <p:cNvPr id="95" name="object 12">
              <a:extLst/>
            </p:cNvPr>
            <p:cNvSpPr/>
            <p:nvPr/>
          </p:nvSpPr>
          <p:spPr>
            <a:xfrm>
              <a:off x="1239005" y="1621945"/>
              <a:ext cx="4484771" cy="3794471"/>
            </a:xfrm>
            <a:prstGeom prst="rect">
              <a:avLst/>
            </a:prstGeom>
            <a:blipFill>
              <a:blip r:embed="rId6"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96" name="object 13">
              <a:extLst/>
            </p:cNvPr>
            <p:cNvSpPr/>
            <p:nvPr/>
          </p:nvSpPr>
          <p:spPr>
            <a:xfrm>
              <a:off x="4144760" y="3543901"/>
              <a:ext cx="36474" cy="84973"/>
            </a:xfrm>
            <a:custGeom>
              <a:avLst/>
              <a:gdLst/>
              <a:ahLst/>
              <a:cxnLst/>
              <a:rect l="l" t="t" r="r" b="b"/>
              <a:pathLst>
                <a:path w="36068" h="85851">
                  <a:moveTo>
                    <a:pt x="36068" y="0"/>
                  </a:moveTo>
                  <a:lnTo>
                    <a:pt x="17780" y="1142"/>
                  </a:lnTo>
                  <a:lnTo>
                    <a:pt x="0" y="35813"/>
                  </a:lnTo>
                  <a:lnTo>
                    <a:pt x="15112" y="85851"/>
                  </a:lnTo>
                  <a:lnTo>
                    <a:pt x="36068"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97" name="object 14">
              <a:extLst/>
            </p:cNvPr>
            <p:cNvSpPr/>
            <p:nvPr/>
          </p:nvSpPr>
          <p:spPr>
            <a:xfrm>
              <a:off x="5001897" y="5255738"/>
              <a:ext cx="176291" cy="190032"/>
            </a:xfrm>
            <a:custGeom>
              <a:avLst/>
              <a:gdLst/>
              <a:ahLst/>
              <a:cxnLst/>
              <a:rect l="l" t="t" r="r" b="b"/>
              <a:pathLst>
                <a:path w="175894" h="190004">
                  <a:moveTo>
                    <a:pt x="131699" y="0"/>
                  </a:moveTo>
                  <a:lnTo>
                    <a:pt x="101600" y="64325"/>
                  </a:lnTo>
                  <a:lnTo>
                    <a:pt x="37211" y="107391"/>
                  </a:lnTo>
                  <a:lnTo>
                    <a:pt x="0" y="165811"/>
                  </a:lnTo>
                  <a:lnTo>
                    <a:pt x="56641" y="190004"/>
                  </a:lnTo>
                  <a:lnTo>
                    <a:pt x="95123" y="170535"/>
                  </a:lnTo>
                  <a:lnTo>
                    <a:pt x="112140" y="106210"/>
                  </a:lnTo>
                  <a:lnTo>
                    <a:pt x="148843" y="98539"/>
                  </a:lnTo>
                  <a:lnTo>
                    <a:pt x="142875" y="79070"/>
                  </a:lnTo>
                  <a:lnTo>
                    <a:pt x="175894" y="32461"/>
                  </a:lnTo>
                  <a:lnTo>
                    <a:pt x="174126" y="18884"/>
                  </a:lnTo>
                  <a:lnTo>
                    <a:pt x="151129" y="18884"/>
                  </a:lnTo>
                  <a:lnTo>
                    <a:pt x="131699" y="0"/>
                  </a:lnTo>
                  <a:close/>
                </a:path>
                <a:path w="175894" h="190004">
                  <a:moveTo>
                    <a:pt x="172974" y="10033"/>
                  </a:moveTo>
                  <a:lnTo>
                    <a:pt x="151129" y="18884"/>
                  </a:lnTo>
                  <a:lnTo>
                    <a:pt x="174126" y="18884"/>
                  </a:lnTo>
                  <a:lnTo>
                    <a:pt x="172974" y="10033"/>
                  </a:lnTo>
                  <a:close/>
                </a:path>
              </a:pathLst>
            </a:custGeom>
            <a:solidFill>
              <a:srgbClr val="B1D2DE"/>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98" name="object 15">
              <a:extLst/>
            </p:cNvPr>
            <p:cNvSpPr/>
            <p:nvPr/>
          </p:nvSpPr>
          <p:spPr>
            <a:xfrm>
              <a:off x="5140194" y="5070341"/>
              <a:ext cx="132217" cy="210117"/>
            </a:xfrm>
            <a:custGeom>
              <a:avLst/>
              <a:gdLst/>
              <a:ahLst/>
              <a:cxnLst/>
              <a:rect l="l" t="t" r="r" b="b"/>
              <a:pathLst>
                <a:path w="132969" h="210350">
                  <a:moveTo>
                    <a:pt x="0" y="0"/>
                  </a:moveTo>
                  <a:lnTo>
                    <a:pt x="46862" y="75679"/>
                  </a:lnTo>
                  <a:lnTo>
                    <a:pt x="51688" y="106667"/>
                  </a:lnTo>
                  <a:lnTo>
                    <a:pt x="24637" y="145402"/>
                  </a:lnTo>
                  <a:lnTo>
                    <a:pt x="57785" y="188302"/>
                  </a:lnTo>
                  <a:lnTo>
                    <a:pt x="46862" y="210350"/>
                  </a:lnTo>
                  <a:lnTo>
                    <a:pt x="72136" y="209168"/>
                  </a:lnTo>
                  <a:lnTo>
                    <a:pt x="95631" y="148983"/>
                  </a:lnTo>
                  <a:lnTo>
                    <a:pt x="122809" y="141820"/>
                  </a:lnTo>
                  <a:lnTo>
                    <a:pt x="132969" y="95935"/>
                  </a:lnTo>
                  <a:lnTo>
                    <a:pt x="79375" y="95935"/>
                  </a:lnTo>
                  <a:lnTo>
                    <a:pt x="76276" y="82829"/>
                  </a:lnTo>
                  <a:lnTo>
                    <a:pt x="62611" y="82829"/>
                  </a:lnTo>
                  <a:lnTo>
                    <a:pt x="45085" y="69722"/>
                  </a:lnTo>
                  <a:lnTo>
                    <a:pt x="37846" y="23240"/>
                  </a:lnTo>
                  <a:lnTo>
                    <a:pt x="0" y="0"/>
                  </a:lnTo>
                  <a:close/>
                </a:path>
                <a:path w="132969" h="210350">
                  <a:moveTo>
                    <a:pt x="71628" y="63169"/>
                  </a:moveTo>
                  <a:lnTo>
                    <a:pt x="62611" y="82829"/>
                  </a:lnTo>
                  <a:lnTo>
                    <a:pt x="76276" y="82829"/>
                  </a:lnTo>
                  <a:lnTo>
                    <a:pt x="71628" y="63169"/>
                  </a:lnTo>
                  <a:close/>
                </a:path>
              </a:pathLst>
            </a:custGeom>
            <a:solidFill>
              <a:srgbClr val="B1D2DE"/>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99" name="object 16">
              <a:extLst/>
            </p:cNvPr>
            <p:cNvSpPr/>
            <p:nvPr/>
          </p:nvSpPr>
          <p:spPr>
            <a:xfrm>
              <a:off x="5140194" y="5070341"/>
              <a:ext cx="132217" cy="210117"/>
            </a:xfrm>
            <a:custGeom>
              <a:avLst/>
              <a:gdLst/>
              <a:ahLst/>
              <a:cxnLst/>
              <a:rect l="l" t="t" r="r" b="b"/>
              <a:pathLst>
                <a:path w="132969" h="210350">
                  <a:moveTo>
                    <a:pt x="0" y="0"/>
                  </a:moveTo>
                  <a:lnTo>
                    <a:pt x="37846" y="23240"/>
                  </a:lnTo>
                  <a:lnTo>
                    <a:pt x="45085" y="69722"/>
                  </a:lnTo>
                  <a:lnTo>
                    <a:pt x="62611" y="82829"/>
                  </a:lnTo>
                  <a:lnTo>
                    <a:pt x="71628" y="63169"/>
                  </a:lnTo>
                  <a:lnTo>
                    <a:pt x="79375" y="95935"/>
                  </a:lnTo>
                  <a:lnTo>
                    <a:pt x="132969" y="95935"/>
                  </a:lnTo>
                  <a:lnTo>
                    <a:pt x="122809" y="141820"/>
                  </a:lnTo>
                  <a:lnTo>
                    <a:pt x="95631" y="148983"/>
                  </a:lnTo>
                  <a:lnTo>
                    <a:pt x="72136" y="209168"/>
                  </a:lnTo>
                  <a:lnTo>
                    <a:pt x="46862" y="210350"/>
                  </a:lnTo>
                  <a:lnTo>
                    <a:pt x="57785" y="188302"/>
                  </a:lnTo>
                  <a:lnTo>
                    <a:pt x="24637" y="145402"/>
                  </a:lnTo>
                  <a:lnTo>
                    <a:pt x="51688" y="106667"/>
                  </a:lnTo>
                  <a:lnTo>
                    <a:pt x="46862" y="75679"/>
                  </a:lnTo>
                  <a:lnTo>
                    <a:pt x="0" y="0"/>
                  </a:lnTo>
                  <a:close/>
                </a:path>
              </a:pathLst>
            </a:custGeom>
            <a:ln w="3175">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0" name="object 17">
              <a:extLst/>
            </p:cNvPr>
            <p:cNvSpPr/>
            <p:nvPr/>
          </p:nvSpPr>
          <p:spPr>
            <a:xfrm>
              <a:off x="1887937" y="1614220"/>
              <a:ext cx="3834319" cy="1432197"/>
            </a:xfrm>
            <a:custGeom>
              <a:avLst/>
              <a:gdLst/>
              <a:ahLst/>
              <a:cxnLst/>
              <a:rect l="l" t="t" r="r" b="b"/>
              <a:pathLst>
                <a:path w="3833876" h="1431925">
                  <a:moveTo>
                    <a:pt x="0" y="1016635"/>
                  </a:moveTo>
                  <a:lnTo>
                    <a:pt x="32385" y="984250"/>
                  </a:lnTo>
                  <a:lnTo>
                    <a:pt x="21208" y="997712"/>
                  </a:lnTo>
                  <a:lnTo>
                    <a:pt x="35941" y="1001902"/>
                  </a:lnTo>
                  <a:lnTo>
                    <a:pt x="32385" y="934720"/>
                  </a:lnTo>
                  <a:lnTo>
                    <a:pt x="45338" y="903477"/>
                  </a:lnTo>
                  <a:lnTo>
                    <a:pt x="63500" y="898778"/>
                  </a:lnTo>
                  <a:lnTo>
                    <a:pt x="100583" y="927608"/>
                  </a:lnTo>
                  <a:lnTo>
                    <a:pt x="107061" y="872871"/>
                  </a:lnTo>
                  <a:lnTo>
                    <a:pt x="92963" y="873506"/>
                  </a:lnTo>
                  <a:lnTo>
                    <a:pt x="86487" y="841628"/>
                  </a:lnTo>
                  <a:lnTo>
                    <a:pt x="238251" y="811022"/>
                  </a:lnTo>
                  <a:lnTo>
                    <a:pt x="199389" y="799846"/>
                  </a:lnTo>
                  <a:lnTo>
                    <a:pt x="201802" y="783336"/>
                  </a:lnTo>
                  <a:lnTo>
                    <a:pt x="179450" y="789177"/>
                  </a:lnTo>
                  <a:lnTo>
                    <a:pt x="265811" y="704976"/>
                  </a:lnTo>
                  <a:lnTo>
                    <a:pt x="228854" y="616585"/>
                  </a:lnTo>
                  <a:lnTo>
                    <a:pt x="235838" y="574801"/>
                  </a:lnTo>
                  <a:lnTo>
                    <a:pt x="212344" y="527685"/>
                  </a:lnTo>
                  <a:lnTo>
                    <a:pt x="234061" y="500634"/>
                  </a:lnTo>
                  <a:lnTo>
                    <a:pt x="199389" y="462914"/>
                  </a:lnTo>
                  <a:lnTo>
                    <a:pt x="208787" y="433450"/>
                  </a:lnTo>
                  <a:lnTo>
                    <a:pt x="252349" y="398652"/>
                  </a:lnTo>
                  <a:lnTo>
                    <a:pt x="275844" y="394588"/>
                  </a:lnTo>
                  <a:lnTo>
                    <a:pt x="303530" y="402209"/>
                  </a:lnTo>
                  <a:lnTo>
                    <a:pt x="279400" y="409956"/>
                  </a:lnTo>
                  <a:lnTo>
                    <a:pt x="297052" y="423418"/>
                  </a:lnTo>
                  <a:lnTo>
                    <a:pt x="364617" y="428116"/>
                  </a:lnTo>
                  <a:lnTo>
                    <a:pt x="481711" y="498856"/>
                  </a:lnTo>
                  <a:lnTo>
                    <a:pt x="484631" y="534162"/>
                  </a:lnTo>
                  <a:lnTo>
                    <a:pt x="434086" y="564261"/>
                  </a:lnTo>
                  <a:lnTo>
                    <a:pt x="276987" y="521843"/>
                  </a:lnTo>
                  <a:lnTo>
                    <a:pt x="339979" y="572515"/>
                  </a:lnTo>
                  <a:lnTo>
                    <a:pt x="337566" y="632587"/>
                  </a:lnTo>
                  <a:lnTo>
                    <a:pt x="401193" y="660781"/>
                  </a:lnTo>
                  <a:lnTo>
                    <a:pt x="418845" y="656082"/>
                  </a:lnTo>
                  <a:lnTo>
                    <a:pt x="410591" y="632587"/>
                  </a:lnTo>
                  <a:lnTo>
                    <a:pt x="380619" y="622553"/>
                  </a:lnTo>
                  <a:lnTo>
                    <a:pt x="387604" y="602488"/>
                  </a:lnTo>
                  <a:lnTo>
                    <a:pt x="417575" y="624839"/>
                  </a:lnTo>
                  <a:lnTo>
                    <a:pt x="478155" y="632587"/>
                  </a:lnTo>
                  <a:lnTo>
                    <a:pt x="451738" y="584835"/>
                  </a:lnTo>
                  <a:lnTo>
                    <a:pt x="509905" y="545338"/>
                  </a:lnTo>
                  <a:lnTo>
                    <a:pt x="551180" y="572515"/>
                  </a:lnTo>
                  <a:lnTo>
                    <a:pt x="549401" y="466471"/>
                  </a:lnTo>
                  <a:lnTo>
                    <a:pt x="531113" y="450596"/>
                  </a:lnTo>
                  <a:lnTo>
                    <a:pt x="601726" y="474090"/>
                  </a:lnTo>
                  <a:lnTo>
                    <a:pt x="607060" y="487045"/>
                  </a:lnTo>
                  <a:lnTo>
                    <a:pt x="569976" y="505968"/>
                  </a:lnTo>
                  <a:lnTo>
                    <a:pt x="607060" y="540131"/>
                  </a:lnTo>
                  <a:lnTo>
                    <a:pt x="638810" y="500634"/>
                  </a:lnTo>
                  <a:lnTo>
                    <a:pt x="766444" y="437641"/>
                  </a:lnTo>
                  <a:lnTo>
                    <a:pt x="786383" y="435228"/>
                  </a:lnTo>
                  <a:lnTo>
                    <a:pt x="766444" y="444626"/>
                  </a:lnTo>
                  <a:lnTo>
                    <a:pt x="788162" y="475234"/>
                  </a:lnTo>
                  <a:lnTo>
                    <a:pt x="882269" y="435228"/>
                  </a:lnTo>
                  <a:lnTo>
                    <a:pt x="903477" y="464693"/>
                  </a:lnTo>
                  <a:lnTo>
                    <a:pt x="926338" y="440563"/>
                  </a:lnTo>
                  <a:lnTo>
                    <a:pt x="913511" y="408177"/>
                  </a:lnTo>
                  <a:lnTo>
                    <a:pt x="928116" y="397001"/>
                  </a:lnTo>
                  <a:lnTo>
                    <a:pt x="999363" y="412876"/>
                  </a:lnTo>
                  <a:lnTo>
                    <a:pt x="1092835" y="472948"/>
                  </a:lnTo>
                  <a:lnTo>
                    <a:pt x="1110488" y="444119"/>
                  </a:lnTo>
                  <a:lnTo>
                    <a:pt x="1091057" y="414654"/>
                  </a:lnTo>
                  <a:lnTo>
                    <a:pt x="1062863" y="405129"/>
                  </a:lnTo>
                  <a:lnTo>
                    <a:pt x="1072896" y="358013"/>
                  </a:lnTo>
                  <a:lnTo>
                    <a:pt x="1055751" y="351536"/>
                  </a:lnTo>
                  <a:lnTo>
                    <a:pt x="1060450" y="329819"/>
                  </a:lnTo>
                  <a:lnTo>
                    <a:pt x="1094613" y="306832"/>
                  </a:lnTo>
                  <a:lnTo>
                    <a:pt x="1116964" y="249682"/>
                  </a:lnTo>
                  <a:lnTo>
                    <a:pt x="1165225" y="250316"/>
                  </a:lnTo>
                  <a:lnTo>
                    <a:pt x="1190498" y="258572"/>
                  </a:lnTo>
                  <a:lnTo>
                    <a:pt x="1170432" y="319786"/>
                  </a:lnTo>
                  <a:lnTo>
                    <a:pt x="1192784" y="349250"/>
                  </a:lnTo>
                  <a:lnTo>
                    <a:pt x="1186434" y="433450"/>
                  </a:lnTo>
                  <a:lnTo>
                    <a:pt x="1209294" y="461772"/>
                  </a:lnTo>
                  <a:lnTo>
                    <a:pt x="1199261" y="492378"/>
                  </a:lnTo>
                  <a:lnTo>
                    <a:pt x="1162812" y="516509"/>
                  </a:lnTo>
                  <a:lnTo>
                    <a:pt x="1173988" y="527685"/>
                  </a:lnTo>
                  <a:lnTo>
                    <a:pt x="1125854" y="538861"/>
                  </a:lnTo>
                  <a:lnTo>
                    <a:pt x="1177544" y="558926"/>
                  </a:lnTo>
                  <a:lnTo>
                    <a:pt x="1238123" y="492378"/>
                  </a:lnTo>
                  <a:lnTo>
                    <a:pt x="1229867" y="450596"/>
                  </a:lnTo>
                  <a:lnTo>
                    <a:pt x="1248664" y="444119"/>
                  </a:lnTo>
                  <a:lnTo>
                    <a:pt x="1279905" y="435863"/>
                  </a:lnTo>
                  <a:lnTo>
                    <a:pt x="1296415" y="459994"/>
                  </a:lnTo>
                  <a:lnTo>
                    <a:pt x="1294638" y="491744"/>
                  </a:lnTo>
                  <a:lnTo>
                    <a:pt x="1331087" y="501141"/>
                  </a:lnTo>
                  <a:lnTo>
                    <a:pt x="1301114" y="491236"/>
                  </a:lnTo>
                  <a:lnTo>
                    <a:pt x="1315212" y="471804"/>
                  </a:lnTo>
                  <a:lnTo>
                    <a:pt x="1302258" y="444119"/>
                  </a:lnTo>
                  <a:lnTo>
                    <a:pt x="1215771" y="425831"/>
                  </a:lnTo>
                  <a:lnTo>
                    <a:pt x="1229867" y="360425"/>
                  </a:lnTo>
                  <a:lnTo>
                    <a:pt x="1199261" y="319786"/>
                  </a:lnTo>
                  <a:lnTo>
                    <a:pt x="1242314" y="282066"/>
                  </a:lnTo>
                  <a:lnTo>
                    <a:pt x="1238758" y="255015"/>
                  </a:lnTo>
                  <a:lnTo>
                    <a:pt x="1256919" y="270256"/>
                  </a:lnTo>
                  <a:lnTo>
                    <a:pt x="1247013" y="323850"/>
                  </a:lnTo>
                  <a:lnTo>
                    <a:pt x="1261617" y="329819"/>
                  </a:lnTo>
                  <a:lnTo>
                    <a:pt x="1321053" y="345694"/>
                  </a:lnTo>
                  <a:lnTo>
                    <a:pt x="1266316" y="302640"/>
                  </a:lnTo>
                  <a:lnTo>
                    <a:pt x="1306322" y="304419"/>
                  </a:lnTo>
                  <a:lnTo>
                    <a:pt x="1297559" y="286765"/>
                  </a:lnTo>
                  <a:lnTo>
                    <a:pt x="1321053" y="278002"/>
                  </a:lnTo>
                  <a:lnTo>
                    <a:pt x="1428750" y="313309"/>
                  </a:lnTo>
                  <a:lnTo>
                    <a:pt x="1408176" y="334518"/>
                  </a:lnTo>
                  <a:lnTo>
                    <a:pt x="1405127" y="369824"/>
                  </a:lnTo>
                  <a:lnTo>
                    <a:pt x="1427479" y="388747"/>
                  </a:lnTo>
                  <a:lnTo>
                    <a:pt x="1438655" y="313309"/>
                  </a:lnTo>
                  <a:lnTo>
                    <a:pt x="1380489" y="274447"/>
                  </a:lnTo>
                  <a:lnTo>
                    <a:pt x="1367536" y="220852"/>
                  </a:lnTo>
                  <a:lnTo>
                    <a:pt x="1504569" y="202564"/>
                  </a:lnTo>
                  <a:lnTo>
                    <a:pt x="1487551" y="153035"/>
                  </a:lnTo>
                  <a:lnTo>
                    <a:pt x="1504569" y="164337"/>
                  </a:lnTo>
                  <a:lnTo>
                    <a:pt x="1528699" y="145414"/>
                  </a:lnTo>
                  <a:lnTo>
                    <a:pt x="1510411" y="139573"/>
                  </a:lnTo>
                  <a:lnTo>
                    <a:pt x="1656334" y="100711"/>
                  </a:lnTo>
                  <a:lnTo>
                    <a:pt x="1643379" y="89408"/>
                  </a:lnTo>
                  <a:lnTo>
                    <a:pt x="1711071" y="85344"/>
                  </a:lnTo>
                  <a:lnTo>
                    <a:pt x="1710436" y="98298"/>
                  </a:lnTo>
                  <a:lnTo>
                    <a:pt x="1725802" y="98298"/>
                  </a:lnTo>
                  <a:lnTo>
                    <a:pt x="1775205" y="80645"/>
                  </a:lnTo>
                  <a:lnTo>
                    <a:pt x="1798065" y="90043"/>
                  </a:lnTo>
                  <a:lnTo>
                    <a:pt x="1775714" y="68834"/>
                  </a:lnTo>
                  <a:lnTo>
                    <a:pt x="1831086" y="64770"/>
                  </a:lnTo>
                  <a:lnTo>
                    <a:pt x="1832737" y="37591"/>
                  </a:lnTo>
                  <a:lnTo>
                    <a:pt x="1895728" y="0"/>
                  </a:lnTo>
                  <a:lnTo>
                    <a:pt x="1941067" y="22351"/>
                  </a:lnTo>
                  <a:lnTo>
                    <a:pt x="1902840" y="41783"/>
                  </a:lnTo>
                  <a:lnTo>
                    <a:pt x="1969262" y="40639"/>
                  </a:lnTo>
                  <a:lnTo>
                    <a:pt x="1941576" y="68834"/>
                  </a:lnTo>
                  <a:lnTo>
                    <a:pt x="2053336" y="54101"/>
                  </a:lnTo>
                  <a:lnTo>
                    <a:pt x="2113407" y="98298"/>
                  </a:lnTo>
                  <a:lnTo>
                    <a:pt x="2104009" y="114173"/>
                  </a:lnTo>
                  <a:lnTo>
                    <a:pt x="2083942" y="103632"/>
                  </a:lnTo>
                  <a:lnTo>
                    <a:pt x="2111629" y="118363"/>
                  </a:lnTo>
                  <a:lnTo>
                    <a:pt x="2098675" y="143637"/>
                  </a:lnTo>
                  <a:lnTo>
                    <a:pt x="1895728" y="268477"/>
                  </a:lnTo>
                  <a:lnTo>
                    <a:pt x="1961641" y="252095"/>
                  </a:lnTo>
                  <a:lnTo>
                    <a:pt x="1947545" y="236093"/>
                  </a:lnTo>
                  <a:lnTo>
                    <a:pt x="2049779" y="213106"/>
                  </a:lnTo>
                  <a:lnTo>
                    <a:pt x="2021586" y="216153"/>
                  </a:lnTo>
                  <a:lnTo>
                    <a:pt x="2028063" y="195452"/>
                  </a:lnTo>
                  <a:lnTo>
                    <a:pt x="2083942" y="213106"/>
                  </a:lnTo>
                  <a:lnTo>
                    <a:pt x="2093976" y="195452"/>
                  </a:lnTo>
                  <a:lnTo>
                    <a:pt x="2105152" y="236093"/>
                  </a:lnTo>
                  <a:lnTo>
                    <a:pt x="2132711" y="239140"/>
                  </a:lnTo>
                  <a:lnTo>
                    <a:pt x="2106929" y="221361"/>
                  </a:lnTo>
                  <a:lnTo>
                    <a:pt x="2161540" y="213106"/>
                  </a:lnTo>
                  <a:lnTo>
                    <a:pt x="2226945" y="220852"/>
                  </a:lnTo>
                  <a:lnTo>
                    <a:pt x="2222119" y="236093"/>
                  </a:lnTo>
                  <a:lnTo>
                    <a:pt x="2276855" y="249682"/>
                  </a:lnTo>
                  <a:lnTo>
                    <a:pt x="2325751" y="246125"/>
                  </a:lnTo>
                  <a:lnTo>
                    <a:pt x="2328037" y="207899"/>
                  </a:lnTo>
                  <a:lnTo>
                    <a:pt x="2342769" y="204343"/>
                  </a:lnTo>
                  <a:lnTo>
                    <a:pt x="2466213" y="246125"/>
                  </a:lnTo>
                  <a:lnTo>
                    <a:pt x="2450973" y="313309"/>
                  </a:lnTo>
                  <a:lnTo>
                    <a:pt x="2507996" y="358013"/>
                  </a:lnTo>
                  <a:lnTo>
                    <a:pt x="2540380" y="296799"/>
                  </a:lnTo>
                  <a:lnTo>
                    <a:pt x="2560954" y="323850"/>
                  </a:lnTo>
                  <a:lnTo>
                    <a:pt x="2602103" y="313309"/>
                  </a:lnTo>
                  <a:lnTo>
                    <a:pt x="2657983" y="334518"/>
                  </a:lnTo>
                  <a:lnTo>
                    <a:pt x="2701544" y="322072"/>
                  </a:lnTo>
                  <a:lnTo>
                    <a:pt x="2699258" y="296799"/>
                  </a:lnTo>
                  <a:lnTo>
                    <a:pt x="2729229" y="253746"/>
                  </a:lnTo>
                  <a:lnTo>
                    <a:pt x="2915666" y="283845"/>
                  </a:lnTo>
                  <a:lnTo>
                    <a:pt x="2927985" y="303911"/>
                  </a:lnTo>
                  <a:lnTo>
                    <a:pt x="2904490" y="312674"/>
                  </a:lnTo>
                  <a:lnTo>
                    <a:pt x="2965704" y="322072"/>
                  </a:lnTo>
                  <a:lnTo>
                    <a:pt x="2988055" y="351536"/>
                  </a:lnTo>
                  <a:lnTo>
                    <a:pt x="3128517" y="345694"/>
                  </a:lnTo>
                  <a:lnTo>
                    <a:pt x="3153917" y="369824"/>
                  </a:lnTo>
                  <a:lnTo>
                    <a:pt x="3143885" y="398652"/>
                  </a:lnTo>
                  <a:lnTo>
                    <a:pt x="3185033" y="419353"/>
                  </a:lnTo>
                  <a:lnTo>
                    <a:pt x="3206241" y="403478"/>
                  </a:lnTo>
                  <a:lnTo>
                    <a:pt x="3306826" y="415163"/>
                  </a:lnTo>
                  <a:lnTo>
                    <a:pt x="3326257" y="398652"/>
                  </a:lnTo>
                  <a:lnTo>
                    <a:pt x="3339084" y="424688"/>
                  </a:lnTo>
                  <a:lnTo>
                    <a:pt x="3380359" y="445770"/>
                  </a:lnTo>
                  <a:lnTo>
                    <a:pt x="3399790" y="431164"/>
                  </a:lnTo>
                  <a:lnTo>
                    <a:pt x="3378580" y="408177"/>
                  </a:lnTo>
                  <a:lnTo>
                    <a:pt x="3390900" y="388747"/>
                  </a:lnTo>
                  <a:lnTo>
                    <a:pt x="3565652" y="418719"/>
                  </a:lnTo>
                  <a:lnTo>
                    <a:pt x="3680841" y="493522"/>
                  </a:lnTo>
                  <a:lnTo>
                    <a:pt x="3706749" y="493522"/>
                  </a:lnTo>
                  <a:lnTo>
                    <a:pt x="3736213" y="554863"/>
                  </a:lnTo>
                  <a:lnTo>
                    <a:pt x="3722116" y="521843"/>
                  </a:lnTo>
                  <a:lnTo>
                    <a:pt x="3741420" y="518922"/>
                  </a:lnTo>
                  <a:lnTo>
                    <a:pt x="3754374" y="531876"/>
                  </a:lnTo>
                  <a:lnTo>
                    <a:pt x="3787394" y="527685"/>
                  </a:lnTo>
                  <a:lnTo>
                    <a:pt x="3833876" y="561848"/>
                  </a:lnTo>
                  <a:lnTo>
                    <a:pt x="3766820" y="600710"/>
                  </a:lnTo>
                  <a:lnTo>
                    <a:pt x="3780916" y="611886"/>
                  </a:lnTo>
                  <a:lnTo>
                    <a:pt x="3756787" y="618998"/>
                  </a:lnTo>
                  <a:lnTo>
                    <a:pt x="3776217" y="633729"/>
                  </a:lnTo>
                  <a:lnTo>
                    <a:pt x="3736213" y="634364"/>
                  </a:lnTo>
                  <a:lnTo>
                    <a:pt x="3721480" y="611886"/>
                  </a:lnTo>
                  <a:lnTo>
                    <a:pt x="3707384" y="620776"/>
                  </a:lnTo>
                  <a:lnTo>
                    <a:pt x="3680841" y="584835"/>
                  </a:lnTo>
                  <a:lnTo>
                    <a:pt x="3634359" y="585977"/>
                  </a:lnTo>
                  <a:lnTo>
                    <a:pt x="3622040" y="564261"/>
                  </a:lnTo>
                  <a:lnTo>
                    <a:pt x="3633851" y="554863"/>
                  </a:lnTo>
                  <a:lnTo>
                    <a:pt x="3617341" y="554863"/>
                  </a:lnTo>
                  <a:lnTo>
                    <a:pt x="3602101" y="561848"/>
                  </a:lnTo>
                  <a:lnTo>
                    <a:pt x="3617976" y="586613"/>
                  </a:lnTo>
                  <a:lnTo>
                    <a:pt x="3608578" y="602488"/>
                  </a:lnTo>
                  <a:lnTo>
                    <a:pt x="3569716" y="627252"/>
                  </a:lnTo>
                  <a:lnTo>
                    <a:pt x="3543300" y="621411"/>
                  </a:lnTo>
                  <a:lnTo>
                    <a:pt x="3587369" y="690879"/>
                  </a:lnTo>
                  <a:lnTo>
                    <a:pt x="3579114" y="717931"/>
                  </a:lnTo>
                  <a:lnTo>
                    <a:pt x="3534410" y="699135"/>
                  </a:lnTo>
                  <a:lnTo>
                    <a:pt x="3536188" y="710311"/>
                  </a:lnTo>
                  <a:lnTo>
                    <a:pt x="3455670" y="744474"/>
                  </a:lnTo>
                  <a:lnTo>
                    <a:pt x="3382645" y="815213"/>
                  </a:lnTo>
                  <a:lnTo>
                    <a:pt x="3334385" y="788035"/>
                  </a:lnTo>
                  <a:lnTo>
                    <a:pt x="3289680" y="816863"/>
                  </a:lnTo>
                  <a:lnTo>
                    <a:pt x="3289680" y="791590"/>
                  </a:lnTo>
                  <a:lnTo>
                    <a:pt x="3263900" y="817499"/>
                  </a:lnTo>
                  <a:lnTo>
                    <a:pt x="3230879" y="816356"/>
                  </a:lnTo>
                  <a:lnTo>
                    <a:pt x="3197352" y="884682"/>
                  </a:lnTo>
                  <a:lnTo>
                    <a:pt x="3225038" y="898778"/>
                  </a:lnTo>
                  <a:lnTo>
                    <a:pt x="3214497" y="921131"/>
                  </a:lnTo>
                  <a:lnTo>
                    <a:pt x="3226816" y="957072"/>
                  </a:lnTo>
                  <a:lnTo>
                    <a:pt x="3203321" y="950595"/>
                  </a:lnTo>
                  <a:lnTo>
                    <a:pt x="3189732" y="982472"/>
                  </a:lnTo>
                  <a:lnTo>
                    <a:pt x="3197987" y="1009523"/>
                  </a:lnTo>
                  <a:lnTo>
                    <a:pt x="3148584" y="1032510"/>
                  </a:lnTo>
                  <a:lnTo>
                    <a:pt x="3153917" y="1064895"/>
                  </a:lnTo>
                  <a:lnTo>
                    <a:pt x="3120898" y="1073150"/>
                  </a:lnTo>
                  <a:lnTo>
                    <a:pt x="3113278" y="1107948"/>
                  </a:lnTo>
                  <a:lnTo>
                    <a:pt x="3082671" y="1144397"/>
                  </a:lnTo>
                  <a:lnTo>
                    <a:pt x="3056254" y="1009523"/>
                  </a:lnTo>
                  <a:lnTo>
                    <a:pt x="3058541" y="937133"/>
                  </a:lnTo>
                  <a:lnTo>
                    <a:pt x="3082671" y="894079"/>
                  </a:lnTo>
                  <a:lnTo>
                    <a:pt x="3116834" y="885189"/>
                  </a:lnTo>
                  <a:lnTo>
                    <a:pt x="3196209" y="795147"/>
                  </a:lnTo>
                  <a:lnTo>
                    <a:pt x="3233801" y="776224"/>
                  </a:lnTo>
                  <a:lnTo>
                    <a:pt x="3246754" y="724408"/>
                  </a:lnTo>
                  <a:lnTo>
                    <a:pt x="3263900" y="710946"/>
                  </a:lnTo>
                  <a:lnTo>
                    <a:pt x="3233292" y="710311"/>
                  </a:lnTo>
                  <a:lnTo>
                    <a:pt x="3224403" y="753363"/>
                  </a:lnTo>
                  <a:lnTo>
                    <a:pt x="3156839" y="789177"/>
                  </a:lnTo>
                  <a:lnTo>
                    <a:pt x="3163316" y="733806"/>
                  </a:lnTo>
                  <a:lnTo>
                    <a:pt x="3090291" y="746760"/>
                  </a:lnTo>
                  <a:lnTo>
                    <a:pt x="3022091" y="816863"/>
                  </a:lnTo>
                  <a:lnTo>
                    <a:pt x="3035680" y="846963"/>
                  </a:lnTo>
                  <a:lnTo>
                    <a:pt x="2962655" y="856996"/>
                  </a:lnTo>
                  <a:lnTo>
                    <a:pt x="2953258" y="848106"/>
                  </a:lnTo>
                  <a:lnTo>
                    <a:pt x="2978023" y="843407"/>
                  </a:lnTo>
                  <a:lnTo>
                    <a:pt x="2916809" y="824611"/>
                  </a:lnTo>
                  <a:lnTo>
                    <a:pt x="2899155" y="843407"/>
                  </a:lnTo>
                  <a:lnTo>
                    <a:pt x="2760979" y="844041"/>
                  </a:lnTo>
                  <a:lnTo>
                    <a:pt x="2598039" y="1006601"/>
                  </a:lnTo>
                  <a:lnTo>
                    <a:pt x="2630932" y="1013713"/>
                  </a:lnTo>
                  <a:lnTo>
                    <a:pt x="2630932" y="1043051"/>
                  </a:lnTo>
                  <a:lnTo>
                    <a:pt x="2650998" y="1024889"/>
                  </a:lnTo>
                  <a:lnTo>
                    <a:pt x="2645029" y="1050163"/>
                  </a:lnTo>
                  <a:lnTo>
                    <a:pt x="2668651" y="1036065"/>
                  </a:lnTo>
                  <a:lnTo>
                    <a:pt x="2667380" y="1051940"/>
                  </a:lnTo>
                  <a:lnTo>
                    <a:pt x="2673858" y="1024889"/>
                  </a:lnTo>
                  <a:lnTo>
                    <a:pt x="2699258" y="1025398"/>
                  </a:lnTo>
                  <a:lnTo>
                    <a:pt x="2733294" y="1060831"/>
                  </a:lnTo>
                  <a:lnTo>
                    <a:pt x="2700909" y="1063752"/>
                  </a:lnTo>
                  <a:lnTo>
                    <a:pt x="2729738" y="1074293"/>
                  </a:lnTo>
                  <a:lnTo>
                    <a:pt x="2736850" y="1099058"/>
                  </a:lnTo>
                  <a:lnTo>
                    <a:pt x="2713863" y="1149731"/>
                  </a:lnTo>
                  <a:lnTo>
                    <a:pt x="2709164" y="1226312"/>
                  </a:lnTo>
                  <a:lnTo>
                    <a:pt x="2594483" y="1388872"/>
                  </a:lnTo>
                  <a:lnTo>
                    <a:pt x="2553970" y="1411224"/>
                  </a:lnTo>
                  <a:lnTo>
                    <a:pt x="2521585" y="1388872"/>
                  </a:lnTo>
                  <a:lnTo>
                    <a:pt x="2493899" y="1420622"/>
                  </a:lnTo>
                  <a:lnTo>
                    <a:pt x="2492121" y="1414145"/>
                  </a:lnTo>
                  <a:lnTo>
                    <a:pt x="2506853" y="1388872"/>
                  </a:lnTo>
                  <a:lnTo>
                    <a:pt x="2499233" y="1348232"/>
                  </a:lnTo>
                  <a:lnTo>
                    <a:pt x="2549271" y="1331722"/>
                  </a:lnTo>
                  <a:lnTo>
                    <a:pt x="2589784" y="1223390"/>
                  </a:lnTo>
                  <a:lnTo>
                    <a:pt x="2503932" y="1249299"/>
                  </a:lnTo>
                  <a:lnTo>
                    <a:pt x="2492121" y="1208659"/>
                  </a:lnTo>
                  <a:lnTo>
                    <a:pt x="2423287" y="1183894"/>
                  </a:lnTo>
                  <a:lnTo>
                    <a:pt x="2382139" y="1072514"/>
                  </a:lnTo>
                  <a:lnTo>
                    <a:pt x="2336291" y="1051940"/>
                  </a:lnTo>
                  <a:lnTo>
                    <a:pt x="2255139" y="1082039"/>
                  </a:lnTo>
                  <a:lnTo>
                    <a:pt x="2269871" y="1106170"/>
                  </a:lnTo>
                  <a:lnTo>
                    <a:pt x="2236342" y="1172083"/>
                  </a:lnTo>
                  <a:lnTo>
                    <a:pt x="2204592" y="1189736"/>
                  </a:lnTo>
                  <a:lnTo>
                    <a:pt x="2171065" y="1173861"/>
                  </a:lnTo>
                  <a:lnTo>
                    <a:pt x="2129790" y="1166749"/>
                  </a:lnTo>
                  <a:lnTo>
                    <a:pt x="2023999" y="1197483"/>
                  </a:lnTo>
                  <a:lnTo>
                    <a:pt x="1929257" y="1152016"/>
                  </a:lnTo>
                  <a:lnTo>
                    <a:pt x="1869821" y="1158494"/>
                  </a:lnTo>
                  <a:lnTo>
                    <a:pt x="1848103" y="1122045"/>
                  </a:lnTo>
                  <a:lnTo>
                    <a:pt x="1789302" y="1099058"/>
                  </a:lnTo>
                  <a:lnTo>
                    <a:pt x="1758061" y="1123823"/>
                  </a:lnTo>
                  <a:lnTo>
                    <a:pt x="1756283" y="1173226"/>
                  </a:lnTo>
                  <a:lnTo>
                    <a:pt x="1621027" y="1151509"/>
                  </a:lnTo>
                  <a:lnTo>
                    <a:pt x="1548638" y="1197483"/>
                  </a:lnTo>
                  <a:lnTo>
                    <a:pt x="1510411" y="1215136"/>
                  </a:lnTo>
                  <a:lnTo>
                    <a:pt x="1463421" y="1179195"/>
                  </a:lnTo>
                  <a:lnTo>
                    <a:pt x="1432178" y="1199134"/>
                  </a:lnTo>
                  <a:lnTo>
                    <a:pt x="1375790" y="1173861"/>
                  </a:lnTo>
                  <a:lnTo>
                    <a:pt x="1353947" y="1172083"/>
                  </a:lnTo>
                  <a:lnTo>
                    <a:pt x="1338072" y="1132586"/>
                  </a:lnTo>
                  <a:lnTo>
                    <a:pt x="1306322" y="1132586"/>
                  </a:lnTo>
                  <a:lnTo>
                    <a:pt x="1295146" y="1139698"/>
                  </a:lnTo>
                  <a:lnTo>
                    <a:pt x="1269873" y="1110234"/>
                  </a:lnTo>
                  <a:lnTo>
                    <a:pt x="1252854" y="1117853"/>
                  </a:lnTo>
                  <a:lnTo>
                    <a:pt x="1238758" y="1127378"/>
                  </a:lnTo>
                  <a:lnTo>
                    <a:pt x="1173988" y="1067308"/>
                  </a:lnTo>
                  <a:lnTo>
                    <a:pt x="1155827" y="1061339"/>
                  </a:lnTo>
                  <a:lnTo>
                    <a:pt x="1113409" y="1015364"/>
                  </a:lnTo>
                  <a:lnTo>
                    <a:pt x="1073403" y="1043051"/>
                  </a:lnTo>
                  <a:lnTo>
                    <a:pt x="1066419" y="1024254"/>
                  </a:lnTo>
                  <a:lnTo>
                    <a:pt x="1007617" y="1020699"/>
                  </a:lnTo>
                  <a:lnTo>
                    <a:pt x="984630" y="988313"/>
                  </a:lnTo>
                  <a:lnTo>
                    <a:pt x="954024" y="990726"/>
                  </a:lnTo>
                  <a:lnTo>
                    <a:pt x="941704" y="1004188"/>
                  </a:lnTo>
                  <a:lnTo>
                    <a:pt x="903477" y="1011936"/>
                  </a:lnTo>
                  <a:lnTo>
                    <a:pt x="892301" y="1004188"/>
                  </a:lnTo>
                  <a:lnTo>
                    <a:pt x="878205" y="1030097"/>
                  </a:lnTo>
                  <a:lnTo>
                    <a:pt x="865251" y="1024254"/>
                  </a:lnTo>
                  <a:lnTo>
                    <a:pt x="818769" y="1031366"/>
                  </a:lnTo>
                  <a:lnTo>
                    <a:pt x="804037" y="1024254"/>
                  </a:lnTo>
                  <a:lnTo>
                    <a:pt x="798194" y="1031366"/>
                  </a:lnTo>
                  <a:lnTo>
                    <a:pt x="822325" y="1061339"/>
                  </a:lnTo>
                  <a:lnTo>
                    <a:pt x="805180" y="1078991"/>
                  </a:lnTo>
                  <a:lnTo>
                    <a:pt x="805814" y="1103757"/>
                  </a:lnTo>
                  <a:lnTo>
                    <a:pt x="832866" y="1104391"/>
                  </a:lnTo>
                  <a:lnTo>
                    <a:pt x="845819" y="1127378"/>
                  </a:lnTo>
                  <a:lnTo>
                    <a:pt x="837564" y="1145032"/>
                  </a:lnTo>
                  <a:lnTo>
                    <a:pt x="818769" y="1132586"/>
                  </a:lnTo>
                  <a:lnTo>
                    <a:pt x="804037" y="1144397"/>
                  </a:lnTo>
                  <a:lnTo>
                    <a:pt x="787526" y="1134999"/>
                  </a:lnTo>
                  <a:lnTo>
                    <a:pt x="779399" y="1117853"/>
                  </a:lnTo>
                  <a:lnTo>
                    <a:pt x="761745" y="1127378"/>
                  </a:lnTo>
                  <a:lnTo>
                    <a:pt x="748792" y="1119124"/>
                  </a:lnTo>
                  <a:lnTo>
                    <a:pt x="732282" y="1132586"/>
                  </a:lnTo>
                  <a:lnTo>
                    <a:pt x="712343" y="1136141"/>
                  </a:lnTo>
                  <a:lnTo>
                    <a:pt x="699897" y="1117853"/>
                  </a:lnTo>
                  <a:lnTo>
                    <a:pt x="626999" y="1113154"/>
                  </a:lnTo>
                  <a:lnTo>
                    <a:pt x="620013" y="1122045"/>
                  </a:lnTo>
                  <a:lnTo>
                    <a:pt x="612901" y="1121410"/>
                  </a:lnTo>
                  <a:lnTo>
                    <a:pt x="599948" y="1140840"/>
                  </a:lnTo>
                  <a:lnTo>
                    <a:pt x="601726" y="1160272"/>
                  </a:lnTo>
                  <a:lnTo>
                    <a:pt x="592836" y="1162050"/>
                  </a:lnTo>
                  <a:lnTo>
                    <a:pt x="587629" y="1145032"/>
                  </a:lnTo>
                  <a:lnTo>
                    <a:pt x="576452" y="1146810"/>
                  </a:lnTo>
                  <a:lnTo>
                    <a:pt x="573532" y="1202689"/>
                  </a:lnTo>
                  <a:lnTo>
                    <a:pt x="584073" y="1219200"/>
                  </a:lnTo>
                  <a:lnTo>
                    <a:pt x="584073" y="1234566"/>
                  </a:lnTo>
                  <a:lnTo>
                    <a:pt x="597026" y="1232153"/>
                  </a:lnTo>
                  <a:lnTo>
                    <a:pt x="612901" y="1224534"/>
                  </a:lnTo>
                  <a:lnTo>
                    <a:pt x="625856" y="1249299"/>
                  </a:lnTo>
                  <a:lnTo>
                    <a:pt x="634111" y="1265174"/>
                  </a:lnTo>
                  <a:lnTo>
                    <a:pt x="645287" y="1286383"/>
                  </a:lnTo>
                  <a:lnTo>
                    <a:pt x="662305" y="1291716"/>
                  </a:lnTo>
                  <a:lnTo>
                    <a:pt x="640588" y="1308227"/>
                  </a:lnTo>
                  <a:lnTo>
                    <a:pt x="626363" y="1292225"/>
                  </a:lnTo>
                  <a:lnTo>
                    <a:pt x="611758" y="1354709"/>
                  </a:lnTo>
                  <a:lnTo>
                    <a:pt x="629412" y="1371219"/>
                  </a:lnTo>
                  <a:lnTo>
                    <a:pt x="644017" y="1431925"/>
                  </a:lnTo>
                  <a:lnTo>
                    <a:pt x="629919" y="1420622"/>
                  </a:lnTo>
                  <a:lnTo>
                    <a:pt x="615823" y="1414145"/>
                  </a:lnTo>
                  <a:lnTo>
                    <a:pt x="597026" y="1411224"/>
                  </a:lnTo>
                  <a:lnTo>
                    <a:pt x="584073" y="1404239"/>
                  </a:lnTo>
                  <a:lnTo>
                    <a:pt x="572262" y="1402461"/>
                  </a:lnTo>
                  <a:lnTo>
                    <a:pt x="563499" y="1381252"/>
                  </a:lnTo>
                  <a:lnTo>
                    <a:pt x="540004" y="1393571"/>
                  </a:lnTo>
                  <a:lnTo>
                    <a:pt x="519430" y="1392936"/>
                  </a:lnTo>
                  <a:lnTo>
                    <a:pt x="503427" y="1374775"/>
                  </a:lnTo>
                  <a:lnTo>
                    <a:pt x="468249" y="1356487"/>
                  </a:lnTo>
                  <a:lnTo>
                    <a:pt x="433450" y="1360043"/>
                  </a:lnTo>
                  <a:lnTo>
                    <a:pt x="394716" y="1329944"/>
                  </a:lnTo>
                  <a:lnTo>
                    <a:pt x="424688" y="1302893"/>
                  </a:lnTo>
                  <a:lnTo>
                    <a:pt x="427608" y="1278127"/>
                  </a:lnTo>
                  <a:lnTo>
                    <a:pt x="426974" y="1255140"/>
                  </a:lnTo>
                  <a:lnTo>
                    <a:pt x="431164" y="1235710"/>
                  </a:lnTo>
                  <a:lnTo>
                    <a:pt x="449961" y="1229868"/>
                  </a:lnTo>
                  <a:lnTo>
                    <a:pt x="438150" y="1193927"/>
                  </a:lnTo>
                  <a:lnTo>
                    <a:pt x="416432" y="1183894"/>
                  </a:lnTo>
                  <a:lnTo>
                    <a:pt x="404622" y="1178052"/>
                  </a:lnTo>
                  <a:lnTo>
                    <a:pt x="388238" y="1183259"/>
                  </a:lnTo>
                  <a:lnTo>
                    <a:pt x="355854" y="1173226"/>
                  </a:lnTo>
                  <a:lnTo>
                    <a:pt x="330581" y="1137285"/>
                  </a:lnTo>
                  <a:lnTo>
                    <a:pt x="308229" y="1126744"/>
                  </a:lnTo>
                  <a:lnTo>
                    <a:pt x="297052" y="1094359"/>
                  </a:lnTo>
                  <a:lnTo>
                    <a:pt x="279400" y="1090168"/>
                  </a:lnTo>
                  <a:lnTo>
                    <a:pt x="261112" y="1101471"/>
                  </a:lnTo>
                  <a:lnTo>
                    <a:pt x="248793" y="1107948"/>
                  </a:lnTo>
                  <a:lnTo>
                    <a:pt x="242316" y="1093215"/>
                  </a:lnTo>
                  <a:lnTo>
                    <a:pt x="234695" y="1078484"/>
                  </a:lnTo>
                  <a:lnTo>
                    <a:pt x="259333" y="1074927"/>
                  </a:lnTo>
                  <a:lnTo>
                    <a:pt x="258191" y="1066038"/>
                  </a:lnTo>
                  <a:lnTo>
                    <a:pt x="252349" y="1058418"/>
                  </a:lnTo>
                  <a:lnTo>
                    <a:pt x="242316" y="1051306"/>
                  </a:lnTo>
                  <a:lnTo>
                    <a:pt x="229997" y="1011936"/>
                  </a:lnTo>
                  <a:lnTo>
                    <a:pt x="208787" y="993013"/>
                  </a:lnTo>
                  <a:lnTo>
                    <a:pt x="189356" y="991870"/>
                  </a:lnTo>
                  <a:lnTo>
                    <a:pt x="168782" y="991870"/>
                  </a:lnTo>
                  <a:lnTo>
                    <a:pt x="155829" y="980059"/>
                  </a:lnTo>
                  <a:lnTo>
                    <a:pt x="141731" y="977773"/>
                  </a:lnTo>
                  <a:lnTo>
                    <a:pt x="130556" y="977773"/>
                  </a:lnTo>
                  <a:lnTo>
                    <a:pt x="123570" y="988313"/>
                  </a:lnTo>
                  <a:lnTo>
                    <a:pt x="109347" y="1003046"/>
                  </a:lnTo>
                  <a:lnTo>
                    <a:pt x="106425" y="1018921"/>
                  </a:lnTo>
                  <a:lnTo>
                    <a:pt x="101726" y="1024254"/>
                  </a:lnTo>
                  <a:lnTo>
                    <a:pt x="93472" y="1050163"/>
                  </a:lnTo>
                  <a:lnTo>
                    <a:pt x="88264" y="1041400"/>
                  </a:lnTo>
                  <a:lnTo>
                    <a:pt x="85343" y="1031875"/>
                  </a:lnTo>
                  <a:lnTo>
                    <a:pt x="0" y="1016635"/>
                  </a:lnTo>
                  <a:close/>
                </a:path>
              </a:pathLst>
            </a:custGeom>
            <a:ln w="3175">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1" name="object 18">
              <a:extLst/>
            </p:cNvPr>
            <p:cNvSpPr/>
            <p:nvPr/>
          </p:nvSpPr>
          <p:spPr>
            <a:xfrm>
              <a:off x="2527750" y="2029820"/>
              <a:ext cx="42553" cy="27810"/>
            </a:xfrm>
            <a:custGeom>
              <a:avLst/>
              <a:gdLst/>
              <a:ahLst/>
              <a:cxnLst/>
              <a:rect l="l" t="t" r="r" b="b"/>
              <a:pathLst>
                <a:path w="42799" h="26924">
                  <a:moveTo>
                    <a:pt x="12573" y="0"/>
                  </a:moveTo>
                  <a:lnTo>
                    <a:pt x="0" y="26924"/>
                  </a:lnTo>
                  <a:lnTo>
                    <a:pt x="42799" y="14859"/>
                  </a:lnTo>
                  <a:lnTo>
                    <a:pt x="12573" y="0"/>
                  </a:lnTo>
                  <a:close/>
                </a:path>
              </a:pathLst>
            </a:custGeom>
            <a:solidFill>
              <a:srgbClr val="D9D9D9"/>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2" name="object 19">
              <a:extLst/>
            </p:cNvPr>
            <p:cNvSpPr/>
            <p:nvPr/>
          </p:nvSpPr>
          <p:spPr>
            <a:xfrm>
              <a:off x="2527750" y="2029820"/>
              <a:ext cx="42553" cy="27810"/>
            </a:xfrm>
            <a:custGeom>
              <a:avLst/>
              <a:gdLst/>
              <a:ahLst/>
              <a:cxnLst/>
              <a:rect l="l" t="t" r="r" b="b"/>
              <a:pathLst>
                <a:path w="42799" h="26924">
                  <a:moveTo>
                    <a:pt x="0" y="26924"/>
                  </a:moveTo>
                  <a:lnTo>
                    <a:pt x="12573" y="0"/>
                  </a:lnTo>
                  <a:lnTo>
                    <a:pt x="42799" y="14859"/>
                  </a:lnTo>
                  <a:lnTo>
                    <a:pt x="0" y="26924"/>
                  </a:lnTo>
                  <a:close/>
                </a:path>
              </a:pathLst>
            </a:custGeom>
            <a:ln w="3175">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3" name="object 20">
              <a:extLst/>
            </p:cNvPr>
            <p:cNvSpPr/>
            <p:nvPr/>
          </p:nvSpPr>
          <p:spPr>
            <a:xfrm>
              <a:off x="2603737" y="1847512"/>
              <a:ext cx="136777" cy="122053"/>
            </a:xfrm>
            <a:custGeom>
              <a:avLst/>
              <a:gdLst/>
              <a:ahLst/>
              <a:cxnLst/>
              <a:rect l="l" t="t" r="r" b="b"/>
              <a:pathLst>
                <a:path w="136525" h="122300">
                  <a:moveTo>
                    <a:pt x="98645" y="87502"/>
                  </a:moveTo>
                  <a:lnTo>
                    <a:pt x="54229" y="87502"/>
                  </a:lnTo>
                  <a:lnTo>
                    <a:pt x="48768" y="117475"/>
                  </a:lnTo>
                  <a:lnTo>
                    <a:pt x="136525" y="122300"/>
                  </a:lnTo>
                  <a:lnTo>
                    <a:pt x="104267" y="100075"/>
                  </a:lnTo>
                  <a:lnTo>
                    <a:pt x="98645" y="87502"/>
                  </a:lnTo>
                  <a:close/>
                </a:path>
                <a:path w="136525" h="122300">
                  <a:moveTo>
                    <a:pt x="94614" y="78486"/>
                  </a:moveTo>
                  <a:lnTo>
                    <a:pt x="24384" y="78486"/>
                  </a:lnTo>
                  <a:lnTo>
                    <a:pt x="42291" y="95250"/>
                  </a:lnTo>
                  <a:lnTo>
                    <a:pt x="54229" y="87502"/>
                  </a:lnTo>
                  <a:lnTo>
                    <a:pt x="98645" y="87502"/>
                  </a:lnTo>
                  <a:lnTo>
                    <a:pt x="94614" y="78486"/>
                  </a:lnTo>
                  <a:close/>
                </a:path>
                <a:path w="136525" h="122300">
                  <a:moveTo>
                    <a:pt x="110871" y="0"/>
                  </a:moveTo>
                  <a:lnTo>
                    <a:pt x="33909" y="7747"/>
                  </a:lnTo>
                  <a:lnTo>
                    <a:pt x="14859" y="61722"/>
                  </a:lnTo>
                  <a:lnTo>
                    <a:pt x="0" y="61722"/>
                  </a:lnTo>
                  <a:lnTo>
                    <a:pt x="9525" y="87502"/>
                  </a:lnTo>
                  <a:lnTo>
                    <a:pt x="24384" y="78486"/>
                  </a:lnTo>
                  <a:lnTo>
                    <a:pt x="94614" y="78486"/>
                  </a:lnTo>
                  <a:lnTo>
                    <a:pt x="87630" y="62864"/>
                  </a:lnTo>
                  <a:lnTo>
                    <a:pt x="88137" y="22733"/>
                  </a:lnTo>
                  <a:lnTo>
                    <a:pt x="110871" y="0"/>
                  </a:lnTo>
                  <a:close/>
                </a:path>
              </a:pathLst>
            </a:custGeom>
            <a:solidFill>
              <a:srgbClr val="D9D9D9"/>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4" name="object 21">
              <a:extLst/>
            </p:cNvPr>
            <p:cNvSpPr/>
            <p:nvPr/>
          </p:nvSpPr>
          <p:spPr>
            <a:xfrm>
              <a:off x="2603737" y="1847512"/>
              <a:ext cx="136777" cy="122053"/>
            </a:xfrm>
            <a:custGeom>
              <a:avLst/>
              <a:gdLst/>
              <a:ahLst/>
              <a:cxnLst/>
              <a:rect l="l" t="t" r="r" b="b"/>
              <a:pathLst>
                <a:path w="136525" h="122300">
                  <a:moveTo>
                    <a:pt x="0" y="61722"/>
                  </a:moveTo>
                  <a:lnTo>
                    <a:pt x="9525" y="87502"/>
                  </a:lnTo>
                  <a:lnTo>
                    <a:pt x="24384" y="78486"/>
                  </a:lnTo>
                  <a:lnTo>
                    <a:pt x="42291" y="95250"/>
                  </a:lnTo>
                  <a:lnTo>
                    <a:pt x="54229" y="87502"/>
                  </a:lnTo>
                  <a:lnTo>
                    <a:pt x="48768" y="117475"/>
                  </a:lnTo>
                  <a:lnTo>
                    <a:pt x="136525" y="122300"/>
                  </a:lnTo>
                  <a:lnTo>
                    <a:pt x="104267" y="100075"/>
                  </a:lnTo>
                  <a:lnTo>
                    <a:pt x="87630" y="62864"/>
                  </a:lnTo>
                  <a:lnTo>
                    <a:pt x="88137" y="22733"/>
                  </a:lnTo>
                  <a:lnTo>
                    <a:pt x="110871" y="0"/>
                  </a:lnTo>
                  <a:lnTo>
                    <a:pt x="33909" y="7747"/>
                  </a:lnTo>
                  <a:lnTo>
                    <a:pt x="14859" y="61722"/>
                  </a:lnTo>
                  <a:lnTo>
                    <a:pt x="0" y="61722"/>
                  </a:lnTo>
                  <a:close/>
                </a:path>
              </a:pathLst>
            </a:custGeom>
            <a:ln w="3175">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5" name="object 22">
              <a:extLst/>
            </p:cNvPr>
            <p:cNvSpPr/>
            <p:nvPr/>
          </p:nvSpPr>
          <p:spPr>
            <a:xfrm>
              <a:off x="2652369" y="1655935"/>
              <a:ext cx="344983" cy="191578"/>
            </a:xfrm>
            <a:custGeom>
              <a:avLst/>
              <a:gdLst/>
              <a:ahLst/>
              <a:cxnLst/>
              <a:rect l="l" t="t" r="r" b="b"/>
              <a:pathLst>
                <a:path w="346075" h="192024">
                  <a:moveTo>
                    <a:pt x="312420" y="0"/>
                  </a:moveTo>
                  <a:lnTo>
                    <a:pt x="241046" y="38988"/>
                  </a:lnTo>
                  <a:lnTo>
                    <a:pt x="166243" y="38988"/>
                  </a:lnTo>
                  <a:lnTo>
                    <a:pt x="86613" y="90170"/>
                  </a:lnTo>
                  <a:lnTo>
                    <a:pt x="41782" y="96012"/>
                  </a:lnTo>
                  <a:lnTo>
                    <a:pt x="44704" y="119252"/>
                  </a:lnTo>
                  <a:lnTo>
                    <a:pt x="68325" y="121538"/>
                  </a:lnTo>
                  <a:lnTo>
                    <a:pt x="41148" y="122174"/>
                  </a:lnTo>
                  <a:lnTo>
                    <a:pt x="53593" y="131445"/>
                  </a:lnTo>
                  <a:lnTo>
                    <a:pt x="34162" y="142494"/>
                  </a:lnTo>
                  <a:lnTo>
                    <a:pt x="57150" y="153035"/>
                  </a:lnTo>
                  <a:lnTo>
                    <a:pt x="0" y="165226"/>
                  </a:lnTo>
                  <a:lnTo>
                    <a:pt x="34162" y="170434"/>
                  </a:lnTo>
                  <a:lnTo>
                    <a:pt x="10541" y="186816"/>
                  </a:lnTo>
                  <a:lnTo>
                    <a:pt x="68961" y="192024"/>
                  </a:lnTo>
                  <a:lnTo>
                    <a:pt x="70738" y="170434"/>
                  </a:lnTo>
                  <a:lnTo>
                    <a:pt x="83090" y="170434"/>
                  </a:lnTo>
                  <a:lnTo>
                    <a:pt x="70104" y="162306"/>
                  </a:lnTo>
                  <a:lnTo>
                    <a:pt x="92202" y="162306"/>
                  </a:lnTo>
                  <a:lnTo>
                    <a:pt x="87756" y="141986"/>
                  </a:lnTo>
                  <a:lnTo>
                    <a:pt x="115093" y="141986"/>
                  </a:lnTo>
                  <a:lnTo>
                    <a:pt x="104267" y="126237"/>
                  </a:lnTo>
                  <a:lnTo>
                    <a:pt x="137697" y="126237"/>
                  </a:lnTo>
                  <a:lnTo>
                    <a:pt x="130175" y="119252"/>
                  </a:lnTo>
                  <a:lnTo>
                    <a:pt x="147791" y="119252"/>
                  </a:lnTo>
                  <a:lnTo>
                    <a:pt x="156210" y="101853"/>
                  </a:lnTo>
                  <a:lnTo>
                    <a:pt x="328929" y="41275"/>
                  </a:lnTo>
                  <a:lnTo>
                    <a:pt x="346075" y="17399"/>
                  </a:lnTo>
                  <a:lnTo>
                    <a:pt x="312420" y="0"/>
                  </a:lnTo>
                  <a:close/>
                </a:path>
                <a:path w="346075" h="192024">
                  <a:moveTo>
                    <a:pt x="83090" y="170434"/>
                  </a:moveTo>
                  <a:lnTo>
                    <a:pt x="70738" y="170434"/>
                  </a:lnTo>
                  <a:lnTo>
                    <a:pt x="87756" y="173354"/>
                  </a:lnTo>
                  <a:lnTo>
                    <a:pt x="83090" y="170434"/>
                  </a:lnTo>
                  <a:close/>
                </a:path>
                <a:path w="346075" h="192024">
                  <a:moveTo>
                    <a:pt x="92202" y="162306"/>
                  </a:moveTo>
                  <a:lnTo>
                    <a:pt x="70104" y="162306"/>
                  </a:lnTo>
                  <a:lnTo>
                    <a:pt x="93091" y="166370"/>
                  </a:lnTo>
                  <a:lnTo>
                    <a:pt x="92202" y="162306"/>
                  </a:lnTo>
                  <a:close/>
                </a:path>
                <a:path w="346075" h="192024">
                  <a:moveTo>
                    <a:pt x="115093" y="141986"/>
                  </a:moveTo>
                  <a:lnTo>
                    <a:pt x="87756" y="141986"/>
                  </a:lnTo>
                  <a:lnTo>
                    <a:pt x="98425" y="157099"/>
                  </a:lnTo>
                  <a:lnTo>
                    <a:pt x="115443" y="142494"/>
                  </a:lnTo>
                  <a:lnTo>
                    <a:pt x="115093" y="141986"/>
                  </a:lnTo>
                  <a:close/>
                </a:path>
                <a:path w="346075" h="192024">
                  <a:moveTo>
                    <a:pt x="137697" y="126237"/>
                  </a:moveTo>
                  <a:lnTo>
                    <a:pt x="104267" y="126237"/>
                  </a:lnTo>
                  <a:lnTo>
                    <a:pt x="140843" y="129159"/>
                  </a:lnTo>
                  <a:lnTo>
                    <a:pt x="137697" y="126237"/>
                  </a:lnTo>
                  <a:close/>
                </a:path>
                <a:path w="346075" h="192024">
                  <a:moveTo>
                    <a:pt x="147791" y="119252"/>
                  </a:moveTo>
                  <a:lnTo>
                    <a:pt x="130175" y="119252"/>
                  </a:lnTo>
                  <a:lnTo>
                    <a:pt x="146685" y="121538"/>
                  </a:lnTo>
                  <a:lnTo>
                    <a:pt x="147791" y="119252"/>
                  </a:lnTo>
                  <a:close/>
                </a:path>
              </a:pathLst>
            </a:custGeom>
            <a:solidFill>
              <a:srgbClr val="D9D9D9"/>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6" name="object 23">
              <a:extLst/>
            </p:cNvPr>
            <p:cNvSpPr/>
            <p:nvPr/>
          </p:nvSpPr>
          <p:spPr>
            <a:xfrm>
              <a:off x="2652369" y="1655935"/>
              <a:ext cx="344983" cy="191578"/>
            </a:xfrm>
            <a:custGeom>
              <a:avLst/>
              <a:gdLst/>
              <a:ahLst/>
              <a:cxnLst/>
              <a:rect l="l" t="t" r="r" b="b"/>
              <a:pathLst>
                <a:path w="346075" h="192024">
                  <a:moveTo>
                    <a:pt x="0" y="165226"/>
                  </a:moveTo>
                  <a:lnTo>
                    <a:pt x="34162" y="170434"/>
                  </a:lnTo>
                  <a:lnTo>
                    <a:pt x="10541" y="186816"/>
                  </a:lnTo>
                  <a:lnTo>
                    <a:pt x="68961" y="192024"/>
                  </a:lnTo>
                  <a:lnTo>
                    <a:pt x="70738" y="170434"/>
                  </a:lnTo>
                  <a:lnTo>
                    <a:pt x="87756" y="173354"/>
                  </a:lnTo>
                  <a:lnTo>
                    <a:pt x="70104" y="162306"/>
                  </a:lnTo>
                  <a:lnTo>
                    <a:pt x="93091" y="166370"/>
                  </a:lnTo>
                  <a:lnTo>
                    <a:pt x="87756" y="141986"/>
                  </a:lnTo>
                  <a:lnTo>
                    <a:pt x="98425" y="157099"/>
                  </a:lnTo>
                  <a:lnTo>
                    <a:pt x="115443" y="142494"/>
                  </a:lnTo>
                  <a:lnTo>
                    <a:pt x="104267" y="126237"/>
                  </a:lnTo>
                  <a:lnTo>
                    <a:pt x="140843" y="129159"/>
                  </a:lnTo>
                  <a:lnTo>
                    <a:pt x="130175" y="119252"/>
                  </a:lnTo>
                  <a:lnTo>
                    <a:pt x="146685" y="121538"/>
                  </a:lnTo>
                  <a:lnTo>
                    <a:pt x="156210" y="101853"/>
                  </a:lnTo>
                  <a:lnTo>
                    <a:pt x="328929" y="41275"/>
                  </a:lnTo>
                  <a:lnTo>
                    <a:pt x="346075" y="17399"/>
                  </a:lnTo>
                  <a:lnTo>
                    <a:pt x="312420" y="0"/>
                  </a:lnTo>
                  <a:lnTo>
                    <a:pt x="241046" y="38988"/>
                  </a:lnTo>
                  <a:lnTo>
                    <a:pt x="166243" y="38988"/>
                  </a:lnTo>
                  <a:lnTo>
                    <a:pt x="86613" y="90170"/>
                  </a:lnTo>
                  <a:lnTo>
                    <a:pt x="41782" y="96012"/>
                  </a:lnTo>
                  <a:lnTo>
                    <a:pt x="44704" y="119252"/>
                  </a:lnTo>
                  <a:lnTo>
                    <a:pt x="68325" y="121538"/>
                  </a:lnTo>
                  <a:lnTo>
                    <a:pt x="41148" y="122174"/>
                  </a:lnTo>
                  <a:lnTo>
                    <a:pt x="53593" y="131445"/>
                  </a:lnTo>
                  <a:lnTo>
                    <a:pt x="34162" y="142494"/>
                  </a:lnTo>
                  <a:lnTo>
                    <a:pt x="57150" y="153035"/>
                  </a:lnTo>
                  <a:lnTo>
                    <a:pt x="0" y="165226"/>
                  </a:lnTo>
                  <a:close/>
                </a:path>
              </a:pathLst>
            </a:custGeom>
            <a:ln w="3175">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7" name="object 24">
              <a:extLst/>
            </p:cNvPr>
            <p:cNvSpPr/>
            <p:nvPr/>
          </p:nvSpPr>
          <p:spPr>
            <a:xfrm>
              <a:off x="1052077" y="1642030"/>
              <a:ext cx="7702073" cy="4185351"/>
            </a:xfrm>
            <a:prstGeom prst="rect">
              <a:avLst/>
            </a:prstGeom>
            <a:blipFill>
              <a:blip r:embed="rId7"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8" name="object 25">
              <a:extLst/>
            </p:cNvPr>
            <p:cNvSpPr/>
            <p:nvPr/>
          </p:nvSpPr>
          <p:spPr>
            <a:xfrm>
              <a:off x="6033805" y="3679859"/>
              <a:ext cx="25835" cy="35534"/>
            </a:xfrm>
            <a:custGeom>
              <a:avLst/>
              <a:gdLst/>
              <a:ahLst/>
              <a:cxnLst/>
              <a:rect l="l" t="t" r="r" b="b"/>
              <a:pathLst>
                <a:path w="26924" h="36449">
                  <a:moveTo>
                    <a:pt x="2286" y="0"/>
                  </a:moveTo>
                  <a:lnTo>
                    <a:pt x="0" y="13588"/>
                  </a:lnTo>
                  <a:lnTo>
                    <a:pt x="8382" y="36449"/>
                  </a:lnTo>
                  <a:lnTo>
                    <a:pt x="26924" y="22351"/>
                  </a:lnTo>
                  <a:lnTo>
                    <a:pt x="2286" y="0"/>
                  </a:lnTo>
                  <a:close/>
                </a:path>
              </a:pathLst>
            </a:custGeom>
            <a:solidFill>
              <a:srgbClr val="D9D9D9"/>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09" name="object 26">
              <a:extLst/>
            </p:cNvPr>
            <p:cNvSpPr/>
            <p:nvPr/>
          </p:nvSpPr>
          <p:spPr>
            <a:xfrm>
              <a:off x="4007983" y="3217909"/>
              <a:ext cx="341943" cy="342986"/>
            </a:xfrm>
            <a:prstGeom prst="rect">
              <a:avLst/>
            </a:prstGeom>
            <a:blipFill>
              <a:blip r:embed="rId8"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0" name="object 27">
              <a:extLst/>
            </p:cNvPr>
            <p:cNvSpPr/>
            <p:nvPr/>
          </p:nvSpPr>
          <p:spPr>
            <a:xfrm>
              <a:off x="4126523" y="3352323"/>
              <a:ext cx="106382" cy="106603"/>
            </a:xfrm>
            <a:prstGeom prst="rect">
              <a:avLst/>
            </a:prstGeom>
            <a:blipFill>
              <a:blip r:embed="rId9"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1" name="object 28">
              <a:extLst/>
            </p:cNvPr>
            <p:cNvSpPr/>
            <p:nvPr/>
          </p:nvSpPr>
          <p:spPr>
            <a:xfrm>
              <a:off x="4053575" y="3267349"/>
              <a:ext cx="197567" cy="196213"/>
            </a:xfrm>
            <a:custGeom>
              <a:avLst/>
              <a:gdLst/>
              <a:ahLst/>
              <a:cxnLst/>
              <a:rect l="l" t="t" r="r" b="b"/>
              <a:pathLst>
                <a:path w="196850" h="196850">
                  <a:moveTo>
                    <a:pt x="196850" y="75183"/>
                  </a:moveTo>
                  <a:lnTo>
                    <a:pt x="0" y="75183"/>
                  </a:lnTo>
                  <a:lnTo>
                    <a:pt x="60833" y="121666"/>
                  </a:lnTo>
                  <a:lnTo>
                    <a:pt x="37591" y="196850"/>
                  </a:lnTo>
                  <a:lnTo>
                    <a:pt x="98425" y="150368"/>
                  </a:lnTo>
                  <a:lnTo>
                    <a:pt x="144889" y="150368"/>
                  </a:lnTo>
                  <a:lnTo>
                    <a:pt x="136016" y="121666"/>
                  </a:lnTo>
                  <a:lnTo>
                    <a:pt x="196850" y="75183"/>
                  </a:lnTo>
                  <a:close/>
                </a:path>
                <a:path w="196850" h="196850">
                  <a:moveTo>
                    <a:pt x="144889" y="150368"/>
                  </a:moveTo>
                  <a:lnTo>
                    <a:pt x="98425" y="150368"/>
                  </a:lnTo>
                  <a:lnTo>
                    <a:pt x="159258" y="196850"/>
                  </a:lnTo>
                  <a:lnTo>
                    <a:pt x="144889" y="150368"/>
                  </a:lnTo>
                  <a:close/>
                </a:path>
                <a:path w="196850" h="196850">
                  <a:moveTo>
                    <a:pt x="98425" y="0"/>
                  </a:moveTo>
                  <a:lnTo>
                    <a:pt x="75184" y="75183"/>
                  </a:lnTo>
                  <a:lnTo>
                    <a:pt x="121665" y="75183"/>
                  </a:lnTo>
                  <a:lnTo>
                    <a:pt x="98425" y="0"/>
                  </a:lnTo>
                  <a:close/>
                </a:path>
              </a:pathLst>
            </a:custGeom>
            <a:solidFill>
              <a:srgbClr val="FF950C"/>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2" name="object 29">
              <a:extLst/>
            </p:cNvPr>
            <p:cNvSpPr/>
            <p:nvPr/>
          </p:nvSpPr>
          <p:spPr>
            <a:xfrm>
              <a:off x="4053575" y="3267349"/>
              <a:ext cx="197567" cy="196213"/>
            </a:xfrm>
            <a:custGeom>
              <a:avLst/>
              <a:gdLst/>
              <a:ahLst/>
              <a:cxnLst/>
              <a:rect l="l" t="t" r="r" b="b"/>
              <a:pathLst>
                <a:path w="196850" h="196850">
                  <a:moveTo>
                    <a:pt x="0" y="75183"/>
                  </a:moveTo>
                  <a:lnTo>
                    <a:pt x="75184" y="75183"/>
                  </a:lnTo>
                  <a:lnTo>
                    <a:pt x="98425" y="0"/>
                  </a:lnTo>
                  <a:lnTo>
                    <a:pt x="121665" y="75183"/>
                  </a:lnTo>
                  <a:lnTo>
                    <a:pt x="196850" y="75183"/>
                  </a:lnTo>
                  <a:lnTo>
                    <a:pt x="136016" y="121666"/>
                  </a:lnTo>
                  <a:lnTo>
                    <a:pt x="159258" y="196850"/>
                  </a:lnTo>
                  <a:lnTo>
                    <a:pt x="98425" y="150368"/>
                  </a:lnTo>
                  <a:lnTo>
                    <a:pt x="37591" y="196850"/>
                  </a:lnTo>
                  <a:lnTo>
                    <a:pt x="60833" y="121666"/>
                  </a:lnTo>
                  <a:lnTo>
                    <a:pt x="0" y="75183"/>
                  </a:lnTo>
                  <a:close/>
                </a:path>
              </a:pathLst>
            </a:custGeom>
            <a:ln w="12700">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3" name="object 30">
              <a:extLst/>
            </p:cNvPr>
            <p:cNvSpPr/>
            <p:nvPr/>
          </p:nvSpPr>
          <p:spPr>
            <a:xfrm>
              <a:off x="4814968" y="5254193"/>
              <a:ext cx="328265" cy="95789"/>
            </a:xfrm>
            <a:custGeom>
              <a:avLst/>
              <a:gdLst/>
              <a:ahLst/>
              <a:cxnLst/>
              <a:rect l="l" t="t" r="r" b="b"/>
              <a:pathLst>
                <a:path w="328040" h="95262">
                  <a:moveTo>
                    <a:pt x="324655" y="46050"/>
                  </a:moveTo>
                  <a:lnTo>
                    <a:pt x="264160" y="46050"/>
                  </a:lnTo>
                  <a:lnTo>
                    <a:pt x="267208" y="64846"/>
                  </a:lnTo>
                  <a:lnTo>
                    <a:pt x="254891" y="66801"/>
                  </a:lnTo>
                  <a:lnTo>
                    <a:pt x="260350" y="95262"/>
                  </a:lnTo>
                  <a:lnTo>
                    <a:pt x="324655" y="46050"/>
                  </a:lnTo>
                  <a:close/>
                </a:path>
                <a:path w="328040" h="95262">
                  <a:moveTo>
                    <a:pt x="7874" y="0"/>
                  </a:moveTo>
                  <a:lnTo>
                    <a:pt x="37211" y="33146"/>
                  </a:lnTo>
                  <a:lnTo>
                    <a:pt x="77215" y="46634"/>
                  </a:lnTo>
                  <a:lnTo>
                    <a:pt x="118999" y="57302"/>
                  </a:lnTo>
                  <a:lnTo>
                    <a:pt x="162051" y="64592"/>
                  </a:lnTo>
                  <a:lnTo>
                    <a:pt x="205359" y="68300"/>
                  </a:lnTo>
                  <a:lnTo>
                    <a:pt x="226949" y="68605"/>
                  </a:lnTo>
                  <a:lnTo>
                    <a:pt x="248412" y="67830"/>
                  </a:lnTo>
                  <a:lnTo>
                    <a:pt x="254891" y="66801"/>
                  </a:lnTo>
                  <a:lnTo>
                    <a:pt x="251584" y="49555"/>
                  </a:lnTo>
                  <a:lnTo>
                    <a:pt x="227329" y="49555"/>
                  </a:lnTo>
                  <a:lnTo>
                    <a:pt x="206628" y="49288"/>
                  </a:lnTo>
                  <a:lnTo>
                    <a:pt x="164846" y="45745"/>
                  </a:lnTo>
                  <a:lnTo>
                    <a:pt x="123444" y="38760"/>
                  </a:lnTo>
                  <a:lnTo>
                    <a:pt x="82930" y="28460"/>
                  </a:lnTo>
                  <a:lnTo>
                    <a:pt x="44323" y="15468"/>
                  </a:lnTo>
                  <a:lnTo>
                    <a:pt x="25908" y="8102"/>
                  </a:lnTo>
                  <a:lnTo>
                    <a:pt x="7874" y="0"/>
                  </a:lnTo>
                  <a:close/>
                </a:path>
                <a:path w="328040" h="95262">
                  <a:moveTo>
                    <a:pt x="264160" y="46050"/>
                  </a:moveTo>
                  <a:lnTo>
                    <a:pt x="251323" y="48199"/>
                  </a:lnTo>
                  <a:lnTo>
                    <a:pt x="254891" y="66801"/>
                  </a:lnTo>
                  <a:lnTo>
                    <a:pt x="267208" y="64846"/>
                  </a:lnTo>
                  <a:lnTo>
                    <a:pt x="264160" y="46050"/>
                  </a:lnTo>
                  <a:close/>
                </a:path>
                <a:path w="328040" h="95262">
                  <a:moveTo>
                    <a:pt x="251323" y="48199"/>
                  </a:moveTo>
                  <a:lnTo>
                    <a:pt x="247776" y="48793"/>
                  </a:lnTo>
                  <a:lnTo>
                    <a:pt x="227329" y="49555"/>
                  </a:lnTo>
                  <a:lnTo>
                    <a:pt x="251584" y="49555"/>
                  </a:lnTo>
                  <a:lnTo>
                    <a:pt x="251323" y="48199"/>
                  </a:lnTo>
                  <a:close/>
                </a:path>
                <a:path w="328040" h="95262">
                  <a:moveTo>
                    <a:pt x="245999" y="20434"/>
                  </a:moveTo>
                  <a:lnTo>
                    <a:pt x="251323" y="48199"/>
                  </a:lnTo>
                  <a:lnTo>
                    <a:pt x="264160" y="46050"/>
                  </a:lnTo>
                  <a:lnTo>
                    <a:pt x="324655" y="46050"/>
                  </a:lnTo>
                  <a:lnTo>
                    <a:pt x="328040" y="43459"/>
                  </a:lnTo>
                  <a:lnTo>
                    <a:pt x="245999" y="20434"/>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4" name="object 31">
              <a:extLst/>
            </p:cNvPr>
            <p:cNvSpPr/>
            <p:nvPr/>
          </p:nvSpPr>
          <p:spPr>
            <a:xfrm>
              <a:off x="4114365" y="5023991"/>
              <a:ext cx="489358" cy="203937"/>
            </a:xfrm>
            <a:custGeom>
              <a:avLst/>
              <a:gdLst/>
              <a:ahLst/>
              <a:cxnLst/>
              <a:rect l="l" t="t" r="r" b="b"/>
              <a:pathLst>
                <a:path w="489585" h="203060">
                  <a:moveTo>
                    <a:pt x="55214" y="53581"/>
                  </a:moveTo>
                  <a:lnTo>
                    <a:pt x="40239" y="65335"/>
                  </a:lnTo>
                  <a:lnTo>
                    <a:pt x="51943" y="78397"/>
                  </a:lnTo>
                  <a:lnTo>
                    <a:pt x="65278" y="90868"/>
                  </a:lnTo>
                  <a:lnTo>
                    <a:pt x="107823" y="124193"/>
                  </a:lnTo>
                  <a:lnTo>
                    <a:pt x="153416" y="151345"/>
                  </a:lnTo>
                  <a:lnTo>
                    <a:pt x="201295" y="172529"/>
                  </a:lnTo>
                  <a:lnTo>
                    <a:pt x="251206" y="188074"/>
                  </a:lnTo>
                  <a:lnTo>
                    <a:pt x="302260" y="198056"/>
                  </a:lnTo>
                  <a:lnTo>
                    <a:pt x="354076" y="202793"/>
                  </a:lnTo>
                  <a:lnTo>
                    <a:pt x="388493" y="203060"/>
                  </a:lnTo>
                  <a:lnTo>
                    <a:pt x="422783" y="201104"/>
                  </a:lnTo>
                  <a:lnTo>
                    <a:pt x="456692" y="197015"/>
                  </a:lnTo>
                  <a:lnTo>
                    <a:pt x="489585" y="191020"/>
                  </a:lnTo>
                  <a:lnTo>
                    <a:pt x="488309" y="184048"/>
                  </a:lnTo>
                  <a:lnTo>
                    <a:pt x="387477" y="184048"/>
                  </a:lnTo>
                  <a:lnTo>
                    <a:pt x="354203" y="183743"/>
                  </a:lnTo>
                  <a:lnTo>
                    <a:pt x="304673" y="179146"/>
                  </a:lnTo>
                  <a:lnTo>
                    <a:pt x="255524" y="169506"/>
                  </a:lnTo>
                  <a:lnTo>
                    <a:pt x="207772" y="154571"/>
                  </a:lnTo>
                  <a:lnTo>
                    <a:pt x="161798" y="134226"/>
                  </a:lnTo>
                  <a:lnTo>
                    <a:pt x="118237" y="108229"/>
                  </a:lnTo>
                  <a:lnTo>
                    <a:pt x="77724" y="76403"/>
                  </a:lnTo>
                  <a:lnTo>
                    <a:pt x="64897" y="64477"/>
                  </a:lnTo>
                  <a:lnTo>
                    <a:pt x="55214" y="53581"/>
                  </a:lnTo>
                  <a:close/>
                </a:path>
                <a:path w="489585" h="203060">
                  <a:moveTo>
                    <a:pt x="486156" y="172275"/>
                  </a:moveTo>
                  <a:lnTo>
                    <a:pt x="453390" y="178282"/>
                  </a:lnTo>
                  <a:lnTo>
                    <a:pt x="420624" y="182194"/>
                  </a:lnTo>
                  <a:lnTo>
                    <a:pt x="387477" y="184048"/>
                  </a:lnTo>
                  <a:lnTo>
                    <a:pt x="488309" y="184048"/>
                  </a:lnTo>
                  <a:lnTo>
                    <a:pt x="486156" y="172275"/>
                  </a:lnTo>
                  <a:close/>
                </a:path>
                <a:path w="489585" h="203060">
                  <a:moveTo>
                    <a:pt x="0" y="0"/>
                  </a:moveTo>
                  <a:lnTo>
                    <a:pt x="17145" y="83464"/>
                  </a:lnTo>
                  <a:lnTo>
                    <a:pt x="40239" y="65335"/>
                  </a:lnTo>
                  <a:lnTo>
                    <a:pt x="32131" y="56286"/>
                  </a:lnTo>
                  <a:lnTo>
                    <a:pt x="46355" y="43611"/>
                  </a:lnTo>
                  <a:lnTo>
                    <a:pt x="67915" y="43611"/>
                  </a:lnTo>
                  <a:lnTo>
                    <a:pt x="77089" y="36410"/>
                  </a:lnTo>
                  <a:lnTo>
                    <a:pt x="0" y="0"/>
                  </a:lnTo>
                  <a:close/>
                </a:path>
                <a:path w="489585" h="203060">
                  <a:moveTo>
                    <a:pt x="46355" y="43611"/>
                  </a:moveTo>
                  <a:lnTo>
                    <a:pt x="32131" y="56286"/>
                  </a:lnTo>
                  <a:lnTo>
                    <a:pt x="40239" y="65335"/>
                  </a:lnTo>
                  <a:lnTo>
                    <a:pt x="55214" y="53581"/>
                  </a:lnTo>
                  <a:lnTo>
                    <a:pt x="46355" y="43611"/>
                  </a:lnTo>
                  <a:close/>
                </a:path>
                <a:path w="489585" h="203060">
                  <a:moveTo>
                    <a:pt x="67915" y="43611"/>
                  </a:moveTo>
                  <a:lnTo>
                    <a:pt x="46355" y="43611"/>
                  </a:lnTo>
                  <a:lnTo>
                    <a:pt x="55214" y="53581"/>
                  </a:lnTo>
                  <a:lnTo>
                    <a:pt x="67915" y="43611"/>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5" name="object 32">
              <a:extLst/>
            </p:cNvPr>
            <p:cNvSpPr/>
            <p:nvPr/>
          </p:nvSpPr>
          <p:spPr>
            <a:xfrm>
              <a:off x="1690370" y="2919729"/>
              <a:ext cx="328265" cy="95789"/>
            </a:xfrm>
            <a:custGeom>
              <a:avLst/>
              <a:gdLst/>
              <a:ahLst/>
              <a:cxnLst/>
              <a:rect l="l" t="t" r="r" b="b"/>
              <a:pathLst>
                <a:path w="327913" h="96393">
                  <a:moveTo>
                    <a:pt x="318587" y="47498"/>
                  </a:moveTo>
                  <a:lnTo>
                    <a:pt x="214375" y="47498"/>
                  </a:lnTo>
                  <a:lnTo>
                    <a:pt x="214630" y="66548"/>
                  </a:lnTo>
                  <a:lnTo>
                    <a:pt x="202836" y="66692"/>
                  </a:lnTo>
                  <a:lnTo>
                    <a:pt x="206375" y="96393"/>
                  </a:lnTo>
                  <a:lnTo>
                    <a:pt x="318587" y="47498"/>
                  </a:lnTo>
                  <a:close/>
                </a:path>
                <a:path w="327913" h="96393">
                  <a:moveTo>
                    <a:pt x="7874" y="0"/>
                  </a:moveTo>
                  <a:lnTo>
                    <a:pt x="37083" y="33147"/>
                  </a:lnTo>
                  <a:lnTo>
                    <a:pt x="77215" y="46608"/>
                  </a:lnTo>
                  <a:lnTo>
                    <a:pt x="118999" y="57276"/>
                  </a:lnTo>
                  <a:lnTo>
                    <a:pt x="161925" y="64643"/>
                  </a:lnTo>
                  <a:lnTo>
                    <a:pt x="183514" y="66928"/>
                  </a:lnTo>
                  <a:lnTo>
                    <a:pt x="202836" y="66692"/>
                  </a:lnTo>
                  <a:lnTo>
                    <a:pt x="200610" y="48006"/>
                  </a:lnTo>
                  <a:lnTo>
                    <a:pt x="185674" y="48006"/>
                  </a:lnTo>
                  <a:lnTo>
                    <a:pt x="164719" y="45720"/>
                  </a:lnTo>
                  <a:lnTo>
                    <a:pt x="123317" y="38735"/>
                  </a:lnTo>
                  <a:lnTo>
                    <a:pt x="82803" y="28448"/>
                  </a:lnTo>
                  <a:lnTo>
                    <a:pt x="44195" y="15493"/>
                  </a:lnTo>
                  <a:lnTo>
                    <a:pt x="25781" y="8127"/>
                  </a:lnTo>
                  <a:lnTo>
                    <a:pt x="7874" y="0"/>
                  </a:lnTo>
                  <a:close/>
                </a:path>
                <a:path w="327913" h="96393">
                  <a:moveTo>
                    <a:pt x="214375" y="47498"/>
                  </a:moveTo>
                  <a:lnTo>
                    <a:pt x="200579" y="47742"/>
                  </a:lnTo>
                  <a:lnTo>
                    <a:pt x="202836" y="66692"/>
                  </a:lnTo>
                  <a:lnTo>
                    <a:pt x="214630" y="66548"/>
                  </a:lnTo>
                  <a:lnTo>
                    <a:pt x="214375" y="47498"/>
                  </a:lnTo>
                  <a:close/>
                </a:path>
                <a:path w="327913" h="96393">
                  <a:moveTo>
                    <a:pt x="200579" y="47742"/>
                  </a:moveTo>
                  <a:lnTo>
                    <a:pt x="185674" y="48006"/>
                  </a:lnTo>
                  <a:lnTo>
                    <a:pt x="200610" y="48006"/>
                  </a:lnTo>
                  <a:lnTo>
                    <a:pt x="200579" y="47742"/>
                  </a:lnTo>
                  <a:close/>
                </a:path>
                <a:path w="327913" h="96393">
                  <a:moveTo>
                    <a:pt x="197357" y="20700"/>
                  </a:moveTo>
                  <a:lnTo>
                    <a:pt x="200579" y="47742"/>
                  </a:lnTo>
                  <a:lnTo>
                    <a:pt x="214375" y="47498"/>
                  </a:lnTo>
                  <a:lnTo>
                    <a:pt x="318587" y="47498"/>
                  </a:lnTo>
                  <a:lnTo>
                    <a:pt x="327913" y="43434"/>
                  </a:lnTo>
                  <a:lnTo>
                    <a:pt x="197357" y="2070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6" name="object 33">
              <a:extLst/>
            </p:cNvPr>
            <p:cNvSpPr/>
            <p:nvPr/>
          </p:nvSpPr>
          <p:spPr>
            <a:xfrm>
              <a:off x="1330190" y="2979982"/>
              <a:ext cx="196048" cy="182308"/>
            </a:xfrm>
            <a:custGeom>
              <a:avLst/>
              <a:gdLst/>
              <a:ahLst/>
              <a:cxnLst/>
              <a:rect l="l" t="t" r="r" b="b"/>
              <a:pathLst>
                <a:path w="195580" h="180848">
                  <a:moveTo>
                    <a:pt x="100964" y="94868"/>
                  </a:moveTo>
                  <a:lnTo>
                    <a:pt x="0" y="180847"/>
                  </a:lnTo>
                  <a:lnTo>
                    <a:pt x="131699" y="164591"/>
                  </a:lnTo>
                  <a:lnTo>
                    <a:pt x="122070" y="142747"/>
                  </a:lnTo>
                  <a:lnTo>
                    <a:pt x="109981" y="142747"/>
                  </a:lnTo>
                  <a:lnTo>
                    <a:pt x="99313" y="126872"/>
                  </a:lnTo>
                  <a:lnTo>
                    <a:pt x="111476" y="118715"/>
                  </a:lnTo>
                  <a:lnTo>
                    <a:pt x="100964" y="94868"/>
                  </a:lnTo>
                  <a:close/>
                </a:path>
                <a:path w="195580" h="180848">
                  <a:moveTo>
                    <a:pt x="111476" y="118715"/>
                  </a:moveTo>
                  <a:lnTo>
                    <a:pt x="99313" y="126872"/>
                  </a:lnTo>
                  <a:lnTo>
                    <a:pt x="109981" y="142747"/>
                  </a:lnTo>
                  <a:lnTo>
                    <a:pt x="119292" y="136447"/>
                  </a:lnTo>
                  <a:lnTo>
                    <a:pt x="111476" y="118715"/>
                  </a:lnTo>
                  <a:close/>
                </a:path>
                <a:path w="195580" h="180848">
                  <a:moveTo>
                    <a:pt x="119292" y="136447"/>
                  </a:moveTo>
                  <a:lnTo>
                    <a:pt x="109981" y="142747"/>
                  </a:lnTo>
                  <a:lnTo>
                    <a:pt x="122070" y="142747"/>
                  </a:lnTo>
                  <a:lnTo>
                    <a:pt x="119292" y="136447"/>
                  </a:lnTo>
                  <a:close/>
                </a:path>
                <a:path w="195580" h="180848">
                  <a:moveTo>
                    <a:pt x="119506" y="113330"/>
                  </a:moveTo>
                  <a:lnTo>
                    <a:pt x="111476" y="118715"/>
                  </a:lnTo>
                  <a:lnTo>
                    <a:pt x="119292" y="136447"/>
                  </a:lnTo>
                  <a:lnTo>
                    <a:pt x="131190" y="128396"/>
                  </a:lnTo>
                  <a:lnTo>
                    <a:pt x="131825" y="128015"/>
                  </a:lnTo>
                  <a:lnTo>
                    <a:pt x="132461" y="127507"/>
                  </a:lnTo>
                  <a:lnTo>
                    <a:pt x="132969" y="126872"/>
                  </a:lnTo>
                  <a:lnTo>
                    <a:pt x="144203" y="114172"/>
                  </a:lnTo>
                  <a:lnTo>
                    <a:pt x="118744" y="114172"/>
                  </a:lnTo>
                  <a:lnTo>
                    <a:pt x="119506" y="113330"/>
                  </a:lnTo>
                  <a:close/>
                </a:path>
                <a:path w="195580" h="180848">
                  <a:moveTo>
                    <a:pt x="120523" y="112648"/>
                  </a:moveTo>
                  <a:lnTo>
                    <a:pt x="119506" y="113330"/>
                  </a:lnTo>
                  <a:lnTo>
                    <a:pt x="118744" y="114172"/>
                  </a:lnTo>
                  <a:lnTo>
                    <a:pt x="120523" y="112648"/>
                  </a:lnTo>
                  <a:close/>
                </a:path>
                <a:path w="195580" h="180848">
                  <a:moveTo>
                    <a:pt x="145428" y="112648"/>
                  </a:moveTo>
                  <a:lnTo>
                    <a:pt x="120523" y="112648"/>
                  </a:lnTo>
                  <a:lnTo>
                    <a:pt x="118744" y="114172"/>
                  </a:lnTo>
                  <a:lnTo>
                    <a:pt x="144203" y="114172"/>
                  </a:lnTo>
                  <a:lnTo>
                    <a:pt x="144652" y="113664"/>
                  </a:lnTo>
                  <a:lnTo>
                    <a:pt x="145428" y="112648"/>
                  </a:lnTo>
                  <a:close/>
                </a:path>
                <a:path w="195580" h="180848">
                  <a:moveTo>
                    <a:pt x="177037" y="0"/>
                  </a:moveTo>
                  <a:lnTo>
                    <a:pt x="162687" y="46862"/>
                  </a:lnTo>
                  <a:lnTo>
                    <a:pt x="139319" y="89407"/>
                  </a:lnTo>
                  <a:lnTo>
                    <a:pt x="119506" y="113330"/>
                  </a:lnTo>
                  <a:lnTo>
                    <a:pt x="120523" y="112648"/>
                  </a:lnTo>
                  <a:lnTo>
                    <a:pt x="145428" y="112648"/>
                  </a:lnTo>
                  <a:lnTo>
                    <a:pt x="155320" y="99694"/>
                  </a:lnTo>
                  <a:lnTo>
                    <a:pt x="180467" y="53593"/>
                  </a:lnTo>
                  <a:lnTo>
                    <a:pt x="195580" y="4317"/>
                  </a:lnTo>
                  <a:lnTo>
                    <a:pt x="177037"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7" name="object 34">
              <a:extLst/>
            </p:cNvPr>
            <p:cNvSpPr/>
            <p:nvPr/>
          </p:nvSpPr>
          <p:spPr>
            <a:xfrm>
              <a:off x="7821026" y="3176195"/>
              <a:ext cx="607898" cy="1498631"/>
            </a:xfrm>
            <a:custGeom>
              <a:avLst/>
              <a:gdLst/>
              <a:ahLst/>
              <a:cxnLst/>
              <a:rect l="l" t="t" r="r" b="b"/>
              <a:pathLst>
                <a:path w="607949" h="1498473">
                  <a:moveTo>
                    <a:pt x="532129" y="1368297"/>
                  </a:moveTo>
                  <a:lnTo>
                    <a:pt x="557529" y="1498472"/>
                  </a:lnTo>
                  <a:lnTo>
                    <a:pt x="604034" y="1385315"/>
                  </a:lnTo>
                  <a:lnTo>
                    <a:pt x="578357" y="1385315"/>
                  </a:lnTo>
                  <a:lnTo>
                    <a:pt x="559307" y="1384045"/>
                  </a:lnTo>
                  <a:lnTo>
                    <a:pt x="560159" y="1371068"/>
                  </a:lnTo>
                  <a:lnTo>
                    <a:pt x="532129" y="1368297"/>
                  </a:lnTo>
                  <a:close/>
                </a:path>
                <a:path w="607949" h="1498473">
                  <a:moveTo>
                    <a:pt x="560159" y="1371068"/>
                  </a:moveTo>
                  <a:lnTo>
                    <a:pt x="559307" y="1384045"/>
                  </a:lnTo>
                  <a:lnTo>
                    <a:pt x="578357" y="1385315"/>
                  </a:lnTo>
                  <a:lnTo>
                    <a:pt x="579148" y="1372944"/>
                  </a:lnTo>
                  <a:lnTo>
                    <a:pt x="560159" y="1371068"/>
                  </a:lnTo>
                  <a:close/>
                </a:path>
                <a:path w="607949" h="1498473">
                  <a:moveTo>
                    <a:pt x="579148" y="1372944"/>
                  </a:moveTo>
                  <a:lnTo>
                    <a:pt x="578357" y="1385315"/>
                  </a:lnTo>
                  <a:lnTo>
                    <a:pt x="604034" y="1385315"/>
                  </a:lnTo>
                  <a:lnTo>
                    <a:pt x="607949" y="1375790"/>
                  </a:lnTo>
                  <a:lnTo>
                    <a:pt x="579148" y="1372944"/>
                  </a:lnTo>
                  <a:close/>
                </a:path>
                <a:path w="607949" h="1498473">
                  <a:moveTo>
                    <a:pt x="13970" y="0"/>
                  </a:moveTo>
                  <a:lnTo>
                    <a:pt x="0" y="13080"/>
                  </a:lnTo>
                  <a:lnTo>
                    <a:pt x="33400" y="48513"/>
                  </a:lnTo>
                  <a:lnTo>
                    <a:pt x="66040" y="84962"/>
                  </a:lnTo>
                  <a:lnTo>
                    <a:pt x="98171" y="122554"/>
                  </a:lnTo>
                  <a:lnTo>
                    <a:pt x="129667" y="161289"/>
                  </a:lnTo>
                  <a:lnTo>
                    <a:pt x="160274" y="200913"/>
                  </a:lnTo>
                  <a:lnTo>
                    <a:pt x="190373" y="241553"/>
                  </a:lnTo>
                  <a:lnTo>
                    <a:pt x="219582" y="283209"/>
                  </a:lnTo>
                  <a:lnTo>
                    <a:pt x="247903" y="325627"/>
                  </a:lnTo>
                  <a:lnTo>
                    <a:pt x="275462" y="369061"/>
                  </a:lnTo>
                  <a:lnTo>
                    <a:pt x="302005" y="413257"/>
                  </a:lnTo>
                  <a:lnTo>
                    <a:pt x="327659" y="458215"/>
                  </a:lnTo>
                  <a:lnTo>
                    <a:pt x="352044" y="503808"/>
                  </a:lnTo>
                  <a:lnTo>
                    <a:pt x="375539" y="550163"/>
                  </a:lnTo>
                  <a:lnTo>
                    <a:pt x="397891" y="597153"/>
                  </a:lnTo>
                  <a:lnTo>
                    <a:pt x="418846" y="644525"/>
                  </a:lnTo>
                  <a:lnTo>
                    <a:pt x="438784" y="692657"/>
                  </a:lnTo>
                  <a:lnTo>
                    <a:pt x="457326" y="741171"/>
                  </a:lnTo>
                  <a:lnTo>
                    <a:pt x="474599" y="790194"/>
                  </a:lnTo>
                  <a:lnTo>
                    <a:pt x="490474" y="839596"/>
                  </a:lnTo>
                  <a:lnTo>
                    <a:pt x="504951" y="889253"/>
                  </a:lnTo>
                  <a:lnTo>
                    <a:pt x="517778" y="939291"/>
                  </a:lnTo>
                  <a:lnTo>
                    <a:pt x="529335" y="989583"/>
                  </a:lnTo>
                  <a:lnTo>
                    <a:pt x="538987" y="1040129"/>
                  </a:lnTo>
                  <a:lnTo>
                    <a:pt x="547243" y="1090929"/>
                  </a:lnTo>
                  <a:lnTo>
                    <a:pt x="553720" y="1141602"/>
                  </a:lnTo>
                  <a:lnTo>
                    <a:pt x="558546" y="1192529"/>
                  </a:lnTo>
                  <a:lnTo>
                    <a:pt x="561594" y="1243457"/>
                  </a:lnTo>
                  <a:lnTo>
                    <a:pt x="562609" y="1294383"/>
                  </a:lnTo>
                  <a:lnTo>
                    <a:pt x="561848" y="1345310"/>
                  </a:lnTo>
                  <a:lnTo>
                    <a:pt x="560159" y="1371068"/>
                  </a:lnTo>
                  <a:lnTo>
                    <a:pt x="579148" y="1372944"/>
                  </a:lnTo>
                  <a:lnTo>
                    <a:pt x="580901" y="1345310"/>
                  </a:lnTo>
                  <a:lnTo>
                    <a:pt x="581659" y="1294002"/>
                  </a:lnTo>
                  <a:lnTo>
                    <a:pt x="580517" y="1242314"/>
                  </a:lnTo>
                  <a:lnTo>
                    <a:pt x="577469" y="1190752"/>
                  </a:lnTo>
                  <a:lnTo>
                    <a:pt x="572643" y="1139189"/>
                  </a:lnTo>
                  <a:lnTo>
                    <a:pt x="566039" y="1087754"/>
                  </a:lnTo>
                  <a:lnTo>
                    <a:pt x="557783" y="1036446"/>
                  </a:lnTo>
                  <a:lnTo>
                    <a:pt x="547877" y="985392"/>
                  </a:lnTo>
                  <a:lnTo>
                    <a:pt x="536321" y="934592"/>
                  </a:lnTo>
                  <a:lnTo>
                    <a:pt x="523240" y="884046"/>
                  </a:lnTo>
                  <a:lnTo>
                    <a:pt x="508634" y="833754"/>
                  </a:lnTo>
                  <a:lnTo>
                    <a:pt x="492632" y="783844"/>
                  </a:lnTo>
                  <a:lnTo>
                    <a:pt x="475233" y="734313"/>
                  </a:lnTo>
                  <a:lnTo>
                    <a:pt x="456437" y="685419"/>
                  </a:lnTo>
                  <a:lnTo>
                    <a:pt x="436372" y="636904"/>
                  </a:lnTo>
                  <a:lnTo>
                    <a:pt x="415035" y="588898"/>
                  </a:lnTo>
                  <a:lnTo>
                    <a:pt x="392429" y="541527"/>
                  </a:lnTo>
                  <a:lnTo>
                    <a:pt x="368807" y="494791"/>
                  </a:lnTo>
                  <a:lnTo>
                    <a:pt x="344170" y="448690"/>
                  </a:lnTo>
                  <a:lnTo>
                    <a:pt x="318261" y="403351"/>
                  </a:lnTo>
                  <a:lnTo>
                    <a:pt x="291592" y="358901"/>
                  </a:lnTo>
                  <a:lnTo>
                    <a:pt x="263778" y="315086"/>
                  </a:lnTo>
                  <a:lnTo>
                    <a:pt x="235203" y="272288"/>
                  </a:lnTo>
                  <a:lnTo>
                    <a:pt x="205740" y="230250"/>
                  </a:lnTo>
                  <a:lnTo>
                    <a:pt x="175386" y="189229"/>
                  </a:lnTo>
                  <a:lnTo>
                    <a:pt x="144399" y="149225"/>
                  </a:lnTo>
                  <a:lnTo>
                    <a:pt x="112649" y="110235"/>
                  </a:lnTo>
                  <a:lnTo>
                    <a:pt x="80264" y="72262"/>
                  </a:lnTo>
                  <a:lnTo>
                    <a:pt x="47244" y="35432"/>
                  </a:lnTo>
                  <a:lnTo>
                    <a:pt x="13970"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8" name="object 35">
              <a:extLst/>
            </p:cNvPr>
            <p:cNvSpPr/>
            <p:nvPr/>
          </p:nvSpPr>
          <p:spPr>
            <a:xfrm>
              <a:off x="6883342" y="3288978"/>
              <a:ext cx="446805" cy="409420"/>
            </a:xfrm>
            <a:custGeom>
              <a:avLst/>
              <a:gdLst/>
              <a:ahLst/>
              <a:cxnLst/>
              <a:rect l="l" t="t" r="r" b="b"/>
              <a:pathLst>
                <a:path w="445643" h="409194">
                  <a:moveTo>
                    <a:pt x="319229" y="380980"/>
                  </a:moveTo>
                  <a:lnTo>
                    <a:pt x="313817" y="409194"/>
                  </a:lnTo>
                  <a:lnTo>
                    <a:pt x="445643" y="395731"/>
                  </a:lnTo>
                  <a:lnTo>
                    <a:pt x="422293" y="383539"/>
                  </a:lnTo>
                  <a:lnTo>
                    <a:pt x="331470" y="383539"/>
                  </a:lnTo>
                  <a:lnTo>
                    <a:pt x="319229" y="380980"/>
                  </a:lnTo>
                  <a:close/>
                </a:path>
                <a:path w="445643" h="409194">
                  <a:moveTo>
                    <a:pt x="322824" y="362242"/>
                  </a:moveTo>
                  <a:lnTo>
                    <a:pt x="319229" y="380980"/>
                  </a:lnTo>
                  <a:lnTo>
                    <a:pt x="331470" y="383539"/>
                  </a:lnTo>
                  <a:lnTo>
                    <a:pt x="335279" y="364870"/>
                  </a:lnTo>
                  <a:lnTo>
                    <a:pt x="322824" y="362242"/>
                  </a:lnTo>
                  <a:close/>
                </a:path>
                <a:path w="445643" h="409194">
                  <a:moveTo>
                    <a:pt x="328168" y="334391"/>
                  </a:moveTo>
                  <a:lnTo>
                    <a:pt x="322824" y="362242"/>
                  </a:lnTo>
                  <a:lnTo>
                    <a:pt x="335279" y="364870"/>
                  </a:lnTo>
                  <a:lnTo>
                    <a:pt x="331470" y="383539"/>
                  </a:lnTo>
                  <a:lnTo>
                    <a:pt x="422293" y="383539"/>
                  </a:lnTo>
                  <a:lnTo>
                    <a:pt x="328168" y="334391"/>
                  </a:lnTo>
                  <a:close/>
                </a:path>
                <a:path w="445643" h="409194">
                  <a:moveTo>
                    <a:pt x="18542" y="0"/>
                  </a:moveTo>
                  <a:lnTo>
                    <a:pt x="0" y="4444"/>
                  </a:lnTo>
                  <a:lnTo>
                    <a:pt x="4318" y="23113"/>
                  </a:lnTo>
                  <a:lnTo>
                    <a:pt x="9525" y="41910"/>
                  </a:lnTo>
                  <a:lnTo>
                    <a:pt x="21589" y="78993"/>
                  </a:lnTo>
                  <a:lnTo>
                    <a:pt x="36322" y="115062"/>
                  </a:lnTo>
                  <a:lnTo>
                    <a:pt x="53467" y="150241"/>
                  </a:lnTo>
                  <a:lnTo>
                    <a:pt x="73025" y="184023"/>
                  </a:lnTo>
                  <a:lnTo>
                    <a:pt x="95123" y="216281"/>
                  </a:lnTo>
                  <a:lnTo>
                    <a:pt x="119506" y="246761"/>
                  </a:lnTo>
                  <a:lnTo>
                    <a:pt x="146430" y="275208"/>
                  </a:lnTo>
                  <a:lnTo>
                    <a:pt x="175641" y="301625"/>
                  </a:lnTo>
                  <a:lnTo>
                    <a:pt x="207391" y="325374"/>
                  </a:lnTo>
                  <a:lnTo>
                    <a:pt x="241300" y="346710"/>
                  </a:lnTo>
                  <a:lnTo>
                    <a:pt x="277622" y="364998"/>
                  </a:lnTo>
                  <a:lnTo>
                    <a:pt x="316229" y="380238"/>
                  </a:lnTo>
                  <a:lnTo>
                    <a:pt x="317119" y="380492"/>
                  </a:lnTo>
                  <a:lnTo>
                    <a:pt x="317500" y="380619"/>
                  </a:lnTo>
                  <a:lnTo>
                    <a:pt x="319229" y="380980"/>
                  </a:lnTo>
                  <a:lnTo>
                    <a:pt x="322807" y="362331"/>
                  </a:lnTo>
                  <a:lnTo>
                    <a:pt x="321436" y="361950"/>
                  </a:lnTo>
                  <a:lnTo>
                    <a:pt x="321669" y="361950"/>
                  </a:lnTo>
                  <a:lnTo>
                    <a:pt x="304037" y="355473"/>
                  </a:lnTo>
                  <a:lnTo>
                    <a:pt x="285876" y="347852"/>
                  </a:lnTo>
                  <a:lnTo>
                    <a:pt x="251078" y="330326"/>
                  </a:lnTo>
                  <a:lnTo>
                    <a:pt x="218567" y="310006"/>
                  </a:lnTo>
                  <a:lnTo>
                    <a:pt x="188086" y="287147"/>
                  </a:lnTo>
                  <a:lnTo>
                    <a:pt x="146811" y="248412"/>
                  </a:lnTo>
                  <a:lnTo>
                    <a:pt x="110617" y="205231"/>
                  </a:lnTo>
                  <a:lnTo>
                    <a:pt x="79628" y="157987"/>
                  </a:lnTo>
                  <a:lnTo>
                    <a:pt x="53848" y="107695"/>
                  </a:lnTo>
                  <a:lnTo>
                    <a:pt x="33400" y="54863"/>
                  </a:lnTo>
                  <a:lnTo>
                    <a:pt x="22859" y="18668"/>
                  </a:lnTo>
                  <a:lnTo>
                    <a:pt x="18542" y="0"/>
                  </a:lnTo>
                  <a:close/>
                </a:path>
                <a:path w="445643" h="409194">
                  <a:moveTo>
                    <a:pt x="321436" y="361950"/>
                  </a:moveTo>
                  <a:lnTo>
                    <a:pt x="322706" y="362331"/>
                  </a:lnTo>
                  <a:lnTo>
                    <a:pt x="321984" y="362065"/>
                  </a:lnTo>
                  <a:lnTo>
                    <a:pt x="321436" y="361950"/>
                  </a:lnTo>
                  <a:close/>
                </a:path>
                <a:path w="445643" h="409194">
                  <a:moveTo>
                    <a:pt x="321984" y="362065"/>
                  </a:moveTo>
                  <a:lnTo>
                    <a:pt x="322706" y="362331"/>
                  </a:lnTo>
                  <a:lnTo>
                    <a:pt x="321984" y="362065"/>
                  </a:lnTo>
                  <a:close/>
                </a:path>
                <a:path w="445643" h="409194">
                  <a:moveTo>
                    <a:pt x="321669" y="361950"/>
                  </a:moveTo>
                  <a:lnTo>
                    <a:pt x="321436" y="361950"/>
                  </a:lnTo>
                  <a:lnTo>
                    <a:pt x="321984" y="362065"/>
                  </a:lnTo>
                  <a:lnTo>
                    <a:pt x="321669" y="36195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19" name="object 36">
              <a:extLst/>
            </p:cNvPr>
            <p:cNvSpPr/>
            <p:nvPr/>
          </p:nvSpPr>
          <p:spPr>
            <a:xfrm>
              <a:off x="7779992" y="3170015"/>
              <a:ext cx="155014" cy="857463"/>
            </a:xfrm>
            <a:custGeom>
              <a:avLst/>
              <a:gdLst/>
              <a:ahLst/>
              <a:cxnLst/>
              <a:rect l="l" t="t" r="r" b="b"/>
              <a:pathLst>
                <a:path w="155321" h="858138">
                  <a:moveTo>
                    <a:pt x="89153" y="728979"/>
                  </a:moveTo>
                  <a:lnTo>
                    <a:pt x="59436" y="858138"/>
                  </a:lnTo>
                  <a:lnTo>
                    <a:pt x="155321" y="766571"/>
                  </a:lnTo>
                  <a:lnTo>
                    <a:pt x="148838" y="762888"/>
                  </a:lnTo>
                  <a:lnTo>
                    <a:pt x="124587" y="762888"/>
                  </a:lnTo>
                  <a:lnTo>
                    <a:pt x="107315" y="754760"/>
                  </a:lnTo>
                  <a:lnTo>
                    <a:pt x="113023" y="742541"/>
                  </a:lnTo>
                  <a:lnTo>
                    <a:pt x="89153" y="728979"/>
                  </a:lnTo>
                  <a:close/>
                </a:path>
                <a:path w="155321" h="858138">
                  <a:moveTo>
                    <a:pt x="113023" y="742541"/>
                  </a:moveTo>
                  <a:lnTo>
                    <a:pt x="107315" y="754760"/>
                  </a:lnTo>
                  <a:lnTo>
                    <a:pt x="124587" y="762888"/>
                  </a:lnTo>
                  <a:lnTo>
                    <a:pt x="129669" y="751998"/>
                  </a:lnTo>
                  <a:lnTo>
                    <a:pt x="113023" y="742541"/>
                  </a:lnTo>
                  <a:close/>
                </a:path>
                <a:path w="155321" h="858138">
                  <a:moveTo>
                    <a:pt x="129669" y="751998"/>
                  </a:moveTo>
                  <a:lnTo>
                    <a:pt x="124587" y="762888"/>
                  </a:lnTo>
                  <a:lnTo>
                    <a:pt x="148838" y="762888"/>
                  </a:lnTo>
                  <a:lnTo>
                    <a:pt x="129669" y="751998"/>
                  </a:lnTo>
                  <a:close/>
                </a:path>
                <a:path w="155321" h="858138">
                  <a:moveTo>
                    <a:pt x="15113" y="0"/>
                  </a:moveTo>
                  <a:lnTo>
                    <a:pt x="0" y="11556"/>
                  </a:lnTo>
                  <a:lnTo>
                    <a:pt x="16891" y="33654"/>
                  </a:lnTo>
                  <a:lnTo>
                    <a:pt x="32766" y="55879"/>
                  </a:lnTo>
                  <a:lnTo>
                    <a:pt x="62484" y="102234"/>
                  </a:lnTo>
                  <a:lnTo>
                    <a:pt x="88900" y="150494"/>
                  </a:lnTo>
                  <a:lnTo>
                    <a:pt x="112141" y="200405"/>
                  </a:lnTo>
                  <a:lnTo>
                    <a:pt x="131699" y="251840"/>
                  </a:lnTo>
                  <a:lnTo>
                    <a:pt x="147447" y="304545"/>
                  </a:lnTo>
                  <a:lnTo>
                    <a:pt x="159258" y="358393"/>
                  </a:lnTo>
                  <a:lnTo>
                    <a:pt x="167004" y="413003"/>
                  </a:lnTo>
                  <a:lnTo>
                    <a:pt x="170152" y="467486"/>
                  </a:lnTo>
                  <a:lnTo>
                    <a:pt x="170052" y="496061"/>
                  </a:lnTo>
                  <a:lnTo>
                    <a:pt x="166370" y="551687"/>
                  </a:lnTo>
                  <a:lnTo>
                    <a:pt x="157606" y="607313"/>
                  </a:lnTo>
                  <a:lnTo>
                    <a:pt x="143764" y="662939"/>
                  </a:lnTo>
                  <a:lnTo>
                    <a:pt x="124460" y="718057"/>
                  </a:lnTo>
                  <a:lnTo>
                    <a:pt x="113023" y="742541"/>
                  </a:lnTo>
                  <a:lnTo>
                    <a:pt x="129669" y="751998"/>
                  </a:lnTo>
                  <a:lnTo>
                    <a:pt x="152908" y="696467"/>
                  </a:lnTo>
                  <a:lnTo>
                    <a:pt x="169925" y="639444"/>
                  </a:lnTo>
                  <a:lnTo>
                    <a:pt x="181483" y="582040"/>
                  </a:lnTo>
                  <a:lnTo>
                    <a:pt x="187833" y="524636"/>
                  </a:lnTo>
                  <a:lnTo>
                    <a:pt x="189229" y="467486"/>
                  </a:lnTo>
                  <a:lnTo>
                    <a:pt x="188214" y="439038"/>
                  </a:lnTo>
                  <a:lnTo>
                    <a:pt x="182499" y="382650"/>
                  </a:lnTo>
                  <a:lnTo>
                    <a:pt x="172466" y="326897"/>
                  </a:lnTo>
                  <a:lnTo>
                    <a:pt x="158242" y="272287"/>
                  </a:lnTo>
                  <a:lnTo>
                    <a:pt x="140080" y="218820"/>
                  </a:lnTo>
                  <a:lnTo>
                    <a:pt x="118110" y="166877"/>
                  </a:lnTo>
                  <a:lnTo>
                    <a:pt x="92583" y="116585"/>
                  </a:lnTo>
                  <a:lnTo>
                    <a:pt x="63880" y="68325"/>
                  </a:lnTo>
                  <a:lnTo>
                    <a:pt x="32003" y="21970"/>
                  </a:lnTo>
                  <a:lnTo>
                    <a:pt x="15113"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0" name="object 37">
              <a:extLst/>
            </p:cNvPr>
            <p:cNvSpPr/>
            <p:nvPr/>
          </p:nvSpPr>
          <p:spPr>
            <a:xfrm>
              <a:off x="7720723" y="3091221"/>
              <a:ext cx="118540" cy="117418"/>
            </a:xfrm>
            <a:custGeom>
              <a:avLst/>
              <a:gdLst/>
              <a:ahLst/>
              <a:cxnLst/>
              <a:rect l="l" t="t" r="r" b="b"/>
              <a:pathLst>
                <a:path w="119125" h="117475">
                  <a:moveTo>
                    <a:pt x="59563" y="0"/>
                  </a:moveTo>
                  <a:lnTo>
                    <a:pt x="14679" y="20109"/>
                  </a:lnTo>
                  <a:lnTo>
                    <a:pt x="0" y="58674"/>
                  </a:lnTo>
                  <a:lnTo>
                    <a:pt x="627" y="67218"/>
                  </a:lnTo>
                  <a:lnTo>
                    <a:pt x="20440" y="102982"/>
                  </a:lnTo>
                  <a:lnTo>
                    <a:pt x="59563" y="117475"/>
                  </a:lnTo>
                  <a:lnTo>
                    <a:pt x="68238" y="116853"/>
                  </a:lnTo>
                  <a:lnTo>
                    <a:pt x="104475" y="97260"/>
                  </a:lnTo>
                  <a:lnTo>
                    <a:pt x="119125" y="58674"/>
                  </a:lnTo>
                  <a:lnTo>
                    <a:pt x="118512" y="50222"/>
                  </a:lnTo>
                  <a:lnTo>
                    <a:pt x="98718" y="14466"/>
                  </a:lnTo>
                  <a:lnTo>
                    <a:pt x="59563" y="0"/>
                  </a:lnTo>
                  <a:close/>
                </a:path>
              </a:pathLst>
            </a:custGeom>
            <a:solidFill>
              <a:srgbClr val="FF950C"/>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1" name="object 38">
              <a:extLst/>
            </p:cNvPr>
            <p:cNvSpPr/>
            <p:nvPr/>
          </p:nvSpPr>
          <p:spPr>
            <a:xfrm>
              <a:off x="7720723" y="3091221"/>
              <a:ext cx="118540" cy="117418"/>
            </a:xfrm>
            <a:custGeom>
              <a:avLst/>
              <a:gdLst/>
              <a:ahLst/>
              <a:cxnLst/>
              <a:rect l="l" t="t" r="r" b="b"/>
              <a:pathLst>
                <a:path w="119125" h="117475">
                  <a:moveTo>
                    <a:pt x="0" y="58674"/>
                  </a:moveTo>
                  <a:lnTo>
                    <a:pt x="14679" y="20109"/>
                  </a:lnTo>
                  <a:lnTo>
                    <a:pt x="50979" y="605"/>
                  </a:lnTo>
                  <a:lnTo>
                    <a:pt x="59563" y="0"/>
                  </a:lnTo>
                  <a:lnTo>
                    <a:pt x="74049" y="1748"/>
                  </a:lnTo>
                  <a:lnTo>
                    <a:pt x="87245" y="6712"/>
                  </a:lnTo>
                  <a:lnTo>
                    <a:pt x="114782" y="36646"/>
                  </a:lnTo>
                  <a:lnTo>
                    <a:pt x="119125" y="58674"/>
                  </a:lnTo>
                  <a:lnTo>
                    <a:pt x="117355" y="72932"/>
                  </a:lnTo>
                  <a:lnTo>
                    <a:pt x="112328" y="85937"/>
                  </a:lnTo>
                  <a:lnTo>
                    <a:pt x="82001" y="113147"/>
                  </a:lnTo>
                  <a:lnTo>
                    <a:pt x="59563" y="117475"/>
                  </a:lnTo>
                  <a:lnTo>
                    <a:pt x="45091" y="115721"/>
                  </a:lnTo>
                  <a:lnTo>
                    <a:pt x="31907" y="110748"/>
                  </a:lnTo>
                  <a:lnTo>
                    <a:pt x="4371" y="80789"/>
                  </a:lnTo>
                  <a:lnTo>
                    <a:pt x="0" y="58674"/>
                  </a:lnTo>
                  <a:close/>
                </a:path>
              </a:pathLst>
            </a:custGeom>
            <a:ln w="12700">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2" name="object 39">
              <a:extLst/>
            </p:cNvPr>
            <p:cNvSpPr/>
            <p:nvPr/>
          </p:nvSpPr>
          <p:spPr>
            <a:xfrm>
              <a:off x="1664534" y="2938268"/>
              <a:ext cx="386015" cy="2087268"/>
            </a:xfrm>
            <a:custGeom>
              <a:avLst/>
              <a:gdLst/>
              <a:ahLst/>
              <a:cxnLst/>
              <a:rect l="l" t="t" r="r" b="b"/>
              <a:pathLst>
                <a:path w="386588" h="2087499">
                  <a:moveTo>
                    <a:pt x="312038" y="1955292"/>
                  </a:moveTo>
                  <a:lnTo>
                    <a:pt x="322579" y="2087499"/>
                  </a:lnTo>
                  <a:lnTo>
                    <a:pt x="383020" y="1977771"/>
                  </a:lnTo>
                  <a:lnTo>
                    <a:pt x="355981" y="1977771"/>
                  </a:lnTo>
                  <a:lnTo>
                    <a:pt x="337311" y="1973707"/>
                  </a:lnTo>
                  <a:lnTo>
                    <a:pt x="339994" y="1961292"/>
                  </a:lnTo>
                  <a:lnTo>
                    <a:pt x="312038" y="1955292"/>
                  </a:lnTo>
                  <a:close/>
                </a:path>
                <a:path w="386588" h="2087499">
                  <a:moveTo>
                    <a:pt x="339994" y="1961292"/>
                  </a:moveTo>
                  <a:lnTo>
                    <a:pt x="337311" y="1973707"/>
                  </a:lnTo>
                  <a:lnTo>
                    <a:pt x="355981" y="1977771"/>
                  </a:lnTo>
                  <a:lnTo>
                    <a:pt x="358596" y="1965285"/>
                  </a:lnTo>
                  <a:lnTo>
                    <a:pt x="339994" y="1961292"/>
                  </a:lnTo>
                  <a:close/>
                </a:path>
                <a:path w="386588" h="2087499">
                  <a:moveTo>
                    <a:pt x="358596" y="1965285"/>
                  </a:moveTo>
                  <a:lnTo>
                    <a:pt x="355981" y="1977771"/>
                  </a:lnTo>
                  <a:lnTo>
                    <a:pt x="383020" y="1977771"/>
                  </a:lnTo>
                  <a:lnTo>
                    <a:pt x="386588" y="1971294"/>
                  </a:lnTo>
                  <a:lnTo>
                    <a:pt x="358596" y="1965285"/>
                  </a:lnTo>
                  <a:close/>
                </a:path>
                <a:path w="386588" h="2087499">
                  <a:moveTo>
                    <a:pt x="17271" y="0"/>
                  </a:moveTo>
                  <a:lnTo>
                    <a:pt x="0" y="8000"/>
                  </a:lnTo>
                  <a:lnTo>
                    <a:pt x="54228" y="123062"/>
                  </a:lnTo>
                  <a:lnTo>
                    <a:pt x="105409" y="242569"/>
                  </a:lnTo>
                  <a:lnTo>
                    <a:pt x="153034" y="366268"/>
                  </a:lnTo>
                  <a:lnTo>
                    <a:pt x="196976" y="493522"/>
                  </a:lnTo>
                  <a:lnTo>
                    <a:pt x="236981" y="623951"/>
                  </a:lnTo>
                  <a:lnTo>
                    <a:pt x="272541" y="756666"/>
                  </a:lnTo>
                  <a:lnTo>
                    <a:pt x="303275" y="891286"/>
                  </a:lnTo>
                  <a:lnTo>
                    <a:pt x="329183" y="1027049"/>
                  </a:lnTo>
                  <a:lnTo>
                    <a:pt x="349631" y="1163447"/>
                  </a:lnTo>
                  <a:lnTo>
                    <a:pt x="364235" y="1299972"/>
                  </a:lnTo>
                  <a:lnTo>
                    <a:pt x="369315" y="1367790"/>
                  </a:lnTo>
                  <a:lnTo>
                    <a:pt x="372871" y="1435735"/>
                  </a:lnTo>
                  <a:lnTo>
                    <a:pt x="374776" y="1503172"/>
                  </a:lnTo>
                  <a:lnTo>
                    <a:pt x="375031" y="1570482"/>
                  </a:lnTo>
                  <a:lnTo>
                    <a:pt x="373616" y="1637411"/>
                  </a:lnTo>
                  <a:lnTo>
                    <a:pt x="370585" y="1703324"/>
                  </a:lnTo>
                  <a:lnTo>
                    <a:pt x="365632" y="1768856"/>
                  </a:lnTo>
                  <a:lnTo>
                    <a:pt x="358901" y="1833880"/>
                  </a:lnTo>
                  <a:lnTo>
                    <a:pt x="350392" y="1898014"/>
                  </a:lnTo>
                  <a:lnTo>
                    <a:pt x="339994" y="1961292"/>
                  </a:lnTo>
                  <a:lnTo>
                    <a:pt x="358596" y="1965285"/>
                  </a:lnTo>
                  <a:lnTo>
                    <a:pt x="369315" y="1900555"/>
                  </a:lnTo>
                  <a:lnTo>
                    <a:pt x="377951" y="1835785"/>
                  </a:lnTo>
                  <a:lnTo>
                    <a:pt x="384682" y="1770252"/>
                  </a:lnTo>
                  <a:lnTo>
                    <a:pt x="389508" y="1704213"/>
                  </a:lnTo>
                  <a:lnTo>
                    <a:pt x="392691" y="1637030"/>
                  </a:lnTo>
                  <a:lnTo>
                    <a:pt x="394081" y="1570355"/>
                  </a:lnTo>
                  <a:lnTo>
                    <a:pt x="393826" y="1502664"/>
                  </a:lnTo>
                  <a:lnTo>
                    <a:pt x="391794" y="1434719"/>
                  </a:lnTo>
                  <a:lnTo>
                    <a:pt x="388365" y="1366393"/>
                  </a:lnTo>
                  <a:lnTo>
                    <a:pt x="383285" y="1297940"/>
                  </a:lnTo>
                  <a:lnTo>
                    <a:pt x="368426" y="1160653"/>
                  </a:lnTo>
                  <a:lnTo>
                    <a:pt x="347852" y="1023493"/>
                  </a:lnTo>
                  <a:lnTo>
                    <a:pt x="321944" y="887094"/>
                  </a:lnTo>
                  <a:lnTo>
                    <a:pt x="290956" y="751713"/>
                  </a:lnTo>
                  <a:lnTo>
                    <a:pt x="255142" y="618363"/>
                  </a:lnTo>
                  <a:lnTo>
                    <a:pt x="215010" y="487299"/>
                  </a:lnTo>
                  <a:lnTo>
                    <a:pt x="170814" y="359410"/>
                  </a:lnTo>
                  <a:lnTo>
                    <a:pt x="122808" y="235076"/>
                  </a:lnTo>
                  <a:lnTo>
                    <a:pt x="71500" y="114935"/>
                  </a:lnTo>
                  <a:lnTo>
                    <a:pt x="17271"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3" name="object 40">
              <a:extLst/>
            </p:cNvPr>
            <p:cNvSpPr/>
            <p:nvPr/>
          </p:nvSpPr>
          <p:spPr>
            <a:xfrm>
              <a:off x="6828631" y="2587557"/>
              <a:ext cx="586622" cy="182308"/>
            </a:xfrm>
            <a:custGeom>
              <a:avLst/>
              <a:gdLst/>
              <a:ahLst/>
              <a:cxnLst/>
              <a:rect l="l" t="t" r="r" b="b"/>
              <a:pathLst>
                <a:path w="586359" h="182371">
                  <a:moveTo>
                    <a:pt x="414909" y="25018"/>
                  </a:moveTo>
                  <a:lnTo>
                    <a:pt x="375666" y="26034"/>
                  </a:lnTo>
                  <a:lnTo>
                    <a:pt x="336550" y="29717"/>
                  </a:lnTo>
                  <a:lnTo>
                    <a:pt x="297561" y="35686"/>
                  </a:lnTo>
                  <a:lnTo>
                    <a:pt x="239903" y="49148"/>
                  </a:lnTo>
                  <a:lnTo>
                    <a:pt x="202438" y="60705"/>
                  </a:lnTo>
                  <a:lnTo>
                    <a:pt x="165735" y="74294"/>
                  </a:lnTo>
                  <a:lnTo>
                    <a:pt x="129921" y="89788"/>
                  </a:lnTo>
                  <a:lnTo>
                    <a:pt x="95376" y="106806"/>
                  </a:lnTo>
                  <a:lnTo>
                    <a:pt x="61975" y="125475"/>
                  </a:lnTo>
                  <a:lnTo>
                    <a:pt x="0" y="166750"/>
                  </a:lnTo>
                  <a:lnTo>
                    <a:pt x="10922" y="182371"/>
                  </a:lnTo>
                  <a:lnTo>
                    <a:pt x="41021" y="161289"/>
                  </a:lnTo>
                  <a:lnTo>
                    <a:pt x="72136" y="141604"/>
                  </a:lnTo>
                  <a:lnTo>
                    <a:pt x="138430" y="106806"/>
                  </a:lnTo>
                  <a:lnTo>
                    <a:pt x="209169" y="78612"/>
                  </a:lnTo>
                  <a:lnTo>
                    <a:pt x="282829" y="58165"/>
                  </a:lnTo>
                  <a:lnTo>
                    <a:pt x="339090" y="48640"/>
                  </a:lnTo>
                  <a:lnTo>
                    <a:pt x="377190" y="45084"/>
                  </a:lnTo>
                  <a:lnTo>
                    <a:pt x="415163" y="44068"/>
                  </a:lnTo>
                  <a:lnTo>
                    <a:pt x="460896" y="44068"/>
                  </a:lnTo>
                  <a:lnTo>
                    <a:pt x="464430" y="28525"/>
                  </a:lnTo>
                  <a:lnTo>
                    <a:pt x="454406" y="26796"/>
                  </a:lnTo>
                  <a:lnTo>
                    <a:pt x="434594" y="25526"/>
                  </a:lnTo>
                  <a:lnTo>
                    <a:pt x="414909" y="25018"/>
                  </a:lnTo>
                  <a:close/>
                </a:path>
                <a:path w="586359" h="182371">
                  <a:moveTo>
                    <a:pt x="460207" y="47100"/>
                  </a:moveTo>
                  <a:lnTo>
                    <a:pt x="454025" y="74294"/>
                  </a:lnTo>
                  <a:lnTo>
                    <a:pt x="586359" y="65277"/>
                  </a:lnTo>
                  <a:lnTo>
                    <a:pt x="558284" y="49402"/>
                  </a:lnTo>
                  <a:lnTo>
                    <a:pt x="473201" y="49402"/>
                  </a:lnTo>
                  <a:lnTo>
                    <a:pt x="460207" y="47100"/>
                  </a:lnTo>
                  <a:close/>
                </a:path>
                <a:path w="586359" h="182371">
                  <a:moveTo>
                    <a:pt x="464430" y="28525"/>
                  </a:moveTo>
                  <a:lnTo>
                    <a:pt x="460207" y="47100"/>
                  </a:lnTo>
                  <a:lnTo>
                    <a:pt x="473201" y="49402"/>
                  </a:lnTo>
                  <a:lnTo>
                    <a:pt x="476504" y="30606"/>
                  </a:lnTo>
                  <a:lnTo>
                    <a:pt x="464430" y="28525"/>
                  </a:lnTo>
                  <a:close/>
                </a:path>
                <a:path w="586359" h="182371">
                  <a:moveTo>
                    <a:pt x="470916" y="0"/>
                  </a:moveTo>
                  <a:lnTo>
                    <a:pt x="464430" y="28525"/>
                  </a:lnTo>
                  <a:lnTo>
                    <a:pt x="476504" y="30606"/>
                  </a:lnTo>
                  <a:lnTo>
                    <a:pt x="473201" y="49402"/>
                  </a:lnTo>
                  <a:lnTo>
                    <a:pt x="558284" y="49402"/>
                  </a:lnTo>
                  <a:lnTo>
                    <a:pt x="470916" y="0"/>
                  </a:lnTo>
                  <a:close/>
                </a:path>
                <a:path w="586359" h="182371">
                  <a:moveTo>
                    <a:pt x="460896" y="44068"/>
                  </a:moveTo>
                  <a:lnTo>
                    <a:pt x="415163" y="44068"/>
                  </a:lnTo>
                  <a:lnTo>
                    <a:pt x="434213" y="44576"/>
                  </a:lnTo>
                  <a:lnTo>
                    <a:pt x="453136" y="45846"/>
                  </a:lnTo>
                  <a:lnTo>
                    <a:pt x="460207" y="47100"/>
                  </a:lnTo>
                  <a:lnTo>
                    <a:pt x="460896" y="44068"/>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4" name="object 41">
              <a:extLst/>
            </p:cNvPr>
            <p:cNvSpPr/>
            <p:nvPr/>
          </p:nvSpPr>
          <p:spPr>
            <a:xfrm>
              <a:off x="6745046" y="2704976"/>
              <a:ext cx="117020" cy="117418"/>
            </a:xfrm>
            <a:custGeom>
              <a:avLst/>
              <a:gdLst/>
              <a:ahLst/>
              <a:cxnLst/>
              <a:rect l="l" t="t" r="r" b="b"/>
              <a:pathLst>
                <a:path w="117475" h="117475">
                  <a:moveTo>
                    <a:pt x="58674" y="0"/>
                  </a:moveTo>
                  <a:lnTo>
                    <a:pt x="14643" y="19928"/>
                  </a:lnTo>
                  <a:lnTo>
                    <a:pt x="0" y="58800"/>
                  </a:lnTo>
                  <a:lnTo>
                    <a:pt x="515" y="66603"/>
                  </a:lnTo>
                  <a:lnTo>
                    <a:pt x="19874" y="102802"/>
                  </a:lnTo>
                  <a:lnTo>
                    <a:pt x="58674" y="117475"/>
                  </a:lnTo>
                  <a:lnTo>
                    <a:pt x="66572" y="116947"/>
                  </a:lnTo>
                  <a:lnTo>
                    <a:pt x="102776" y="97566"/>
                  </a:lnTo>
                  <a:lnTo>
                    <a:pt x="117475" y="58800"/>
                  </a:lnTo>
                  <a:lnTo>
                    <a:pt x="116932" y="50783"/>
                  </a:lnTo>
                  <a:lnTo>
                    <a:pt x="97461" y="14625"/>
                  </a:lnTo>
                  <a:lnTo>
                    <a:pt x="58674" y="0"/>
                  </a:lnTo>
                  <a:close/>
                </a:path>
              </a:pathLst>
            </a:custGeom>
            <a:solidFill>
              <a:srgbClr val="FF950C"/>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5" name="object 42">
              <a:extLst/>
            </p:cNvPr>
            <p:cNvSpPr/>
            <p:nvPr/>
          </p:nvSpPr>
          <p:spPr>
            <a:xfrm>
              <a:off x="6745046" y="2704976"/>
              <a:ext cx="117020" cy="117418"/>
            </a:xfrm>
            <a:custGeom>
              <a:avLst/>
              <a:gdLst/>
              <a:ahLst/>
              <a:cxnLst/>
              <a:rect l="l" t="t" r="r" b="b"/>
              <a:pathLst>
                <a:path w="117475" h="117475">
                  <a:moveTo>
                    <a:pt x="0" y="58800"/>
                  </a:moveTo>
                  <a:lnTo>
                    <a:pt x="14643" y="19928"/>
                  </a:lnTo>
                  <a:lnTo>
                    <a:pt x="50778" y="527"/>
                  </a:lnTo>
                  <a:lnTo>
                    <a:pt x="58674" y="0"/>
                  </a:lnTo>
                  <a:lnTo>
                    <a:pt x="73021" y="1768"/>
                  </a:lnTo>
                  <a:lnTo>
                    <a:pt x="86096" y="6786"/>
                  </a:lnTo>
                  <a:lnTo>
                    <a:pt x="113316" y="37053"/>
                  </a:lnTo>
                  <a:lnTo>
                    <a:pt x="117475" y="58800"/>
                  </a:lnTo>
                  <a:lnTo>
                    <a:pt x="115695" y="73155"/>
                  </a:lnTo>
                  <a:lnTo>
                    <a:pt x="110649" y="86221"/>
                  </a:lnTo>
                  <a:lnTo>
                    <a:pt x="80298" y="113362"/>
                  </a:lnTo>
                  <a:lnTo>
                    <a:pt x="58674" y="117475"/>
                  </a:lnTo>
                  <a:lnTo>
                    <a:pt x="44304" y="115699"/>
                  </a:lnTo>
                  <a:lnTo>
                    <a:pt x="31226" y="110664"/>
                  </a:lnTo>
                  <a:lnTo>
                    <a:pt x="4084" y="80337"/>
                  </a:lnTo>
                  <a:lnTo>
                    <a:pt x="0" y="58800"/>
                  </a:lnTo>
                  <a:close/>
                </a:path>
              </a:pathLst>
            </a:custGeom>
            <a:ln w="12700">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6" name="object 43">
              <a:extLst/>
            </p:cNvPr>
            <p:cNvSpPr/>
            <p:nvPr/>
          </p:nvSpPr>
          <p:spPr>
            <a:xfrm>
              <a:off x="6887902" y="3120576"/>
              <a:ext cx="594220" cy="118963"/>
            </a:xfrm>
            <a:custGeom>
              <a:avLst/>
              <a:gdLst/>
              <a:ahLst/>
              <a:cxnLst/>
              <a:rect l="l" t="t" r="r" b="b"/>
              <a:pathLst>
                <a:path w="594614" h="118364">
                  <a:moveTo>
                    <a:pt x="351917" y="11175"/>
                  </a:moveTo>
                  <a:lnTo>
                    <a:pt x="332231" y="11175"/>
                  </a:lnTo>
                  <a:lnTo>
                    <a:pt x="312547" y="11937"/>
                  </a:lnTo>
                  <a:lnTo>
                    <a:pt x="253619" y="17399"/>
                  </a:lnTo>
                  <a:lnTo>
                    <a:pt x="215010" y="23749"/>
                  </a:lnTo>
                  <a:lnTo>
                    <a:pt x="176783" y="32258"/>
                  </a:lnTo>
                  <a:lnTo>
                    <a:pt x="139192" y="42672"/>
                  </a:lnTo>
                  <a:lnTo>
                    <a:pt x="102616" y="54864"/>
                  </a:lnTo>
                  <a:lnTo>
                    <a:pt x="66928" y="68961"/>
                  </a:lnTo>
                  <a:lnTo>
                    <a:pt x="0" y="101473"/>
                  </a:lnTo>
                  <a:lnTo>
                    <a:pt x="8635" y="118364"/>
                  </a:lnTo>
                  <a:lnTo>
                    <a:pt x="41275" y="101473"/>
                  </a:lnTo>
                  <a:lnTo>
                    <a:pt x="74802" y="86233"/>
                  </a:lnTo>
                  <a:lnTo>
                    <a:pt x="145287" y="60706"/>
                  </a:lnTo>
                  <a:lnTo>
                    <a:pt x="219075" y="42418"/>
                  </a:lnTo>
                  <a:lnTo>
                    <a:pt x="256794" y="36195"/>
                  </a:lnTo>
                  <a:lnTo>
                    <a:pt x="294767" y="32131"/>
                  </a:lnTo>
                  <a:lnTo>
                    <a:pt x="332867" y="30225"/>
                  </a:lnTo>
                  <a:lnTo>
                    <a:pt x="477855" y="30225"/>
                  </a:lnTo>
                  <a:lnTo>
                    <a:pt x="478922" y="27383"/>
                  </a:lnTo>
                  <a:lnTo>
                    <a:pt x="430402" y="17272"/>
                  </a:lnTo>
                  <a:lnTo>
                    <a:pt x="391159" y="12954"/>
                  </a:lnTo>
                  <a:lnTo>
                    <a:pt x="371601" y="11811"/>
                  </a:lnTo>
                  <a:lnTo>
                    <a:pt x="351917" y="11175"/>
                  </a:lnTo>
                  <a:close/>
                </a:path>
                <a:path w="594614" h="118364">
                  <a:moveTo>
                    <a:pt x="472239" y="45184"/>
                  </a:moveTo>
                  <a:lnTo>
                    <a:pt x="462406" y="71374"/>
                  </a:lnTo>
                  <a:lnTo>
                    <a:pt x="594614" y="80391"/>
                  </a:lnTo>
                  <a:lnTo>
                    <a:pt x="553815" y="49275"/>
                  </a:lnTo>
                  <a:lnTo>
                    <a:pt x="484758" y="49275"/>
                  </a:lnTo>
                  <a:lnTo>
                    <a:pt x="472239" y="45184"/>
                  </a:lnTo>
                  <a:close/>
                </a:path>
                <a:path w="594614" h="118364">
                  <a:moveTo>
                    <a:pt x="478922" y="27383"/>
                  </a:moveTo>
                  <a:lnTo>
                    <a:pt x="472239" y="45184"/>
                  </a:lnTo>
                  <a:lnTo>
                    <a:pt x="484758" y="49275"/>
                  </a:lnTo>
                  <a:lnTo>
                    <a:pt x="490600" y="31115"/>
                  </a:lnTo>
                  <a:lnTo>
                    <a:pt x="478922" y="27383"/>
                  </a:lnTo>
                  <a:close/>
                </a:path>
                <a:path w="594614" h="118364">
                  <a:moveTo>
                    <a:pt x="489203" y="0"/>
                  </a:moveTo>
                  <a:lnTo>
                    <a:pt x="478922" y="27383"/>
                  </a:lnTo>
                  <a:lnTo>
                    <a:pt x="490600" y="31115"/>
                  </a:lnTo>
                  <a:lnTo>
                    <a:pt x="484758" y="49275"/>
                  </a:lnTo>
                  <a:lnTo>
                    <a:pt x="553815" y="49275"/>
                  </a:lnTo>
                  <a:lnTo>
                    <a:pt x="489203" y="0"/>
                  </a:lnTo>
                  <a:close/>
                </a:path>
                <a:path w="594614" h="118364">
                  <a:moveTo>
                    <a:pt x="477855" y="30225"/>
                  </a:moveTo>
                  <a:lnTo>
                    <a:pt x="351917" y="30225"/>
                  </a:lnTo>
                  <a:lnTo>
                    <a:pt x="371094" y="30861"/>
                  </a:lnTo>
                  <a:lnTo>
                    <a:pt x="390144" y="32004"/>
                  </a:lnTo>
                  <a:lnTo>
                    <a:pt x="446658" y="39243"/>
                  </a:lnTo>
                  <a:lnTo>
                    <a:pt x="472239" y="45184"/>
                  </a:lnTo>
                  <a:lnTo>
                    <a:pt x="477855" y="30225"/>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7" name="object 44">
              <a:extLst/>
            </p:cNvPr>
            <p:cNvSpPr/>
            <p:nvPr/>
          </p:nvSpPr>
          <p:spPr>
            <a:xfrm>
              <a:off x="6822552" y="3180830"/>
              <a:ext cx="118540" cy="117418"/>
            </a:xfrm>
            <a:custGeom>
              <a:avLst/>
              <a:gdLst/>
              <a:ahLst/>
              <a:cxnLst/>
              <a:rect l="l" t="t" r="r" b="b"/>
              <a:pathLst>
                <a:path w="119125" h="117475">
                  <a:moveTo>
                    <a:pt x="59563" y="0"/>
                  </a:moveTo>
                  <a:lnTo>
                    <a:pt x="14650" y="20162"/>
                  </a:lnTo>
                  <a:lnTo>
                    <a:pt x="0" y="58800"/>
                  </a:lnTo>
                  <a:lnTo>
                    <a:pt x="613" y="67252"/>
                  </a:lnTo>
                  <a:lnTo>
                    <a:pt x="20407" y="103008"/>
                  </a:lnTo>
                  <a:lnTo>
                    <a:pt x="59563" y="117475"/>
                  </a:lnTo>
                  <a:lnTo>
                    <a:pt x="68146" y="116869"/>
                  </a:lnTo>
                  <a:lnTo>
                    <a:pt x="104446" y="97365"/>
                  </a:lnTo>
                  <a:lnTo>
                    <a:pt x="119125" y="58800"/>
                  </a:lnTo>
                  <a:lnTo>
                    <a:pt x="118498" y="50227"/>
                  </a:lnTo>
                  <a:lnTo>
                    <a:pt x="98685" y="14449"/>
                  </a:lnTo>
                  <a:lnTo>
                    <a:pt x="59563" y="0"/>
                  </a:lnTo>
                  <a:close/>
                </a:path>
              </a:pathLst>
            </a:custGeom>
            <a:solidFill>
              <a:srgbClr val="FF950C"/>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8" name="object 45">
              <a:extLst/>
            </p:cNvPr>
            <p:cNvSpPr/>
            <p:nvPr/>
          </p:nvSpPr>
          <p:spPr>
            <a:xfrm>
              <a:off x="6822552" y="3180830"/>
              <a:ext cx="118540" cy="117418"/>
            </a:xfrm>
            <a:custGeom>
              <a:avLst/>
              <a:gdLst/>
              <a:ahLst/>
              <a:cxnLst/>
              <a:rect l="l" t="t" r="r" b="b"/>
              <a:pathLst>
                <a:path w="119125" h="117475">
                  <a:moveTo>
                    <a:pt x="0" y="58800"/>
                  </a:moveTo>
                  <a:lnTo>
                    <a:pt x="14650" y="20162"/>
                  </a:lnTo>
                  <a:lnTo>
                    <a:pt x="50887" y="618"/>
                  </a:lnTo>
                  <a:lnTo>
                    <a:pt x="59563" y="0"/>
                  </a:lnTo>
                  <a:lnTo>
                    <a:pt x="74034" y="1745"/>
                  </a:lnTo>
                  <a:lnTo>
                    <a:pt x="87218" y="6702"/>
                  </a:lnTo>
                  <a:lnTo>
                    <a:pt x="114754" y="36633"/>
                  </a:lnTo>
                  <a:lnTo>
                    <a:pt x="119125" y="58800"/>
                  </a:lnTo>
                  <a:lnTo>
                    <a:pt x="117351" y="73065"/>
                  </a:lnTo>
                  <a:lnTo>
                    <a:pt x="112314" y="86062"/>
                  </a:lnTo>
                  <a:lnTo>
                    <a:pt x="81931" y="113193"/>
                  </a:lnTo>
                  <a:lnTo>
                    <a:pt x="59563" y="117475"/>
                  </a:lnTo>
                  <a:lnTo>
                    <a:pt x="45076" y="115726"/>
                  </a:lnTo>
                  <a:lnTo>
                    <a:pt x="31880" y="110762"/>
                  </a:lnTo>
                  <a:lnTo>
                    <a:pt x="4343" y="80828"/>
                  </a:lnTo>
                  <a:lnTo>
                    <a:pt x="0" y="58800"/>
                  </a:lnTo>
                  <a:close/>
                </a:path>
              </a:pathLst>
            </a:custGeom>
            <a:ln w="12700">
              <a:solidFill>
                <a:srgbClr val="FFFFFF"/>
              </a:solidFill>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29" name="object 46">
              <a:extLst/>
            </p:cNvPr>
            <p:cNvSpPr/>
            <p:nvPr/>
          </p:nvSpPr>
          <p:spPr>
            <a:xfrm>
              <a:off x="1549034" y="2329546"/>
              <a:ext cx="349542" cy="237927"/>
            </a:xfrm>
            <a:custGeom>
              <a:avLst/>
              <a:gdLst/>
              <a:ahLst/>
              <a:cxnLst/>
              <a:rect l="l" t="t" r="r" b="b"/>
              <a:pathLst>
                <a:path w="349250" h="237870">
                  <a:moveTo>
                    <a:pt x="222069" y="29056"/>
                  </a:moveTo>
                  <a:lnTo>
                    <a:pt x="219456" y="29209"/>
                  </a:lnTo>
                  <a:lnTo>
                    <a:pt x="218820" y="29209"/>
                  </a:lnTo>
                  <a:lnTo>
                    <a:pt x="217423" y="29463"/>
                  </a:lnTo>
                  <a:lnTo>
                    <a:pt x="178053" y="42417"/>
                  </a:lnTo>
                  <a:lnTo>
                    <a:pt x="130428" y="67182"/>
                  </a:lnTo>
                  <a:lnTo>
                    <a:pt x="88518" y="99694"/>
                  </a:lnTo>
                  <a:lnTo>
                    <a:pt x="52577" y="138556"/>
                  </a:lnTo>
                  <a:lnTo>
                    <a:pt x="22859" y="182625"/>
                  </a:lnTo>
                  <a:lnTo>
                    <a:pt x="0" y="230250"/>
                  </a:lnTo>
                  <a:lnTo>
                    <a:pt x="17525" y="237870"/>
                  </a:lnTo>
                  <a:lnTo>
                    <a:pt x="27939" y="213994"/>
                  </a:lnTo>
                  <a:lnTo>
                    <a:pt x="39750" y="191515"/>
                  </a:lnTo>
                  <a:lnTo>
                    <a:pt x="67944" y="149732"/>
                  </a:lnTo>
                  <a:lnTo>
                    <a:pt x="101981" y="113156"/>
                  </a:lnTo>
                  <a:lnTo>
                    <a:pt x="141350" y="82803"/>
                  </a:lnTo>
                  <a:lnTo>
                    <a:pt x="186054" y="59689"/>
                  </a:lnTo>
                  <a:lnTo>
                    <a:pt x="221455" y="48132"/>
                  </a:lnTo>
                  <a:lnTo>
                    <a:pt x="220471" y="48132"/>
                  </a:lnTo>
                  <a:lnTo>
                    <a:pt x="222376" y="47878"/>
                  </a:lnTo>
                  <a:lnTo>
                    <a:pt x="222069" y="29056"/>
                  </a:lnTo>
                  <a:close/>
                </a:path>
                <a:path w="349250" h="237870">
                  <a:moveTo>
                    <a:pt x="323241" y="28320"/>
                  </a:moveTo>
                  <a:lnTo>
                    <a:pt x="234569" y="28320"/>
                  </a:lnTo>
                  <a:lnTo>
                    <a:pt x="235457" y="47370"/>
                  </a:lnTo>
                  <a:lnTo>
                    <a:pt x="222448" y="48032"/>
                  </a:lnTo>
                  <a:lnTo>
                    <a:pt x="223011" y="76200"/>
                  </a:lnTo>
                  <a:lnTo>
                    <a:pt x="349250" y="35559"/>
                  </a:lnTo>
                  <a:lnTo>
                    <a:pt x="323241" y="28320"/>
                  </a:lnTo>
                  <a:close/>
                </a:path>
                <a:path w="349250" h="237870">
                  <a:moveTo>
                    <a:pt x="222376" y="47878"/>
                  </a:moveTo>
                  <a:lnTo>
                    <a:pt x="220471" y="48132"/>
                  </a:lnTo>
                  <a:lnTo>
                    <a:pt x="221677" y="48071"/>
                  </a:lnTo>
                  <a:lnTo>
                    <a:pt x="222376" y="47878"/>
                  </a:lnTo>
                  <a:close/>
                </a:path>
                <a:path w="349250" h="237870">
                  <a:moveTo>
                    <a:pt x="221677" y="48071"/>
                  </a:moveTo>
                  <a:lnTo>
                    <a:pt x="220471" y="48132"/>
                  </a:lnTo>
                  <a:lnTo>
                    <a:pt x="221455" y="48132"/>
                  </a:lnTo>
                  <a:lnTo>
                    <a:pt x="221677" y="48071"/>
                  </a:lnTo>
                  <a:close/>
                </a:path>
                <a:path w="349250" h="237870">
                  <a:moveTo>
                    <a:pt x="222445" y="47878"/>
                  </a:moveTo>
                  <a:lnTo>
                    <a:pt x="221677" y="48071"/>
                  </a:lnTo>
                  <a:lnTo>
                    <a:pt x="222448" y="48032"/>
                  </a:lnTo>
                  <a:lnTo>
                    <a:pt x="222445" y="47878"/>
                  </a:lnTo>
                  <a:close/>
                </a:path>
                <a:path w="349250" h="237870">
                  <a:moveTo>
                    <a:pt x="234569" y="28320"/>
                  </a:moveTo>
                  <a:lnTo>
                    <a:pt x="222069" y="29056"/>
                  </a:lnTo>
                  <a:lnTo>
                    <a:pt x="222448" y="48032"/>
                  </a:lnTo>
                  <a:lnTo>
                    <a:pt x="235457" y="47370"/>
                  </a:lnTo>
                  <a:lnTo>
                    <a:pt x="234569" y="28320"/>
                  </a:lnTo>
                  <a:close/>
                </a:path>
                <a:path w="349250" h="237870">
                  <a:moveTo>
                    <a:pt x="221487" y="0"/>
                  </a:moveTo>
                  <a:lnTo>
                    <a:pt x="222069" y="29056"/>
                  </a:lnTo>
                  <a:lnTo>
                    <a:pt x="234569" y="28320"/>
                  </a:lnTo>
                  <a:lnTo>
                    <a:pt x="323241" y="28320"/>
                  </a:lnTo>
                  <a:lnTo>
                    <a:pt x="221487"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0" name="object 47">
              <a:extLst/>
            </p:cNvPr>
            <p:cNvSpPr/>
            <p:nvPr/>
          </p:nvSpPr>
          <p:spPr>
            <a:xfrm>
              <a:off x="1325631" y="2559748"/>
              <a:ext cx="420969" cy="421780"/>
            </a:xfrm>
            <a:custGeom>
              <a:avLst/>
              <a:gdLst/>
              <a:ahLst/>
              <a:cxnLst/>
              <a:rect l="l" t="t" r="r" b="b"/>
              <a:pathLst>
                <a:path w="420750" h="420624">
                  <a:moveTo>
                    <a:pt x="0" y="210312"/>
                  </a:moveTo>
                  <a:lnTo>
                    <a:pt x="6116" y="159754"/>
                  </a:lnTo>
                  <a:lnTo>
                    <a:pt x="23488" y="113638"/>
                  </a:lnTo>
                  <a:lnTo>
                    <a:pt x="50650" y="73421"/>
                  </a:lnTo>
                  <a:lnTo>
                    <a:pt x="86136" y="40562"/>
                  </a:lnTo>
                  <a:lnTo>
                    <a:pt x="128480" y="16519"/>
                  </a:lnTo>
                  <a:lnTo>
                    <a:pt x="176216" y="2751"/>
                  </a:lnTo>
                  <a:lnTo>
                    <a:pt x="210312" y="0"/>
                  </a:lnTo>
                  <a:lnTo>
                    <a:pt x="227568" y="696"/>
                  </a:lnTo>
                  <a:lnTo>
                    <a:pt x="244442" y="2751"/>
                  </a:lnTo>
                  <a:lnTo>
                    <a:pt x="292217" y="16519"/>
                  </a:lnTo>
                  <a:lnTo>
                    <a:pt x="334587" y="40562"/>
                  </a:lnTo>
                  <a:lnTo>
                    <a:pt x="370088" y="73421"/>
                  </a:lnTo>
                  <a:lnTo>
                    <a:pt x="397258" y="113638"/>
                  </a:lnTo>
                  <a:lnTo>
                    <a:pt x="414634" y="159754"/>
                  </a:lnTo>
                  <a:lnTo>
                    <a:pt x="420750" y="210312"/>
                  </a:lnTo>
                  <a:lnTo>
                    <a:pt x="420053" y="227550"/>
                  </a:lnTo>
                  <a:lnTo>
                    <a:pt x="417996" y="244407"/>
                  </a:lnTo>
                  <a:lnTo>
                    <a:pt x="404211" y="292143"/>
                  </a:lnTo>
                  <a:lnTo>
                    <a:pt x="380143" y="334487"/>
                  </a:lnTo>
                  <a:lnTo>
                    <a:pt x="347256" y="369973"/>
                  </a:lnTo>
                  <a:lnTo>
                    <a:pt x="307013" y="397135"/>
                  </a:lnTo>
                  <a:lnTo>
                    <a:pt x="260877" y="414507"/>
                  </a:lnTo>
                  <a:lnTo>
                    <a:pt x="210312" y="420624"/>
                  </a:lnTo>
                  <a:lnTo>
                    <a:pt x="193073" y="419926"/>
                  </a:lnTo>
                  <a:lnTo>
                    <a:pt x="176216" y="417869"/>
                  </a:lnTo>
                  <a:lnTo>
                    <a:pt x="128480" y="404086"/>
                  </a:lnTo>
                  <a:lnTo>
                    <a:pt x="86136" y="380024"/>
                  </a:lnTo>
                  <a:lnTo>
                    <a:pt x="50650" y="347150"/>
                  </a:lnTo>
                  <a:lnTo>
                    <a:pt x="23488" y="306929"/>
                  </a:lnTo>
                  <a:lnTo>
                    <a:pt x="6116" y="260828"/>
                  </a:lnTo>
                  <a:lnTo>
                    <a:pt x="0" y="210312"/>
                  </a:lnTo>
                  <a:close/>
                </a:path>
              </a:pathLst>
            </a:custGeom>
            <a:ln w="19050">
              <a:solidFill>
                <a:srgbClr val="FF950C"/>
              </a:solidFill>
              <a:prstDash val="dash"/>
            </a:ln>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1" name="object 52">
              <a:extLst/>
            </p:cNvPr>
            <p:cNvSpPr/>
            <p:nvPr/>
          </p:nvSpPr>
          <p:spPr>
            <a:xfrm>
              <a:off x="8129534" y="3219455"/>
              <a:ext cx="319147" cy="316720"/>
            </a:xfrm>
            <a:prstGeom prst="rect">
              <a:avLst/>
            </a:prstGeom>
            <a:blipFill>
              <a:blip r:embed="rId10"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2" name="object 53">
              <a:extLst/>
            </p:cNvPr>
            <p:cNvSpPr/>
            <p:nvPr/>
          </p:nvSpPr>
          <p:spPr>
            <a:xfrm>
              <a:off x="515606" y="2742055"/>
              <a:ext cx="319147" cy="318266"/>
            </a:xfrm>
            <a:prstGeom prst="rect">
              <a:avLst/>
            </a:prstGeom>
            <a:blipFill>
              <a:blip r:embed="rId10"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3" name="object 54">
              <a:extLst/>
            </p:cNvPr>
            <p:cNvSpPr/>
            <p:nvPr/>
          </p:nvSpPr>
          <p:spPr>
            <a:xfrm>
              <a:off x="515606" y="2766775"/>
              <a:ext cx="808505" cy="908448"/>
            </a:xfrm>
            <a:custGeom>
              <a:avLst/>
              <a:gdLst/>
              <a:ahLst/>
              <a:cxnLst/>
              <a:rect l="l" t="t" r="r" b="b"/>
              <a:pathLst>
                <a:path w="807885" h="908558">
                  <a:moveTo>
                    <a:pt x="0" y="776097"/>
                  </a:moveTo>
                  <a:lnTo>
                    <a:pt x="6032" y="908558"/>
                  </a:lnTo>
                  <a:lnTo>
                    <a:pt x="70420" y="800481"/>
                  </a:lnTo>
                  <a:lnTo>
                    <a:pt x="42951" y="800481"/>
                  </a:lnTo>
                  <a:lnTo>
                    <a:pt x="24765" y="794893"/>
                  </a:lnTo>
                  <a:lnTo>
                    <a:pt x="28396" y="783221"/>
                  </a:lnTo>
                  <a:lnTo>
                    <a:pt x="0" y="776097"/>
                  </a:lnTo>
                  <a:close/>
                </a:path>
                <a:path w="807885" h="908558">
                  <a:moveTo>
                    <a:pt x="28396" y="783221"/>
                  </a:moveTo>
                  <a:lnTo>
                    <a:pt x="24765" y="794893"/>
                  </a:lnTo>
                  <a:lnTo>
                    <a:pt x="42951" y="800481"/>
                  </a:lnTo>
                  <a:lnTo>
                    <a:pt x="46874" y="787857"/>
                  </a:lnTo>
                  <a:lnTo>
                    <a:pt x="28396" y="783221"/>
                  </a:lnTo>
                  <a:close/>
                </a:path>
                <a:path w="807885" h="908558">
                  <a:moveTo>
                    <a:pt x="46874" y="787857"/>
                  </a:moveTo>
                  <a:lnTo>
                    <a:pt x="42951" y="800481"/>
                  </a:lnTo>
                  <a:lnTo>
                    <a:pt x="70420" y="800481"/>
                  </a:lnTo>
                  <a:lnTo>
                    <a:pt x="73901" y="794639"/>
                  </a:lnTo>
                  <a:lnTo>
                    <a:pt x="46874" y="787857"/>
                  </a:lnTo>
                  <a:close/>
                </a:path>
                <a:path w="807885" h="908558">
                  <a:moveTo>
                    <a:pt x="800392" y="0"/>
                  </a:moveTo>
                  <a:lnTo>
                    <a:pt x="731685" y="30099"/>
                  </a:lnTo>
                  <a:lnTo>
                    <a:pt x="663486" y="64389"/>
                  </a:lnTo>
                  <a:lnTo>
                    <a:pt x="629577" y="83185"/>
                  </a:lnTo>
                  <a:lnTo>
                    <a:pt x="596176" y="102743"/>
                  </a:lnTo>
                  <a:lnTo>
                    <a:pt x="563029" y="123444"/>
                  </a:lnTo>
                  <a:lnTo>
                    <a:pt x="530390" y="144907"/>
                  </a:lnTo>
                  <a:lnTo>
                    <a:pt x="498132" y="167386"/>
                  </a:lnTo>
                  <a:lnTo>
                    <a:pt x="466382" y="190754"/>
                  </a:lnTo>
                  <a:lnTo>
                    <a:pt x="435267" y="215138"/>
                  </a:lnTo>
                  <a:lnTo>
                    <a:pt x="404660" y="240284"/>
                  </a:lnTo>
                  <a:lnTo>
                    <a:pt x="374815" y="266319"/>
                  </a:lnTo>
                  <a:lnTo>
                    <a:pt x="345478" y="293243"/>
                  </a:lnTo>
                  <a:lnTo>
                    <a:pt x="317131" y="321056"/>
                  </a:lnTo>
                  <a:lnTo>
                    <a:pt x="289509" y="349631"/>
                  </a:lnTo>
                  <a:lnTo>
                    <a:pt x="262661" y="378968"/>
                  </a:lnTo>
                  <a:lnTo>
                    <a:pt x="236753" y="409067"/>
                  </a:lnTo>
                  <a:lnTo>
                    <a:pt x="211785" y="440055"/>
                  </a:lnTo>
                  <a:lnTo>
                    <a:pt x="187883" y="471932"/>
                  </a:lnTo>
                  <a:lnTo>
                    <a:pt x="165036" y="504317"/>
                  </a:lnTo>
                  <a:lnTo>
                    <a:pt x="143230" y="537591"/>
                  </a:lnTo>
                  <a:lnTo>
                    <a:pt x="122580" y="571373"/>
                  </a:lnTo>
                  <a:lnTo>
                    <a:pt x="103085" y="606044"/>
                  </a:lnTo>
                  <a:lnTo>
                    <a:pt x="84912" y="641477"/>
                  </a:lnTo>
                  <a:lnTo>
                    <a:pt x="67995" y="677418"/>
                  </a:lnTo>
                  <a:lnTo>
                    <a:pt x="52425" y="714121"/>
                  </a:lnTo>
                  <a:lnTo>
                    <a:pt x="38277" y="751459"/>
                  </a:lnTo>
                  <a:lnTo>
                    <a:pt x="28396" y="783221"/>
                  </a:lnTo>
                  <a:lnTo>
                    <a:pt x="46874" y="787857"/>
                  </a:lnTo>
                  <a:lnTo>
                    <a:pt x="56095" y="758190"/>
                  </a:lnTo>
                  <a:lnTo>
                    <a:pt x="69951" y="721614"/>
                  </a:lnTo>
                  <a:lnTo>
                    <a:pt x="85242" y="685546"/>
                  </a:lnTo>
                  <a:lnTo>
                    <a:pt x="101853" y="650240"/>
                  </a:lnTo>
                  <a:lnTo>
                    <a:pt x="119684" y="615442"/>
                  </a:lnTo>
                  <a:lnTo>
                    <a:pt x="138861" y="581406"/>
                  </a:lnTo>
                  <a:lnTo>
                    <a:pt x="159169" y="548005"/>
                  </a:lnTo>
                  <a:lnTo>
                    <a:pt x="180606" y="515239"/>
                  </a:lnTo>
                  <a:lnTo>
                    <a:pt x="203098" y="483362"/>
                  </a:lnTo>
                  <a:lnTo>
                    <a:pt x="226631" y="452120"/>
                  </a:lnTo>
                  <a:lnTo>
                    <a:pt x="251193" y="421513"/>
                  </a:lnTo>
                  <a:lnTo>
                    <a:pt x="276720" y="391795"/>
                  </a:lnTo>
                  <a:lnTo>
                    <a:pt x="303212" y="362839"/>
                  </a:lnTo>
                  <a:lnTo>
                    <a:pt x="330492" y="334645"/>
                  </a:lnTo>
                  <a:lnTo>
                    <a:pt x="358432" y="307213"/>
                  </a:lnTo>
                  <a:lnTo>
                    <a:pt x="387261" y="280670"/>
                  </a:lnTo>
                  <a:lnTo>
                    <a:pt x="416852" y="255016"/>
                  </a:lnTo>
                  <a:lnTo>
                    <a:pt x="446951" y="230124"/>
                  </a:lnTo>
                  <a:lnTo>
                    <a:pt x="477685" y="206121"/>
                  </a:lnTo>
                  <a:lnTo>
                    <a:pt x="509054" y="183007"/>
                  </a:lnTo>
                  <a:lnTo>
                    <a:pt x="540931" y="160909"/>
                  </a:lnTo>
                  <a:lnTo>
                    <a:pt x="573189" y="139573"/>
                  </a:lnTo>
                  <a:lnTo>
                    <a:pt x="605828" y="119253"/>
                  </a:lnTo>
                  <a:lnTo>
                    <a:pt x="638848" y="99822"/>
                  </a:lnTo>
                  <a:lnTo>
                    <a:pt x="672249" y="81407"/>
                  </a:lnTo>
                  <a:lnTo>
                    <a:pt x="739559" y="47498"/>
                  </a:lnTo>
                  <a:lnTo>
                    <a:pt x="807885" y="17526"/>
                  </a:lnTo>
                  <a:lnTo>
                    <a:pt x="800392" y="0"/>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4" name="object 55">
              <a:extLst/>
            </p:cNvPr>
            <p:cNvSpPr/>
            <p:nvPr/>
          </p:nvSpPr>
          <p:spPr>
            <a:xfrm>
              <a:off x="4070293" y="5266553"/>
              <a:ext cx="319147" cy="316721"/>
            </a:xfrm>
            <a:prstGeom prst="rect">
              <a:avLst/>
            </a:prstGeom>
            <a:blipFill>
              <a:blip r:embed="rId10" cstate="print"/>
              <a:stretch>
                <a:fillRect/>
              </a:stretch>
            </a:blip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6197" name="object 56"/>
            <p:cNvSpPr txBox="1">
              <a:spLocks noChangeArrowheads="1"/>
            </p:cNvSpPr>
            <p:nvPr/>
          </p:nvSpPr>
          <p:spPr bwMode="auto">
            <a:xfrm>
              <a:off x="1780042" y="2144445"/>
              <a:ext cx="73025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r>
                <a:rPr lang="en-US" altLang="zh-CN" sz="544">
                  <a:latin typeface="Calibri" pitchFamily="34" charset="0"/>
                </a:rPr>
                <a:t>To Europe</a:t>
              </a:r>
              <a:endParaRPr lang="zh-CN" altLang="zh-CN" sz="544">
                <a:latin typeface="Calibri" pitchFamily="34" charset="0"/>
              </a:endParaRPr>
            </a:p>
          </p:txBody>
        </p:sp>
        <p:sp>
          <p:nvSpPr>
            <p:cNvPr id="136" name="object 57">
              <a:extLst/>
            </p:cNvPr>
            <p:cNvSpPr txBox="1"/>
            <p:nvPr/>
          </p:nvSpPr>
          <p:spPr>
            <a:xfrm>
              <a:off x="310441" y="3729298"/>
              <a:ext cx="589661"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C</a:t>
              </a:r>
              <a:r>
                <a:rPr lang="en-US" sz="544" dirty="0">
                  <a:latin typeface="Calibri" panose="020F0502020204030204" pitchFamily="34" charset="0"/>
                  <a:ea typeface="宋体" panose="02010600030101010101" pitchFamily="2" charset="-122"/>
                  <a:sym typeface="Arial" panose="020B0604020202020204" pitchFamily="34" charset="0"/>
                </a:rPr>
                <a:t>entral and South America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7" name="object 58">
              <a:extLst/>
            </p:cNvPr>
            <p:cNvSpPr txBox="1"/>
            <p:nvPr/>
          </p:nvSpPr>
          <p:spPr>
            <a:xfrm>
              <a:off x="1942648" y="5070341"/>
              <a:ext cx="451364"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Africa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38" name="object 59">
              <a:extLst/>
            </p:cNvPr>
            <p:cNvSpPr txBox="1"/>
            <p:nvPr/>
          </p:nvSpPr>
          <p:spPr>
            <a:xfrm>
              <a:off x="4893995" y="4996182"/>
              <a:ext cx="945282" cy="559283"/>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SYD</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a:p>
              <a:pPr>
                <a:lnSpc>
                  <a:spcPts val="513"/>
                </a:lnSpc>
                <a:defRPr/>
              </a:pPr>
              <a:endParaRPr sz="272"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a:p>
              <a:pPr marL="196419">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NZ</a:t>
              </a:r>
            </a:p>
          </p:txBody>
        </p:sp>
        <p:sp>
          <p:nvSpPr>
            <p:cNvPr id="139" name="object 60">
              <a:extLst/>
            </p:cNvPr>
            <p:cNvSpPr txBox="1"/>
            <p:nvPr/>
          </p:nvSpPr>
          <p:spPr>
            <a:xfrm>
              <a:off x="3881844" y="4900393"/>
              <a:ext cx="474161"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AU</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0" name="object 61">
              <a:extLst/>
            </p:cNvPr>
            <p:cNvSpPr txBox="1"/>
            <p:nvPr/>
          </p:nvSpPr>
          <p:spPr>
            <a:xfrm>
              <a:off x="8124975" y="4699546"/>
              <a:ext cx="451364"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South America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1" name="object 62">
              <a:extLst/>
            </p:cNvPr>
            <p:cNvSpPr txBox="1"/>
            <p:nvPr/>
          </p:nvSpPr>
          <p:spPr>
            <a:xfrm>
              <a:off x="7468445" y="4059924"/>
              <a:ext cx="449845"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Central America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6204" name="object 63"/>
            <p:cNvSpPr txBox="1">
              <a:spLocks noChangeArrowheads="1"/>
            </p:cNvSpPr>
            <p:nvPr/>
          </p:nvSpPr>
          <p:spPr bwMode="auto">
            <a:xfrm>
              <a:off x="6883504" y="3733976"/>
              <a:ext cx="58928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r>
                <a:rPr lang="en-US" altLang="zh-CN" sz="544">
                  <a:latin typeface="Calibri" pitchFamily="34" charset="0"/>
                </a:rPr>
                <a:t>To MX</a:t>
              </a:r>
              <a:endParaRPr lang="zh-CN" altLang="zh-CN" sz="544">
                <a:latin typeface="Calibri" pitchFamily="34" charset="0"/>
              </a:endParaRPr>
            </a:p>
          </p:txBody>
        </p:sp>
        <p:sp>
          <p:nvSpPr>
            <p:cNvPr id="143" name="object 64">
              <a:extLst/>
            </p:cNvPr>
            <p:cNvSpPr txBox="1"/>
            <p:nvPr/>
          </p:nvSpPr>
          <p:spPr>
            <a:xfrm>
              <a:off x="7204009" y="3250354"/>
              <a:ext cx="729478"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    To US</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4" name="object 65">
              <a:extLst/>
            </p:cNvPr>
            <p:cNvSpPr txBox="1"/>
            <p:nvPr/>
          </p:nvSpPr>
          <p:spPr>
            <a:xfrm>
              <a:off x="7202489" y="2409885"/>
              <a:ext cx="867775" cy="173038"/>
            </a:xfrm>
            <a:prstGeom prst="rect">
              <a:avLst/>
            </a:prstGeom>
          </p:spPr>
          <p:txBody>
            <a:bodyPr lIns="0" tIns="0" rIns="0" bIns="0"/>
            <a:lstStyle/>
            <a:p>
              <a:pPr marL="8640">
                <a:defRPr/>
              </a:pPr>
              <a:r>
                <a:rPr lang="en-US" sz="544"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To CA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5" name="object 66">
              <a:extLst/>
            </p:cNvPr>
            <p:cNvSpPr txBox="1"/>
            <p:nvPr/>
          </p:nvSpPr>
          <p:spPr>
            <a:xfrm>
              <a:off x="4248103" y="3332238"/>
              <a:ext cx="319147" cy="179218"/>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PVG</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6" name="object 67">
              <a:extLst/>
            </p:cNvPr>
            <p:cNvSpPr txBox="1"/>
            <p:nvPr/>
          </p:nvSpPr>
          <p:spPr>
            <a:xfrm>
              <a:off x="1045998" y="2426879"/>
              <a:ext cx="313068" cy="179218"/>
            </a:xfrm>
            <a:prstGeom prst="rect">
              <a:avLst/>
            </a:prstGeom>
          </p:spPr>
          <p:txBody>
            <a:bodyPr lIns="0" tIns="0" rIns="0" bIns="0"/>
            <a:lstStyle/>
            <a:p>
              <a:pPr marL="8640">
                <a:defRPr/>
              </a:pP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L</a:t>
              </a:r>
              <a:r>
                <a:rPr sz="544" spc="-7"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H</a:t>
              </a: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R</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7" name="object 68">
              <a:extLst/>
            </p:cNvPr>
            <p:cNvSpPr txBox="1"/>
            <p:nvPr/>
          </p:nvSpPr>
          <p:spPr>
            <a:xfrm>
              <a:off x="1076393" y="2854839"/>
              <a:ext cx="334344" cy="179218"/>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CDG</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8" name="object 69">
              <a:extLst/>
            </p:cNvPr>
            <p:cNvSpPr txBox="1"/>
            <p:nvPr/>
          </p:nvSpPr>
          <p:spPr>
            <a:xfrm>
              <a:off x="1631100" y="2482499"/>
              <a:ext cx="437687" cy="448044"/>
            </a:xfrm>
            <a:prstGeom prst="rect">
              <a:avLst/>
            </a:prstGeom>
          </p:spPr>
          <p:txBody>
            <a:bodyPr lIns="0" tIns="0" rIns="0" bIns="0"/>
            <a:lstStyle/>
            <a:p>
              <a:pPr marL="8640">
                <a:defRPr/>
              </a:pPr>
              <a:r>
                <a:rPr sz="544" spc="-31"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A</a:t>
              </a: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MS</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a:p>
              <a:pPr>
                <a:lnSpc>
                  <a:spcPts val="513"/>
                </a:lnSpc>
                <a:spcBef>
                  <a:spcPts val="32"/>
                </a:spcBef>
                <a:defRPr/>
              </a:pPr>
              <a:endParaRPr sz="272"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a:p>
              <a:pPr marL="92737">
                <a:defRPr/>
              </a:pP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F</a:t>
              </a:r>
              <a:r>
                <a:rPr sz="544" spc="-7"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R</a:t>
              </a: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A</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49" name="object 70">
              <a:extLst/>
            </p:cNvPr>
            <p:cNvSpPr txBox="1"/>
            <p:nvPr/>
          </p:nvSpPr>
          <p:spPr>
            <a:xfrm>
              <a:off x="4511019" y="5376247"/>
              <a:ext cx="322186" cy="179218"/>
            </a:xfrm>
            <a:prstGeom prst="rect">
              <a:avLst/>
            </a:prstGeom>
          </p:spPr>
          <p:txBody>
            <a:bodyPr lIns="0" tIns="0" rIns="0" bIns="0"/>
            <a:lstStyle/>
            <a:p>
              <a:pPr marL="8640">
                <a:defRPr/>
              </a:pP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M</a:t>
              </a: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E</a:t>
              </a: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L</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0" name="object 71">
              <a:extLst/>
            </p:cNvPr>
            <p:cNvSpPr txBox="1"/>
            <p:nvPr/>
          </p:nvSpPr>
          <p:spPr>
            <a:xfrm>
              <a:off x="6553558" y="3304428"/>
              <a:ext cx="300910" cy="179218"/>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L</a:t>
              </a:r>
              <a:r>
                <a:rPr sz="544" spc="-31"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A</a:t>
              </a:r>
              <a:r>
                <a:rPr sz="54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X</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1" name="object 72">
              <a:extLst/>
            </p:cNvPr>
            <p:cNvSpPr txBox="1"/>
            <p:nvPr/>
          </p:nvSpPr>
          <p:spPr>
            <a:xfrm>
              <a:off x="7869658" y="2967622"/>
              <a:ext cx="288752" cy="179218"/>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JFK</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2" name="object 73">
              <a:extLst/>
            </p:cNvPr>
            <p:cNvSpPr txBox="1"/>
            <p:nvPr/>
          </p:nvSpPr>
          <p:spPr>
            <a:xfrm>
              <a:off x="6553558" y="2459325"/>
              <a:ext cx="311547" cy="179218"/>
            </a:xfrm>
            <a:prstGeom prst="rect">
              <a:avLst/>
            </a:prstGeom>
          </p:spPr>
          <p:txBody>
            <a:bodyPr lIns="0" tIns="0" rIns="0" bIns="0"/>
            <a:lstStyle/>
            <a:p>
              <a:pPr marL="8640">
                <a:defRPr/>
              </a:pPr>
              <a:r>
                <a:rPr sz="544" spc="-4" dirty="0">
                  <a:solidFill>
                    <a:srgbClr val="246885"/>
                  </a:solidFill>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YVR</a:t>
              </a:r>
              <a:endParaRPr sz="544"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3" name="object 74">
              <a:extLst/>
            </p:cNvPr>
            <p:cNvSpPr txBox="1"/>
            <p:nvPr/>
          </p:nvSpPr>
          <p:spPr>
            <a:xfrm>
              <a:off x="819555" y="5620354"/>
              <a:ext cx="873854" cy="157588"/>
            </a:xfrm>
            <a:prstGeom prst="rect">
              <a:avLst/>
            </a:prstGeom>
          </p:spPr>
          <p:txBody>
            <a:bodyPr lIns="0" tIns="0" rIns="0" bIns="0"/>
            <a:lstStyle/>
            <a:p>
              <a:pPr marL="8640">
                <a:defRPr/>
              </a:pPr>
              <a:r>
                <a:rPr lang="en-US" sz="680" dirty="0">
                  <a:latin typeface="Calibri" panose="020F0502020204030204" pitchFamily="34" charset="0"/>
                  <a:ea typeface="宋体" panose="02010600030101010101" pitchFamily="2" charset="-122"/>
                  <a:sym typeface="Arial" panose="020B0604020202020204" pitchFamily="34" charset="0"/>
                </a:rPr>
                <a:t>MU Self </a:t>
              </a:r>
              <a:r>
                <a:rPr lang="en-US" altLang="zh-CN" sz="680" dirty="0">
                  <a:latin typeface="Calibri" panose="020F0502020204030204" pitchFamily="34" charset="0"/>
                  <a:ea typeface="宋体" panose="02010600030101010101" pitchFamily="2" charset="-122"/>
                  <a:sym typeface="Arial" panose="020B0604020202020204" pitchFamily="34" charset="0"/>
                </a:rPr>
                <a:t>R</a:t>
              </a:r>
              <a:r>
                <a:rPr lang="en-US" sz="680" dirty="0">
                  <a:latin typeface="Calibri" panose="020F0502020204030204" pitchFamily="34" charset="0"/>
                  <a:ea typeface="宋体" panose="02010600030101010101" pitchFamily="2" charset="-122"/>
                  <a:sym typeface="Arial" panose="020B0604020202020204" pitchFamily="34" charset="0"/>
                </a:rPr>
                <a:t>oute</a:t>
              </a:r>
              <a:endParaRPr sz="680"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4" name="object 75">
              <a:extLst/>
            </p:cNvPr>
            <p:cNvSpPr/>
            <p:nvPr/>
          </p:nvSpPr>
          <p:spPr>
            <a:xfrm>
              <a:off x="313480" y="5665158"/>
              <a:ext cx="431608" cy="77249"/>
            </a:xfrm>
            <a:custGeom>
              <a:avLst/>
              <a:gdLst/>
              <a:ahLst/>
              <a:cxnLst/>
              <a:rect l="l" t="t" r="r" b="b"/>
              <a:pathLst>
                <a:path w="431800" h="76200">
                  <a:moveTo>
                    <a:pt x="304800" y="0"/>
                  </a:moveTo>
                  <a:lnTo>
                    <a:pt x="304800" y="76200"/>
                  </a:lnTo>
                  <a:lnTo>
                    <a:pt x="400050" y="47625"/>
                  </a:lnTo>
                  <a:lnTo>
                    <a:pt x="317500" y="47625"/>
                  </a:lnTo>
                  <a:lnTo>
                    <a:pt x="317500" y="28575"/>
                  </a:lnTo>
                  <a:lnTo>
                    <a:pt x="400050" y="28575"/>
                  </a:lnTo>
                  <a:lnTo>
                    <a:pt x="304800" y="0"/>
                  </a:lnTo>
                  <a:close/>
                </a:path>
                <a:path w="431800" h="76200">
                  <a:moveTo>
                    <a:pt x="304800" y="28575"/>
                  </a:moveTo>
                  <a:lnTo>
                    <a:pt x="0" y="28575"/>
                  </a:lnTo>
                  <a:lnTo>
                    <a:pt x="0" y="47625"/>
                  </a:lnTo>
                  <a:lnTo>
                    <a:pt x="304800" y="47625"/>
                  </a:lnTo>
                  <a:lnTo>
                    <a:pt x="304800" y="28575"/>
                  </a:lnTo>
                  <a:close/>
                </a:path>
                <a:path w="431800" h="76200">
                  <a:moveTo>
                    <a:pt x="400050" y="28575"/>
                  </a:moveTo>
                  <a:lnTo>
                    <a:pt x="317500" y="28575"/>
                  </a:lnTo>
                  <a:lnTo>
                    <a:pt x="317500" y="47625"/>
                  </a:lnTo>
                  <a:lnTo>
                    <a:pt x="400050" y="47625"/>
                  </a:lnTo>
                  <a:lnTo>
                    <a:pt x="431800" y="38100"/>
                  </a:lnTo>
                  <a:lnTo>
                    <a:pt x="400050" y="28575"/>
                  </a:lnTo>
                  <a:close/>
                </a:path>
              </a:pathLst>
            </a:custGeom>
            <a:solidFill>
              <a:srgbClr val="FF950C"/>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5" name="object 76">
              <a:extLst/>
            </p:cNvPr>
            <p:cNvSpPr txBox="1"/>
            <p:nvPr/>
          </p:nvSpPr>
          <p:spPr>
            <a:xfrm>
              <a:off x="2310427" y="5620354"/>
              <a:ext cx="1796340" cy="157588"/>
            </a:xfrm>
            <a:prstGeom prst="rect">
              <a:avLst/>
            </a:prstGeom>
          </p:spPr>
          <p:txBody>
            <a:bodyPr lIns="0" tIns="0" rIns="0" bIns="0"/>
            <a:lstStyle/>
            <a:p>
              <a:pPr marL="8640">
                <a:defRPr/>
              </a:pPr>
              <a:r>
                <a:rPr lang="en-US" sz="680" spc="-7"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rPr>
                <a:t>Code share Route</a:t>
              </a:r>
              <a:endParaRPr sz="680"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sp>
          <p:nvSpPr>
            <p:cNvPr id="156" name="object 77">
              <a:extLst/>
            </p:cNvPr>
            <p:cNvSpPr/>
            <p:nvPr/>
          </p:nvSpPr>
          <p:spPr>
            <a:xfrm>
              <a:off x="1804351" y="5665158"/>
              <a:ext cx="431608" cy="77249"/>
            </a:xfrm>
            <a:custGeom>
              <a:avLst/>
              <a:gdLst/>
              <a:ahLst/>
              <a:cxnLst/>
              <a:rect l="l" t="t" r="r" b="b"/>
              <a:pathLst>
                <a:path w="431800" h="76200">
                  <a:moveTo>
                    <a:pt x="304800" y="0"/>
                  </a:moveTo>
                  <a:lnTo>
                    <a:pt x="304800" y="76200"/>
                  </a:lnTo>
                  <a:lnTo>
                    <a:pt x="400050" y="47625"/>
                  </a:lnTo>
                  <a:lnTo>
                    <a:pt x="317500" y="47625"/>
                  </a:lnTo>
                  <a:lnTo>
                    <a:pt x="317500" y="28575"/>
                  </a:lnTo>
                  <a:lnTo>
                    <a:pt x="400050" y="28575"/>
                  </a:lnTo>
                  <a:lnTo>
                    <a:pt x="304800" y="0"/>
                  </a:lnTo>
                  <a:close/>
                </a:path>
                <a:path w="431800" h="76200">
                  <a:moveTo>
                    <a:pt x="304800" y="28575"/>
                  </a:moveTo>
                  <a:lnTo>
                    <a:pt x="0" y="28575"/>
                  </a:lnTo>
                  <a:lnTo>
                    <a:pt x="0" y="47625"/>
                  </a:lnTo>
                  <a:lnTo>
                    <a:pt x="304800" y="47625"/>
                  </a:lnTo>
                  <a:lnTo>
                    <a:pt x="304800" y="28575"/>
                  </a:lnTo>
                  <a:close/>
                </a:path>
                <a:path w="431800" h="76200">
                  <a:moveTo>
                    <a:pt x="400050" y="28575"/>
                  </a:moveTo>
                  <a:lnTo>
                    <a:pt x="317500" y="28575"/>
                  </a:lnTo>
                  <a:lnTo>
                    <a:pt x="317500" y="47625"/>
                  </a:lnTo>
                  <a:lnTo>
                    <a:pt x="400050" y="47625"/>
                  </a:lnTo>
                  <a:lnTo>
                    <a:pt x="431800" y="38100"/>
                  </a:lnTo>
                  <a:lnTo>
                    <a:pt x="400050" y="28575"/>
                  </a:lnTo>
                  <a:close/>
                </a:path>
              </a:pathLst>
            </a:custGeom>
            <a:solidFill>
              <a:srgbClr val="246885"/>
            </a:solidFill>
          </p:spPr>
          <p:txBody>
            <a:bodyPr lIns="0" tIns="0" rIns="0" bIns="0"/>
            <a:lstStyle/>
            <a:p>
              <a:pPr>
                <a:defRPr/>
              </a:pPr>
              <a:endParaRPr sz="748" dirty="0">
                <a:latin typeface="Calibri" panose="020F0502020204030204" pitchFamily="34" charset="0"/>
                <a:ea typeface="宋体" panose="02010600030101010101" pitchFamily="2" charset="-122"/>
                <a:cs typeface="Calibri" panose="020F0502020204030204" pitchFamily="34" charset="0"/>
                <a:sym typeface="Arial" panose="020B0604020202020204" pitchFamily="34" charset="0"/>
              </a:endParaRPr>
            </a:p>
          </p:txBody>
        </p:sp>
      </p:grpSp>
      <p:pic>
        <p:nvPicPr>
          <p:cNvPr id="157" name="图片 156"/>
          <p:cNvPicPr>
            <a:picLocks noChangeAspect="1" noChangeArrowheads="1"/>
          </p:cNvPicPr>
          <p:nvPr/>
        </p:nvPicPr>
        <p:blipFill>
          <a:blip r:embed="rId11">
            <a:extLst>
              <a:ext uri="{28A0092B-C50C-407E-A947-70E740481C1C}">
                <a14:useLocalDpi xmlns:a14="http://schemas.microsoft.com/office/drawing/2010/main" val="0"/>
              </a:ext>
            </a:extLst>
          </a:blip>
          <a:srcRect t="-406" r="75775"/>
          <a:stretch>
            <a:fillRect/>
          </a:stretch>
        </p:blipFill>
        <p:spPr bwMode="auto">
          <a:xfrm>
            <a:off x="4655521" y="4352975"/>
            <a:ext cx="391680" cy="2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图片 157"/>
          <p:cNvPicPr>
            <a:picLocks noChangeAspect="1" noChangeArrowheads="1"/>
          </p:cNvPicPr>
          <p:nvPr/>
        </p:nvPicPr>
        <p:blipFill>
          <a:blip r:embed="rId11">
            <a:extLst>
              <a:ext uri="{28A0092B-C50C-407E-A947-70E740481C1C}">
                <a14:useLocalDpi xmlns:a14="http://schemas.microsoft.com/office/drawing/2010/main" val="0"/>
              </a:ext>
            </a:extLst>
          </a:blip>
          <a:srcRect t="-406" r="75775"/>
          <a:stretch>
            <a:fillRect/>
          </a:stretch>
        </p:blipFill>
        <p:spPr bwMode="auto">
          <a:xfrm>
            <a:off x="5122081" y="3615696"/>
            <a:ext cx="391680" cy="2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图片 158"/>
          <p:cNvPicPr>
            <a:picLocks noChangeAspect="1" noChangeArrowheads="1"/>
          </p:cNvPicPr>
          <p:nvPr/>
        </p:nvPicPr>
        <p:blipFill>
          <a:blip r:embed="rId11">
            <a:extLst>
              <a:ext uri="{28A0092B-C50C-407E-A947-70E740481C1C}">
                <a14:useLocalDpi xmlns:a14="http://schemas.microsoft.com/office/drawing/2010/main" val="0"/>
              </a:ext>
            </a:extLst>
          </a:blip>
          <a:srcRect t="-406" r="75775"/>
          <a:stretch>
            <a:fillRect/>
          </a:stretch>
        </p:blipFill>
        <p:spPr bwMode="auto">
          <a:xfrm>
            <a:off x="5536801" y="3275855"/>
            <a:ext cx="391680" cy="2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图片 159"/>
          <p:cNvPicPr>
            <a:picLocks noChangeAspect="1" noChangeArrowheads="1"/>
          </p:cNvPicPr>
          <p:nvPr/>
        </p:nvPicPr>
        <p:blipFill>
          <a:blip r:embed="rId11">
            <a:extLst>
              <a:ext uri="{28A0092B-C50C-407E-A947-70E740481C1C}">
                <a14:useLocalDpi xmlns:a14="http://schemas.microsoft.com/office/drawing/2010/main" val="0"/>
              </a:ext>
            </a:extLst>
          </a:blip>
          <a:srcRect t="-406" r="75775"/>
          <a:stretch>
            <a:fillRect/>
          </a:stretch>
        </p:blipFill>
        <p:spPr bwMode="auto">
          <a:xfrm>
            <a:off x="2734561" y="3228336"/>
            <a:ext cx="390240" cy="28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图片 164">
            <a:extLst/>
          </p:cNvPr>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96196" y="1275143"/>
            <a:ext cx="694891" cy="694891"/>
          </a:xfrm>
          <a:prstGeom prst="rect">
            <a:avLst/>
          </a:prstGeom>
          <a:solidFill>
            <a:srgbClr val="00B0F0"/>
          </a:solidFill>
        </p:spPr>
      </p:pic>
      <p:sp>
        <p:nvSpPr>
          <p:cNvPr id="166" name="矩形 165">
            <a:extLst/>
          </p:cNvPr>
          <p:cNvSpPr/>
          <p:nvPr/>
        </p:nvSpPr>
        <p:spPr>
          <a:xfrm>
            <a:off x="6290129" y="1077536"/>
            <a:ext cx="2326293" cy="874085"/>
          </a:xfrm>
          <a:prstGeom prst="rect">
            <a:avLst/>
          </a:prstGeom>
          <a:ln>
            <a:noFill/>
          </a:ln>
          <a:effectLst>
            <a:glow rad="63500">
              <a:schemeClr val="accent6">
                <a:satMod val="175000"/>
                <a:alpha val="40000"/>
              </a:schemeClr>
            </a:glow>
            <a:reflection blurRad="6350" stA="50000" endA="300" endPos="90000" dir="5400000" sy="-100000" algn="bl" rotWithShape="0"/>
          </a:effectLst>
          <a:scene3d>
            <a:camera prst="orthographicFront"/>
            <a:lightRig rig="threePt" dir="t"/>
          </a:scene3d>
        </p:spPr>
        <p:txBody>
          <a:bodyPr>
            <a:spAutoFit/>
          </a:bodyPr>
          <a:lstStyle/>
          <a:p>
            <a:pPr algn="ctr">
              <a:defRPr/>
            </a:pPr>
            <a:r>
              <a:rPr lang="en-US" altLang="zh-CN" sz="2540" dirty="0">
                <a:solidFill>
                  <a:srgbClr val="002060"/>
                </a:solidFill>
                <a:ea typeface="微软雅黑" panose="020B0503020204020204" pitchFamily="34" charset="-122"/>
                <a:cs typeface="Calibri" panose="020F0502020204030204" pitchFamily="34" charset="0"/>
                <a:sym typeface="Arial" panose="020B0604020202020204" pitchFamily="34" charset="0"/>
              </a:rPr>
              <a:t>Aircraft</a:t>
            </a:r>
            <a:r>
              <a:rPr lang="en-US" altLang="zh-CN" sz="2540" dirty="0">
                <a:solidFill>
                  <a:srgbClr val="FF0000"/>
                </a:solidFill>
                <a:ea typeface="微软雅黑" panose="020B0503020204020204" pitchFamily="34" charset="-122"/>
                <a:cs typeface="Calibri" panose="020F0502020204030204" pitchFamily="34" charset="0"/>
                <a:sym typeface="Arial" panose="020B0604020202020204" pitchFamily="34" charset="0"/>
              </a:rPr>
              <a:t>      600+</a:t>
            </a:r>
          </a:p>
          <a:p>
            <a:pPr algn="ctr">
              <a:defRPr/>
            </a:pPr>
            <a:r>
              <a:rPr lang="en-US" altLang="zh-CN" sz="2540" dirty="0">
                <a:solidFill>
                  <a:srgbClr val="002060"/>
                </a:solidFill>
                <a:ea typeface="微软雅黑" panose="020B0503020204020204" pitchFamily="34" charset="-122"/>
                <a:cs typeface="Calibri" panose="020F0502020204030204" pitchFamily="34" charset="0"/>
                <a:sym typeface="Arial" panose="020B0604020202020204" pitchFamily="34" charset="0"/>
              </a:rPr>
              <a:t>Average age </a:t>
            </a:r>
            <a:r>
              <a:rPr lang="en-US" altLang="zh-CN" sz="2540" dirty="0">
                <a:solidFill>
                  <a:srgbClr val="FF0000"/>
                </a:solidFill>
                <a:ea typeface="微软雅黑" panose="020B0503020204020204" pitchFamily="34" charset="-122"/>
                <a:cs typeface="Calibri" panose="020F0502020204030204" pitchFamily="34" charset="0"/>
                <a:sym typeface="Arial" panose="020B0604020202020204" pitchFamily="34" charset="0"/>
              </a:rPr>
              <a:t>5.5</a:t>
            </a:r>
            <a:endParaRPr lang="zh-CN" altLang="en-US" sz="2540" dirty="0">
              <a:solidFill>
                <a:srgbClr val="FF0000"/>
              </a:solidFill>
              <a:ea typeface="微软雅黑" panose="020B0503020204020204" pitchFamily="34" charset="-122"/>
              <a:cs typeface="Calibri" panose="020F0502020204030204" pitchFamily="34" charset="0"/>
              <a:sym typeface="Arial" panose="020B0604020202020204" pitchFamily="34" charset="0"/>
            </a:endParaRPr>
          </a:p>
        </p:txBody>
      </p:sp>
      <p:sp>
        <p:nvSpPr>
          <p:cNvPr id="167" name="矩形 166">
            <a:extLst/>
          </p:cNvPr>
          <p:cNvSpPr/>
          <p:nvPr/>
        </p:nvSpPr>
        <p:spPr>
          <a:xfrm>
            <a:off x="2369520" y="4529209"/>
            <a:ext cx="2373120" cy="762388"/>
          </a:xfrm>
          <a:prstGeom prst="rect">
            <a:avLst/>
          </a:prstGeom>
          <a:effectLst>
            <a:outerShdw blurRad="50800" dist="38100" dir="2700000" algn="tl" rotWithShape="0">
              <a:prstClr val="black">
                <a:alpha val="40000"/>
              </a:prstClr>
            </a:outerShdw>
          </a:effectLst>
        </p:spPr>
        <p:txBody>
          <a:bodyPr>
            <a:spAutoFit/>
          </a:bodyPr>
          <a:lstStyle/>
          <a:p>
            <a:pPr algn="ctr">
              <a:defRPr/>
            </a:pPr>
            <a:r>
              <a:rPr lang="en-US" altLang="zh-CN" sz="2177" dirty="0">
                <a:solidFill>
                  <a:srgbClr val="FF0000"/>
                </a:solidFill>
                <a:ea typeface="微软雅黑" panose="020B0503020204020204" pitchFamily="34" charset="-122"/>
                <a:cs typeface="Calibri" panose="020F0502020204030204" pitchFamily="34" charset="0"/>
                <a:sym typeface="Arial" panose="020B0604020202020204" pitchFamily="34" charset="0"/>
              </a:rPr>
              <a:t>Total  15.79 million hours of safe flight</a:t>
            </a:r>
            <a:endParaRPr lang="zh-CN" altLang="en-US" sz="2177" dirty="0">
              <a:solidFill>
                <a:srgbClr val="FF0000"/>
              </a:solidFill>
              <a:ea typeface="微软雅黑" panose="020B0503020204020204" pitchFamily="34" charset="-122"/>
              <a:cs typeface="Calibri" panose="020F0502020204030204" pitchFamily="34" charset="0"/>
              <a:sym typeface="Arial" panose="020B0604020202020204" pitchFamily="34" charset="0"/>
            </a:endParaRPr>
          </a:p>
        </p:txBody>
      </p:sp>
      <p:sp>
        <p:nvSpPr>
          <p:cNvPr id="168" name="矩形 167">
            <a:extLst/>
          </p:cNvPr>
          <p:cNvSpPr/>
          <p:nvPr/>
        </p:nvSpPr>
        <p:spPr>
          <a:xfrm>
            <a:off x="4945680" y="4123295"/>
            <a:ext cx="2221920" cy="762388"/>
          </a:xfrm>
          <a:prstGeom prst="rect">
            <a:avLst/>
          </a:prstGeom>
          <a:effectLst>
            <a:outerShdw blurRad="50800" dist="38100" dir="2700000" algn="tl" rotWithShape="0">
              <a:prstClr val="black">
                <a:alpha val="40000"/>
              </a:prstClr>
            </a:outerShdw>
          </a:effectLst>
        </p:spPr>
        <p:txBody>
          <a:bodyPr>
            <a:spAutoFit/>
          </a:bodyPr>
          <a:lstStyle/>
          <a:p>
            <a:pPr algn="ctr">
              <a:defRPr/>
            </a:pPr>
            <a:r>
              <a:rPr lang="en-US" altLang="zh-CN" sz="2177" dirty="0">
                <a:solidFill>
                  <a:srgbClr val="FF0000"/>
                </a:solidFill>
                <a:ea typeface="微软雅黑" panose="020B0503020204020204" pitchFamily="34" charset="-122"/>
                <a:cs typeface="Calibri" panose="020F0502020204030204" pitchFamily="34" charset="0"/>
                <a:sym typeface="Arial" panose="020B0604020202020204" pitchFamily="34" charset="0"/>
              </a:rPr>
              <a:t>Total 154 months of safe flight</a:t>
            </a:r>
            <a:endParaRPr lang="zh-CN" altLang="en-US" sz="2177" dirty="0">
              <a:solidFill>
                <a:srgbClr val="FF0000"/>
              </a:solidFill>
              <a:ea typeface="微软雅黑" panose="020B0503020204020204" pitchFamily="34" charset="-122"/>
              <a:cs typeface="Calibri" panose="020F0502020204030204" pitchFamily="34" charset="0"/>
              <a:sym typeface="Arial" panose="020B0604020202020204" pitchFamily="34" charset="0"/>
            </a:endParaRPr>
          </a:p>
        </p:txBody>
      </p:sp>
      <p:sp>
        <p:nvSpPr>
          <p:cNvPr id="6156" name="TextBox 24"/>
          <p:cNvSpPr txBox="1">
            <a:spLocks noChangeArrowheads="1"/>
          </p:cNvSpPr>
          <p:nvPr/>
        </p:nvSpPr>
        <p:spPr bwMode="auto">
          <a:xfrm>
            <a:off x="326881" y="1043855"/>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GENERAL SITUATION</a:t>
            </a:r>
          </a:p>
        </p:txBody>
      </p:sp>
      <p:pic>
        <p:nvPicPr>
          <p:cNvPr id="75" name="Picture 2" descr="C:\Users\wumin\Desktop\++9.png">
            <a:extLst>
              <a:ext uri="{FF2B5EF4-FFF2-40B4-BE49-F238E27FC236}">
                <a16:creationId xmlns:a16="http://schemas.microsoft.com/office/drawing/2014/main" id="{396241E5-CABA-4F67-A71D-B8DC460DD4D6}"/>
              </a:ext>
            </a:extLst>
          </p:cNvPr>
          <p:cNvPicPr>
            <a:picLocks noChangeAspect="1" noChangeArrowheads="1"/>
          </p:cNvPicPr>
          <p:nvPr/>
        </p:nvPicPr>
        <p:blipFill>
          <a:blip r:embed="rId13" cstate="print"/>
          <a:srcRect/>
          <a:stretch>
            <a:fillRect/>
          </a:stretch>
        </p:blipFill>
        <p:spPr bwMode="auto">
          <a:xfrm>
            <a:off x="609546" y="470371"/>
            <a:ext cx="2088290" cy="339844"/>
          </a:xfrm>
          <a:prstGeom prst="rect">
            <a:avLst/>
          </a:prstGeom>
          <a:noFill/>
        </p:spPr>
      </p:pic>
      <p:sp>
        <p:nvSpPr>
          <p:cNvPr id="76" name="标题 3">
            <a:extLst>
              <a:ext uri="{FF2B5EF4-FFF2-40B4-BE49-F238E27FC236}">
                <a16:creationId xmlns:a16="http://schemas.microsoft.com/office/drawing/2014/main" id="{F0B6DCF1-B3B0-4E53-975A-31BA852E4BD5}"/>
              </a:ext>
            </a:extLst>
          </p:cNvPr>
          <p:cNvSpPr>
            <a:spLocks noGrp="1"/>
          </p:cNvSpPr>
          <p:nvPr/>
        </p:nvSpPr>
        <p:spPr>
          <a:xfrm>
            <a:off x="2808391" y="121090"/>
            <a:ext cx="6444259" cy="6891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ea typeface="华文中宋" pitchFamily="2" charset="-122"/>
                <a:sym typeface="+mn-ea"/>
              </a:rPr>
              <a:t>Introduction about  CEA</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860145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ppt_x"/>
                                          </p:val>
                                        </p:tav>
                                        <p:tav tm="100000">
                                          <p:val>
                                            <p:strVal val="#ppt_x"/>
                                          </p:val>
                                        </p:tav>
                                      </p:tavLst>
                                    </p:anim>
                                    <p:anim calcmode="lin" valueType="num">
                                      <p:cBhvr additive="base">
                                        <p:cTn id="8" dur="500" fill="hold"/>
                                        <p:tgtEl>
                                          <p:spTgt spid="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fill="hold"/>
                                        <p:tgtEl>
                                          <p:spTgt spid="166"/>
                                        </p:tgtEl>
                                        <p:attrNameLst>
                                          <p:attrName>ppt_x</p:attrName>
                                        </p:attrNameLst>
                                      </p:cBhvr>
                                      <p:tavLst>
                                        <p:tav tm="0">
                                          <p:val>
                                            <p:strVal val="#ppt_x"/>
                                          </p:val>
                                        </p:tav>
                                        <p:tav tm="100000">
                                          <p:val>
                                            <p:strVal val="#ppt_x"/>
                                          </p:val>
                                        </p:tav>
                                      </p:tavLst>
                                    </p:anim>
                                    <p:anim calcmode="lin" valueType="num">
                                      <p:cBhvr additive="base">
                                        <p:cTn id="1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1000"/>
                                        <p:tgtEl>
                                          <p:spTgt spid="167"/>
                                        </p:tgtEl>
                                      </p:cBhvr>
                                    </p:animEffect>
                                    <p:anim calcmode="lin" valueType="num">
                                      <p:cBhvr>
                                        <p:cTn id="23" dur="1000" fill="hold"/>
                                        <p:tgtEl>
                                          <p:spTgt spid="167"/>
                                        </p:tgtEl>
                                        <p:attrNameLst>
                                          <p:attrName>ppt_x</p:attrName>
                                        </p:attrNameLst>
                                      </p:cBhvr>
                                      <p:tavLst>
                                        <p:tav tm="0">
                                          <p:val>
                                            <p:strVal val="#ppt_x"/>
                                          </p:val>
                                        </p:tav>
                                        <p:tav tm="100000">
                                          <p:val>
                                            <p:strVal val="#ppt_x"/>
                                          </p:val>
                                        </p:tav>
                                      </p:tavLst>
                                    </p:anim>
                                    <p:anim calcmode="lin" valueType="num">
                                      <p:cBhvr>
                                        <p:cTn id="24" dur="1000" fill="hold"/>
                                        <p:tgtEl>
                                          <p:spTgt spid="16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1000"/>
                                        <p:tgtEl>
                                          <p:spTgt spid="168"/>
                                        </p:tgtEl>
                                      </p:cBhvr>
                                    </p:animEffect>
                                    <p:anim calcmode="lin" valueType="num">
                                      <p:cBhvr>
                                        <p:cTn id="28" dur="1000" fill="hold"/>
                                        <p:tgtEl>
                                          <p:spTgt spid="168"/>
                                        </p:tgtEl>
                                        <p:attrNameLst>
                                          <p:attrName>ppt_x</p:attrName>
                                        </p:attrNameLst>
                                      </p:cBhvr>
                                      <p:tavLst>
                                        <p:tav tm="0">
                                          <p:val>
                                            <p:strVal val="#ppt_x"/>
                                          </p:val>
                                        </p:tav>
                                        <p:tav tm="100000">
                                          <p:val>
                                            <p:strVal val="#ppt_x"/>
                                          </p:val>
                                        </p:tav>
                                      </p:tavLst>
                                    </p:anim>
                                    <p:anim calcmode="lin" valueType="num">
                                      <p:cBhvr>
                                        <p:cTn id="29" dur="1000" fill="hold"/>
                                        <p:tgtEl>
                                          <p:spTgt spid="16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1000"/>
                                        <p:tgtEl>
                                          <p:spTgt spid="6146"/>
                                        </p:tgtEl>
                                      </p:cBhvr>
                                    </p:animEffect>
                                    <p:anim calcmode="lin" valueType="num">
                                      <p:cBhvr>
                                        <p:cTn id="33" dur="1000" fill="hold"/>
                                        <p:tgtEl>
                                          <p:spTgt spid="6146"/>
                                        </p:tgtEl>
                                        <p:attrNameLst>
                                          <p:attrName>ppt_x</p:attrName>
                                        </p:attrNameLst>
                                      </p:cBhvr>
                                      <p:tavLst>
                                        <p:tav tm="0">
                                          <p:val>
                                            <p:strVal val="#ppt_x"/>
                                          </p:val>
                                        </p:tav>
                                        <p:tav tm="100000">
                                          <p:val>
                                            <p:strVal val="#ppt_x"/>
                                          </p:val>
                                        </p:tav>
                                      </p:tavLst>
                                    </p:anim>
                                    <p:anim calcmode="lin" valueType="num">
                                      <p:cBhvr>
                                        <p:cTn id="34" dur="1000" fill="hold"/>
                                        <p:tgtEl>
                                          <p:spTgt spid="614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1000"/>
                                        <p:tgtEl>
                                          <p:spTgt spid="157"/>
                                        </p:tgtEl>
                                      </p:cBhvr>
                                    </p:animEffect>
                                    <p:anim calcmode="lin" valueType="num">
                                      <p:cBhvr>
                                        <p:cTn id="38" dur="1000" fill="hold"/>
                                        <p:tgtEl>
                                          <p:spTgt spid="157"/>
                                        </p:tgtEl>
                                        <p:attrNameLst>
                                          <p:attrName>ppt_x</p:attrName>
                                        </p:attrNameLst>
                                      </p:cBhvr>
                                      <p:tavLst>
                                        <p:tav tm="0">
                                          <p:val>
                                            <p:strVal val="#ppt_x"/>
                                          </p:val>
                                        </p:tav>
                                        <p:tav tm="100000">
                                          <p:val>
                                            <p:strVal val="#ppt_x"/>
                                          </p:val>
                                        </p:tav>
                                      </p:tavLst>
                                    </p:anim>
                                    <p:anim calcmode="lin" valueType="num">
                                      <p:cBhvr>
                                        <p:cTn id="39" dur="1000" fill="hold"/>
                                        <p:tgtEl>
                                          <p:spTgt spid="15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1000"/>
                                        <p:tgtEl>
                                          <p:spTgt spid="158"/>
                                        </p:tgtEl>
                                      </p:cBhvr>
                                    </p:animEffect>
                                    <p:anim calcmode="lin" valueType="num">
                                      <p:cBhvr>
                                        <p:cTn id="43" dur="1000" fill="hold"/>
                                        <p:tgtEl>
                                          <p:spTgt spid="158"/>
                                        </p:tgtEl>
                                        <p:attrNameLst>
                                          <p:attrName>ppt_x</p:attrName>
                                        </p:attrNameLst>
                                      </p:cBhvr>
                                      <p:tavLst>
                                        <p:tav tm="0">
                                          <p:val>
                                            <p:strVal val="#ppt_x"/>
                                          </p:val>
                                        </p:tav>
                                        <p:tav tm="100000">
                                          <p:val>
                                            <p:strVal val="#ppt_x"/>
                                          </p:val>
                                        </p:tav>
                                      </p:tavLst>
                                    </p:anim>
                                    <p:anim calcmode="lin" valueType="num">
                                      <p:cBhvr>
                                        <p:cTn id="44" dur="1000" fill="hold"/>
                                        <p:tgtEl>
                                          <p:spTgt spid="15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anim calcmode="lin" valueType="num">
                                      <p:cBhvr>
                                        <p:cTn id="48" dur="1000" fill="hold"/>
                                        <p:tgtEl>
                                          <p:spTgt spid="160"/>
                                        </p:tgtEl>
                                        <p:attrNameLst>
                                          <p:attrName>ppt_x</p:attrName>
                                        </p:attrNameLst>
                                      </p:cBhvr>
                                      <p:tavLst>
                                        <p:tav tm="0">
                                          <p:val>
                                            <p:strVal val="#ppt_x"/>
                                          </p:val>
                                        </p:tav>
                                        <p:tav tm="100000">
                                          <p:val>
                                            <p:strVal val="#ppt_x"/>
                                          </p:val>
                                        </p:tav>
                                      </p:tavLst>
                                    </p:anim>
                                    <p:anim calcmode="lin" valueType="num">
                                      <p:cBhvr>
                                        <p:cTn id="49" dur="1000" fill="hold"/>
                                        <p:tgtEl>
                                          <p:spTgt spid="16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1000"/>
                                        <p:tgtEl>
                                          <p:spTgt spid="159"/>
                                        </p:tgtEl>
                                      </p:cBhvr>
                                    </p:animEffect>
                                    <p:anim calcmode="lin" valueType="num">
                                      <p:cBhvr>
                                        <p:cTn id="53" dur="1000" fill="hold"/>
                                        <p:tgtEl>
                                          <p:spTgt spid="159"/>
                                        </p:tgtEl>
                                        <p:attrNameLst>
                                          <p:attrName>ppt_x</p:attrName>
                                        </p:attrNameLst>
                                      </p:cBhvr>
                                      <p:tavLst>
                                        <p:tav tm="0">
                                          <p:val>
                                            <p:strVal val="#ppt_x"/>
                                          </p:val>
                                        </p:tav>
                                        <p:tav tm="100000">
                                          <p:val>
                                            <p:strVal val="#ppt_x"/>
                                          </p:val>
                                        </p:tav>
                                      </p:tavLst>
                                    </p:anim>
                                    <p:anim calcmode="lin" valueType="num">
                                      <p:cBhvr>
                                        <p:cTn id="54"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nvPr>
        </p:nvGraphicFramePr>
        <p:xfrm>
          <a:off x="4680488" y="5967216"/>
          <a:ext cx="345600" cy="434599"/>
        </p:xfrm>
        <a:graphic>
          <a:graphicData uri="http://schemas.openxmlformats.org/presentationml/2006/ole">
            <mc:AlternateContent xmlns:mc="http://schemas.openxmlformats.org/markup-compatibility/2006">
              <mc:Choice xmlns:v="urn:schemas-microsoft-com:vml" Requires="v">
                <p:oleObj spid="_x0000_s2471" name="包" r:id="rId4" imgW="379379" imgH="466928" progId="Package">
                  <p:embed/>
                </p:oleObj>
              </mc:Choice>
              <mc:Fallback>
                <p:oleObj name="包" r:id="rId4" imgW="379379" imgH="466928" progId="Package">
                  <p:embed/>
                  <p:pic>
                    <p:nvPicPr>
                      <p:cNvPr id="81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488" y="5967216"/>
                        <a:ext cx="345600" cy="434599"/>
                      </a:xfrm>
                      <a:prstGeom prst="rect">
                        <a:avLst/>
                      </a:prstGeom>
                      <a:noFill/>
                      <a:ln>
                        <a:noFill/>
                      </a:ln>
                      <a:effectLst/>
                      <a:extLst/>
                    </p:spPr>
                  </p:pic>
                </p:oleObj>
              </mc:Fallback>
            </mc:AlternateContent>
          </a:graphicData>
        </a:graphic>
      </p:graphicFrame>
      <p:sp>
        <p:nvSpPr>
          <p:cNvPr id="12291" name="TextBox 24"/>
          <p:cNvSpPr txBox="1">
            <a:spLocks noChangeArrowheads="1"/>
          </p:cNvSpPr>
          <p:nvPr/>
        </p:nvSpPr>
        <p:spPr bwMode="auto">
          <a:xfrm>
            <a:off x="326880" y="913828"/>
            <a:ext cx="9078614"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SAFETY  MANAGEMENT SYSTEM </a:t>
            </a:r>
          </a:p>
        </p:txBody>
      </p:sp>
      <p:pic>
        <p:nvPicPr>
          <p:cNvPr id="8196" name="图片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397" y="2095049"/>
            <a:ext cx="3040546" cy="342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矩形 36"/>
          <p:cNvSpPr>
            <a:spLocks noChangeArrowheads="1"/>
          </p:cNvSpPr>
          <p:nvPr/>
        </p:nvSpPr>
        <p:spPr bwMode="auto">
          <a:xfrm>
            <a:off x="638408" y="1802736"/>
            <a:ext cx="4652085" cy="4271175"/>
          </a:xfrm>
          <a:prstGeom prst="rect">
            <a:avLst/>
          </a:prstGeom>
          <a:solidFill>
            <a:srgbClr val="FFFFFF"/>
          </a:solidFill>
          <a:ln w="25400">
            <a:solidFill>
              <a:srgbClr val="969696"/>
            </a:solidFill>
            <a:miter lim="800000"/>
            <a:headEnd/>
            <a:tailEnd/>
          </a:ln>
        </p:spPr>
        <p:txBody>
          <a:bodyPr anchor="ct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812">
              <a:latin typeface="Calibri" pitchFamily="34" charset="0"/>
              <a:ea typeface="微软雅黑" pitchFamily="34" charset="-122"/>
            </a:endParaRPr>
          </a:p>
        </p:txBody>
      </p:sp>
      <p:sp>
        <p:nvSpPr>
          <p:cNvPr id="8198" name="矩形 37"/>
          <p:cNvSpPr>
            <a:spLocks noChangeArrowheads="1"/>
          </p:cNvSpPr>
          <p:nvPr/>
        </p:nvSpPr>
        <p:spPr bwMode="auto">
          <a:xfrm>
            <a:off x="1463056" y="1591761"/>
            <a:ext cx="3038400" cy="936017"/>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zh-CN" altLang="en-US" sz="2631">
              <a:solidFill>
                <a:srgbClr val="FFFFFF"/>
              </a:solidFill>
              <a:latin typeface="Calibri" pitchFamily="34" charset="0"/>
              <a:ea typeface="微软雅黑" pitchFamily="34" charset="-122"/>
            </a:endParaRPr>
          </a:p>
        </p:txBody>
      </p:sp>
      <p:sp>
        <p:nvSpPr>
          <p:cNvPr id="8199" name="文本框 38"/>
          <p:cNvSpPr txBox="1">
            <a:spLocks noChangeArrowheads="1"/>
          </p:cNvSpPr>
          <p:nvPr/>
        </p:nvSpPr>
        <p:spPr bwMode="auto">
          <a:xfrm>
            <a:off x="1643056" y="1662321"/>
            <a:ext cx="2678400"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en-US" altLang="zh-CN" sz="2540" dirty="0">
                <a:solidFill>
                  <a:schemeClr val="bg1"/>
                </a:solidFill>
                <a:latin typeface="Calibri" pitchFamily="34" charset="0"/>
                <a:ea typeface="微软雅黑" pitchFamily="34" charset="-122"/>
              </a:rPr>
              <a:t>Decision-making Mechanism</a:t>
            </a:r>
          </a:p>
        </p:txBody>
      </p:sp>
      <p:sp>
        <p:nvSpPr>
          <p:cNvPr id="8200" name="矩形 39"/>
          <p:cNvSpPr>
            <a:spLocks noChangeArrowheads="1"/>
          </p:cNvSpPr>
          <p:nvPr/>
        </p:nvSpPr>
        <p:spPr bwMode="auto">
          <a:xfrm>
            <a:off x="688281" y="2742718"/>
            <a:ext cx="4552336" cy="291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lnSpc>
                <a:spcPct val="120000"/>
              </a:lnSpc>
              <a:spcBef>
                <a:spcPct val="20000"/>
              </a:spcBef>
            </a:pPr>
            <a:r>
              <a:rPr lang="en-US" altLang="zh-CN" sz="2903" dirty="0">
                <a:latin typeface="Times New Roman" panose="02020603050405020304" pitchFamily="18" charset="0"/>
                <a:ea typeface="微软雅黑" pitchFamily="34" charset="-122"/>
                <a:cs typeface="Times New Roman" panose="02020603050405020304" pitchFamily="18" charset="0"/>
              </a:rPr>
              <a:t>In 2010</a:t>
            </a:r>
            <a:r>
              <a:rPr lang="en-US" altLang="zh-CN" sz="2540" dirty="0">
                <a:latin typeface="Times New Roman" panose="02020603050405020304" pitchFamily="18" charset="0"/>
                <a:ea typeface="微软雅黑" pitchFamily="34" charset="-122"/>
                <a:cs typeface="Times New Roman" panose="02020603050405020304" pitchFamily="18" charset="0"/>
              </a:rPr>
              <a:t>, </a:t>
            </a:r>
            <a:r>
              <a:rPr lang="en-US" altLang="zh-CN" sz="2177" b="0" dirty="0">
                <a:latin typeface="Times New Roman" panose="02020603050405020304" pitchFamily="18" charset="0"/>
                <a:ea typeface="微软雅黑" pitchFamily="34" charset="-122"/>
                <a:cs typeface="Times New Roman" panose="02020603050405020304" pitchFamily="18" charset="0"/>
              </a:rPr>
              <a:t>As a carrier that strives for “world-class”, CEA tried to combine safety  management with information technology to make up for the shortcomings of traditional management methods and strived to make safe operation more reliable.</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6</a:t>
            </a:fld>
            <a:endParaRPr lang="zh-CN" altLang="zh-CN"/>
          </a:p>
        </p:txBody>
      </p:sp>
      <p:pic>
        <p:nvPicPr>
          <p:cNvPr id="10" name="Picture 2" descr="C:\Users\wumin\Desktop\++9.png">
            <a:extLst>
              <a:ext uri="{FF2B5EF4-FFF2-40B4-BE49-F238E27FC236}">
                <a16:creationId xmlns:a16="http://schemas.microsoft.com/office/drawing/2014/main" id="{872A91B1-2693-4D61-BD27-C70970EB13E9}"/>
              </a:ext>
            </a:extLst>
          </p:cNvPr>
          <p:cNvPicPr>
            <a:picLocks noChangeAspect="1" noChangeArrowheads="1"/>
          </p:cNvPicPr>
          <p:nvPr/>
        </p:nvPicPr>
        <p:blipFill>
          <a:blip r:embed="rId7" cstate="print"/>
          <a:srcRect/>
          <a:stretch>
            <a:fillRect/>
          </a:stretch>
        </p:blipFill>
        <p:spPr bwMode="auto">
          <a:xfrm>
            <a:off x="609546" y="470371"/>
            <a:ext cx="2088290" cy="339844"/>
          </a:xfrm>
          <a:prstGeom prst="rect">
            <a:avLst/>
          </a:prstGeom>
          <a:noFill/>
        </p:spPr>
      </p:pic>
      <p:sp>
        <p:nvSpPr>
          <p:cNvPr id="11" name="标题 3">
            <a:extLst>
              <a:ext uri="{FF2B5EF4-FFF2-40B4-BE49-F238E27FC236}">
                <a16:creationId xmlns:a16="http://schemas.microsoft.com/office/drawing/2014/main" id="{6B530216-5AE5-4973-9017-FC7D49F105C3}"/>
              </a:ext>
            </a:extLst>
          </p:cNvPr>
          <p:cNvSpPr>
            <a:spLocks noGrp="1"/>
          </p:cNvSpPr>
          <p:nvPr/>
        </p:nvSpPr>
        <p:spPr>
          <a:xfrm>
            <a:off x="2808391" y="121090"/>
            <a:ext cx="6444259" cy="6891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br>
              <a:rPr lang="en-US" altLang="zh-CN" sz="3200" b="1" dirty="0">
                <a:solidFill>
                  <a:srgbClr val="2A5390"/>
                </a:solidFill>
                <a:latin typeface="华文中宋" pitchFamily="2" charset="-122"/>
                <a:ea typeface="华文中宋" pitchFamily="2" charset="-122"/>
                <a:sym typeface="+mn-ea"/>
              </a:rPr>
            </a:br>
            <a:r>
              <a:rPr lang="en-US" altLang="zh-CN" sz="3200" b="1" dirty="0">
                <a:solidFill>
                  <a:srgbClr val="FF0000"/>
                </a:solidFill>
                <a:ea typeface="华文中宋" pitchFamily="2" charset="-122"/>
                <a:sym typeface="+mn-ea"/>
              </a:rPr>
              <a:t>Introduction about  CEA</a:t>
            </a:r>
            <a:endParaRPr lang="en-US" altLang="zh-CN" sz="3200" b="1" dirty="0">
              <a:solidFill>
                <a:srgbClr val="2A5390"/>
              </a:solidFill>
              <a:effectLst>
                <a:outerShdw blurRad="38100" dist="38100" dir="2700000" algn="tl">
                  <a:srgbClr val="000000">
                    <a:alpha val="43137"/>
                  </a:srgbClr>
                </a:outerShdw>
              </a:effectLst>
              <a:latin typeface="华文中宋" pitchFamily="2" charset="-122"/>
              <a:ea typeface="华文中宋"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4"/>
          <p:cNvSpPr txBox="1">
            <a:spLocks noChangeArrowheads="1"/>
          </p:cNvSpPr>
          <p:nvPr/>
        </p:nvSpPr>
        <p:spPr bwMode="auto">
          <a:xfrm>
            <a:off x="326881" y="1043855"/>
            <a:ext cx="8229486"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lvl="0"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SAFETY  MANAGEMENT SYSTEM </a:t>
            </a:r>
          </a:p>
        </p:txBody>
      </p:sp>
      <p:sp>
        <p:nvSpPr>
          <p:cNvPr id="9219" name="Rectangle 192"/>
          <p:cNvSpPr>
            <a:spLocks noChangeArrowheads="1"/>
          </p:cNvSpPr>
          <p:nvPr/>
        </p:nvSpPr>
        <p:spPr bwMode="auto">
          <a:xfrm>
            <a:off x="1374210" y="2247133"/>
            <a:ext cx="2764800" cy="153936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en-US" altLang="zh-CN" sz="2177">
              <a:solidFill>
                <a:srgbClr val="FFFFFF"/>
              </a:solidFill>
              <a:latin typeface="Calibri" pitchFamily="34" charset="0"/>
            </a:endParaRPr>
          </a:p>
        </p:txBody>
      </p:sp>
      <p:sp>
        <p:nvSpPr>
          <p:cNvPr id="9220" name="Rectangle 140"/>
          <p:cNvSpPr>
            <a:spLocks noChangeArrowheads="1"/>
          </p:cNvSpPr>
          <p:nvPr/>
        </p:nvSpPr>
        <p:spPr bwMode="auto">
          <a:xfrm>
            <a:off x="5041168" y="2235613"/>
            <a:ext cx="2764800" cy="1539360"/>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en-US" altLang="zh-CN" sz="2177">
              <a:solidFill>
                <a:srgbClr val="FFFFFF"/>
              </a:solidFill>
              <a:latin typeface="Calibri" pitchFamily="34" charset="0"/>
            </a:endParaRPr>
          </a:p>
        </p:txBody>
      </p:sp>
      <p:sp>
        <p:nvSpPr>
          <p:cNvPr id="9221" name="Rectangle 141"/>
          <p:cNvSpPr>
            <a:spLocks noChangeArrowheads="1"/>
          </p:cNvSpPr>
          <p:nvPr/>
        </p:nvSpPr>
        <p:spPr bwMode="auto">
          <a:xfrm>
            <a:off x="5045555" y="3923293"/>
            <a:ext cx="2764800" cy="1539360"/>
          </a:xfrm>
          <a:prstGeom prst="rect">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en-US" altLang="zh-CN" sz="2177">
              <a:solidFill>
                <a:srgbClr val="FFFFFF"/>
              </a:solidFill>
              <a:latin typeface="Calibri" pitchFamily="34" charset="0"/>
            </a:endParaRPr>
          </a:p>
        </p:txBody>
      </p:sp>
      <p:sp>
        <p:nvSpPr>
          <p:cNvPr id="9222" name="Rectangle 149"/>
          <p:cNvSpPr>
            <a:spLocks noChangeArrowheads="1"/>
          </p:cNvSpPr>
          <p:nvPr/>
        </p:nvSpPr>
        <p:spPr bwMode="auto">
          <a:xfrm>
            <a:off x="1374210" y="3934813"/>
            <a:ext cx="2764800" cy="1537920"/>
          </a:xfrm>
          <a:prstGeom prst="rect">
            <a:avLst/>
          </a:prstGeom>
          <a:solidFill>
            <a:srgbClr val="0075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endParaRPr lang="en-US" altLang="zh-CN" sz="2177">
              <a:solidFill>
                <a:srgbClr val="FFFFFF"/>
              </a:solidFill>
              <a:latin typeface="Calibri" pitchFamily="34" charset="0"/>
            </a:endParaRPr>
          </a:p>
        </p:txBody>
      </p:sp>
      <p:sp>
        <p:nvSpPr>
          <p:cNvPr id="9225" name="Freeform 6"/>
          <p:cNvSpPr>
            <a:spLocks noEditPoints="1"/>
          </p:cNvSpPr>
          <p:nvPr/>
        </p:nvSpPr>
        <p:spPr bwMode="auto">
          <a:xfrm>
            <a:off x="2426851" y="2440747"/>
            <a:ext cx="596160" cy="434880"/>
          </a:xfrm>
          <a:custGeom>
            <a:avLst/>
            <a:gdLst>
              <a:gd name="T0" fmla="*/ 2147483647 w 1058"/>
              <a:gd name="T1" fmla="*/ 2147483647 h 771"/>
              <a:gd name="T2" fmla="*/ 2147483647 w 1058"/>
              <a:gd name="T3" fmla="*/ 2147483647 h 771"/>
              <a:gd name="T4" fmla="*/ 2147483647 w 1058"/>
              <a:gd name="T5" fmla="*/ 2147483647 h 771"/>
              <a:gd name="T6" fmla="*/ 2147483647 w 1058"/>
              <a:gd name="T7" fmla="*/ 2147483647 h 771"/>
              <a:gd name="T8" fmla="*/ 2147483647 w 1058"/>
              <a:gd name="T9" fmla="*/ 2147483647 h 771"/>
              <a:gd name="T10" fmla="*/ 2147483647 w 1058"/>
              <a:gd name="T11" fmla="*/ 2147483647 h 771"/>
              <a:gd name="T12" fmla="*/ 2147483647 w 1058"/>
              <a:gd name="T13" fmla="*/ 2147483647 h 771"/>
              <a:gd name="T14" fmla="*/ 2147483647 w 1058"/>
              <a:gd name="T15" fmla="*/ 2147483647 h 771"/>
              <a:gd name="T16" fmla="*/ 0 w 1058"/>
              <a:gd name="T17" fmla="*/ 2147483647 h 771"/>
              <a:gd name="T18" fmla="*/ 2147483647 w 1058"/>
              <a:gd name="T19" fmla="*/ 2147483647 h 771"/>
              <a:gd name="T20" fmla="*/ 2147483647 w 1058"/>
              <a:gd name="T21" fmla="*/ 2147483647 h 771"/>
              <a:gd name="T22" fmla="*/ 2147483647 w 1058"/>
              <a:gd name="T23" fmla="*/ 2147483647 h 771"/>
              <a:gd name="T24" fmla="*/ 2147483647 w 1058"/>
              <a:gd name="T25" fmla="*/ 2147483647 h 771"/>
              <a:gd name="T26" fmla="*/ 2147483647 w 1058"/>
              <a:gd name="T27" fmla="*/ 2147483647 h 771"/>
              <a:gd name="T28" fmla="*/ 2147483647 w 1058"/>
              <a:gd name="T29" fmla="*/ 2147483647 h 771"/>
              <a:gd name="T30" fmla="*/ 2147483647 w 1058"/>
              <a:gd name="T31" fmla="*/ 2147483647 h 771"/>
              <a:gd name="T32" fmla="*/ 2147483647 w 1058"/>
              <a:gd name="T33" fmla="*/ 2147483647 h 771"/>
              <a:gd name="T34" fmla="*/ 2147483647 w 1058"/>
              <a:gd name="T35" fmla="*/ 2147483647 h 771"/>
              <a:gd name="T36" fmla="*/ 2147483647 w 1058"/>
              <a:gd name="T37" fmla="*/ 2147483647 h 771"/>
              <a:gd name="T38" fmla="*/ 2147483647 w 1058"/>
              <a:gd name="T39" fmla="*/ 2147483647 h 771"/>
              <a:gd name="T40" fmla="*/ 2147483647 w 1058"/>
              <a:gd name="T41" fmla="*/ 2147483647 h 771"/>
              <a:gd name="T42" fmla="*/ 2147483647 w 1058"/>
              <a:gd name="T43" fmla="*/ 2147483647 h 771"/>
              <a:gd name="T44" fmla="*/ 2147483647 w 1058"/>
              <a:gd name="T45" fmla="*/ 2147483647 h 771"/>
              <a:gd name="T46" fmla="*/ 2147483647 w 1058"/>
              <a:gd name="T47" fmla="*/ 2147483647 h 771"/>
              <a:gd name="T48" fmla="*/ 2147483647 w 1058"/>
              <a:gd name="T49" fmla="*/ 2147483647 h 771"/>
              <a:gd name="T50" fmla="*/ 2147483647 w 1058"/>
              <a:gd name="T51" fmla="*/ 2147483647 h 771"/>
              <a:gd name="T52" fmla="*/ 2147483647 w 1058"/>
              <a:gd name="T53" fmla="*/ 2147483647 h 771"/>
              <a:gd name="T54" fmla="*/ 2147483647 w 1058"/>
              <a:gd name="T55" fmla="*/ 2147483647 h 771"/>
              <a:gd name="T56" fmla="*/ 2147483647 w 1058"/>
              <a:gd name="T57" fmla="*/ 2147483647 h 771"/>
              <a:gd name="T58" fmla="*/ 2147483647 w 1058"/>
              <a:gd name="T59" fmla="*/ 2147483647 h 771"/>
              <a:gd name="T60" fmla="*/ 2147483647 w 1058"/>
              <a:gd name="T61" fmla="*/ 2147483647 h 771"/>
              <a:gd name="T62" fmla="*/ 2147483647 w 1058"/>
              <a:gd name="T63" fmla="*/ 2147483647 h 771"/>
              <a:gd name="T64" fmla="*/ 2147483647 w 1058"/>
              <a:gd name="T65" fmla="*/ 2147483647 h 771"/>
              <a:gd name="T66" fmla="*/ 2147483647 w 1058"/>
              <a:gd name="T67" fmla="*/ 2147483647 h 771"/>
              <a:gd name="T68" fmla="*/ 2147483647 w 1058"/>
              <a:gd name="T69" fmla="*/ 2147483647 h 771"/>
              <a:gd name="T70" fmla="*/ 2147483647 w 1058"/>
              <a:gd name="T71" fmla="*/ 2147483647 h 771"/>
              <a:gd name="T72" fmla="*/ 2147483647 w 1058"/>
              <a:gd name="T73" fmla="*/ 2147483647 h 771"/>
              <a:gd name="T74" fmla="*/ 2147483647 w 1058"/>
              <a:gd name="T75" fmla="*/ 2147483647 h 771"/>
              <a:gd name="T76" fmla="*/ 2147483647 w 1058"/>
              <a:gd name="T77" fmla="*/ 2147483647 h 771"/>
              <a:gd name="T78" fmla="*/ 2147483647 w 1058"/>
              <a:gd name="T79" fmla="*/ 2147483647 h 771"/>
              <a:gd name="T80" fmla="*/ 2147483647 w 1058"/>
              <a:gd name="T81" fmla="*/ 2147483647 h 771"/>
              <a:gd name="T82" fmla="*/ 2147483647 w 1058"/>
              <a:gd name="T83" fmla="*/ 2147483647 h 771"/>
              <a:gd name="T84" fmla="*/ 2147483647 w 1058"/>
              <a:gd name="T85" fmla="*/ 2147483647 h 771"/>
              <a:gd name="T86" fmla="*/ 2147483647 w 1058"/>
              <a:gd name="T87" fmla="*/ 2147483647 h 771"/>
              <a:gd name="T88" fmla="*/ 2147483647 w 1058"/>
              <a:gd name="T89" fmla="*/ 2147483647 h 771"/>
              <a:gd name="T90" fmla="*/ 2147483647 w 1058"/>
              <a:gd name="T91" fmla="*/ 2147483647 h 771"/>
              <a:gd name="T92" fmla="*/ 2147483647 w 1058"/>
              <a:gd name="T93" fmla="*/ 2147483647 h 771"/>
              <a:gd name="T94" fmla="*/ 2147483647 w 1058"/>
              <a:gd name="T95" fmla="*/ 2147483647 h 771"/>
              <a:gd name="T96" fmla="*/ 2147483647 w 1058"/>
              <a:gd name="T97" fmla="*/ 0 h 771"/>
              <a:gd name="T98" fmla="*/ 2147483647 w 1058"/>
              <a:gd name="T99" fmla="*/ 2147483647 h 771"/>
              <a:gd name="T100" fmla="*/ 2147483647 w 1058"/>
              <a:gd name="T101" fmla="*/ 2147483647 h 771"/>
              <a:gd name="T102" fmla="*/ 2147483647 w 1058"/>
              <a:gd name="T103" fmla="*/ 2147483647 h 7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8" h="771">
                <a:moveTo>
                  <a:pt x="939" y="399"/>
                </a:moveTo>
                <a:lnTo>
                  <a:pt x="953" y="399"/>
                </a:lnTo>
                <a:lnTo>
                  <a:pt x="981" y="404"/>
                </a:lnTo>
                <a:lnTo>
                  <a:pt x="1006" y="414"/>
                </a:lnTo>
                <a:lnTo>
                  <a:pt x="1027" y="431"/>
                </a:lnTo>
                <a:lnTo>
                  <a:pt x="1043" y="452"/>
                </a:lnTo>
                <a:lnTo>
                  <a:pt x="1054" y="476"/>
                </a:lnTo>
                <a:lnTo>
                  <a:pt x="1058" y="505"/>
                </a:lnTo>
                <a:lnTo>
                  <a:pt x="1058" y="581"/>
                </a:lnTo>
                <a:lnTo>
                  <a:pt x="1054" y="609"/>
                </a:lnTo>
                <a:lnTo>
                  <a:pt x="1043" y="633"/>
                </a:lnTo>
                <a:lnTo>
                  <a:pt x="1027" y="655"/>
                </a:lnTo>
                <a:lnTo>
                  <a:pt x="1006" y="671"/>
                </a:lnTo>
                <a:lnTo>
                  <a:pt x="981" y="682"/>
                </a:lnTo>
                <a:lnTo>
                  <a:pt x="953" y="686"/>
                </a:lnTo>
                <a:lnTo>
                  <a:pt x="858" y="686"/>
                </a:lnTo>
                <a:lnTo>
                  <a:pt x="862" y="666"/>
                </a:lnTo>
                <a:lnTo>
                  <a:pt x="863" y="645"/>
                </a:lnTo>
                <a:lnTo>
                  <a:pt x="863" y="522"/>
                </a:lnTo>
                <a:lnTo>
                  <a:pt x="862" y="497"/>
                </a:lnTo>
                <a:lnTo>
                  <a:pt x="855" y="472"/>
                </a:lnTo>
                <a:lnTo>
                  <a:pt x="846" y="449"/>
                </a:lnTo>
                <a:lnTo>
                  <a:pt x="873" y="445"/>
                </a:lnTo>
                <a:lnTo>
                  <a:pt x="899" y="436"/>
                </a:lnTo>
                <a:lnTo>
                  <a:pt x="922" y="420"/>
                </a:lnTo>
                <a:lnTo>
                  <a:pt x="939" y="399"/>
                </a:lnTo>
                <a:close/>
                <a:moveTo>
                  <a:pt x="105" y="399"/>
                </a:moveTo>
                <a:lnTo>
                  <a:pt x="118" y="399"/>
                </a:lnTo>
                <a:lnTo>
                  <a:pt x="137" y="420"/>
                </a:lnTo>
                <a:lnTo>
                  <a:pt x="159" y="436"/>
                </a:lnTo>
                <a:lnTo>
                  <a:pt x="184" y="445"/>
                </a:lnTo>
                <a:lnTo>
                  <a:pt x="213" y="449"/>
                </a:lnTo>
                <a:lnTo>
                  <a:pt x="202" y="472"/>
                </a:lnTo>
                <a:lnTo>
                  <a:pt x="197" y="497"/>
                </a:lnTo>
                <a:lnTo>
                  <a:pt x="194" y="522"/>
                </a:lnTo>
                <a:lnTo>
                  <a:pt x="194" y="645"/>
                </a:lnTo>
                <a:lnTo>
                  <a:pt x="195" y="666"/>
                </a:lnTo>
                <a:lnTo>
                  <a:pt x="199" y="686"/>
                </a:lnTo>
                <a:lnTo>
                  <a:pt x="105" y="686"/>
                </a:lnTo>
                <a:lnTo>
                  <a:pt x="76" y="682"/>
                </a:lnTo>
                <a:lnTo>
                  <a:pt x="52" y="671"/>
                </a:lnTo>
                <a:lnTo>
                  <a:pt x="30" y="655"/>
                </a:lnTo>
                <a:lnTo>
                  <a:pt x="14" y="633"/>
                </a:lnTo>
                <a:lnTo>
                  <a:pt x="3" y="609"/>
                </a:lnTo>
                <a:lnTo>
                  <a:pt x="0" y="581"/>
                </a:lnTo>
                <a:lnTo>
                  <a:pt x="0" y="505"/>
                </a:lnTo>
                <a:lnTo>
                  <a:pt x="3" y="476"/>
                </a:lnTo>
                <a:lnTo>
                  <a:pt x="14" y="452"/>
                </a:lnTo>
                <a:lnTo>
                  <a:pt x="30" y="431"/>
                </a:lnTo>
                <a:lnTo>
                  <a:pt x="52" y="414"/>
                </a:lnTo>
                <a:lnTo>
                  <a:pt x="76" y="404"/>
                </a:lnTo>
                <a:lnTo>
                  <a:pt x="105" y="399"/>
                </a:lnTo>
                <a:close/>
                <a:moveTo>
                  <a:pt x="379" y="397"/>
                </a:moveTo>
                <a:lnTo>
                  <a:pt x="395" y="397"/>
                </a:lnTo>
                <a:lnTo>
                  <a:pt x="416" y="420"/>
                </a:lnTo>
                <a:lnTo>
                  <a:pt x="441" y="439"/>
                </a:lnTo>
                <a:lnTo>
                  <a:pt x="468" y="452"/>
                </a:lnTo>
                <a:lnTo>
                  <a:pt x="498" y="460"/>
                </a:lnTo>
                <a:lnTo>
                  <a:pt x="529" y="464"/>
                </a:lnTo>
                <a:lnTo>
                  <a:pt x="560" y="460"/>
                </a:lnTo>
                <a:lnTo>
                  <a:pt x="590" y="452"/>
                </a:lnTo>
                <a:lnTo>
                  <a:pt x="617" y="439"/>
                </a:lnTo>
                <a:lnTo>
                  <a:pt x="642" y="420"/>
                </a:lnTo>
                <a:lnTo>
                  <a:pt x="663" y="397"/>
                </a:lnTo>
                <a:lnTo>
                  <a:pt x="678" y="397"/>
                </a:lnTo>
                <a:lnTo>
                  <a:pt x="709" y="401"/>
                </a:lnTo>
                <a:lnTo>
                  <a:pt x="738" y="410"/>
                </a:lnTo>
                <a:lnTo>
                  <a:pt x="763" y="427"/>
                </a:lnTo>
                <a:lnTo>
                  <a:pt x="784" y="448"/>
                </a:lnTo>
                <a:lnTo>
                  <a:pt x="800" y="472"/>
                </a:lnTo>
                <a:lnTo>
                  <a:pt x="809" y="501"/>
                </a:lnTo>
                <a:lnTo>
                  <a:pt x="813" y="532"/>
                </a:lnTo>
                <a:lnTo>
                  <a:pt x="813" y="636"/>
                </a:lnTo>
                <a:lnTo>
                  <a:pt x="809" y="667"/>
                </a:lnTo>
                <a:lnTo>
                  <a:pt x="800" y="695"/>
                </a:lnTo>
                <a:lnTo>
                  <a:pt x="784" y="721"/>
                </a:lnTo>
                <a:lnTo>
                  <a:pt x="763" y="741"/>
                </a:lnTo>
                <a:lnTo>
                  <a:pt x="738" y="757"/>
                </a:lnTo>
                <a:lnTo>
                  <a:pt x="709" y="768"/>
                </a:lnTo>
                <a:lnTo>
                  <a:pt x="678" y="771"/>
                </a:lnTo>
                <a:lnTo>
                  <a:pt x="379" y="771"/>
                </a:lnTo>
                <a:lnTo>
                  <a:pt x="354" y="768"/>
                </a:lnTo>
                <a:lnTo>
                  <a:pt x="328" y="762"/>
                </a:lnTo>
                <a:lnTo>
                  <a:pt x="305" y="748"/>
                </a:lnTo>
                <a:lnTo>
                  <a:pt x="285" y="732"/>
                </a:lnTo>
                <a:lnTo>
                  <a:pt x="267" y="712"/>
                </a:lnTo>
                <a:lnTo>
                  <a:pt x="255" y="687"/>
                </a:lnTo>
                <a:lnTo>
                  <a:pt x="247" y="663"/>
                </a:lnTo>
                <a:lnTo>
                  <a:pt x="244" y="636"/>
                </a:lnTo>
                <a:lnTo>
                  <a:pt x="244" y="532"/>
                </a:lnTo>
                <a:lnTo>
                  <a:pt x="248" y="501"/>
                </a:lnTo>
                <a:lnTo>
                  <a:pt x="257" y="472"/>
                </a:lnTo>
                <a:lnTo>
                  <a:pt x="274" y="448"/>
                </a:lnTo>
                <a:lnTo>
                  <a:pt x="295" y="427"/>
                </a:lnTo>
                <a:lnTo>
                  <a:pt x="320" y="410"/>
                </a:lnTo>
                <a:lnTo>
                  <a:pt x="349" y="401"/>
                </a:lnTo>
                <a:lnTo>
                  <a:pt x="379" y="397"/>
                </a:lnTo>
                <a:close/>
                <a:moveTo>
                  <a:pt x="845" y="214"/>
                </a:moveTo>
                <a:lnTo>
                  <a:pt x="870" y="218"/>
                </a:lnTo>
                <a:lnTo>
                  <a:pt x="895" y="228"/>
                </a:lnTo>
                <a:lnTo>
                  <a:pt x="915" y="244"/>
                </a:lnTo>
                <a:lnTo>
                  <a:pt x="930" y="263"/>
                </a:lnTo>
                <a:lnTo>
                  <a:pt x="941" y="287"/>
                </a:lnTo>
                <a:lnTo>
                  <a:pt x="943" y="314"/>
                </a:lnTo>
                <a:lnTo>
                  <a:pt x="941" y="340"/>
                </a:lnTo>
                <a:lnTo>
                  <a:pt x="930" y="364"/>
                </a:lnTo>
                <a:lnTo>
                  <a:pt x="915" y="385"/>
                </a:lnTo>
                <a:lnTo>
                  <a:pt x="895" y="399"/>
                </a:lnTo>
                <a:lnTo>
                  <a:pt x="870" y="410"/>
                </a:lnTo>
                <a:lnTo>
                  <a:pt x="845" y="413"/>
                </a:lnTo>
                <a:lnTo>
                  <a:pt x="818" y="410"/>
                </a:lnTo>
                <a:lnTo>
                  <a:pt x="793" y="399"/>
                </a:lnTo>
                <a:lnTo>
                  <a:pt x="774" y="385"/>
                </a:lnTo>
                <a:lnTo>
                  <a:pt x="758" y="364"/>
                </a:lnTo>
                <a:lnTo>
                  <a:pt x="749" y="340"/>
                </a:lnTo>
                <a:lnTo>
                  <a:pt x="744" y="314"/>
                </a:lnTo>
                <a:lnTo>
                  <a:pt x="749" y="287"/>
                </a:lnTo>
                <a:lnTo>
                  <a:pt x="758" y="263"/>
                </a:lnTo>
                <a:lnTo>
                  <a:pt x="774" y="244"/>
                </a:lnTo>
                <a:lnTo>
                  <a:pt x="793" y="228"/>
                </a:lnTo>
                <a:lnTo>
                  <a:pt x="818" y="218"/>
                </a:lnTo>
                <a:lnTo>
                  <a:pt x="845" y="214"/>
                </a:lnTo>
                <a:close/>
                <a:moveTo>
                  <a:pt x="214" y="214"/>
                </a:moveTo>
                <a:lnTo>
                  <a:pt x="240" y="218"/>
                </a:lnTo>
                <a:lnTo>
                  <a:pt x="264" y="228"/>
                </a:lnTo>
                <a:lnTo>
                  <a:pt x="285" y="244"/>
                </a:lnTo>
                <a:lnTo>
                  <a:pt x="299" y="263"/>
                </a:lnTo>
                <a:lnTo>
                  <a:pt x="310" y="287"/>
                </a:lnTo>
                <a:lnTo>
                  <a:pt x="314" y="314"/>
                </a:lnTo>
                <a:lnTo>
                  <a:pt x="310" y="340"/>
                </a:lnTo>
                <a:lnTo>
                  <a:pt x="299" y="364"/>
                </a:lnTo>
                <a:lnTo>
                  <a:pt x="285" y="385"/>
                </a:lnTo>
                <a:lnTo>
                  <a:pt x="264" y="399"/>
                </a:lnTo>
                <a:lnTo>
                  <a:pt x="240" y="410"/>
                </a:lnTo>
                <a:lnTo>
                  <a:pt x="214" y="413"/>
                </a:lnTo>
                <a:lnTo>
                  <a:pt x="187" y="410"/>
                </a:lnTo>
                <a:lnTo>
                  <a:pt x="164" y="399"/>
                </a:lnTo>
                <a:lnTo>
                  <a:pt x="144" y="385"/>
                </a:lnTo>
                <a:lnTo>
                  <a:pt x="128" y="364"/>
                </a:lnTo>
                <a:lnTo>
                  <a:pt x="118" y="340"/>
                </a:lnTo>
                <a:lnTo>
                  <a:pt x="114" y="314"/>
                </a:lnTo>
                <a:lnTo>
                  <a:pt x="118" y="287"/>
                </a:lnTo>
                <a:lnTo>
                  <a:pt x="128" y="263"/>
                </a:lnTo>
                <a:lnTo>
                  <a:pt x="144" y="244"/>
                </a:lnTo>
                <a:lnTo>
                  <a:pt x="164" y="228"/>
                </a:lnTo>
                <a:lnTo>
                  <a:pt x="187" y="218"/>
                </a:lnTo>
                <a:lnTo>
                  <a:pt x="214" y="214"/>
                </a:lnTo>
                <a:close/>
                <a:moveTo>
                  <a:pt x="529" y="141"/>
                </a:moveTo>
                <a:lnTo>
                  <a:pt x="560" y="146"/>
                </a:lnTo>
                <a:lnTo>
                  <a:pt x="589" y="155"/>
                </a:lnTo>
                <a:lnTo>
                  <a:pt x="615" y="171"/>
                </a:lnTo>
                <a:lnTo>
                  <a:pt x="635" y="193"/>
                </a:lnTo>
                <a:lnTo>
                  <a:pt x="651" y="218"/>
                </a:lnTo>
                <a:lnTo>
                  <a:pt x="662" y="247"/>
                </a:lnTo>
                <a:lnTo>
                  <a:pt x="666" y="278"/>
                </a:lnTo>
                <a:lnTo>
                  <a:pt x="662" y="309"/>
                </a:lnTo>
                <a:lnTo>
                  <a:pt x="651" y="337"/>
                </a:lnTo>
                <a:lnTo>
                  <a:pt x="635" y="363"/>
                </a:lnTo>
                <a:lnTo>
                  <a:pt x="615" y="385"/>
                </a:lnTo>
                <a:lnTo>
                  <a:pt x="589" y="401"/>
                </a:lnTo>
                <a:lnTo>
                  <a:pt x="560" y="410"/>
                </a:lnTo>
                <a:lnTo>
                  <a:pt x="529" y="414"/>
                </a:lnTo>
                <a:lnTo>
                  <a:pt x="498" y="410"/>
                </a:lnTo>
                <a:lnTo>
                  <a:pt x="468" y="401"/>
                </a:lnTo>
                <a:lnTo>
                  <a:pt x="444" y="385"/>
                </a:lnTo>
                <a:lnTo>
                  <a:pt x="423" y="363"/>
                </a:lnTo>
                <a:lnTo>
                  <a:pt x="406" y="337"/>
                </a:lnTo>
                <a:lnTo>
                  <a:pt x="397" y="309"/>
                </a:lnTo>
                <a:lnTo>
                  <a:pt x="393" y="278"/>
                </a:lnTo>
                <a:lnTo>
                  <a:pt x="397" y="247"/>
                </a:lnTo>
                <a:lnTo>
                  <a:pt x="406" y="218"/>
                </a:lnTo>
                <a:lnTo>
                  <a:pt x="423" y="193"/>
                </a:lnTo>
                <a:lnTo>
                  <a:pt x="444" y="171"/>
                </a:lnTo>
                <a:lnTo>
                  <a:pt x="468" y="155"/>
                </a:lnTo>
                <a:lnTo>
                  <a:pt x="498" y="146"/>
                </a:lnTo>
                <a:lnTo>
                  <a:pt x="529" y="141"/>
                </a:lnTo>
                <a:close/>
                <a:moveTo>
                  <a:pt x="766" y="96"/>
                </a:moveTo>
                <a:lnTo>
                  <a:pt x="778" y="98"/>
                </a:lnTo>
                <a:lnTo>
                  <a:pt x="789" y="105"/>
                </a:lnTo>
                <a:lnTo>
                  <a:pt x="796" y="116"/>
                </a:lnTo>
                <a:lnTo>
                  <a:pt x="797" y="128"/>
                </a:lnTo>
                <a:lnTo>
                  <a:pt x="796" y="140"/>
                </a:lnTo>
                <a:lnTo>
                  <a:pt x="789" y="150"/>
                </a:lnTo>
                <a:lnTo>
                  <a:pt x="778" y="156"/>
                </a:lnTo>
                <a:lnTo>
                  <a:pt x="766" y="159"/>
                </a:lnTo>
                <a:lnTo>
                  <a:pt x="754" y="156"/>
                </a:lnTo>
                <a:lnTo>
                  <a:pt x="744" y="150"/>
                </a:lnTo>
                <a:lnTo>
                  <a:pt x="738" y="140"/>
                </a:lnTo>
                <a:lnTo>
                  <a:pt x="735" y="128"/>
                </a:lnTo>
                <a:lnTo>
                  <a:pt x="738" y="116"/>
                </a:lnTo>
                <a:lnTo>
                  <a:pt x="744" y="105"/>
                </a:lnTo>
                <a:lnTo>
                  <a:pt x="754" y="98"/>
                </a:lnTo>
                <a:lnTo>
                  <a:pt x="766" y="96"/>
                </a:lnTo>
                <a:close/>
                <a:moveTo>
                  <a:pt x="259" y="96"/>
                </a:moveTo>
                <a:lnTo>
                  <a:pt x="270" y="98"/>
                </a:lnTo>
                <a:lnTo>
                  <a:pt x="280" y="105"/>
                </a:lnTo>
                <a:lnTo>
                  <a:pt x="287" y="116"/>
                </a:lnTo>
                <a:lnTo>
                  <a:pt x="290" y="128"/>
                </a:lnTo>
                <a:lnTo>
                  <a:pt x="287" y="140"/>
                </a:lnTo>
                <a:lnTo>
                  <a:pt x="280" y="150"/>
                </a:lnTo>
                <a:lnTo>
                  <a:pt x="270" y="156"/>
                </a:lnTo>
                <a:lnTo>
                  <a:pt x="259" y="159"/>
                </a:lnTo>
                <a:lnTo>
                  <a:pt x="247" y="156"/>
                </a:lnTo>
                <a:lnTo>
                  <a:pt x="236" y="150"/>
                </a:lnTo>
                <a:lnTo>
                  <a:pt x="229" y="140"/>
                </a:lnTo>
                <a:lnTo>
                  <a:pt x="228" y="128"/>
                </a:lnTo>
                <a:lnTo>
                  <a:pt x="229" y="116"/>
                </a:lnTo>
                <a:lnTo>
                  <a:pt x="236" y="105"/>
                </a:lnTo>
                <a:lnTo>
                  <a:pt x="247" y="98"/>
                </a:lnTo>
                <a:lnTo>
                  <a:pt x="259" y="96"/>
                </a:lnTo>
                <a:close/>
                <a:moveTo>
                  <a:pt x="363" y="27"/>
                </a:moveTo>
                <a:lnTo>
                  <a:pt x="377" y="28"/>
                </a:lnTo>
                <a:lnTo>
                  <a:pt x="386" y="35"/>
                </a:lnTo>
                <a:lnTo>
                  <a:pt x="393" y="46"/>
                </a:lnTo>
                <a:lnTo>
                  <a:pt x="395" y="58"/>
                </a:lnTo>
                <a:lnTo>
                  <a:pt x="393" y="70"/>
                </a:lnTo>
                <a:lnTo>
                  <a:pt x="386" y="79"/>
                </a:lnTo>
                <a:lnTo>
                  <a:pt x="377" y="86"/>
                </a:lnTo>
                <a:lnTo>
                  <a:pt x="363" y="89"/>
                </a:lnTo>
                <a:lnTo>
                  <a:pt x="351" y="86"/>
                </a:lnTo>
                <a:lnTo>
                  <a:pt x="341" y="79"/>
                </a:lnTo>
                <a:lnTo>
                  <a:pt x="335" y="70"/>
                </a:lnTo>
                <a:lnTo>
                  <a:pt x="332" y="58"/>
                </a:lnTo>
                <a:lnTo>
                  <a:pt x="335" y="46"/>
                </a:lnTo>
                <a:lnTo>
                  <a:pt x="341" y="35"/>
                </a:lnTo>
                <a:lnTo>
                  <a:pt x="351" y="28"/>
                </a:lnTo>
                <a:lnTo>
                  <a:pt x="363" y="27"/>
                </a:lnTo>
                <a:close/>
                <a:moveTo>
                  <a:pt x="663" y="21"/>
                </a:moveTo>
                <a:lnTo>
                  <a:pt x="675" y="24"/>
                </a:lnTo>
                <a:lnTo>
                  <a:pt x="685" y="31"/>
                </a:lnTo>
                <a:lnTo>
                  <a:pt x="692" y="40"/>
                </a:lnTo>
                <a:lnTo>
                  <a:pt x="694" y="52"/>
                </a:lnTo>
                <a:lnTo>
                  <a:pt x="692" y="64"/>
                </a:lnTo>
                <a:lnTo>
                  <a:pt x="685" y="74"/>
                </a:lnTo>
                <a:lnTo>
                  <a:pt x="675" y="81"/>
                </a:lnTo>
                <a:lnTo>
                  <a:pt x="663" y="83"/>
                </a:lnTo>
                <a:lnTo>
                  <a:pt x="651" y="81"/>
                </a:lnTo>
                <a:lnTo>
                  <a:pt x="640" y="74"/>
                </a:lnTo>
                <a:lnTo>
                  <a:pt x="634" y="64"/>
                </a:lnTo>
                <a:lnTo>
                  <a:pt x="631" y="52"/>
                </a:lnTo>
                <a:lnTo>
                  <a:pt x="634" y="40"/>
                </a:lnTo>
                <a:lnTo>
                  <a:pt x="640" y="31"/>
                </a:lnTo>
                <a:lnTo>
                  <a:pt x="651" y="24"/>
                </a:lnTo>
                <a:lnTo>
                  <a:pt x="663" y="21"/>
                </a:lnTo>
                <a:close/>
                <a:moveTo>
                  <a:pt x="498" y="0"/>
                </a:moveTo>
                <a:lnTo>
                  <a:pt x="510" y="2"/>
                </a:lnTo>
                <a:lnTo>
                  <a:pt x="521" y="9"/>
                </a:lnTo>
                <a:lnTo>
                  <a:pt x="528" y="19"/>
                </a:lnTo>
                <a:lnTo>
                  <a:pt x="529" y="31"/>
                </a:lnTo>
                <a:lnTo>
                  <a:pt x="528" y="44"/>
                </a:lnTo>
                <a:lnTo>
                  <a:pt x="521" y="54"/>
                </a:lnTo>
                <a:lnTo>
                  <a:pt x="510" y="60"/>
                </a:lnTo>
                <a:lnTo>
                  <a:pt x="498" y="63"/>
                </a:lnTo>
                <a:lnTo>
                  <a:pt x="486" y="60"/>
                </a:lnTo>
                <a:lnTo>
                  <a:pt x="477" y="54"/>
                </a:lnTo>
                <a:lnTo>
                  <a:pt x="470" y="44"/>
                </a:lnTo>
                <a:lnTo>
                  <a:pt x="467" y="31"/>
                </a:lnTo>
                <a:lnTo>
                  <a:pt x="470" y="19"/>
                </a:lnTo>
                <a:lnTo>
                  <a:pt x="477" y="9"/>
                </a:lnTo>
                <a:lnTo>
                  <a:pt x="486" y="2"/>
                </a:lnTo>
                <a:lnTo>
                  <a:pt x="49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0592" tIns="55296" rIns="110592" bIns="55296"/>
          <a:lstStyle/>
          <a:p>
            <a:endParaRPr lang="zh-CN" altLang="en-US" sz="1633"/>
          </a:p>
        </p:txBody>
      </p:sp>
      <p:sp>
        <p:nvSpPr>
          <p:cNvPr id="9227" name="Freeform 9"/>
          <p:cNvSpPr>
            <a:spLocks noEditPoints="1"/>
          </p:cNvSpPr>
          <p:nvPr/>
        </p:nvSpPr>
        <p:spPr bwMode="auto">
          <a:xfrm>
            <a:off x="2493091" y="4063626"/>
            <a:ext cx="529920" cy="460800"/>
          </a:xfrm>
          <a:custGeom>
            <a:avLst/>
            <a:gdLst>
              <a:gd name="T0" fmla="*/ 2147483647 w 907"/>
              <a:gd name="T1" fmla="*/ 2147483647 h 786"/>
              <a:gd name="T2" fmla="*/ 2147483647 w 907"/>
              <a:gd name="T3" fmla="*/ 2147483647 h 786"/>
              <a:gd name="T4" fmla="*/ 2147483647 w 907"/>
              <a:gd name="T5" fmla="*/ 2147483647 h 786"/>
              <a:gd name="T6" fmla="*/ 2147483647 w 907"/>
              <a:gd name="T7" fmla="*/ 2147483647 h 786"/>
              <a:gd name="T8" fmla="*/ 2147483647 w 907"/>
              <a:gd name="T9" fmla="*/ 2147483647 h 786"/>
              <a:gd name="T10" fmla="*/ 2147483647 w 907"/>
              <a:gd name="T11" fmla="*/ 2147483647 h 786"/>
              <a:gd name="T12" fmla="*/ 2147483647 w 907"/>
              <a:gd name="T13" fmla="*/ 2147483647 h 786"/>
              <a:gd name="T14" fmla="*/ 2147483647 w 907"/>
              <a:gd name="T15" fmla="*/ 2147483647 h 786"/>
              <a:gd name="T16" fmla="*/ 2147483647 w 907"/>
              <a:gd name="T17" fmla="*/ 2147483647 h 786"/>
              <a:gd name="T18" fmla="*/ 2147483647 w 907"/>
              <a:gd name="T19" fmla="*/ 2147483647 h 786"/>
              <a:gd name="T20" fmla="*/ 2147483647 w 907"/>
              <a:gd name="T21" fmla="*/ 2147483647 h 786"/>
              <a:gd name="T22" fmla="*/ 2147483647 w 907"/>
              <a:gd name="T23" fmla="*/ 2147483647 h 786"/>
              <a:gd name="T24" fmla="*/ 2147483647 w 907"/>
              <a:gd name="T25" fmla="*/ 2147483647 h 786"/>
              <a:gd name="T26" fmla="*/ 2147483647 w 907"/>
              <a:gd name="T27" fmla="*/ 2147483647 h 786"/>
              <a:gd name="T28" fmla="*/ 2147483647 w 907"/>
              <a:gd name="T29" fmla="*/ 2147483647 h 786"/>
              <a:gd name="T30" fmla="*/ 2147483647 w 907"/>
              <a:gd name="T31" fmla="*/ 2147483647 h 786"/>
              <a:gd name="T32" fmla="*/ 2147483647 w 907"/>
              <a:gd name="T33" fmla="*/ 2147483647 h 786"/>
              <a:gd name="T34" fmla="*/ 2147483647 w 907"/>
              <a:gd name="T35" fmla="*/ 2147483647 h 786"/>
              <a:gd name="T36" fmla="*/ 2147483647 w 907"/>
              <a:gd name="T37" fmla="*/ 2147483647 h 786"/>
              <a:gd name="T38" fmla="*/ 2147483647 w 907"/>
              <a:gd name="T39" fmla="*/ 2147483647 h 786"/>
              <a:gd name="T40" fmla="*/ 2147483647 w 907"/>
              <a:gd name="T41" fmla="*/ 2147483647 h 786"/>
              <a:gd name="T42" fmla="*/ 2147483647 w 907"/>
              <a:gd name="T43" fmla="*/ 2147483647 h 786"/>
              <a:gd name="T44" fmla="*/ 2147483647 w 907"/>
              <a:gd name="T45" fmla="*/ 2147483647 h 786"/>
              <a:gd name="T46" fmla="*/ 2147483647 w 907"/>
              <a:gd name="T47" fmla="*/ 2147483647 h 786"/>
              <a:gd name="T48" fmla="*/ 2147483647 w 907"/>
              <a:gd name="T49" fmla="*/ 2147483647 h 786"/>
              <a:gd name="T50" fmla="*/ 2147483647 w 907"/>
              <a:gd name="T51" fmla="*/ 2147483647 h 786"/>
              <a:gd name="T52" fmla="*/ 2147483647 w 907"/>
              <a:gd name="T53" fmla="*/ 2147483647 h 786"/>
              <a:gd name="T54" fmla="*/ 2147483647 w 907"/>
              <a:gd name="T55" fmla="*/ 2147483647 h 786"/>
              <a:gd name="T56" fmla="*/ 2147483647 w 907"/>
              <a:gd name="T57" fmla="*/ 2147483647 h 786"/>
              <a:gd name="T58" fmla="*/ 2147483647 w 907"/>
              <a:gd name="T59" fmla="*/ 2147483647 h 786"/>
              <a:gd name="T60" fmla="*/ 2147483647 w 907"/>
              <a:gd name="T61" fmla="*/ 2147483647 h 786"/>
              <a:gd name="T62" fmla="*/ 2147483647 w 907"/>
              <a:gd name="T63" fmla="*/ 2147483647 h 786"/>
              <a:gd name="T64" fmla="*/ 2147483647 w 907"/>
              <a:gd name="T65" fmla="*/ 2147483647 h 786"/>
              <a:gd name="T66" fmla="*/ 2147483647 w 907"/>
              <a:gd name="T67" fmla="*/ 2147483647 h 786"/>
              <a:gd name="T68" fmla="*/ 2147483647 w 907"/>
              <a:gd name="T69" fmla="*/ 2147483647 h 786"/>
              <a:gd name="T70" fmla="*/ 2147483647 w 907"/>
              <a:gd name="T71" fmla="*/ 2147483647 h 786"/>
              <a:gd name="T72" fmla="*/ 2147483647 w 907"/>
              <a:gd name="T73" fmla="*/ 2147483647 h 786"/>
              <a:gd name="T74" fmla="*/ 2147483647 w 907"/>
              <a:gd name="T75" fmla="*/ 2147483647 h 786"/>
              <a:gd name="T76" fmla="*/ 2147483647 w 907"/>
              <a:gd name="T77" fmla="*/ 2147483647 h 786"/>
              <a:gd name="T78" fmla="*/ 2147483647 w 907"/>
              <a:gd name="T79" fmla="*/ 2147483647 h 786"/>
              <a:gd name="T80" fmla="*/ 2147483647 w 907"/>
              <a:gd name="T81" fmla="*/ 2147483647 h 786"/>
              <a:gd name="T82" fmla="*/ 2147483647 w 907"/>
              <a:gd name="T83" fmla="*/ 2147483647 h 786"/>
              <a:gd name="T84" fmla="*/ 2147483647 w 907"/>
              <a:gd name="T85" fmla="*/ 2147483647 h 786"/>
              <a:gd name="T86" fmla="*/ 2147483647 w 907"/>
              <a:gd name="T87" fmla="*/ 2147483647 h 786"/>
              <a:gd name="T88" fmla="*/ 2147483647 w 907"/>
              <a:gd name="T89" fmla="*/ 2147483647 h 786"/>
              <a:gd name="T90" fmla="*/ 2147483647 w 907"/>
              <a:gd name="T91" fmla="*/ 2147483647 h 786"/>
              <a:gd name="T92" fmla="*/ 2147483647 w 907"/>
              <a:gd name="T93" fmla="*/ 2147483647 h 786"/>
              <a:gd name="T94" fmla="*/ 2147483647 w 907"/>
              <a:gd name="T95" fmla="*/ 2147483647 h 786"/>
              <a:gd name="T96" fmla="*/ 0 w 907"/>
              <a:gd name="T97" fmla="*/ 2147483647 h 786"/>
              <a:gd name="T98" fmla="*/ 2147483647 w 907"/>
              <a:gd name="T99" fmla="*/ 2147483647 h 786"/>
              <a:gd name="T100" fmla="*/ 2147483647 w 907"/>
              <a:gd name="T101" fmla="*/ 2147483647 h 786"/>
              <a:gd name="T102" fmla="*/ 2147483647 w 907"/>
              <a:gd name="T103" fmla="*/ 2147483647 h 7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7" h="786">
                <a:moveTo>
                  <a:pt x="786" y="585"/>
                </a:moveTo>
                <a:lnTo>
                  <a:pt x="904" y="676"/>
                </a:lnTo>
                <a:lnTo>
                  <a:pt x="907" y="682"/>
                </a:lnTo>
                <a:lnTo>
                  <a:pt x="904" y="693"/>
                </a:lnTo>
                <a:lnTo>
                  <a:pt x="897" y="707"/>
                </a:lnTo>
                <a:lnTo>
                  <a:pt x="888" y="723"/>
                </a:lnTo>
                <a:lnTo>
                  <a:pt x="874" y="740"/>
                </a:lnTo>
                <a:lnTo>
                  <a:pt x="861" y="758"/>
                </a:lnTo>
                <a:lnTo>
                  <a:pt x="847" y="771"/>
                </a:lnTo>
                <a:lnTo>
                  <a:pt x="835" y="781"/>
                </a:lnTo>
                <a:lnTo>
                  <a:pt x="825" y="786"/>
                </a:lnTo>
                <a:lnTo>
                  <a:pt x="819" y="786"/>
                </a:lnTo>
                <a:lnTo>
                  <a:pt x="698" y="693"/>
                </a:lnTo>
                <a:lnTo>
                  <a:pt x="786" y="585"/>
                </a:lnTo>
                <a:close/>
                <a:moveTo>
                  <a:pt x="280" y="276"/>
                </a:moveTo>
                <a:lnTo>
                  <a:pt x="292" y="277"/>
                </a:lnTo>
                <a:lnTo>
                  <a:pt x="303" y="282"/>
                </a:lnTo>
                <a:lnTo>
                  <a:pt x="310" y="289"/>
                </a:lnTo>
                <a:lnTo>
                  <a:pt x="313" y="299"/>
                </a:lnTo>
                <a:lnTo>
                  <a:pt x="313" y="408"/>
                </a:lnTo>
                <a:lnTo>
                  <a:pt x="310" y="417"/>
                </a:lnTo>
                <a:lnTo>
                  <a:pt x="303" y="426"/>
                </a:lnTo>
                <a:lnTo>
                  <a:pt x="292" y="430"/>
                </a:lnTo>
                <a:lnTo>
                  <a:pt x="280" y="432"/>
                </a:lnTo>
                <a:lnTo>
                  <a:pt x="267" y="430"/>
                </a:lnTo>
                <a:lnTo>
                  <a:pt x="257" y="426"/>
                </a:lnTo>
                <a:lnTo>
                  <a:pt x="249" y="417"/>
                </a:lnTo>
                <a:lnTo>
                  <a:pt x="246" y="408"/>
                </a:lnTo>
                <a:lnTo>
                  <a:pt x="246" y="299"/>
                </a:lnTo>
                <a:lnTo>
                  <a:pt x="249" y="289"/>
                </a:lnTo>
                <a:lnTo>
                  <a:pt x="257" y="282"/>
                </a:lnTo>
                <a:lnTo>
                  <a:pt x="267" y="277"/>
                </a:lnTo>
                <a:lnTo>
                  <a:pt x="280" y="276"/>
                </a:lnTo>
                <a:close/>
                <a:moveTo>
                  <a:pt x="176" y="193"/>
                </a:moveTo>
                <a:lnTo>
                  <a:pt x="188" y="196"/>
                </a:lnTo>
                <a:lnTo>
                  <a:pt x="199" y="203"/>
                </a:lnTo>
                <a:lnTo>
                  <a:pt x="206" y="212"/>
                </a:lnTo>
                <a:lnTo>
                  <a:pt x="209" y="223"/>
                </a:lnTo>
                <a:lnTo>
                  <a:pt x="209" y="403"/>
                </a:lnTo>
                <a:lnTo>
                  <a:pt x="206" y="413"/>
                </a:lnTo>
                <a:lnTo>
                  <a:pt x="199" y="423"/>
                </a:lnTo>
                <a:lnTo>
                  <a:pt x="188" y="430"/>
                </a:lnTo>
                <a:lnTo>
                  <a:pt x="176" y="432"/>
                </a:lnTo>
                <a:lnTo>
                  <a:pt x="163" y="430"/>
                </a:lnTo>
                <a:lnTo>
                  <a:pt x="152" y="423"/>
                </a:lnTo>
                <a:lnTo>
                  <a:pt x="145" y="413"/>
                </a:lnTo>
                <a:lnTo>
                  <a:pt x="142" y="403"/>
                </a:lnTo>
                <a:lnTo>
                  <a:pt x="142" y="223"/>
                </a:lnTo>
                <a:lnTo>
                  <a:pt x="145" y="212"/>
                </a:lnTo>
                <a:lnTo>
                  <a:pt x="152" y="203"/>
                </a:lnTo>
                <a:lnTo>
                  <a:pt x="163" y="196"/>
                </a:lnTo>
                <a:lnTo>
                  <a:pt x="176" y="193"/>
                </a:lnTo>
                <a:close/>
                <a:moveTo>
                  <a:pt x="375" y="135"/>
                </a:moveTo>
                <a:lnTo>
                  <a:pt x="389" y="138"/>
                </a:lnTo>
                <a:lnTo>
                  <a:pt x="398" y="146"/>
                </a:lnTo>
                <a:lnTo>
                  <a:pt x="405" y="158"/>
                </a:lnTo>
                <a:lnTo>
                  <a:pt x="407" y="173"/>
                </a:lnTo>
                <a:lnTo>
                  <a:pt x="407" y="393"/>
                </a:lnTo>
                <a:lnTo>
                  <a:pt x="405" y="408"/>
                </a:lnTo>
                <a:lnTo>
                  <a:pt x="398" y="422"/>
                </a:lnTo>
                <a:lnTo>
                  <a:pt x="389" y="430"/>
                </a:lnTo>
                <a:lnTo>
                  <a:pt x="375" y="432"/>
                </a:lnTo>
                <a:lnTo>
                  <a:pt x="363" y="430"/>
                </a:lnTo>
                <a:lnTo>
                  <a:pt x="352" y="422"/>
                </a:lnTo>
                <a:lnTo>
                  <a:pt x="345" y="408"/>
                </a:lnTo>
                <a:lnTo>
                  <a:pt x="343" y="393"/>
                </a:lnTo>
                <a:lnTo>
                  <a:pt x="343" y="173"/>
                </a:lnTo>
                <a:lnTo>
                  <a:pt x="345" y="158"/>
                </a:lnTo>
                <a:lnTo>
                  <a:pt x="352" y="146"/>
                </a:lnTo>
                <a:lnTo>
                  <a:pt x="363" y="138"/>
                </a:lnTo>
                <a:lnTo>
                  <a:pt x="375" y="135"/>
                </a:lnTo>
                <a:close/>
                <a:moveTo>
                  <a:pt x="290" y="34"/>
                </a:moveTo>
                <a:lnTo>
                  <a:pt x="252" y="35"/>
                </a:lnTo>
                <a:lnTo>
                  <a:pt x="215" y="43"/>
                </a:lnTo>
                <a:lnTo>
                  <a:pt x="179" y="57"/>
                </a:lnTo>
                <a:lnTo>
                  <a:pt x="145" y="76"/>
                </a:lnTo>
                <a:lnTo>
                  <a:pt x="114" y="100"/>
                </a:lnTo>
                <a:lnTo>
                  <a:pt x="87" y="130"/>
                </a:lnTo>
                <a:lnTo>
                  <a:pt x="65" y="164"/>
                </a:lnTo>
                <a:lnTo>
                  <a:pt x="49" y="199"/>
                </a:lnTo>
                <a:lnTo>
                  <a:pt x="39" y="236"/>
                </a:lnTo>
                <a:lnTo>
                  <a:pt x="35" y="274"/>
                </a:lnTo>
                <a:lnTo>
                  <a:pt x="37" y="312"/>
                </a:lnTo>
                <a:lnTo>
                  <a:pt x="45" y="350"/>
                </a:lnTo>
                <a:lnTo>
                  <a:pt x="57" y="385"/>
                </a:lnTo>
                <a:lnTo>
                  <a:pt x="76" y="419"/>
                </a:lnTo>
                <a:lnTo>
                  <a:pt x="100" y="450"/>
                </a:lnTo>
                <a:lnTo>
                  <a:pt x="130" y="477"/>
                </a:lnTo>
                <a:lnTo>
                  <a:pt x="164" y="500"/>
                </a:lnTo>
                <a:lnTo>
                  <a:pt x="200" y="515"/>
                </a:lnTo>
                <a:lnTo>
                  <a:pt x="237" y="526"/>
                </a:lnTo>
                <a:lnTo>
                  <a:pt x="276" y="530"/>
                </a:lnTo>
                <a:lnTo>
                  <a:pt x="314" y="527"/>
                </a:lnTo>
                <a:lnTo>
                  <a:pt x="348" y="522"/>
                </a:lnTo>
                <a:lnTo>
                  <a:pt x="380" y="509"/>
                </a:lnTo>
                <a:lnTo>
                  <a:pt x="410" y="494"/>
                </a:lnTo>
                <a:lnTo>
                  <a:pt x="440" y="474"/>
                </a:lnTo>
                <a:lnTo>
                  <a:pt x="460" y="455"/>
                </a:lnTo>
                <a:lnTo>
                  <a:pt x="479" y="434"/>
                </a:lnTo>
                <a:lnTo>
                  <a:pt x="495" y="411"/>
                </a:lnTo>
                <a:lnTo>
                  <a:pt x="509" y="385"/>
                </a:lnTo>
                <a:lnTo>
                  <a:pt x="521" y="353"/>
                </a:lnTo>
                <a:lnTo>
                  <a:pt x="528" y="319"/>
                </a:lnTo>
                <a:lnTo>
                  <a:pt x="531" y="285"/>
                </a:lnTo>
                <a:lnTo>
                  <a:pt x="529" y="251"/>
                </a:lnTo>
                <a:lnTo>
                  <a:pt x="521" y="213"/>
                </a:lnTo>
                <a:lnTo>
                  <a:pt x="509" y="178"/>
                </a:lnTo>
                <a:lnTo>
                  <a:pt x="490" y="145"/>
                </a:lnTo>
                <a:lnTo>
                  <a:pt x="466" y="114"/>
                </a:lnTo>
                <a:lnTo>
                  <a:pt x="436" y="87"/>
                </a:lnTo>
                <a:lnTo>
                  <a:pt x="402" y="64"/>
                </a:lnTo>
                <a:lnTo>
                  <a:pt x="366" y="47"/>
                </a:lnTo>
                <a:lnTo>
                  <a:pt x="329" y="38"/>
                </a:lnTo>
                <a:lnTo>
                  <a:pt x="290" y="34"/>
                </a:lnTo>
                <a:close/>
                <a:moveTo>
                  <a:pt x="268" y="0"/>
                </a:moveTo>
                <a:lnTo>
                  <a:pt x="307" y="0"/>
                </a:lnTo>
                <a:lnTo>
                  <a:pt x="347" y="7"/>
                </a:lnTo>
                <a:lnTo>
                  <a:pt x="384" y="18"/>
                </a:lnTo>
                <a:lnTo>
                  <a:pt x="422" y="35"/>
                </a:lnTo>
                <a:lnTo>
                  <a:pt x="456" y="58"/>
                </a:lnTo>
                <a:lnTo>
                  <a:pt x="490" y="89"/>
                </a:lnTo>
                <a:lnTo>
                  <a:pt x="517" y="123"/>
                </a:lnTo>
                <a:lnTo>
                  <a:pt x="539" y="161"/>
                </a:lnTo>
                <a:lnTo>
                  <a:pt x="554" y="200"/>
                </a:lnTo>
                <a:lnTo>
                  <a:pt x="563" y="241"/>
                </a:lnTo>
                <a:lnTo>
                  <a:pt x="566" y="284"/>
                </a:lnTo>
                <a:lnTo>
                  <a:pt x="563" y="326"/>
                </a:lnTo>
                <a:lnTo>
                  <a:pt x="552" y="368"/>
                </a:lnTo>
                <a:lnTo>
                  <a:pt x="536" y="407"/>
                </a:lnTo>
                <a:lnTo>
                  <a:pt x="746" y="570"/>
                </a:lnTo>
                <a:lnTo>
                  <a:pt x="674" y="657"/>
                </a:lnTo>
                <a:lnTo>
                  <a:pt x="467" y="496"/>
                </a:lnTo>
                <a:lnTo>
                  <a:pt x="432" y="522"/>
                </a:lnTo>
                <a:lnTo>
                  <a:pt x="394" y="542"/>
                </a:lnTo>
                <a:lnTo>
                  <a:pt x="355" y="555"/>
                </a:lnTo>
                <a:lnTo>
                  <a:pt x="313" y="562"/>
                </a:lnTo>
                <a:lnTo>
                  <a:pt x="271" y="563"/>
                </a:lnTo>
                <a:lnTo>
                  <a:pt x="228" y="558"/>
                </a:lnTo>
                <a:lnTo>
                  <a:pt x="187" y="547"/>
                </a:lnTo>
                <a:lnTo>
                  <a:pt x="146" y="530"/>
                </a:lnTo>
                <a:lnTo>
                  <a:pt x="110" y="504"/>
                </a:lnTo>
                <a:lnTo>
                  <a:pt x="79" y="477"/>
                </a:lnTo>
                <a:lnTo>
                  <a:pt x="52" y="445"/>
                </a:lnTo>
                <a:lnTo>
                  <a:pt x="31" y="411"/>
                </a:lnTo>
                <a:lnTo>
                  <a:pt x="17" y="374"/>
                </a:lnTo>
                <a:lnTo>
                  <a:pt x="6" y="336"/>
                </a:lnTo>
                <a:lnTo>
                  <a:pt x="0" y="297"/>
                </a:lnTo>
                <a:lnTo>
                  <a:pt x="2" y="258"/>
                </a:lnTo>
                <a:lnTo>
                  <a:pt x="7" y="219"/>
                </a:lnTo>
                <a:lnTo>
                  <a:pt x="19" y="180"/>
                </a:lnTo>
                <a:lnTo>
                  <a:pt x="37" y="143"/>
                </a:lnTo>
                <a:lnTo>
                  <a:pt x="60" y="108"/>
                </a:lnTo>
                <a:lnTo>
                  <a:pt x="88" y="77"/>
                </a:lnTo>
                <a:lnTo>
                  <a:pt x="119" y="51"/>
                </a:lnTo>
                <a:lnTo>
                  <a:pt x="153" y="30"/>
                </a:lnTo>
                <a:lnTo>
                  <a:pt x="191" y="15"/>
                </a:lnTo>
                <a:lnTo>
                  <a:pt x="229" y="4"/>
                </a:lnTo>
                <a:lnTo>
                  <a:pt x="2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0592" tIns="55296" rIns="110592" bIns="55296"/>
          <a:lstStyle/>
          <a:p>
            <a:endParaRPr lang="zh-CN" altLang="en-US" sz="1633"/>
          </a:p>
        </p:txBody>
      </p:sp>
      <p:pic>
        <p:nvPicPr>
          <p:cNvPr id="9228" name="Group 16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395" y="4111933"/>
            <a:ext cx="358560" cy="43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Freeform 13"/>
          <p:cNvSpPr>
            <a:spLocks noEditPoints="1"/>
          </p:cNvSpPr>
          <p:nvPr/>
        </p:nvSpPr>
        <p:spPr bwMode="auto">
          <a:xfrm>
            <a:off x="6239248" y="2424253"/>
            <a:ext cx="368640" cy="430560"/>
          </a:xfrm>
          <a:custGeom>
            <a:avLst/>
            <a:gdLst>
              <a:gd name="T0" fmla="*/ 2147483647 w 830"/>
              <a:gd name="T1" fmla="*/ 2147483647 h 966"/>
              <a:gd name="T2" fmla="*/ 2147483647 w 830"/>
              <a:gd name="T3" fmla="*/ 2147483647 h 966"/>
              <a:gd name="T4" fmla="*/ 2147483647 w 830"/>
              <a:gd name="T5" fmla="*/ 2147483647 h 966"/>
              <a:gd name="T6" fmla="*/ 2147483647 w 830"/>
              <a:gd name="T7" fmla="*/ 2147483647 h 966"/>
              <a:gd name="T8" fmla="*/ 2147483647 w 830"/>
              <a:gd name="T9" fmla="*/ 2147483647 h 966"/>
              <a:gd name="T10" fmla="*/ 2147483647 w 830"/>
              <a:gd name="T11" fmla="*/ 2147483647 h 966"/>
              <a:gd name="T12" fmla="*/ 2147483647 w 830"/>
              <a:gd name="T13" fmla="*/ 2147483647 h 966"/>
              <a:gd name="T14" fmla="*/ 2147483647 w 830"/>
              <a:gd name="T15" fmla="*/ 2147483647 h 966"/>
              <a:gd name="T16" fmla="*/ 2147483647 w 830"/>
              <a:gd name="T17" fmla="*/ 2147483647 h 966"/>
              <a:gd name="T18" fmla="*/ 2147483647 w 830"/>
              <a:gd name="T19" fmla="*/ 2147483647 h 966"/>
              <a:gd name="T20" fmla="*/ 2147483647 w 830"/>
              <a:gd name="T21" fmla="*/ 2147483647 h 966"/>
              <a:gd name="T22" fmla="*/ 2147483647 w 830"/>
              <a:gd name="T23" fmla="*/ 2147483647 h 966"/>
              <a:gd name="T24" fmla="*/ 2147483647 w 830"/>
              <a:gd name="T25" fmla="*/ 2147483647 h 966"/>
              <a:gd name="T26" fmla="*/ 2147483647 w 830"/>
              <a:gd name="T27" fmla="*/ 2147483647 h 966"/>
              <a:gd name="T28" fmla="*/ 2147483647 w 830"/>
              <a:gd name="T29" fmla="*/ 2147483647 h 966"/>
              <a:gd name="T30" fmla="*/ 2147483647 w 830"/>
              <a:gd name="T31" fmla="*/ 2147483647 h 966"/>
              <a:gd name="T32" fmla="*/ 2147483647 w 830"/>
              <a:gd name="T33" fmla="*/ 2147483647 h 966"/>
              <a:gd name="T34" fmla="*/ 2147483647 w 830"/>
              <a:gd name="T35" fmla="*/ 2147483647 h 966"/>
              <a:gd name="T36" fmla="*/ 2147483647 w 830"/>
              <a:gd name="T37" fmla="*/ 2147483647 h 966"/>
              <a:gd name="T38" fmla="*/ 2147483647 w 830"/>
              <a:gd name="T39" fmla="*/ 2147483647 h 966"/>
              <a:gd name="T40" fmla="*/ 2147483647 w 830"/>
              <a:gd name="T41" fmla="*/ 2147483647 h 966"/>
              <a:gd name="T42" fmla="*/ 2147483647 w 830"/>
              <a:gd name="T43" fmla="*/ 2147483647 h 966"/>
              <a:gd name="T44" fmla="*/ 2147483647 w 830"/>
              <a:gd name="T45" fmla="*/ 2147483647 h 966"/>
              <a:gd name="T46" fmla="*/ 2147483647 w 830"/>
              <a:gd name="T47" fmla="*/ 2147483647 h 966"/>
              <a:gd name="T48" fmla="*/ 2147483647 w 830"/>
              <a:gd name="T49" fmla="*/ 2147483647 h 966"/>
              <a:gd name="T50" fmla="*/ 2147483647 w 830"/>
              <a:gd name="T51" fmla="*/ 2147483647 h 966"/>
              <a:gd name="T52" fmla="*/ 2147483647 w 830"/>
              <a:gd name="T53" fmla="*/ 2147483647 h 966"/>
              <a:gd name="T54" fmla="*/ 2147483647 w 830"/>
              <a:gd name="T55" fmla="*/ 2147483647 h 966"/>
              <a:gd name="T56" fmla="*/ 2147483647 w 830"/>
              <a:gd name="T57" fmla="*/ 2147483647 h 966"/>
              <a:gd name="T58" fmla="*/ 2147483647 w 830"/>
              <a:gd name="T59" fmla="*/ 2147483647 h 966"/>
              <a:gd name="T60" fmla="*/ 2147483647 w 830"/>
              <a:gd name="T61" fmla="*/ 2147483647 h 966"/>
              <a:gd name="T62" fmla="*/ 2147483647 w 830"/>
              <a:gd name="T63" fmla="*/ 2147483647 h 966"/>
              <a:gd name="T64" fmla="*/ 2147483647 w 830"/>
              <a:gd name="T65" fmla="*/ 2147483647 h 966"/>
              <a:gd name="T66" fmla="*/ 2147483647 w 830"/>
              <a:gd name="T67" fmla="*/ 2147483647 h 966"/>
              <a:gd name="T68" fmla="*/ 2147483647 w 830"/>
              <a:gd name="T69" fmla="*/ 2147483647 h 966"/>
              <a:gd name="T70" fmla="*/ 2147483647 w 830"/>
              <a:gd name="T71" fmla="*/ 2147483647 h 966"/>
              <a:gd name="T72" fmla="*/ 2147483647 w 830"/>
              <a:gd name="T73" fmla="*/ 2147483647 h 966"/>
              <a:gd name="T74" fmla="*/ 2147483647 w 830"/>
              <a:gd name="T75" fmla="*/ 2147483647 h 966"/>
              <a:gd name="T76" fmla="*/ 2147483647 w 830"/>
              <a:gd name="T77" fmla="*/ 2147483647 h 966"/>
              <a:gd name="T78" fmla="*/ 2147483647 w 830"/>
              <a:gd name="T79" fmla="*/ 2147483647 h 966"/>
              <a:gd name="T80" fmla="*/ 2147483647 w 830"/>
              <a:gd name="T81" fmla="*/ 2147483647 h 966"/>
              <a:gd name="T82" fmla="*/ 2147483647 w 830"/>
              <a:gd name="T83" fmla="*/ 2147483647 h 966"/>
              <a:gd name="T84" fmla="*/ 2147483647 w 830"/>
              <a:gd name="T85" fmla="*/ 2147483647 h 966"/>
              <a:gd name="T86" fmla="*/ 2147483647 w 830"/>
              <a:gd name="T87" fmla="*/ 2147483647 h 966"/>
              <a:gd name="T88" fmla="*/ 2147483647 w 830"/>
              <a:gd name="T89" fmla="*/ 2147483647 h 966"/>
              <a:gd name="T90" fmla="*/ 2147483647 w 830"/>
              <a:gd name="T91" fmla="*/ 2147483647 h 966"/>
              <a:gd name="T92" fmla="*/ 2147483647 w 830"/>
              <a:gd name="T93" fmla="*/ 2147483647 h 966"/>
              <a:gd name="T94" fmla="*/ 0 w 830"/>
              <a:gd name="T95" fmla="*/ 2147483647 h 966"/>
              <a:gd name="T96" fmla="*/ 0 w 830"/>
              <a:gd name="T97" fmla="*/ 2147483647 h 966"/>
              <a:gd name="T98" fmla="*/ 2147483647 w 830"/>
              <a:gd name="T99" fmla="*/ 2147483647 h 9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0" h="966">
                <a:moveTo>
                  <a:pt x="264" y="486"/>
                </a:moveTo>
                <a:lnTo>
                  <a:pt x="248" y="489"/>
                </a:lnTo>
                <a:lnTo>
                  <a:pt x="236" y="497"/>
                </a:lnTo>
                <a:lnTo>
                  <a:pt x="226" y="511"/>
                </a:lnTo>
                <a:lnTo>
                  <a:pt x="224" y="527"/>
                </a:lnTo>
                <a:lnTo>
                  <a:pt x="226" y="543"/>
                </a:lnTo>
                <a:lnTo>
                  <a:pt x="236" y="555"/>
                </a:lnTo>
                <a:lnTo>
                  <a:pt x="248" y="565"/>
                </a:lnTo>
                <a:lnTo>
                  <a:pt x="264" y="567"/>
                </a:lnTo>
                <a:lnTo>
                  <a:pt x="280" y="565"/>
                </a:lnTo>
                <a:lnTo>
                  <a:pt x="294" y="555"/>
                </a:lnTo>
                <a:lnTo>
                  <a:pt x="302" y="543"/>
                </a:lnTo>
                <a:lnTo>
                  <a:pt x="306" y="527"/>
                </a:lnTo>
                <a:lnTo>
                  <a:pt x="302" y="511"/>
                </a:lnTo>
                <a:lnTo>
                  <a:pt x="294" y="497"/>
                </a:lnTo>
                <a:lnTo>
                  <a:pt x="280" y="489"/>
                </a:lnTo>
                <a:lnTo>
                  <a:pt x="264" y="486"/>
                </a:lnTo>
                <a:close/>
                <a:moveTo>
                  <a:pt x="263" y="377"/>
                </a:moveTo>
                <a:lnTo>
                  <a:pt x="265" y="377"/>
                </a:lnTo>
                <a:lnTo>
                  <a:pt x="269" y="380"/>
                </a:lnTo>
                <a:lnTo>
                  <a:pt x="272" y="382"/>
                </a:lnTo>
                <a:lnTo>
                  <a:pt x="275" y="389"/>
                </a:lnTo>
                <a:lnTo>
                  <a:pt x="286" y="420"/>
                </a:lnTo>
                <a:lnTo>
                  <a:pt x="292" y="431"/>
                </a:lnTo>
                <a:lnTo>
                  <a:pt x="302" y="438"/>
                </a:lnTo>
                <a:lnTo>
                  <a:pt x="313" y="439"/>
                </a:lnTo>
                <a:lnTo>
                  <a:pt x="325" y="436"/>
                </a:lnTo>
                <a:lnTo>
                  <a:pt x="355" y="422"/>
                </a:lnTo>
                <a:lnTo>
                  <a:pt x="360" y="420"/>
                </a:lnTo>
                <a:lnTo>
                  <a:pt x="364" y="419"/>
                </a:lnTo>
                <a:lnTo>
                  <a:pt x="368" y="419"/>
                </a:lnTo>
                <a:lnTo>
                  <a:pt x="371" y="420"/>
                </a:lnTo>
                <a:lnTo>
                  <a:pt x="372" y="423"/>
                </a:lnTo>
                <a:lnTo>
                  <a:pt x="372" y="427"/>
                </a:lnTo>
                <a:lnTo>
                  <a:pt x="371" y="431"/>
                </a:lnTo>
                <a:lnTo>
                  <a:pt x="370" y="436"/>
                </a:lnTo>
                <a:lnTo>
                  <a:pt x="355" y="466"/>
                </a:lnTo>
                <a:lnTo>
                  <a:pt x="352" y="478"/>
                </a:lnTo>
                <a:lnTo>
                  <a:pt x="355" y="489"/>
                </a:lnTo>
                <a:lnTo>
                  <a:pt x="360" y="499"/>
                </a:lnTo>
                <a:lnTo>
                  <a:pt x="371" y="505"/>
                </a:lnTo>
                <a:lnTo>
                  <a:pt x="402" y="516"/>
                </a:lnTo>
                <a:lnTo>
                  <a:pt x="409" y="519"/>
                </a:lnTo>
                <a:lnTo>
                  <a:pt x="413" y="522"/>
                </a:lnTo>
                <a:lnTo>
                  <a:pt x="414" y="526"/>
                </a:lnTo>
                <a:lnTo>
                  <a:pt x="414" y="528"/>
                </a:lnTo>
                <a:lnTo>
                  <a:pt x="413" y="531"/>
                </a:lnTo>
                <a:lnTo>
                  <a:pt x="409" y="535"/>
                </a:lnTo>
                <a:lnTo>
                  <a:pt x="402" y="538"/>
                </a:lnTo>
                <a:lnTo>
                  <a:pt x="371" y="549"/>
                </a:lnTo>
                <a:lnTo>
                  <a:pt x="360" y="554"/>
                </a:lnTo>
                <a:lnTo>
                  <a:pt x="355" y="563"/>
                </a:lnTo>
                <a:lnTo>
                  <a:pt x="352" y="576"/>
                </a:lnTo>
                <a:lnTo>
                  <a:pt x="355" y="586"/>
                </a:lnTo>
                <a:lnTo>
                  <a:pt x="370" y="617"/>
                </a:lnTo>
                <a:lnTo>
                  <a:pt x="371" y="623"/>
                </a:lnTo>
                <a:lnTo>
                  <a:pt x="372" y="627"/>
                </a:lnTo>
                <a:lnTo>
                  <a:pt x="372" y="630"/>
                </a:lnTo>
                <a:lnTo>
                  <a:pt x="371" y="632"/>
                </a:lnTo>
                <a:lnTo>
                  <a:pt x="368" y="634"/>
                </a:lnTo>
                <a:lnTo>
                  <a:pt x="364" y="635"/>
                </a:lnTo>
                <a:lnTo>
                  <a:pt x="360" y="634"/>
                </a:lnTo>
                <a:lnTo>
                  <a:pt x="355" y="631"/>
                </a:lnTo>
                <a:lnTo>
                  <a:pt x="325" y="617"/>
                </a:lnTo>
                <a:lnTo>
                  <a:pt x="313" y="615"/>
                </a:lnTo>
                <a:lnTo>
                  <a:pt x="302" y="616"/>
                </a:lnTo>
                <a:lnTo>
                  <a:pt x="292" y="623"/>
                </a:lnTo>
                <a:lnTo>
                  <a:pt x="286" y="634"/>
                </a:lnTo>
                <a:lnTo>
                  <a:pt x="275" y="665"/>
                </a:lnTo>
                <a:lnTo>
                  <a:pt x="272" y="670"/>
                </a:lnTo>
                <a:lnTo>
                  <a:pt x="269" y="674"/>
                </a:lnTo>
                <a:lnTo>
                  <a:pt x="265" y="677"/>
                </a:lnTo>
                <a:lnTo>
                  <a:pt x="263" y="677"/>
                </a:lnTo>
                <a:lnTo>
                  <a:pt x="260" y="674"/>
                </a:lnTo>
                <a:lnTo>
                  <a:pt x="257" y="670"/>
                </a:lnTo>
                <a:lnTo>
                  <a:pt x="255" y="665"/>
                </a:lnTo>
                <a:lnTo>
                  <a:pt x="242" y="634"/>
                </a:lnTo>
                <a:lnTo>
                  <a:pt x="237" y="623"/>
                </a:lnTo>
                <a:lnTo>
                  <a:pt x="228" y="616"/>
                </a:lnTo>
                <a:lnTo>
                  <a:pt x="217" y="615"/>
                </a:lnTo>
                <a:lnTo>
                  <a:pt x="205" y="617"/>
                </a:lnTo>
                <a:lnTo>
                  <a:pt x="175" y="631"/>
                </a:lnTo>
                <a:lnTo>
                  <a:pt x="169" y="634"/>
                </a:lnTo>
                <a:lnTo>
                  <a:pt x="164" y="635"/>
                </a:lnTo>
                <a:lnTo>
                  <a:pt x="161" y="634"/>
                </a:lnTo>
                <a:lnTo>
                  <a:pt x="159" y="632"/>
                </a:lnTo>
                <a:lnTo>
                  <a:pt x="157" y="630"/>
                </a:lnTo>
                <a:lnTo>
                  <a:pt x="156" y="627"/>
                </a:lnTo>
                <a:lnTo>
                  <a:pt x="157" y="623"/>
                </a:lnTo>
                <a:lnTo>
                  <a:pt x="160" y="617"/>
                </a:lnTo>
                <a:lnTo>
                  <a:pt x="173" y="586"/>
                </a:lnTo>
                <a:lnTo>
                  <a:pt x="176" y="576"/>
                </a:lnTo>
                <a:lnTo>
                  <a:pt x="175" y="563"/>
                </a:lnTo>
                <a:lnTo>
                  <a:pt x="168" y="554"/>
                </a:lnTo>
                <a:lnTo>
                  <a:pt x="159" y="549"/>
                </a:lnTo>
                <a:lnTo>
                  <a:pt x="126" y="538"/>
                </a:lnTo>
                <a:lnTo>
                  <a:pt x="121" y="535"/>
                </a:lnTo>
                <a:lnTo>
                  <a:pt x="117" y="531"/>
                </a:lnTo>
                <a:lnTo>
                  <a:pt x="114" y="528"/>
                </a:lnTo>
                <a:lnTo>
                  <a:pt x="114" y="526"/>
                </a:lnTo>
                <a:lnTo>
                  <a:pt x="117" y="522"/>
                </a:lnTo>
                <a:lnTo>
                  <a:pt x="121" y="519"/>
                </a:lnTo>
                <a:lnTo>
                  <a:pt x="126" y="516"/>
                </a:lnTo>
                <a:lnTo>
                  <a:pt x="159" y="505"/>
                </a:lnTo>
                <a:lnTo>
                  <a:pt x="168" y="499"/>
                </a:lnTo>
                <a:lnTo>
                  <a:pt x="175" y="489"/>
                </a:lnTo>
                <a:lnTo>
                  <a:pt x="176" y="478"/>
                </a:lnTo>
                <a:lnTo>
                  <a:pt x="173" y="466"/>
                </a:lnTo>
                <a:lnTo>
                  <a:pt x="160" y="436"/>
                </a:lnTo>
                <a:lnTo>
                  <a:pt x="157" y="431"/>
                </a:lnTo>
                <a:lnTo>
                  <a:pt x="156" y="427"/>
                </a:lnTo>
                <a:lnTo>
                  <a:pt x="157" y="423"/>
                </a:lnTo>
                <a:lnTo>
                  <a:pt x="159" y="420"/>
                </a:lnTo>
                <a:lnTo>
                  <a:pt x="161" y="419"/>
                </a:lnTo>
                <a:lnTo>
                  <a:pt x="164" y="419"/>
                </a:lnTo>
                <a:lnTo>
                  <a:pt x="169" y="420"/>
                </a:lnTo>
                <a:lnTo>
                  <a:pt x="175" y="422"/>
                </a:lnTo>
                <a:lnTo>
                  <a:pt x="205" y="436"/>
                </a:lnTo>
                <a:lnTo>
                  <a:pt x="217" y="439"/>
                </a:lnTo>
                <a:lnTo>
                  <a:pt x="228" y="438"/>
                </a:lnTo>
                <a:lnTo>
                  <a:pt x="237" y="431"/>
                </a:lnTo>
                <a:lnTo>
                  <a:pt x="242" y="420"/>
                </a:lnTo>
                <a:lnTo>
                  <a:pt x="255" y="389"/>
                </a:lnTo>
                <a:lnTo>
                  <a:pt x="257" y="382"/>
                </a:lnTo>
                <a:lnTo>
                  <a:pt x="260" y="380"/>
                </a:lnTo>
                <a:lnTo>
                  <a:pt x="263" y="377"/>
                </a:lnTo>
                <a:close/>
                <a:moveTo>
                  <a:pt x="322" y="315"/>
                </a:moveTo>
                <a:lnTo>
                  <a:pt x="334" y="319"/>
                </a:lnTo>
                <a:lnTo>
                  <a:pt x="344" y="328"/>
                </a:lnTo>
                <a:lnTo>
                  <a:pt x="347" y="342"/>
                </a:lnTo>
                <a:lnTo>
                  <a:pt x="343" y="354"/>
                </a:lnTo>
                <a:lnTo>
                  <a:pt x="333" y="363"/>
                </a:lnTo>
                <a:lnTo>
                  <a:pt x="320" y="366"/>
                </a:lnTo>
                <a:lnTo>
                  <a:pt x="307" y="362"/>
                </a:lnTo>
                <a:lnTo>
                  <a:pt x="298" y="353"/>
                </a:lnTo>
                <a:lnTo>
                  <a:pt x="295" y="339"/>
                </a:lnTo>
                <a:lnTo>
                  <a:pt x="299" y="327"/>
                </a:lnTo>
                <a:lnTo>
                  <a:pt x="309" y="318"/>
                </a:lnTo>
                <a:lnTo>
                  <a:pt x="322" y="315"/>
                </a:lnTo>
                <a:close/>
                <a:moveTo>
                  <a:pt x="230" y="284"/>
                </a:moveTo>
                <a:lnTo>
                  <a:pt x="242" y="288"/>
                </a:lnTo>
                <a:lnTo>
                  <a:pt x="252" y="297"/>
                </a:lnTo>
                <a:lnTo>
                  <a:pt x="255" y="311"/>
                </a:lnTo>
                <a:lnTo>
                  <a:pt x="251" y="323"/>
                </a:lnTo>
                <a:lnTo>
                  <a:pt x="241" y="332"/>
                </a:lnTo>
                <a:lnTo>
                  <a:pt x="228" y="335"/>
                </a:lnTo>
                <a:lnTo>
                  <a:pt x="215" y="331"/>
                </a:lnTo>
                <a:lnTo>
                  <a:pt x="206" y="322"/>
                </a:lnTo>
                <a:lnTo>
                  <a:pt x="203" y="308"/>
                </a:lnTo>
                <a:lnTo>
                  <a:pt x="207" y="296"/>
                </a:lnTo>
                <a:lnTo>
                  <a:pt x="217" y="288"/>
                </a:lnTo>
                <a:lnTo>
                  <a:pt x="230" y="284"/>
                </a:lnTo>
                <a:close/>
                <a:moveTo>
                  <a:pt x="138" y="254"/>
                </a:moveTo>
                <a:lnTo>
                  <a:pt x="150" y="258"/>
                </a:lnTo>
                <a:lnTo>
                  <a:pt x="160" y="268"/>
                </a:lnTo>
                <a:lnTo>
                  <a:pt x="163" y="280"/>
                </a:lnTo>
                <a:lnTo>
                  <a:pt x="159" y="292"/>
                </a:lnTo>
                <a:lnTo>
                  <a:pt x="149" y="301"/>
                </a:lnTo>
                <a:lnTo>
                  <a:pt x="136" y="304"/>
                </a:lnTo>
                <a:lnTo>
                  <a:pt x="123" y="300"/>
                </a:lnTo>
                <a:lnTo>
                  <a:pt x="114" y="291"/>
                </a:lnTo>
                <a:lnTo>
                  <a:pt x="111" y="277"/>
                </a:lnTo>
                <a:lnTo>
                  <a:pt x="115" y="265"/>
                </a:lnTo>
                <a:lnTo>
                  <a:pt x="125" y="257"/>
                </a:lnTo>
                <a:lnTo>
                  <a:pt x="138" y="254"/>
                </a:lnTo>
                <a:close/>
                <a:moveTo>
                  <a:pt x="64" y="180"/>
                </a:moveTo>
                <a:lnTo>
                  <a:pt x="64" y="650"/>
                </a:lnTo>
                <a:lnTo>
                  <a:pt x="341" y="757"/>
                </a:lnTo>
                <a:lnTo>
                  <a:pt x="451" y="532"/>
                </a:lnTo>
                <a:lnTo>
                  <a:pt x="444" y="511"/>
                </a:lnTo>
                <a:lnTo>
                  <a:pt x="444" y="486"/>
                </a:lnTo>
                <a:lnTo>
                  <a:pt x="451" y="463"/>
                </a:lnTo>
                <a:lnTo>
                  <a:pt x="463" y="446"/>
                </a:lnTo>
                <a:lnTo>
                  <a:pt x="478" y="431"/>
                </a:lnTo>
                <a:lnTo>
                  <a:pt x="494" y="422"/>
                </a:lnTo>
                <a:lnTo>
                  <a:pt x="513" y="417"/>
                </a:lnTo>
                <a:lnTo>
                  <a:pt x="478" y="467"/>
                </a:lnTo>
                <a:lnTo>
                  <a:pt x="494" y="528"/>
                </a:lnTo>
                <a:lnTo>
                  <a:pt x="555" y="526"/>
                </a:lnTo>
                <a:lnTo>
                  <a:pt x="593" y="473"/>
                </a:lnTo>
                <a:lnTo>
                  <a:pt x="594" y="490"/>
                </a:lnTo>
                <a:lnTo>
                  <a:pt x="593" y="509"/>
                </a:lnTo>
                <a:lnTo>
                  <a:pt x="586" y="528"/>
                </a:lnTo>
                <a:lnTo>
                  <a:pt x="577" y="544"/>
                </a:lnTo>
                <a:lnTo>
                  <a:pt x="563" y="557"/>
                </a:lnTo>
                <a:lnTo>
                  <a:pt x="548" y="566"/>
                </a:lnTo>
                <a:lnTo>
                  <a:pt x="532" y="573"/>
                </a:lnTo>
                <a:lnTo>
                  <a:pt x="426" y="789"/>
                </a:lnTo>
                <a:lnTo>
                  <a:pt x="648" y="873"/>
                </a:lnTo>
                <a:lnTo>
                  <a:pt x="648" y="359"/>
                </a:lnTo>
                <a:lnTo>
                  <a:pt x="64" y="180"/>
                </a:lnTo>
                <a:close/>
                <a:moveTo>
                  <a:pt x="0" y="93"/>
                </a:moveTo>
                <a:lnTo>
                  <a:pt x="712" y="312"/>
                </a:lnTo>
                <a:lnTo>
                  <a:pt x="712" y="966"/>
                </a:lnTo>
                <a:lnTo>
                  <a:pt x="0" y="694"/>
                </a:lnTo>
                <a:lnTo>
                  <a:pt x="0" y="93"/>
                </a:lnTo>
                <a:close/>
                <a:moveTo>
                  <a:pt x="118" y="0"/>
                </a:moveTo>
                <a:lnTo>
                  <a:pt x="830" y="241"/>
                </a:lnTo>
                <a:lnTo>
                  <a:pt x="830" y="842"/>
                </a:lnTo>
                <a:lnTo>
                  <a:pt x="771" y="823"/>
                </a:lnTo>
                <a:lnTo>
                  <a:pt x="771" y="280"/>
                </a:lnTo>
                <a:lnTo>
                  <a:pt x="118" y="62"/>
                </a:lnTo>
                <a:lnTo>
                  <a:pt x="11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10592" tIns="55296" rIns="110592" bIns="55296"/>
          <a:lstStyle/>
          <a:p>
            <a:endParaRPr lang="zh-CN" altLang="en-US" sz="1633"/>
          </a:p>
        </p:txBody>
      </p:sp>
      <p:sp>
        <p:nvSpPr>
          <p:cNvPr id="9231" name="TextBox 13"/>
          <p:cNvSpPr txBox="1">
            <a:spLocks noChangeArrowheads="1"/>
          </p:cNvSpPr>
          <p:nvPr/>
        </p:nvSpPr>
        <p:spPr bwMode="auto">
          <a:xfrm>
            <a:off x="1678051" y="3079452"/>
            <a:ext cx="2155680"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zh-CN" altLang="en-US" sz="1451" dirty="0">
                <a:solidFill>
                  <a:schemeClr val="bg1"/>
                </a:solidFill>
                <a:latin typeface="Calibri" pitchFamily="34" charset="0"/>
                <a:ea typeface="微软雅黑" pitchFamily="34" charset="-122"/>
              </a:rPr>
              <a:t>安全组织机构</a:t>
            </a:r>
            <a:endParaRPr lang="en-US" altLang="zh-CN" sz="1451" dirty="0">
              <a:solidFill>
                <a:schemeClr val="bg1"/>
              </a:solidFill>
              <a:latin typeface="Calibri" pitchFamily="34" charset="0"/>
              <a:ea typeface="微软雅黑" pitchFamily="34" charset="-122"/>
            </a:endParaRPr>
          </a:p>
          <a:p>
            <a:pPr algn="ctr" eaLnBrk="1" hangingPunct="1">
              <a:spcBef>
                <a:spcPct val="20000"/>
              </a:spcBef>
            </a:pPr>
            <a:r>
              <a:rPr lang="en-US" altLang="zh-CN" sz="1451" dirty="0">
                <a:solidFill>
                  <a:schemeClr val="bg1"/>
                </a:solidFill>
                <a:latin typeface="Calibri" pitchFamily="34" charset="0"/>
                <a:ea typeface="微软雅黑" pitchFamily="34" charset="-122"/>
              </a:rPr>
              <a:t>Safety  organization </a:t>
            </a:r>
          </a:p>
        </p:txBody>
      </p:sp>
      <p:sp>
        <p:nvSpPr>
          <p:cNvPr id="9232" name="TextBox 13"/>
          <p:cNvSpPr txBox="1">
            <a:spLocks noChangeArrowheads="1"/>
          </p:cNvSpPr>
          <p:nvPr/>
        </p:nvSpPr>
        <p:spPr bwMode="auto">
          <a:xfrm>
            <a:off x="5183728" y="3047772"/>
            <a:ext cx="2482560" cy="71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zh-CN" altLang="en-US" sz="1451">
                <a:solidFill>
                  <a:schemeClr val="bg1"/>
                </a:solidFill>
                <a:latin typeface="Calibri" pitchFamily="34" charset="0"/>
                <a:ea typeface="微软雅黑" pitchFamily="34" charset="-122"/>
              </a:rPr>
              <a:t>安全绩效管理</a:t>
            </a:r>
            <a:endParaRPr lang="en-US" altLang="zh-CN" sz="1451">
              <a:solidFill>
                <a:schemeClr val="bg1"/>
              </a:solidFill>
              <a:latin typeface="Calibri" pitchFamily="34" charset="0"/>
              <a:ea typeface="微软雅黑" pitchFamily="34" charset="-122"/>
            </a:endParaRPr>
          </a:p>
          <a:p>
            <a:pPr algn="ctr" eaLnBrk="1" hangingPunct="1">
              <a:spcBef>
                <a:spcPct val="20000"/>
              </a:spcBef>
            </a:pPr>
            <a:r>
              <a:rPr lang="en-US" altLang="zh-CN" sz="1451">
                <a:solidFill>
                  <a:schemeClr val="bg1"/>
                </a:solidFill>
                <a:latin typeface="Calibri" pitchFamily="34" charset="0"/>
                <a:ea typeface="微软雅黑" pitchFamily="34" charset="-122"/>
              </a:rPr>
              <a:t>Safety Performance Management</a:t>
            </a:r>
          </a:p>
        </p:txBody>
      </p:sp>
      <p:sp>
        <p:nvSpPr>
          <p:cNvPr id="9233" name="TextBox 13"/>
          <p:cNvSpPr txBox="1">
            <a:spLocks noChangeArrowheads="1"/>
          </p:cNvSpPr>
          <p:nvPr/>
        </p:nvSpPr>
        <p:spPr bwMode="auto">
          <a:xfrm>
            <a:off x="5431475" y="4692973"/>
            <a:ext cx="1994400" cy="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zh-CN" altLang="en-US" sz="1451" dirty="0">
                <a:solidFill>
                  <a:schemeClr val="bg1"/>
                </a:solidFill>
                <a:latin typeface="Calibri" pitchFamily="34" charset="0"/>
                <a:ea typeface="微软雅黑" pitchFamily="34" charset="-122"/>
              </a:rPr>
              <a:t>安全数据管理</a:t>
            </a:r>
            <a:endParaRPr lang="en-US" altLang="zh-CN" sz="1451" dirty="0">
              <a:solidFill>
                <a:schemeClr val="bg1"/>
              </a:solidFill>
              <a:latin typeface="Calibri" pitchFamily="34" charset="0"/>
              <a:ea typeface="微软雅黑" pitchFamily="34" charset="-122"/>
            </a:endParaRPr>
          </a:p>
          <a:p>
            <a:pPr algn="ctr" eaLnBrk="1" hangingPunct="1">
              <a:spcBef>
                <a:spcPct val="20000"/>
              </a:spcBef>
            </a:pPr>
            <a:r>
              <a:rPr lang="en-US" altLang="zh-CN" sz="1451" dirty="0">
                <a:solidFill>
                  <a:schemeClr val="bg1"/>
                </a:solidFill>
                <a:latin typeface="Calibri" pitchFamily="34" charset="0"/>
                <a:ea typeface="微软雅黑" pitchFamily="34" charset="-122"/>
              </a:rPr>
              <a:t>Safety Data</a:t>
            </a:r>
          </a:p>
          <a:p>
            <a:pPr algn="ctr" eaLnBrk="1" hangingPunct="1">
              <a:spcBef>
                <a:spcPct val="20000"/>
              </a:spcBef>
            </a:pPr>
            <a:r>
              <a:rPr lang="en-US" altLang="zh-CN" sz="1451" dirty="0">
                <a:solidFill>
                  <a:schemeClr val="bg1"/>
                </a:solidFill>
                <a:latin typeface="Calibri" pitchFamily="34" charset="0"/>
                <a:ea typeface="微软雅黑" pitchFamily="34" charset="-122"/>
              </a:rPr>
              <a:t> Management</a:t>
            </a:r>
          </a:p>
        </p:txBody>
      </p:sp>
      <p:sp>
        <p:nvSpPr>
          <p:cNvPr id="9234" name="TextBox 13"/>
          <p:cNvSpPr txBox="1">
            <a:spLocks noChangeArrowheads="1"/>
          </p:cNvSpPr>
          <p:nvPr/>
        </p:nvSpPr>
        <p:spPr bwMode="auto">
          <a:xfrm>
            <a:off x="1842211" y="4715537"/>
            <a:ext cx="1828800" cy="71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spcBef>
                <a:spcPct val="20000"/>
              </a:spcBef>
            </a:pPr>
            <a:r>
              <a:rPr lang="zh-CN" altLang="en-US" sz="1451" dirty="0">
                <a:solidFill>
                  <a:schemeClr val="bg1"/>
                </a:solidFill>
                <a:latin typeface="Calibri" pitchFamily="34" charset="0"/>
                <a:ea typeface="微软雅黑" pitchFamily="34" charset="-122"/>
              </a:rPr>
              <a:t>安全风险管理</a:t>
            </a:r>
            <a:endParaRPr lang="en-US" altLang="zh-CN" sz="1451" dirty="0">
              <a:solidFill>
                <a:schemeClr val="bg1"/>
              </a:solidFill>
              <a:latin typeface="Calibri" pitchFamily="34" charset="0"/>
              <a:ea typeface="微软雅黑" pitchFamily="34" charset="-122"/>
            </a:endParaRPr>
          </a:p>
          <a:p>
            <a:pPr algn="ctr" eaLnBrk="1" hangingPunct="1">
              <a:spcBef>
                <a:spcPct val="20000"/>
              </a:spcBef>
            </a:pPr>
            <a:r>
              <a:rPr lang="en-US" altLang="zh-CN" sz="1451" dirty="0">
                <a:solidFill>
                  <a:schemeClr val="bg1"/>
                </a:solidFill>
                <a:latin typeface="Calibri" pitchFamily="34" charset="0"/>
                <a:ea typeface="微软雅黑" pitchFamily="34" charset="-122"/>
              </a:rPr>
              <a:t>Safety risk management</a:t>
            </a: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7</a:t>
            </a:fld>
            <a:endParaRPr lang="zh-CN" altLang="zh-CN"/>
          </a:p>
        </p:txBody>
      </p:sp>
      <p:sp>
        <p:nvSpPr>
          <p:cNvPr id="3" name="Rectangle 2">
            <a:extLst>
              <a:ext uri="{FF2B5EF4-FFF2-40B4-BE49-F238E27FC236}">
                <a16:creationId xmlns:a16="http://schemas.microsoft.com/office/drawing/2014/main" id="{627B433E-E59A-4EC0-AA86-DF057470B936}"/>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4"/>
          <p:cNvSpPr txBox="1">
            <a:spLocks noChangeArrowheads="1"/>
          </p:cNvSpPr>
          <p:nvPr/>
        </p:nvSpPr>
        <p:spPr bwMode="auto">
          <a:xfrm>
            <a:off x="326881" y="913828"/>
            <a:ext cx="7249724"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ea typeface="微软雅黑" panose="020B0503020204020204" pitchFamily="34" charset="-122"/>
                <a:cs typeface="Times New Roman" panose="02020603050405020304" pitchFamily="18" charset="0"/>
                <a:sym typeface="Arial" panose="020B0604020202020204" pitchFamily="34" charset="0"/>
              </a:rPr>
              <a:t>SAFETY ORGANIZATION</a:t>
            </a:r>
          </a:p>
        </p:txBody>
      </p:sp>
      <p:sp>
        <p:nvSpPr>
          <p:cNvPr id="10243" name="菱形 2"/>
          <p:cNvSpPr>
            <a:spLocks noChangeArrowheads="1"/>
          </p:cNvSpPr>
          <p:nvPr/>
        </p:nvSpPr>
        <p:spPr bwMode="auto">
          <a:xfrm>
            <a:off x="199283" y="2583215"/>
            <a:ext cx="2540160" cy="2541600"/>
          </a:xfrm>
          <a:prstGeom prst="diamond">
            <a:avLst/>
          </a:prstGeom>
          <a:solidFill>
            <a:srgbClr val="00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cxnSp>
        <p:nvCxnSpPr>
          <p:cNvPr id="10244" name="直接连接符 4"/>
          <p:cNvCxnSpPr>
            <a:cxnSpLocks noChangeShapeType="1"/>
          </p:cNvCxnSpPr>
          <p:nvPr/>
        </p:nvCxnSpPr>
        <p:spPr bwMode="auto">
          <a:xfrm>
            <a:off x="1102163" y="1867535"/>
            <a:ext cx="1229760" cy="12312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0245" name="直接连接符 5"/>
          <p:cNvCxnSpPr>
            <a:cxnSpLocks noChangeShapeType="1"/>
          </p:cNvCxnSpPr>
          <p:nvPr/>
        </p:nvCxnSpPr>
        <p:spPr bwMode="auto">
          <a:xfrm flipH="1">
            <a:off x="23603" y="2234735"/>
            <a:ext cx="1434240" cy="143424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cxnSp>
        <p:nvCxnSpPr>
          <p:cNvPr id="10246" name="直接连接符 6"/>
          <p:cNvCxnSpPr>
            <a:cxnSpLocks noChangeShapeType="1"/>
          </p:cNvCxnSpPr>
          <p:nvPr/>
        </p:nvCxnSpPr>
        <p:spPr bwMode="auto">
          <a:xfrm flipV="1">
            <a:off x="1450081" y="3671856"/>
            <a:ext cx="2407680" cy="240912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cxnSp>
      <p:sp>
        <p:nvSpPr>
          <p:cNvPr id="10247" name="平行四边形 7"/>
          <p:cNvSpPr>
            <a:spLocks noChangeArrowheads="1"/>
          </p:cNvSpPr>
          <p:nvPr/>
        </p:nvSpPr>
        <p:spPr bwMode="auto">
          <a:xfrm>
            <a:off x="474481" y="5852735"/>
            <a:ext cx="6766560" cy="456480"/>
          </a:xfrm>
          <a:prstGeom prst="parallelogram">
            <a:avLst>
              <a:gd name="adj" fmla="val 96077"/>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buFont typeface="Arial" charset="0"/>
              <a:buNone/>
            </a:pPr>
            <a:endParaRPr lang="zh-CN" altLang="en-US" sz="1633" b="0">
              <a:solidFill>
                <a:srgbClr val="FFFFFF"/>
              </a:solidFill>
              <a:latin typeface="Calibri" pitchFamily="34" charset="0"/>
              <a:ea typeface="微软雅黑" pitchFamily="34" charset="-122"/>
            </a:endParaRPr>
          </a:p>
        </p:txBody>
      </p:sp>
      <p:sp>
        <p:nvSpPr>
          <p:cNvPr id="10249" name="矩形 9"/>
          <p:cNvSpPr>
            <a:spLocks noChangeArrowheads="1"/>
          </p:cNvSpPr>
          <p:nvPr/>
        </p:nvSpPr>
        <p:spPr bwMode="auto">
          <a:xfrm>
            <a:off x="3141405" y="1421556"/>
            <a:ext cx="5676232" cy="69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charset="0"/>
                <a:ea typeface="宋体" charset="-122"/>
                <a:sym typeface="Arial" charset="0"/>
              </a:defRPr>
            </a:lvl1pPr>
            <a:lvl2pPr marL="742950" indent="-285750" defTabSz="1216025">
              <a:defRPr sz="2900" b="1">
                <a:solidFill>
                  <a:srgbClr val="000000"/>
                </a:solidFill>
                <a:latin typeface="Arial" charset="0"/>
                <a:ea typeface="宋体" charset="-122"/>
                <a:sym typeface="Arial" charset="0"/>
              </a:defRPr>
            </a:lvl2pPr>
            <a:lvl3pPr marL="1143000" indent="-228600" defTabSz="1216025">
              <a:defRPr sz="2900" b="1">
                <a:solidFill>
                  <a:srgbClr val="000000"/>
                </a:solidFill>
                <a:latin typeface="Arial" charset="0"/>
                <a:ea typeface="宋体" charset="-122"/>
                <a:sym typeface="Arial" charset="0"/>
              </a:defRPr>
            </a:lvl3pPr>
            <a:lvl4pPr marL="1600200" indent="-228600" defTabSz="1216025">
              <a:defRPr sz="2900" b="1">
                <a:solidFill>
                  <a:srgbClr val="000000"/>
                </a:solidFill>
                <a:latin typeface="Arial" charset="0"/>
                <a:ea typeface="宋体" charset="-122"/>
                <a:sym typeface="Arial" charset="0"/>
              </a:defRPr>
            </a:lvl4pPr>
            <a:lvl5pPr marL="2057400" indent="-228600" defTabSz="1216025">
              <a:defRPr sz="2900" b="1">
                <a:solidFill>
                  <a:srgbClr val="000000"/>
                </a:solidFill>
                <a:latin typeface="Arial" charset="0"/>
                <a:ea typeface="宋体" charset="-122"/>
                <a:sym typeface="Arial" charset="0"/>
              </a:defRPr>
            </a:lvl5pPr>
            <a:lvl6pPr marL="25146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defTabSz="1216025" eaLnBrk="0" fontAlgn="base" hangingPunct="0">
              <a:spcBef>
                <a:spcPct val="0"/>
              </a:spcBef>
              <a:spcAft>
                <a:spcPct val="0"/>
              </a:spcAft>
              <a:defRPr sz="2900" b="1">
                <a:solidFill>
                  <a:srgbClr val="000000"/>
                </a:solidFill>
                <a:latin typeface="Arial" charset="0"/>
                <a:ea typeface="宋体" charset="-122"/>
                <a:sym typeface="Arial" charset="0"/>
              </a:defRPr>
            </a:lvl9pPr>
          </a:lstStyle>
          <a:p>
            <a:pPr algn="ctr" eaLnBrk="1" hangingPunct="1">
              <a:lnSpc>
                <a:spcPct val="120000"/>
              </a:lnSpc>
              <a:spcBef>
                <a:spcPct val="20000"/>
              </a:spcBef>
              <a:buFont typeface="Arial" charset="0"/>
              <a:buNone/>
            </a:pPr>
            <a:r>
              <a:rPr lang="en-US" altLang="zh-CN" sz="1814" dirty="0">
                <a:solidFill>
                  <a:srgbClr val="0070C0"/>
                </a:solidFill>
                <a:latin typeface="Times New Roman" panose="02020603050405020304" pitchFamily="18" charset="0"/>
                <a:cs typeface="Times New Roman" panose="02020603050405020304" pitchFamily="18" charset="0"/>
              </a:rPr>
              <a:t>Main responsibility, Supervision responsibility, </a:t>
            </a:r>
          </a:p>
          <a:p>
            <a:pPr algn="ctr" eaLnBrk="1" hangingPunct="1">
              <a:lnSpc>
                <a:spcPct val="120000"/>
              </a:lnSpc>
              <a:spcBef>
                <a:spcPct val="20000"/>
              </a:spcBef>
              <a:buFont typeface="Arial" charset="0"/>
              <a:buNone/>
            </a:pPr>
            <a:r>
              <a:rPr lang="en-US" altLang="zh-CN" sz="1814" dirty="0">
                <a:solidFill>
                  <a:srgbClr val="0070C0"/>
                </a:solidFill>
                <a:latin typeface="Times New Roman" panose="02020603050405020304" pitchFamily="18" charset="0"/>
                <a:cs typeface="Times New Roman" panose="02020603050405020304" pitchFamily="18" charset="0"/>
              </a:rPr>
              <a:t>Leadership responsibility , Post responsibility</a:t>
            </a:r>
            <a:endParaRPr lang="en-US" altLang="zh-CN" sz="1814" dirty="0">
              <a:solidFill>
                <a:srgbClr val="0070C0"/>
              </a:solidFill>
              <a:latin typeface="Times New Roman" panose="02020603050405020304" pitchFamily="18" charset="0"/>
              <a:ea typeface="微软雅黑" pitchFamily="34" charset="-122"/>
              <a:cs typeface="Times New Roman" panose="02020603050405020304" pitchFamily="18" charset="0"/>
            </a:endParaRPr>
          </a:p>
        </p:txBody>
      </p:sp>
      <p:sp>
        <p:nvSpPr>
          <p:cNvPr id="10250" name="文本框 3"/>
          <p:cNvSpPr txBox="1">
            <a:spLocks noChangeArrowheads="1"/>
          </p:cNvSpPr>
          <p:nvPr/>
        </p:nvSpPr>
        <p:spPr bwMode="auto">
          <a:xfrm>
            <a:off x="1077683" y="3098735"/>
            <a:ext cx="724320" cy="13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rgbClr val="000000"/>
                </a:solidFill>
                <a:latin typeface="Arial" charset="0"/>
                <a:ea typeface="宋体" charset="-122"/>
                <a:sym typeface="Arial" charset="0"/>
              </a:defRPr>
            </a:lvl1pPr>
            <a:lvl2pPr marL="742950" indent="-285750">
              <a:defRPr sz="2900" b="1">
                <a:solidFill>
                  <a:srgbClr val="000000"/>
                </a:solidFill>
                <a:latin typeface="Arial" charset="0"/>
                <a:ea typeface="宋体" charset="-122"/>
                <a:sym typeface="Arial" charset="0"/>
              </a:defRPr>
            </a:lvl2pPr>
            <a:lvl3pPr marL="1143000" indent="-228600">
              <a:defRPr sz="2900" b="1">
                <a:solidFill>
                  <a:srgbClr val="000000"/>
                </a:solidFill>
                <a:latin typeface="Arial" charset="0"/>
                <a:ea typeface="宋体" charset="-122"/>
                <a:sym typeface="Arial" charset="0"/>
              </a:defRPr>
            </a:lvl3pPr>
            <a:lvl4pPr marL="1600200" indent="-228600">
              <a:defRPr sz="2900" b="1">
                <a:solidFill>
                  <a:srgbClr val="000000"/>
                </a:solidFill>
                <a:latin typeface="Arial" charset="0"/>
                <a:ea typeface="宋体" charset="-122"/>
                <a:sym typeface="Arial" charset="0"/>
              </a:defRPr>
            </a:lvl4pPr>
            <a:lvl5pPr marL="2057400" indent="-228600">
              <a:defRPr sz="2900" b="1">
                <a:solidFill>
                  <a:srgbClr val="000000"/>
                </a:solidFill>
                <a:latin typeface="Arial" charset="0"/>
                <a:ea typeface="宋体" charset="-122"/>
                <a:sym typeface="Arial" charset="0"/>
              </a:defRPr>
            </a:lvl5pPr>
            <a:lvl6pPr marL="2514600" indent="-228600" eaLnBrk="0" fontAlgn="base" hangingPunct="0">
              <a:spcBef>
                <a:spcPct val="0"/>
              </a:spcBef>
              <a:spcAft>
                <a:spcPct val="0"/>
              </a:spcAft>
              <a:defRPr sz="2900" b="1">
                <a:solidFill>
                  <a:srgbClr val="000000"/>
                </a:solidFill>
                <a:latin typeface="Arial" charset="0"/>
                <a:ea typeface="宋体" charset="-122"/>
                <a:sym typeface="Arial" charset="0"/>
              </a:defRPr>
            </a:lvl6pPr>
            <a:lvl7pPr marL="2971800" indent="-228600" eaLnBrk="0" fontAlgn="base" hangingPunct="0">
              <a:spcBef>
                <a:spcPct val="0"/>
              </a:spcBef>
              <a:spcAft>
                <a:spcPct val="0"/>
              </a:spcAft>
              <a:defRPr sz="2900" b="1">
                <a:solidFill>
                  <a:srgbClr val="000000"/>
                </a:solidFill>
                <a:latin typeface="Arial" charset="0"/>
                <a:ea typeface="宋体" charset="-122"/>
                <a:sym typeface="Arial" charset="0"/>
              </a:defRPr>
            </a:lvl7pPr>
            <a:lvl8pPr marL="3429000" indent="-228600" eaLnBrk="0" fontAlgn="base" hangingPunct="0">
              <a:spcBef>
                <a:spcPct val="0"/>
              </a:spcBef>
              <a:spcAft>
                <a:spcPct val="0"/>
              </a:spcAft>
              <a:defRPr sz="2900" b="1">
                <a:solidFill>
                  <a:srgbClr val="000000"/>
                </a:solidFill>
                <a:latin typeface="Arial" charset="0"/>
                <a:ea typeface="宋体" charset="-122"/>
                <a:sym typeface="Arial" charset="0"/>
              </a:defRPr>
            </a:lvl8pPr>
            <a:lvl9pPr marL="3886200" indent="-228600" eaLnBrk="0" fontAlgn="base" hangingPunct="0">
              <a:spcBef>
                <a:spcPct val="0"/>
              </a:spcBef>
              <a:spcAft>
                <a:spcPct val="0"/>
              </a:spcAft>
              <a:defRPr sz="2900" b="1">
                <a:solidFill>
                  <a:srgbClr val="000000"/>
                </a:solidFill>
                <a:latin typeface="Arial" charset="0"/>
                <a:ea typeface="宋体" charset="-122"/>
                <a:sym typeface="Arial" charset="0"/>
              </a:defRPr>
            </a:lvl9pPr>
          </a:lstStyle>
          <a:p>
            <a:pPr eaLnBrk="1" hangingPunct="1">
              <a:buFont typeface="Arial" charset="0"/>
              <a:buNone/>
            </a:pPr>
            <a:r>
              <a:rPr lang="en-US" altLang="zh-CN" sz="7982">
                <a:solidFill>
                  <a:srgbClr val="FFFFFF"/>
                </a:solidFill>
                <a:latin typeface="微软雅黑" pitchFamily="34" charset="-122"/>
                <a:ea typeface="微软雅黑" pitchFamily="34" charset="-122"/>
              </a:rPr>
              <a:t>1</a:t>
            </a:r>
            <a:endParaRPr lang="zh-CN" altLang="en-US" sz="7982">
              <a:solidFill>
                <a:srgbClr val="FFFFFF"/>
              </a:solidFill>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8</a:t>
            </a:fld>
            <a:endParaRPr lang="zh-CN" altLang="zh-CN"/>
          </a:p>
        </p:txBody>
      </p:sp>
      <p:pic>
        <p:nvPicPr>
          <p:cNvPr id="12" name="图片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921" y="2079010"/>
            <a:ext cx="6294351" cy="3773725"/>
          </a:xfrm>
          <a:prstGeom prst="rect">
            <a:avLst/>
          </a:prstGeom>
          <a:noFill/>
        </p:spPr>
      </p:pic>
      <p:sp>
        <p:nvSpPr>
          <p:cNvPr id="13" name="Rectangle 12">
            <a:extLst>
              <a:ext uri="{FF2B5EF4-FFF2-40B4-BE49-F238E27FC236}">
                <a16:creationId xmlns:a16="http://schemas.microsoft.com/office/drawing/2014/main" id="{665093E5-95AE-4B1D-9D88-52145677BBD2}"/>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4"/>
          <p:cNvSpPr txBox="1">
            <a:spLocks noChangeArrowheads="1"/>
          </p:cNvSpPr>
          <p:nvPr/>
        </p:nvSpPr>
        <p:spPr bwMode="auto">
          <a:xfrm>
            <a:off x="346885" y="848511"/>
            <a:ext cx="5682240" cy="65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300">
                <a:solidFill>
                  <a:srgbClr val="000000"/>
                </a:solidFill>
                <a:latin typeface="Calibri" panose="020F0502020204030204" pitchFamily="34" charset="0"/>
                <a:ea typeface="宋体" panose="02010600030101010101" pitchFamily="2" charset="-122"/>
              </a:defRPr>
            </a:lvl1pPr>
            <a:lvl2pPr marL="742950" indent="-285750" latinLnBrk="1">
              <a:spcBef>
                <a:spcPct val="20000"/>
              </a:spcBef>
              <a:buChar char="–"/>
              <a:defRPr sz="2900">
                <a:solidFill>
                  <a:srgbClr val="000000"/>
                </a:solidFill>
                <a:latin typeface="Calibri" panose="020F0502020204030204" pitchFamily="34" charset="0"/>
                <a:ea typeface="宋体" panose="02010600030101010101" pitchFamily="2" charset="-122"/>
              </a:defRPr>
            </a:lvl2pPr>
            <a:lvl3pPr marL="1143000" indent="-228600" latinLnBrk="1">
              <a:spcBef>
                <a:spcPct val="20000"/>
              </a:spcBef>
              <a:buChar char="•"/>
              <a:defRPr sz="2500">
                <a:solidFill>
                  <a:srgbClr val="000000"/>
                </a:solidFill>
                <a:latin typeface="Calibri" panose="020F0502020204030204" pitchFamily="34" charset="0"/>
                <a:ea typeface="宋体" panose="02010600030101010101" pitchFamily="2" charset="-122"/>
              </a:defRPr>
            </a:lvl3pPr>
            <a:lvl4pPr marL="16002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4pPr>
            <a:lvl5pPr marL="2057400" indent="-228600" latinLnBrk="1">
              <a:spcBef>
                <a:spcPct val="20000"/>
              </a:spcBef>
              <a:buChar char="»"/>
              <a:defRPr sz="2100">
                <a:solidFill>
                  <a:srgbClr val="000000"/>
                </a:solidFill>
                <a:latin typeface="Calibri" panose="020F0502020204030204" pitchFamily="34" charset="0"/>
                <a:ea typeface="宋体" panose="02010600030101010101" pitchFamily="2" charset="-122"/>
              </a:defRPr>
            </a:lvl5pPr>
            <a:lvl6pPr marL="25146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6pPr>
            <a:lvl7pPr marL="29718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7pPr>
            <a:lvl8pPr marL="34290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8pPr>
            <a:lvl9pPr marL="3886200" indent="-228600" eaLnBrk="0" fontAlgn="base" latinLnBrk="1" hangingPunct="0">
              <a:spcBef>
                <a:spcPct val="20000"/>
              </a:spcBef>
              <a:spcAft>
                <a:spcPct val="0"/>
              </a:spcAft>
              <a:buChar char="»"/>
              <a:defRPr sz="2100">
                <a:solidFill>
                  <a:srgbClr val="000000"/>
                </a:solidFill>
                <a:latin typeface="Calibri" panose="020F0502020204030204" pitchFamily="34" charset="0"/>
                <a:ea typeface="宋体" panose="02010600030101010101" pitchFamily="2" charset="-122"/>
              </a:defRPr>
            </a:lvl9pPr>
          </a:lstStyle>
          <a:p>
            <a:pPr eaLnBrk="1" latinLnBrk="0" hangingPunct="1">
              <a:spcBef>
                <a:spcPct val="0"/>
              </a:spcBef>
              <a:buClr>
                <a:srgbClr val="224B50"/>
              </a:buClr>
              <a:buFont typeface="Webdings" panose="05030102010509060703" pitchFamily="18" charset="2"/>
              <a:buChar char="ñ"/>
              <a:defRPr/>
            </a:pPr>
            <a:r>
              <a:rPr lang="en-US" altLang="zh-CN" sz="3628" dirty="0">
                <a:solidFill>
                  <a:srgbClr val="002060"/>
                </a:solidFill>
                <a:latin typeface="+mn-lt"/>
                <a:ea typeface="微软雅黑" panose="020B0503020204020204" pitchFamily="34" charset="-122"/>
                <a:cs typeface="Arial Unicode MS" panose="020B0604020202020204" pitchFamily="34" charset="-122"/>
                <a:sym typeface="Arial" panose="020B0604020202020204" pitchFamily="34" charset="0"/>
              </a:rPr>
              <a:t>TOP-LEVEL DESIGN </a:t>
            </a:r>
            <a:endParaRPr lang="zh-CN" altLang="en-US" sz="3628" dirty="0">
              <a:solidFill>
                <a:srgbClr val="002060"/>
              </a:solidFill>
              <a:latin typeface="+mn-lt"/>
              <a:ea typeface="微软雅黑" panose="020B0503020204020204" pitchFamily="34" charset="-122"/>
              <a:cs typeface="Arial Unicode MS" panose="020B0604020202020204" pitchFamily="34" charset="-122"/>
              <a:sym typeface="Arial" panose="020B0604020202020204" pitchFamily="34" charset="0"/>
            </a:endParaRPr>
          </a:p>
        </p:txBody>
      </p:sp>
      <p:sp>
        <p:nvSpPr>
          <p:cNvPr id="2" name="灯片编号占位符 1"/>
          <p:cNvSpPr>
            <a:spLocks noGrp="1"/>
          </p:cNvSpPr>
          <p:nvPr>
            <p:ph type="sldNum" sz="quarter" idx="12"/>
          </p:nvPr>
        </p:nvSpPr>
        <p:spPr/>
        <p:txBody>
          <a:bodyPr/>
          <a:lstStyle/>
          <a:p>
            <a:pPr>
              <a:defRPr/>
            </a:pPr>
            <a:fld id="{AEDE0631-2423-4C8F-822C-E3F37A762193}" type="slidenum">
              <a:rPr lang="zh-CN" altLang="zh-CN" smtClean="0"/>
              <a:pPr>
                <a:defRPr/>
              </a:pPr>
              <a:t>9</a:t>
            </a:fld>
            <a:endParaRPr lang="zh-CN" altLang="zh-CN"/>
          </a:p>
        </p:txBody>
      </p:sp>
      <p:grpSp>
        <p:nvGrpSpPr>
          <p:cNvPr id="6" name="Group 34"/>
          <p:cNvGrpSpPr>
            <a:grpSpLocks/>
          </p:cNvGrpSpPr>
          <p:nvPr/>
        </p:nvGrpSpPr>
        <p:grpSpPr bwMode="auto">
          <a:xfrm>
            <a:off x="456998" y="2546765"/>
            <a:ext cx="8491274" cy="552960"/>
            <a:chOff x="703" y="890"/>
            <a:chExt cx="4309" cy="384"/>
          </a:xfrm>
        </p:grpSpPr>
        <p:sp>
          <p:nvSpPr>
            <p:cNvPr id="7" name="Line 33"/>
            <p:cNvSpPr>
              <a:spLocks noChangeShapeType="1"/>
            </p:cNvSpPr>
            <p:nvPr/>
          </p:nvSpPr>
          <p:spPr bwMode="auto">
            <a:xfrm>
              <a:off x="703" y="1071"/>
              <a:ext cx="4309" cy="0"/>
            </a:xfrm>
            <a:prstGeom prst="line">
              <a:avLst/>
            </a:prstGeom>
            <a:noFill/>
            <a:ln w="38100" cap="rnd">
              <a:solidFill>
                <a:schemeClr val="bg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33"/>
            </a:p>
          </p:txBody>
        </p:sp>
        <p:sp>
          <p:nvSpPr>
            <p:cNvPr id="8" name="Oval 5"/>
            <p:cNvSpPr>
              <a:spLocks noChangeArrowheads="1"/>
            </p:cNvSpPr>
            <p:nvPr/>
          </p:nvSpPr>
          <p:spPr bwMode="gray">
            <a:xfrm>
              <a:off x="851" y="890"/>
              <a:ext cx="384" cy="384"/>
            </a:xfrm>
            <a:prstGeom prst="ellipse">
              <a:avLst/>
            </a:prstGeom>
            <a:solidFill>
              <a:srgbClr val="6399AB"/>
            </a:solidFill>
            <a:ln w="25400" algn="ctr">
              <a:solidFill>
                <a:srgbClr val="FFFFFF"/>
              </a:solidFill>
              <a:round/>
              <a:headEnd type="none" w="med" len="sm"/>
              <a:tailEnd type="none" w="med" len="sm"/>
            </a:ln>
          </p:spPr>
          <p:txBody>
            <a:bodyPr lIns="41472" tIns="40320" rIns="41472" bIns="40320" anchor="ctr" anchorCtr="1"/>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0"/>
                </a:spcBef>
                <a:buFontTx/>
                <a:buNone/>
              </a:pPr>
              <a:endParaRPr lang="zh-CN" altLang="en-US" sz="2177">
                <a:latin typeface="Verdana" pitchFamily="34" charset="0"/>
                <a:ea typeface="宋体" charset="-122"/>
              </a:endParaRPr>
            </a:p>
          </p:txBody>
        </p:sp>
        <p:sp>
          <p:nvSpPr>
            <p:cNvPr id="9" name="Oval 6"/>
            <p:cNvSpPr>
              <a:spLocks noChangeArrowheads="1"/>
            </p:cNvSpPr>
            <p:nvPr/>
          </p:nvSpPr>
          <p:spPr bwMode="gray">
            <a:xfrm>
              <a:off x="1735" y="890"/>
              <a:ext cx="384" cy="384"/>
            </a:xfrm>
            <a:prstGeom prst="ellipse">
              <a:avLst/>
            </a:prstGeom>
            <a:solidFill>
              <a:srgbClr val="B1A35D"/>
            </a:solidFill>
            <a:ln w="25400" algn="ctr">
              <a:solidFill>
                <a:srgbClr val="FFFFFF"/>
              </a:solidFill>
              <a:round/>
              <a:headEnd type="none" w="med" len="sm"/>
              <a:tailEnd type="none" w="med" len="sm"/>
            </a:ln>
          </p:spPr>
          <p:txBody>
            <a:bodyPr lIns="41472" tIns="40320" rIns="41472" bIns="40320" anchor="ctr" anchorCtr="1"/>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0"/>
                </a:spcBef>
                <a:buFontTx/>
                <a:buNone/>
              </a:pPr>
              <a:endParaRPr lang="zh-CN" altLang="en-US" sz="2177">
                <a:latin typeface="Verdana" pitchFamily="34" charset="0"/>
                <a:ea typeface="宋体" charset="-122"/>
              </a:endParaRPr>
            </a:p>
          </p:txBody>
        </p:sp>
        <p:sp>
          <p:nvSpPr>
            <p:cNvPr id="10" name="Oval 7"/>
            <p:cNvSpPr>
              <a:spLocks noChangeArrowheads="1"/>
            </p:cNvSpPr>
            <p:nvPr/>
          </p:nvSpPr>
          <p:spPr bwMode="gray">
            <a:xfrm>
              <a:off x="3511" y="890"/>
              <a:ext cx="384" cy="384"/>
            </a:xfrm>
            <a:prstGeom prst="ellipse">
              <a:avLst/>
            </a:prstGeom>
            <a:solidFill>
              <a:srgbClr val="E0AD12"/>
            </a:solidFill>
            <a:ln w="25400" algn="ctr">
              <a:solidFill>
                <a:srgbClr val="FFFFFF"/>
              </a:solidFill>
              <a:round/>
              <a:headEnd type="none" w="med" len="sm"/>
              <a:tailEnd type="none" w="med" len="sm"/>
            </a:ln>
          </p:spPr>
          <p:txBody>
            <a:bodyPr lIns="41472" tIns="40320" rIns="41472" bIns="40320" anchor="ctr" anchorCtr="1"/>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0"/>
                </a:spcBef>
                <a:buFontTx/>
                <a:buNone/>
              </a:pPr>
              <a:endParaRPr lang="zh-CN" altLang="en-US" sz="2177">
                <a:latin typeface="Verdana" pitchFamily="34" charset="0"/>
                <a:ea typeface="宋体" charset="-122"/>
              </a:endParaRPr>
            </a:p>
          </p:txBody>
        </p:sp>
        <p:sp>
          <p:nvSpPr>
            <p:cNvPr id="11" name="Text Box 8"/>
            <p:cNvSpPr txBox="1">
              <a:spLocks noChangeArrowheads="1"/>
            </p:cNvSpPr>
            <p:nvPr/>
          </p:nvSpPr>
          <p:spPr bwMode="auto">
            <a:xfrm>
              <a:off x="864" y="896"/>
              <a:ext cx="3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prstDash val="sysDot"/>
                  <a:miter lim="800000"/>
                  <a:headEnd type="none" w="med" len="sm"/>
                  <a:tailEnd type="none" w="med" len="sm"/>
                </a14:hiddenLine>
              </a:ext>
            </a:extLst>
          </p:spPr>
          <p:txBody>
            <a:bodyPr>
              <a:spAutoFit/>
            </a:bodyPr>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50000"/>
                </a:spcBef>
                <a:buFontTx/>
                <a:buNone/>
              </a:pPr>
              <a:r>
                <a:rPr kumimoji="0" lang="en-US" altLang="zh-TW" sz="2540">
                  <a:solidFill>
                    <a:schemeClr val="tx2"/>
                  </a:solidFill>
                  <a:latin typeface="Trebuchet MS" pitchFamily="34" charset="0"/>
                  <a:ea typeface="宋体" charset="-122"/>
                </a:rPr>
                <a:t>1</a:t>
              </a:r>
            </a:p>
          </p:txBody>
        </p:sp>
        <p:sp>
          <p:nvSpPr>
            <p:cNvPr id="12" name="Text Box 9"/>
            <p:cNvSpPr txBox="1">
              <a:spLocks noChangeArrowheads="1"/>
            </p:cNvSpPr>
            <p:nvPr/>
          </p:nvSpPr>
          <p:spPr bwMode="auto">
            <a:xfrm>
              <a:off x="1761" y="906"/>
              <a:ext cx="3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prstDash val="sysDot"/>
                  <a:miter lim="800000"/>
                  <a:headEnd type="none" w="med" len="sm"/>
                  <a:tailEnd type="none" w="med" len="sm"/>
                </a14:hiddenLine>
              </a:ext>
            </a:extLst>
          </p:spPr>
          <p:txBody>
            <a:bodyPr>
              <a:spAutoFit/>
            </a:bodyPr>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50000"/>
                </a:spcBef>
                <a:buFontTx/>
                <a:buNone/>
              </a:pPr>
              <a:r>
                <a:rPr kumimoji="0" lang="en-US" altLang="zh-TW" sz="2540" dirty="0">
                  <a:solidFill>
                    <a:schemeClr val="tx2"/>
                  </a:solidFill>
                  <a:latin typeface="Trebuchet MS" pitchFamily="34" charset="0"/>
                  <a:ea typeface="宋体" charset="-122"/>
                </a:rPr>
                <a:t>2</a:t>
              </a:r>
            </a:p>
          </p:txBody>
        </p:sp>
        <p:sp>
          <p:nvSpPr>
            <p:cNvPr id="13" name="Text Box 10"/>
            <p:cNvSpPr txBox="1">
              <a:spLocks noChangeArrowheads="1"/>
            </p:cNvSpPr>
            <p:nvPr/>
          </p:nvSpPr>
          <p:spPr bwMode="auto">
            <a:xfrm>
              <a:off x="3527" y="906"/>
              <a:ext cx="3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prstDash val="sysDot"/>
                  <a:miter lim="800000"/>
                  <a:headEnd type="none" w="med" len="sm"/>
                  <a:tailEnd type="none" w="med" len="sm"/>
                </a14:hiddenLine>
              </a:ext>
            </a:extLst>
          </p:spPr>
          <p:txBody>
            <a:bodyPr>
              <a:spAutoFit/>
            </a:bodyPr>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50000"/>
                </a:spcBef>
                <a:buFontTx/>
                <a:buNone/>
              </a:pPr>
              <a:r>
                <a:rPr kumimoji="0" lang="en-US" altLang="zh-TW" sz="2540">
                  <a:solidFill>
                    <a:schemeClr val="tx2"/>
                  </a:solidFill>
                  <a:latin typeface="Trebuchet MS" pitchFamily="34" charset="0"/>
                  <a:ea typeface="宋体" charset="-122"/>
                </a:rPr>
                <a:t>4</a:t>
              </a:r>
            </a:p>
          </p:txBody>
        </p:sp>
        <p:sp>
          <p:nvSpPr>
            <p:cNvPr id="14" name="Oval 16"/>
            <p:cNvSpPr>
              <a:spLocks noChangeArrowheads="1"/>
            </p:cNvSpPr>
            <p:nvPr/>
          </p:nvSpPr>
          <p:spPr bwMode="gray">
            <a:xfrm>
              <a:off x="2633" y="890"/>
              <a:ext cx="384" cy="384"/>
            </a:xfrm>
            <a:prstGeom prst="ellipse">
              <a:avLst/>
            </a:prstGeom>
            <a:solidFill>
              <a:srgbClr val="D97300"/>
            </a:solidFill>
            <a:ln w="25400" algn="ctr">
              <a:solidFill>
                <a:srgbClr val="FFFFFF"/>
              </a:solidFill>
              <a:round/>
              <a:headEnd type="none" w="med" len="sm"/>
              <a:tailEnd type="none" w="med" len="sm"/>
            </a:ln>
          </p:spPr>
          <p:txBody>
            <a:bodyPr lIns="41472" tIns="40320" rIns="41472" bIns="40320" anchor="ctr" anchorCtr="1"/>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0"/>
                </a:spcBef>
                <a:buFontTx/>
                <a:buNone/>
              </a:pPr>
              <a:endParaRPr lang="zh-CN" altLang="en-US" sz="2177">
                <a:latin typeface="Verdana" pitchFamily="34" charset="0"/>
                <a:ea typeface="宋体" charset="-122"/>
              </a:endParaRPr>
            </a:p>
          </p:txBody>
        </p:sp>
        <p:sp>
          <p:nvSpPr>
            <p:cNvPr id="15" name="Text Box 17"/>
            <p:cNvSpPr txBox="1">
              <a:spLocks noChangeArrowheads="1"/>
            </p:cNvSpPr>
            <p:nvPr/>
          </p:nvSpPr>
          <p:spPr bwMode="auto">
            <a:xfrm>
              <a:off x="2674" y="911"/>
              <a:ext cx="3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prstDash val="sysDot"/>
                  <a:miter lim="800000"/>
                  <a:headEnd type="none" w="med" len="sm"/>
                  <a:tailEnd type="none" w="med" len="sm"/>
                </a14:hiddenLine>
              </a:ext>
            </a:extLst>
          </p:spPr>
          <p:txBody>
            <a:bodyPr>
              <a:spAutoFit/>
            </a:bodyPr>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50000"/>
                </a:spcBef>
                <a:buFontTx/>
                <a:buNone/>
              </a:pPr>
              <a:r>
                <a:rPr kumimoji="0" lang="en-US" altLang="zh-TW" sz="2540">
                  <a:solidFill>
                    <a:schemeClr val="tx2"/>
                  </a:solidFill>
                  <a:latin typeface="Trebuchet MS" pitchFamily="34" charset="0"/>
                  <a:ea typeface="宋体" charset="-122"/>
                </a:rPr>
                <a:t>3</a:t>
              </a:r>
            </a:p>
          </p:txBody>
        </p:sp>
        <p:sp>
          <p:nvSpPr>
            <p:cNvPr id="16" name="Oval 19"/>
            <p:cNvSpPr>
              <a:spLocks noChangeArrowheads="1"/>
            </p:cNvSpPr>
            <p:nvPr/>
          </p:nvSpPr>
          <p:spPr bwMode="gray">
            <a:xfrm>
              <a:off x="4383" y="890"/>
              <a:ext cx="384" cy="384"/>
            </a:xfrm>
            <a:prstGeom prst="ellipse">
              <a:avLst/>
            </a:prstGeom>
            <a:solidFill>
              <a:srgbClr val="A1A646"/>
            </a:solidFill>
            <a:ln w="25400" algn="ctr">
              <a:solidFill>
                <a:srgbClr val="FFFFFF"/>
              </a:solidFill>
              <a:round/>
              <a:headEnd type="none" w="med" len="sm"/>
              <a:tailEnd type="none" w="med" len="sm"/>
            </a:ln>
          </p:spPr>
          <p:txBody>
            <a:bodyPr lIns="41472" tIns="40320" rIns="41472" bIns="40320" anchor="ctr" anchorCtr="1"/>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0"/>
                </a:spcBef>
                <a:buFontTx/>
                <a:buNone/>
              </a:pPr>
              <a:endParaRPr lang="zh-CN" altLang="en-US" sz="2177">
                <a:latin typeface="Verdana" pitchFamily="34" charset="0"/>
                <a:ea typeface="宋体" charset="-122"/>
              </a:endParaRPr>
            </a:p>
          </p:txBody>
        </p:sp>
        <p:sp>
          <p:nvSpPr>
            <p:cNvPr id="17" name="Text Box 27"/>
            <p:cNvSpPr txBox="1">
              <a:spLocks noChangeArrowheads="1"/>
            </p:cNvSpPr>
            <p:nvPr/>
          </p:nvSpPr>
          <p:spPr bwMode="auto">
            <a:xfrm>
              <a:off x="4391" y="911"/>
              <a:ext cx="3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prstDash val="sysDot"/>
                  <a:miter lim="800000"/>
                  <a:headEnd type="none" w="med" len="sm"/>
                  <a:tailEnd type="none" w="med" len="sm"/>
                </a14:hiddenLine>
              </a:ext>
            </a:extLst>
          </p:spPr>
          <p:txBody>
            <a:bodyPr>
              <a:spAutoFit/>
            </a:bodyPr>
            <a:lstStyle>
              <a:lvl1pPr algn="l" eaLnBrk="0" hangingPunct="0">
                <a:spcBef>
                  <a:spcPct val="20000"/>
                </a:spcBef>
                <a:buChar char="•"/>
                <a:defRPr kumimoji="1" sz="3200">
                  <a:solidFill>
                    <a:schemeClr val="tx1"/>
                  </a:solidFill>
                  <a:latin typeface="微软雅黑" pitchFamily="34" charset="-122"/>
                  <a:ea typeface="微软雅黑" pitchFamily="34" charset="-122"/>
                </a:defRPr>
              </a:lvl1pPr>
              <a:lvl2pPr marL="742950" indent="-285750" algn="l" eaLnBrk="0" hangingPunct="0">
                <a:spcBef>
                  <a:spcPct val="20000"/>
                </a:spcBef>
                <a:buChar char="–"/>
                <a:defRPr kumimoji="1" sz="2800">
                  <a:solidFill>
                    <a:schemeClr val="tx1"/>
                  </a:solidFill>
                  <a:latin typeface="微软雅黑" pitchFamily="34" charset="-122"/>
                  <a:ea typeface="微软雅黑" pitchFamily="34" charset="-122"/>
                </a:defRPr>
              </a:lvl2pPr>
              <a:lvl3pPr marL="1143000" indent="-228600" algn="l" eaLnBrk="0" hangingPunct="0">
                <a:spcBef>
                  <a:spcPct val="20000"/>
                </a:spcBef>
                <a:buChar char="•"/>
                <a:defRPr kumimoji="1" sz="2400">
                  <a:solidFill>
                    <a:schemeClr val="tx1"/>
                  </a:solidFill>
                  <a:latin typeface="微软雅黑" pitchFamily="34" charset="-122"/>
                  <a:ea typeface="微软雅黑" pitchFamily="34" charset="-122"/>
                </a:defRPr>
              </a:lvl3pPr>
              <a:lvl4pPr marL="1600200" indent="-228600" algn="l" eaLnBrk="0" hangingPunct="0">
                <a:spcBef>
                  <a:spcPct val="20000"/>
                </a:spcBef>
                <a:buChar char="–"/>
                <a:defRPr kumimoji="1" sz="2000">
                  <a:solidFill>
                    <a:schemeClr val="tx1"/>
                  </a:solidFill>
                  <a:latin typeface="微软雅黑" pitchFamily="34" charset="-122"/>
                  <a:ea typeface="微软雅黑" pitchFamily="34" charset="-122"/>
                </a:defRPr>
              </a:lvl4pPr>
              <a:lvl5pPr marL="2057400" indent="-228600" algn="l" eaLnBrk="0" hangingPunct="0">
                <a:spcBef>
                  <a:spcPct val="20000"/>
                </a:spcBef>
                <a:buChar char="»"/>
                <a:defRPr kumimoji="1" sz="20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har char="»"/>
                <a:defRPr kumimoji="1" sz="2000">
                  <a:solidFill>
                    <a:schemeClr val="tx1"/>
                  </a:solidFill>
                  <a:latin typeface="微软雅黑" pitchFamily="34" charset="-122"/>
                  <a:ea typeface="微软雅黑" pitchFamily="34" charset="-122"/>
                </a:defRPr>
              </a:lvl9pPr>
            </a:lstStyle>
            <a:p>
              <a:pPr algn="ctr" eaLnBrk="1" hangingPunct="1">
                <a:spcBef>
                  <a:spcPct val="50000"/>
                </a:spcBef>
                <a:buFontTx/>
                <a:buNone/>
              </a:pPr>
              <a:r>
                <a:rPr kumimoji="0" lang="en-US" altLang="zh-TW" sz="2540">
                  <a:solidFill>
                    <a:schemeClr val="tx2"/>
                  </a:solidFill>
                  <a:latin typeface="Trebuchet MS" pitchFamily="34" charset="0"/>
                  <a:ea typeface="宋体" charset="-122"/>
                </a:rPr>
                <a:t>5</a:t>
              </a:r>
            </a:p>
          </p:txBody>
        </p:sp>
      </p:grpSp>
      <p:graphicFrame>
        <p:nvGraphicFramePr>
          <p:cNvPr id="18" name="图示 17"/>
          <p:cNvGraphicFramePr/>
          <p:nvPr>
            <p:extLst/>
          </p:nvPr>
        </p:nvGraphicFramePr>
        <p:xfrm>
          <a:off x="346885" y="3395892"/>
          <a:ext cx="1313233" cy="268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图示 18"/>
          <p:cNvGraphicFramePr/>
          <p:nvPr>
            <p:extLst/>
          </p:nvPr>
        </p:nvGraphicFramePr>
        <p:xfrm>
          <a:off x="1698030" y="3395893"/>
          <a:ext cx="2024842"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图示 19"/>
          <p:cNvGraphicFramePr/>
          <p:nvPr>
            <p:extLst/>
          </p:nvPr>
        </p:nvGraphicFramePr>
        <p:xfrm>
          <a:off x="3722872" y="3395893"/>
          <a:ext cx="1828890" cy="2743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图示 20"/>
          <p:cNvGraphicFramePr/>
          <p:nvPr>
            <p:extLst/>
          </p:nvPr>
        </p:nvGraphicFramePr>
        <p:xfrm>
          <a:off x="5617080" y="3395893"/>
          <a:ext cx="1698255" cy="2743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2" name="图示 21"/>
          <p:cNvGraphicFramePr/>
          <p:nvPr>
            <p:extLst/>
          </p:nvPr>
        </p:nvGraphicFramePr>
        <p:xfrm>
          <a:off x="7317104" y="3395893"/>
          <a:ext cx="1696486" cy="2743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3" name="矩形 7"/>
          <p:cNvSpPr>
            <a:spLocks noChangeArrowheads="1"/>
          </p:cNvSpPr>
          <p:nvPr/>
        </p:nvSpPr>
        <p:spPr bwMode="auto">
          <a:xfrm>
            <a:off x="456998" y="1431206"/>
            <a:ext cx="8295839" cy="56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defTabSz="1216025">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defTabSz="1216025" eaLnBrk="0" fontAlgn="base" hangingPunct="0">
              <a:spcBef>
                <a:spcPct val="0"/>
              </a:spcBef>
              <a:spcAft>
                <a:spcPct val="0"/>
              </a:spcAft>
              <a:defRPr sz="2900" b="1">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lnSpc>
                <a:spcPct val="200000"/>
              </a:lnSpc>
              <a:spcBef>
                <a:spcPct val="20000"/>
              </a:spcBef>
              <a:defRPr/>
            </a:pPr>
            <a:r>
              <a:rPr lang="en-US" altLang="zh-CN" sz="2177" dirty="0">
                <a:solidFill>
                  <a:schemeClr val="tx1"/>
                </a:solidFill>
                <a:latin typeface="微软雅黑" panose="020B0503020204020204" pitchFamily="34" charset="-122"/>
                <a:ea typeface="微软雅黑" panose="020B0503020204020204" pitchFamily="34" charset="-122"/>
              </a:rPr>
              <a:t>Framework, Responsibility</a:t>
            </a:r>
            <a:r>
              <a:rPr lang="zh-CN" altLang="en-US" sz="2177" dirty="0">
                <a:solidFill>
                  <a:schemeClr val="tx1"/>
                </a:solidFill>
                <a:latin typeface="微软雅黑" panose="020B0503020204020204" pitchFamily="34" charset="-122"/>
                <a:ea typeface="微软雅黑" panose="020B0503020204020204" pitchFamily="34" charset="-122"/>
              </a:rPr>
              <a:t>，</a:t>
            </a:r>
            <a:r>
              <a:rPr lang="en-US" altLang="zh-CN" sz="2177" dirty="0">
                <a:solidFill>
                  <a:schemeClr val="tx1"/>
                </a:solidFill>
                <a:latin typeface="微软雅黑" panose="020B0503020204020204" pitchFamily="34" charset="-122"/>
                <a:ea typeface="微软雅黑" panose="020B0503020204020204" pitchFamily="34" charset="-122"/>
              </a:rPr>
              <a:t>RMC, Toolbox, Exports team.</a:t>
            </a:r>
            <a:endParaRPr lang="zh-CN" altLang="en-US" sz="2177" dirty="0">
              <a:solidFill>
                <a:schemeClr val="tx1"/>
              </a:solidFill>
              <a:latin typeface="微软雅黑" panose="020B0503020204020204" pitchFamily="34" charset="-122"/>
              <a:ea typeface="微软雅黑" panose="020B0503020204020204" pitchFamily="34" charset="-122"/>
            </a:endParaRPr>
          </a:p>
        </p:txBody>
      </p:sp>
      <p:sp>
        <p:nvSpPr>
          <p:cNvPr id="24" name="Rectangle 23">
            <a:extLst>
              <a:ext uri="{FF2B5EF4-FFF2-40B4-BE49-F238E27FC236}">
                <a16:creationId xmlns:a16="http://schemas.microsoft.com/office/drawing/2014/main" id="{C166C175-B55D-42E8-9312-72062976FF1A}"/>
              </a:ext>
            </a:extLst>
          </p:cNvPr>
          <p:cNvSpPr/>
          <p:nvPr/>
        </p:nvSpPr>
        <p:spPr>
          <a:xfrm>
            <a:off x="611450" y="318058"/>
            <a:ext cx="4252126" cy="523220"/>
          </a:xfrm>
          <a:prstGeom prst="rect">
            <a:avLst/>
          </a:prstGeom>
        </p:spPr>
        <p:txBody>
          <a:bodyPr wrap="none">
            <a:spAutoFit/>
          </a:bodyPr>
          <a:lstStyle/>
          <a:p>
            <a:pPr>
              <a:buClr>
                <a:schemeClr val="tx2">
                  <a:lumMod val="60000"/>
                  <a:lumOff val="40000"/>
                </a:schemeClr>
              </a:buClr>
            </a:pPr>
            <a:r>
              <a:rPr kumimoji="1" lang="en-US" altLang="zh-CN" sz="2800" dirty="0">
                <a:solidFill>
                  <a:srgbClr val="FF0000"/>
                </a:solidFill>
                <a:sym typeface="+mn-ea"/>
              </a:rPr>
              <a:t>Headquarters' Achievement</a:t>
            </a:r>
          </a:p>
        </p:txBody>
      </p:sp>
    </p:spTree>
    <p:extLst>
      <p:ext uri="{BB962C8B-B14F-4D97-AF65-F5344CB8AC3E}">
        <p14:creationId xmlns:p14="http://schemas.microsoft.com/office/powerpoint/2010/main" val="407154027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D620A76FF2A41A00D4420C180B43A" ma:contentTypeVersion="0" ma:contentTypeDescription="Create a new document." ma:contentTypeScope="" ma:versionID="c1e489ff2e87f7b9514a28ae271cd66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7FB137-EE03-463B-97AC-C6341DCA509E}"/>
</file>

<file path=customXml/itemProps2.xml><?xml version="1.0" encoding="utf-8"?>
<ds:datastoreItem xmlns:ds="http://schemas.openxmlformats.org/officeDocument/2006/customXml" ds:itemID="{1CC9FF8A-539E-44F6-A7A7-46FCE5883CBC}"/>
</file>

<file path=customXml/itemProps3.xml><?xml version="1.0" encoding="utf-8"?>
<ds:datastoreItem xmlns:ds="http://schemas.openxmlformats.org/officeDocument/2006/customXml" ds:itemID="{051AC527-3D4A-4B87-99E5-623800C5920E}"/>
</file>

<file path=docProps/app.xml><?xml version="1.0" encoding="utf-8"?>
<Properties xmlns="http://schemas.openxmlformats.org/officeDocument/2006/extended-properties" xmlns:vt="http://schemas.openxmlformats.org/officeDocument/2006/docPropsVTypes">
  <TotalTime>3740</TotalTime>
  <Words>2868</Words>
  <Application>Microsoft Office PowerPoint</Application>
  <PresentationFormat>Custom</PresentationFormat>
  <Paragraphs>329</Paragraphs>
  <Slides>33</Slides>
  <Notes>32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微软雅黑</vt:lpstr>
      <vt:lpstr>华文中宋</vt:lpstr>
      <vt:lpstr>Arial</vt:lpstr>
      <vt:lpstr>Calibri</vt:lpstr>
      <vt:lpstr>Times New Roman</vt:lpstr>
      <vt:lpstr>Trebuchet MS</vt:lpstr>
      <vt:lpstr>Verdana</vt:lpstr>
      <vt:lpstr>Vrinda</vt:lpstr>
      <vt:lpstr>Webdings</vt:lpstr>
      <vt:lpstr>Wingdings</vt:lpstr>
      <vt:lpstr>Office 主题</vt:lpstr>
      <vt:lpstr>包</vt:lpstr>
      <vt:lpstr>PowerPoint Presentation</vt:lpstr>
      <vt:lpstr>Outline</vt:lpstr>
      <vt:lpstr> Cooperation </vt:lpstr>
      <vt:lpstr> Introduction about  CEA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about  CEA</vt:lpstr>
      <vt:lpstr> Safety Risk Management </vt:lpstr>
      <vt:lpstr>Safety Risk Management</vt:lpstr>
      <vt:lpstr> Safety Risk Management </vt:lpstr>
      <vt:lpstr> Safety Risk Management </vt:lpstr>
      <vt:lpstr> Safety Risk Management</vt:lpstr>
      <vt:lpstr> Safety Risk Management</vt:lpstr>
      <vt:lpstr>Success and  Failure</vt:lpstr>
      <vt:lpstr>Success and  Failure</vt:lpstr>
      <vt:lpstr>Success and  Failure</vt:lpstr>
      <vt:lpstr>Success and  Failure</vt:lpstr>
      <vt:lpstr>Success and  Failure</vt:lpstr>
      <vt:lpstr>Success and  Failure</vt:lpstr>
      <vt:lpstr>What we plan to do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武敏</dc:creator>
  <cp:lastModifiedBy>Wayne Loe</cp:lastModifiedBy>
  <cp:revision>1931</cp:revision>
  <dcterms:created xsi:type="dcterms:W3CDTF">2014-09-10T07:09:00Z</dcterms:created>
  <dcterms:modified xsi:type="dcterms:W3CDTF">2019-04-24T00:21:03Z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2052-10.1.0.5777</vt:lpwstr>
  </property>
  <property fmtid="{D5CDD505-2E9C-101B-9397-08002B2CF9AE}" pid="3" name="ContentTypeId">
    <vt:lpwstr>0x010100356D620A76FF2A41A00D4420C180B43A</vt:lpwstr>
  </property>
</Properties>
</file>