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diagrams/data1.xml" ContentType="application/vnd.openxmlformats-officedocument.drawingml.diagramData+xml"/>
  <Override PartName="/ppt/presentation.xml" ContentType="application/vnd.openxmlformats-officedocument.presentationml.presentation.main+xml"/>
  <Override PartName="/ppt/slides/slide2.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Override PartName="/ppt/notesSlides/notesSlide4.xml" ContentType="application/vnd.openxmlformats-officedocument.presentationml.notesSlid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diagrams/drawing1.xml" ContentType="application/vnd.ms-office.drawingml.diagramDrawing+xml"/>
  <Override PartName="/ppt/theme/theme2.xml" ContentType="application/vnd.openxmlformats-officedocument.theme+xml"/>
  <Override PartName="/ppt/diagrams/quickStyle1.xml" ContentType="application/vnd.openxmlformats-officedocument.drawingml.diagramStyle+xml"/>
  <Override PartName="/ppt/diagrams/colors1.xml" ContentType="application/vnd.openxmlformats-officedocument.drawingml.diagramColors+xml"/>
  <Override PartName="/ppt/diagrams/layout1.xml" ContentType="application/vnd.openxmlformats-officedocument.drawingml.diagramLayout+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4" r:id="rId4"/>
    <p:sldId id="258" r:id="rId5"/>
    <p:sldId id="259" r:id="rId6"/>
    <p:sldId id="260" r:id="rId7"/>
    <p:sldId id="262" r:id="rId8"/>
    <p:sldId id="263"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C0A"/>
    <a:srgbClr val="EC964F"/>
    <a:srgbClr val="215968"/>
    <a:srgbClr val="254061"/>
    <a:srgbClr val="000066"/>
    <a:srgbClr val="376092"/>
    <a:srgbClr val="0070C0"/>
    <a:srgbClr val="FF3333"/>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034" autoAdjust="0"/>
    <p:restoredTop sz="87822" autoAdjust="0"/>
  </p:normalViewPr>
  <p:slideViewPr>
    <p:cSldViewPr>
      <p:cViewPr varScale="1">
        <p:scale>
          <a:sx n="97" d="100"/>
          <a:sy n="97" d="100"/>
        </p:scale>
        <p:origin x="2304"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E534A9-9A43-4525-BFD4-4492B2993819}" type="doc">
      <dgm:prSet loTypeId="urn:microsoft.com/office/officeart/2005/8/layout/cycle6" loCatId="relationship" qsTypeId="urn:microsoft.com/office/officeart/2005/8/quickstyle/simple1" qsCatId="simple" csTypeId="urn:microsoft.com/office/officeart/2005/8/colors/accent1_2" csCatId="accent1" phldr="1"/>
      <dgm:spPr/>
      <dgm:t>
        <a:bodyPr/>
        <a:lstStyle/>
        <a:p>
          <a:pPr latinLnBrk="1"/>
          <a:endParaRPr lang="ko-KR" altLang="en-US"/>
        </a:p>
      </dgm:t>
    </dgm:pt>
    <dgm:pt modelId="{612B540A-C9C7-4713-A7CB-ACBFCA6F1E66}">
      <dgm:prSet phldrT="[텍스트]" custT="1"/>
      <dgm:spPr>
        <a:solidFill>
          <a:srgbClr val="002060"/>
        </a:solidFill>
      </dgm:spPr>
      <dgm:t>
        <a:bodyPr/>
        <a:lstStyle/>
        <a:p>
          <a:pPr latinLnBrk="1"/>
          <a:r>
            <a:rPr lang="en-US" altLang="ko-KR" sz="1600" dirty="0">
              <a:latin typeface="Times New Roman" panose="02020603050405020304" pitchFamily="18" charset="0"/>
              <a:cs typeface="Times New Roman" panose="02020603050405020304" pitchFamily="18" charset="0"/>
            </a:rPr>
            <a:t>Initiatives</a:t>
          </a:r>
          <a:endParaRPr lang="ko-KR" altLang="en-US" sz="1600" dirty="0">
            <a:latin typeface="Times New Roman" panose="02020603050405020304" pitchFamily="18" charset="0"/>
            <a:cs typeface="Times New Roman" panose="02020603050405020304" pitchFamily="18" charset="0"/>
          </a:endParaRPr>
        </a:p>
      </dgm:t>
    </dgm:pt>
    <dgm:pt modelId="{2134B5DC-BCE6-4D57-A7F3-F3E7D5A6A17A}" type="parTrans" cxnId="{0DF7CA88-02ED-43ED-B290-F5DEA2578E3E}">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B9B4B019-D4E1-423C-BC0F-6B829CEA3F08}" type="sibTrans" cxnId="{0DF7CA88-02ED-43ED-B290-F5DEA2578E3E}">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F05EB387-39C1-47B4-A399-23F8653C6B78}">
      <dgm:prSet phldrT="[텍스트]" custT="1"/>
      <dgm:spPr>
        <a:solidFill>
          <a:srgbClr val="7030A0"/>
        </a:solidFill>
      </dgm:spPr>
      <dgm:t>
        <a:bodyPr/>
        <a:lstStyle/>
        <a:p>
          <a:pPr latinLnBrk="1"/>
          <a:r>
            <a:rPr lang="en-US" altLang="ko-KR" sz="1600" dirty="0">
              <a:latin typeface="Times New Roman" panose="02020603050405020304" pitchFamily="18" charset="0"/>
              <a:cs typeface="Times New Roman" panose="02020603050405020304" pitchFamily="18" charset="0"/>
            </a:rPr>
            <a:t>Focus Area</a:t>
          </a:r>
          <a:endParaRPr lang="ko-KR" altLang="en-US" sz="1600" dirty="0">
            <a:latin typeface="Times New Roman" panose="02020603050405020304" pitchFamily="18" charset="0"/>
            <a:cs typeface="Times New Roman" panose="02020603050405020304" pitchFamily="18" charset="0"/>
          </a:endParaRPr>
        </a:p>
      </dgm:t>
    </dgm:pt>
    <dgm:pt modelId="{6E93F4BB-82F1-4301-A481-30B28A82EEC7}" type="parTrans" cxnId="{D3560198-5595-4D54-85A7-F6AFF1377DAF}">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FCA4B9D4-DDB6-463F-966E-450B398C6711}" type="sibTrans" cxnId="{D3560198-5595-4D54-85A7-F6AFF1377DAF}">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C557201F-4DEA-494E-BBD2-F2C6B7296FC0}">
      <dgm:prSet phldrT="[텍스트]" custT="1"/>
      <dgm:spPr>
        <a:solidFill>
          <a:schemeClr val="accent2">
            <a:lumMod val="75000"/>
          </a:schemeClr>
        </a:solidFill>
      </dgm:spPr>
      <dgm:t>
        <a:bodyPr/>
        <a:lstStyle/>
        <a:p>
          <a:pPr latinLnBrk="1"/>
          <a:r>
            <a:rPr lang="en-US" altLang="ko-KR" sz="1600" dirty="0">
              <a:latin typeface="Times New Roman" panose="02020603050405020304" pitchFamily="18" charset="0"/>
              <a:cs typeface="Times New Roman" panose="02020603050405020304" pitchFamily="18" charset="0"/>
            </a:rPr>
            <a:t>Best Practices</a:t>
          </a:r>
          <a:endParaRPr lang="ko-KR" altLang="en-US" sz="1600" dirty="0">
            <a:latin typeface="Times New Roman" panose="02020603050405020304" pitchFamily="18" charset="0"/>
            <a:cs typeface="Times New Roman" panose="02020603050405020304" pitchFamily="18" charset="0"/>
          </a:endParaRPr>
        </a:p>
      </dgm:t>
    </dgm:pt>
    <dgm:pt modelId="{D13B6A7C-3989-428E-AB9D-2A6D274771C2}" type="parTrans" cxnId="{E5293365-8372-47E5-8A0E-050DA55102CA}">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48685567-522D-42B5-B63D-F2F9261BF605}" type="sibTrans" cxnId="{E5293365-8372-47E5-8A0E-050DA55102CA}">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46669495-B19A-4720-AC99-9FC9DC0B3280}">
      <dgm:prSet phldrT="[텍스트]" custT="1"/>
      <dgm:spPr>
        <a:solidFill>
          <a:srgbClr val="00B0F0"/>
        </a:solidFill>
      </dgm:spPr>
      <dgm:t>
        <a:bodyPr/>
        <a:lstStyle/>
        <a:p>
          <a:pPr latinLnBrk="1"/>
          <a:r>
            <a:rPr lang="en-US" altLang="ko-KR" sz="1600" dirty="0">
              <a:latin typeface="Times New Roman" panose="02020603050405020304" pitchFamily="18" charset="0"/>
              <a:cs typeface="Times New Roman" panose="02020603050405020304" pitchFamily="18" charset="0"/>
            </a:rPr>
            <a:t>Metrics</a:t>
          </a:r>
          <a:endParaRPr lang="ko-KR" altLang="en-US" sz="1600" dirty="0">
            <a:latin typeface="Times New Roman" panose="02020603050405020304" pitchFamily="18" charset="0"/>
            <a:cs typeface="Times New Roman" panose="02020603050405020304" pitchFamily="18" charset="0"/>
          </a:endParaRPr>
        </a:p>
      </dgm:t>
    </dgm:pt>
    <dgm:pt modelId="{FA488A6F-94CD-437D-B0C3-9005559B2559}" type="parTrans" cxnId="{988A2902-C35E-4052-BFC2-47C239CB2EB0}">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3DB4B37A-0B3E-498F-8FBD-F17BF8FC6B49}" type="sibTrans" cxnId="{988A2902-C35E-4052-BFC2-47C239CB2EB0}">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AD20DCAA-58EE-4251-81CE-0C1D1D64104C}">
      <dgm:prSet phldrT="[텍스트]" custT="1"/>
      <dgm:spPr>
        <a:solidFill>
          <a:srgbClr val="0070C0"/>
        </a:solidFill>
      </dgm:spPr>
      <dgm:t>
        <a:bodyPr/>
        <a:lstStyle/>
        <a:p>
          <a:pPr latinLnBrk="1"/>
          <a:r>
            <a:rPr lang="en-US" altLang="ko-KR" sz="1600" dirty="0">
              <a:latin typeface="Times New Roman" panose="02020603050405020304" pitchFamily="18" charset="0"/>
              <a:cs typeface="Times New Roman" panose="02020603050405020304" pitchFamily="18" charset="0"/>
            </a:rPr>
            <a:t>Maturity Levels</a:t>
          </a:r>
          <a:endParaRPr lang="ko-KR" altLang="en-US" sz="1600" dirty="0">
            <a:latin typeface="Times New Roman" panose="02020603050405020304" pitchFamily="18" charset="0"/>
            <a:cs typeface="Times New Roman" panose="02020603050405020304" pitchFamily="18" charset="0"/>
          </a:endParaRPr>
        </a:p>
      </dgm:t>
    </dgm:pt>
    <dgm:pt modelId="{231B7001-E8B6-4409-8D31-660BDC63C5AA}" type="parTrans" cxnId="{2423CD19-6BE5-4BA5-AE9E-4CD3FECAAAD4}">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D9C8685D-14C9-46DA-8522-B1A5E6E34E3E}" type="sibTrans" cxnId="{2423CD19-6BE5-4BA5-AE9E-4CD3FECAAAD4}">
      <dgm:prSet/>
      <dgm:spPr/>
      <dgm:t>
        <a:bodyPr/>
        <a:lstStyle/>
        <a:p>
          <a:pPr latinLnBrk="1"/>
          <a:endParaRPr lang="ko-KR" altLang="en-US" sz="1600">
            <a:latin typeface="Times New Roman" panose="02020603050405020304" pitchFamily="18" charset="0"/>
            <a:cs typeface="Times New Roman" panose="02020603050405020304" pitchFamily="18" charset="0"/>
          </a:endParaRPr>
        </a:p>
      </dgm:t>
    </dgm:pt>
    <dgm:pt modelId="{401857CA-6947-4A49-B4F2-36F453F2C427}" type="pres">
      <dgm:prSet presAssocID="{76E534A9-9A43-4525-BFD4-4492B2993819}" presName="cycle" presStyleCnt="0">
        <dgm:presLayoutVars>
          <dgm:dir/>
          <dgm:resizeHandles val="exact"/>
        </dgm:presLayoutVars>
      </dgm:prSet>
      <dgm:spPr/>
    </dgm:pt>
    <dgm:pt modelId="{528AE37D-E47E-4E2C-95E3-464132975B73}" type="pres">
      <dgm:prSet presAssocID="{612B540A-C9C7-4713-A7CB-ACBFCA6F1E66}" presName="node" presStyleLbl="node1" presStyleIdx="0" presStyleCnt="5" custScaleX="128558" custRadScaleRad="88993" custRadScaleInc="-11502">
        <dgm:presLayoutVars>
          <dgm:bulletEnabled val="1"/>
        </dgm:presLayoutVars>
      </dgm:prSet>
      <dgm:spPr/>
    </dgm:pt>
    <dgm:pt modelId="{AFAB76FA-C631-4DDB-92FA-5EEF9BFE016A}" type="pres">
      <dgm:prSet presAssocID="{612B540A-C9C7-4713-A7CB-ACBFCA6F1E66}" presName="spNode" presStyleCnt="0"/>
      <dgm:spPr/>
    </dgm:pt>
    <dgm:pt modelId="{75AE94A3-3B31-40C9-9C7C-1682D90E894E}" type="pres">
      <dgm:prSet presAssocID="{B9B4B019-D4E1-423C-BC0F-6B829CEA3F08}" presName="sibTrans" presStyleLbl="sibTrans1D1" presStyleIdx="0" presStyleCnt="5"/>
      <dgm:spPr/>
    </dgm:pt>
    <dgm:pt modelId="{F7907A49-1392-4E47-A53F-1A91F4B2DB0E}" type="pres">
      <dgm:prSet presAssocID="{F05EB387-39C1-47B4-A399-23F8653C6B78}" presName="node" presStyleLbl="node1" presStyleIdx="1" presStyleCnt="5" custRadScaleRad="94443" custRadScaleInc="41911">
        <dgm:presLayoutVars>
          <dgm:bulletEnabled val="1"/>
        </dgm:presLayoutVars>
      </dgm:prSet>
      <dgm:spPr/>
    </dgm:pt>
    <dgm:pt modelId="{DA9D0642-FBA8-4469-B2D3-680FA5B999B4}" type="pres">
      <dgm:prSet presAssocID="{F05EB387-39C1-47B4-A399-23F8653C6B78}" presName="spNode" presStyleCnt="0"/>
      <dgm:spPr/>
    </dgm:pt>
    <dgm:pt modelId="{145F4A58-9FDE-41BB-9C4C-502427CE5D6A}" type="pres">
      <dgm:prSet presAssocID="{FCA4B9D4-DDB6-463F-966E-450B398C6711}" presName="sibTrans" presStyleLbl="sibTrans1D1" presStyleIdx="1" presStyleCnt="5"/>
      <dgm:spPr/>
    </dgm:pt>
    <dgm:pt modelId="{35763CC6-12A3-47AD-8DEB-BDCF6F06ED35}" type="pres">
      <dgm:prSet presAssocID="{C557201F-4DEA-494E-BBD2-F2C6B7296FC0}" presName="node" presStyleLbl="node1" presStyleIdx="2" presStyleCnt="5" custScaleX="111300">
        <dgm:presLayoutVars>
          <dgm:bulletEnabled val="1"/>
        </dgm:presLayoutVars>
      </dgm:prSet>
      <dgm:spPr/>
    </dgm:pt>
    <dgm:pt modelId="{4884F59B-E565-421C-A4F0-8EED4BB3A6F6}" type="pres">
      <dgm:prSet presAssocID="{C557201F-4DEA-494E-BBD2-F2C6B7296FC0}" presName="spNode" presStyleCnt="0"/>
      <dgm:spPr/>
    </dgm:pt>
    <dgm:pt modelId="{C718899D-39DF-4C81-ABC3-660E26BB4F09}" type="pres">
      <dgm:prSet presAssocID="{48685567-522D-42B5-B63D-F2F9261BF605}" presName="sibTrans" presStyleLbl="sibTrans1D1" presStyleIdx="2" presStyleCnt="5"/>
      <dgm:spPr/>
    </dgm:pt>
    <dgm:pt modelId="{9452FE7C-AC9F-48DB-A887-B32846053305}" type="pres">
      <dgm:prSet presAssocID="{46669495-B19A-4720-AC99-9FC9DC0B3280}" presName="node" presStyleLbl="node1" presStyleIdx="3" presStyleCnt="5">
        <dgm:presLayoutVars>
          <dgm:bulletEnabled val="1"/>
        </dgm:presLayoutVars>
      </dgm:prSet>
      <dgm:spPr/>
    </dgm:pt>
    <dgm:pt modelId="{28AFEE86-95F1-401E-96FC-B4CC7AD2B88D}" type="pres">
      <dgm:prSet presAssocID="{46669495-B19A-4720-AC99-9FC9DC0B3280}" presName="spNode" presStyleCnt="0"/>
      <dgm:spPr/>
    </dgm:pt>
    <dgm:pt modelId="{E1E757AC-80A7-4D37-A5A1-FCDE9C22F5BC}" type="pres">
      <dgm:prSet presAssocID="{3DB4B37A-0B3E-498F-8FBD-F17BF8FC6B49}" presName="sibTrans" presStyleLbl="sibTrans1D1" presStyleIdx="3" presStyleCnt="5"/>
      <dgm:spPr/>
    </dgm:pt>
    <dgm:pt modelId="{30C17456-AF07-485E-BBCC-1732CA5E2778}" type="pres">
      <dgm:prSet presAssocID="{AD20DCAA-58EE-4251-81CE-0C1D1D64104C}" presName="node" presStyleLbl="node1" presStyleIdx="4" presStyleCnt="5" custScaleX="118502" custRadScaleRad="97551" custRadScaleInc="-42972">
        <dgm:presLayoutVars>
          <dgm:bulletEnabled val="1"/>
        </dgm:presLayoutVars>
      </dgm:prSet>
      <dgm:spPr/>
    </dgm:pt>
    <dgm:pt modelId="{F51D3FEF-E62C-4C63-BE22-23FB0241CECC}" type="pres">
      <dgm:prSet presAssocID="{AD20DCAA-58EE-4251-81CE-0C1D1D64104C}" presName="spNode" presStyleCnt="0"/>
      <dgm:spPr/>
    </dgm:pt>
    <dgm:pt modelId="{677E357D-2FBB-4DFB-974C-969E5C6B3560}" type="pres">
      <dgm:prSet presAssocID="{D9C8685D-14C9-46DA-8522-B1A5E6E34E3E}" presName="sibTrans" presStyleLbl="sibTrans1D1" presStyleIdx="4" presStyleCnt="5"/>
      <dgm:spPr/>
    </dgm:pt>
  </dgm:ptLst>
  <dgm:cxnLst>
    <dgm:cxn modelId="{988A2902-C35E-4052-BFC2-47C239CB2EB0}" srcId="{76E534A9-9A43-4525-BFD4-4492B2993819}" destId="{46669495-B19A-4720-AC99-9FC9DC0B3280}" srcOrd="3" destOrd="0" parTransId="{FA488A6F-94CD-437D-B0C3-9005559B2559}" sibTransId="{3DB4B37A-0B3E-498F-8FBD-F17BF8FC6B49}"/>
    <dgm:cxn modelId="{40942903-B95C-49E3-AA33-A3553729D599}" type="presOf" srcId="{FCA4B9D4-DDB6-463F-966E-450B398C6711}" destId="{145F4A58-9FDE-41BB-9C4C-502427CE5D6A}" srcOrd="0" destOrd="0" presId="urn:microsoft.com/office/officeart/2005/8/layout/cycle6"/>
    <dgm:cxn modelId="{D39E370C-D1F0-437E-BDBE-7685A7A76E98}" type="presOf" srcId="{46669495-B19A-4720-AC99-9FC9DC0B3280}" destId="{9452FE7C-AC9F-48DB-A887-B32846053305}" srcOrd="0" destOrd="0" presId="urn:microsoft.com/office/officeart/2005/8/layout/cycle6"/>
    <dgm:cxn modelId="{EB31FD11-0EE9-4C39-81E3-9F2646D3D17F}" type="presOf" srcId="{F05EB387-39C1-47B4-A399-23F8653C6B78}" destId="{F7907A49-1392-4E47-A53F-1A91F4B2DB0E}" srcOrd="0" destOrd="0" presId="urn:microsoft.com/office/officeart/2005/8/layout/cycle6"/>
    <dgm:cxn modelId="{2423CD19-6BE5-4BA5-AE9E-4CD3FECAAAD4}" srcId="{76E534A9-9A43-4525-BFD4-4492B2993819}" destId="{AD20DCAA-58EE-4251-81CE-0C1D1D64104C}" srcOrd="4" destOrd="0" parTransId="{231B7001-E8B6-4409-8D31-660BDC63C5AA}" sibTransId="{D9C8685D-14C9-46DA-8522-B1A5E6E34E3E}"/>
    <dgm:cxn modelId="{ED1EC53D-0D0E-4B4A-857E-8CE3FAF6D2CF}" type="presOf" srcId="{C557201F-4DEA-494E-BBD2-F2C6B7296FC0}" destId="{35763CC6-12A3-47AD-8DEB-BDCF6F06ED35}" srcOrd="0" destOrd="0" presId="urn:microsoft.com/office/officeart/2005/8/layout/cycle6"/>
    <dgm:cxn modelId="{E7284B64-7C7A-4A29-8B6F-17F040C8D1BD}" type="presOf" srcId="{48685567-522D-42B5-B63D-F2F9261BF605}" destId="{C718899D-39DF-4C81-ABC3-660E26BB4F09}" srcOrd="0" destOrd="0" presId="urn:microsoft.com/office/officeart/2005/8/layout/cycle6"/>
    <dgm:cxn modelId="{E5293365-8372-47E5-8A0E-050DA55102CA}" srcId="{76E534A9-9A43-4525-BFD4-4492B2993819}" destId="{C557201F-4DEA-494E-BBD2-F2C6B7296FC0}" srcOrd="2" destOrd="0" parTransId="{D13B6A7C-3989-428E-AB9D-2A6D274771C2}" sibTransId="{48685567-522D-42B5-B63D-F2F9261BF605}"/>
    <dgm:cxn modelId="{34184557-E25C-405F-8071-E4350F508B61}" type="presOf" srcId="{AD20DCAA-58EE-4251-81CE-0C1D1D64104C}" destId="{30C17456-AF07-485E-BBCC-1732CA5E2778}" srcOrd="0" destOrd="0" presId="urn:microsoft.com/office/officeart/2005/8/layout/cycle6"/>
    <dgm:cxn modelId="{0DF7CA88-02ED-43ED-B290-F5DEA2578E3E}" srcId="{76E534A9-9A43-4525-BFD4-4492B2993819}" destId="{612B540A-C9C7-4713-A7CB-ACBFCA6F1E66}" srcOrd="0" destOrd="0" parTransId="{2134B5DC-BCE6-4D57-A7F3-F3E7D5A6A17A}" sibTransId="{B9B4B019-D4E1-423C-BC0F-6B829CEA3F08}"/>
    <dgm:cxn modelId="{B16C5896-7BC0-451C-A467-51D8698C77CD}" type="presOf" srcId="{D9C8685D-14C9-46DA-8522-B1A5E6E34E3E}" destId="{677E357D-2FBB-4DFB-974C-969E5C6B3560}" srcOrd="0" destOrd="0" presId="urn:microsoft.com/office/officeart/2005/8/layout/cycle6"/>
    <dgm:cxn modelId="{D3560198-5595-4D54-85A7-F6AFF1377DAF}" srcId="{76E534A9-9A43-4525-BFD4-4492B2993819}" destId="{F05EB387-39C1-47B4-A399-23F8653C6B78}" srcOrd="1" destOrd="0" parTransId="{6E93F4BB-82F1-4301-A481-30B28A82EEC7}" sibTransId="{FCA4B9D4-DDB6-463F-966E-450B398C6711}"/>
    <dgm:cxn modelId="{9F3D3B9C-74A7-4451-9848-82B86974B6DD}" type="presOf" srcId="{3DB4B37A-0B3E-498F-8FBD-F17BF8FC6B49}" destId="{E1E757AC-80A7-4D37-A5A1-FCDE9C22F5BC}" srcOrd="0" destOrd="0" presId="urn:microsoft.com/office/officeart/2005/8/layout/cycle6"/>
    <dgm:cxn modelId="{37449FA8-A0F5-4927-BF85-07141C65668D}" type="presOf" srcId="{612B540A-C9C7-4713-A7CB-ACBFCA6F1E66}" destId="{528AE37D-E47E-4E2C-95E3-464132975B73}" srcOrd="0" destOrd="0" presId="urn:microsoft.com/office/officeart/2005/8/layout/cycle6"/>
    <dgm:cxn modelId="{9F50F0DC-BB51-4A28-93D5-72DDFC280A78}" type="presOf" srcId="{76E534A9-9A43-4525-BFD4-4492B2993819}" destId="{401857CA-6947-4A49-B4F2-36F453F2C427}" srcOrd="0" destOrd="0" presId="urn:microsoft.com/office/officeart/2005/8/layout/cycle6"/>
    <dgm:cxn modelId="{6BDF43F7-C062-428B-88CD-BA01573C46EC}" type="presOf" srcId="{B9B4B019-D4E1-423C-BC0F-6B829CEA3F08}" destId="{75AE94A3-3B31-40C9-9C7C-1682D90E894E}" srcOrd="0" destOrd="0" presId="urn:microsoft.com/office/officeart/2005/8/layout/cycle6"/>
    <dgm:cxn modelId="{F2FBB16F-EF8D-436C-B68C-8B7D1E6D5344}" type="presParOf" srcId="{401857CA-6947-4A49-B4F2-36F453F2C427}" destId="{528AE37D-E47E-4E2C-95E3-464132975B73}" srcOrd="0" destOrd="0" presId="urn:microsoft.com/office/officeart/2005/8/layout/cycle6"/>
    <dgm:cxn modelId="{ADD9D801-D4E6-47E8-9B8D-E2FC4ED2DA87}" type="presParOf" srcId="{401857CA-6947-4A49-B4F2-36F453F2C427}" destId="{AFAB76FA-C631-4DDB-92FA-5EEF9BFE016A}" srcOrd="1" destOrd="0" presId="urn:microsoft.com/office/officeart/2005/8/layout/cycle6"/>
    <dgm:cxn modelId="{81DE42BD-978B-4721-BD46-4EBE5916AC77}" type="presParOf" srcId="{401857CA-6947-4A49-B4F2-36F453F2C427}" destId="{75AE94A3-3B31-40C9-9C7C-1682D90E894E}" srcOrd="2" destOrd="0" presId="urn:microsoft.com/office/officeart/2005/8/layout/cycle6"/>
    <dgm:cxn modelId="{BB83D33A-3115-43FA-9318-1E1490A9931D}" type="presParOf" srcId="{401857CA-6947-4A49-B4F2-36F453F2C427}" destId="{F7907A49-1392-4E47-A53F-1A91F4B2DB0E}" srcOrd="3" destOrd="0" presId="urn:microsoft.com/office/officeart/2005/8/layout/cycle6"/>
    <dgm:cxn modelId="{210DA141-35C6-4471-8BEE-6FFBB526042A}" type="presParOf" srcId="{401857CA-6947-4A49-B4F2-36F453F2C427}" destId="{DA9D0642-FBA8-4469-B2D3-680FA5B999B4}" srcOrd="4" destOrd="0" presId="urn:microsoft.com/office/officeart/2005/8/layout/cycle6"/>
    <dgm:cxn modelId="{14CD5C9D-51A3-4CA8-84C6-115E43C7DFE3}" type="presParOf" srcId="{401857CA-6947-4A49-B4F2-36F453F2C427}" destId="{145F4A58-9FDE-41BB-9C4C-502427CE5D6A}" srcOrd="5" destOrd="0" presId="urn:microsoft.com/office/officeart/2005/8/layout/cycle6"/>
    <dgm:cxn modelId="{B7BAF3DA-2B77-44C6-8C67-F150EDD7F8FC}" type="presParOf" srcId="{401857CA-6947-4A49-B4F2-36F453F2C427}" destId="{35763CC6-12A3-47AD-8DEB-BDCF6F06ED35}" srcOrd="6" destOrd="0" presId="urn:microsoft.com/office/officeart/2005/8/layout/cycle6"/>
    <dgm:cxn modelId="{67C61E04-CC8C-42C7-B9AD-3B6638CA898F}" type="presParOf" srcId="{401857CA-6947-4A49-B4F2-36F453F2C427}" destId="{4884F59B-E565-421C-A4F0-8EED4BB3A6F6}" srcOrd="7" destOrd="0" presId="urn:microsoft.com/office/officeart/2005/8/layout/cycle6"/>
    <dgm:cxn modelId="{EA0CD1CB-96C6-40FA-A056-A9B8AB5FEFA7}" type="presParOf" srcId="{401857CA-6947-4A49-B4F2-36F453F2C427}" destId="{C718899D-39DF-4C81-ABC3-660E26BB4F09}" srcOrd="8" destOrd="0" presId="urn:microsoft.com/office/officeart/2005/8/layout/cycle6"/>
    <dgm:cxn modelId="{918D360D-8369-4695-80FF-05EA02E2C916}" type="presParOf" srcId="{401857CA-6947-4A49-B4F2-36F453F2C427}" destId="{9452FE7C-AC9F-48DB-A887-B32846053305}" srcOrd="9" destOrd="0" presId="urn:microsoft.com/office/officeart/2005/8/layout/cycle6"/>
    <dgm:cxn modelId="{188E4926-68E5-4E56-880D-E1CECC080579}" type="presParOf" srcId="{401857CA-6947-4A49-B4F2-36F453F2C427}" destId="{28AFEE86-95F1-401E-96FC-B4CC7AD2B88D}" srcOrd="10" destOrd="0" presId="urn:microsoft.com/office/officeart/2005/8/layout/cycle6"/>
    <dgm:cxn modelId="{805B4543-74C8-419A-A161-A524BC4CA849}" type="presParOf" srcId="{401857CA-6947-4A49-B4F2-36F453F2C427}" destId="{E1E757AC-80A7-4D37-A5A1-FCDE9C22F5BC}" srcOrd="11" destOrd="0" presId="urn:microsoft.com/office/officeart/2005/8/layout/cycle6"/>
    <dgm:cxn modelId="{35F48B51-CDE2-4F2A-A2C3-5618C82940FB}" type="presParOf" srcId="{401857CA-6947-4A49-B4F2-36F453F2C427}" destId="{30C17456-AF07-485E-BBCC-1732CA5E2778}" srcOrd="12" destOrd="0" presId="urn:microsoft.com/office/officeart/2005/8/layout/cycle6"/>
    <dgm:cxn modelId="{95DDC40A-A926-48BF-B761-98A1E07ECC17}" type="presParOf" srcId="{401857CA-6947-4A49-B4F2-36F453F2C427}" destId="{F51D3FEF-E62C-4C63-BE22-23FB0241CECC}" srcOrd="13" destOrd="0" presId="urn:microsoft.com/office/officeart/2005/8/layout/cycle6"/>
    <dgm:cxn modelId="{FEC36B98-D57A-455C-BAC6-D8759070A563}" type="presParOf" srcId="{401857CA-6947-4A49-B4F2-36F453F2C427}" destId="{677E357D-2FBB-4DFB-974C-969E5C6B3560}" srcOrd="14" destOrd="0" presId="urn:microsoft.com/office/officeart/2005/8/layout/cycle6"/>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8AE37D-E47E-4E2C-95E3-464132975B73}">
      <dsp:nvSpPr>
        <dsp:cNvPr id="0" name=""/>
        <dsp:cNvSpPr/>
      </dsp:nvSpPr>
      <dsp:spPr>
        <a:xfrm>
          <a:off x="1463943" y="125996"/>
          <a:ext cx="1105885" cy="559144"/>
        </a:xfrm>
        <a:prstGeom prst="roundRect">
          <a:avLst/>
        </a:prstGeom>
        <a:solidFill>
          <a:srgbClr val="00206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latinLnBrk="1">
            <a:lnSpc>
              <a:spcPct val="90000"/>
            </a:lnSpc>
            <a:spcBef>
              <a:spcPct val="0"/>
            </a:spcBef>
            <a:spcAft>
              <a:spcPct val="35000"/>
            </a:spcAft>
            <a:buNone/>
          </a:pPr>
          <a:r>
            <a:rPr lang="en-US" altLang="ko-KR" sz="1600" kern="1200" dirty="0">
              <a:latin typeface="Times New Roman" panose="02020603050405020304" pitchFamily="18" charset="0"/>
              <a:cs typeface="Times New Roman" panose="02020603050405020304" pitchFamily="18" charset="0"/>
            </a:rPr>
            <a:t>Initiatives</a:t>
          </a:r>
          <a:endParaRPr lang="ko-KR" altLang="en-US" sz="1600" kern="1200" dirty="0">
            <a:latin typeface="Times New Roman" panose="02020603050405020304" pitchFamily="18" charset="0"/>
            <a:cs typeface="Times New Roman" panose="02020603050405020304" pitchFamily="18" charset="0"/>
          </a:endParaRPr>
        </a:p>
      </dsp:txBody>
      <dsp:txXfrm>
        <a:off x="1491238" y="153291"/>
        <a:ext cx="1051295" cy="504554"/>
      </dsp:txXfrm>
    </dsp:sp>
    <dsp:sp modelId="{75AE94A3-3B31-40C9-9C7C-1682D90E894E}">
      <dsp:nvSpPr>
        <dsp:cNvPr id="0" name=""/>
        <dsp:cNvSpPr/>
      </dsp:nvSpPr>
      <dsp:spPr>
        <a:xfrm>
          <a:off x="950374" y="423044"/>
          <a:ext cx="2234641" cy="2234641"/>
        </a:xfrm>
        <a:custGeom>
          <a:avLst/>
          <a:gdLst/>
          <a:ahLst/>
          <a:cxnLst/>
          <a:rect l="0" t="0" r="0" b="0"/>
          <a:pathLst>
            <a:path>
              <a:moveTo>
                <a:pt x="1625082" y="122039"/>
              </a:moveTo>
              <a:arcTo wR="1117320" hR="1117320" stAng="17821754" swAng="192921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F7907A49-1392-4E47-A53F-1A91F4B2DB0E}">
      <dsp:nvSpPr>
        <dsp:cNvPr id="0" name=""/>
        <dsp:cNvSpPr/>
      </dsp:nvSpPr>
      <dsp:spPr>
        <a:xfrm>
          <a:off x="2679774" y="973390"/>
          <a:ext cx="860222" cy="559144"/>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latinLnBrk="1">
            <a:lnSpc>
              <a:spcPct val="90000"/>
            </a:lnSpc>
            <a:spcBef>
              <a:spcPct val="0"/>
            </a:spcBef>
            <a:spcAft>
              <a:spcPct val="35000"/>
            </a:spcAft>
            <a:buNone/>
          </a:pPr>
          <a:r>
            <a:rPr lang="en-US" altLang="ko-KR" sz="1600" kern="1200" dirty="0">
              <a:latin typeface="Times New Roman" panose="02020603050405020304" pitchFamily="18" charset="0"/>
              <a:cs typeface="Times New Roman" panose="02020603050405020304" pitchFamily="18" charset="0"/>
            </a:rPr>
            <a:t>Focus Area</a:t>
          </a:r>
          <a:endParaRPr lang="ko-KR" altLang="en-US" sz="1600" kern="1200" dirty="0">
            <a:latin typeface="Times New Roman" panose="02020603050405020304" pitchFamily="18" charset="0"/>
            <a:cs typeface="Times New Roman" panose="02020603050405020304" pitchFamily="18" charset="0"/>
          </a:endParaRPr>
        </a:p>
      </dsp:txBody>
      <dsp:txXfrm>
        <a:off x="2707069" y="1000685"/>
        <a:ext cx="805632" cy="504554"/>
      </dsp:txXfrm>
    </dsp:sp>
    <dsp:sp modelId="{145F4A58-9FDE-41BB-9C4C-502427CE5D6A}">
      <dsp:nvSpPr>
        <dsp:cNvPr id="0" name=""/>
        <dsp:cNvSpPr/>
      </dsp:nvSpPr>
      <dsp:spPr>
        <a:xfrm>
          <a:off x="876931" y="401648"/>
          <a:ext cx="2234641" cy="2234641"/>
        </a:xfrm>
        <a:custGeom>
          <a:avLst/>
          <a:gdLst/>
          <a:ahLst/>
          <a:cxnLst/>
          <a:rect l="0" t="0" r="0" b="0"/>
          <a:pathLst>
            <a:path>
              <a:moveTo>
                <a:pt x="2234486" y="1135937"/>
              </a:moveTo>
              <a:arcTo wR="1117320" hR="1117320" stAng="57280" swAng="1536449"/>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5763CC6-12A3-47AD-8DEB-BDCF6F06ED35}">
      <dsp:nvSpPr>
        <dsp:cNvPr id="0" name=""/>
        <dsp:cNvSpPr/>
      </dsp:nvSpPr>
      <dsp:spPr>
        <a:xfrm>
          <a:off x="2242804" y="2023112"/>
          <a:ext cx="957428" cy="559144"/>
        </a:xfrm>
        <a:prstGeom prst="roundRect">
          <a:avLst/>
        </a:prstGeom>
        <a:solidFill>
          <a:schemeClr val="accent2">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latinLnBrk="1">
            <a:lnSpc>
              <a:spcPct val="90000"/>
            </a:lnSpc>
            <a:spcBef>
              <a:spcPct val="0"/>
            </a:spcBef>
            <a:spcAft>
              <a:spcPct val="35000"/>
            </a:spcAft>
            <a:buNone/>
          </a:pPr>
          <a:r>
            <a:rPr lang="en-US" altLang="ko-KR" sz="1600" kern="1200" dirty="0">
              <a:latin typeface="Times New Roman" panose="02020603050405020304" pitchFamily="18" charset="0"/>
              <a:cs typeface="Times New Roman" panose="02020603050405020304" pitchFamily="18" charset="0"/>
            </a:rPr>
            <a:t>Best Practices</a:t>
          </a:r>
          <a:endParaRPr lang="ko-KR" altLang="en-US" sz="1600" kern="1200" dirty="0">
            <a:latin typeface="Times New Roman" panose="02020603050405020304" pitchFamily="18" charset="0"/>
            <a:cs typeface="Times New Roman" panose="02020603050405020304" pitchFamily="18" charset="0"/>
          </a:endParaRPr>
        </a:p>
      </dsp:txBody>
      <dsp:txXfrm>
        <a:off x="2270099" y="2050407"/>
        <a:ext cx="902838" cy="504554"/>
      </dsp:txXfrm>
    </dsp:sp>
    <dsp:sp modelId="{C718899D-39DF-4C81-ABC3-660E26BB4F09}">
      <dsp:nvSpPr>
        <dsp:cNvPr id="0" name=""/>
        <dsp:cNvSpPr/>
      </dsp:nvSpPr>
      <dsp:spPr>
        <a:xfrm>
          <a:off x="947453" y="281431"/>
          <a:ext cx="2234641" cy="2234641"/>
        </a:xfrm>
        <a:custGeom>
          <a:avLst/>
          <a:gdLst/>
          <a:ahLst/>
          <a:cxnLst/>
          <a:rect l="0" t="0" r="0" b="0"/>
          <a:pathLst>
            <a:path>
              <a:moveTo>
                <a:pt x="1291354" y="2221005"/>
              </a:moveTo>
              <a:arcTo wR="1117320" hR="1117320" stAng="4862348" swAng="1227370"/>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9452FE7C-AC9F-48DB-A887-B32846053305}">
      <dsp:nvSpPr>
        <dsp:cNvPr id="0" name=""/>
        <dsp:cNvSpPr/>
      </dsp:nvSpPr>
      <dsp:spPr>
        <a:xfrm>
          <a:off x="977917" y="2023112"/>
          <a:ext cx="860222" cy="559144"/>
        </a:xfrm>
        <a:prstGeom prst="roundRect">
          <a:avLst/>
        </a:prstGeom>
        <a:solidFill>
          <a:srgbClr val="00B0F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latinLnBrk="1">
            <a:lnSpc>
              <a:spcPct val="90000"/>
            </a:lnSpc>
            <a:spcBef>
              <a:spcPct val="0"/>
            </a:spcBef>
            <a:spcAft>
              <a:spcPct val="35000"/>
            </a:spcAft>
            <a:buNone/>
          </a:pPr>
          <a:r>
            <a:rPr lang="en-US" altLang="ko-KR" sz="1600" kern="1200" dirty="0">
              <a:latin typeface="Times New Roman" panose="02020603050405020304" pitchFamily="18" charset="0"/>
              <a:cs typeface="Times New Roman" panose="02020603050405020304" pitchFamily="18" charset="0"/>
            </a:rPr>
            <a:t>Metrics</a:t>
          </a:r>
          <a:endParaRPr lang="ko-KR" altLang="en-US" sz="1600" kern="1200" dirty="0">
            <a:latin typeface="Times New Roman" panose="02020603050405020304" pitchFamily="18" charset="0"/>
            <a:cs typeface="Times New Roman" panose="02020603050405020304" pitchFamily="18" charset="0"/>
          </a:endParaRPr>
        </a:p>
      </dsp:txBody>
      <dsp:txXfrm>
        <a:off x="1005212" y="2050407"/>
        <a:ext cx="805632" cy="504554"/>
      </dsp:txXfrm>
    </dsp:sp>
    <dsp:sp modelId="{E1E757AC-80A7-4D37-A5A1-FCDE9C22F5BC}">
      <dsp:nvSpPr>
        <dsp:cNvPr id="0" name=""/>
        <dsp:cNvSpPr/>
      </dsp:nvSpPr>
      <dsp:spPr>
        <a:xfrm>
          <a:off x="980006" y="332696"/>
          <a:ext cx="2234641" cy="2234641"/>
        </a:xfrm>
        <a:custGeom>
          <a:avLst/>
          <a:gdLst/>
          <a:ahLst/>
          <a:cxnLst/>
          <a:rect l="0" t="0" r="0" b="0"/>
          <a:pathLst>
            <a:path>
              <a:moveTo>
                <a:pt x="155541" y="1685992"/>
              </a:moveTo>
              <a:arcTo wR="1117320" hR="1117320" stAng="8964327" swAng="1565721"/>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0C17456-AF07-485E-BBCC-1732CA5E2778}">
      <dsp:nvSpPr>
        <dsp:cNvPr id="0" name=""/>
        <dsp:cNvSpPr/>
      </dsp:nvSpPr>
      <dsp:spPr>
        <a:xfrm>
          <a:off x="474919" y="973391"/>
          <a:ext cx="1019381" cy="559144"/>
        </a:xfrm>
        <a:prstGeom prst="roundRect">
          <a:avLst/>
        </a:prstGeom>
        <a:solidFill>
          <a:srgbClr val="0070C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latinLnBrk="1">
            <a:lnSpc>
              <a:spcPct val="90000"/>
            </a:lnSpc>
            <a:spcBef>
              <a:spcPct val="0"/>
            </a:spcBef>
            <a:spcAft>
              <a:spcPct val="35000"/>
            </a:spcAft>
            <a:buNone/>
          </a:pPr>
          <a:r>
            <a:rPr lang="en-US" altLang="ko-KR" sz="1600" kern="1200" dirty="0">
              <a:latin typeface="Times New Roman" panose="02020603050405020304" pitchFamily="18" charset="0"/>
              <a:cs typeface="Times New Roman" panose="02020603050405020304" pitchFamily="18" charset="0"/>
            </a:rPr>
            <a:t>Maturity Levels</a:t>
          </a:r>
          <a:endParaRPr lang="ko-KR" altLang="en-US" sz="1600" kern="1200" dirty="0">
            <a:latin typeface="Times New Roman" panose="02020603050405020304" pitchFamily="18" charset="0"/>
            <a:cs typeface="Times New Roman" panose="02020603050405020304" pitchFamily="18" charset="0"/>
          </a:endParaRPr>
        </a:p>
      </dsp:txBody>
      <dsp:txXfrm>
        <a:off x="502214" y="1000686"/>
        <a:ext cx="964791" cy="504554"/>
      </dsp:txXfrm>
    </dsp:sp>
    <dsp:sp modelId="{677E357D-2FBB-4DFB-974C-969E5C6B3560}">
      <dsp:nvSpPr>
        <dsp:cNvPr id="0" name=""/>
        <dsp:cNvSpPr/>
      </dsp:nvSpPr>
      <dsp:spPr>
        <a:xfrm>
          <a:off x="875086" y="473595"/>
          <a:ext cx="2234641" cy="2234641"/>
        </a:xfrm>
        <a:custGeom>
          <a:avLst/>
          <a:gdLst/>
          <a:ahLst/>
          <a:cxnLst/>
          <a:rect l="0" t="0" r="0" b="0"/>
          <a:pathLst>
            <a:path>
              <a:moveTo>
                <a:pt x="189177" y="495263"/>
              </a:moveTo>
              <a:arcTo wR="1117320" hR="1117320" stAng="12829841" swAng="1659743"/>
            </a:path>
          </a:pathLst>
        </a:custGeom>
        <a:noFill/>
        <a:ln w="9525" cap="flat"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6B3CF70-EE15-4FAA-9732-C0BB00CEE109}" type="datetimeFigureOut">
              <a:rPr lang="en-US" smtClean="0"/>
              <a:t>4/19/2019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7D8B52-CA1A-4F16-BC5B-F296E3EE889F}"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The objective of the NARAST team is to recommend safety interventions to the Steering Committee which will reduce aviation risks.  </a:t>
            </a:r>
          </a:p>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2</a:t>
            </a:fld>
            <a:endParaRPr lang="en-US"/>
          </a:p>
        </p:txBody>
      </p:sp>
    </p:spTree>
    <p:extLst>
      <p:ext uri="{BB962C8B-B14F-4D97-AF65-F5344CB8AC3E}">
        <p14:creationId xmlns:p14="http://schemas.microsoft.com/office/powerpoint/2010/main" val="549519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ltLang="ko-KR" dirty="0">
                <a:latin typeface="Times New Roman" panose="02020603050405020304" pitchFamily="18" charset="0"/>
                <a:cs typeface="Times New Roman" panose="02020603050405020304" pitchFamily="18" charset="0"/>
              </a:rPr>
              <a:t>The recommendations, once approved by the Steering Committee, may be implemented through the coordinated efforts of the regulatory authorities, in collaboration with service providers, airlines and aircraft manufacturers.  </a:t>
            </a:r>
          </a:p>
          <a:p>
            <a:r>
              <a:rPr lang="en-US" altLang="ko-KR" dirty="0">
                <a:latin typeface="Times New Roman" panose="02020603050405020304" pitchFamily="18" charset="0"/>
                <a:cs typeface="Times New Roman" panose="02020603050405020304" pitchFamily="18" charset="0"/>
              </a:rPr>
              <a:t>When such actions are endorsed by the Steering Committee, the Team Members will serve as focal points for introducing the interventions within their respective States and for coordinating their government's efforts with industry. </a:t>
            </a:r>
            <a:endParaRPr lang="ko-KR" altLang="en-US"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FE7D8B52-CA1A-4F16-BC5B-F296E3EE889F}" type="slidenum">
              <a:rPr lang="en-US" smtClean="0"/>
              <a:t>3</a:t>
            </a:fld>
            <a:endParaRPr lang="en-US"/>
          </a:p>
        </p:txBody>
      </p:sp>
    </p:spTree>
    <p:extLst>
      <p:ext uri="{BB962C8B-B14F-4D97-AF65-F5344CB8AC3E}">
        <p14:creationId xmlns:p14="http://schemas.microsoft.com/office/powerpoint/2010/main" val="2346042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1)</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2) Review, for application within the North Asia area, existing safety interventions which have already been developed through the efforts of well-established, multi-national, regional, etc. safety initiatives.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3) Review, for application within the North Asia area, the global safety initiatives and best practices and metrics defined in the GASP and GASR.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4) Review regional accidents and significant incident trends and other areas of local concern to determine unique issues which may warrant locally-developed interventions.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ko-KR" dirty="0">
              <a:latin typeface="Times New Roman" panose="02020603050405020304" pitchFamily="18" charset="0"/>
              <a:cs typeface="Times New Roman" panose="02020603050405020304" pitchFamily="18" charset="0"/>
            </a:endParaRPr>
          </a:p>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4</a:t>
            </a:fld>
            <a:endParaRPr lang="en-US"/>
          </a:p>
        </p:txBody>
      </p:sp>
    </p:spTree>
    <p:extLst>
      <p:ext uri="{BB962C8B-B14F-4D97-AF65-F5344CB8AC3E}">
        <p14:creationId xmlns:p14="http://schemas.microsoft.com/office/powerpoint/2010/main" val="971704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The CTA will serve as the Team Leader.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Membership includes respective regulatory authorities (flight operations, airworthiness, aerodrome and ATM representatives), air operators, service providers, manufacturers and industry organizations.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Others may be invited to participate as appropriate to the subjects under consideration.</a:t>
            </a:r>
          </a:p>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5</a:t>
            </a:fld>
            <a:endParaRPr lang="en-US"/>
          </a:p>
        </p:txBody>
      </p:sp>
    </p:spTree>
    <p:extLst>
      <p:ext uri="{BB962C8B-B14F-4D97-AF65-F5344CB8AC3E}">
        <p14:creationId xmlns:p14="http://schemas.microsoft.com/office/powerpoint/2010/main" val="28850590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As a component of the APRAST, the NARAST will accomplish the following: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1) Review safety interventions which have already been developed by existing safety groups such as ICAO, CAST and ESSI for implementation in the North Asia sub-region;</a:t>
            </a:r>
          </a:p>
          <a:p>
            <a:r>
              <a:rPr lang="en-US" dirty="0"/>
              <a:t>2) </a:t>
            </a:r>
            <a:r>
              <a:rPr lang="en-US" altLang="ko-KR" dirty="0">
                <a:latin typeface="Times New Roman" panose="02020603050405020304" pitchFamily="18" charset="0"/>
                <a:cs typeface="Times New Roman" panose="02020603050405020304" pitchFamily="18" charset="0"/>
              </a:rPr>
              <a:t>Review the global safety initiatives of the Global Aviation Safety Plan (GASP), and the focus areas, best practices, metrics and maturity levels defined by the Global Aviation Safety Roadmap (GASR);</a:t>
            </a:r>
          </a:p>
          <a:p>
            <a:r>
              <a:rPr lang="en-US" dirty="0"/>
              <a:t>3) </a:t>
            </a:r>
            <a:r>
              <a:rPr lang="en-US" altLang="ko-KR" dirty="0">
                <a:latin typeface="Times New Roman" panose="02020603050405020304" pitchFamily="18" charset="0"/>
                <a:cs typeface="Times New Roman" panose="02020603050405020304" pitchFamily="18" charset="0"/>
              </a:rPr>
              <a:t>Review the Asia And Pacific Regional Aviation Safety Priorities And Targets as updated from time to time and recommend implementation strategies for the consideration of the Steering Committee with a view to achieving the identified targets</a:t>
            </a:r>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6</a:t>
            </a:fld>
            <a:endParaRPr lang="en-US"/>
          </a:p>
        </p:txBody>
      </p:sp>
    </p:spTree>
    <p:extLst>
      <p:ext uri="{BB962C8B-B14F-4D97-AF65-F5344CB8AC3E}">
        <p14:creationId xmlns:p14="http://schemas.microsoft.com/office/powerpoint/2010/main" val="21063600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1) Consider the recommendations of the APRAST, as approved by the RASG, and advise the Steering Committee how to implement these within the North Asia sub region;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2) Identify areas of concern to safety that may be unique to the North Asia sub region or require emphasis within the North Asia sub-region, and develop data based safety enhancements to address those concerns;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3) Support implementation of data driven action plans developed using risk analysis developed from performance-based safety systems;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4) Work closely with service providers, airlines, manufacturers, industry and </a:t>
            </a:r>
            <a:r>
              <a:rPr lang="en-US" altLang="ko-KR" dirty="0" err="1">
                <a:latin typeface="Times New Roman" panose="02020603050405020304" pitchFamily="18" charset="0"/>
                <a:cs typeface="Times New Roman" panose="02020603050405020304" pitchFamily="18" charset="0"/>
              </a:rPr>
              <a:t>labour</a:t>
            </a:r>
            <a:r>
              <a:rPr lang="en-US" altLang="ko-KR" dirty="0">
                <a:latin typeface="Times New Roman" panose="02020603050405020304" pitchFamily="18" charset="0"/>
                <a:cs typeface="Times New Roman" panose="02020603050405020304" pitchFamily="18" charset="0"/>
              </a:rPr>
              <a:t> associations, and other appropriate organizations </a:t>
            </a:r>
            <a:r>
              <a:rPr lang="en-US" altLang="ko-KR" b="1" dirty="0">
                <a:latin typeface="Times New Roman" panose="02020603050405020304" pitchFamily="18" charset="0"/>
                <a:cs typeface="Times New Roman" panose="02020603050405020304" pitchFamily="18" charset="0"/>
              </a:rPr>
              <a:t>to ensure that safety enhancements are implemented through a coordinated effort.</a:t>
            </a:r>
          </a:p>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7</a:t>
            </a:fld>
            <a:endParaRPr lang="en-US"/>
          </a:p>
        </p:txBody>
      </p:sp>
    </p:spTree>
    <p:extLst>
      <p:ext uri="{BB962C8B-B14F-4D97-AF65-F5344CB8AC3E}">
        <p14:creationId xmlns:p14="http://schemas.microsoft.com/office/powerpoint/2010/main" val="1280273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The NARAST Team Leader will facilitate the sharing of safety information and experiences among all stakeholders in the region and will work to minimize duplication of safety activities at the regional and sub-regional level.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ko-KR" dirty="0">
              <a:latin typeface="Times New Roman" panose="02020603050405020304" pitchFamily="18" charset="0"/>
              <a:cs typeface="Times New Roman" panose="02020603050405020304" pitchFamily="18"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The NARAST Team Leader will maintain close contact with ICAO to benefit from its experience and to this effect he will provide regular feedback to ICAO on the activities of NARAST and on the emerging safety enhancement proposals.  In addition, he will liaise as required with other regional safety teams to benefit from their efforts.</a:t>
            </a:r>
          </a:p>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8</a:t>
            </a:fld>
            <a:endParaRPr lang="en-US"/>
          </a:p>
        </p:txBody>
      </p:sp>
    </p:spTree>
    <p:extLst>
      <p:ext uri="{BB962C8B-B14F-4D97-AF65-F5344CB8AC3E}">
        <p14:creationId xmlns:p14="http://schemas.microsoft.com/office/powerpoint/2010/main" val="206704162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1) NARAST will make safety recommendations to the Steering Committee for its review and approval and where necessary develop Working Papers (WPs) for submission to APRAST for their consideration.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2) The Steering Committee will monitor activities of NARAST and support the implementation of those safety enhancements that are deemed appropriate for the North Asia sub region.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ko-KR" dirty="0">
                <a:latin typeface="Times New Roman" panose="02020603050405020304" pitchFamily="18" charset="0"/>
                <a:cs typeface="Times New Roman" panose="02020603050405020304" pitchFamily="18" charset="0"/>
              </a:rPr>
              <a:t>3) The ongoing work and coordination activities of NARAST may be accomplished through electronic communications.  The Team will however meet as necessary to a maximum of twice each year prior to the meeting of the APRAST.</a:t>
            </a:r>
          </a:p>
          <a:p>
            <a:endParaRPr lang="en-US" dirty="0"/>
          </a:p>
        </p:txBody>
      </p:sp>
      <p:sp>
        <p:nvSpPr>
          <p:cNvPr id="4" name="Slide Number Placeholder 3"/>
          <p:cNvSpPr>
            <a:spLocks noGrp="1"/>
          </p:cNvSpPr>
          <p:nvPr>
            <p:ph type="sldNum" sz="quarter" idx="10"/>
          </p:nvPr>
        </p:nvSpPr>
        <p:spPr/>
        <p:txBody>
          <a:bodyPr/>
          <a:lstStyle/>
          <a:p>
            <a:fld id="{FE7D8B52-CA1A-4F16-BC5B-F296E3EE889F}" type="slidenum">
              <a:rPr lang="en-US" smtClean="0"/>
              <a:t>9</a:t>
            </a:fld>
            <a:endParaRPr lang="en-US"/>
          </a:p>
        </p:txBody>
      </p:sp>
    </p:spTree>
    <p:extLst>
      <p:ext uri="{BB962C8B-B14F-4D97-AF65-F5344CB8AC3E}">
        <p14:creationId xmlns:p14="http://schemas.microsoft.com/office/powerpoint/2010/main" val="24362240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제목 슬라이드">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ko-KR" altLang="en-US"/>
              <a:t>마스터 제목 스타일 편집</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ko-KR" altLang="en-US"/>
              <a:t>클릭하여 마스터 부제목 스타일 편집</a:t>
            </a:r>
            <a:endParaRPr lang="en-US"/>
          </a:p>
        </p:txBody>
      </p:sp>
      <p:sp>
        <p:nvSpPr>
          <p:cNvPr id="4" name="Date Placeholder 3"/>
          <p:cNvSpPr>
            <a:spLocks noGrp="1"/>
          </p:cNvSpPr>
          <p:nvPr>
            <p:ph type="dt" sz="half" idx="10"/>
          </p:nvPr>
        </p:nvSpPr>
        <p:spPr/>
        <p:txBody>
          <a:bodyPr/>
          <a:lstStyle/>
          <a:p>
            <a:fld id="{36FE6A19-9CB4-4A48-B67C-11514231AD42}" type="datetimeFigureOut">
              <a:rPr lang="en-US" smtClean="0"/>
              <a:t>4/19/2019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Vertical Text Placeholder 2"/>
          <p:cNvSpPr>
            <a:spLocks noGrp="1"/>
          </p:cNvSpPr>
          <p:nvPr>
            <p:ph type="body" orient="vert" idx="1"/>
          </p:nvPr>
        </p:nvSpPr>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36FE6A19-9CB4-4A48-B67C-11514231AD42}" type="datetimeFigureOut">
              <a:rPr lang="en-US" smtClean="0"/>
              <a:t>4/19/2019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ko-KR" altLang="en-US"/>
              <a:t>마스터 제목 스타일 편집</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10"/>
          </p:nvPr>
        </p:nvSpPr>
        <p:spPr/>
        <p:txBody>
          <a:bodyPr/>
          <a:lstStyle/>
          <a:p>
            <a:fld id="{36FE6A19-9CB4-4A48-B67C-11514231AD42}" type="datetimeFigureOut">
              <a:rPr lang="en-US" smtClean="0"/>
              <a:t>4/19/2019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제목 및 내용">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36FE6A19-9CB4-4A48-B67C-11514231AD42}" type="datetimeFigureOut">
              <a:rPr lang="en-US" smtClean="0"/>
              <a:pPr/>
              <a:t>4/19/2019</a:t>
            </a:fld>
            <a:endParaRPr lang="en-US" dirty="0"/>
          </a:p>
        </p:txBody>
      </p:sp>
      <p:sp>
        <p:nvSpPr>
          <p:cNvPr id="8" name="Slide Number Placeholder 7"/>
          <p:cNvSpPr>
            <a:spLocks noGrp="1"/>
          </p:cNvSpPr>
          <p:nvPr>
            <p:ph type="sldNum" sz="quarter" idx="11"/>
          </p:nvPr>
        </p:nvSpPr>
        <p:spPr/>
        <p:txBody>
          <a:bodyPr/>
          <a:lstStyle/>
          <a:p>
            <a:fld id="{F575F13B-4D88-442A-88A4-495A6F2C07E8}" type="slidenum">
              <a:rPr lang="en-US" smtClean="0"/>
              <a:pPr/>
              <a:t>‹#›</a:t>
            </a:fld>
            <a:endParaRPr lang="en-US" dirty="0"/>
          </a:p>
        </p:txBody>
      </p:sp>
      <p:sp>
        <p:nvSpPr>
          <p:cNvPr id="9" name="Footer Placeholder 8"/>
          <p:cNvSpPr>
            <a:spLocks noGrp="1"/>
          </p:cNvSpPr>
          <p:nvPr>
            <p:ph type="ftr" sz="quarter" idx="12"/>
          </p:nvPr>
        </p:nvSpPr>
        <p:spPr/>
        <p:txBody>
          <a:bodyPr/>
          <a:lstStyle/>
          <a:p>
            <a:endParaRPr lang="en-US" dirty="0"/>
          </a:p>
        </p:txBody>
      </p:sp>
      <p:sp>
        <p:nvSpPr>
          <p:cNvPr id="10" name="Title 9"/>
          <p:cNvSpPr>
            <a:spLocks noGrp="1"/>
          </p:cNvSpPr>
          <p:nvPr>
            <p:ph type="title"/>
          </p:nvPr>
        </p:nvSpPr>
        <p:spPr/>
        <p:txBody>
          <a:bodyPr/>
          <a:lstStyle/>
          <a:p>
            <a:r>
              <a:rPr lang="ko-KR" altLang="en-US"/>
              <a:t>마스터 제목 스타일 편집</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구역 머리글">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ko-KR" altLang="en-US"/>
              <a:t>마스터 제목 스타일 편집</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ko-KR" altLang="en-US"/>
              <a:t>마스터 텍스트 스타일 편집</a:t>
            </a:r>
          </a:p>
        </p:txBody>
      </p:sp>
      <p:sp>
        <p:nvSpPr>
          <p:cNvPr id="4" name="Date Placeholder 3"/>
          <p:cNvSpPr>
            <a:spLocks noGrp="1"/>
          </p:cNvSpPr>
          <p:nvPr>
            <p:ph type="dt" sz="half" idx="10"/>
          </p:nvPr>
        </p:nvSpPr>
        <p:spPr/>
        <p:txBody>
          <a:bodyPr/>
          <a:lstStyle/>
          <a:p>
            <a:fld id="{36FE6A19-9CB4-4A48-B67C-11514231AD42}" type="datetimeFigureOut">
              <a:rPr lang="en-US" smtClean="0"/>
              <a:t>4/19/2019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Date Placeholder 4"/>
          <p:cNvSpPr>
            <a:spLocks noGrp="1"/>
          </p:cNvSpPr>
          <p:nvPr>
            <p:ph type="dt" sz="half" idx="10"/>
          </p:nvPr>
        </p:nvSpPr>
        <p:spPr/>
        <p:txBody>
          <a:bodyPr/>
          <a:lstStyle/>
          <a:p>
            <a:fld id="{36FE6A19-9CB4-4A48-B67C-11514231AD42}" type="datetimeFigureOut">
              <a:rPr lang="en-US" smtClean="0"/>
              <a:t>4/19/2019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ko-KR" altLang="en-US"/>
              <a:t>마스터 제목 스타일 편집</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 편집</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7" name="Date Placeholder 6"/>
          <p:cNvSpPr>
            <a:spLocks noGrp="1"/>
          </p:cNvSpPr>
          <p:nvPr>
            <p:ph type="dt" sz="half" idx="10"/>
          </p:nvPr>
        </p:nvSpPr>
        <p:spPr/>
        <p:txBody>
          <a:bodyPr/>
          <a:lstStyle/>
          <a:p>
            <a:fld id="{36FE6A19-9CB4-4A48-B67C-11514231AD42}" type="datetimeFigureOut">
              <a:rPr lang="en-US" smtClean="0"/>
              <a:t>4/19/2019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a:p>
        </p:txBody>
      </p:sp>
      <p:sp>
        <p:nvSpPr>
          <p:cNvPr id="3" name="Date Placeholder 2"/>
          <p:cNvSpPr>
            <a:spLocks noGrp="1"/>
          </p:cNvSpPr>
          <p:nvPr>
            <p:ph type="dt" sz="half" idx="10"/>
          </p:nvPr>
        </p:nvSpPr>
        <p:spPr/>
        <p:txBody>
          <a:bodyPr/>
          <a:lstStyle/>
          <a:p>
            <a:fld id="{36FE6A19-9CB4-4A48-B67C-11514231AD42}" type="datetimeFigureOut">
              <a:rPr lang="en-US" smtClean="0"/>
              <a:t>4/19/2019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FE6A19-9CB4-4A48-B67C-11514231AD42}" type="datetimeFigureOut">
              <a:rPr lang="en-US" smtClean="0"/>
              <a:t>4/19/2019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75F13B-4D88-442A-88A4-495A6F2C07E8}" type="slidenum">
              <a:rPr lang="en-US" smtClean="0"/>
              <a:t>‹#›</a:t>
            </a:fld>
            <a:endParaRPr lang="en-US"/>
          </a:p>
        </p:txBody>
      </p:sp>
      <p:sp>
        <p:nvSpPr>
          <p:cNvPr id="5" name="직사각형 4">
            <a:extLst>
              <a:ext uri="{FF2B5EF4-FFF2-40B4-BE49-F238E27FC236}">
                <a16:creationId xmlns:a16="http://schemas.microsoft.com/office/drawing/2014/main" id="{C75D733C-10FB-4760-91DC-4F2D02825F94}"/>
              </a:ext>
            </a:extLst>
          </p:cNvPr>
          <p:cNvSpPr/>
          <p:nvPr userDrawn="1"/>
        </p:nvSpPr>
        <p:spPr>
          <a:xfrm>
            <a:off x="176518" y="5445223"/>
            <a:ext cx="1368152" cy="107503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ko-KR" altLang="en-US"/>
              <a:t>마스터 제목 스타일 편집</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36FE6A19-9CB4-4A48-B67C-11514231AD42}" type="datetimeFigureOut">
              <a:rPr lang="en-US" smtClean="0"/>
              <a:t>4/19/2019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ko-KR" altLang="en-US"/>
              <a:t>마스터 제목 스타일 편집</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ko-KR" altLang="en-US"/>
              <a:t>마스터 텍스트 스타일 편집</a:t>
            </a:r>
          </a:p>
        </p:txBody>
      </p:sp>
      <p:sp>
        <p:nvSpPr>
          <p:cNvPr id="5" name="Date Placeholder 4"/>
          <p:cNvSpPr>
            <a:spLocks noGrp="1"/>
          </p:cNvSpPr>
          <p:nvPr>
            <p:ph type="dt" sz="half" idx="10"/>
          </p:nvPr>
        </p:nvSpPr>
        <p:spPr/>
        <p:txBody>
          <a:bodyPr/>
          <a:lstStyle/>
          <a:p>
            <a:fld id="{36FE6A19-9CB4-4A48-B67C-11514231AD42}" type="datetimeFigureOut">
              <a:rPr lang="en-US" smtClean="0"/>
              <a:t>4/19/2019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75F13B-4D88-442A-88A4-495A6F2C07E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3" name="Content Placeholder 15" descr="tmp1_2.jpg"/>
          <p:cNvPicPr>
            <a:picLocks noChangeAspect="1"/>
          </p:cNvPicPr>
          <p:nvPr userDrawn="1"/>
        </p:nvPicPr>
        <p:blipFill>
          <a:blip r:embed="rId13" cstate="print"/>
          <a:stretch>
            <a:fillRect/>
          </a:stretch>
        </p:blipFill>
        <p:spPr>
          <a:xfrm>
            <a:off x="0" y="6551400"/>
            <a:ext cx="9180512" cy="333984"/>
          </a:xfrm>
          <a:prstGeom prst="rect">
            <a:avLst/>
          </a:prstGeom>
        </p:spPr>
      </p:pic>
      <p:pic>
        <p:nvPicPr>
          <p:cNvPr id="7" name="Picture 6" descr="coscap title_1.jpg"/>
          <p:cNvPicPr>
            <a:picLocks noChangeAspect="1"/>
          </p:cNvPicPr>
          <p:nvPr userDrawn="1"/>
        </p:nvPicPr>
        <p:blipFill>
          <a:blip r:embed="rId14" cstate="print"/>
          <a:stretch>
            <a:fillRect/>
          </a:stretch>
        </p:blipFill>
        <p:spPr>
          <a:xfrm>
            <a:off x="7635510" y="0"/>
            <a:ext cx="1545002" cy="1196752"/>
          </a:xfrm>
          <a:prstGeom prst="rect">
            <a:avLst/>
          </a:prstGeom>
        </p:spPr>
      </p:pic>
      <p:pic>
        <p:nvPicPr>
          <p:cNvPr id="8" name="Picture 7" descr="tmp1_2.jpg"/>
          <p:cNvPicPr>
            <a:picLocks noChangeAspect="1"/>
          </p:cNvPicPr>
          <p:nvPr userDrawn="1"/>
        </p:nvPicPr>
        <p:blipFill>
          <a:blip r:embed="rId13" cstate="print"/>
          <a:stretch>
            <a:fillRect/>
          </a:stretch>
        </p:blipFill>
        <p:spPr>
          <a:xfrm rot="10800000" flipV="1">
            <a:off x="0" y="0"/>
            <a:ext cx="7668344" cy="1196752"/>
          </a:xfrm>
          <a:prstGeom prst="rect">
            <a:avLst/>
          </a:prstGeom>
        </p:spPr>
      </p:pic>
      <p:sp>
        <p:nvSpPr>
          <p:cNvPr id="9" name="Rectangle 8"/>
          <p:cNvSpPr/>
          <p:nvPr userDrawn="1"/>
        </p:nvSpPr>
        <p:spPr>
          <a:xfrm>
            <a:off x="323528" y="16748"/>
            <a:ext cx="2088232" cy="1107996"/>
          </a:xfrm>
          <a:prstGeom prst="rect">
            <a:avLst/>
          </a:prstGeom>
          <a:noFill/>
        </p:spPr>
        <p:txBody>
          <a:bodyPr wrap="square" lIns="91440" tIns="45720" rIns="91440" bIns="45720">
            <a:spAutoFit/>
          </a:bodyPr>
          <a:lstStyle/>
          <a:p>
            <a:r>
              <a:rPr lang="en-US" sz="3800" b="1" spc="30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COSCAP</a:t>
            </a:r>
          </a:p>
          <a:p>
            <a:r>
              <a:rPr lang="en-US" sz="28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latin typeface="Franklin Gothic Book" pitchFamily="34" charset="0"/>
                <a:cs typeface="Times New Roman" pitchFamily="18" charset="0"/>
              </a:rPr>
              <a:t>North Asia</a:t>
            </a:r>
          </a:p>
        </p:txBody>
      </p:sp>
      <p:sp>
        <p:nvSpPr>
          <p:cNvPr id="10" name="Rectangle 9"/>
          <p:cNvSpPr/>
          <p:nvPr userDrawn="1"/>
        </p:nvSpPr>
        <p:spPr>
          <a:xfrm>
            <a:off x="2411760" y="116632"/>
            <a:ext cx="4968551" cy="872547"/>
          </a:xfrm>
          <a:prstGeom prst="rect">
            <a:avLst/>
          </a:prstGeom>
          <a:noFill/>
        </p:spPr>
        <p:txBody>
          <a:bodyPr wrap="square" lIns="91440" tIns="45720" rIns="91440" bIns="45720">
            <a:spAutoFit/>
          </a:bodyPr>
          <a:lstStyle/>
          <a:p>
            <a:pPr marL="0" marR="0" lvl="0" indent="0" defTabSz="914400" rtl="0" eaLnBrk="1" fontAlgn="auto" latinLnBrk="0" hangingPunct="1">
              <a:lnSpc>
                <a:spcPct val="150000"/>
              </a:lnSpc>
              <a:spcBef>
                <a:spcPct val="0"/>
              </a:spcBef>
              <a:spcAft>
                <a:spcPts val="0"/>
              </a:spcAft>
              <a:buClrTx/>
              <a:buSzTx/>
              <a:buFontTx/>
              <a:buNone/>
              <a:tabLst/>
              <a:defRPr/>
            </a:pPr>
            <a:r>
              <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ea typeface="+mj-ea"/>
                <a:cs typeface="Arial" pitchFamily="34" charset="0"/>
              </a:rPr>
              <a:t>Cooperative Development of Operational Safety &amp;</a:t>
            </a:r>
          </a:p>
          <a:p>
            <a:pPr marL="0" marR="0" lvl="0" indent="0" defTabSz="914400" rtl="0" eaLnBrk="1" fontAlgn="auto" latinLnBrk="0" hangingPunct="1">
              <a:lnSpc>
                <a:spcPct val="150000"/>
              </a:lnSpc>
              <a:spcBef>
                <a:spcPct val="0"/>
              </a:spcBef>
              <a:spcAft>
                <a:spcPts val="0"/>
              </a:spcAft>
              <a:buClrTx/>
              <a:buSzTx/>
              <a:buFontTx/>
              <a:buNone/>
              <a:tabLst/>
              <a:defRPr/>
            </a:pPr>
            <a:r>
              <a:rPr kumimoji="0" lang="en-US" b="0" i="0" u="none" strike="noStrike" kern="1200" cap="none" normalizeH="0" baseline="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Continuing Airworthiness</a:t>
            </a:r>
            <a:r>
              <a:rPr kumimoji="0" lang="en-US" b="0" i="0" u="none" strike="noStrike" kern="1200" cap="none" normalizeH="0" noProof="0" dirty="0">
                <a:ln w="18415" cmpd="sng">
                  <a:solidFill>
                    <a:srgbClr val="FFFFFF"/>
                  </a:solidFill>
                  <a:prstDash val="solid"/>
                </a:ln>
                <a:solidFill>
                  <a:schemeClr val="bg1"/>
                </a:solidFill>
                <a:effectLst>
                  <a:outerShdw blurRad="63500" dir="3600000" algn="tl" rotWithShape="0">
                    <a:srgbClr val="000000">
                      <a:alpha val="70000"/>
                    </a:srgbClr>
                  </a:outerShdw>
                </a:effectLst>
                <a:uLnTx/>
                <a:uFillTx/>
                <a:latin typeface="Franklin Gothic Book" pitchFamily="34" charset="0"/>
                <a:ea typeface="+mj-ea"/>
                <a:cs typeface="Arial" pitchFamily="34" charset="0"/>
              </a:rPr>
              <a:t> Programme</a:t>
            </a:r>
            <a:endParaRPr lang="en-US" b="0" cap="none" dirty="0">
              <a:ln w="18415" cmpd="sng">
                <a:solidFill>
                  <a:srgbClr val="FFFFFF"/>
                </a:solidFill>
                <a:prstDash val="solid"/>
              </a:ln>
              <a:solidFill>
                <a:schemeClr val="bg1"/>
              </a:solidFill>
              <a:effectLst>
                <a:outerShdw blurRad="63500" dir="3600000" algn="tl" rotWithShape="0">
                  <a:srgbClr val="000000">
                    <a:alpha val="70000"/>
                  </a:srgbClr>
                </a:outerShdw>
              </a:effectLst>
              <a:latin typeface="Franklin Gothic Book" pitchFamily="34" charset="0"/>
              <a:cs typeface="Arial" pitchFamily="34" charset="0"/>
            </a:endParaRPr>
          </a:p>
        </p:txBody>
      </p:sp>
      <p:cxnSp>
        <p:nvCxnSpPr>
          <p:cNvPr id="11" name="Straight Connector 10"/>
          <p:cNvCxnSpPr/>
          <p:nvPr userDrawn="1"/>
        </p:nvCxnSpPr>
        <p:spPr>
          <a:xfrm>
            <a:off x="2411760" y="620688"/>
            <a:ext cx="4968552" cy="0"/>
          </a:xfrm>
          <a:prstGeom prst="line">
            <a:avLst/>
          </a:prstGeom>
          <a:ln w="15875">
            <a:solidFill>
              <a:schemeClr val="bg1"/>
            </a:solidFill>
          </a:ln>
        </p:spPr>
        <p:style>
          <a:lnRef idx="2">
            <a:schemeClr val="accent1"/>
          </a:lnRef>
          <a:fillRef idx="0">
            <a:schemeClr val="accent1"/>
          </a:fillRef>
          <a:effectRef idx="1">
            <a:schemeClr val="accent1"/>
          </a:effectRef>
          <a:fontRef idx="minor">
            <a:schemeClr val="tx1"/>
          </a:fontRef>
        </p:style>
      </p:cxnSp>
      <p:pic>
        <p:nvPicPr>
          <p:cNvPr id="12" name="Content Placeholder 27" descr="coscap title_4.jpg"/>
          <p:cNvPicPr>
            <a:picLocks noChangeAspect="1"/>
          </p:cNvPicPr>
          <p:nvPr userDrawn="1"/>
        </p:nvPicPr>
        <p:blipFill>
          <a:blip r:embed="rId15" cstate="print"/>
          <a:stretch>
            <a:fillRect/>
          </a:stretch>
        </p:blipFill>
        <p:spPr>
          <a:xfrm>
            <a:off x="133700" y="5400601"/>
            <a:ext cx="1197940" cy="1052735"/>
          </a:xfrm>
          <a:prstGeom prst="rect">
            <a:avLst/>
          </a:prstGeom>
        </p:spPr>
      </p:pic>
      <p:sp>
        <p:nvSpPr>
          <p:cNvPr id="2" name="Title Placeholder 1"/>
          <p:cNvSpPr>
            <a:spLocks noGrp="1"/>
          </p:cNvSpPr>
          <p:nvPr>
            <p:ph type="title"/>
          </p:nvPr>
        </p:nvSpPr>
        <p:spPr>
          <a:xfrm>
            <a:off x="457200" y="1349896"/>
            <a:ext cx="8229600" cy="494928"/>
          </a:xfrm>
          <a:prstGeom prst="rect">
            <a:avLst/>
          </a:prstGeom>
        </p:spPr>
        <p:txBody>
          <a:bodyPr vert="horz" lIns="91440" tIns="45720" rIns="91440" bIns="45720" rtlCol="0" anchor="ctr">
            <a:normAutofit/>
          </a:bodyPr>
          <a:lstStyle/>
          <a:p>
            <a:r>
              <a:rPr lang="ko-KR" altLang="en-US"/>
              <a:t>마스터 제목 스타일 편집</a:t>
            </a:r>
            <a:endParaRPr lang="en-US"/>
          </a:p>
        </p:txBody>
      </p:sp>
      <p:sp>
        <p:nvSpPr>
          <p:cNvPr id="3" name="Text Placeholder 2"/>
          <p:cNvSpPr>
            <a:spLocks noGrp="1"/>
          </p:cNvSpPr>
          <p:nvPr>
            <p:ph type="body" idx="1"/>
          </p:nvPr>
        </p:nvSpPr>
        <p:spPr>
          <a:xfrm>
            <a:off x="457200" y="1988840"/>
            <a:ext cx="8229600" cy="4309939"/>
          </a:xfrm>
          <a:prstGeom prst="rect">
            <a:avLst/>
          </a:prstGeom>
        </p:spPr>
        <p:txBody>
          <a:bodyPr vert="horz" lIns="91440" tIns="45720" rIns="91440" bIns="45720" rtlCol="0">
            <a:normAutofit/>
          </a:bodyPr>
          <a:lstStyle/>
          <a:p>
            <a:pPr lvl="0"/>
            <a:r>
              <a:rPr lang="ko-KR" altLang="en-US"/>
              <a:t>마스터 텍스트 스타일 편집</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a:p>
        </p:txBody>
      </p:sp>
      <p:sp>
        <p:nvSpPr>
          <p:cNvPr id="4" name="Date Placeholder 3"/>
          <p:cNvSpPr>
            <a:spLocks noGrp="1"/>
          </p:cNvSpPr>
          <p:nvPr>
            <p:ph type="dt" sz="half" idx="2"/>
          </p:nvPr>
        </p:nvSpPr>
        <p:spPr>
          <a:xfrm>
            <a:off x="251520" y="6520259"/>
            <a:ext cx="2133600" cy="365125"/>
          </a:xfrm>
          <a:prstGeom prst="rect">
            <a:avLst/>
          </a:prstGeom>
        </p:spPr>
        <p:txBody>
          <a:bodyPr vert="horz" lIns="91440" tIns="45720" rIns="91440" bIns="45720" rtlCol="0" anchor="ctr"/>
          <a:lstStyle>
            <a:lvl1pPr algn="l">
              <a:defRPr sz="1200">
                <a:solidFill>
                  <a:schemeClr val="bg1"/>
                </a:solidFill>
                <a:latin typeface="Franklin Gothic Book" pitchFamily="34" charset="0"/>
              </a:defRPr>
            </a:lvl1pPr>
          </a:lstStyle>
          <a:p>
            <a:fld id="{36FE6A19-9CB4-4A48-B67C-11514231AD42}" type="datetimeFigureOut">
              <a:rPr lang="en-US" smtClean="0"/>
              <a:pPr/>
              <a:t>4/19/2019</a:t>
            </a:fld>
            <a:endParaRPr lang="en-US" dirty="0"/>
          </a:p>
        </p:txBody>
      </p:sp>
      <p:sp>
        <p:nvSpPr>
          <p:cNvPr id="5" name="Footer Placeholder 4"/>
          <p:cNvSpPr>
            <a:spLocks noGrp="1"/>
          </p:cNvSpPr>
          <p:nvPr>
            <p:ph type="ftr" sz="quarter" idx="3"/>
          </p:nvPr>
        </p:nvSpPr>
        <p:spPr>
          <a:xfrm>
            <a:off x="3124200" y="6520259"/>
            <a:ext cx="2895600" cy="365125"/>
          </a:xfrm>
          <a:prstGeom prst="rect">
            <a:avLst/>
          </a:prstGeom>
        </p:spPr>
        <p:txBody>
          <a:bodyPr vert="horz" lIns="91440" tIns="45720" rIns="91440" bIns="45720" rtlCol="0" anchor="ctr"/>
          <a:lstStyle>
            <a:lvl1pPr algn="ctr">
              <a:defRPr sz="1200">
                <a:solidFill>
                  <a:schemeClr val="bg1"/>
                </a:solidFill>
                <a:latin typeface="Franklin Gothic Book" pitchFamily="34" charset="0"/>
              </a:defRPr>
            </a:lvl1pPr>
          </a:lstStyle>
          <a:p>
            <a:endParaRPr lang="en-US" dirty="0"/>
          </a:p>
        </p:txBody>
      </p:sp>
      <p:sp>
        <p:nvSpPr>
          <p:cNvPr id="6" name="Slide Number Placeholder 5"/>
          <p:cNvSpPr>
            <a:spLocks noGrp="1"/>
          </p:cNvSpPr>
          <p:nvPr>
            <p:ph type="sldNum" sz="quarter" idx="4"/>
          </p:nvPr>
        </p:nvSpPr>
        <p:spPr>
          <a:xfrm>
            <a:off x="6758880" y="6520259"/>
            <a:ext cx="2133600" cy="365125"/>
          </a:xfrm>
          <a:prstGeom prst="rect">
            <a:avLst/>
          </a:prstGeom>
        </p:spPr>
        <p:txBody>
          <a:bodyPr vert="horz" lIns="91440" tIns="45720" rIns="91440" bIns="45720" rtlCol="0" anchor="ctr"/>
          <a:lstStyle>
            <a:lvl1pPr algn="r">
              <a:defRPr sz="1200">
                <a:solidFill>
                  <a:schemeClr val="bg1"/>
                </a:solidFill>
                <a:latin typeface="Franklin Gothic Book" pitchFamily="34" charset="0"/>
              </a:defRPr>
            </a:lvl1pPr>
          </a:lstStyle>
          <a:p>
            <a:fld id="{F575F13B-4D88-442A-88A4-495A6F2C07E8}"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1"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1"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1"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1"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1"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slides/_rels/slide3.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12" Type="http://schemas.openxmlformats.org/officeDocument/2006/relationships/image" Target="../media/image17.svg"/><Relationship Id="rId2" Type="http://schemas.openxmlformats.org/officeDocument/2006/relationships/notesSlide" Target="../notesSlides/notesSlide3.xml"/><Relationship Id="rId1" Type="http://schemas.openxmlformats.org/officeDocument/2006/relationships/slideLayout" Target="../slideLayouts/slideLayout7.xml"/><Relationship Id="rId6" Type="http://schemas.openxmlformats.org/officeDocument/2006/relationships/image" Target="../media/image11.svg"/><Relationship Id="rId11" Type="http://schemas.openxmlformats.org/officeDocument/2006/relationships/image" Target="../media/image16.png"/><Relationship Id="rId5" Type="http://schemas.openxmlformats.org/officeDocument/2006/relationships/image" Target="../media/image10.png"/><Relationship Id="rId10" Type="http://schemas.openxmlformats.org/officeDocument/2006/relationships/image" Target="../media/image15.svg"/><Relationship Id="rId4" Type="http://schemas.openxmlformats.org/officeDocument/2006/relationships/image" Target="../media/image9.svg"/><Relationship Id="rId9" Type="http://schemas.openxmlformats.org/officeDocument/2006/relationships/image" Target="../media/image14.png"/></Relationships>
</file>

<file path=ppt/slides/_rels/slide4.xml.rels><?xml version="1.0" encoding="UTF-8" standalone="yes"?>
<Relationships xmlns="http://schemas.openxmlformats.org/package/2006/relationships"><Relationship Id="rId3" Type="http://schemas.openxmlformats.org/officeDocument/2006/relationships/image" Target="../media/image18.jpeg"/><Relationship Id="rId7" Type="http://schemas.openxmlformats.org/officeDocument/2006/relationships/image" Target="../media/image22.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1.svg"/><Relationship Id="rId5" Type="http://schemas.openxmlformats.org/officeDocument/2006/relationships/image" Target="../media/image20.png"/><Relationship Id="rId4" Type="http://schemas.openxmlformats.org/officeDocument/2006/relationships/image" Target="../media/image19.png"/></Relationships>
</file>

<file path=ppt/slides/_rels/slide5.xml.rels><?xml version="1.0" encoding="UTF-8" standalone="yes"?>
<Relationships xmlns="http://schemas.openxmlformats.org/package/2006/relationships"><Relationship Id="rId8" Type="http://schemas.openxmlformats.org/officeDocument/2006/relationships/image" Target="../media/image15.svg"/><Relationship Id="rId13" Type="http://schemas.openxmlformats.org/officeDocument/2006/relationships/image" Target="../media/image27.png"/><Relationship Id="rId3" Type="http://schemas.openxmlformats.org/officeDocument/2006/relationships/image" Target="../media/image23.png"/><Relationship Id="rId7" Type="http://schemas.openxmlformats.org/officeDocument/2006/relationships/image" Target="../media/image14.png"/><Relationship Id="rId12" Type="http://schemas.openxmlformats.org/officeDocument/2006/relationships/image" Target="../media/image26.sv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3.svg"/><Relationship Id="rId11" Type="http://schemas.openxmlformats.org/officeDocument/2006/relationships/image" Target="../media/image25.pn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24.png"/><Relationship Id="rId9" Type="http://schemas.openxmlformats.org/officeDocument/2006/relationships/image" Target="../media/image16.png"/><Relationship Id="rId14" Type="http://schemas.openxmlformats.org/officeDocument/2006/relationships/image" Target="../media/image28.svg"/></Relationships>
</file>

<file path=ppt/slides/_rels/slide6.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19.png"/><Relationship Id="rId7" Type="http://schemas.openxmlformats.org/officeDocument/2006/relationships/diagramLayout" Target="../diagrams/layout1.xml"/><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diagramData" Target="../diagrams/data1.xml"/><Relationship Id="rId11" Type="http://schemas.openxmlformats.org/officeDocument/2006/relationships/image" Target="../media/image29.png"/><Relationship Id="rId5" Type="http://schemas.openxmlformats.org/officeDocument/2006/relationships/image" Target="../media/image21.svg"/><Relationship Id="rId10" Type="http://schemas.microsoft.com/office/2007/relationships/diagramDrawing" Target="../diagrams/drawing1.xml"/><Relationship Id="rId4" Type="http://schemas.openxmlformats.org/officeDocument/2006/relationships/image" Target="../media/image20.png"/><Relationship Id="rId9" Type="http://schemas.openxmlformats.org/officeDocument/2006/relationships/diagramColors" Target="../diagrams/colors1.xml"/></Relationships>
</file>

<file path=ppt/slides/_rels/slide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notesSlide" Target="../notesSlides/notesSlide7.xml"/><Relationship Id="rId1" Type="http://schemas.openxmlformats.org/officeDocument/2006/relationships/slideLayout" Target="../slideLayouts/slideLayout7.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image" Target="../media/image31.png"/></Relationships>
</file>

<file path=ppt/slides/_rels/slide8.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8.xml"/><Relationship Id="rId1" Type="http://schemas.openxmlformats.org/officeDocument/2006/relationships/slideLayout" Target="../slideLayouts/slideLayout7.xml"/><Relationship Id="rId6" Type="http://schemas.openxmlformats.org/officeDocument/2006/relationships/image" Target="../media/image37.png"/><Relationship Id="rId5" Type="http://schemas.openxmlformats.org/officeDocument/2006/relationships/image" Target="../media/image36.png"/><Relationship Id="rId4" Type="http://schemas.openxmlformats.org/officeDocument/2006/relationships/image" Target="../media/image35.png"/></Relationships>
</file>

<file path=ppt/slides/_rels/slide9.xml.rels><?xml version="1.0" encoding="UTF-8" standalone="yes"?>
<Relationships xmlns="http://schemas.openxmlformats.org/package/2006/relationships"><Relationship Id="rId3" Type="http://schemas.openxmlformats.org/officeDocument/2006/relationships/image" Target="../media/image38.png"/><Relationship Id="rId2" Type="http://schemas.openxmlformats.org/officeDocument/2006/relationships/notesSlide" Target="../notesSlides/notesSlide9.xml"/><Relationship Id="rId1" Type="http://schemas.openxmlformats.org/officeDocument/2006/relationships/slideLayout" Target="../slideLayouts/slideLayout7.xml"/><Relationship Id="rId6" Type="http://schemas.openxmlformats.org/officeDocument/2006/relationships/image" Target="../media/image41.jpeg"/><Relationship Id="rId5" Type="http://schemas.openxmlformats.org/officeDocument/2006/relationships/image" Target="../media/image40.png"/><Relationship Id="rId4" Type="http://schemas.openxmlformats.org/officeDocument/2006/relationships/image" Target="../media/image3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직사각형 3">
            <a:extLst>
              <a:ext uri="{FF2B5EF4-FFF2-40B4-BE49-F238E27FC236}">
                <a16:creationId xmlns:a16="http://schemas.microsoft.com/office/drawing/2014/main" id="{32E3AC1B-1365-45DC-B99C-9F9D539A2C92}"/>
              </a:ext>
            </a:extLst>
          </p:cNvPr>
          <p:cNvSpPr/>
          <p:nvPr/>
        </p:nvSpPr>
        <p:spPr>
          <a:xfrm>
            <a:off x="-315416" y="2708920"/>
            <a:ext cx="9774832" cy="1754326"/>
          </a:xfrm>
          <a:prstGeom prst="rect">
            <a:avLst/>
          </a:prstGeom>
        </p:spPr>
        <p:txBody>
          <a:bodyPr wrap="square">
            <a:spAutoFit/>
          </a:bodyPr>
          <a:lstStyle/>
          <a:p>
            <a:pPr algn="ctr"/>
            <a:r>
              <a:rPr lang="en-CA" altLang="ko-KR" sz="3600" b="1" cap="all" dirty="0">
                <a:latin typeface="Times New Roman" panose="02020603050405020304" pitchFamily="18" charset="0"/>
                <a:ea typeface="SimSun" panose="02010600030101010101" pitchFamily="2" charset="-122"/>
                <a:cs typeface="Times New Roman" panose="02020603050405020304" pitchFamily="18" charset="0"/>
              </a:rPr>
              <a:t>North Asia Regional Aviation</a:t>
            </a:r>
            <a:endParaRPr lang="ko-KR" altLang="ko-KR" sz="4000" b="1" dirty="0">
              <a:latin typeface="Times New Roman" panose="02020603050405020304" pitchFamily="18" charset="0"/>
              <a:ea typeface="SimSun" panose="02010600030101010101" pitchFamily="2" charset="-122"/>
              <a:cs typeface="Times New Roman" panose="02020603050405020304" pitchFamily="18" charset="0"/>
            </a:endParaRPr>
          </a:p>
          <a:p>
            <a:pPr algn="ctr">
              <a:spcAft>
                <a:spcPts val="0"/>
              </a:spcAft>
            </a:pPr>
            <a:r>
              <a:rPr lang="en-CA" altLang="ko-KR" sz="3600" b="1" cap="all" dirty="0">
                <a:latin typeface="Times New Roman" panose="02020603050405020304" pitchFamily="18" charset="0"/>
                <a:ea typeface="SimSun" panose="02010600030101010101" pitchFamily="2" charset="-122"/>
                <a:cs typeface="Times New Roman" panose="02020603050405020304" pitchFamily="18" charset="0"/>
              </a:rPr>
              <a:t>Safety Team</a:t>
            </a:r>
            <a:r>
              <a:rPr lang="en-CA" altLang="ko-KR" sz="3600" b="1" dirty="0">
                <a:latin typeface="Times New Roman" panose="02020603050405020304" pitchFamily="18" charset="0"/>
                <a:ea typeface="SimSun" panose="02010600030101010101" pitchFamily="2" charset="-122"/>
                <a:cs typeface="Times New Roman" panose="02020603050405020304" pitchFamily="18" charset="0"/>
              </a:rPr>
              <a:t> (NARAST) </a:t>
            </a:r>
          </a:p>
          <a:p>
            <a:pPr algn="ctr">
              <a:spcAft>
                <a:spcPts val="0"/>
              </a:spcAft>
            </a:pPr>
            <a:r>
              <a:rPr lang="en-CA" altLang="ko-KR" sz="3600" b="1" dirty="0">
                <a:latin typeface="Times New Roman" panose="02020603050405020304" pitchFamily="18" charset="0"/>
                <a:ea typeface="SimSun" panose="02010600030101010101" pitchFamily="2" charset="-122"/>
                <a:cs typeface="Times New Roman" panose="02020603050405020304" pitchFamily="18" charset="0"/>
              </a:rPr>
              <a:t>UNDER COSCAP-NA</a:t>
            </a:r>
            <a:endParaRPr lang="ko-KR" altLang="ko-KR" sz="4000" b="1" dirty="0">
              <a:effectLst/>
              <a:latin typeface="Times New Roman" panose="02020603050405020304" pitchFamily="18" charset="0"/>
              <a:ea typeface="SimSun" panose="02010600030101010101" pitchFamily="2" charset="-122"/>
              <a:cs typeface="Times New Roman" panose="0202060305040502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그래픽 7" descr="과녁">
            <a:extLst>
              <a:ext uri="{FF2B5EF4-FFF2-40B4-BE49-F238E27FC236}">
                <a16:creationId xmlns:a16="http://schemas.microsoft.com/office/drawing/2014/main" id="{F1A844BE-F7FA-4CCB-815D-9BEF4EB820C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15115" y="1402587"/>
            <a:ext cx="576064" cy="576064"/>
          </a:xfrm>
          <a:prstGeom prst="rect">
            <a:avLst/>
          </a:prstGeom>
        </p:spPr>
      </p:pic>
      <p:grpSp>
        <p:nvGrpSpPr>
          <p:cNvPr id="27" name="그룹 26">
            <a:extLst>
              <a:ext uri="{FF2B5EF4-FFF2-40B4-BE49-F238E27FC236}">
                <a16:creationId xmlns:a16="http://schemas.microsoft.com/office/drawing/2014/main" id="{512D5A58-F942-4C09-8A04-AB56E8B2EF51}"/>
              </a:ext>
            </a:extLst>
          </p:cNvPr>
          <p:cNvGrpSpPr/>
          <p:nvPr/>
        </p:nvGrpSpPr>
        <p:grpSpPr>
          <a:xfrm>
            <a:off x="5436096" y="2425974"/>
            <a:ext cx="2006051" cy="2006051"/>
            <a:chOff x="6351455" y="1566774"/>
            <a:chExt cx="2006051" cy="2006051"/>
          </a:xfrm>
        </p:grpSpPr>
        <p:sp>
          <p:nvSpPr>
            <p:cNvPr id="13" name="타원 12">
              <a:extLst>
                <a:ext uri="{FF2B5EF4-FFF2-40B4-BE49-F238E27FC236}">
                  <a16:creationId xmlns:a16="http://schemas.microsoft.com/office/drawing/2014/main" id="{629E300C-7D39-4056-9C8D-133AE5893230}"/>
                </a:ext>
              </a:extLst>
            </p:cNvPr>
            <p:cNvSpPr/>
            <p:nvPr/>
          </p:nvSpPr>
          <p:spPr>
            <a:xfrm>
              <a:off x="6351455" y="1566774"/>
              <a:ext cx="2006051" cy="2006051"/>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grpSp>
          <p:nvGrpSpPr>
            <p:cNvPr id="12" name="그룹 11">
              <a:extLst>
                <a:ext uri="{FF2B5EF4-FFF2-40B4-BE49-F238E27FC236}">
                  <a16:creationId xmlns:a16="http://schemas.microsoft.com/office/drawing/2014/main" id="{4A15FBF4-41F6-4C8C-940A-D7B52F35B17F}"/>
                </a:ext>
              </a:extLst>
            </p:cNvPr>
            <p:cNvGrpSpPr/>
            <p:nvPr/>
          </p:nvGrpSpPr>
          <p:grpSpPr>
            <a:xfrm>
              <a:off x="6516216" y="1731535"/>
              <a:ext cx="1676530" cy="1677671"/>
              <a:chOff x="6516216" y="1731535"/>
              <a:chExt cx="1676530" cy="1677671"/>
            </a:xfrm>
          </p:grpSpPr>
          <p:sp>
            <p:nvSpPr>
              <p:cNvPr id="11" name="부분 원형 10">
                <a:extLst>
                  <a:ext uri="{FF2B5EF4-FFF2-40B4-BE49-F238E27FC236}">
                    <a16:creationId xmlns:a16="http://schemas.microsoft.com/office/drawing/2014/main" id="{505047E5-6F18-402E-B926-696BFFABE5A6}"/>
                  </a:ext>
                </a:extLst>
              </p:cNvPr>
              <p:cNvSpPr/>
              <p:nvPr/>
            </p:nvSpPr>
            <p:spPr>
              <a:xfrm>
                <a:off x="6516216" y="1731535"/>
                <a:ext cx="1676530" cy="1676530"/>
              </a:xfrm>
              <a:prstGeom prst="pie">
                <a:avLst>
                  <a:gd name="adj1" fmla="val 10780961"/>
                  <a:gd name="adj2" fmla="val 700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solidFill>
                    <a:schemeClr val="tx1"/>
                  </a:solidFill>
                </a:endParaRPr>
              </a:p>
            </p:txBody>
          </p:sp>
          <p:sp>
            <p:nvSpPr>
              <p:cNvPr id="15" name="부분 원형 14">
                <a:extLst>
                  <a:ext uri="{FF2B5EF4-FFF2-40B4-BE49-F238E27FC236}">
                    <a16:creationId xmlns:a16="http://schemas.microsoft.com/office/drawing/2014/main" id="{BDAF78A1-70A0-4CFB-BE93-248AB4B475AE}"/>
                  </a:ext>
                </a:extLst>
              </p:cNvPr>
              <p:cNvSpPr/>
              <p:nvPr/>
            </p:nvSpPr>
            <p:spPr>
              <a:xfrm>
                <a:off x="6516216" y="1732676"/>
                <a:ext cx="1676530" cy="1676530"/>
              </a:xfrm>
              <a:prstGeom prst="pie">
                <a:avLst>
                  <a:gd name="adj1" fmla="val 14185225"/>
                  <a:gd name="adj2" fmla="val 18016454"/>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6" name="부분 원형 15">
                <a:extLst>
                  <a:ext uri="{FF2B5EF4-FFF2-40B4-BE49-F238E27FC236}">
                    <a16:creationId xmlns:a16="http://schemas.microsoft.com/office/drawing/2014/main" id="{754C53E9-1352-43F1-B17B-3A609F4565E5}"/>
                  </a:ext>
                </a:extLst>
              </p:cNvPr>
              <p:cNvSpPr/>
              <p:nvPr/>
            </p:nvSpPr>
            <p:spPr>
              <a:xfrm>
                <a:off x="6516216" y="1732676"/>
                <a:ext cx="1676530" cy="1676530"/>
              </a:xfrm>
              <a:prstGeom prst="pie">
                <a:avLst>
                  <a:gd name="adj1" fmla="val 18020275"/>
                  <a:gd name="adj2" fmla="val 21599797"/>
                </a:avLst>
              </a:prstGeom>
              <a:solidFill>
                <a:srgbClr val="FF0000">
                  <a:alpha val="6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grpSp>
        <p:sp>
          <p:nvSpPr>
            <p:cNvPr id="14" name="TextBox 13">
              <a:extLst>
                <a:ext uri="{FF2B5EF4-FFF2-40B4-BE49-F238E27FC236}">
                  <a16:creationId xmlns:a16="http://schemas.microsoft.com/office/drawing/2014/main" id="{C7B657C9-2094-42F6-922A-9E7EFA193CC7}"/>
                </a:ext>
              </a:extLst>
            </p:cNvPr>
            <p:cNvSpPr txBox="1"/>
            <p:nvPr/>
          </p:nvSpPr>
          <p:spPr>
            <a:xfrm>
              <a:off x="6822924" y="2706588"/>
              <a:ext cx="1063112" cy="523220"/>
            </a:xfrm>
            <a:prstGeom prst="rect">
              <a:avLst/>
            </a:prstGeom>
            <a:noFill/>
          </p:spPr>
          <p:txBody>
            <a:bodyPr wrap="none" rtlCol="0">
              <a:spAutoFit/>
            </a:bodyPr>
            <a:lstStyle/>
            <a:p>
              <a:r>
                <a:rPr lang="en-US" altLang="ko-KR" sz="2800" b="1" dirty="0">
                  <a:latin typeface="Times New Roman" panose="02020603050405020304" pitchFamily="18" charset="0"/>
                  <a:cs typeface="Times New Roman" panose="02020603050405020304" pitchFamily="18" charset="0"/>
                </a:rPr>
                <a:t>RISK</a:t>
              </a:r>
              <a:endParaRPr lang="ko-KR" altLang="en-US" sz="2800" b="1" dirty="0">
                <a:latin typeface="Times New Roman" panose="02020603050405020304" pitchFamily="18" charset="0"/>
                <a:cs typeface="Times New Roman" panose="02020603050405020304" pitchFamily="18" charset="0"/>
              </a:endParaRPr>
            </a:p>
          </p:txBody>
        </p:sp>
        <p:sp>
          <p:nvSpPr>
            <p:cNvPr id="17" name="TextBox 16">
              <a:extLst>
                <a:ext uri="{FF2B5EF4-FFF2-40B4-BE49-F238E27FC236}">
                  <a16:creationId xmlns:a16="http://schemas.microsoft.com/office/drawing/2014/main" id="{59A9F477-1103-4BD4-8DCF-92C8133766C5}"/>
                </a:ext>
              </a:extLst>
            </p:cNvPr>
            <p:cNvSpPr txBox="1"/>
            <p:nvPr/>
          </p:nvSpPr>
          <p:spPr>
            <a:xfrm rot="18181464">
              <a:off x="6511596" y="2077699"/>
              <a:ext cx="513282" cy="307777"/>
            </a:xfrm>
            <a:prstGeom prst="rect">
              <a:avLst/>
            </a:prstGeom>
            <a:noFill/>
          </p:spPr>
          <p:txBody>
            <a:bodyPr wrap="none" rtlCol="0">
              <a:spAutoFit/>
            </a:bodyPr>
            <a:lstStyle/>
            <a:p>
              <a:r>
                <a:rPr lang="en-US" altLang="ko-KR" sz="1400" dirty="0">
                  <a:latin typeface="Times New Roman" panose="02020603050405020304" pitchFamily="18" charset="0"/>
                  <a:cs typeface="Times New Roman" panose="02020603050405020304" pitchFamily="18" charset="0"/>
                </a:rPr>
                <a:t>Low</a:t>
              </a:r>
              <a:endParaRPr lang="ko-KR" altLang="en-US" sz="1400" dirty="0">
                <a:latin typeface="Times New Roman" panose="02020603050405020304" pitchFamily="18" charset="0"/>
                <a:cs typeface="Times New Roman" panose="02020603050405020304" pitchFamily="18" charset="0"/>
              </a:endParaRPr>
            </a:p>
          </p:txBody>
        </p:sp>
        <p:sp>
          <p:nvSpPr>
            <p:cNvPr id="21" name="TextBox 20">
              <a:extLst>
                <a:ext uri="{FF2B5EF4-FFF2-40B4-BE49-F238E27FC236}">
                  <a16:creationId xmlns:a16="http://schemas.microsoft.com/office/drawing/2014/main" id="{34F3A7B6-DFAE-46AB-AD5E-F1804A9ABBCA}"/>
                </a:ext>
              </a:extLst>
            </p:cNvPr>
            <p:cNvSpPr txBox="1"/>
            <p:nvPr/>
          </p:nvSpPr>
          <p:spPr>
            <a:xfrm rot="3646280">
              <a:off x="7681261" y="2091050"/>
              <a:ext cx="543739" cy="307777"/>
            </a:xfrm>
            <a:prstGeom prst="rect">
              <a:avLst/>
            </a:prstGeom>
            <a:noFill/>
          </p:spPr>
          <p:txBody>
            <a:bodyPr wrap="none" rtlCol="0">
              <a:spAutoFit/>
            </a:bodyPr>
            <a:lstStyle/>
            <a:p>
              <a:r>
                <a:rPr lang="en-US" altLang="ko-KR" sz="1400" dirty="0">
                  <a:latin typeface="Times New Roman" panose="02020603050405020304" pitchFamily="18" charset="0"/>
                  <a:cs typeface="Times New Roman" panose="02020603050405020304" pitchFamily="18" charset="0"/>
                </a:rPr>
                <a:t>High</a:t>
              </a:r>
              <a:endParaRPr lang="ko-KR" altLang="en-US" sz="1400" dirty="0">
                <a:latin typeface="Times New Roman" panose="02020603050405020304" pitchFamily="18" charset="0"/>
                <a:cs typeface="Times New Roman" panose="02020603050405020304" pitchFamily="18" charset="0"/>
              </a:endParaRPr>
            </a:p>
          </p:txBody>
        </p:sp>
        <p:sp>
          <p:nvSpPr>
            <p:cNvPr id="22" name="TextBox 21">
              <a:extLst>
                <a:ext uri="{FF2B5EF4-FFF2-40B4-BE49-F238E27FC236}">
                  <a16:creationId xmlns:a16="http://schemas.microsoft.com/office/drawing/2014/main" id="{078FB370-4DD2-41D6-9DC7-1FB65B320B57}"/>
                </a:ext>
              </a:extLst>
            </p:cNvPr>
            <p:cNvSpPr txBox="1"/>
            <p:nvPr/>
          </p:nvSpPr>
          <p:spPr>
            <a:xfrm>
              <a:off x="6957576" y="1730394"/>
              <a:ext cx="793807" cy="307777"/>
            </a:xfrm>
            <a:prstGeom prst="rect">
              <a:avLst/>
            </a:prstGeom>
            <a:noFill/>
          </p:spPr>
          <p:txBody>
            <a:bodyPr wrap="none" rtlCol="0">
              <a:spAutoFit/>
            </a:bodyPr>
            <a:lstStyle/>
            <a:p>
              <a:r>
                <a:rPr lang="en-US" altLang="ko-KR" sz="1400" dirty="0">
                  <a:latin typeface="Times New Roman" panose="02020603050405020304" pitchFamily="18" charset="0"/>
                  <a:cs typeface="Times New Roman" panose="02020603050405020304" pitchFamily="18" charset="0"/>
                </a:rPr>
                <a:t>Medium</a:t>
              </a:r>
              <a:endParaRPr lang="ko-KR" altLang="en-US" sz="1400" dirty="0">
                <a:latin typeface="Times New Roman" panose="02020603050405020304" pitchFamily="18" charset="0"/>
                <a:cs typeface="Times New Roman" panose="02020603050405020304" pitchFamily="18" charset="0"/>
              </a:endParaRPr>
            </a:p>
          </p:txBody>
        </p:sp>
        <p:sp>
          <p:nvSpPr>
            <p:cNvPr id="18" name="부분 원형 17">
              <a:extLst>
                <a:ext uri="{FF2B5EF4-FFF2-40B4-BE49-F238E27FC236}">
                  <a16:creationId xmlns:a16="http://schemas.microsoft.com/office/drawing/2014/main" id="{4AB32F91-A339-418A-9022-AC9F4F84338E}"/>
                </a:ext>
              </a:extLst>
            </p:cNvPr>
            <p:cNvSpPr/>
            <p:nvPr/>
          </p:nvSpPr>
          <p:spPr>
            <a:xfrm>
              <a:off x="7222369" y="2435892"/>
              <a:ext cx="264219" cy="272875"/>
            </a:xfrm>
            <a:prstGeom prst="pie">
              <a:avLst>
                <a:gd name="adj1" fmla="val 10810188"/>
                <a:gd name="adj2" fmla="val 183"/>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solidFill>
                  <a:schemeClr val="tx1"/>
                </a:solidFill>
              </a:endParaRPr>
            </a:p>
          </p:txBody>
        </p:sp>
        <p:sp>
          <p:nvSpPr>
            <p:cNvPr id="19" name="이등변 삼각형 18">
              <a:extLst>
                <a:ext uri="{FF2B5EF4-FFF2-40B4-BE49-F238E27FC236}">
                  <a16:creationId xmlns:a16="http://schemas.microsoft.com/office/drawing/2014/main" id="{D6D18E18-6B79-4A08-AB5D-FECBD3E12B90}"/>
                </a:ext>
              </a:extLst>
            </p:cNvPr>
            <p:cNvSpPr/>
            <p:nvPr/>
          </p:nvSpPr>
          <p:spPr>
            <a:xfrm rot="18223625">
              <a:off x="7078640" y="2185237"/>
              <a:ext cx="45719" cy="429754"/>
            </a:xfrm>
            <a:prstGeom prst="triangl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nvGrpSpPr>
          <p:cNvPr id="33" name="그룹 32">
            <a:extLst>
              <a:ext uri="{FF2B5EF4-FFF2-40B4-BE49-F238E27FC236}">
                <a16:creationId xmlns:a16="http://schemas.microsoft.com/office/drawing/2014/main" id="{152481BF-D3FA-4C4B-9BC6-EB4A6D3D5FE2}"/>
              </a:ext>
            </a:extLst>
          </p:cNvPr>
          <p:cNvGrpSpPr/>
          <p:nvPr/>
        </p:nvGrpSpPr>
        <p:grpSpPr>
          <a:xfrm>
            <a:off x="1837671" y="2621290"/>
            <a:ext cx="2032793" cy="1746194"/>
            <a:chOff x="3733735" y="1772816"/>
            <a:chExt cx="2032793" cy="1746194"/>
          </a:xfrm>
        </p:grpSpPr>
        <p:sp>
          <p:nvSpPr>
            <p:cNvPr id="10" name="십자형 9">
              <a:extLst>
                <a:ext uri="{FF2B5EF4-FFF2-40B4-BE49-F238E27FC236}">
                  <a16:creationId xmlns:a16="http://schemas.microsoft.com/office/drawing/2014/main" id="{EB67E1AB-87D7-422F-8CE6-1822CF8DCE0A}"/>
                </a:ext>
              </a:extLst>
            </p:cNvPr>
            <p:cNvSpPr/>
            <p:nvPr/>
          </p:nvSpPr>
          <p:spPr>
            <a:xfrm>
              <a:off x="3733735" y="1772816"/>
              <a:ext cx="1676530" cy="1656184"/>
            </a:xfrm>
            <a:prstGeom prst="plus">
              <a:avLst>
                <a:gd name="adj" fmla="val 3268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 name="TextBox 19">
              <a:extLst>
                <a:ext uri="{FF2B5EF4-FFF2-40B4-BE49-F238E27FC236}">
                  <a16:creationId xmlns:a16="http://schemas.microsoft.com/office/drawing/2014/main" id="{3D805934-15B1-47BA-AE44-FE30FA2E9844}"/>
                </a:ext>
              </a:extLst>
            </p:cNvPr>
            <p:cNvSpPr txBox="1"/>
            <p:nvPr/>
          </p:nvSpPr>
          <p:spPr>
            <a:xfrm>
              <a:off x="3972318" y="2385133"/>
              <a:ext cx="1199367" cy="400110"/>
            </a:xfrm>
            <a:prstGeom prst="rect">
              <a:avLst/>
            </a:prstGeom>
            <a:noFill/>
          </p:spPr>
          <p:txBody>
            <a:bodyPr wrap="none" rtlCol="0">
              <a:spAutoFit/>
            </a:bodyPr>
            <a:lstStyle/>
            <a:p>
              <a:pPr algn="ctr"/>
              <a:r>
                <a:rPr lang="en-US" altLang="ko-KR" sz="2000" b="1" dirty="0">
                  <a:solidFill>
                    <a:schemeClr val="bg1"/>
                  </a:solidFill>
                  <a:latin typeface="Times New Roman" panose="02020603050405020304" pitchFamily="18" charset="0"/>
                  <a:cs typeface="Times New Roman" panose="02020603050405020304" pitchFamily="18" charset="0"/>
                </a:rPr>
                <a:t>SAFETY</a:t>
              </a:r>
              <a:endParaRPr lang="ko-KR" altLang="en-US" sz="2000" b="1" dirty="0">
                <a:solidFill>
                  <a:schemeClr val="bg1"/>
                </a:solidFill>
                <a:latin typeface="Times New Roman" panose="02020603050405020304" pitchFamily="18" charset="0"/>
                <a:cs typeface="Times New Roman" panose="02020603050405020304" pitchFamily="18" charset="0"/>
              </a:endParaRPr>
            </a:p>
          </p:txBody>
        </p:sp>
        <p:pic>
          <p:nvPicPr>
            <p:cNvPr id="25" name="그래픽 24" descr="확인 표시">
              <a:extLst>
                <a:ext uri="{FF2B5EF4-FFF2-40B4-BE49-F238E27FC236}">
                  <a16:creationId xmlns:a16="http://schemas.microsoft.com/office/drawing/2014/main" id="{3803A002-495B-43F8-A960-1BDD5AFF7135}"/>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13548" y="2366030"/>
              <a:ext cx="1152980" cy="1152980"/>
            </a:xfrm>
            <a:prstGeom prst="rect">
              <a:avLst/>
            </a:prstGeom>
          </p:spPr>
        </p:pic>
      </p:grpSp>
      <p:sp>
        <p:nvSpPr>
          <p:cNvPr id="41" name="직사각형 40">
            <a:extLst>
              <a:ext uri="{FF2B5EF4-FFF2-40B4-BE49-F238E27FC236}">
                <a16:creationId xmlns:a16="http://schemas.microsoft.com/office/drawing/2014/main" id="{CA902458-A4E8-40C3-9BD1-B84882C692FD}"/>
              </a:ext>
            </a:extLst>
          </p:cNvPr>
          <p:cNvSpPr/>
          <p:nvPr/>
        </p:nvSpPr>
        <p:spPr>
          <a:xfrm>
            <a:off x="87751" y="4722288"/>
            <a:ext cx="8968498" cy="461665"/>
          </a:xfrm>
          <a:prstGeom prst="rect">
            <a:avLst/>
          </a:prstGeom>
        </p:spPr>
        <p:txBody>
          <a:bodyPr wrap="square">
            <a:spAutoFit/>
          </a:bodyPr>
          <a:lstStyle/>
          <a:p>
            <a:pPr algn="ctr"/>
            <a:r>
              <a:rPr lang="en-US" altLang="ko-KR" sz="2400" b="1" dirty="0">
                <a:solidFill>
                  <a:schemeClr val="tx2">
                    <a:lumMod val="50000"/>
                  </a:schemeClr>
                </a:solidFill>
                <a:latin typeface="Times New Roman" panose="02020603050405020304" pitchFamily="18" charset="0"/>
                <a:cs typeface="Times New Roman" panose="02020603050405020304" pitchFamily="18" charset="0"/>
              </a:rPr>
              <a:t>To recommend safety interventions which will reduce aviation risks</a:t>
            </a:r>
            <a:endParaRPr lang="ko-KR" altLang="en-US" sz="2400" b="1" dirty="0">
              <a:solidFill>
                <a:schemeClr val="tx2">
                  <a:lumMod val="50000"/>
                </a:schemeClr>
              </a:solidFill>
            </a:endParaRPr>
          </a:p>
        </p:txBody>
      </p:sp>
      <p:sp>
        <p:nvSpPr>
          <p:cNvPr id="37" name="TextBox 36">
            <a:extLst>
              <a:ext uri="{FF2B5EF4-FFF2-40B4-BE49-F238E27FC236}">
                <a16:creationId xmlns:a16="http://schemas.microsoft.com/office/drawing/2014/main" id="{23902F61-3443-496E-AEC0-21745E67CB1E}"/>
              </a:ext>
            </a:extLst>
          </p:cNvPr>
          <p:cNvSpPr txBox="1"/>
          <p:nvPr/>
        </p:nvSpPr>
        <p:spPr>
          <a:xfrm>
            <a:off x="324838" y="1409144"/>
            <a:ext cx="2031325" cy="584775"/>
          </a:xfrm>
          <a:prstGeom prst="rect">
            <a:avLst/>
          </a:prstGeom>
          <a:noFill/>
        </p:spPr>
        <p:txBody>
          <a:bodyPr wrap="none" rtlCol="0">
            <a:spAutoFit/>
          </a:bodyPr>
          <a:lstStyle/>
          <a:p>
            <a:r>
              <a:rPr lang="en-US" altLang="ko-KR" sz="3200" b="1" dirty="0">
                <a:solidFill>
                  <a:schemeClr val="tx2">
                    <a:lumMod val="50000"/>
                  </a:schemeClr>
                </a:solidFill>
                <a:latin typeface="Times New Roman" panose="02020603050405020304" pitchFamily="18" charset="0"/>
                <a:cs typeface="Times New Roman" panose="02020603050405020304" pitchFamily="18" charset="0"/>
              </a:rPr>
              <a:t>Objectives</a:t>
            </a:r>
            <a:endParaRPr lang="ko-KR" altLang="en-US" sz="3200" b="1" dirty="0">
              <a:solidFill>
                <a:schemeClr val="tx2">
                  <a:lumMod val="5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2966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그룹 4">
            <a:extLst>
              <a:ext uri="{FF2B5EF4-FFF2-40B4-BE49-F238E27FC236}">
                <a16:creationId xmlns:a16="http://schemas.microsoft.com/office/drawing/2014/main" id="{D7982B2F-AB95-4BB7-90E3-7619F0D45860}"/>
              </a:ext>
            </a:extLst>
          </p:cNvPr>
          <p:cNvGrpSpPr/>
          <p:nvPr/>
        </p:nvGrpSpPr>
        <p:grpSpPr>
          <a:xfrm>
            <a:off x="6156176" y="2115194"/>
            <a:ext cx="2520280" cy="2520280"/>
            <a:chOff x="899592" y="1704002"/>
            <a:chExt cx="2520280" cy="2520280"/>
          </a:xfrm>
        </p:grpSpPr>
        <p:pic>
          <p:nvPicPr>
            <p:cNvPr id="3" name="그래픽 2" descr="대상">
              <a:extLst>
                <a:ext uri="{FF2B5EF4-FFF2-40B4-BE49-F238E27FC236}">
                  <a16:creationId xmlns:a16="http://schemas.microsoft.com/office/drawing/2014/main" id="{C212D22A-DF46-4673-976A-7C9CE22E26B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99592" y="1704002"/>
              <a:ext cx="2520280" cy="2520280"/>
            </a:xfrm>
            <a:prstGeom prst="rect">
              <a:avLst/>
            </a:prstGeom>
          </p:spPr>
        </p:pic>
        <p:sp>
          <p:nvSpPr>
            <p:cNvPr id="4" name="타원 3">
              <a:extLst>
                <a:ext uri="{FF2B5EF4-FFF2-40B4-BE49-F238E27FC236}">
                  <a16:creationId xmlns:a16="http://schemas.microsoft.com/office/drawing/2014/main" id="{E5E65955-6B62-4159-B06A-D183B419F76B}"/>
                </a:ext>
              </a:extLst>
            </p:cNvPr>
            <p:cNvSpPr/>
            <p:nvPr/>
          </p:nvSpPr>
          <p:spPr>
            <a:xfrm>
              <a:off x="2051720" y="2859595"/>
              <a:ext cx="216024" cy="21602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26" name="그래픽 23" descr="소셜 네트워크">
            <a:extLst>
              <a:ext uri="{FF2B5EF4-FFF2-40B4-BE49-F238E27FC236}">
                <a16:creationId xmlns:a16="http://schemas.microsoft.com/office/drawing/2014/main" id="{08B89197-9D80-46EF-8864-5E31686E8E66}"/>
              </a:ext>
            </a:extLst>
          </p:cNvPr>
          <p:cNvSpPr/>
          <p:nvPr/>
        </p:nvSpPr>
        <p:spPr>
          <a:xfrm>
            <a:off x="369033" y="2345229"/>
            <a:ext cx="2278698" cy="2167542"/>
          </a:xfrm>
          <a:custGeom>
            <a:avLst/>
            <a:gdLst>
              <a:gd name="connsiteX0" fmla="*/ 1978663 w 2278698"/>
              <a:gd name="connsiteY0" fmla="*/ 1128356 h 2167542"/>
              <a:gd name="connsiteX1" fmla="*/ 2228764 w 2278698"/>
              <a:gd name="connsiteY1" fmla="*/ 878255 h 2167542"/>
              <a:gd name="connsiteX2" fmla="*/ 1978663 w 2278698"/>
              <a:gd name="connsiteY2" fmla="*/ 628154 h 2167542"/>
              <a:gd name="connsiteX3" fmla="*/ 1728562 w 2278698"/>
              <a:gd name="connsiteY3" fmla="*/ 878255 h 2167542"/>
              <a:gd name="connsiteX4" fmla="*/ 1731619 w 2278698"/>
              <a:gd name="connsiteY4" fmla="*/ 915770 h 2167542"/>
              <a:gd name="connsiteX5" fmla="*/ 1442336 w 2278698"/>
              <a:gd name="connsiteY5" fmla="*/ 1036652 h 2167542"/>
              <a:gd name="connsiteX6" fmla="*/ 1195847 w 2278698"/>
              <a:gd name="connsiteY6" fmla="*/ 865472 h 2167542"/>
              <a:gd name="connsiteX7" fmla="*/ 1195847 w 2278698"/>
              <a:gd name="connsiteY7" fmla="*/ 554791 h 2167542"/>
              <a:gd name="connsiteX8" fmla="*/ 1384118 w 2278698"/>
              <a:gd name="connsiteY8" fmla="*/ 255365 h 2167542"/>
              <a:gd name="connsiteX9" fmla="*/ 1084691 w 2278698"/>
              <a:gd name="connsiteY9" fmla="*/ 67097 h 2167542"/>
              <a:gd name="connsiteX10" fmla="*/ 896421 w 2278698"/>
              <a:gd name="connsiteY10" fmla="*/ 366521 h 2167542"/>
              <a:gd name="connsiteX11" fmla="*/ 1084691 w 2278698"/>
              <a:gd name="connsiteY11" fmla="*/ 554791 h 2167542"/>
              <a:gd name="connsiteX12" fmla="*/ 1084691 w 2278698"/>
              <a:gd name="connsiteY12" fmla="*/ 865194 h 2167542"/>
              <a:gd name="connsiteX13" fmla="*/ 839592 w 2278698"/>
              <a:gd name="connsiteY13" fmla="*/ 1034151 h 2167542"/>
              <a:gd name="connsiteX14" fmla="*/ 558090 w 2278698"/>
              <a:gd name="connsiteY14" fmla="*/ 916604 h 2167542"/>
              <a:gd name="connsiteX15" fmla="*/ 349136 w 2278698"/>
              <a:gd name="connsiteY15" fmla="*/ 631228 h 2167542"/>
              <a:gd name="connsiteX16" fmla="*/ 63760 w 2278698"/>
              <a:gd name="connsiteY16" fmla="*/ 840182 h 2167542"/>
              <a:gd name="connsiteX17" fmla="*/ 272713 w 2278698"/>
              <a:gd name="connsiteY17" fmla="*/ 1125558 h 2167542"/>
              <a:gd name="connsiteX18" fmla="*/ 516128 w 2278698"/>
              <a:gd name="connsiteY18" fmla="*/ 1021369 h 2167542"/>
              <a:gd name="connsiteX19" fmla="*/ 800132 w 2278698"/>
              <a:gd name="connsiteY19" fmla="*/ 1137527 h 2167542"/>
              <a:gd name="connsiteX20" fmla="*/ 862379 w 2278698"/>
              <a:gd name="connsiteY20" fmla="*/ 1415417 h 2167542"/>
              <a:gd name="connsiteX21" fmla="*/ 632564 w 2278698"/>
              <a:gd name="connsiteY21" fmla="*/ 1647455 h 2167542"/>
              <a:gd name="connsiteX22" fmla="*/ 288386 w 2278698"/>
              <a:gd name="connsiteY22" fmla="*/ 1728960 h 2167542"/>
              <a:gd name="connsiteX23" fmla="*/ 369894 w 2278698"/>
              <a:gd name="connsiteY23" fmla="*/ 2073138 h 2167542"/>
              <a:gd name="connsiteX24" fmla="*/ 714069 w 2278698"/>
              <a:gd name="connsiteY24" fmla="*/ 1991633 h 2167542"/>
              <a:gd name="connsiteX25" fmla="*/ 711207 w 2278698"/>
              <a:gd name="connsiteY25" fmla="*/ 1724430 h 2167542"/>
              <a:gd name="connsiteX26" fmla="*/ 942689 w 2278698"/>
              <a:gd name="connsiteY26" fmla="*/ 1492948 h 2167542"/>
              <a:gd name="connsiteX27" fmla="*/ 1338127 w 2278698"/>
              <a:gd name="connsiteY27" fmla="*/ 1492948 h 2167542"/>
              <a:gd name="connsiteX28" fmla="*/ 1569609 w 2278698"/>
              <a:gd name="connsiteY28" fmla="*/ 1724152 h 2167542"/>
              <a:gd name="connsiteX29" fmla="*/ 1643517 w 2278698"/>
              <a:gd name="connsiteY29" fmla="*/ 2070039 h 2167542"/>
              <a:gd name="connsiteX30" fmla="*/ 1989407 w 2278698"/>
              <a:gd name="connsiteY30" fmla="*/ 1996132 h 2167542"/>
              <a:gd name="connsiteX31" fmla="*/ 1915496 w 2278698"/>
              <a:gd name="connsiteY31" fmla="*/ 1650245 h 2167542"/>
              <a:gd name="connsiteX32" fmla="*/ 1646585 w 2278698"/>
              <a:gd name="connsiteY32" fmla="*/ 1648288 h 2167542"/>
              <a:gd name="connsiteX33" fmla="*/ 1418159 w 2278698"/>
              <a:gd name="connsiteY33" fmla="*/ 1416806 h 2167542"/>
              <a:gd name="connsiteX34" fmla="*/ 1488743 w 2278698"/>
              <a:gd name="connsiteY34" fmla="*/ 1207833 h 2167542"/>
              <a:gd name="connsiteX35" fmla="*/ 1482074 w 2278698"/>
              <a:gd name="connsiteY35" fmla="*/ 1140305 h 2167542"/>
              <a:gd name="connsiteX36" fmla="*/ 1774136 w 2278698"/>
              <a:gd name="connsiteY36" fmla="*/ 1020813 h 2167542"/>
              <a:gd name="connsiteX37" fmla="*/ 1978663 w 2278698"/>
              <a:gd name="connsiteY37" fmla="*/ 1128356 h 2167542"/>
              <a:gd name="connsiteX38" fmla="*/ 1978663 w 2278698"/>
              <a:gd name="connsiteY38" fmla="*/ 725138 h 2167542"/>
              <a:gd name="connsiteX39" fmla="*/ 2048969 w 2278698"/>
              <a:gd name="connsiteY39" fmla="*/ 795444 h 2167542"/>
              <a:gd name="connsiteX40" fmla="*/ 1978663 w 2278698"/>
              <a:gd name="connsiteY40" fmla="*/ 865750 h 2167542"/>
              <a:gd name="connsiteX41" fmla="*/ 1908357 w 2278698"/>
              <a:gd name="connsiteY41" fmla="*/ 795444 h 2167542"/>
              <a:gd name="connsiteX42" fmla="*/ 1908357 w 2278698"/>
              <a:gd name="connsiteY42" fmla="*/ 795166 h 2167542"/>
              <a:gd name="connsiteX43" fmla="*/ 1978663 w 2278698"/>
              <a:gd name="connsiteY43" fmla="*/ 725138 h 2167542"/>
              <a:gd name="connsiteX44" fmla="*/ 1839718 w 2278698"/>
              <a:gd name="connsiteY44" fmla="*/ 953008 h 2167542"/>
              <a:gd name="connsiteX45" fmla="*/ 1853891 w 2278698"/>
              <a:gd name="connsiteY45" fmla="*/ 925219 h 2167542"/>
              <a:gd name="connsiteX46" fmla="*/ 1922252 w 2278698"/>
              <a:gd name="connsiteY46" fmla="*/ 891872 h 2167542"/>
              <a:gd name="connsiteX47" fmla="*/ 1980053 w 2278698"/>
              <a:gd name="connsiteY47" fmla="*/ 883257 h 2167542"/>
              <a:gd name="connsiteX48" fmla="*/ 2037854 w 2278698"/>
              <a:gd name="connsiteY48" fmla="*/ 891872 h 2167542"/>
              <a:gd name="connsiteX49" fmla="*/ 2106215 w 2278698"/>
              <a:gd name="connsiteY49" fmla="*/ 925219 h 2167542"/>
              <a:gd name="connsiteX50" fmla="*/ 2120109 w 2278698"/>
              <a:gd name="connsiteY50" fmla="*/ 953008 h 2167542"/>
              <a:gd name="connsiteX51" fmla="*/ 2120109 w 2278698"/>
              <a:gd name="connsiteY51" fmla="*/ 1006362 h 2167542"/>
              <a:gd name="connsiteX52" fmla="*/ 1838329 w 2278698"/>
              <a:gd name="connsiteY52" fmla="*/ 1006362 h 2167542"/>
              <a:gd name="connsiteX53" fmla="*/ 312713 w 2278698"/>
              <a:gd name="connsiteY53" fmla="*/ 725138 h 2167542"/>
              <a:gd name="connsiteX54" fmla="*/ 383019 w 2278698"/>
              <a:gd name="connsiteY54" fmla="*/ 795444 h 2167542"/>
              <a:gd name="connsiteX55" fmla="*/ 312713 w 2278698"/>
              <a:gd name="connsiteY55" fmla="*/ 865750 h 2167542"/>
              <a:gd name="connsiteX56" fmla="*/ 242407 w 2278698"/>
              <a:gd name="connsiteY56" fmla="*/ 795444 h 2167542"/>
              <a:gd name="connsiteX57" fmla="*/ 242407 w 2278698"/>
              <a:gd name="connsiteY57" fmla="*/ 795166 h 2167542"/>
              <a:gd name="connsiteX58" fmla="*/ 311323 w 2278698"/>
              <a:gd name="connsiteY58" fmla="*/ 725138 h 2167542"/>
              <a:gd name="connsiteX59" fmla="*/ 451658 w 2278698"/>
              <a:gd name="connsiteY59" fmla="*/ 1006640 h 2167542"/>
              <a:gd name="connsiteX60" fmla="*/ 170989 w 2278698"/>
              <a:gd name="connsiteY60" fmla="*/ 1006640 h 2167542"/>
              <a:gd name="connsiteX61" fmla="*/ 170989 w 2278698"/>
              <a:gd name="connsiteY61" fmla="*/ 953008 h 2167542"/>
              <a:gd name="connsiteX62" fmla="*/ 185161 w 2278698"/>
              <a:gd name="connsiteY62" fmla="*/ 925219 h 2167542"/>
              <a:gd name="connsiteX63" fmla="*/ 253522 w 2278698"/>
              <a:gd name="connsiteY63" fmla="*/ 891872 h 2167542"/>
              <a:gd name="connsiteX64" fmla="*/ 311323 w 2278698"/>
              <a:gd name="connsiteY64" fmla="*/ 883257 h 2167542"/>
              <a:gd name="connsiteX65" fmla="*/ 369124 w 2278698"/>
              <a:gd name="connsiteY65" fmla="*/ 891872 h 2167542"/>
              <a:gd name="connsiteX66" fmla="*/ 437485 w 2278698"/>
              <a:gd name="connsiteY66" fmla="*/ 925219 h 2167542"/>
              <a:gd name="connsiteX67" fmla="*/ 451380 w 2278698"/>
              <a:gd name="connsiteY67" fmla="*/ 953008 h 2167542"/>
              <a:gd name="connsiteX68" fmla="*/ 501122 w 2278698"/>
              <a:gd name="connsiteY68" fmla="*/ 1707201 h 2167542"/>
              <a:gd name="connsiteX69" fmla="*/ 571150 w 2278698"/>
              <a:gd name="connsiteY69" fmla="*/ 1777229 h 2167542"/>
              <a:gd name="connsiteX70" fmla="*/ 501122 w 2278698"/>
              <a:gd name="connsiteY70" fmla="*/ 1847258 h 2167542"/>
              <a:gd name="connsiteX71" fmla="*/ 431094 w 2278698"/>
              <a:gd name="connsiteY71" fmla="*/ 1777229 h 2167542"/>
              <a:gd name="connsiteX72" fmla="*/ 501122 w 2278698"/>
              <a:gd name="connsiteY72" fmla="*/ 1707201 h 2167542"/>
              <a:gd name="connsiteX73" fmla="*/ 640067 w 2278698"/>
              <a:gd name="connsiteY73" fmla="*/ 1988426 h 2167542"/>
              <a:gd name="connsiteX74" fmla="*/ 362177 w 2278698"/>
              <a:gd name="connsiteY74" fmla="*/ 1988426 h 2167542"/>
              <a:gd name="connsiteX75" fmla="*/ 362177 w 2278698"/>
              <a:gd name="connsiteY75" fmla="*/ 1934793 h 2167542"/>
              <a:gd name="connsiteX76" fmla="*/ 376072 w 2278698"/>
              <a:gd name="connsiteY76" fmla="*/ 1907004 h 2167542"/>
              <a:gd name="connsiteX77" fmla="*/ 444433 w 2278698"/>
              <a:gd name="connsiteY77" fmla="*/ 1873935 h 2167542"/>
              <a:gd name="connsiteX78" fmla="*/ 501122 w 2278698"/>
              <a:gd name="connsiteY78" fmla="*/ 1864765 h 2167542"/>
              <a:gd name="connsiteX79" fmla="*/ 558923 w 2278698"/>
              <a:gd name="connsiteY79" fmla="*/ 1873657 h 2167542"/>
              <a:gd name="connsiteX80" fmla="*/ 627284 w 2278698"/>
              <a:gd name="connsiteY80" fmla="*/ 1906726 h 2167542"/>
              <a:gd name="connsiteX81" fmla="*/ 641179 w 2278698"/>
              <a:gd name="connsiteY81" fmla="*/ 1934515 h 2167542"/>
              <a:gd name="connsiteX82" fmla="*/ 1140269 w 2278698"/>
              <a:gd name="connsiteY82" fmla="*/ 157964 h 2167542"/>
              <a:gd name="connsiteX83" fmla="*/ 1210297 w 2278698"/>
              <a:gd name="connsiteY83" fmla="*/ 227993 h 2167542"/>
              <a:gd name="connsiteX84" fmla="*/ 1140269 w 2278698"/>
              <a:gd name="connsiteY84" fmla="*/ 298021 h 2167542"/>
              <a:gd name="connsiteX85" fmla="*/ 1070241 w 2278698"/>
              <a:gd name="connsiteY85" fmla="*/ 228270 h 2167542"/>
              <a:gd name="connsiteX86" fmla="*/ 1139991 w 2278698"/>
              <a:gd name="connsiteY86" fmla="*/ 157964 h 2167542"/>
              <a:gd name="connsiteX87" fmla="*/ 1140269 w 2278698"/>
              <a:gd name="connsiteY87" fmla="*/ 157964 h 2167542"/>
              <a:gd name="connsiteX88" fmla="*/ 1001324 w 2278698"/>
              <a:gd name="connsiteY88" fmla="*/ 439189 h 2167542"/>
              <a:gd name="connsiteX89" fmla="*/ 1001324 w 2278698"/>
              <a:gd name="connsiteY89" fmla="*/ 385556 h 2167542"/>
              <a:gd name="connsiteX90" fmla="*/ 1015219 w 2278698"/>
              <a:gd name="connsiteY90" fmla="*/ 357767 h 2167542"/>
              <a:gd name="connsiteX91" fmla="*/ 1083580 w 2278698"/>
              <a:gd name="connsiteY91" fmla="*/ 324698 h 2167542"/>
              <a:gd name="connsiteX92" fmla="*/ 1140269 w 2278698"/>
              <a:gd name="connsiteY92" fmla="*/ 315528 h 2167542"/>
              <a:gd name="connsiteX93" fmla="*/ 1198070 w 2278698"/>
              <a:gd name="connsiteY93" fmla="*/ 324420 h 2167542"/>
              <a:gd name="connsiteX94" fmla="*/ 1266431 w 2278698"/>
              <a:gd name="connsiteY94" fmla="*/ 357489 h 2167542"/>
              <a:gd name="connsiteX95" fmla="*/ 1280326 w 2278698"/>
              <a:gd name="connsiteY95" fmla="*/ 385278 h 2167542"/>
              <a:gd name="connsiteX96" fmla="*/ 1280326 w 2278698"/>
              <a:gd name="connsiteY96" fmla="*/ 438911 h 2167542"/>
              <a:gd name="connsiteX97" fmla="*/ 1140269 w 2278698"/>
              <a:gd name="connsiteY97" fmla="*/ 994969 h 2167542"/>
              <a:gd name="connsiteX98" fmla="*/ 1238086 w 2278698"/>
              <a:gd name="connsiteY98" fmla="*/ 1092231 h 2167542"/>
              <a:gd name="connsiteX99" fmla="*/ 1140825 w 2278698"/>
              <a:gd name="connsiteY99" fmla="*/ 1190048 h 2167542"/>
              <a:gd name="connsiteX100" fmla="*/ 1043008 w 2278698"/>
              <a:gd name="connsiteY100" fmla="*/ 1092786 h 2167542"/>
              <a:gd name="connsiteX101" fmla="*/ 1043008 w 2278698"/>
              <a:gd name="connsiteY101" fmla="*/ 1092508 h 2167542"/>
              <a:gd name="connsiteX102" fmla="*/ 1140269 w 2278698"/>
              <a:gd name="connsiteY102" fmla="*/ 994969 h 2167542"/>
              <a:gd name="connsiteX103" fmla="*/ 1334792 w 2278698"/>
              <a:gd name="connsiteY103" fmla="*/ 1385960 h 2167542"/>
              <a:gd name="connsiteX104" fmla="*/ 945746 w 2278698"/>
              <a:gd name="connsiteY104" fmla="*/ 1385960 h 2167542"/>
              <a:gd name="connsiteX105" fmla="*/ 945746 w 2278698"/>
              <a:gd name="connsiteY105" fmla="*/ 1312042 h 2167542"/>
              <a:gd name="connsiteX106" fmla="*/ 965198 w 2278698"/>
              <a:gd name="connsiteY106" fmla="*/ 1273137 h 2167542"/>
              <a:gd name="connsiteX107" fmla="*/ 1060237 w 2278698"/>
              <a:gd name="connsiteY107" fmla="*/ 1226729 h 2167542"/>
              <a:gd name="connsiteX108" fmla="*/ 1140269 w 2278698"/>
              <a:gd name="connsiteY108" fmla="*/ 1214224 h 2167542"/>
              <a:gd name="connsiteX109" fmla="*/ 1220579 w 2278698"/>
              <a:gd name="connsiteY109" fmla="*/ 1226173 h 2167542"/>
              <a:gd name="connsiteX110" fmla="*/ 1315618 w 2278698"/>
              <a:gd name="connsiteY110" fmla="*/ 1272581 h 2167542"/>
              <a:gd name="connsiteX111" fmla="*/ 1334792 w 2278698"/>
              <a:gd name="connsiteY111" fmla="*/ 1312042 h 2167542"/>
              <a:gd name="connsiteX112" fmla="*/ 1779416 w 2278698"/>
              <a:gd name="connsiteY112" fmla="*/ 1707201 h 2167542"/>
              <a:gd name="connsiteX113" fmla="*/ 1849444 w 2278698"/>
              <a:gd name="connsiteY113" fmla="*/ 1777229 h 2167542"/>
              <a:gd name="connsiteX114" fmla="*/ 1779416 w 2278698"/>
              <a:gd name="connsiteY114" fmla="*/ 1847258 h 2167542"/>
              <a:gd name="connsiteX115" fmla="*/ 1709388 w 2278698"/>
              <a:gd name="connsiteY115" fmla="*/ 1777229 h 2167542"/>
              <a:gd name="connsiteX116" fmla="*/ 1779416 w 2278698"/>
              <a:gd name="connsiteY116" fmla="*/ 1707201 h 2167542"/>
              <a:gd name="connsiteX117" fmla="*/ 1640471 w 2278698"/>
              <a:gd name="connsiteY117" fmla="*/ 1934793 h 2167542"/>
              <a:gd name="connsiteX118" fmla="*/ 1654366 w 2278698"/>
              <a:gd name="connsiteY118" fmla="*/ 1907004 h 2167542"/>
              <a:gd name="connsiteX119" fmla="*/ 1722727 w 2278698"/>
              <a:gd name="connsiteY119" fmla="*/ 1873935 h 2167542"/>
              <a:gd name="connsiteX120" fmla="*/ 1779416 w 2278698"/>
              <a:gd name="connsiteY120" fmla="*/ 1864765 h 2167542"/>
              <a:gd name="connsiteX121" fmla="*/ 1837217 w 2278698"/>
              <a:gd name="connsiteY121" fmla="*/ 1873657 h 2167542"/>
              <a:gd name="connsiteX122" fmla="*/ 1905578 w 2278698"/>
              <a:gd name="connsiteY122" fmla="*/ 1906726 h 2167542"/>
              <a:gd name="connsiteX123" fmla="*/ 1919473 w 2278698"/>
              <a:gd name="connsiteY123" fmla="*/ 1934515 h 2167542"/>
              <a:gd name="connsiteX124" fmla="*/ 1919473 w 2278698"/>
              <a:gd name="connsiteY124" fmla="*/ 1988148 h 2167542"/>
              <a:gd name="connsiteX125" fmla="*/ 1640471 w 2278698"/>
              <a:gd name="connsiteY125" fmla="*/ 1988148 h 21675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Lst>
            <a:rect l="l" t="t" r="r" b="b"/>
            <a:pathLst>
              <a:path w="2278698" h="2167542">
                <a:moveTo>
                  <a:pt x="1978663" y="1128356"/>
                </a:moveTo>
                <a:cubicBezTo>
                  <a:pt x="2116791" y="1128356"/>
                  <a:pt x="2228764" y="1016383"/>
                  <a:pt x="2228764" y="878255"/>
                </a:cubicBezTo>
                <a:cubicBezTo>
                  <a:pt x="2228764" y="740127"/>
                  <a:pt x="2116791" y="628154"/>
                  <a:pt x="1978663" y="628154"/>
                </a:cubicBezTo>
                <a:cubicBezTo>
                  <a:pt x="1840535" y="628154"/>
                  <a:pt x="1728562" y="740127"/>
                  <a:pt x="1728562" y="878255"/>
                </a:cubicBezTo>
                <a:cubicBezTo>
                  <a:pt x="1728590" y="890821"/>
                  <a:pt x="1729613" y="903365"/>
                  <a:pt x="1731619" y="915770"/>
                </a:cubicBezTo>
                <a:lnTo>
                  <a:pt x="1442336" y="1036652"/>
                </a:lnTo>
                <a:cubicBezTo>
                  <a:pt x="1390453" y="945102"/>
                  <a:pt x="1299753" y="882112"/>
                  <a:pt x="1195847" y="865472"/>
                </a:cubicBezTo>
                <a:lnTo>
                  <a:pt x="1195847" y="554791"/>
                </a:lnTo>
                <a:cubicBezTo>
                  <a:pt x="1330521" y="524095"/>
                  <a:pt x="1414811" y="390039"/>
                  <a:pt x="1384118" y="255365"/>
                </a:cubicBezTo>
                <a:cubicBezTo>
                  <a:pt x="1353422" y="120694"/>
                  <a:pt x="1219365" y="36401"/>
                  <a:pt x="1084691" y="67097"/>
                </a:cubicBezTo>
                <a:cubicBezTo>
                  <a:pt x="950017" y="97790"/>
                  <a:pt x="865728" y="231850"/>
                  <a:pt x="896421" y="366521"/>
                </a:cubicBezTo>
                <a:cubicBezTo>
                  <a:pt x="917782" y="460245"/>
                  <a:pt x="990970" y="533430"/>
                  <a:pt x="1084691" y="554791"/>
                </a:cubicBezTo>
                <a:lnTo>
                  <a:pt x="1084691" y="865194"/>
                </a:lnTo>
                <a:cubicBezTo>
                  <a:pt x="981761" y="881840"/>
                  <a:pt x="891766" y="943876"/>
                  <a:pt x="839592" y="1034151"/>
                </a:cubicBezTo>
                <a:lnTo>
                  <a:pt x="558090" y="916604"/>
                </a:lnTo>
                <a:cubicBezTo>
                  <a:pt x="579193" y="780099"/>
                  <a:pt x="485641" y="652331"/>
                  <a:pt x="349136" y="631228"/>
                </a:cubicBezTo>
                <a:cubicBezTo>
                  <a:pt x="212631" y="610125"/>
                  <a:pt x="84864" y="703676"/>
                  <a:pt x="63760" y="840182"/>
                </a:cubicBezTo>
                <a:cubicBezTo>
                  <a:pt x="42656" y="976687"/>
                  <a:pt x="136208" y="1104455"/>
                  <a:pt x="272713" y="1125558"/>
                </a:cubicBezTo>
                <a:cubicBezTo>
                  <a:pt x="367090" y="1140147"/>
                  <a:pt x="461537" y="1099722"/>
                  <a:pt x="516128" y="1021369"/>
                </a:cubicBezTo>
                <a:lnTo>
                  <a:pt x="800132" y="1137527"/>
                </a:lnTo>
                <a:cubicBezTo>
                  <a:pt x="779993" y="1234796"/>
                  <a:pt x="802669" y="1336032"/>
                  <a:pt x="862379" y="1415417"/>
                </a:cubicBezTo>
                <a:lnTo>
                  <a:pt x="632564" y="1647455"/>
                </a:lnTo>
                <a:cubicBezTo>
                  <a:pt x="515014" y="1574920"/>
                  <a:pt x="360921" y="1611412"/>
                  <a:pt x="288386" y="1728960"/>
                </a:cubicBezTo>
                <a:cubicBezTo>
                  <a:pt x="215851" y="1846510"/>
                  <a:pt x="252344" y="2000603"/>
                  <a:pt x="369894" y="2073138"/>
                </a:cubicBezTo>
                <a:cubicBezTo>
                  <a:pt x="487442" y="2145673"/>
                  <a:pt x="641534" y="2109180"/>
                  <a:pt x="714069" y="1991633"/>
                </a:cubicBezTo>
                <a:cubicBezTo>
                  <a:pt x="764765" y="1909477"/>
                  <a:pt x="763650" y="1805480"/>
                  <a:pt x="711207" y="1724430"/>
                </a:cubicBezTo>
                <a:lnTo>
                  <a:pt x="942689" y="1492948"/>
                </a:lnTo>
                <a:cubicBezTo>
                  <a:pt x="1061565" y="1575537"/>
                  <a:pt x="1219251" y="1575537"/>
                  <a:pt x="1338127" y="1492948"/>
                </a:cubicBezTo>
                <a:lnTo>
                  <a:pt x="1569609" y="1724152"/>
                </a:lnTo>
                <a:cubicBezTo>
                  <a:pt x="1494504" y="1840077"/>
                  <a:pt x="1527595" y="1994934"/>
                  <a:pt x="1643517" y="2070039"/>
                </a:cubicBezTo>
                <a:cubicBezTo>
                  <a:pt x="1759441" y="2145145"/>
                  <a:pt x="1914301" y="2112056"/>
                  <a:pt x="1989407" y="1996132"/>
                </a:cubicBezTo>
                <a:cubicBezTo>
                  <a:pt x="2064512" y="1880210"/>
                  <a:pt x="2031421" y="1725350"/>
                  <a:pt x="1915496" y="1650245"/>
                </a:cubicBezTo>
                <a:cubicBezTo>
                  <a:pt x="1833866" y="1597357"/>
                  <a:pt x="1728976" y="1596593"/>
                  <a:pt x="1646585" y="1648288"/>
                </a:cubicBezTo>
                <a:lnTo>
                  <a:pt x="1418159" y="1416806"/>
                </a:lnTo>
                <a:cubicBezTo>
                  <a:pt x="1464003" y="1356793"/>
                  <a:pt x="1488810" y="1283352"/>
                  <a:pt x="1488743" y="1207833"/>
                </a:cubicBezTo>
                <a:cubicBezTo>
                  <a:pt x="1488643" y="1185165"/>
                  <a:pt x="1486412" y="1162556"/>
                  <a:pt x="1482074" y="1140305"/>
                </a:cubicBezTo>
                <a:lnTo>
                  <a:pt x="1774136" y="1020813"/>
                </a:lnTo>
                <a:cubicBezTo>
                  <a:pt x="1820672" y="1087895"/>
                  <a:pt x="1897022" y="1128039"/>
                  <a:pt x="1978663" y="1128356"/>
                </a:cubicBezTo>
                <a:close/>
                <a:moveTo>
                  <a:pt x="1978663" y="725138"/>
                </a:moveTo>
                <a:cubicBezTo>
                  <a:pt x="2017493" y="725138"/>
                  <a:pt x="2048969" y="756614"/>
                  <a:pt x="2048969" y="795444"/>
                </a:cubicBezTo>
                <a:cubicBezTo>
                  <a:pt x="2048969" y="834274"/>
                  <a:pt x="2017490" y="865750"/>
                  <a:pt x="1978663" y="865750"/>
                </a:cubicBezTo>
                <a:cubicBezTo>
                  <a:pt x="1939834" y="865750"/>
                  <a:pt x="1908357" y="834274"/>
                  <a:pt x="1908357" y="795444"/>
                </a:cubicBezTo>
                <a:cubicBezTo>
                  <a:pt x="1908357" y="795352"/>
                  <a:pt x="1908357" y="795258"/>
                  <a:pt x="1908357" y="795166"/>
                </a:cubicBezTo>
                <a:cubicBezTo>
                  <a:pt x="1908660" y="756509"/>
                  <a:pt x="1940006" y="725288"/>
                  <a:pt x="1978663" y="725138"/>
                </a:cubicBezTo>
                <a:close/>
                <a:moveTo>
                  <a:pt x="1839718" y="953008"/>
                </a:moveTo>
                <a:cubicBezTo>
                  <a:pt x="1839993" y="942078"/>
                  <a:pt x="1845204" y="931860"/>
                  <a:pt x="1853891" y="925219"/>
                </a:cubicBezTo>
                <a:cubicBezTo>
                  <a:pt x="1874668" y="910388"/>
                  <a:pt x="1897772" y="899119"/>
                  <a:pt x="1922252" y="891872"/>
                </a:cubicBezTo>
                <a:cubicBezTo>
                  <a:pt x="1941043" y="886411"/>
                  <a:pt x="1960487" y="883513"/>
                  <a:pt x="1980053" y="883257"/>
                </a:cubicBezTo>
                <a:cubicBezTo>
                  <a:pt x="1999638" y="883285"/>
                  <a:pt x="2019113" y="886186"/>
                  <a:pt x="2037854" y="891872"/>
                </a:cubicBezTo>
                <a:cubicBezTo>
                  <a:pt x="2062600" y="898416"/>
                  <a:pt x="2085826" y="909743"/>
                  <a:pt x="2106215" y="925219"/>
                </a:cubicBezTo>
                <a:cubicBezTo>
                  <a:pt x="2114735" y="931966"/>
                  <a:pt x="2119823" y="942145"/>
                  <a:pt x="2120109" y="953008"/>
                </a:cubicBezTo>
                <a:lnTo>
                  <a:pt x="2120109" y="1006362"/>
                </a:lnTo>
                <a:lnTo>
                  <a:pt x="1838329" y="1006362"/>
                </a:lnTo>
                <a:close/>
                <a:moveTo>
                  <a:pt x="312713" y="725138"/>
                </a:moveTo>
                <a:cubicBezTo>
                  <a:pt x="351542" y="725138"/>
                  <a:pt x="383019" y="756614"/>
                  <a:pt x="383019" y="795444"/>
                </a:cubicBezTo>
                <a:cubicBezTo>
                  <a:pt x="383019" y="834274"/>
                  <a:pt x="351540" y="865750"/>
                  <a:pt x="312713" y="865750"/>
                </a:cubicBezTo>
                <a:cubicBezTo>
                  <a:pt x="273883" y="865750"/>
                  <a:pt x="242407" y="834274"/>
                  <a:pt x="242407" y="795444"/>
                </a:cubicBezTo>
                <a:cubicBezTo>
                  <a:pt x="242407" y="795352"/>
                  <a:pt x="242407" y="795258"/>
                  <a:pt x="242407" y="795166"/>
                </a:cubicBezTo>
                <a:cubicBezTo>
                  <a:pt x="242696" y="757042"/>
                  <a:pt x="273208" y="726038"/>
                  <a:pt x="311323" y="725138"/>
                </a:cubicBezTo>
                <a:close/>
                <a:moveTo>
                  <a:pt x="451658" y="1006640"/>
                </a:moveTo>
                <a:lnTo>
                  <a:pt x="170989" y="1006640"/>
                </a:lnTo>
                <a:lnTo>
                  <a:pt x="170989" y="953008"/>
                </a:lnTo>
                <a:cubicBezTo>
                  <a:pt x="171264" y="942078"/>
                  <a:pt x="176474" y="931860"/>
                  <a:pt x="185161" y="925219"/>
                </a:cubicBezTo>
                <a:cubicBezTo>
                  <a:pt x="205942" y="910388"/>
                  <a:pt x="229043" y="899119"/>
                  <a:pt x="253522" y="891872"/>
                </a:cubicBezTo>
                <a:cubicBezTo>
                  <a:pt x="272313" y="886411"/>
                  <a:pt x="291757" y="883513"/>
                  <a:pt x="311323" y="883257"/>
                </a:cubicBezTo>
                <a:cubicBezTo>
                  <a:pt x="330909" y="883285"/>
                  <a:pt x="350383" y="886186"/>
                  <a:pt x="369124" y="891872"/>
                </a:cubicBezTo>
                <a:cubicBezTo>
                  <a:pt x="393870" y="898416"/>
                  <a:pt x="417097" y="909743"/>
                  <a:pt x="437485" y="925219"/>
                </a:cubicBezTo>
                <a:cubicBezTo>
                  <a:pt x="446005" y="931966"/>
                  <a:pt x="451094" y="942145"/>
                  <a:pt x="451380" y="953008"/>
                </a:cubicBezTo>
                <a:close/>
                <a:moveTo>
                  <a:pt x="501122" y="1707201"/>
                </a:moveTo>
                <a:cubicBezTo>
                  <a:pt x="539799" y="1707201"/>
                  <a:pt x="571150" y="1738553"/>
                  <a:pt x="571150" y="1777229"/>
                </a:cubicBezTo>
                <a:cubicBezTo>
                  <a:pt x="571150" y="1815906"/>
                  <a:pt x="539799" y="1847258"/>
                  <a:pt x="501122" y="1847258"/>
                </a:cubicBezTo>
                <a:cubicBezTo>
                  <a:pt x="462445" y="1847258"/>
                  <a:pt x="431094" y="1815906"/>
                  <a:pt x="431094" y="1777229"/>
                </a:cubicBezTo>
                <a:cubicBezTo>
                  <a:pt x="431094" y="1738553"/>
                  <a:pt x="462445" y="1707201"/>
                  <a:pt x="501122" y="1707201"/>
                </a:cubicBezTo>
                <a:close/>
                <a:moveTo>
                  <a:pt x="640067" y="1988426"/>
                </a:moveTo>
                <a:lnTo>
                  <a:pt x="362177" y="1988426"/>
                </a:lnTo>
                <a:lnTo>
                  <a:pt x="362177" y="1934793"/>
                </a:lnTo>
                <a:cubicBezTo>
                  <a:pt x="362424" y="1923919"/>
                  <a:pt x="367521" y="1913726"/>
                  <a:pt x="376072" y="1907004"/>
                </a:cubicBezTo>
                <a:cubicBezTo>
                  <a:pt x="396833" y="1892206"/>
                  <a:pt x="419945" y="1881027"/>
                  <a:pt x="444433" y="1873935"/>
                </a:cubicBezTo>
                <a:cubicBezTo>
                  <a:pt x="462846" y="1868411"/>
                  <a:pt x="481906" y="1865326"/>
                  <a:pt x="501122" y="1864765"/>
                </a:cubicBezTo>
                <a:cubicBezTo>
                  <a:pt x="520722" y="1864857"/>
                  <a:pt x="540202" y="1867855"/>
                  <a:pt x="558923" y="1873657"/>
                </a:cubicBezTo>
                <a:cubicBezTo>
                  <a:pt x="583661" y="1880082"/>
                  <a:pt x="606890" y="1891320"/>
                  <a:pt x="627284" y="1906726"/>
                </a:cubicBezTo>
                <a:cubicBezTo>
                  <a:pt x="635835" y="1913448"/>
                  <a:pt x="640931" y="1923641"/>
                  <a:pt x="641179" y="1934515"/>
                </a:cubicBezTo>
                <a:close/>
                <a:moveTo>
                  <a:pt x="1140269" y="157964"/>
                </a:moveTo>
                <a:cubicBezTo>
                  <a:pt x="1178946" y="157964"/>
                  <a:pt x="1210297" y="189319"/>
                  <a:pt x="1210297" y="227993"/>
                </a:cubicBezTo>
                <a:cubicBezTo>
                  <a:pt x="1210297" y="266669"/>
                  <a:pt x="1178943" y="298021"/>
                  <a:pt x="1140269" y="298021"/>
                </a:cubicBezTo>
                <a:cubicBezTo>
                  <a:pt x="1101701" y="298021"/>
                  <a:pt x="1070394" y="266836"/>
                  <a:pt x="1070241" y="228270"/>
                </a:cubicBezTo>
                <a:cubicBezTo>
                  <a:pt x="1070088" y="189597"/>
                  <a:pt x="1101315" y="158117"/>
                  <a:pt x="1139991" y="157964"/>
                </a:cubicBezTo>
                <a:cubicBezTo>
                  <a:pt x="1140083" y="157964"/>
                  <a:pt x="1140177" y="157964"/>
                  <a:pt x="1140269" y="157964"/>
                </a:cubicBezTo>
                <a:close/>
                <a:moveTo>
                  <a:pt x="1001324" y="439189"/>
                </a:moveTo>
                <a:lnTo>
                  <a:pt x="1001324" y="385556"/>
                </a:lnTo>
                <a:cubicBezTo>
                  <a:pt x="1001571" y="374682"/>
                  <a:pt x="1006668" y="364489"/>
                  <a:pt x="1015219" y="357767"/>
                </a:cubicBezTo>
                <a:cubicBezTo>
                  <a:pt x="1035980" y="342970"/>
                  <a:pt x="1059092" y="331790"/>
                  <a:pt x="1083580" y="324698"/>
                </a:cubicBezTo>
                <a:cubicBezTo>
                  <a:pt x="1101993" y="319174"/>
                  <a:pt x="1121053" y="316089"/>
                  <a:pt x="1140269" y="315528"/>
                </a:cubicBezTo>
                <a:cubicBezTo>
                  <a:pt x="1159869" y="315620"/>
                  <a:pt x="1179349" y="318618"/>
                  <a:pt x="1198070" y="324420"/>
                </a:cubicBezTo>
                <a:cubicBezTo>
                  <a:pt x="1222808" y="330845"/>
                  <a:pt x="1246037" y="342083"/>
                  <a:pt x="1266431" y="357489"/>
                </a:cubicBezTo>
                <a:cubicBezTo>
                  <a:pt x="1274982" y="364211"/>
                  <a:pt x="1280078" y="374404"/>
                  <a:pt x="1280326" y="385278"/>
                </a:cubicBezTo>
                <a:lnTo>
                  <a:pt x="1280326" y="438911"/>
                </a:lnTo>
                <a:close/>
                <a:moveTo>
                  <a:pt x="1140269" y="994969"/>
                </a:moveTo>
                <a:cubicBezTo>
                  <a:pt x="1194138" y="994816"/>
                  <a:pt x="1237934" y="1038362"/>
                  <a:pt x="1238086" y="1092231"/>
                </a:cubicBezTo>
                <a:cubicBezTo>
                  <a:pt x="1238239" y="1146099"/>
                  <a:pt x="1194694" y="1189892"/>
                  <a:pt x="1140825" y="1190048"/>
                </a:cubicBezTo>
                <a:cubicBezTo>
                  <a:pt x="1086956" y="1190201"/>
                  <a:pt x="1043161" y="1146655"/>
                  <a:pt x="1043008" y="1092786"/>
                </a:cubicBezTo>
                <a:cubicBezTo>
                  <a:pt x="1043008" y="1092695"/>
                  <a:pt x="1043008" y="1092600"/>
                  <a:pt x="1043008" y="1092508"/>
                </a:cubicBezTo>
                <a:cubicBezTo>
                  <a:pt x="1043008" y="1038748"/>
                  <a:pt x="1086509" y="995122"/>
                  <a:pt x="1140269" y="994969"/>
                </a:cubicBezTo>
                <a:close/>
                <a:moveTo>
                  <a:pt x="1334792" y="1385960"/>
                </a:moveTo>
                <a:lnTo>
                  <a:pt x="945746" y="1385960"/>
                </a:lnTo>
                <a:lnTo>
                  <a:pt x="945746" y="1312042"/>
                </a:lnTo>
                <a:cubicBezTo>
                  <a:pt x="946116" y="1296824"/>
                  <a:pt x="953246" y="1282563"/>
                  <a:pt x="965198" y="1273137"/>
                </a:cubicBezTo>
                <a:cubicBezTo>
                  <a:pt x="994038" y="1252423"/>
                  <a:pt x="1026170" y="1236733"/>
                  <a:pt x="1060237" y="1226729"/>
                </a:cubicBezTo>
                <a:cubicBezTo>
                  <a:pt x="1086250" y="1219065"/>
                  <a:pt x="1113158" y="1214861"/>
                  <a:pt x="1140269" y="1214224"/>
                </a:cubicBezTo>
                <a:cubicBezTo>
                  <a:pt x="1167475" y="1214305"/>
                  <a:pt x="1194527" y="1218331"/>
                  <a:pt x="1220579" y="1226173"/>
                </a:cubicBezTo>
                <a:cubicBezTo>
                  <a:pt x="1255046" y="1235124"/>
                  <a:pt x="1287365" y="1250906"/>
                  <a:pt x="1315618" y="1272581"/>
                </a:cubicBezTo>
                <a:cubicBezTo>
                  <a:pt x="1327614" y="1282185"/>
                  <a:pt x="1334656" y="1296674"/>
                  <a:pt x="1334792" y="1312042"/>
                </a:cubicBezTo>
                <a:close/>
                <a:moveTo>
                  <a:pt x="1779416" y="1707201"/>
                </a:moveTo>
                <a:cubicBezTo>
                  <a:pt x="1818093" y="1707201"/>
                  <a:pt x="1849444" y="1738553"/>
                  <a:pt x="1849444" y="1777229"/>
                </a:cubicBezTo>
                <a:cubicBezTo>
                  <a:pt x="1849444" y="1815906"/>
                  <a:pt x="1818093" y="1847258"/>
                  <a:pt x="1779416" y="1847258"/>
                </a:cubicBezTo>
                <a:cubicBezTo>
                  <a:pt x="1740739" y="1847258"/>
                  <a:pt x="1709388" y="1815906"/>
                  <a:pt x="1709388" y="1777229"/>
                </a:cubicBezTo>
                <a:cubicBezTo>
                  <a:pt x="1709388" y="1738553"/>
                  <a:pt x="1740739" y="1707201"/>
                  <a:pt x="1779416" y="1707201"/>
                </a:cubicBezTo>
                <a:close/>
                <a:moveTo>
                  <a:pt x="1640471" y="1934793"/>
                </a:moveTo>
                <a:cubicBezTo>
                  <a:pt x="1640719" y="1923919"/>
                  <a:pt x="1645815" y="1913726"/>
                  <a:pt x="1654366" y="1907004"/>
                </a:cubicBezTo>
                <a:cubicBezTo>
                  <a:pt x="1675127" y="1892206"/>
                  <a:pt x="1698239" y="1881027"/>
                  <a:pt x="1722727" y="1873935"/>
                </a:cubicBezTo>
                <a:cubicBezTo>
                  <a:pt x="1741140" y="1868411"/>
                  <a:pt x="1760200" y="1865326"/>
                  <a:pt x="1779416" y="1864765"/>
                </a:cubicBezTo>
                <a:cubicBezTo>
                  <a:pt x="1799016" y="1864857"/>
                  <a:pt x="1818496" y="1867855"/>
                  <a:pt x="1837217" y="1873657"/>
                </a:cubicBezTo>
                <a:cubicBezTo>
                  <a:pt x="1861955" y="1880082"/>
                  <a:pt x="1885184" y="1891320"/>
                  <a:pt x="1905578" y="1906726"/>
                </a:cubicBezTo>
                <a:cubicBezTo>
                  <a:pt x="1914129" y="1913448"/>
                  <a:pt x="1919225" y="1923641"/>
                  <a:pt x="1919473" y="1934515"/>
                </a:cubicBezTo>
                <a:lnTo>
                  <a:pt x="1919473" y="1988148"/>
                </a:lnTo>
                <a:lnTo>
                  <a:pt x="1640471" y="1988148"/>
                </a:lnTo>
                <a:close/>
              </a:path>
            </a:pathLst>
          </a:custGeom>
          <a:solidFill>
            <a:srgbClr val="000000"/>
          </a:solidFill>
          <a:ln w="27781" cap="flat">
            <a:noFill/>
            <a:prstDash val="solid"/>
            <a:miter/>
          </a:ln>
        </p:spPr>
        <p:txBody>
          <a:bodyPr rtlCol="0" anchor="ctr"/>
          <a:lstStyle/>
          <a:p>
            <a:endParaRPr lang="ko-KR" altLang="en-US"/>
          </a:p>
        </p:txBody>
      </p:sp>
      <p:grpSp>
        <p:nvGrpSpPr>
          <p:cNvPr id="1027" name="그룹 1026">
            <a:extLst>
              <a:ext uri="{FF2B5EF4-FFF2-40B4-BE49-F238E27FC236}">
                <a16:creationId xmlns:a16="http://schemas.microsoft.com/office/drawing/2014/main" id="{6402A1B3-45BB-4CDD-BE16-3E2C925E0168}"/>
              </a:ext>
            </a:extLst>
          </p:cNvPr>
          <p:cNvGrpSpPr/>
          <p:nvPr/>
        </p:nvGrpSpPr>
        <p:grpSpPr>
          <a:xfrm>
            <a:off x="3175889" y="2191364"/>
            <a:ext cx="2559457" cy="2367939"/>
            <a:chOff x="125968" y="1696182"/>
            <a:chExt cx="2559457" cy="2367939"/>
          </a:xfrm>
        </p:grpSpPr>
        <p:pic>
          <p:nvPicPr>
            <p:cNvPr id="29" name="그래픽 28" descr="비행기">
              <a:extLst>
                <a:ext uri="{FF2B5EF4-FFF2-40B4-BE49-F238E27FC236}">
                  <a16:creationId xmlns:a16="http://schemas.microsoft.com/office/drawing/2014/main" id="{1FDFBB7F-20DA-47E8-93D2-C57C8288077E}"/>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986009">
              <a:off x="886419" y="1696182"/>
              <a:ext cx="1350948" cy="1350948"/>
            </a:xfrm>
            <a:prstGeom prst="rect">
              <a:avLst/>
            </a:prstGeom>
          </p:spPr>
        </p:pic>
        <p:pic>
          <p:nvPicPr>
            <p:cNvPr id="31" name="그래픽 30" descr="도구">
              <a:extLst>
                <a:ext uri="{FF2B5EF4-FFF2-40B4-BE49-F238E27FC236}">
                  <a16:creationId xmlns:a16="http://schemas.microsoft.com/office/drawing/2014/main" id="{4E2B531D-0C6C-4409-B39C-A2B2F799359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1657752" y="2850760"/>
              <a:ext cx="1027673" cy="1027673"/>
            </a:xfrm>
            <a:prstGeom prst="rect">
              <a:avLst/>
            </a:prstGeom>
          </p:spPr>
        </p:pic>
        <p:grpSp>
          <p:nvGrpSpPr>
            <p:cNvPr id="1026" name="그룹 1025">
              <a:extLst>
                <a:ext uri="{FF2B5EF4-FFF2-40B4-BE49-F238E27FC236}">
                  <a16:creationId xmlns:a16="http://schemas.microsoft.com/office/drawing/2014/main" id="{872ED260-D212-482A-B8C6-B43329182538}"/>
                </a:ext>
              </a:extLst>
            </p:cNvPr>
            <p:cNvGrpSpPr/>
            <p:nvPr/>
          </p:nvGrpSpPr>
          <p:grpSpPr>
            <a:xfrm>
              <a:off x="125968" y="2693376"/>
              <a:ext cx="1370745" cy="1370745"/>
              <a:chOff x="-84841" y="2204864"/>
              <a:chExt cx="1370745" cy="1370745"/>
            </a:xfrm>
          </p:grpSpPr>
          <p:pic>
            <p:nvPicPr>
              <p:cNvPr id="1025" name="그래픽 1024" descr="단일 톱니바퀴">
                <a:extLst>
                  <a:ext uri="{FF2B5EF4-FFF2-40B4-BE49-F238E27FC236}">
                    <a16:creationId xmlns:a16="http://schemas.microsoft.com/office/drawing/2014/main" id="{66B43304-8E1A-4810-A922-D3FEF2A32680}"/>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84841" y="2204864"/>
                <a:ext cx="1370745" cy="1370745"/>
              </a:xfrm>
              <a:prstGeom prst="rect">
                <a:avLst/>
              </a:prstGeom>
            </p:spPr>
          </p:pic>
          <p:pic>
            <p:nvPicPr>
              <p:cNvPr id="35" name="그래픽 34" descr="비행기">
                <a:extLst>
                  <a:ext uri="{FF2B5EF4-FFF2-40B4-BE49-F238E27FC236}">
                    <a16:creationId xmlns:a16="http://schemas.microsoft.com/office/drawing/2014/main" id="{584A20BD-5439-449C-9027-805A1831D64D}"/>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18313723">
                <a:off x="68177" y="2397593"/>
                <a:ext cx="1048011" cy="1048011"/>
              </a:xfrm>
              <a:prstGeom prst="rect">
                <a:avLst/>
              </a:prstGeom>
            </p:spPr>
          </p:pic>
        </p:grpSp>
      </p:grpSp>
      <p:sp>
        <p:nvSpPr>
          <p:cNvPr id="1028" name="직사각형 1027">
            <a:extLst>
              <a:ext uri="{FF2B5EF4-FFF2-40B4-BE49-F238E27FC236}">
                <a16:creationId xmlns:a16="http://schemas.microsoft.com/office/drawing/2014/main" id="{07362E13-FA81-410F-B2C2-843E0A8EB84E}"/>
              </a:ext>
            </a:extLst>
          </p:cNvPr>
          <p:cNvSpPr/>
          <p:nvPr/>
        </p:nvSpPr>
        <p:spPr>
          <a:xfrm>
            <a:off x="204955" y="4756749"/>
            <a:ext cx="2795110" cy="646331"/>
          </a:xfrm>
          <a:prstGeom prst="rect">
            <a:avLst/>
          </a:prstGeom>
        </p:spPr>
        <p:txBody>
          <a:bodyPr wrap="square">
            <a:spAutoFit/>
          </a:bodyPr>
          <a:lstStyle/>
          <a:p>
            <a:pPr algn="ctr"/>
            <a:r>
              <a:rPr lang="en-US" altLang="ko-KR" b="1" dirty="0">
                <a:solidFill>
                  <a:schemeClr val="tx2">
                    <a:lumMod val="50000"/>
                  </a:schemeClr>
                </a:solidFill>
                <a:latin typeface="Times New Roman" panose="02020603050405020304" pitchFamily="18" charset="0"/>
                <a:cs typeface="Times New Roman" panose="02020603050405020304" pitchFamily="18" charset="0"/>
              </a:rPr>
              <a:t>Coordinated efforts of the regulatory authorities</a:t>
            </a:r>
            <a:endParaRPr lang="ko-KR" altLang="en-US" b="1" dirty="0">
              <a:solidFill>
                <a:schemeClr val="tx2">
                  <a:lumMod val="50000"/>
                </a:schemeClr>
              </a:solidFill>
            </a:endParaRPr>
          </a:p>
        </p:txBody>
      </p:sp>
      <p:sp>
        <p:nvSpPr>
          <p:cNvPr id="1029" name="직사각형 1028">
            <a:extLst>
              <a:ext uri="{FF2B5EF4-FFF2-40B4-BE49-F238E27FC236}">
                <a16:creationId xmlns:a16="http://schemas.microsoft.com/office/drawing/2014/main" id="{E7CAA112-CF0D-4FCD-B5D3-8C96140E1777}"/>
              </a:ext>
            </a:extLst>
          </p:cNvPr>
          <p:cNvSpPr/>
          <p:nvPr/>
        </p:nvSpPr>
        <p:spPr>
          <a:xfrm>
            <a:off x="3092213" y="4756749"/>
            <a:ext cx="2978415" cy="923330"/>
          </a:xfrm>
          <a:prstGeom prst="rect">
            <a:avLst/>
          </a:prstGeom>
        </p:spPr>
        <p:txBody>
          <a:bodyPr wrap="square">
            <a:spAutoFit/>
          </a:bodyPr>
          <a:lstStyle/>
          <a:p>
            <a:pPr algn="ctr"/>
            <a:r>
              <a:rPr lang="en-US" altLang="ko-KR" b="1" dirty="0">
                <a:solidFill>
                  <a:schemeClr val="tx2">
                    <a:lumMod val="50000"/>
                  </a:schemeClr>
                </a:solidFill>
                <a:latin typeface="Times New Roman" panose="02020603050405020304" pitchFamily="18" charset="0"/>
                <a:cs typeface="Times New Roman" panose="02020603050405020304" pitchFamily="18" charset="0"/>
              </a:rPr>
              <a:t>Collaboration with </a:t>
            </a:r>
          </a:p>
          <a:p>
            <a:pPr algn="ctr"/>
            <a:r>
              <a:rPr lang="en-US" altLang="ko-KR" b="1" dirty="0">
                <a:solidFill>
                  <a:schemeClr val="tx2">
                    <a:lumMod val="50000"/>
                  </a:schemeClr>
                </a:solidFill>
                <a:latin typeface="Times New Roman" panose="02020603050405020304" pitchFamily="18" charset="0"/>
                <a:cs typeface="Times New Roman" panose="02020603050405020304" pitchFamily="18" charset="0"/>
              </a:rPr>
              <a:t>service providers, airlines </a:t>
            </a:r>
          </a:p>
          <a:p>
            <a:pPr algn="ctr"/>
            <a:r>
              <a:rPr lang="en-US" altLang="ko-KR" b="1" dirty="0">
                <a:solidFill>
                  <a:schemeClr val="tx2">
                    <a:lumMod val="50000"/>
                  </a:schemeClr>
                </a:solidFill>
                <a:latin typeface="Times New Roman" panose="02020603050405020304" pitchFamily="18" charset="0"/>
                <a:cs typeface="Times New Roman" panose="02020603050405020304" pitchFamily="18" charset="0"/>
              </a:rPr>
              <a:t>and aircraft manufacturers</a:t>
            </a:r>
            <a:endParaRPr lang="ko-KR" altLang="en-US" b="1" dirty="0">
              <a:solidFill>
                <a:schemeClr val="tx2">
                  <a:lumMod val="50000"/>
                </a:schemeClr>
              </a:solidFill>
            </a:endParaRPr>
          </a:p>
        </p:txBody>
      </p:sp>
      <p:sp>
        <p:nvSpPr>
          <p:cNvPr id="1031" name="직사각형 1030">
            <a:extLst>
              <a:ext uri="{FF2B5EF4-FFF2-40B4-BE49-F238E27FC236}">
                <a16:creationId xmlns:a16="http://schemas.microsoft.com/office/drawing/2014/main" id="{A0CE041C-552A-4774-B136-D19F76BDA9EC}"/>
              </a:ext>
            </a:extLst>
          </p:cNvPr>
          <p:cNvSpPr/>
          <p:nvPr/>
        </p:nvSpPr>
        <p:spPr>
          <a:xfrm>
            <a:off x="6084168" y="4756749"/>
            <a:ext cx="2981223" cy="646331"/>
          </a:xfrm>
          <a:prstGeom prst="rect">
            <a:avLst/>
          </a:prstGeom>
        </p:spPr>
        <p:txBody>
          <a:bodyPr wrap="square">
            <a:spAutoFit/>
          </a:bodyPr>
          <a:lstStyle/>
          <a:p>
            <a:pPr algn="ctr"/>
            <a:r>
              <a:rPr lang="en-US" altLang="ko-KR" b="1" dirty="0">
                <a:solidFill>
                  <a:schemeClr val="tx2">
                    <a:lumMod val="50000"/>
                  </a:schemeClr>
                </a:solidFill>
                <a:latin typeface="Times New Roman" panose="02020603050405020304" pitchFamily="18" charset="0"/>
                <a:cs typeface="Times New Roman" panose="02020603050405020304" pitchFamily="18" charset="0"/>
              </a:rPr>
              <a:t>Focal points for introducing the interventions </a:t>
            </a:r>
            <a:endParaRPr lang="ko-KR" altLang="en-US" b="1" dirty="0">
              <a:solidFill>
                <a:schemeClr val="tx2">
                  <a:lumMod val="50000"/>
                </a:schemeClr>
              </a:solidFill>
            </a:endParaRPr>
          </a:p>
        </p:txBody>
      </p:sp>
    </p:spTree>
    <p:extLst>
      <p:ext uri="{BB962C8B-B14F-4D97-AF65-F5344CB8AC3E}">
        <p14:creationId xmlns:p14="http://schemas.microsoft.com/office/powerpoint/2010/main" val="2493448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participation iconì ëí ì´ë¯¸ì§ ê²ìê²°ê³¼">
            <a:extLst>
              <a:ext uri="{FF2B5EF4-FFF2-40B4-BE49-F238E27FC236}">
                <a16:creationId xmlns:a16="http://schemas.microsoft.com/office/drawing/2014/main" id="{477E4079-AF9D-47BE-ABA9-0172D8C8729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b="8819"/>
          <a:stretch/>
        </p:blipFill>
        <p:spPr bwMode="auto">
          <a:xfrm>
            <a:off x="499813" y="2842212"/>
            <a:ext cx="1588054" cy="1835487"/>
          </a:xfrm>
          <a:prstGeom prst="rect">
            <a:avLst/>
          </a:prstGeom>
          <a:noFill/>
          <a:extLst>
            <a:ext uri="{909E8E84-426E-40DD-AFC4-6F175D3DCCD1}">
              <a14:hiddenFill xmlns:a14="http://schemas.microsoft.com/office/drawing/2010/main">
                <a:solidFill>
                  <a:srgbClr val="FFFFFF"/>
                </a:solidFill>
              </a14:hiddenFill>
            </a:ext>
          </a:extLst>
        </p:spPr>
      </p:pic>
      <p:sp>
        <p:nvSpPr>
          <p:cNvPr id="4" name="직사각형 3">
            <a:extLst>
              <a:ext uri="{FF2B5EF4-FFF2-40B4-BE49-F238E27FC236}">
                <a16:creationId xmlns:a16="http://schemas.microsoft.com/office/drawing/2014/main" id="{84675D62-C674-4DB2-A84C-CAC997830855}"/>
              </a:ext>
            </a:extLst>
          </p:cNvPr>
          <p:cNvSpPr/>
          <p:nvPr/>
        </p:nvSpPr>
        <p:spPr>
          <a:xfrm>
            <a:off x="-1714" y="4861623"/>
            <a:ext cx="2664296" cy="584775"/>
          </a:xfrm>
          <a:prstGeom prst="rect">
            <a:avLst/>
          </a:prstGeom>
        </p:spPr>
        <p:txBody>
          <a:bodyPr wrap="square">
            <a:spAutoFit/>
          </a:bodyPr>
          <a:lstStyle/>
          <a:p>
            <a:pPr algn="ctr"/>
            <a:r>
              <a:rPr lang="en-US" altLang="ko-KR" sz="1600" b="1" dirty="0">
                <a:latin typeface="Times New Roman" panose="02020603050405020304" pitchFamily="18" charset="0"/>
                <a:cs typeface="Times New Roman" panose="02020603050405020304" pitchFamily="18" charset="0"/>
              </a:rPr>
              <a:t>Participate as a component </a:t>
            </a:r>
          </a:p>
          <a:p>
            <a:pPr algn="ctr"/>
            <a:r>
              <a:rPr lang="en-US" altLang="ko-KR" sz="1600" b="1" dirty="0">
                <a:latin typeface="Times New Roman" panose="02020603050405020304" pitchFamily="18" charset="0"/>
                <a:cs typeface="Times New Roman" panose="02020603050405020304" pitchFamily="18" charset="0"/>
              </a:rPr>
              <a:t>of the APRAST</a:t>
            </a:r>
            <a:endParaRPr lang="ko-KR" altLang="en-US" sz="1600" b="1" dirty="0"/>
          </a:p>
        </p:txBody>
      </p:sp>
      <p:grpSp>
        <p:nvGrpSpPr>
          <p:cNvPr id="30" name="그룹 29">
            <a:extLst>
              <a:ext uri="{FF2B5EF4-FFF2-40B4-BE49-F238E27FC236}">
                <a16:creationId xmlns:a16="http://schemas.microsoft.com/office/drawing/2014/main" id="{C659D829-D07E-4C10-B3F2-30216ADE14F7}"/>
              </a:ext>
            </a:extLst>
          </p:cNvPr>
          <p:cNvGrpSpPr/>
          <p:nvPr/>
        </p:nvGrpSpPr>
        <p:grpSpPr>
          <a:xfrm>
            <a:off x="2427120" y="2842212"/>
            <a:ext cx="1980691" cy="1872855"/>
            <a:chOff x="3258189" y="2437942"/>
            <a:chExt cx="1980691" cy="1872855"/>
          </a:xfrm>
        </p:grpSpPr>
        <p:pic>
          <p:nvPicPr>
            <p:cNvPr id="2052" name="Picture 4" descr="safetyì ëí ì´ë¯¸ì§ ê²ìê²°ê³¼">
              <a:extLst>
                <a:ext uri="{FF2B5EF4-FFF2-40B4-BE49-F238E27FC236}">
                  <a16:creationId xmlns:a16="http://schemas.microsoft.com/office/drawing/2014/main" id="{EC763E19-903F-4C85-8390-2C65197E3F2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6003" y="2437942"/>
              <a:ext cx="1652877" cy="1664395"/>
            </a:xfrm>
            <a:prstGeom prst="rect">
              <a:avLst/>
            </a:prstGeom>
            <a:noFill/>
            <a:extLst>
              <a:ext uri="{909E8E84-426E-40DD-AFC4-6F175D3DCCD1}">
                <a14:hiddenFill xmlns:a14="http://schemas.microsoft.com/office/drawing/2010/main">
                  <a:solidFill>
                    <a:srgbClr val="FFFFFF"/>
                  </a:solidFill>
                </a14:hiddenFill>
              </a:ext>
            </a:extLst>
          </p:spPr>
        </p:pic>
        <p:pic>
          <p:nvPicPr>
            <p:cNvPr id="8" name="그래픽 7" descr="올린 손">
              <a:extLst>
                <a:ext uri="{FF2B5EF4-FFF2-40B4-BE49-F238E27FC236}">
                  <a16:creationId xmlns:a16="http://schemas.microsoft.com/office/drawing/2014/main" id="{34D785BD-202E-4E08-B10F-BC0A785C5A17}"/>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258189" y="3148491"/>
              <a:ext cx="1162306" cy="1162306"/>
            </a:xfrm>
            <a:prstGeom prst="rect">
              <a:avLst/>
            </a:prstGeom>
          </p:spPr>
        </p:pic>
      </p:grpSp>
      <p:sp>
        <p:nvSpPr>
          <p:cNvPr id="37" name="직사각형 36">
            <a:extLst>
              <a:ext uri="{FF2B5EF4-FFF2-40B4-BE49-F238E27FC236}">
                <a16:creationId xmlns:a16="http://schemas.microsoft.com/office/drawing/2014/main" id="{23857313-8287-486E-9377-1F13E325683B}"/>
              </a:ext>
            </a:extLst>
          </p:cNvPr>
          <p:cNvSpPr/>
          <p:nvPr/>
        </p:nvSpPr>
        <p:spPr>
          <a:xfrm>
            <a:off x="2169135" y="4862368"/>
            <a:ext cx="2664296" cy="338554"/>
          </a:xfrm>
          <a:prstGeom prst="rect">
            <a:avLst/>
          </a:prstGeom>
        </p:spPr>
        <p:txBody>
          <a:bodyPr wrap="square">
            <a:spAutoFit/>
          </a:bodyPr>
          <a:lstStyle/>
          <a:p>
            <a:pPr algn="ctr"/>
            <a:r>
              <a:rPr lang="en-US" altLang="ko-KR" sz="1600" b="1" dirty="0">
                <a:latin typeface="Times New Roman" panose="02020603050405020304" pitchFamily="18" charset="0"/>
                <a:cs typeface="Times New Roman" panose="02020603050405020304" pitchFamily="18" charset="0"/>
              </a:rPr>
              <a:t>Safety intervention</a:t>
            </a:r>
            <a:endParaRPr lang="ko-KR" altLang="en-US" sz="1600" b="1" dirty="0"/>
          </a:p>
        </p:txBody>
      </p:sp>
      <p:sp>
        <p:nvSpPr>
          <p:cNvPr id="2051" name="직사각형 2050">
            <a:extLst>
              <a:ext uri="{FF2B5EF4-FFF2-40B4-BE49-F238E27FC236}">
                <a16:creationId xmlns:a16="http://schemas.microsoft.com/office/drawing/2014/main" id="{DA2DE12A-1CD9-4310-BB9D-25B15BE7F553}"/>
              </a:ext>
            </a:extLst>
          </p:cNvPr>
          <p:cNvSpPr/>
          <p:nvPr/>
        </p:nvSpPr>
        <p:spPr>
          <a:xfrm>
            <a:off x="4343596" y="4842363"/>
            <a:ext cx="2660684" cy="584775"/>
          </a:xfrm>
          <a:prstGeom prst="rect">
            <a:avLst/>
          </a:prstGeom>
        </p:spPr>
        <p:txBody>
          <a:bodyPr wrap="square">
            <a:spAutoFit/>
          </a:bodyPr>
          <a:lstStyle/>
          <a:p>
            <a:pPr algn="ctr"/>
            <a:r>
              <a:rPr lang="en-US" altLang="ko-KR" sz="1600" b="1" dirty="0">
                <a:latin typeface="Times New Roman" panose="02020603050405020304" pitchFamily="18" charset="0"/>
                <a:cs typeface="Times New Roman" panose="02020603050405020304" pitchFamily="18" charset="0"/>
              </a:rPr>
              <a:t>The global safety initiatives, best practices &amp; metrics</a:t>
            </a:r>
            <a:endParaRPr lang="ko-KR" altLang="en-US" sz="1600" b="1" dirty="0"/>
          </a:p>
        </p:txBody>
      </p:sp>
      <p:grpSp>
        <p:nvGrpSpPr>
          <p:cNvPr id="2067" name="그룹 2066">
            <a:extLst>
              <a:ext uri="{FF2B5EF4-FFF2-40B4-BE49-F238E27FC236}">
                <a16:creationId xmlns:a16="http://schemas.microsoft.com/office/drawing/2014/main" id="{14360BCC-741A-4374-93E6-90464A1ACED1}"/>
              </a:ext>
            </a:extLst>
          </p:cNvPr>
          <p:cNvGrpSpPr/>
          <p:nvPr/>
        </p:nvGrpSpPr>
        <p:grpSpPr>
          <a:xfrm>
            <a:off x="4741393" y="2784137"/>
            <a:ext cx="1925359" cy="1780544"/>
            <a:chOff x="4681778" y="2346948"/>
            <a:chExt cx="2083177" cy="1926492"/>
          </a:xfrm>
        </p:grpSpPr>
        <p:cxnSp>
          <p:nvCxnSpPr>
            <p:cNvPr id="2056" name="직선 연결선 2055">
              <a:extLst>
                <a:ext uri="{FF2B5EF4-FFF2-40B4-BE49-F238E27FC236}">
                  <a16:creationId xmlns:a16="http://schemas.microsoft.com/office/drawing/2014/main" id="{5BA663C9-51DB-4355-B827-4CA3BA6D3FAD}"/>
                </a:ext>
              </a:extLst>
            </p:cNvPr>
            <p:cNvCxnSpPr>
              <a:cxnSpLocks/>
            </p:cNvCxnSpPr>
            <p:nvPr/>
          </p:nvCxnSpPr>
          <p:spPr>
            <a:xfrm>
              <a:off x="5838923" y="3182239"/>
              <a:ext cx="241352" cy="27461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4" name="직선 연결선 2053">
              <a:extLst>
                <a:ext uri="{FF2B5EF4-FFF2-40B4-BE49-F238E27FC236}">
                  <a16:creationId xmlns:a16="http://schemas.microsoft.com/office/drawing/2014/main" id="{5C85F83D-4048-49A7-BF70-C4DA8E98A53C}"/>
                </a:ext>
              </a:extLst>
            </p:cNvPr>
            <p:cNvCxnSpPr>
              <a:cxnSpLocks/>
            </p:cNvCxnSpPr>
            <p:nvPr/>
          </p:nvCxnSpPr>
          <p:spPr>
            <a:xfrm flipH="1">
              <a:off x="5287899" y="3178542"/>
              <a:ext cx="173405" cy="266396"/>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048" name="타원 2047">
              <a:extLst>
                <a:ext uri="{FF2B5EF4-FFF2-40B4-BE49-F238E27FC236}">
                  <a16:creationId xmlns:a16="http://schemas.microsoft.com/office/drawing/2014/main" id="{4FE33E89-A74A-4B01-AAF7-40665D35F56D}"/>
                </a:ext>
              </a:extLst>
            </p:cNvPr>
            <p:cNvSpPr/>
            <p:nvPr/>
          </p:nvSpPr>
          <p:spPr>
            <a:xfrm>
              <a:off x="5215871" y="2346948"/>
              <a:ext cx="880493" cy="880493"/>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sz="800" dirty="0"/>
            </a:p>
          </p:txBody>
        </p:sp>
        <p:sp>
          <p:nvSpPr>
            <p:cNvPr id="35" name="타원 34">
              <a:extLst>
                <a:ext uri="{FF2B5EF4-FFF2-40B4-BE49-F238E27FC236}">
                  <a16:creationId xmlns:a16="http://schemas.microsoft.com/office/drawing/2014/main" id="{87FFD617-EC60-4BFA-90FA-865715329CF2}"/>
                </a:ext>
              </a:extLst>
            </p:cNvPr>
            <p:cNvSpPr/>
            <p:nvPr/>
          </p:nvSpPr>
          <p:spPr>
            <a:xfrm>
              <a:off x="4681779" y="3392947"/>
              <a:ext cx="880493" cy="880493"/>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6" name="타원 35">
              <a:extLst>
                <a:ext uri="{FF2B5EF4-FFF2-40B4-BE49-F238E27FC236}">
                  <a16:creationId xmlns:a16="http://schemas.microsoft.com/office/drawing/2014/main" id="{A92A3FD8-4DDF-47AA-AF91-0489C279A07E}"/>
                </a:ext>
              </a:extLst>
            </p:cNvPr>
            <p:cNvSpPr/>
            <p:nvPr/>
          </p:nvSpPr>
          <p:spPr>
            <a:xfrm>
              <a:off x="5811434" y="3392947"/>
              <a:ext cx="880493" cy="880493"/>
            </a:xfrm>
            <a:prstGeom prst="ellipse">
              <a:avLst/>
            </a:prstGeom>
            <a:solidFill>
              <a:srgbClr val="00B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049" name="TextBox 2048">
              <a:extLst>
                <a:ext uri="{FF2B5EF4-FFF2-40B4-BE49-F238E27FC236}">
                  <a16:creationId xmlns:a16="http://schemas.microsoft.com/office/drawing/2014/main" id="{80008F10-E845-4241-BDC1-901EFBA23096}"/>
                </a:ext>
              </a:extLst>
            </p:cNvPr>
            <p:cNvSpPr txBox="1"/>
            <p:nvPr/>
          </p:nvSpPr>
          <p:spPr>
            <a:xfrm>
              <a:off x="4681778" y="3656164"/>
              <a:ext cx="859531" cy="338554"/>
            </a:xfrm>
            <a:prstGeom prst="rect">
              <a:avLst/>
            </a:prstGeom>
            <a:noFill/>
          </p:spPr>
          <p:txBody>
            <a:bodyPr wrap="none" rtlCol="0">
              <a:spAutoFit/>
            </a:bodyPr>
            <a:lstStyle/>
            <a:p>
              <a:r>
                <a:rPr lang="en-US" altLang="ko-KR" sz="1600" b="1" dirty="0">
                  <a:latin typeface="Times New Roman" panose="02020603050405020304" pitchFamily="18" charset="0"/>
                  <a:cs typeface="Times New Roman" panose="02020603050405020304" pitchFamily="18" charset="0"/>
                </a:rPr>
                <a:t>Metrics</a:t>
              </a:r>
              <a:endParaRPr lang="ko-KR" altLang="en-US" sz="1600" b="1" dirty="0">
                <a:latin typeface="Times New Roman" panose="02020603050405020304" pitchFamily="18" charset="0"/>
                <a:cs typeface="Times New Roman" panose="02020603050405020304" pitchFamily="18" charset="0"/>
              </a:endParaRPr>
            </a:p>
          </p:txBody>
        </p:sp>
        <p:sp>
          <p:nvSpPr>
            <p:cNvPr id="40" name="TextBox 39">
              <a:extLst>
                <a:ext uri="{FF2B5EF4-FFF2-40B4-BE49-F238E27FC236}">
                  <a16:creationId xmlns:a16="http://schemas.microsoft.com/office/drawing/2014/main" id="{D207F2B0-662A-4775-9B5A-BE19657F370C}"/>
                </a:ext>
              </a:extLst>
            </p:cNvPr>
            <p:cNvSpPr txBox="1"/>
            <p:nvPr/>
          </p:nvSpPr>
          <p:spPr>
            <a:xfrm>
              <a:off x="5111543" y="2591655"/>
              <a:ext cx="1066318" cy="338554"/>
            </a:xfrm>
            <a:prstGeom prst="rect">
              <a:avLst/>
            </a:prstGeom>
            <a:noFill/>
          </p:spPr>
          <p:txBody>
            <a:bodyPr wrap="none" rtlCol="0">
              <a:spAutoFit/>
            </a:bodyPr>
            <a:lstStyle/>
            <a:p>
              <a:pPr algn="ctr"/>
              <a:r>
                <a:rPr lang="en-US" altLang="ko-KR" sz="1600" b="1" dirty="0">
                  <a:latin typeface="Times New Roman" panose="02020603050405020304" pitchFamily="18" charset="0"/>
                  <a:cs typeface="Times New Roman" panose="02020603050405020304" pitchFamily="18" charset="0"/>
                </a:rPr>
                <a:t>Initiatives</a:t>
              </a:r>
              <a:endParaRPr lang="ko-KR" altLang="en-US" sz="1600" b="1" dirty="0">
                <a:latin typeface="Times New Roman" panose="02020603050405020304" pitchFamily="18" charset="0"/>
                <a:cs typeface="Times New Roman" panose="02020603050405020304" pitchFamily="18" charset="0"/>
              </a:endParaRPr>
            </a:p>
          </p:txBody>
        </p:sp>
        <p:cxnSp>
          <p:nvCxnSpPr>
            <p:cNvPr id="2058" name="직선 연결선 2057">
              <a:extLst>
                <a:ext uri="{FF2B5EF4-FFF2-40B4-BE49-F238E27FC236}">
                  <a16:creationId xmlns:a16="http://schemas.microsoft.com/office/drawing/2014/main" id="{B207B2F6-B75D-4DA3-A277-0471E72871BA}"/>
                </a:ext>
              </a:extLst>
            </p:cNvPr>
            <p:cNvCxnSpPr>
              <a:cxnSpLocks/>
              <a:stCxn id="35" idx="6"/>
              <a:endCxn id="36" idx="2"/>
            </p:cNvCxnSpPr>
            <p:nvPr/>
          </p:nvCxnSpPr>
          <p:spPr>
            <a:xfrm>
              <a:off x="5562272" y="3833194"/>
              <a:ext cx="24916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730CE92C-95F6-48D5-85A5-A6A57CD4D802}"/>
                </a:ext>
              </a:extLst>
            </p:cNvPr>
            <p:cNvSpPr txBox="1"/>
            <p:nvPr/>
          </p:nvSpPr>
          <p:spPr>
            <a:xfrm>
              <a:off x="5780390" y="3683448"/>
              <a:ext cx="984565" cy="355867"/>
            </a:xfrm>
            <a:prstGeom prst="rect">
              <a:avLst/>
            </a:prstGeom>
            <a:noFill/>
          </p:spPr>
          <p:txBody>
            <a:bodyPr wrap="none" rtlCol="0">
              <a:spAutoFit/>
            </a:bodyPr>
            <a:lstStyle/>
            <a:p>
              <a:pPr algn="ctr">
                <a:lnSpc>
                  <a:spcPct val="50000"/>
                </a:lnSpc>
              </a:pPr>
              <a:r>
                <a:rPr lang="en-US" altLang="ko-KR" sz="1600" b="1" dirty="0">
                  <a:latin typeface="Times New Roman" panose="02020603050405020304" pitchFamily="18" charset="0"/>
                  <a:cs typeface="Times New Roman" panose="02020603050405020304" pitchFamily="18" charset="0"/>
                </a:rPr>
                <a:t>Best</a:t>
              </a:r>
            </a:p>
            <a:p>
              <a:pPr algn="ctr">
                <a:lnSpc>
                  <a:spcPct val="50000"/>
                </a:lnSpc>
              </a:pPr>
              <a:r>
                <a:rPr lang="en-US" altLang="ko-KR" sz="1600" b="1" dirty="0">
                  <a:latin typeface="Times New Roman" panose="02020603050405020304" pitchFamily="18" charset="0"/>
                  <a:cs typeface="Times New Roman" panose="02020603050405020304" pitchFamily="18" charset="0"/>
                </a:rPr>
                <a:t>Practices</a:t>
              </a:r>
              <a:endParaRPr lang="ko-KR" altLang="en-US" sz="1600" b="1" dirty="0">
                <a:latin typeface="Times New Roman" panose="02020603050405020304" pitchFamily="18" charset="0"/>
                <a:cs typeface="Times New Roman" panose="02020603050405020304" pitchFamily="18" charset="0"/>
              </a:endParaRPr>
            </a:p>
          </p:txBody>
        </p:sp>
      </p:grpSp>
      <p:sp>
        <p:nvSpPr>
          <p:cNvPr id="58" name="직사각형 57">
            <a:extLst>
              <a:ext uri="{FF2B5EF4-FFF2-40B4-BE49-F238E27FC236}">
                <a16:creationId xmlns:a16="http://schemas.microsoft.com/office/drawing/2014/main" id="{7F942516-E230-48D4-A2E6-5B19E00EC7FA}"/>
              </a:ext>
            </a:extLst>
          </p:cNvPr>
          <p:cNvSpPr/>
          <p:nvPr/>
        </p:nvSpPr>
        <p:spPr>
          <a:xfrm>
            <a:off x="6744473" y="4861623"/>
            <a:ext cx="2660684" cy="584775"/>
          </a:xfrm>
          <a:prstGeom prst="rect">
            <a:avLst/>
          </a:prstGeom>
        </p:spPr>
        <p:txBody>
          <a:bodyPr wrap="square">
            <a:spAutoFit/>
          </a:bodyPr>
          <a:lstStyle/>
          <a:p>
            <a:pPr algn="ctr"/>
            <a:r>
              <a:rPr lang="en-US" altLang="ko-KR" sz="1600" b="1" dirty="0">
                <a:latin typeface="Times New Roman" panose="02020603050405020304" pitchFamily="18" charset="0"/>
                <a:cs typeface="Times New Roman" panose="02020603050405020304" pitchFamily="18" charset="0"/>
              </a:rPr>
              <a:t>Accidents/Incidents </a:t>
            </a:r>
          </a:p>
          <a:p>
            <a:pPr algn="ctr"/>
            <a:r>
              <a:rPr lang="en-US" altLang="ko-KR" sz="1600" b="1" dirty="0">
                <a:latin typeface="Times New Roman" panose="02020603050405020304" pitchFamily="18" charset="0"/>
                <a:cs typeface="Times New Roman" panose="02020603050405020304" pitchFamily="18" charset="0"/>
              </a:rPr>
              <a:t>Trends &amp; local issues</a:t>
            </a:r>
            <a:endParaRPr lang="ko-KR" altLang="en-US" sz="1600" b="1" dirty="0"/>
          </a:p>
        </p:txBody>
      </p:sp>
      <p:grpSp>
        <p:nvGrpSpPr>
          <p:cNvPr id="2071" name="그룹 2070">
            <a:extLst>
              <a:ext uri="{FF2B5EF4-FFF2-40B4-BE49-F238E27FC236}">
                <a16:creationId xmlns:a16="http://schemas.microsoft.com/office/drawing/2014/main" id="{1013C84B-4460-4CE2-B55C-20AD15C24800}"/>
              </a:ext>
            </a:extLst>
          </p:cNvPr>
          <p:cNvGrpSpPr/>
          <p:nvPr/>
        </p:nvGrpSpPr>
        <p:grpSpPr>
          <a:xfrm>
            <a:off x="7141011" y="3010305"/>
            <a:ext cx="1810204" cy="1670114"/>
            <a:chOff x="7020272" y="2606046"/>
            <a:chExt cx="1810204" cy="1670114"/>
          </a:xfrm>
        </p:grpSpPr>
        <p:grpSp>
          <p:nvGrpSpPr>
            <p:cNvPr id="31" name="그룹 30">
              <a:extLst>
                <a:ext uri="{FF2B5EF4-FFF2-40B4-BE49-F238E27FC236}">
                  <a16:creationId xmlns:a16="http://schemas.microsoft.com/office/drawing/2014/main" id="{949185E6-DC56-4C36-B763-E3CD2808C20D}"/>
                </a:ext>
              </a:extLst>
            </p:cNvPr>
            <p:cNvGrpSpPr/>
            <p:nvPr/>
          </p:nvGrpSpPr>
          <p:grpSpPr>
            <a:xfrm>
              <a:off x="7020272" y="2606046"/>
              <a:ext cx="1078413" cy="1078412"/>
              <a:chOff x="6875205" y="2556624"/>
              <a:chExt cx="1664397" cy="1664396"/>
            </a:xfrm>
          </p:grpSpPr>
          <p:grpSp>
            <p:nvGrpSpPr>
              <p:cNvPr id="10" name="그룹 9">
                <a:extLst>
                  <a:ext uri="{FF2B5EF4-FFF2-40B4-BE49-F238E27FC236}">
                    <a16:creationId xmlns:a16="http://schemas.microsoft.com/office/drawing/2014/main" id="{5CA9D2B4-7076-42C4-8B18-629519F6E068}"/>
                  </a:ext>
                </a:extLst>
              </p:cNvPr>
              <p:cNvGrpSpPr/>
              <p:nvPr/>
            </p:nvGrpSpPr>
            <p:grpSpPr>
              <a:xfrm>
                <a:off x="6875205" y="2556624"/>
                <a:ext cx="1664397" cy="1664396"/>
                <a:chOff x="6419319" y="2470855"/>
                <a:chExt cx="2160241" cy="2160240"/>
              </a:xfrm>
            </p:grpSpPr>
            <p:sp>
              <p:nvSpPr>
                <p:cNvPr id="9" name="직사각형 8">
                  <a:extLst>
                    <a:ext uri="{FF2B5EF4-FFF2-40B4-BE49-F238E27FC236}">
                      <a16:creationId xmlns:a16="http://schemas.microsoft.com/office/drawing/2014/main" id="{98BB95BF-F8D1-41C6-8C69-FFD6BA157A47}"/>
                    </a:ext>
                  </a:extLst>
                </p:cNvPr>
                <p:cNvSpPr/>
                <p:nvPr/>
              </p:nvSpPr>
              <p:spPr>
                <a:xfrm>
                  <a:off x="6419319" y="2470855"/>
                  <a:ext cx="72008" cy="21602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2" name="직사각형 11">
                  <a:extLst>
                    <a:ext uri="{FF2B5EF4-FFF2-40B4-BE49-F238E27FC236}">
                      <a16:creationId xmlns:a16="http://schemas.microsoft.com/office/drawing/2014/main" id="{1083302F-E892-4698-8567-D0E1B26661F0}"/>
                    </a:ext>
                  </a:extLst>
                </p:cNvPr>
                <p:cNvSpPr/>
                <p:nvPr/>
              </p:nvSpPr>
              <p:spPr>
                <a:xfrm rot="5400000">
                  <a:off x="7463436" y="3514971"/>
                  <a:ext cx="72008" cy="216024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sp>
            <p:nvSpPr>
              <p:cNvPr id="11" name="타원 10">
                <a:extLst>
                  <a:ext uri="{FF2B5EF4-FFF2-40B4-BE49-F238E27FC236}">
                    <a16:creationId xmlns:a16="http://schemas.microsoft.com/office/drawing/2014/main" id="{8AEE82EB-6301-41CA-8253-4814E6F14AB0}"/>
                  </a:ext>
                </a:extLst>
              </p:cNvPr>
              <p:cNvSpPr/>
              <p:nvPr/>
            </p:nvSpPr>
            <p:spPr>
              <a:xfrm>
                <a:off x="7185379" y="3640698"/>
                <a:ext cx="144016" cy="14401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5" name="타원 14">
                <a:extLst>
                  <a:ext uri="{FF2B5EF4-FFF2-40B4-BE49-F238E27FC236}">
                    <a16:creationId xmlns:a16="http://schemas.microsoft.com/office/drawing/2014/main" id="{A96EF19A-E52A-47A3-8546-EBEB3D8622BB}"/>
                  </a:ext>
                </a:extLst>
              </p:cNvPr>
              <p:cNvSpPr/>
              <p:nvPr/>
            </p:nvSpPr>
            <p:spPr>
              <a:xfrm>
                <a:off x="7452320" y="3126123"/>
                <a:ext cx="144016" cy="144016"/>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6" name="타원 15">
                <a:extLst>
                  <a:ext uri="{FF2B5EF4-FFF2-40B4-BE49-F238E27FC236}">
                    <a16:creationId xmlns:a16="http://schemas.microsoft.com/office/drawing/2014/main" id="{02E78AA7-00D0-4283-ACE3-11A48491DAED}"/>
                  </a:ext>
                </a:extLst>
              </p:cNvPr>
              <p:cNvSpPr/>
              <p:nvPr/>
            </p:nvSpPr>
            <p:spPr>
              <a:xfrm>
                <a:off x="7814326" y="3712706"/>
                <a:ext cx="144016" cy="14401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7" name="타원 16">
                <a:extLst>
                  <a:ext uri="{FF2B5EF4-FFF2-40B4-BE49-F238E27FC236}">
                    <a16:creationId xmlns:a16="http://schemas.microsoft.com/office/drawing/2014/main" id="{04FAEB7D-C6B7-4866-B0D5-774B7207B963}"/>
                  </a:ext>
                </a:extLst>
              </p:cNvPr>
              <p:cNvSpPr/>
              <p:nvPr/>
            </p:nvSpPr>
            <p:spPr>
              <a:xfrm>
                <a:off x="8172400" y="2708920"/>
                <a:ext cx="144016" cy="144016"/>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19" name="직선 연결선 18">
                <a:extLst>
                  <a:ext uri="{FF2B5EF4-FFF2-40B4-BE49-F238E27FC236}">
                    <a16:creationId xmlns:a16="http://schemas.microsoft.com/office/drawing/2014/main" id="{600CE2A8-2994-4433-932F-E9CF18BC9932}"/>
                  </a:ext>
                </a:extLst>
              </p:cNvPr>
              <p:cNvCxnSpPr>
                <a:cxnSpLocks/>
                <a:stCxn id="11" idx="7"/>
                <a:endCxn id="15" idx="3"/>
              </p:cNvCxnSpPr>
              <p:nvPr/>
            </p:nvCxnSpPr>
            <p:spPr>
              <a:xfrm flipV="1">
                <a:off x="7308304" y="3249048"/>
                <a:ext cx="165107" cy="41274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직선 연결선 26">
                <a:extLst>
                  <a:ext uri="{FF2B5EF4-FFF2-40B4-BE49-F238E27FC236}">
                    <a16:creationId xmlns:a16="http://schemas.microsoft.com/office/drawing/2014/main" id="{960A8FEA-531C-49AC-A5BF-7618FE6042A0}"/>
                  </a:ext>
                </a:extLst>
              </p:cNvPr>
              <p:cNvCxnSpPr>
                <a:stCxn id="15" idx="5"/>
                <a:endCxn id="16" idx="1"/>
              </p:cNvCxnSpPr>
              <p:nvPr/>
            </p:nvCxnSpPr>
            <p:spPr>
              <a:xfrm>
                <a:off x="7575245" y="3249048"/>
                <a:ext cx="260172" cy="48474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직선 연결선 28">
                <a:extLst>
                  <a:ext uri="{FF2B5EF4-FFF2-40B4-BE49-F238E27FC236}">
                    <a16:creationId xmlns:a16="http://schemas.microsoft.com/office/drawing/2014/main" id="{344917FD-C0BA-401F-AB9B-CB1919F146E3}"/>
                  </a:ext>
                </a:extLst>
              </p:cNvPr>
              <p:cNvCxnSpPr>
                <a:stCxn id="16" idx="0"/>
                <a:endCxn id="17" idx="3"/>
              </p:cNvCxnSpPr>
              <p:nvPr/>
            </p:nvCxnSpPr>
            <p:spPr>
              <a:xfrm flipV="1">
                <a:off x="7886334" y="2831845"/>
                <a:ext cx="307157" cy="88086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pic>
          <p:nvPicPr>
            <p:cNvPr id="64" name="그림 63">
              <a:extLst>
                <a:ext uri="{FF2B5EF4-FFF2-40B4-BE49-F238E27FC236}">
                  <a16:creationId xmlns:a16="http://schemas.microsoft.com/office/drawing/2014/main" id="{768BA492-51FE-43C8-BBDC-B6B3F3B03706}"/>
                </a:ext>
              </a:extLst>
            </p:cNvPr>
            <p:cNvPicPr>
              <a:picLocks noChangeAspect="1"/>
            </p:cNvPicPr>
            <p:nvPr/>
          </p:nvPicPr>
          <p:blipFill>
            <a:blip r:embed="rId7"/>
            <a:srcRect l="167" r="312"/>
            <a:stretch>
              <a:fillRect/>
            </a:stretch>
          </p:blipFill>
          <p:spPr>
            <a:xfrm>
              <a:off x="7742692" y="3183150"/>
              <a:ext cx="1087784" cy="1093010"/>
            </a:xfrm>
            <a:custGeom>
              <a:avLst/>
              <a:gdLst>
                <a:gd name="connsiteX0" fmla="*/ 1421918 w 2843836"/>
                <a:gd name="connsiteY0" fmla="*/ 0 h 2857500"/>
                <a:gd name="connsiteX1" fmla="*/ 2843836 w 2843836"/>
                <a:gd name="connsiteY1" fmla="*/ 1428750 h 2857500"/>
                <a:gd name="connsiteX2" fmla="*/ 1421918 w 2843836"/>
                <a:gd name="connsiteY2" fmla="*/ 2857500 h 2857500"/>
                <a:gd name="connsiteX3" fmla="*/ 0 w 2843836"/>
                <a:gd name="connsiteY3" fmla="*/ 1428750 h 2857500"/>
                <a:gd name="connsiteX4" fmla="*/ 1421918 w 2843836"/>
                <a:gd name="connsiteY4" fmla="*/ 0 h 28575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43836" h="2857500">
                  <a:moveTo>
                    <a:pt x="1421918" y="0"/>
                  </a:moveTo>
                  <a:cubicBezTo>
                    <a:pt x="2207222" y="0"/>
                    <a:pt x="2843836" y="639673"/>
                    <a:pt x="2843836" y="1428750"/>
                  </a:cubicBezTo>
                  <a:cubicBezTo>
                    <a:pt x="2843836" y="2217827"/>
                    <a:pt x="2207222" y="2857500"/>
                    <a:pt x="1421918" y="2857500"/>
                  </a:cubicBezTo>
                  <a:cubicBezTo>
                    <a:pt x="636614" y="2857500"/>
                    <a:pt x="0" y="2217827"/>
                    <a:pt x="0" y="1428750"/>
                  </a:cubicBezTo>
                  <a:cubicBezTo>
                    <a:pt x="0" y="639673"/>
                    <a:pt x="636614" y="0"/>
                    <a:pt x="1421918" y="0"/>
                  </a:cubicBezTo>
                  <a:close/>
                </a:path>
              </a:pathLst>
            </a:custGeom>
          </p:spPr>
        </p:pic>
      </p:grpSp>
      <p:sp>
        <p:nvSpPr>
          <p:cNvPr id="33" name="TextBox 32">
            <a:extLst>
              <a:ext uri="{FF2B5EF4-FFF2-40B4-BE49-F238E27FC236}">
                <a16:creationId xmlns:a16="http://schemas.microsoft.com/office/drawing/2014/main" id="{882581F0-C8FD-447D-9EE7-8CA13016676F}"/>
              </a:ext>
            </a:extLst>
          </p:cNvPr>
          <p:cNvSpPr txBox="1"/>
          <p:nvPr/>
        </p:nvSpPr>
        <p:spPr>
          <a:xfrm>
            <a:off x="324838" y="1409144"/>
            <a:ext cx="4548746" cy="523220"/>
          </a:xfrm>
          <a:prstGeom prst="rect">
            <a:avLst/>
          </a:prstGeom>
          <a:noFill/>
        </p:spPr>
        <p:txBody>
          <a:bodyPr wrap="none" rtlCol="0">
            <a:spAutoFit/>
          </a:bodyPr>
          <a:lstStyle/>
          <a:p>
            <a:r>
              <a:rPr lang="en-US" altLang="ko-KR" sz="2800" b="1" dirty="0">
                <a:latin typeface="Times New Roman" panose="02020603050405020304" pitchFamily="18" charset="0"/>
                <a:cs typeface="Times New Roman" panose="02020603050405020304" pitchFamily="18" charset="0"/>
              </a:rPr>
              <a:t>To accomplish the objectives</a:t>
            </a:r>
            <a:endParaRPr lang="ko-KR" altLang="en-US"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40927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직사각형 1">
            <a:extLst>
              <a:ext uri="{FF2B5EF4-FFF2-40B4-BE49-F238E27FC236}">
                <a16:creationId xmlns:a16="http://schemas.microsoft.com/office/drawing/2014/main" id="{6004F315-FF9D-42A7-95E3-A5938D0D176D}"/>
              </a:ext>
            </a:extLst>
          </p:cNvPr>
          <p:cNvSpPr/>
          <p:nvPr/>
        </p:nvSpPr>
        <p:spPr>
          <a:xfrm>
            <a:off x="251520" y="1417711"/>
            <a:ext cx="3360151" cy="523220"/>
          </a:xfrm>
          <a:prstGeom prst="rect">
            <a:avLst/>
          </a:prstGeom>
        </p:spPr>
        <p:txBody>
          <a:bodyPr wrap="none">
            <a:spAutoFit/>
          </a:bodyPr>
          <a:lstStyle/>
          <a:p>
            <a:r>
              <a:rPr lang="en-US" altLang="ko-KR" sz="2800" b="1" dirty="0">
                <a:latin typeface="Times New Roman" panose="02020603050405020304" pitchFamily="18" charset="0"/>
                <a:ea typeface="SimSun" panose="02010600030101010101" pitchFamily="2" charset="-122"/>
                <a:cs typeface="Times New Roman" panose="02020603050405020304" pitchFamily="18" charset="0"/>
              </a:rPr>
              <a:t>NARAST Modalities</a:t>
            </a:r>
            <a:endParaRPr lang="ko-KR" altLang="en-US" sz="2800" dirty="0">
              <a:latin typeface="Times New Roman" panose="02020603050405020304" pitchFamily="18" charset="0"/>
              <a:cs typeface="Times New Roman" panose="02020603050405020304" pitchFamily="18" charset="0"/>
            </a:endParaRPr>
          </a:p>
        </p:txBody>
      </p:sp>
      <p:grpSp>
        <p:nvGrpSpPr>
          <p:cNvPr id="8" name="그룹 7">
            <a:extLst>
              <a:ext uri="{FF2B5EF4-FFF2-40B4-BE49-F238E27FC236}">
                <a16:creationId xmlns:a16="http://schemas.microsoft.com/office/drawing/2014/main" id="{E06BAFD5-B0B8-4BF0-BC00-99DF870FC4DC}"/>
              </a:ext>
            </a:extLst>
          </p:cNvPr>
          <p:cNvGrpSpPr/>
          <p:nvPr/>
        </p:nvGrpSpPr>
        <p:grpSpPr>
          <a:xfrm>
            <a:off x="395536" y="2688885"/>
            <a:ext cx="2544671" cy="2859126"/>
            <a:chOff x="430261" y="2319553"/>
            <a:chExt cx="2544671" cy="2859126"/>
          </a:xfrm>
        </p:grpSpPr>
        <p:grpSp>
          <p:nvGrpSpPr>
            <p:cNvPr id="5" name="그룹 4">
              <a:extLst>
                <a:ext uri="{FF2B5EF4-FFF2-40B4-BE49-F238E27FC236}">
                  <a16:creationId xmlns:a16="http://schemas.microsoft.com/office/drawing/2014/main" id="{362ECFD1-F719-4340-92AC-FE7D30EAC1BD}"/>
                </a:ext>
              </a:extLst>
            </p:cNvPr>
            <p:cNvGrpSpPr/>
            <p:nvPr/>
          </p:nvGrpSpPr>
          <p:grpSpPr>
            <a:xfrm>
              <a:off x="514465" y="2319553"/>
              <a:ext cx="2376264" cy="2376264"/>
              <a:chOff x="502108" y="2319553"/>
              <a:chExt cx="2376264" cy="2376264"/>
            </a:xfrm>
          </p:grpSpPr>
          <p:sp>
            <p:nvSpPr>
              <p:cNvPr id="4" name="타원 3">
                <a:extLst>
                  <a:ext uri="{FF2B5EF4-FFF2-40B4-BE49-F238E27FC236}">
                    <a16:creationId xmlns:a16="http://schemas.microsoft.com/office/drawing/2014/main" id="{56D1E8B7-1FBC-41BF-85C8-5BA41E6E8847}"/>
                  </a:ext>
                </a:extLst>
              </p:cNvPr>
              <p:cNvSpPr/>
              <p:nvPr/>
            </p:nvSpPr>
            <p:spPr>
              <a:xfrm>
                <a:off x="502108" y="2319553"/>
                <a:ext cx="2376264" cy="2376264"/>
              </a:xfrm>
              <a:prstGeom prst="ellipse">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4098" name="Picture 2" descr="Captain Pilot iconì ëí ì´ë¯¸ì§ ê²ìê²°ê³¼">
                <a:extLst>
                  <a:ext uri="{FF2B5EF4-FFF2-40B4-BE49-F238E27FC236}">
                    <a16:creationId xmlns:a16="http://schemas.microsoft.com/office/drawing/2014/main" id="{96652ABF-C403-4F45-8F7B-5126D5CB7F0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0140" y="2528900"/>
                <a:ext cx="1800200" cy="1800200"/>
              </a:xfrm>
              <a:prstGeom prst="rect">
                <a:avLst/>
              </a:prstGeom>
              <a:noFill/>
              <a:extLst>
                <a:ext uri="{909E8E84-426E-40DD-AFC4-6F175D3DCCD1}">
                  <a14:hiddenFill xmlns:a14="http://schemas.microsoft.com/office/drawing/2010/main">
                    <a:solidFill>
                      <a:srgbClr val="FFFFFF"/>
                    </a:solidFill>
                  </a14:hiddenFill>
                </a:ext>
              </a:extLst>
            </p:spPr>
          </p:pic>
        </p:grpSp>
        <p:sp>
          <p:nvSpPr>
            <p:cNvPr id="6" name="TextBox 5">
              <a:extLst>
                <a:ext uri="{FF2B5EF4-FFF2-40B4-BE49-F238E27FC236}">
                  <a16:creationId xmlns:a16="http://schemas.microsoft.com/office/drawing/2014/main" id="{AD88B1D0-0C02-4741-B3B3-2E6B5048E715}"/>
                </a:ext>
              </a:extLst>
            </p:cNvPr>
            <p:cNvSpPr txBox="1"/>
            <p:nvPr/>
          </p:nvSpPr>
          <p:spPr>
            <a:xfrm>
              <a:off x="430261" y="4809347"/>
              <a:ext cx="2544671" cy="369332"/>
            </a:xfrm>
            <a:prstGeom prst="rect">
              <a:avLst/>
            </a:prstGeom>
            <a:noFill/>
          </p:spPr>
          <p:txBody>
            <a:bodyPr wrap="none" rtlCol="0">
              <a:spAutoFit/>
            </a:bodyPr>
            <a:lstStyle/>
            <a:p>
              <a:r>
                <a:rPr lang="en-US" altLang="ko-KR" b="1" dirty="0">
                  <a:latin typeface="Times New Roman" panose="02020603050405020304" pitchFamily="18" charset="0"/>
                  <a:cs typeface="Times New Roman" panose="02020603050405020304" pitchFamily="18" charset="0"/>
                </a:rPr>
                <a:t>Chief Technical Advisor</a:t>
              </a:r>
              <a:endParaRPr lang="ko-KR" altLang="en-US" b="1" dirty="0">
                <a:latin typeface="Times New Roman" panose="02020603050405020304" pitchFamily="18" charset="0"/>
                <a:cs typeface="Times New Roman" panose="02020603050405020304" pitchFamily="18" charset="0"/>
              </a:endParaRPr>
            </a:p>
          </p:txBody>
        </p:sp>
      </p:grpSp>
      <p:pic>
        <p:nvPicPr>
          <p:cNvPr id="12" name="그림 11">
            <a:extLst>
              <a:ext uri="{FF2B5EF4-FFF2-40B4-BE49-F238E27FC236}">
                <a16:creationId xmlns:a16="http://schemas.microsoft.com/office/drawing/2014/main" id="{7A55C54F-4D37-45C0-9009-2B83997EAEDB}"/>
              </a:ext>
            </a:extLst>
          </p:cNvPr>
          <p:cNvPicPr>
            <a:picLocks noChangeAspect="1"/>
          </p:cNvPicPr>
          <p:nvPr/>
        </p:nvPicPr>
        <p:blipFill>
          <a:blip r:embed="rId4"/>
          <a:stretch>
            <a:fillRect/>
          </a:stretch>
        </p:blipFill>
        <p:spPr>
          <a:xfrm>
            <a:off x="3375038" y="2688885"/>
            <a:ext cx="2376264" cy="2376264"/>
          </a:xfrm>
          <a:prstGeom prst="rect">
            <a:avLst/>
          </a:prstGeom>
        </p:spPr>
      </p:pic>
      <p:grpSp>
        <p:nvGrpSpPr>
          <p:cNvPr id="19" name="그룹 18">
            <a:extLst>
              <a:ext uri="{FF2B5EF4-FFF2-40B4-BE49-F238E27FC236}">
                <a16:creationId xmlns:a16="http://schemas.microsoft.com/office/drawing/2014/main" id="{2E3B4F3D-FAF2-4869-920D-50C63CC7B2B4}"/>
              </a:ext>
            </a:extLst>
          </p:cNvPr>
          <p:cNvGrpSpPr/>
          <p:nvPr/>
        </p:nvGrpSpPr>
        <p:grpSpPr>
          <a:xfrm>
            <a:off x="6104803" y="2699562"/>
            <a:ext cx="2559457" cy="2367939"/>
            <a:chOff x="125968" y="1696182"/>
            <a:chExt cx="2559457" cy="2367939"/>
          </a:xfrm>
        </p:grpSpPr>
        <p:pic>
          <p:nvPicPr>
            <p:cNvPr id="21" name="그래픽 20" descr="도구">
              <a:extLst>
                <a:ext uri="{FF2B5EF4-FFF2-40B4-BE49-F238E27FC236}">
                  <a16:creationId xmlns:a16="http://schemas.microsoft.com/office/drawing/2014/main" id="{2FC54903-6EC2-4449-95D1-8B0D1F492404}"/>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1657752" y="2850760"/>
              <a:ext cx="1027673" cy="1027673"/>
            </a:xfrm>
            <a:prstGeom prst="rect">
              <a:avLst/>
            </a:prstGeom>
          </p:spPr>
        </p:pic>
        <p:grpSp>
          <p:nvGrpSpPr>
            <p:cNvPr id="22" name="그룹 21">
              <a:extLst>
                <a:ext uri="{FF2B5EF4-FFF2-40B4-BE49-F238E27FC236}">
                  <a16:creationId xmlns:a16="http://schemas.microsoft.com/office/drawing/2014/main" id="{4AC2321C-2C7A-495E-A5CE-8DC7FA4CDAF8}"/>
                </a:ext>
              </a:extLst>
            </p:cNvPr>
            <p:cNvGrpSpPr/>
            <p:nvPr/>
          </p:nvGrpSpPr>
          <p:grpSpPr>
            <a:xfrm>
              <a:off x="125968" y="2693376"/>
              <a:ext cx="1370745" cy="1370745"/>
              <a:chOff x="-84841" y="2204864"/>
              <a:chExt cx="1370745" cy="1370745"/>
            </a:xfrm>
          </p:grpSpPr>
          <p:pic>
            <p:nvPicPr>
              <p:cNvPr id="23" name="그래픽 22" descr="단일 톱니바퀴">
                <a:extLst>
                  <a:ext uri="{FF2B5EF4-FFF2-40B4-BE49-F238E27FC236}">
                    <a16:creationId xmlns:a16="http://schemas.microsoft.com/office/drawing/2014/main" id="{795DD86C-396D-4447-88E2-105DC12E1799}"/>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4841" y="2204864"/>
                <a:ext cx="1370745" cy="1370745"/>
              </a:xfrm>
              <a:prstGeom prst="rect">
                <a:avLst/>
              </a:prstGeom>
            </p:spPr>
          </p:pic>
          <p:pic>
            <p:nvPicPr>
              <p:cNvPr id="24" name="그래픽 23" descr="비행기">
                <a:extLst>
                  <a:ext uri="{FF2B5EF4-FFF2-40B4-BE49-F238E27FC236}">
                    <a16:creationId xmlns:a16="http://schemas.microsoft.com/office/drawing/2014/main" id="{D92B41C4-FFAF-40F7-AAD1-D82F5BBBA302}"/>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rot="18313723">
                <a:off x="-29328" y="2300506"/>
                <a:ext cx="1259718" cy="1259718"/>
              </a:xfrm>
              <a:prstGeom prst="rect">
                <a:avLst/>
              </a:prstGeom>
            </p:spPr>
          </p:pic>
        </p:grpSp>
        <p:pic>
          <p:nvPicPr>
            <p:cNvPr id="25" name="그래픽 24" descr="비행기">
              <a:extLst>
                <a:ext uri="{FF2B5EF4-FFF2-40B4-BE49-F238E27FC236}">
                  <a16:creationId xmlns:a16="http://schemas.microsoft.com/office/drawing/2014/main" id="{86F03479-FD4F-4742-ABE4-5CB2A9F821E6}"/>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2986009">
              <a:off x="972205" y="1865568"/>
              <a:ext cx="1350948" cy="1350948"/>
            </a:xfrm>
            <a:prstGeom prst="rect">
              <a:avLst/>
            </a:prstGeom>
          </p:spPr>
        </p:pic>
        <p:pic>
          <p:nvPicPr>
            <p:cNvPr id="20" name="그래픽 19" descr="비행기">
              <a:extLst>
                <a:ext uri="{FF2B5EF4-FFF2-40B4-BE49-F238E27FC236}">
                  <a16:creationId xmlns:a16="http://schemas.microsoft.com/office/drawing/2014/main" id="{6FDEABB9-6CBA-440C-8309-61632F0A2B73}"/>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rot="2986009">
              <a:off x="886419" y="1696182"/>
              <a:ext cx="1350948" cy="1350948"/>
            </a:xfrm>
            <a:prstGeom prst="rect">
              <a:avLst/>
            </a:prstGeom>
          </p:spPr>
        </p:pic>
      </p:grpSp>
      <p:sp>
        <p:nvSpPr>
          <p:cNvPr id="26" name="TextBox 25">
            <a:extLst>
              <a:ext uri="{FF2B5EF4-FFF2-40B4-BE49-F238E27FC236}">
                <a16:creationId xmlns:a16="http://schemas.microsoft.com/office/drawing/2014/main" id="{085BCD9A-FC88-41F9-A20C-6B85E530C87B}"/>
              </a:ext>
            </a:extLst>
          </p:cNvPr>
          <p:cNvSpPr txBox="1"/>
          <p:nvPr/>
        </p:nvSpPr>
        <p:spPr>
          <a:xfrm>
            <a:off x="3418450" y="5178679"/>
            <a:ext cx="2307106" cy="369332"/>
          </a:xfrm>
          <a:prstGeom prst="rect">
            <a:avLst/>
          </a:prstGeom>
          <a:noFill/>
        </p:spPr>
        <p:txBody>
          <a:bodyPr wrap="none" rtlCol="0">
            <a:spAutoFit/>
          </a:bodyPr>
          <a:lstStyle/>
          <a:p>
            <a:pPr algn="ctr"/>
            <a:r>
              <a:rPr lang="en-US" altLang="ko-KR" b="1" dirty="0">
                <a:latin typeface="Times New Roman" panose="02020603050405020304" pitchFamily="18" charset="0"/>
                <a:cs typeface="Times New Roman" panose="02020603050405020304" pitchFamily="18" charset="0"/>
              </a:rPr>
              <a:t>Regulatory Authority</a:t>
            </a:r>
            <a:endParaRPr lang="ko-KR" altLang="en-US" b="1" dirty="0">
              <a:latin typeface="Times New Roman" panose="02020603050405020304" pitchFamily="18" charset="0"/>
              <a:cs typeface="Times New Roman" panose="02020603050405020304" pitchFamily="18" charset="0"/>
            </a:endParaRPr>
          </a:p>
        </p:txBody>
      </p:sp>
      <p:sp>
        <p:nvSpPr>
          <p:cNvPr id="27" name="TextBox 26">
            <a:extLst>
              <a:ext uri="{FF2B5EF4-FFF2-40B4-BE49-F238E27FC236}">
                <a16:creationId xmlns:a16="http://schemas.microsoft.com/office/drawing/2014/main" id="{778EF474-8034-45F6-9C4B-C90DC99DCF43}"/>
              </a:ext>
            </a:extLst>
          </p:cNvPr>
          <p:cNvSpPr txBox="1"/>
          <p:nvPr/>
        </p:nvSpPr>
        <p:spPr>
          <a:xfrm>
            <a:off x="6257906" y="5178679"/>
            <a:ext cx="2435283" cy="369332"/>
          </a:xfrm>
          <a:prstGeom prst="rect">
            <a:avLst/>
          </a:prstGeom>
          <a:noFill/>
        </p:spPr>
        <p:txBody>
          <a:bodyPr wrap="none" rtlCol="0">
            <a:spAutoFit/>
          </a:bodyPr>
          <a:lstStyle/>
          <a:p>
            <a:pPr algn="ctr"/>
            <a:r>
              <a:rPr lang="en-US" altLang="ko-KR" b="1" dirty="0">
                <a:latin typeface="Times New Roman" panose="02020603050405020304" pitchFamily="18" charset="0"/>
                <a:cs typeface="Times New Roman" panose="02020603050405020304" pitchFamily="18" charset="0"/>
              </a:rPr>
              <a:t>Industry organizations</a:t>
            </a:r>
            <a:endParaRPr lang="ko-KR" altLang="en-US"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354412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4" name="그룹 33">
            <a:extLst>
              <a:ext uri="{FF2B5EF4-FFF2-40B4-BE49-F238E27FC236}">
                <a16:creationId xmlns:a16="http://schemas.microsoft.com/office/drawing/2014/main" id="{31F196ED-1CC7-489A-811E-FF1AA07C4CE8}"/>
              </a:ext>
            </a:extLst>
          </p:cNvPr>
          <p:cNvGrpSpPr/>
          <p:nvPr/>
        </p:nvGrpSpPr>
        <p:grpSpPr>
          <a:xfrm>
            <a:off x="251520" y="2815051"/>
            <a:ext cx="2664296" cy="2420266"/>
            <a:chOff x="623658" y="2625791"/>
            <a:chExt cx="2664296" cy="2420266"/>
          </a:xfrm>
        </p:grpSpPr>
        <p:grpSp>
          <p:nvGrpSpPr>
            <p:cNvPr id="5" name="그룹 4">
              <a:extLst>
                <a:ext uri="{FF2B5EF4-FFF2-40B4-BE49-F238E27FC236}">
                  <a16:creationId xmlns:a16="http://schemas.microsoft.com/office/drawing/2014/main" id="{A05C39F8-FCA1-4EAB-92AC-5F1A38664E2A}"/>
                </a:ext>
              </a:extLst>
            </p:cNvPr>
            <p:cNvGrpSpPr/>
            <p:nvPr/>
          </p:nvGrpSpPr>
          <p:grpSpPr>
            <a:xfrm>
              <a:off x="817567" y="2625791"/>
              <a:ext cx="1980691" cy="1872855"/>
              <a:chOff x="3258189" y="2437942"/>
              <a:chExt cx="1980691" cy="1872855"/>
            </a:xfrm>
          </p:grpSpPr>
          <p:pic>
            <p:nvPicPr>
              <p:cNvPr id="6" name="Picture 4" descr="safetyì ëí ì´ë¯¸ì§ ê²ìê²°ê³¼">
                <a:extLst>
                  <a:ext uri="{FF2B5EF4-FFF2-40B4-BE49-F238E27FC236}">
                    <a16:creationId xmlns:a16="http://schemas.microsoft.com/office/drawing/2014/main" id="{D0D8297C-4CA3-4C10-BEC2-17A96A91F79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86003" y="2437942"/>
                <a:ext cx="1652877" cy="1664395"/>
              </a:xfrm>
              <a:prstGeom prst="rect">
                <a:avLst/>
              </a:prstGeom>
              <a:noFill/>
              <a:extLst>
                <a:ext uri="{909E8E84-426E-40DD-AFC4-6F175D3DCCD1}">
                  <a14:hiddenFill xmlns:a14="http://schemas.microsoft.com/office/drawing/2010/main">
                    <a:solidFill>
                      <a:srgbClr val="FFFFFF"/>
                    </a:solidFill>
                  </a14:hiddenFill>
                </a:ext>
              </a:extLst>
            </p:spPr>
          </p:pic>
          <p:pic>
            <p:nvPicPr>
              <p:cNvPr id="7" name="그래픽 6" descr="올린 손">
                <a:extLst>
                  <a:ext uri="{FF2B5EF4-FFF2-40B4-BE49-F238E27FC236}">
                    <a16:creationId xmlns:a16="http://schemas.microsoft.com/office/drawing/2014/main" id="{1D227B72-6F9D-4183-B251-402CE11AA2BD}"/>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3258189" y="3148491"/>
                <a:ext cx="1162306" cy="1162306"/>
              </a:xfrm>
              <a:prstGeom prst="rect">
                <a:avLst/>
              </a:prstGeom>
            </p:spPr>
          </p:pic>
        </p:grpSp>
        <p:sp>
          <p:nvSpPr>
            <p:cNvPr id="8" name="직사각형 7">
              <a:extLst>
                <a:ext uri="{FF2B5EF4-FFF2-40B4-BE49-F238E27FC236}">
                  <a16:creationId xmlns:a16="http://schemas.microsoft.com/office/drawing/2014/main" id="{49EBA2C9-DA38-4F1B-9DEE-089655207990}"/>
                </a:ext>
              </a:extLst>
            </p:cNvPr>
            <p:cNvSpPr/>
            <p:nvPr/>
          </p:nvSpPr>
          <p:spPr>
            <a:xfrm>
              <a:off x="623658" y="4645947"/>
              <a:ext cx="2664296" cy="400110"/>
            </a:xfrm>
            <a:prstGeom prst="rect">
              <a:avLst/>
            </a:prstGeom>
          </p:spPr>
          <p:txBody>
            <a:bodyPr wrap="square">
              <a:spAutoFit/>
            </a:bodyPr>
            <a:lstStyle/>
            <a:p>
              <a:pPr algn="ctr"/>
              <a:r>
                <a:rPr lang="en-US" altLang="ko-KR" sz="2000" b="1" dirty="0">
                  <a:latin typeface="Times New Roman" panose="02020603050405020304" pitchFamily="18" charset="0"/>
                  <a:cs typeface="Times New Roman" panose="02020603050405020304" pitchFamily="18" charset="0"/>
                </a:rPr>
                <a:t>Safety intervention</a:t>
              </a:r>
              <a:endParaRPr lang="ko-KR" altLang="en-US" sz="2000" b="1" dirty="0"/>
            </a:p>
          </p:txBody>
        </p:sp>
      </p:grpSp>
      <p:graphicFrame>
        <p:nvGraphicFramePr>
          <p:cNvPr id="37" name="다이어그램 36">
            <a:extLst>
              <a:ext uri="{FF2B5EF4-FFF2-40B4-BE49-F238E27FC236}">
                <a16:creationId xmlns:a16="http://schemas.microsoft.com/office/drawing/2014/main" id="{A1ED223A-AE3F-495F-8261-523EDB06B88F}"/>
              </a:ext>
            </a:extLst>
          </p:cNvPr>
          <p:cNvGraphicFramePr/>
          <p:nvPr>
            <p:extLst>
              <p:ext uri="{D42A27DB-BD31-4B8C-83A1-F6EECF244321}">
                <p14:modId xmlns:p14="http://schemas.microsoft.com/office/powerpoint/2010/main" val="1606856470"/>
              </p:ext>
            </p:extLst>
          </p:nvPr>
        </p:nvGraphicFramePr>
        <p:xfrm>
          <a:off x="2426120" y="2195276"/>
          <a:ext cx="4049969" cy="2621160"/>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38" name="직사각형 37">
            <a:extLst>
              <a:ext uri="{FF2B5EF4-FFF2-40B4-BE49-F238E27FC236}">
                <a16:creationId xmlns:a16="http://schemas.microsoft.com/office/drawing/2014/main" id="{6F9CC1A5-DB2A-4427-9EED-8E42297E60DD}"/>
              </a:ext>
            </a:extLst>
          </p:cNvPr>
          <p:cNvSpPr/>
          <p:nvPr/>
        </p:nvSpPr>
        <p:spPr>
          <a:xfrm>
            <a:off x="3241658" y="4896763"/>
            <a:ext cx="2660684" cy="338554"/>
          </a:xfrm>
          <a:prstGeom prst="rect">
            <a:avLst/>
          </a:prstGeom>
        </p:spPr>
        <p:txBody>
          <a:bodyPr wrap="square">
            <a:spAutoFit/>
          </a:bodyPr>
          <a:lstStyle/>
          <a:p>
            <a:pPr algn="ctr"/>
            <a:r>
              <a:rPr lang="en-US" altLang="ko-KR" sz="1600" b="1" dirty="0">
                <a:latin typeface="Times New Roman" panose="02020603050405020304" pitchFamily="18" charset="0"/>
                <a:cs typeface="Times New Roman" panose="02020603050405020304" pitchFamily="18" charset="0"/>
              </a:rPr>
              <a:t>GASP &amp; GASR</a:t>
            </a:r>
            <a:endParaRPr lang="ko-KR" altLang="en-US" sz="1600" b="1" dirty="0"/>
          </a:p>
        </p:txBody>
      </p:sp>
      <p:grpSp>
        <p:nvGrpSpPr>
          <p:cNvPr id="46" name="그룹 45">
            <a:extLst>
              <a:ext uri="{FF2B5EF4-FFF2-40B4-BE49-F238E27FC236}">
                <a16:creationId xmlns:a16="http://schemas.microsoft.com/office/drawing/2014/main" id="{2C9FBDC9-4E8D-4740-ADBD-BA717E9EA5BB}"/>
              </a:ext>
            </a:extLst>
          </p:cNvPr>
          <p:cNvGrpSpPr/>
          <p:nvPr/>
        </p:nvGrpSpPr>
        <p:grpSpPr>
          <a:xfrm>
            <a:off x="6249037" y="2877599"/>
            <a:ext cx="2660684" cy="2357718"/>
            <a:chOff x="6249037" y="2877599"/>
            <a:chExt cx="2660684" cy="2357718"/>
          </a:xfrm>
        </p:grpSpPr>
        <p:sp>
          <p:nvSpPr>
            <p:cNvPr id="20" name="직사각형 19">
              <a:extLst>
                <a:ext uri="{FF2B5EF4-FFF2-40B4-BE49-F238E27FC236}">
                  <a16:creationId xmlns:a16="http://schemas.microsoft.com/office/drawing/2014/main" id="{BBF2EED1-EC3D-41DF-9402-7D09C534ACDD}"/>
                </a:ext>
              </a:extLst>
            </p:cNvPr>
            <p:cNvSpPr/>
            <p:nvPr/>
          </p:nvSpPr>
          <p:spPr>
            <a:xfrm>
              <a:off x="6249037" y="4896763"/>
              <a:ext cx="2660684" cy="338554"/>
            </a:xfrm>
            <a:prstGeom prst="rect">
              <a:avLst/>
            </a:prstGeom>
          </p:spPr>
          <p:txBody>
            <a:bodyPr wrap="square">
              <a:spAutoFit/>
            </a:bodyPr>
            <a:lstStyle/>
            <a:p>
              <a:pPr algn="ctr"/>
              <a:r>
                <a:rPr lang="en-US" altLang="ko-KR" sz="1600" b="1" dirty="0">
                  <a:latin typeface="Times New Roman" panose="02020603050405020304" pitchFamily="18" charset="0"/>
                  <a:cs typeface="Times New Roman" panose="02020603050405020304" pitchFamily="18" charset="0"/>
                </a:rPr>
                <a:t>Priorities &amp; Targets</a:t>
              </a:r>
              <a:endParaRPr lang="ko-KR" altLang="en-US" sz="1600" b="1" dirty="0"/>
            </a:p>
          </p:txBody>
        </p:sp>
        <p:grpSp>
          <p:nvGrpSpPr>
            <p:cNvPr id="45" name="그룹 44">
              <a:extLst>
                <a:ext uri="{FF2B5EF4-FFF2-40B4-BE49-F238E27FC236}">
                  <a16:creationId xmlns:a16="http://schemas.microsoft.com/office/drawing/2014/main" id="{512FE220-62AE-4A22-B923-1796B5843178}"/>
                </a:ext>
              </a:extLst>
            </p:cNvPr>
            <p:cNvGrpSpPr/>
            <p:nvPr/>
          </p:nvGrpSpPr>
          <p:grpSpPr>
            <a:xfrm>
              <a:off x="6264601" y="2877599"/>
              <a:ext cx="2508648" cy="1785123"/>
              <a:chOff x="6264601" y="2877599"/>
              <a:chExt cx="2508648" cy="1785123"/>
            </a:xfrm>
          </p:grpSpPr>
          <p:sp>
            <p:nvSpPr>
              <p:cNvPr id="43" name="화살표: 오각형 42">
                <a:extLst>
                  <a:ext uri="{FF2B5EF4-FFF2-40B4-BE49-F238E27FC236}">
                    <a16:creationId xmlns:a16="http://schemas.microsoft.com/office/drawing/2014/main" id="{786AE1E3-30CF-49E2-A4DE-D3E23F636B9F}"/>
                  </a:ext>
                </a:extLst>
              </p:cNvPr>
              <p:cNvSpPr/>
              <p:nvPr/>
            </p:nvSpPr>
            <p:spPr>
              <a:xfrm>
                <a:off x="6494652" y="3727282"/>
                <a:ext cx="864548" cy="238068"/>
              </a:xfrm>
              <a:prstGeom prst="homePlate">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b="1">
                  <a:solidFill>
                    <a:schemeClr val="tx1"/>
                  </a:solidFill>
                  <a:latin typeface="Times New Roman" panose="02020603050405020304" pitchFamily="18" charset="0"/>
                  <a:cs typeface="Times New Roman" panose="02020603050405020304" pitchFamily="18" charset="0"/>
                </a:endParaRPr>
              </a:p>
            </p:txBody>
          </p:sp>
          <p:sp>
            <p:nvSpPr>
              <p:cNvPr id="44" name="화살표: 오각형 43">
                <a:extLst>
                  <a:ext uri="{FF2B5EF4-FFF2-40B4-BE49-F238E27FC236}">
                    <a16:creationId xmlns:a16="http://schemas.microsoft.com/office/drawing/2014/main" id="{5171EFD7-C647-486C-B2F1-F3311D5CE8E2}"/>
                  </a:ext>
                </a:extLst>
              </p:cNvPr>
              <p:cNvSpPr/>
              <p:nvPr/>
            </p:nvSpPr>
            <p:spPr>
              <a:xfrm>
                <a:off x="6485370" y="4335459"/>
                <a:ext cx="1222633" cy="238068"/>
              </a:xfrm>
              <a:prstGeom prst="homePlat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pic>
            <p:nvPicPr>
              <p:cNvPr id="36" name="그림 35">
                <a:extLst>
                  <a:ext uri="{FF2B5EF4-FFF2-40B4-BE49-F238E27FC236}">
                    <a16:creationId xmlns:a16="http://schemas.microsoft.com/office/drawing/2014/main" id="{25B74033-C8CC-4A91-B421-943E2BB3D929}"/>
                  </a:ext>
                </a:extLst>
              </p:cNvPr>
              <p:cNvPicPr>
                <a:picLocks noChangeAspect="1"/>
              </p:cNvPicPr>
              <p:nvPr/>
            </p:nvPicPr>
            <p:blipFill>
              <a:blip r:embed="rId11"/>
              <a:stretch>
                <a:fillRect/>
              </a:stretch>
            </p:blipFill>
            <p:spPr>
              <a:xfrm>
                <a:off x="7392571" y="2877599"/>
                <a:ext cx="1380678" cy="1380678"/>
              </a:xfrm>
              <a:prstGeom prst="rect">
                <a:avLst/>
              </a:prstGeom>
            </p:spPr>
          </p:pic>
          <p:sp>
            <p:nvSpPr>
              <p:cNvPr id="39" name="타원 38">
                <a:extLst>
                  <a:ext uri="{FF2B5EF4-FFF2-40B4-BE49-F238E27FC236}">
                    <a16:creationId xmlns:a16="http://schemas.microsoft.com/office/drawing/2014/main" id="{E3652C00-64D3-4BAC-BAA8-D4CEAD0B09F0}"/>
                  </a:ext>
                </a:extLst>
              </p:cNvPr>
              <p:cNvSpPr/>
              <p:nvPr/>
            </p:nvSpPr>
            <p:spPr>
              <a:xfrm>
                <a:off x="6273866" y="3024554"/>
                <a:ext cx="404445" cy="404445"/>
              </a:xfrm>
              <a:prstGeom prst="ellipse">
                <a:avLst/>
              </a:prstGeom>
              <a:solidFill>
                <a:srgbClr val="FF0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b="1" dirty="0">
                    <a:solidFill>
                      <a:schemeClr val="tx1"/>
                    </a:solidFill>
                    <a:latin typeface="Times New Roman" panose="02020603050405020304" pitchFamily="18" charset="0"/>
                    <a:cs typeface="Times New Roman" panose="02020603050405020304" pitchFamily="18" charset="0"/>
                  </a:rPr>
                  <a:t>1</a:t>
                </a:r>
                <a:endParaRPr lang="ko-KR" altLang="en-US" b="1" dirty="0">
                  <a:solidFill>
                    <a:schemeClr val="tx1"/>
                  </a:solidFill>
                  <a:latin typeface="Times New Roman" panose="02020603050405020304" pitchFamily="18" charset="0"/>
                  <a:cs typeface="Times New Roman" panose="02020603050405020304" pitchFamily="18" charset="0"/>
                </a:endParaRPr>
              </a:p>
            </p:txBody>
          </p:sp>
          <p:sp>
            <p:nvSpPr>
              <p:cNvPr id="40" name="타원 39">
                <a:extLst>
                  <a:ext uri="{FF2B5EF4-FFF2-40B4-BE49-F238E27FC236}">
                    <a16:creationId xmlns:a16="http://schemas.microsoft.com/office/drawing/2014/main" id="{2A6D165E-AB83-4033-9AD7-09205AA64134}"/>
                  </a:ext>
                </a:extLst>
              </p:cNvPr>
              <p:cNvSpPr/>
              <p:nvPr/>
            </p:nvSpPr>
            <p:spPr>
              <a:xfrm>
                <a:off x="6270778" y="3644093"/>
                <a:ext cx="404445" cy="404445"/>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b="1" dirty="0">
                    <a:solidFill>
                      <a:schemeClr val="tx1"/>
                    </a:solidFill>
                    <a:latin typeface="Times New Roman" panose="02020603050405020304" pitchFamily="18" charset="0"/>
                    <a:cs typeface="Times New Roman" panose="02020603050405020304" pitchFamily="18" charset="0"/>
                  </a:rPr>
                  <a:t>2</a:t>
                </a:r>
                <a:endParaRPr lang="ko-KR" altLang="en-US" b="1" dirty="0">
                  <a:solidFill>
                    <a:schemeClr val="tx1"/>
                  </a:solidFill>
                  <a:latin typeface="Times New Roman" panose="02020603050405020304" pitchFamily="18" charset="0"/>
                  <a:cs typeface="Times New Roman" panose="02020603050405020304" pitchFamily="18" charset="0"/>
                </a:endParaRPr>
              </a:p>
            </p:txBody>
          </p:sp>
          <p:sp>
            <p:nvSpPr>
              <p:cNvPr id="41" name="타원 40">
                <a:extLst>
                  <a:ext uri="{FF2B5EF4-FFF2-40B4-BE49-F238E27FC236}">
                    <a16:creationId xmlns:a16="http://schemas.microsoft.com/office/drawing/2014/main" id="{E7833365-644D-46BF-B005-05952575FA44}"/>
                  </a:ext>
                </a:extLst>
              </p:cNvPr>
              <p:cNvSpPr/>
              <p:nvPr/>
            </p:nvSpPr>
            <p:spPr>
              <a:xfrm>
                <a:off x="6264601" y="4258277"/>
                <a:ext cx="404445" cy="404445"/>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ko-KR" b="1" dirty="0">
                    <a:solidFill>
                      <a:schemeClr val="tx1"/>
                    </a:solidFill>
                    <a:latin typeface="Times New Roman" panose="02020603050405020304" pitchFamily="18" charset="0"/>
                    <a:cs typeface="Times New Roman" panose="02020603050405020304" pitchFamily="18" charset="0"/>
                  </a:rPr>
                  <a:t>3</a:t>
                </a:r>
                <a:endParaRPr lang="ko-KR" altLang="en-US" b="1" dirty="0">
                  <a:solidFill>
                    <a:schemeClr val="tx1"/>
                  </a:solidFill>
                  <a:latin typeface="Times New Roman" panose="02020603050405020304" pitchFamily="18" charset="0"/>
                  <a:cs typeface="Times New Roman" panose="02020603050405020304" pitchFamily="18" charset="0"/>
                </a:endParaRPr>
              </a:p>
            </p:txBody>
          </p:sp>
          <p:sp>
            <p:nvSpPr>
              <p:cNvPr id="42" name="화살표: 오각형 41">
                <a:extLst>
                  <a:ext uri="{FF2B5EF4-FFF2-40B4-BE49-F238E27FC236}">
                    <a16:creationId xmlns:a16="http://schemas.microsoft.com/office/drawing/2014/main" id="{B7CC3821-7F95-40E1-A706-90C12E2BBB43}"/>
                  </a:ext>
                </a:extLst>
              </p:cNvPr>
              <p:cNvSpPr/>
              <p:nvPr/>
            </p:nvSpPr>
            <p:spPr>
              <a:xfrm>
                <a:off x="6578943" y="3107743"/>
                <a:ext cx="517744" cy="238068"/>
              </a:xfrm>
              <a:prstGeom prst="homePlate">
                <a:avLst/>
              </a:prstGeom>
              <a:solidFill>
                <a:srgbClr val="FF333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grpSp>
      <p:sp>
        <p:nvSpPr>
          <p:cNvPr id="21" name="직사각형 20">
            <a:extLst>
              <a:ext uri="{FF2B5EF4-FFF2-40B4-BE49-F238E27FC236}">
                <a16:creationId xmlns:a16="http://schemas.microsoft.com/office/drawing/2014/main" id="{EE23D384-F1DB-4DFB-9129-CA8D9A37177F}"/>
              </a:ext>
            </a:extLst>
          </p:cNvPr>
          <p:cNvSpPr/>
          <p:nvPr/>
        </p:nvSpPr>
        <p:spPr>
          <a:xfrm>
            <a:off x="251520" y="1417711"/>
            <a:ext cx="4228978" cy="523220"/>
          </a:xfrm>
          <a:prstGeom prst="rect">
            <a:avLst/>
          </a:prstGeom>
        </p:spPr>
        <p:txBody>
          <a:bodyPr wrap="none">
            <a:spAutoFit/>
          </a:bodyPr>
          <a:lstStyle/>
          <a:p>
            <a:r>
              <a:rPr lang="en-US" altLang="ko-KR" sz="2800" b="1" dirty="0">
                <a:latin typeface="Times New Roman" panose="02020603050405020304" pitchFamily="18" charset="0"/>
                <a:ea typeface="SimSun" panose="02010600030101010101" pitchFamily="2" charset="-122"/>
                <a:cs typeface="Times New Roman" panose="02020603050405020304" pitchFamily="18" charset="0"/>
              </a:rPr>
              <a:t>NARAST will accomplish:</a:t>
            </a:r>
            <a:endParaRPr lang="ko-KR"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576832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그림 4">
            <a:extLst>
              <a:ext uri="{FF2B5EF4-FFF2-40B4-BE49-F238E27FC236}">
                <a16:creationId xmlns:a16="http://schemas.microsoft.com/office/drawing/2014/main" id="{BDA3DCEC-5499-4B08-89E2-DD8AD2AC9021}"/>
              </a:ext>
            </a:extLst>
          </p:cNvPr>
          <p:cNvPicPr>
            <a:picLocks noChangeAspect="1"/>
          </p:cNvPicPr>
          <p:nvPr/>
        </p:nvPicPr>
        <p:blipFill>
          <a:blip r:embed="rId3"/>
          <a:stretch>
            <a:fillRect/>
          </a:stretch>
        </p:blipFill>
        <p:spPr>
          <a:xfrm>
            <a:off x="4089624" y="2136549"/>
            <a:ext cx="2808312" cy="2808312"/>
          </a:xfrm>
          <a:prstGeom prst="rect">
            <a:avLst/>
          </a:prstGeom>
        </p:spPr>
      </p:pic>
      <p:pic>
        <p:nvPicPr>
          <p:cNvPr id="10" name="그림 9">
            <a:extLst>
              <a:ext uri="{FF2B5EF4-FFF2-40B4-BE49-F238E27FC236}">
                <a16:creationId xmlns:a16="http://schemas.microsoft.com/office/drawing/2014/main" id="{D3745EB8-3D77-4E9D-AB28-7ABF39166AEA}"/>
              </a:ext>
            </a:extLst>
          </p:cNvPr>
          <p:cNvPicPr>
            <a:picLocks noChangeAspect="1"/>
          </p:cNvPicPr>
          <p:nvPr/>
        </p:nvPicPr>
        <p:blipFill>
          <a:blip r:embed="rId4"/>
          <a:stretch>
            <a:fillRect/>
          </a:stretch>
        </p:blipFill>
        <p:spPr>
          <a:xfrm>
            <a:off x="395536" y="2702003"/>
            <a:ext cx="1500460" cy="1677401"/>
          </a:xfrm>
          <a:prstGeom prst="rect">
            <a:avLst/>
          </a:prstGeom>
        </p:spPr>
      </p:pic>
      <p:pic>
        <p:nvPicPr>
          <p:cNvPr id="14" name="그림 13">
            <a:extLst>
              <a:ext uri="{FF2B5EF4-FFF2-40B4-BE49-F238E27FC236}">
                <a16:creationId xmlns:a16="http://schemas.microsoft.com/office/drawing/2014/main" id="{BE71ADD1-BD74-48B9-B8A6-46998738B31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272368" y="2639970"/>
            <a:ext cx="1996541" cy="1996541"/>
          </a:xfrm>
          <a:prstGeom prst="rect">
            <a:avLst/>
          </a:prstGeom>
        </p:spPr>
      </p:pic>
      <p:pic>
        <p:nvPicPr>
          <p:cNvPr id="6" name="그림 5" descr="collaboration iconì ëí ì´ë¯¸ì§ ê²ìê²°ê³¼">
            <a:extLst>
              <a:ext uri="{FF2B5EF4-FFF2-40B4-BE49-F238E27FC236}">
                <a16:creationId xmlns:a16="http://schemas.microsoft.com/office/drawing/2014/main" id="{ACA5D88A-447D-427D-8480-F7058318B9C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l="735" t="735" r="735" b="735"/>
          <a:stretch>
            <a:fillRect/>
          </a:stretch>
        </p:blipFill>
        <p:spPr bwMode="auto">
          <a:xfrm>
            <a:off x="6840321" y="2503743"/>
            <a:ext cx="2073924" cy="2073924"/>
          </a:xfrm>
          <a:custGeom>
            <a:avLst/>
            <a:gdLst>
              <a:gd name="connsiteX0" fmla="*/ 2412268 w 4824536"/>
              <a:gd name="connsiteY0" fmla="*/ 0 h 4824536"/>
              <a:gd name="connsiteX1" fmla="*/ 4824536 w 4824536"/>
              <a:gd name="connsiteY1" fmla="*/ 2412268 h 4824536"/>
              <a:gd name="connsiteX2" fmla="*/ 2412268 w 4824536"/>
              <a:gd name="connsiteY2" fmla="*/ 4824536 h 4824536"/>
              <a:gd name="connsiteX3" fmla="*/ 0 w 4824536"/>
              <a:gd name="connsiteY3" fmla="*/ 2412268 h 4824536"/>
              <a:gd name="connsiteX4" fmla="*/ 2412268 w 4824536"/>
              <a:gd name="connsiteY4" fmla="*/ 0 h 48245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824536" h="4824536">
                <a:moveTo>
                  <a:pt x="2412268" y="0"/>
                </a:moveTo>
                <a:cubicBezTo>
                  <a:pt x="3744527" y="0"/>
                  <a:pt x="4824536" y="1080009"/>
                  <a:pt x="4824536" y="2412268"/>
                </a:cubicBezTo>
                <a:cubicBezTo>
                  <a:pt x="4824536" y="3744527"/>
                  <a:pt x="3744527" y="4824536"/>
                  <a:pt x="2412268" y="4824536"/>
                </a:cubicBezTo>
                <a:cubicBezTo>
                  <a:pt x="1080009" y="4824536"/>
                  <a:pt x="0" y="3744527"/>
                  <a:pt x="0" y="2412268"/>
                </a:cubicBezTo>
                <a:cubicBezTo>
                  <a:pt x="0" y="1080009"/>
                  <a:pt x="1080009" y="0"/>
                  <a:pt x="2412268" y="0"/>
                </a:cubicBezTo>
                <a:close/>
              </a:path>
            </a:pathLst>
          </a:custGeom>
          <a:noFill/>
          <a:extLst>
            <a:ext uri="{909E8E84-426E-40DD-AFC4-6F175D3DCCD1}">
              <a14:hiddenFill xmlns:a14="http://schemas.microsoft.com/office/drawing/2010/main">
                <a:solidFill>
                  <a:srgbClr val="FFFFFF"/>
                </a:solidFill>
              </a14:hiddenFill>
            </a:ext>
          </a:extLst>
        </p:spPr>
      </p:pic>
      <p:sp>
        <p:nvSpPr>
          <p:cNvPr id="16" name="직사각형 15">
            <a:extLst>
              <a:ext uri="{FF2B5EF4-FFF2-40B4-BE49-F238E27FC236}">
                <a16:creationId xmlns:a16="http://schemas.microsoft.com/office/drawing/2014/main" id="{32521003-02B0-48DF-9C67-279AD56AA723}"/>
              </a:ext>
            </a:extLst>
          </p:cNvPr>
          <p:cNvSpPr/>
          <p:nvPr/>
        </p:nvSpPr>
        <p:spPr>
          <a:xfrm>
            <a:off x="147496" y="4797152"/>
            <a:ext cx="1996540" cy="1077218"/>
          </a:xfrm>
          <a:prstGeom prst="rect">
            <a:avLst/>
          </a:prstGeom>
        </p:spPr>
        <p:txBody>
          <a:bodyPr wrap="square">
            <a:spAutoFit/>
          </a:bodyPr>
          <a:lstStyle/>
          <a:p>
            <a:pPr lvl="0" algn="ctr">
              <a:defRPr/>
            </a:pPr>
            <a:r>
              <a:rPr lang="en-US" altLang="ko-KR" sz="1600" dirty="0">
                <a:latin typeface="Times New Roman" panose="02020603050405020304" pitchFamily="18" charset="0"/>
                <a:cs typeface="Times New Roman" panose="02020603050405020304" pitchFamily="18" charset="0"/>
              </a:rPr>
              <a:t>Consider the recommendations &amp; advise how to implement</a:t>
            </a:r>
          </a:p>
        </p:txBody>
      </p:sp>
      <p:sp>
        <p:nvSpPr>
          <p:cNvPr id="18" name="직사각형 17">
            <a:extLst>
              <a:ext uri="{FF2B5EF4-FFF2-40B4-BE49-F238E27FC236}">
                <a16:creationId xmlns:a16="http://schemas.microsoft.com/office/drawing/2014/main" id="{BD9D53D9-039D-4A91-8EB0-FC7C43794903}"/>
              </a:ext>
            </a:extLst>
          </p:cNvPr>
          <p:cNvSpPr/>
          <p:nvPr/>
        </p:nvSpPr>
        <p:spPr>
          <a:xfrm>
            <a:off x="2182726" y="4797152"/>
            <a:ext cx="1996540" cy="1077218"/>
          </a:xfrm>
          <a:prstGeom prst="rect">
            <a:avLst/>
          </a:prstGeom>
        </p:spPr>
        <p:txBody>
          <a:bodyPr wrap="square">
            <a:spAutoFit/>
          </a:bodyPr>
          <a:lstStyle/>
          <a:p>
            <a:pPr lvl="0" algn="ctr">
              <a:defRPr/>
            </a:pPr>
            <a:r>
              <a:rPr lang="en-US" altLang="ko-KR" sz="1600" dirty="0">
                <a:latin typeface="Times New Roman" panose="02020603050405020304" pitchFamily="18" charset="0"/>
                <a:cs typeface="Times New Roman" panose="02020603050405020304" pitchFamily="18" charset="0"/>
              </a:rPr>
              <a:t>Identify areas of concern to safety and develop data based safety enhancements</a:t>
            </a:r>
          </a:p>
        </p:txBody>
      </p:sp>
      <p:sp>
        <p:nvSpPr>
          <p:cNvPr id="19" name="직사각형 18">
            <a:extLst>
              <a:ext uri="{FF2B5EF4-FFF2-40B4-BE49-F238E27FC236}">
                <a16:creationId xmlns:a16="http://schemas.microsoft.com/office/drawing/2014/main" id="{6BC8BF53-7AFC-4BCC-B4B9-F63B04740C8C}"/>
              </a:ext>
            </a:extLst>
          </p:cNvPr>
          <p:cNvSpPr/>
          <p:nvPr/>
        </p:nvSpPr>
        <p:spPr>
          <a:xfrm>
            <a:off x="4411419" y="4797152"/>
            <a:ext cx="2164722" cy="830997"/>
          </a:xfrm>
          <a:prstGeom prst="rect">
            <a:avLst/>
          </a:prstGeom>
        </p:spPr>
        <p:txBody>
          <a:bodyPr wrap="square">
            <a:spAutoFit/>
          </a:bodyPr>
          <a:lstStyle/>
          <a:p>
            <a:pPr lvl="0" algn="ctr">
              <a:defRPr/>
            </a:pPr>
            <a:r>
              <a:rPr lang="en-US" altLang="ko-KR" sz="1600" dirty="0">
                <a:latin typeface="Times New Roman" panose="02020603050405020304" pitchFamily="18" charset="0"/>
                <a:cs typeface="Times New Roman" panose="02020603050405020304" pitchFamily="18" charset="0"/>
              </a:rPr>
              <a:t>Support implementation of data driven action plans </a:t>
            </a:r>
          </a:p>
        </p:txBody>
      </p:sp>
      <p:sp>
        <p:nvSpPr>
          <p:cNvPr id="20" name="직사각형 19">
            <a:extLst>
              <a:ext uri="{FF2B5EF4-FFF2-40B4-BE49-F238E27FC236}">
                <a16:creationId xmlns:a16="http://schemas.microsoft.com/office/drawing/2014/main" id="{2F738D1C-BD21-4B90-8986-1253B5120FC5}"/>
              </a:ext>
            </a:extLst>
          </p:cNvPr>
          <p:cNvSpPr/>
          <p:nvPr/>
        </p:nvSpPr>
        <p:spPr>
          <a:xfrm>
            <a:off x="6794922" y="4797152"/>
            <a:ext cx="2164722" cy="830997"/>
          </a:xfrm>
          <a:prstGeom prst="rect">
            <a:avLst/>
          </a:prstGeom>
        </p:spPr>
        <p:txBody>
          <a:bodyPr wrap="square">
            <a:spAutoFit/>
          </a:bodyPr>
          <a:lstStyle/>
          <a:p>
            <a:pPr algn="ctr">
              <a:defRPr/>
            </a:pPr>
            <a:r>
              <a:rPr lang="en-US" altLang="ko-KR" sz="1600" dirty="0">
                <a:latin typeface="Times New Roman" panose="02020603050405020304" pitchFamily="18" charset="0"/>
                <a:cs typeface="Times New Roman" panose="02020603050405020304" pitchFamily="18" charset="0"/>
              </a:rPr>
              <a:t>Ensuring implementation of safety enhancements.</a:t>
            </a:r>
          </a:p>
        </p:txBody>
      </p:sp>
      <p:sp>
        <p:nvSpPr>
          <p:cNvPr id="11" name="직사각형 10">
            <a:extLst>
              <a:ext uri="{FF2B5EF4-FFF2-40B4-BE49-F238E27FC236}">
                <a16:creationId xmlns:a16="http://schemas.microsoft.com/office/drawing/2014/main" id="{3DAD144F-7E5F-4063-8AA8-D41FFC592CCA}"/>
              </a:ext>
            </a:extLst>
          </p:cNvPr>
          <p:cNvSpPr/>
          <p:nvPr/>
        </p:nvSpPr>
        <p:spPr>
          <a:xfrm>
            <a:off x="251520" y="1417711"/>
            <a:ext cx="2423997" cy="523220"/>
          </a:xfrm>
          <a:prstGeom prst="rect">
            <a:avLst/>
          </a:prstGeom>
        </p:spPr>
        <p:txBody>
          <a:bodyPr wrap="none">
            <a:spAutoFit/>
          </a:bodyPr>
          <a:lstStyle/>
          <a:p>
            <a:r>
              <a:rPr lang="en-US" altLang="ko-KR" sz="2800" b="1" dirty="0">
                <a:latin typeface="Times New Roman" panose="02020603050405020304" pitchFamily="18" charset="0"/>
                <a:ea typeface="SimSun" panose="02010600030101010101" pitchFamily="2" charset="-122"/>
                <a:cs typeface="Times New Roman" panose="02020603050405020304" pitchFamily="18" charset="0"/>
              </a:rPr>
              <a:t>NARAST will:</a:t>
            </a:r>
            <a:endParaRPr lang="ko-KR"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526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그룹 14">
            <a:extLst>
              <a:ext uri="{FF2B5EF4-FFF2-40B4-BE49-F238E27FC236}">
                <a16:creationId xmlns:a16="http://schemas.microsoft.com/office/drawing/2014/main" id="{CE6460B7-4F13-43D6-B39A-1AC26EA327C0}"/>
              </a:ext>
            </a:extLst>
          </p:cNvPr>
          <p:cNvGrpSpPr/>
          <p:nvPr/>
        </p:nvGrpSpPr>
        <p:grpSpPr>
          <a:xfrm>
            <a:off x="968652" y="2365358"/>
            <a:ext cx="2938193" cy="2505482"/>
            <a:chOff x="395536" y="2636912"/>
            <a:chExt cx="2347084" cy="2001426"/>
          </a:xfrm>
        </p:grpSpPr>
        <p:grpSp>
          <p:nvGrpSpPr>
            <p:cNvPr id="10" name="그룹 9">
              <a:extLst>
                <a:ext uri="{FF2B5EF4-FFF2-40B4-BE49-F238E27FC236}">
                  <a16:creationId xmlns:a16="http://schemas.microsoft.com/office/drawing/2014/main" id="{831395E0-4D7D-4968-8970-E17418C1200F}"/>
                </a:ext>
              </a:extLst>
            </p:cNvPr>
            <p:cNvGrpSpPr/>
            <p:nvPr/>
          </p:nvGrpSpPr>
          <p:grpSpPr>
            <a:xfrm>
              <a:off x="488163" y="2636912"/>
              <a:ext cx="2161829" cy="1163464"/>
              <a:chOff x="970136" y="2408237"/>
              <a:chExt cx="2161829" cy="1163464"/>
            </a:xfrm>
          </p:grpSpPr>
          <p:pic>
            <p:nvPicPr>
              <p:cNvPr id="6" name="그림 5">
                <a:extLst>
                  <a:ext uri="{FF2B5EF4-FFF2-40B4-BE49-F238E27FC236}">
                    <a16:creationId xmlns:a16="http://schemas.microsoft.com/office/drawing/2014/main" id="{6A54A1FB-A66C-41E1-B069-5F03E0106EEF}"/>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l="17516" t="-1679" r="17516" b="35437"/>
              <a:stretch/>
            </p:blipFill>
            <p:spPr>
              <a:xfrm>
                <a:off x="2200065" y="2478824"/>
                <a:ext cx="931900" cy="950176"/>
              </a:xfrm>
              <a:prstGeom prst="rect">
                <a:avLst/>
              </a:prstGeom>
            </p:spPr>
          </p:pic>
          <p:pic>
            <p:nvPicPr>
              <p:cNvPr id="8" name="그림 7">
                <a:extLst>
                  <a:ext uri="{FF2B5EF4-FFF2-40B4-BE49-F238E27FC236}">
                    <a16:creationId xmlns:a16="http://schemas.microsoft.com/office/drawing/2014/main" id="{01A2C12E-0E01-4090-94FE-3BFED111D50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70136" y="2408237"/>
                <a:ext cx="1163464" cy="1163464"/>
              </a:xfrm>
              <a:prstGeom prst="rect">
                <a:avLst/>
              </a:prstGeom>
            </p:spPr>
          </p:pic>
        </p:grpSp>
        <p:pic>
          <p:nvPicPr>
            <p:cNvPr id="14" name="그림 13">
              <a:extLst>
                <a:ext uri="{FF2B5EF4-FFF2-40B4-BE49-F238E27FC236}">
                  <a16:creationId xmlns:a16="http://schemas.microsoft.com/office/drawing/2014/main" id="{AF60AB02-357B-499D-AB13-9347E5045E0F}"/>
                </a:ext>
              </a:extLst>
            </p:cNvPr>
            <p:cNvPicPr>
              <a:picLocks noChangeAspect="1"/>
            </p:cNvPicPr>
            <p:nvPr/>
          </p:nvPicPr>
          <p:blipFill rotWithShape="1">
            <a:blip r:embed="rId5"/>
            <a:srcRect t="24150" b="33850"/>
            <a:stretch/>
          </p:blipFill>
          <p:spPr>
            <a:xfrm flipH="1">
              <a:off x="395536" y="3933056"/>
              <a:ext cx="2347084" cy="705282"/>
            </a:xfrm>
            <a:prstGeom prst="rect">
              <a:avLst/>
            </a:prstGeom>
          </p:spPr>
        </p:pic>
      </p:grpSp>
      <p:sp>
        <p:nvSpPr>
          <p:cNvPr id="18" name="직사각형 17">
            <a:extLst>
              <a:ext uri="{FF2B5EF4-FFF2-40B4-BE49-F238E27FC236}">
                <a16:creationId xmlns:a16="http://schemas.microsoft.com/office/drawing/2014/main" id="{EAEF7980-BF64-43C7-BA9C-82421F075836}"/>
              </a:ext>
            </a:extLst>
          </p:cNvPr>
          <p:cNvSpPr/>
          <p:nvPr/>
        </p:nvSpPr>
        <p:spPr>
          <a:xfrm>
            <a:off x="180569" y="5036935"/>
            <a:ext cx="4316246" cy="369332"/>
          </a:xfrm>
          <a:prstGeom prst="rect">
            <a:avLst/>
          </a:prstGeom>
        </p:spPr>
        <p:txBody>
          <a:bodyPr wrap="none">
            <a:spAutoFit/>
          </a:bodyPr>
          <a:lstStyle/>
          <a:p>
            <a:pPr algn="ctr"/>
            <a:r>
              <a:rPr lang="en-US" altLang="ko-KR" b="1" dirty="0">
                <a:latin typeface="Times New Roman" panose="02020603050405020304" pitchFamily="18" charset="0"/>
                <a:cs typeface="Times New Roman" panose="02020603050405020304" pitchFamily="18" charset="0"/>
              </a:rPr>
              <a:t>Share safety information and experiences </a:t>
            </a:r>
            <a:endParaRPr lang="ko-KR" altLang="en-US" b="1" dirty="0">
              <a:latin typeface="Times New Roman" panose="02020603050405020304" pitchFamily="18" charset="0"/>
              <a:cs typeface="Times New Roman" panose="02020603050405020304" pitchFamily="18" charset="0"/>
            </a:endParaRPr>
          </a:p>
        </p:txBody>
      </p:sp>
      <p:sp>
        <p:nvSpPr>
          <p:cNvPr id="44" name="직사각형 43">
            <a:extLst>
              <a:ext uri="{FF2B5EF4-FFF2-40B4-BE49-F238E27FC236}">
                <a16:creationId xmlns:a16="http://schemas.microsoft.com/office/drawing/2014/main" id="{E81EB991-271A-4A47-A309-1C3050DBB820}"/>
              </a:ext>
            </a:extLst>
          </p:cNvPr>
          <p:cNvSpPr/>
          <p:nvPr/>
        </p:nvSpPr>
        <p:spPr>
          <a:xfrm>
            <a:off x="5042401" y="5028253"/>
            <a:ext cx="3531736" cy="369332"/>
          </a:xfrm>
          <a:prstGeom prst="rect">
            <a:avLst/>
          </a:prstGeom>
        </p:spPr>
        <p:txBody>
          <a:bodyPr wrap="none">
            <a:spAutoFit/>
          </a:bodyPr>
          <a:lstStyle/>
          <a:p>
            <a:pPr algn="ctr"/>
            <a:r>
              <a:rPr lang="en-US" altLang="ko-KR" b="1" dirty="0">
                <a:latin typeface="Times New Roman" panose="02020603050405020304" pitchFamily="18" charset="0"/>
                <a:cs typeface="Times New Roman" panose="02020603050405020304" pitchFamily="18" charset="0"/>
              </a:rPr>
              <a:t>Maintain close contact with ICAO</a:t>
            </a:r>
            <a:endParaRPr lang="ko-KR" altLang="en-US" b="1" dirty="0">
              <a:latin typeface="Times New Roman" panose="02020603050405020304" pitchFamily="18" charset="0"/>
              <a:cs typeface="Times New Roman" panose="02020603050405020304" pitchFamily="18" charset="0"/>
            </a:endParaRPr>
          </a:p>
        </p:txBody>
      </p:sp>
      <p:grpSp>
        <p:nvGrpSpPr>
          <p:cNvPr id="4" name="그룹 3">
            <a:extLst>
              <a:ext uri="{FF2B5EF4-FFF2-40B4-BE49-F238E27FC236}">
                <a16:creationId xmlns:a16="http://schemas.microsoft.com/office/drawing/2014/main" id="{D8252601-7A73-4F7E-AF28-8297DE92EEC8}"/>
              </a:ext>
            </a:extLst>
          </p:cNvPr>
          <p:cNvGrpSpPr/>
          <p:nvPr/>
        </p:nvGrpSpPr>
        <p:grpSpPr>
          <a:xfrm>
            <a:off x="5148064" y="2453722"/>
            <a:ext cx="3197734" cy="2080635"/>
            <a:chOff x="5148064" y="2453722"/>
            <a:chExt cx="3197734" cy="2080635"/>
          </a:xfrm>
        </p:grpSpPr>
        <p:grpSp>
          <p:nvGrpSpPr>
            <p:cNvPr id="3" name="그룹 2">
              <a:extLst>
                <a:ext uri="{FF2B5EF4-FFF2-40B4-BE49-F238E27FC236}">
                  <a16:creationId xmlns:a16="http://schemas.microsoft.com/office/drawing/2014/main" id="{F59BF798-18D5-4AF1-BCC2-B23123FD1325}"/>
                </a:ext>
              </a:extLst>
            </p:cNvPr>
            <p:cNvGrpSpPr/>
            <p:nvPr/>
          </p:nvGrpSpPr>
          <p:grpSpPr>
            <a:xfrm>
              <a:off x="5148064" y="2453722"/>
              <a:ext cx="3197734" cy="2080635"/>
              <a:chOff x="5148064" y="2453722"/>
              <a:chExt cx="3197734" cy="2080635"/>
            </a:xfrm>
          </p:grpSpPr>
          <p:cxnSp>
            <p:nvCxnSpPr>
              <p:cNvPr id="36" name="직선 연결선 35">
                <a:extLst>
                  <a:ext uri="{FF2B5EF4-FFF2-40B4-BE49-F238E27FC236}">
                    <a16:creationId xmlns:a16="http://schemas.microsoft.com/office/drawing/2014/main" id="{C01F1676-20F9-4F01-AB32-26B91B5AD770}"/>
                  </a:ext>
                </a:extLst>
              </p:cNvPr>
              <p:cNvCxnSpPr>
                <a:cxnSpLocks/>
              </p:cNvCxnSpPr>
              <p:nvPr/>
            </p:nvCxnSpPr>
            <p:spPr>
              <a:xfrm>
                <a:off x="6893178" y="3931615"/>
                <a:ext cx="1164588" cy="297403"/>
              </a:xfrm>
              <a:prstGeom prst="line">
                <a:avLst/>
              </a:prstGeom>
              <a:ln w="57150">
                <a:solidFill>
                  <a:srgbClr val="E46C0A"/>
                </a:solidFill>
              </a:ln>
            </p:spPr>
            <p:style>
              <a:lnRef idx="1">
                <a:schemeClr val="accent1"/>
              </a:lnRef>
              <a:fillRef idx="0">
                <a:schemeClr val="accent1"/>
              </a:fillRef>
              <a:effectRef idx="0">
                <a:schemeClr val="accent1"/>
              </a:effectRef>
              <a:fontRef idx="minor">
                <a:schemeClr val="tx1"/>
              </a:fontRef>
            </p:style>
          </p:cxnSp>
          <p:cxnSp>
            <p:nvCxnSpPr>
              <p:cNvPr id="34" name="직선 연결선 33">
                <a:extLst>
                  <a:ext uri="{FF2B5EF4-FFF2-40B4-BE49-F238E27FC236}">
                    <a16:creationId xmlns:a16="http://schemas.microsoft.com/office/drawing/2014/main" id="{A3D95E57-B1DC-4DFF-8DB5-BA21E65C9A42}"/>
                  </a:ext>
                </a:extLst>
              </p:cNvPr>
              <p:cNvCxnSpPr>
                <a:cxnSpLocks/>
              </p:cNvCxnSpPr>
              <p:nvPr/>
            </p:nvCxnSpPr>
            <p:spPr>
              <a:xfrm flipV="1">
                <a:off x="6821041" y="3114775"/>
                <a:ext cx="1022641" cy="816840"/>
              </a:xfrm>
              <a:prstGeom prst="line">
                <a:avLst/>
              </a:prstGeom>
              <a:ln w="57150">
                <a:solidFill>
                  <a:srgbClr val="254061"/>
                </a:solidFill>
              </a:ln>
            </p:spPr>
            <p:style>
              <a:lnRef idx="1">
                <a:schemeClr val="accent1"/>
              </a:lnRef>
              <a:fillRef idx="0">
                <a:schemeClr val="accent1"/>
              </a:fillRef>
              <a:effectRef idx="0">
                <a:schemeClr val="accent1"/>
              </a:effectRef>
              <a:fontRef idx="minor">
                <a:schemeClr val="tx1"/>
              </a:fontRef>
            </p:style>
          </p:cxnSp>
          <p:cxnSp>
            <p:nvCxnSpPr>
              <p:cNvPr id="32" name="직선 연결선 31">
                <a:extLst>
                  <a:ext uri="{FF2B5EF4-FFF2-40B4-BE49-F238E27FC236}">
                    <a16:creationId xmlns:a16="http://schemas.microsoft.com/office/drawing/2014/main" id="{9E26486A-C0D3-4958-BAEE-4650D43A44E2}"/>
                  </a:ext>
                </a:extLst>
              </p:cNvPr>
              <p:cNvCxnSpPr>
                <a:cxnSpLocks/>
              </p:cNvCxnSpPr>
              <p:nvPr/>
            </p:nvCxnSpPr>
            <p:spPr>
              <a:xfrm flipV="1">
                <a:off x="5428419" y="3931615"/>
                <a:ext cx="1379850" cy="129111"/>
              </a:xfrm>
              <a:prstGeom prst="line">
                <a:avLst/>
              </a:prstGeom>
              <a:ln w="5715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직선 연결선 29">
                <a:extLst>
                  <a:ext uri="{FF2B5EF4-FFF2-40B4-BE49-F238E27FC236}">
                    <a16:creationId xmlns:a16="http://schemas.microsoft.com/office/drawing/2014/main" id="{2EC5ACF1-A54C-429D-87AE-37CE082224C6}"/>
                  </a:ext>
                </a:extLst>
              </p:cNvPr>
              <p:cNvCxnSpPr>
                <a:cxnSpLocks/>
              </p:cNvCxnSpPr>
              <p:nvPr/>
            </p:nvCxnSpPr>
            <p:spPr>
              <a:xfrm>
                <a:off x="6100775" y="2786892"/>
                <a:ext cx="504371" cy="755561"/>
              </a:xfrm>
              <a:prstGeom prst="line">
                <a:avLst/>
              </a:prstGeom>
              <a:ln w="57150">
                <a:solidFill>
                  <a:srgbClr val="215968"/>
                </a:solidFill>
              </a:ln>
            </p:spPr>
            <p:style>
              <a:lnRef idx="1">
                <a:schemeClr val="accent1"/>
              </a:lnRef>
              <a:fillRef idx="0">
                <a:schemeClr val="accent1"/>
              </a:fillRef>
              <a:effectRef idx="0">
                <a:schemeClr val="accent1"/>
              </a:effectRef>
              <a:fontRef idx="minor">
                <a:schemeClr val="tx1"/>
              </a:fontRef>
            </p:style>
          </p:cxnSp>
          <p:sp>
            <p:nvSpPr>
              <p:cNvPr id="22" name="타원 21">
                <a:extLst>
                  <a:ext uri="{FF2B5EF4-FFF2-40B4-BE49-F238E27FC236}">
                    <a16:creationId xmlns:a16="http://schemas.microsoft.com/office/drawing/2014/main" id="{C6E502CA-5F3C-46EA-ADD3-AC44B256AB9C}"/>
                  </a:ext>
                </a:extLst>
              </p:cNvPr>
              <p:cNvSpPr/>
              <p:nvPr/>
            </p:nvSpPr>
            <p:spPr>
              <a:xfrm>
                <a:off x="6218298" y="3328873"/>
                <a:ext cx="1205484" cy="1205484"/>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25" name="타원 24">
                <a:extLst>
                  <a:ext uri="{FF2B5EF4-FFF2-40B4-BE49-F238E27FC236}">
                    <a16:creationId xmlns:a16="http://schemas.microsoft.com/office/drawing/2014/main" id="{4BDAF3A3-EBFA-4F75-8761-D25DEBC4BDE1}"/>
                  </a:ext>
                </a:extLst>
              </p:cNvPr>
              <p:cNvSpPr/>
              <p:nvPr/>
            </p:nvSpPr>
            <p:spPr>
              <a:xfrm>
                <a:off x="7769734" y="3931615"/>
                <a:ext cx="576064" cy="576064"/>
              </a:xfrm>
              <a:prstGeom prst="ellipse">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6" name="타원 25">
                <a:extLst>
                  <a:ext uri="{FF2B5EF4-FFF2-40B4-BE49-F238E27FC236}">
                    <a16:creationId xmlns:a16="http://schemas.microsoft.com/office/drawing/2014/main" id="{B071C15F-260F-481B-BDD8-819A7691C8CC}"/>
                  </a:ext>
                </a:extLst>
              </p:cNvPr>
              <p:cNvSpPr/>
              <p:nvPr/>
            </p:nvSpPr>
            <p:spPr>
              <a:xfrm>
                <a:off x="5813058" y="2453722"/>
                <a:ext cx="576064" cy="576064"/>
              </a:xfrm>
              <a:prstGeom prst="ellips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7" name="타원 26">
                <a:extLst>
                  <a:ext uri="{FF2B5EF4-FFF2-40B4-BE49-F238E27FC236}">
                    <a16:creationId xmlns:a16="http://schemas.microsoft.com/office/drawing/2014/main" id="{231F2CDC-2727-4EB6-A1D6-10F11E4D0F82}"/>
                  </a:ext>
                </a:extLst>
              </p:cNvPr>
              <p:cNvSpPr/>
              <p:nvPr/>
            </p:nvSpPr>
            <p:spPr>
              <a:xfrm>
                <a:off x="5148064" y="3772694"/>
                <a:ext cx="576064" cy="576064"/>
              </a:xfrm>
              <a:prstGeom prst="ellipse">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8" name="타원 27">
                <a:extLst>
                  <a:ext uri="{FF2B5EF4-FFF2-40B4-BE49-F238E27FC236}">
                    <a16:creationId xmlns:a16="http://schemas.microsoft.com/office/drawing/2014/main" id="{27490D00-E95F-40EA-8B7C-5D6C10C14C88}"/>
                  </a:ext>
                </a:extLst>
              </p:cNvPr>
              <p:cNvSpPr/>
              <p:nvPr/>
            </p:nvSpPr>
            <p:spPr>
              <a:xfrm>
                <a:off x="7555650" y="2817372"/>
                <a:ext cx="576064" cy="576064"/>
              </a:xfrm>
              <a:prstGeom prst="ellips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9" name="타원 38">
                <a:extLst>
                  <a:ext uri="{FF2B5EF4-FFF2-40B4-BE49-F238E27FC236}">
                    <a16:creationId xmlns:a16="http://schemas.microsoft.com/office/drawing/2014/main" id="{3C855BB4-9F4A-40EE-9499-8D0F24159F5C}"/>
                  </a:ext>
                </a:extLst>
              </p:cNvPr>
              <p:cNvSpPr/>
              <p:nvPr/>
            </p:nvSpPr>
            <p:spPr>
              <a:xfrm>
                <a:off x="5948298" y="2584399"/>
                <a:ext cx="304954" cy="30495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0" name="타원 39">
                <a:extLst>
                  <a:ext uri="{FF2B5EF4-FFF2-40B4-BE49-F238E27FC236}">
                    <a16:creationId xmlns:a16="http://schemas.microsoft.com/office/drawing/2014/main" id="{D06842AE-AFBC-42A0-90F6-A2FC532DE085}"/>
                  </a:ext>
                </a:extLst>
              </p:cNvPr>
              <p:cNvSpPr/>
              <p:nvPr/>
            </p:nvSpPr>
            <p:spPr>
              <a:xfrm>
                <a:off x="5283619" y="3908249"/>
                <a:ext cx="304954" cy="30495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1" name="타원 40">
                <a:extLst>
                  <a:ext uri="{FF2B5EF4-FFF2-40B4-BE49-F238E27FC236}">
                    <a16:creationId xmlns:a16="http://schemas.microsoft.com/office/drawing/2014/main" id="{403FA22F-C3B6-4DF8-B7F2-0C07AA077024}"/>
                  </a:ext>
                </a:extLst>
              </p:cNvPr>
              <p:cNvSpPr/>
              <p:nvPr/>
            </p:nvSpPr>
            <p:spPr>
              <a:xfrm>
                <a:off x="7691205" y="2952927"/>
                <a:ext cx="304954" cy="30495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42" name="타원 41">
                <a:extLst>
                  <a:ext uri="{FF2B5EF4-FFF2-40B4-BE49-F238E27FC236}">
                    <a16:creationId xmlns:a16="http://schemas.microsoft.com/office/drawing/2014/main" id="{89D0E951-6950-491E-A037-FC0CEEFB1CCA}"/>
                  </a:ext>
                </a:extLst>
              </p:cNvPr>
              <p:cNvSpPr/>
              <p:nvPr/>
            </p:nvSpPr>
            <p:spPr>
              <a:xfrm>
                <a:off x="7905289" y="4067170"/>
                <a:ext cx="304954" cy="30495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29" name="타원 28">
                <a:extLst>
                  <a:ext uri="{FF2B5EF4-FFF2-40B4-BE49-F238E27FC236}">
                    <a16:creationId xmlns:a16="http://schemas.microsoft.com/office/drawing/2014/main" id="{39E260DE-F384-4759-9E2F-DF0F6F128D30}"/>
                  </a:ext>
                </a:extLst>
              </p:cNvPr>
              <p:cNvSpPr/>
              <p:nvPr/>
            </p:nvSpPr>
            <p:spPr>
              <a:xfrm>
                <a:off x="6349479" y="3460053"/>
                <a:ext cx="943124" cy="94312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pic>
          <p:nvPicPr>
            <p:cNvPr id="21" name="그림 20">
              <a:extLst>
                <a:ext uri="{FF2B5EF4-FFF2-40B4-BE49-F238E27FC236}">
                  <a16:creationId xmlns:a16="http://schemas.microsoft.com/office/drawing/2014/main" id="{69FE79DC-7C75-4E8E-B4EF-5E7F16795E0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6354346" y="3563364"/>
              <a:ext cx="943422" cy="778324"/>
            </a:xfrm>
            <a:prstGeom prst="rect">
              <a:avLst/>
            </a:prstGeom>
          </p:spPr>
        </p:pic>
      </p:grpSp>
      <p:sp>
        <p:nvSpPr>
          <p:cNvPr id="31" name="직사각형 30">
            <a:extLst>
              <a:ext uri="{FF2B5EF4-FFF2-40B4-BE49-F238E27FC236}">
                <a16:creationId xmlns:a16="http://schemas.microsoft.com/office/drawing/2014/main" id="{CE85F9EB-ED0E-4B4D-B66B-9A60755CAF5A}"/>
              </a:ext>
            </a:extLst>
          </p:cNvPr>
          <p:cNvSpPr/>
          <p:nvPr/>
        </p:nvSpPr>
        <p:spPr>
          <a:xfrm>
            <a:off x="251520" y="1417711"/>
            <a:ext cx="4529317" cy="523220"/>
          </a:xfrm>
          <a:prstGeom prst="rect">
            <a:avLst/>
          </a:prstGeom>
        </p:spPr>
        <p:txBody>
          <a:bodyPr wrap="none">
            <a:spAutoFit/>
          </a:bodyPr>
          <a:lstStyle/>
          <a:p>
            <a:r>
              <a:rPr lang="en-US" altLang="ko-KR" sz="2800" b="1" dirty="0">
                <a:latin typeface="Times New Roman" panose="02020603050405020304" pitchFamily="18" charset="0"/>
                <a:ea typeface="SimSun" panose="02010600030101010101" pitchFamily="2" charset="-122"/>
                <a:cs typeface="Times New Roman" panose="02020603050405020304" pitchFamily="18" charset="0"/>
              </a:rPr>
              <a:t>NARAST Team Leader will:</a:t>
            </a:r>
            <a:endParaRPr lang="ko-KR"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84901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그림 4" descr="벡터그래픽이(가) 표시된 사진&#10;&#10;높은 신뢰도로 생성된 설명">
            <a:extLst>
              <a:ext uri="{FF2B5EF4-FFF2-40B4-BE49-F238E27FC236}">
                <a16:creationId xmlns:a16="http://schemas.microsoft.com/office/drawing/2014/main" id="{5A2E051F-10CF-4BDA-A1EC-389966A9235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668852" y="2537470"/>
            <a:ext cx="2169138" cy="2169138"/>
          </a:xfrm>
          <a:prstGeom prst="rect">
            <a:avLst/>
          </a:prstGeom>
        </p:spPr>
      </p:pic>
      <p:grpSp>
        <p:nvGrpSpPr>
          <p:cNvPr id="21" name="그룹 20">
            <a:extLst>
              <a:ext uri="{FF2B5EF4-FFF2-40B4-BE49-F238E27FC236}">
                <a16:creationId xmlns:a16="http://schemas.microsoft.com/office/drawing/2014/main" id="{ED4111A4-1F80-4A32-8E4A-2646A174D210}"/>
              </a:ext>
            </a:extLst>
          </p:cNvPr>
          <p:cNvGrpSpPr/>
          <p:nvPr/>
        </p:nvGrpSpPr>
        <p:grpSpPr>
          <a:xfrm>
            <a:off x="3656296" y="2564904"/>
            <a:ext cx="2136679" cy="2493178"/>
            <a:chOff x="3148794" y="2441092"/>
            <a:chExt cx="2136679" cy="2493178"/>
          </a:xfrm>
        </p:grpSpPr>
        <p:grpSp>
          <p:nvGrpSpPr>
            <p:cNvPr id="18" name="그룹 17">
              <a:extLst>
                <a:ext uri="{FF2B5EF4-FFF2-40B4-BE49-F238E27FC236}">
                  <a16:creationId xmlns:a16="http://schemas.microsoft.com/office/drawing/2014/main" id="{97D29FB8-DFF5-4A7E-80D1-50CC02A11123}"/>
                </a:ext>
              </a:extLst>
            </p:cNvPr>
            <p:cNvGrpSpPr/>
            <p:nvPr/>
          </p:nvGrpSpPr>
          <p:grpSpPr>
            <a:xfrm>
              <a:off x="3148794" y="2441092"/>
              <a:ext cx="2136679" cy="2493178"/>
              <a:chOff x="3148794" y="2441092"/>
              <a:chExt cx="2136679" cy="2493178"/>
            </a:xfrm>
          </p:grpSpPr>
          <p:sp>
            <p:nvSpPr>
              <p:cNvPr id="17" name="자유형: 도형 16">
                <a:extLst>
                  <a:ext uri="{FF2B5EF4-FFF2-40B4-BE49-F238E27FC236}">
                    <a16:creationId xmlns:a16="http://schemas.microsoft.com/office/drawing/2014/main" id="{A81FF134-EF31-40D6-8116-929B1423B48C}"/>
                  </a:ext>
                </a:extLst>
              </p:cNvPr>
              <p:cNvSpPr/>
              <p:nvPr/>
            </p:nvSpPr>
            <p:spPr>
              <a:xfrm>
                <a:off x="3148794" y="2441092"/>
                <a:ext cx="1800200" cy="1800200"/>
              </a:xfrm>
              <a:custGeom>
                <a:avLst/>
                <a:gdLst>
                  <a:gd name="connsiteX0" fmla="*/ 900100 w 1800200"/>
                  <a:gd name="connsiteY0" fmla="*/ 153888 h 1800200"/>
                  <a:gd name="connsiteX1" fmla="*/ 148882 w 1800200"/>
                  <a:gd name="connsiteY1" fmla="*/ 900100 h 1800200"/>
                  <a:gd name="connsiteX2" fmla="*/ 900100 w 1800200"/>
                  <a:gd name="connsiteY2" fmla="*/ 1646312 h 1800200"/>
                  <a:gd name="connsiteX3" fmla="*/ 1651318 w 1800200"/>
                  <a:gd name="connsiteY3" fmla="*/ 900100 h 1800200"/>
                  <a:gd name="connsiteX4" fmla="*/ 900100 w 1800200"/>
                  <a:gd name="connsiteY4" fmla="*/ 153888 h 1800200"/>
                  <a:gd name="connsiteX5" fmla="*/ 900100 w 1800200"/>
                  <a:gd name="connsiteY5" fmla="*/ 0 h 1800200"/>
                  <a:gd name="connsiteX6" fmla="*/ 1800200 w 1800200"/>
                  <a:gd name="connsiteY6" fmla="*/ 900100 h 1800200"/>
                  <a:gd name="connsiteX7" fmla="*/ 900100 w 1800200"/>
                  <a:gd name="connsiteY7" fmla="*/ 1800200 h 1800200"/>
                  <a:gd name="connsiteX8" fmla="*/ 0 w 1800200"/>
                  <a:gd name="connsiteY8" fmla="*/ 900100 h 1800200"/>
                  <a:gd name="connsiteX9" fmla="*/ 900100 w 1800200"/>
                  <a:gd name="connsiteY9" fmla="*/ 0 h 1800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800200" h="1800200">
                    <a:moveTo>
                      <a:pt x="900100" y="153888"/>
                    </a:moveTo>
                    <a:cubicBezTo>
                      <a:pt x="485214" y="153888"/>
                      <a:pt x="148882" y="487978"/>
                      <a:pt x="148882" y="900100"/>
                    </a:cubicBezTo>
                    <a:cubicBezTo>
                      <a:pt x="148882" y="1312222"/>
                      <a:pt x="485214" y="1646312"/>
                      <a:pt x="900100" y="1646312"/>
                    </a:cubicBezTo>
                    <a:cubicBezTo>
                      <a:pt x="1314986" y="1646312"/>
                      <a:pt x="1651318" y="1312222"/>
                      <a:pt x="1651318" y="900100"/>
                    </a:cubicBezTo>
                    <a:cubicBezTo>
                      <a:pt x="1651318" y="487978"/>
                      <a:pt x="1314986" y="153888"/>
                      <a:pt x="900100" y="153888"/>
                    </a:cubicBezTo>
                    <a:close/>
                    <a:moveTo>
                      <a:pt x="900100" y="0"/>
                    </a:moveTo>
                    <a:cubicBezTo>
                      <a:pt x="1397212" y="0"/>
                      <a:pt x="1800200" y="402988"/>
                      <a:pt x="1800200" y="900100"/>
                    </a:cubicBezTo>
                    <a:cubicBezTo>
                      <a:pt x="1800200" y="1397212"/>
                      <a:pt x="1397212" y="1800200"/>
                      <a:pt x="900100" y="1800200"/>
                    </a:cubicBezTo>
                    <a:cubicBezTo>
                      <a:pt x="402988" y="1800200"/>
                      <a:pt x="0" y="1397212"/>
                      <a:pt x="0" y="900100"/>
                    </a:cubicBezTo>
                    <a:cubicBezTo>
                      <a:pt x="0" y="402988"/>
                      <a:pt x="402988" y="0"/>
                      <a:pt x="900100" y="0"/>
                    </a:cubicBezTo>
                    <a:close/>
                  </a:path>
                </a:pathLst>
              </a:cu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dirty="0"/>
              </a:p>
            </p:txBody>
          </p:sp>
          <p:sp>
            <p:nvSpPr>
              <p:cNvPr id="11" name="사각형: 둥근 모서리 10">
                <a:extLst>
                  <a:ext uri="{FF2B5EF4-FFF2-40B4-BE49-F238E27FC236}">
                    <a16:creationId xmlns:a16="http://schemas.microsoft.com/office/drawing/2014/main" id="{40E3D021-759D-496A-A362-346888CDC61F}"/>
                  </a:ext>
                </a:extLst>
              </p:cNvPr>
              <p:cNvSpPr/>
              <p:nvPr/>
            </p:nvSpPr>
            <p:spPr>
              <a:xfrm rot="19121699">
                <a:off x="4571458" y="4017240"/>
                <a:ext cx="401175" cy="137306"/>
              </a:xfrm>
              <a:prstGeom prst="round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13" name="사각형: 둥근 모서리 12">
                <a:extLst>
                  <a:ext uri="{FF2B5EF4-FFF2-40B4-BE49-F238E27FC236}">
                    <a16:creationId xmlns:a16="http://schemas.microsoft.com/office/drawing/2014/main" id="{005B5A4D-8C20-4D70-BD74-BA61E0B17802}"/>
                  </a:ext>
                </a:extLst>
              </p:cNvPr>
              <p:cNvSpPr/>
              <p:nvPr/>
            </p:nvSpPr>
            <p:spPr>
              <a:xfrm rot="19157260">
                <a:off x="4990738" y="4070174"/>
                <a:ext cx="294735" cy="864096"/>
              </a:xfrm>
              <a:prstGeom prst="roundRect">
                <a:avLst>
                  <a:gd name="adj" fmla="val 41772"/>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grpSp>
        <p:pic>
          <p:nvPicPr>
            <p:cNvPr id="20" name="그림 19">
              <a:extLst>
                <a:ext uri="{FF2B5EF4-FFF2-40B4-BE49-F238E27FC236}">
                  <a16:creationId xmlns:a16="http://schemas.microsoft.com/office/drawing/2014/main" id="{CA0ABAD0-1425-4779-99A6-A51700D6535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50749" y="2780928"/>
              <a:ext cx="996289" cy="996289"/>
            </a:xfrm>
            <a:prstGeom prst="rect">
              <a:avLst/>
            </a:prstGeom>
          </p:spPr>
        </p:pic>
      </p:grpSp>
      <p:pic>
        <p:nvPicPr>
          <p:cNvPr id="2" name="그림 1">
            <a:extLst>
              <a:ext uri="{FF2B5EF4-FFF2-40B4-BE49-F238E27FC236}">
                <a16:creationId xmlns:a16="http://schemas.microsoft.com/office/drawing/2014/main" id="{9406A272-4D47-46CE-9FB1-5AA574BF0AD9}"/>
              </a:ext>
            </a:extLst>
          </p:cNvPr>
          <p:cNvPicPr>
            <a:picLocks noChangeAspect="1"/>
          </p:cNvPicPr>
          <p:nvPr/>
        </p:nvPicPr>
        <p:blipFill>
          <a:blip r:embed="rId5"/>
          <a:stretch>
            <a:fillRect/>
          </a:stretch>
        </p:blipFill>
        <p:spPr>
          <a:xfrm>
            <a:off x="1464628" y="3584136"/>
            <a:ext cx="1561936" cy="1561936"/>
          </a:xfrm>
          <a:prstGeom prst="rect">
            <a:avLst/>
          </a:prstGeom>
        </p:spPr>
      </p:pic>
      <p:pic>
        <p:nvPicPr>
          <p:cNvPr id="6" name="그림 5">
            <a:extLst>
              <a:ext uri="{FF2B5EF4-FFF2-40B4-BE49-F238E27FC236}">
                <a16:creationId xmlns:a16="http://schemas.microsoft.com/office/drawing/2014/main" id="{667F5C0D-281C-45BB-A7B7-C709DEEF711A}"/>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68107" y="2667821"/>
            <a:ext cx="1648217" cy="1648217"/>
          </a:xfrm>
          <a:prstGeom prst="ellipse">
            <a:avLst/>
          </a:prstGeom>
          <a:ln w="63500" cap="rnd">
            <a:noFill/>
          </a:ln>
          <a:effectLst/>
          <a:scene3d>
            <a:camera prst="orthographicFront"/>
            <a:lightRig rig="contrasting" dir="t">
              <a:rot lat="0" lon="0" rev="3000000"/>
            </a:lightRig>
          </a:scene3d>
          <a:sp3d contourW="7620">
            <a:bevelT w="95250" h="31750"/>
            <a:contourClr>
              <a:srgbClr val="333333"/>
            </a:contourClr>
          </a:sp3d>
        </p:spPr>
      </p:pic>
      <p:sp>
        <p:nvSpPr>
          <p:cNvPr id="7" name="직사각형 6">
            <a:extLst>
              <a:ext uri="{FF2B5EF4-FFF2-40B4-BE49-F238E27FC236}">
                <a16:creationId xmlns:a16="http://schemas.microsoft.com/office/drawing/2014/main" id="{D5AF6BD5-E653-4F44-AE99-81FDE9DB9ED2}"/>
              </a:ext>
            </a:extLst>
          </p:cNvPr>
          <p:cNvSpPr/>
          <p:nvPr/>
        </p:nvSpPr>
        <p:spPr>
          <a:xfrm>
            <a:off x="152636" y="5373216"/>
            <a:ext cx="3203848" cy="646331"/>
          </a:xfrm>
          <a:prstGeom prst="rect">
            <a:avLst/>
          </a:prstGeom>
        </p:spPr>
        <p:txBody>
          <a:bodyPr wrap="square">
            <a:spAutoFit/>
          </a:bodyPr>
          <a:lstStyle/>
          <a:p>
            <a:pPr algn="ctr"/>
            <a:r>
              <a:rPr lang="en-US" altLang="ko-KR" b="1" dirty="0">
                <a:latin typeface="Times New Roman" panose="02020603050405020304" pitchFamily="18" charset="0"/>
                <a:cs typeface="Times New Roman" panose="02020603050405020304" pitchFamily="18" charset="0"/>
              </a:rPr>
              <a:t>Make safety recommendations and approval</a:t>
            </a:r>
            <a:endParaRPr lang="ko-KR" altLang="en-US" b="1" dirty="0"/>
          </a:p>
        </p:txBody>
      </p:sp>
      <p:sp>
        <p:nvSpPr>
          <p:cNvPr id="8" name="직사각형 7">
            <a:extLst>
              <a:ext uri="{FF2B5EF4-FFF2-40B4-BE49-F238E27FC236}">
                <a16:creationId xmlns:a16="http://schemas.microsoft.com/office/drawing/2014/main" id="{4C2FACF8-C287-4A44-A4B8-4DF0344C3D75}"/>
              </a:ext>
            </a:extLst>
          </p:cNvPr>
          <p:cNvSpPr/>
          <p:nvPr/>
        </p:nvSpPr>
        <p:spPr>
          <a:xfrm>
            <a:off x="3500500" y="5373216"/>
            <a:ext cx="3046668" cy="369332"/>
          </a:xfrm>
          <a:prstGeom prst="rect">
            <a:avLst/>
          </a:prstGeom>
        </p:spPr>
        <p:txBody>
          <a:bodyPr wrap="none">
            <a:spAutoFit/>
          </a:bodyPr>
          <a:lstStyle/>
          <a:p>
            <a:r>
              <a:rPr lang="en-US" altLang="ko-KR" b="1" dirty="0">
                <a:latin typeface="Times New Roman" panose="02020603050405020304" pitchFamily="18" charset="0"/>
                <a:cs typeface="Times New Roman" panose="02020603050405020304" pitchFamily="18" charset="0"/>
              </a:rPr>
              <a:t>Monitor activities &amp; Support</a:t>
            </a:r>
            <a:endParaRPr lang="ko-KR" altLang="en-US" b="1" dirty="0"/>
          </a:p>
        </p:txBody>
      </p:sp>
      <p:sp>
        <p:nvSpPr>
          <p:cNvPr id="16" name="직사각형 15">
            <a:extLst>
              <a:ext uri="{FF2B5EF4-FFF2-40B4-BE49-F238E27FC236}">
                <a16:creationId xmlns:a16="http://schemas.microsoft.com/office/drawing/2014/main" id="{B3680EE9-7663-4A29-BDFC-7162A14310E4}"/>
              </a:ext>
            </a:extLst>
          </p:cNvPr>
          <p:cNvSpPr/>
          <p:nvPr/>
        </p:nvSpPr>
        <p:spPr>
          <a:xfrm>
            <a:off x="6644114" y="5377546"/>
            <a:ext cx="2492990" cy="369332"/>
          </a:xfrm>
          <a:prstGeom prst="rect">
            <a:avLst/>
          </a:prstGeom>
        </p:spPr>
        <p:txBody>
          <a:bodyPr wrap="none">
            <a:spAutoFit/>
          </a:bodyPr>
          <a:lstStyle/>
          <a:p>
            <a:r>
              <a:rPr lang="en-US" altLang="ko-KR" b="1" dirty="0">
                <a:latin typeface="Times New Roman" panose="02020603050405020304" pitchFamily="18" charset="0"/>
                <a:cs typeface="Times New Roman" panose="02020603050405020304" pitchFamily="18" charset="0"/>
              </a:rPr>
              <a:t>Coordination activities </a:t>
            </a:r>
            <a:endParaRPr lang="ko-KR" altLang="en-US" b="1" dirty="0"/>
          </a:p>
        </p:txBody>
      </p:sp>
      <p:sp>
        <p:nvSpPr>
          <p:cNvPr id="15" name="직사각형 14">
            <a:extLst>
              <a:ext uri="{FF2B5EF4-FFF2-40B4-BE49-F238E27FC236}">
                <a16:creationId xmlns:a16="http://schemas.microsoft.com/office/drawing/2014/main" id="{DF44A511-97EB-474F-84B7-16E00FF404BA}"/>
              </a:ext>
            </a:extLst>
          </p:cNvPr>
          <p:cNvSpPr/>
          <p:nvPr/>
        </p:nvSpPr>
        <p:spPr>
          <a:xfrm>
            <a:off x="251520" y="1417711"/>
            <a:ext cx="4529317" cy="523220"/>
          </a:xfrm>
          <a:prstGeom prst="rect">
            <a:avLst/>
          </a:prstGeom>
        </p:spPr>
        <p:txBody>
          <a:bodyPr wrap="none">
            <a:spAutoFit/>
          </a:bodyPr>
          <a:lstStyle/>
          <a:p>
            <a:r>
              <a:rPr lang="en-US" altLang="ko-KR" sz="2800" b="1" dirty="0">
                <a:latin typeface="Times New Roman" panose="02020603050405020304" pitchFamily="18" charset="0"/>
                <a:ea typeface="SimSun" panose="02010600030101010101" pitchFamily="2" charset="-122"/>
                <a:cs typeface="Times New Roman" panose="02020603050405020304" pitchFamily="18" charset="0"/>
              </a:rPr>
              <a:t>NARAST Team Leader will:</a:t>
            </a:r>
            <a:endParaRPr lang="ko-KR" alt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76704661"/>
      </p:ext>
    </p:extLst>
  </p:cSld>
  <p:clrMapOvr>
    <a:masterClrMapping/>
  </p:clrMapOvr>
</p:sld>
</file>

<file path=ppt/theme/theme1.xml><?xml version="1.0" encoding="utf-8"?>
<a:theme xmlns:a="http://schemas.openxmlformats.org/drawingml/2006/main" name="Office 테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56D620A76FF2A41A00D4420C180B43A" ma:contentTypeVersion="0" ma:contentTypeDescription="Create a new document." ma:contentTypeScope="" ma:versionID="c1e489ff2e87f7b9514a28ae271cd66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8ED2A80B-4CFD-49FE-81FD-7009CAB79E02}"/>
</file>

<file path=customXml/itemProps2.xml><?xml version="1.0" encoding="utf-8"?>
<ds:datastoreItem xmlns:ds="http://schemas.openxmlformats.org/officeDocument/2006/customXml" ds:itemID="{C0E7C643-F9E7-42AB-9299-82CADAD83A6B}"/>
</file>

<file path=customXml/itemProps3.xml><?xml version="1.0" encoding="utf-8"?>
<ds:datastoreItem xmlns:ds="http://schemas.openxmlformats.org/officeDocument/2006/customXml" ds:itemID="{62CEFB3B-C805-422D-88CD-E62A10934D26}"/>
</file>

<file path=docProps/app.xml><?xml version="1.0" encoding="utf-8"?>
<Properties xmlns="http://schemas.openxmlformats.org/officeDocument/2006/extended-properties" xmlns:vt="http://schemas.openxmlformats.org/officeDocument/2006/docPropsVTypes">
  <Template>3</Template>
  <TotalTime>1643</TotalTime>
  <Words>851</Words>
  <Application>Microsoft Office PowerPoint</Application>
  <PresentationFormat>화면 슬라이드 쇼(4:3)</PresentationFormat>
  <Paragraphs>88</Paragraphs>
  <Slides>9</Slides>
  <Notes>9</Notes>
  <HiddenSlides>0</HiddenSlides>
  <MMClips>0</MMClips>
  <ScaleCrop>false</ScaleCrop>
  <HeadingPairs>
    <vt:vector size="6" baseType="variant">
      <vt:variant>
        <vt:lpstr>사용한 글꼴</vt:lpstr>
      </vt:variant>
      <vt:variant>
        <vt:i4>6</vt:i4>
      </vt:variant>
      <vt:variant>
        <vt:lpstr>테마</vt:lpstr>
      </vt:variant>
      <vt:variant>
        <vt:i4>1</vt:i4>
      </vt:variant>
      <vt:variant>
        <vt:lpstr>슬라이드 제목</vt:lpstr>
      </vt:variant>
      <vt:variant>
        <vt:i4>9</vt:i4>
      </vt:variant>
    </vt:vector>
  </HeadingPairs>
  <TitlesOfParts>
    <vt:vector size="16" baseType="lpstr">
      <vt:lpstr>SimSun</vt:lpstr>
      <vt:lpstr>맑은 고딕</vt:lpstr>
      <vt:lpstr>Arial</vt:lpstr>
      <vt:lpstr>Calibri</vt:lpstr>
      <vt:lpstr>Franklin Gothic Book</vt:lpstr>
      <vt:lpstr>Times New Roman</vt:lpstr>
      <vt:lpstr>Office 테마</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lpstr>PowerPoint 프레젠테이션</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박 연수</dc:creator>
  <cp:lastModifiedBy>박 연수</cp:lastModifiedBy>
  <cp:revision>41</cp:revision>
  <dcterms:created xsi:type="dcterms:W3CDTF">2019-04-18T03:30:42Z</dcterms:created>
  <dcterms:modified xsi:type="dcterms:W3CDTF">2019-04-19T07:22:28Z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0x010100356D620A76FF2A41A00D4420C180B43A</vt:lpwstr>
  </property>
</Properties>
</file>