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  <p:sldMasterId id="2147483666" r:id="rId2"/>
    <p:sldMasterId id="2147483670" r:id="rId3"/>
  </p:sldMasterIdLst>
  <p:notesMasterIdLst>
    <p:notesMasterId r:id="rId48"/>
  </p:notesMasterIdLst>
  <p:handoutMasterIdLst>
    <p:handoutMasterId r:id="rId49"/>
  </p:handoutMasterIdLst>
  <p:sldIdLst>
    <p:sldId id="288" r:id="rId4"/>
    <p:sldId id="258" r:id="rId5"/>
    <p:sldId id="259" r:id="rId6"/>
    <p:sldId id="391" r:id="rId7"/>
    <p:sldId id="392" r:id="rId8"/>
    <p:sldId id="379" r:id="rId9"/>
    <p:sldId id="393" r:id="rId10"/>
    <p:sldId id="395" r:id="rId11"/>
    <p:sldId id="394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6" r:id="rId21"/>
    <p:sldId id="405" r:id="rId22"/>
    <p:sldId id="407" r:id="rId23"/>
    <p:sldId id="408" r:id="rId24"/>
    <p:sldId id="409" r:id="rId25"/>
    <p:sldId id="410" r:id="rId26"/>
    <p:sldId id="412" r:id="rId27"/>
    <p:sldId id="413" r:id="rId28"/>
    <p:sldId id="414" r:id="rId29"/>
    <p:sldId id="415" r:id="rId30"/>
    <p:sldId id="416" r:id="rId31"/>
    <p:sldId id="417" r:id="rId32"/>
    <p:sldId id="418" r:id="rId33"/>
    <p:sldId id="356" r:id="rId34"/>
    <p:sldId id="357" r:id="rId35"/>
    <p:sldId id="361" r:id="rId36"/>
    <p:sldId id="368" r:id="rId37"/>
    <p:sldId id="370" r:id="rId38"/>
    <p:sldId id="362" r:id="rId39"/>
    <p:sldId id="260" r:id="rId40"/>
    <p:sldId id="290" r:id="rId41"/>
    <p:sldId id="363" r:id="rId42"/>
    <p:sldId id="335" r:id="rId43"/>
    <p:sldId id="359" r:id="rId44"/>
    <p:sldId id="366" r:id="rId45"/>
    <p:sldId id="364" r:id="rId46"/>
    <p:sldId id="286" r:id="rId47"/>
  </p:sldIdLst>
  <p:sldSz cx="9144000" cy="6858000" type="screen4x3"/>
  <p:notesSz cx="6807200" cy="9939338"/>
  <p:embeddedFontLst>
    <p:embeddedFont>
      <p:font typeface="HY견명조" panose="020B0604020202020204" charset="-127"/>
      <p:regular r:id="rId50"/>
    </p:embeddedFont>
    <p:embeddedFont>
      <p:font typeface="맑은 고딕" panose="020B0503020000020004" pitchFamily="34" charset="-127"/>
      <p:regular r:id="rId51"/>
      <p:bold r:id="rId52"/>
    </p:embeddedFont>
    <p:embeddedFont>
      <p:font typeface="나눔바른고딕" panose="020B0604020202020204" charset="-127"/>
      <p:regular r:id="rId53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770">
          <p15:clr>
            <a:srgbClr val="A4A3A4"/>
          </p15:clr>
        </p15:guide>
        <p15:guide id="4" orient="horz" pos="4177">
          <p15:clr>
            <a:srgbClr val="A4A3A4"/>
          </p15:clr>
        </p15:guide>
        <p15:guide id="5" orient="horz" pos="980">
          <p15:clr>
            <a:srgbClr val="A4A3A4"/>
          </p15:clr>
        </p15:guide>
        <p15:guide id="6" orient="horz" pos="3976">
          <p15:clr>
            <a:srgbClr val="A4A3A4"/>
          </p15:clr>
        </p15:guide>
        <p15:guide id="7" pos="5465">
          <p15:clr>
            <a:srgbClr val="A4A3A4"/>
          </p15:clr>
        </p15:guide>
        <p15:guide id="8" pos="155">
          <p15:clr>
            <a:srgbClr val="A4A3A4"/>
          </p15:clr>
        </p15:guide>
        <p15:guide id="9" pos="295">
          <p15:clr>
            <a:srgbClr val="A4A3A4"/>
          </p15:clr>
        </p15:guide>
        <p15:guide id="10" pos="540">
          <p15:clr>
            <a:srgbClr val="A4A3A4"/>
          </p15:clr>
        </p15:guide>
        <p15:guide id="11" pos="52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3958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50000" autoAdjust="0"/>
  </p:normalViewPr>
  <p:slideViewPr>
    <p:cSldViewPr showGuides="1">
      <p:cViewPr varScale="1">
        <p:scale>
          <a:sx n="67" d="100"/>
          <a:sy n="67" d="100"/>
        </p:scale>
        <p:origin x="1600" y="60"/>
      </p:cViewPr>
      <p:guideLst>
        <p:guide pos="2880"/>
        <p:guide orient="horz" pos="2160"/>
        <p:guide orient="horz" pos="770"/>
        <p:guide orient="horz" pos="4177"/>
        <p:guide orient="horz" pos="980"/>
        <p:guide orient="horz" pos="3976"/>
        <p:guide pos="5465"/>
        <p:guide pos="155"/>
        <p:guide pos="295"/>
        <p:guide pos="540"/>
        <p:guide pos="52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3954" y="-96"/>
      </p:cViewPr>
      <p:guideLst>
        <p:guide orient="horz" pos="3130"/>
        <p:guide pos="214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customXml" Target="../customXml/item2.xml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9BD0A-8DD5-46C8-986C-49B9B6585D03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0EB1C-8C85-4424-A8DA-359E8B1B24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392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74E81-33D3-40B0-8422-3B73A9F3CD10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382F2-15D2-4809-A7CB-06D1003E6C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1174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10D8-1361-4D2A-85D0-225CFE22DE7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51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10D8-1361-4D2A-85D0-225CFE22DE7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56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10D8-1361-4D2A-85D0-225CFE22DE7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56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10D8-1361-4D2A-85D0-225CFE22DE71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744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10D8-1361-4D2A-85D0-225CFE22DE71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809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제목 77"/>
          <p:cNvSpPr>
            <a:spLocks noGrp="1"/>
          </p:cNvSpPr>
          <p:nvPr>
            <p:ph type="title" hasCustomPrompt="1"/>
          </p:nvPr>
        </p:nvSpPr>
        <p:spPr>
          <a:xfrm>
            <a:off x="2209215" y="2940023"/>
            <a:ext cx="4722235" cy="692497"/>
          </a:xfrm>
          <a:prstGeom prst="rect">
            <a:avLst/>
          </a:prstGeom>
          <a:extLst/>
        </p:spPr>
        <p:txBody>
          <a:bodyPr wrap="square" lIns="0" tIns="0" rIns="0" bIns="0">
            <a:spAutoFit/>
          </a:bodyPr>
          <a:lstStyle>
            <a:lvl1pPr marL="0" algn="ctr" defTabSz="914400" rtl="0" eaLnBrk="1" latinLnBrk="1" hangingPunct="1">
              <a:lnSpc>
                <a:spcPct val="90000"/>
              </a:lnSpc>
              <a:defRPr kumimoji="1" lang="ko-KR" altLang="en-US" sz="4950" b="1" i="1" kern="12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lvl="0"/>
            <a:r>
              <a:rPr lang="en-US" altLang="ko-KR"/>
              <a:t>Presentation title</a:t>
            </a:r>
            <a:endParaRPr lang="ko-KR" altLang="en-US"/>
          </a:p>
        </p:txBody>
      </p:sp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 userDrawn="1"/>
        </p:nvGrpSpPr>
        <p:grpSpPr>
          <a:xfrm>
            <a:off x="707687" y="1222375"/>
            <a:ext cx="7728625" cy="5408613"/>
            <a:chOff x="707687" y="1222375"/>
            <a:chExt cx="7728625" cy="5408613"/>
          </a:xfrm>
        </p:grpSpPr>
        <p:sp>
          <p:nvSpPr>
            <p:cNvPr id="8" name="모서리가 둥근 직사각형 7">
              <a:extLst>
                <a:ext uri="{FF2B5EF4-FFF2-40B4-BE49-F238E27FC236}">
                  <a16:creationId xmlns:a16="http://schemas.microsoft.com/office/drawing/2014/main" id="{9F86628A-8869-8B44-AD0F-5A3299DBC7DE}"/>
                </a:ext>
              </a:extLst>
            </p:cNvPr>
            <p:cNvSpPr/>
            <p:nvPr/>
          </p:nvSpPr>
          <p:spPr>
            <a:xfrm>
              <a:off x="707687" y="1222375"/>
              <a:ext cx="7728625" cy="5408613"/>
            </a:xfrm>
            <a:prstGeom prst="roundRect">
              <a:avLst>
                <a:gd name="adj" fmla="val 525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9" name="모서리가 둥근 직사각형 8">
              <a:extLst>
                <a:ext uri="{FF2B5EF4-FFF2-40B4-BE49-F238E27FC236}">
                  <a16:creationId xmlns:a16="http://schemas.microsoft.com/office/drawing/2014/main" id="{15FB3220-7010-A248-AB6B-EE2CB7AEF663}"/>
                </a:ext>
              </a:extLst>
            </p:cNvPr>
            <p:cNvSpPr/>
            <p:nvPr/>
          </p:nvSpPr>
          <p:spPr>
            <a:xfrm>
              <a:off x="3942653" y="6425970"/>
              <a:ext cx="1258692" cy="739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" name="타원 9"/>
            <p:cNvSpPr/>
            <p:nvPr/>
          </p:nvSpPr>
          <p:spPr>
            <a:xfrm>
              <a:off x="4492179" y="1306482"/>
              <a:ext cx="159642" cy="159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989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3EBC9B-6DA4-452C-AFD4-7A5001A2CAEC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65FB6F-BB3C-4D02-91C7-D3B81B0A56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0257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3EBC9B-6DA4-452C-AFD4-7A5001A2CAEC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65FB6F-BB3C-4D02-91C7-D3B81B0A56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1938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3EBC9B-6DA4-452C-AFD4-7A5001A2CAEC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65FB6F-BB3C-4D02-91C7-D3B81B0A56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1272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3EBC9B-6DA4-452C-AFD4-7A5001A2CAEC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65FB6F-BB3C-4D02-91C7-D3B81B0A56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1278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3EBC9B-6DA4-452C-AFD4-7A5001A2CAEC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65FB6F-BB3C-4D02-91C7-D3B81B0A56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4668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3EBC9B-6DA4-452C-AFD4-7A5001A2CAEC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65FB6F-BB3C-4D02-91C7-D3B81B0A56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437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3EBC9B-6DA4-452C-AFD4-7A5001A2CAEC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65FB6F-BB3C-4D02-91C7-D3B81B0A56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6350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3EBC9B-6DA4-452C-AFD4-7A5001A2CAEC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65FB6F-BB3C-4D02-91C7-D3B81B0A56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5831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3EBC9B-6DA4-452C-AFD4-7A5001A2CAEC}" type="datetimeFigureOut">
              <a:rPr lang="ko-KR" altLang="en-US" smtClean="0"/>
              <a:t>2019-05-21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65FB6F-BB3C-4D02-91C7-D3B81B0A564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859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411" y="0"/>
            <a:ext cx="10020821" cy="6858000"/>
          </a:xfrm>
          <a:prstGeom prst="rect">
            <a:avLst/>
          </a:prstGeom>
        </p:spPr>
      </p:pic>
      <p:sp>
        <p:nvSpPr>
          <p:cNvPr id="14" name="제목 77"/>
          <p:cNvSpPr>
            <a:spLocks noGrp="1"/>
          </p:cNvSpPr>
          <p:nvPr>
            <p:ph type="title" hasCustomPrompt="1"/>
          </p:nvPr>
        </p:nvSpPr>
        <p:spPr>
          <a:xfrm>
            <a:off x="4524718" y="1806548"/>
            <a:ext cx="2980056" cy="664797"/>
          </a:xfrm>
          <a:prstGeom prst="rect">
            <a:avLst/>
          </a:prstGeom>
          <a:extLst/>
        </p:spPr>
        <p:txBody>
          <a:bodyPr wrap="square" lIns="0" tIns="0" rIns="0" bIns="0">
            <a:spAutoFit/>
          </a:bodyPr>
          <a:lstStyle>
            <a:lvl1pPr marL="0" algn="ctr" defTabSz="914400" rtl="0" eaLnBrk="1" latinLnBrk="1" hangingPunct="1">
              <a:lnSpc>
                <a:spcPct val="90000"/>
              </a:lnSpc>
              <a:defRPr kumimoji="1" lang="en-US" altLang="ko-KR" sz="4800" b="1" i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8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Contents</a:t>
            </a:r>
            <a:endParaRPr lang="en-US" altLang="ko-KR" sz="4800" b="1" i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3" name="그림 2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887" y="1887072"/>
            <a:ext cx="9932534" cy="4974973"/>
          </a:xfrm>
          <a:prstGeom prst="triangle">
            <a:avLst/>
          </a:prstGeom>
        </p:spPr>
      </p:pic>
      <p:sp>
        <p:nvSpPr>
          <p:cNvPr id="4" name="다이아몬드 3"/>
          <p:cNvSpPr/>
          <p:nvPr userDrawn="1"/>
        </p:nvSpPr>
        <p:spPr>
          <a:xfrm>
            <a:off x="-432556" y="1564119"/>
            <a:ext cx="2415592" cy="2415592"/>
          </a:xfrm>
          <a:prstGeom prst="diamond">
            <a:avLst/>
          </a:prstGeom>
          <a:pattFill prst="ltUp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cxnSp>
        <p:nvCxnSpPr>
          <p:cNvPr id="5" name="직선 연결선 4"/>
          <p:cNvCxnSpPr/>
          <p:nvPr userDrawn="1"/>
        </p:nvCxnSpPr>
        <p:spPr>
          <a:xfrm flipV="1">
            <a:off x="659823" y="2020878"/>
            <a:ext cx="2919517" cy="29632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 flipV="1">
            <a:off x="-957753" y="4076597"/>
            <a:ext cx="2948799" cy="2964675"/>
          </a:xfrm>
          <a:prstGeom prst="line">
            <a:avLst/>
          </a:prstGeom>
          <a:ln w="3175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다이아몬드 7"/>
          <p:cNvSpPr/>
          <p:nvPr/>
        </p:nvSpPr>
        <p:spPr>
          <a:xfrm>
            <a:off x="4894612" y="2280298"/>
            <a:ext cx="3781508" cy="3781507"/>
          </a:xfrm>
          <a:prstGeom prst="diamond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prstClr val="white"/>
              </a:solidFill>
            </a:endParaRPr>
          </a:p>
        </p:txBody>
      </p:sp>
      <p:sp>
        <p:nvSpPr>
          <p:cNvPr id="12" name="직각 삼각형 11"/>
          <p:cNvSpPr/>
          <p:nvPr/>
        </p:nvSpPr>
        <p:spPr>
          <a:xfrm rot="18900000">
            <a:off x="3076816" y="-2319420"/>
            <a:ext cx="4609444" cy="4609444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5" name="제목 77"/>
          <p:cNvSpPr>
            <a:spLocks noGrp="1"/>
          </p:cNvSpPr>
          <p:nvPr>
            <p:ph type="title" hasCustomPrompt="1"/>
          </p:nvPr>
        </p:nvSpPr>
        <p:spPr>
          <a:xfrm>
            <a:off x="5600116" y="3473423"/>
            <a:ext cx="2238960" cy="1329595"/>
          </a:xfrm>
          <a:prstGeom prst="rect">
            <a:avLst/>
          </a:prstGeom>
          <a:extLst/>
        </p:spPr>
        <p:txBody>
          <a:bodyPr wrap="square" lIns="0" tIns="0" rIns="0" bIns="0">
            <a:spAutoFit/>
          </a:bodyPr>
          <a:lstStyle>
            <a:lvl1pPr marL="0" algn="ctr" defTabSz="914400" rtl="0" eaLnBrk="1" latinLnBrk="1" hangingPunct="1">
              <a:lnSpc>
                <a:spcPct val="90000"/>
              </a:lnSpc>
              <a:defRPr kumimoji="1" lang="ko-KR" altLang="en-US" sz="5400" b="1" i="1" kern="12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48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Section Slide</a:t>
            </a:r>
            <a:endParaRPr lang="en-US" altLang="ko-KR" sz="4800" b="1" i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직선 연결선 16"/>
          <p:cNvCxnSpPr/>
          <p:nvPr userDrawn="1"/>
        </p:nvCxnSpPr>
        <p:spPr>
          <a:xfrm flipV="1">
            <a:off x="-1481351" y="4846284"/>
            <a:ext cx="2948799" cy="2964675"/>
          </a:xfrm>
          <a:prstGeom prst="line">
            <a:avLst/>
          </a:prstGeom>
          <a:ln w="3175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0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122466" y="6414789"/>
            <a:ext cx="765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42F950-17E4-43B4-AD93-3DB04ED2D9C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4" name="Picture 2" descr="C:\Users\KS-SEJONG-Design\Downloads\psxtg09314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1" b="5425"/>
          <a:stretch/>
        </p:blipFill>
        <p:spPr bwMode="auto">
          <a:xfrm>
            <a:off x="0" y="0"/>
            <a:ext cx="9144000" cy="11195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각 삼각형 4"/>
          <p:cNvSpPr/>
          <p:nvPr userDrawn="1"/>
        </p:nvSpPr>
        <p:spPr>
          <a:xfrm rot="5400000">
            <a:off x="124160" y="124392"/>
            <a:ext cx="453410" cy="45932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276491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122466" y="6414789"/>
            <a:ext cx="765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42F950-17E4-43B4-AD93-3DB04ED2D9C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5" name="직각 삼각형 4"/>
          <p:cNvSpPr/>
          <p:nvPr userDrawn="1"/>
        </p:nvSpPr>
        <p:spPr>
          <a:xfrm rot="5400000">
            <a:off x="124160" y="124392"/>
            <a:ext cx="453410" cy="45932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47564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7"/>
          <p:cNvSpPr>
            <a:spLocks noGrp="1"/>
          </p:cNvSpPr>
          <p:nvPr>
            <p:ph type="title" hasCustomPrompt="1"/>
          </p:nvPr>
        </p:nvSpPr>
        <p:spPr>
          <a:xfrm>
            <a:off x="3452520" y="3092423"/>
            <a:ext cx="2238960" cy="664797"/>
          </a:xfrm>
          <a:prstGeom prst="rect">
            <a:avLst/>
          </a:prstGeom>
          <a:extLst/>
        </p:spPr>
        <p:txBody>
          <a:bodyPr wrap="square" lIns="0" tIns="0" rIns="0" bIns="0">
            <a:spAutoFit/>
          </a:bodyPr>
          <a:lstStyle>
            <a:lvl1pPr marL="0" algn="ctr" defTabSz="914400" rtl="0" eaLnBrk="1" latinLnBrk="1" hangingPunct="1">
              <a:lnSpc>
                <a:spcPct val="90000"/>
              </a:lnSpc>
              <a:defRPr kumimoji="1" lang="ko-KR" altLang="en-US" sz="5400" b="1" i="1" kern="12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4800" b="1" i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Ending</a:t>
            </a:r>
            <a:endParaRPr lang="en-US" altLang="ko-KR" sz="4800" b="1" i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제목 77"/>
          <p:cNvSpPr>
            <a:spLocks noGrp="1"/>
          </p:cNvSpPr>
          <p:nvPr>
            <p:ph type="title" hasCustomPrompt="1"/>
          </p:nvPr>
        </p:nvSpPr>
        <p:spPr>
          <a:xfrm>
            <a:off x="2209215" y="2940023"/>
            <a:ext cx="4722235" cy="692497"/>
          </a:xfrm>
          <a:prstGeom prst="rect">
            <a:avLst/>
          </a:prstGeom>
          <a:extLst/>
        </p:spPr>
        <p:txBody>
          <a:bodyPr wrap="square" lIns="0" tIns="0" rIns="0" bIns="0">
            <a:spAutoFit/>
          </a:bodyPr>
          <a:lstStyle>
            <a:lvl1pPr marL="0" algn="ctr" defTabSz="914400" rtl="0" eaLnBrk="1" latinLnBrk="1" hangingPunct="1">
              <a:lnSpc>
                <a:spcPct val="90000"/>
              </a:lnSpc>
              <a:defRPr kumimoji="1" lang="ko-KR" altLang="en-US" sz="4950" b="1" i="1" kern="12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marL="0" lvl="0"/>
            <a:r>
              <a:rPr lang="en-US" altLang="ko-KR"/>
              <a:t>Presentation title</a:t>
            </a:r>
            <a:endParaRPr lang="ko-KR" altLang="en-US"/>
          </a:p>
        </p:txBody>
      </p:sp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9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84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76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2" r:id="rId5"/>
    <p:sldLayoutId id="2147483665" r:id="rId6"/>
    <p:sldLayoutId id="214748366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50"/>
            <a:ext cx="9144000" cy="29083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419475" y="5685909"/>
            <a:ext cx="230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85000"/>
                  </a:schemeClr>
                </a:solidFill>
              </a:rPr>
              <a:t>www.goodpello.com</a:t>
            </a:r>
            <a:endParaRPr lang="ko-KR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4" name="그룹 13"/>
          <p:cNvGrpSpPr/>
          <p:nvPr userDrawn="1"/>
        </p:nvGrpSpPr>
        <p:grpSpPr>
          <a:xfrm>
            <a:off x="2133600" y="5870575"/>
            <a:ext cx="4876800" cy="0"/>
            <a:chOff x="2105025" y="5566291"/>
            <a:chExt cx="4876800" cy="0"/>
          </a:xfrm>
        </p:grpSpPr>
        <p:cxnSp>
          <p:nvCxnSpPr>
            <p:cNvPr id="12" name="직선 연결선 11"/>
            <p:cNvCxnSpPr/>
            <p:nvPr userDrawn="1"/>
          </p:nvCxnSpPr>
          <p:spPr>
            <a:xfrm flipH="1">
              <a:off x="2105025" y="5566291"/>
              <a:ext cx="12001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 userDrawn="1"/>
          </p:nvCxnSpPr>
          <p:spPr>
            <a:xfrm flipH="1">
              <a:off x="5781675" y="5566291"/>
              <a:ext cx="120015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573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S-SEJONG-Design\Downloads\psxtg093142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1" b="5425"/>
          <a:stretch/>
        </p:blipFill>
        <p:spPr bwMode="auto">
          <a:xfrm>
            <a:off x="0" y="0"/>
            <a:ext cx="9144000" cy="11195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각 삼각형 8"/>
          <p:cNvSpPr/>
          <p:nvPr userDrawn="1"/>
        </p:nvSpPr>
        <p:spPr>
          <a:xfrm rot="5400000">
            <a:off x="124160" y="124392"/>
            <a:ext cx="453410" cy="45932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218138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7.wdp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microsoft.com/office/2007/relationships/hdphoto" Target="../media/hdphoto5.wdp"/><Relationship Id="rId5" Type="http://schemas.microsoft.com/office/2007/relationships/hdphoto" Target="../media/hdphoto7.wdp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ocahelp.go.kr/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5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9053" y="401729"/>
            <a:ext cx="9153053" cy="5906996"/>
            <a:chOff x="-9053" y="401729"/>
            <a:chExt cx="9153053" cy="5906996"/>
          </a:xfrm>
        </p:grpSpPr>
        <p:cxnSp>
          <p:nvCxnSpPr>
            <p:cNvPr id="17" name="직선 연결선 16"/>
            <p:cNvCxnSpPr/>
            <p:nvPr/>
          </p:nvCxnSpPr>
          <p:spPr>
            <a:xfrm flipV="1">
              <a:off x="-9053" y="3644889"/>
              <a:ext cx="3183007" cy="2663836"/>
            </a:xfrm>
            <a:prstGeom prst="line">
              <a:avLst/>
            </a:prstGeom>
            <a:ln w="3175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flipV="1">
              <a:off x="6165678" y="401729"/>
              <a:ext cx="2978322" cy="2553390"/>
            </a:xfrm>
            <a:prstGeom prst="line">
              <a:avLst/>
            </a:prstGeom>
            <a:ln w="3175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/>
          <p:cNvGrpSpPr/>
          <p:nvPr/>
        </p:nvGrpSpPr>
        <p:grpSpPr>
          <a:xfrm>
            <a:off x="1107325" y="2710414"/>
            <a:ext cx="6689731" cy="1190855"/>
            <a:chOff x="1115417" y="3066462"/>
            <a:chExt cx="6689731" cy="1190855"/>
          </a:xfrm>
        </p:grpSpPr>
        <p:sp>
          <p:nvSpPr>
            <p:cNvPr id="2" name="직각 삼각형 1"/>
            <p:cNvSpPr/>
            <p:nvPr/>
          </p:nvSpPr>
          <p:spPr>
            <a:xfrm rot="5400000">
              <a:off x="1129795" y="3052084"/>
              <a:ext cx="287561" cy="316317"/>
            </a:xfrm>
            <a:prstGeom prst="rtTriangle">
              <a:avLst/>
            </a:prstGeom>
            <a:solidFill>
              <a:srgbClr val="FF698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latin typeface="+mj-ea"/>
                <a:ea typeface="+mj-ea"/>
              </a:endParaRPr>
            </a:p>
          </p:txBody>
        </p:sp>
        <p:sp>
          <p:nvSpPr>
            <p:cNvPr id="24" name="Rectangle 3"/>
            <p:cNvSpPr txBox="1">
              <a:spLocks noChangeArrowheads="1"/>
            </p:cNvSpPr>
            <p:nvPr/>
          </p:nvSpPr>
          <p:spPr bwMode="auto">
            <a:xfrm>
              <a:off x="1348239" y="3149321"/>
              <a:ext cx="6456909" cy="110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US" altLang="ko-K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j-ea"/>
                  <a:cs typeface="Times New Roman" panose="02020603050405020304" pitchFamily="18" charset="0"/>
                </a:rPr>
                <a:t>Electronic Aviation Safety Tool: </a:t>
              </a:r>
              <a:r>
                <a:rPr lang="en-US" altLang="ko-KR" sz="4000" b="1" dirty="0">
                  <a:solidFill>
                    <a:srgbClr val="E1395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j-ea"/>
                  <a:cs typeface="Times New Roman" panose="02020603050405020304" pitchFamily="18" charset="0"/>
                </a:rPr>
                <a:t>SMIS</a:t>
              </a:r>
            </a:p>
          </p:txBody>
        </p:sp>
      </p:grpSp>
      <p:sp>
        <p:nvSpPr>
          <p:cNvPr id="3" name="직사각형 2"/>
          <p:cNvSpPr/>
          <p:nvPr/>
        </p:nvSpPr>
        <p:spPr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Picture 2" descr="C:\Users\ADMINI~1\AppData\Local\Temp\BNZ.5b0e51681cfada5\koti_ci_kor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14824" b="15842"/>
          <a:stretch/>
        </p:blipFill>
        <p:spPr bwMode="auto">
          <a:xfrm>
            <a:off x="7427648" y="6433970"/>
            <a:ext cx="1675900" cy="33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Documents\정민주_USB\00_참고자료\00_PPT자료\이미지 자료\국토교통부_MI_시그니처_2016\국토교통부_혼합_좌우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/>
          <a:stretch/>
        </p:blipFill>
        <p:spPr bwMode="auto">
          <a:xfrm>
            <a:off x="155453" y="6414188"/>
            <a:ext cx="1903743" cy="3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654535" y="3943455"/>
            <a:ext cx="5818772" cy="3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2400" dirty="0">
                <a:solidFill>
                  <a:schemeClr val="bg1">
                    <a:lumMod val="85000"/>
                  </a:schemeClr>
                </a:solidFill>
                <a:latin typeface="+mn-lt"/>
                <a:ea typeface="+mj-ea"/>
                <a:cs typeface="Times New Roman" panose="02020603050405020304" pitchFamily="18" charset="0"/>
              </a:rPr>
              <a:t>SARPs Management &amp; Implementation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DB59B-CF17-7842-AAED-AECF69594486}"/>
              </a:ext>
            </a:extLst>
          </p:cNvPr>
          <p:cNvSpPr txBox="1"/>
          <p:nvPr/>
        </p:nvSpPr>
        <p:spPr>
          <a:xfrm>
            <a:off x="3354359" y="4792141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chemeClr val="bg1">
                    <a:lumMod val="75000"/>
                  </a:schemeClr>
                </a:solidFill>
              </a:rPr>
              <a:t>Danielle </a:t>
            </a:r>
            <a:r>
              <a:rPr kumimoji="1" lang="en-US" altLang="ko-KR" dirty="0" err="1">
                <a:solidFill>
                  <a:schemeClr val="bg1">
                    <a:lumMod val="75000"/>
                  </a:schemeClr>
                </a:solidFill>
              </a:rPr>
              <a:t>MinJoo</a:t>
            </a:r>
            <a:r>
              <a:rPr kumimoji="1" lang="en-US" altLang="ko-KR" dirty="0">
                <a:solidFill>
                  <a:schemeClr val="bg1">
                    <a:lumMod val="75000"/>
                  </a:schemeClr>
                </a:solidFill>
              </a:rPr>
              <a:t> CHUNG</a:t>
            </a:r>
            <a:endParaRPr kumimoji="1" lang="ko-KR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2"/>
          <a:stretch/>
        </p:blipFill>
        <p:spPr>
          <a:xfrm>
            <a:off x="857250" y="1590674"/>
            <a:ext cx="7448549" cy="4721225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– State Letter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2572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7"/>
          <a:stretch/>
        </p:blipFill>
        <p:spPr>
          <a:xfrm>
            <a:off x="857250" y="1592796"/>
            <a:ext cx="7448550" cy="471945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– State Letter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027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8"/>
          <a:stretch/>
        </p:blipFill>
        <p:spPr>
          <a:xfrm>
            <a:off x="857250" y="1592796"/>
            <a:ext cx="7448550" cy="4719103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– State Letter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6779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/>
          <a:stretch/>
        </p:blipFill>
        <p:spPr>
          <a:xfrm>
            <a:off x="857250" y="1592797"/>
            <a:ext cx="7448550" cy="4719104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SARPs</a:t>
            </a:r>
          </a:p>
        </p:txBody>
      </p:sp>
      <p:sp>
        <p:nvSpPr>
          <p:cNvPr id="9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25873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 r="729"/>
          <a:stretch/>
        </p:blipFill>
        <p:spPr>
          <a:xfrm>
            <a:off x="846051" y="1592797"/>
            <a:ext cx="7459749" cy="471910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SARPs</a:t>
            </a:r>
          </a:p>
        </p:txBody>
      </p:sp>
      <p:sp>
        <p:nvSpPr>
          <p:cNvPr id="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4712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9"/>
          <a:stretch/>
        </p:blipFill>
        <p:spPr>
          <a:xfrm>
            <a:off x="857250" y="1608609"/>
            <a:ext cx="7448550" cy="4703291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SARPs</a:t>
            </a:r>
          </a:p>
        </p:txBody>
      </p:sp>
      <p:sp>
        <p:nvSpPr>
          <p:cNvPr id="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0104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0"/>
          <a:stretch/>
        </p:blipFill>
        <p:spPr>
          <a:xfrm>
            <a:off x="857251" y="1592796"/>
            <a:ext cx="7446813" cy="472217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SARPs</a:t>
            </a:r>
          </a:p>
        </p:txBody>
      </p:sp>
      <p:sp>
        <p:nvSpPr>
          <p:cNvPr id="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1502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/>
          <a:stretch/>
        </p:blipFill>
        <p:spPr>
          <a:xfrm>
            <a:off x="857249" y="1592797"/>
            <a:ext cx="7449627" cy="4719104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SARPs</a:t>
            </a:r>
          </a:p>
        </p:txBody>
      </p:sp>
      <p:sp>
        <p:nvSpPr>
          <p:cNvPr id="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8768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/>
          <a:stretch/>
        </p:blipFill>
        <p:spPr>
          <a:xfrm>
            <a:off x="857250" y="1592796"/>
            <a:ext cx="7448549" cy="4719103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SAAQ</a:t>
            </a:r>
          </a:p>
        </p:txBody>
      </p:sp>
      <p:sp>
        <p:nvSpPr>
          <p:cNvPr id="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8602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707687" y="1222375"/>
            <a:ext cx="7728625" cy="5408613"/>
            <a:chOff x="707687" y="1222375"/>
            <a:chExt cx="7728625" cy="5408613"/>
          </a:xfrm>
        </p:grpSpPr>
        <p:sp>
          <p:nvSpPr>
            <p:cNvPr id="21" name="모서리가 둥근 직사각형 20">
              <a:extLst>
                <a:ext uri="{FF2B5EF4-FFF2-40B4-BE49-F238E27FC236}">
                  <a16:creationId xmlns:a16="http://schemas.microsoft.com/office/drawing/2014/main" id="{9F86628A-8869-8B44-AD0F-5A3299DBC7DE}"/>
                </a:ext>
              </a:extLst>
            </p:cNvPr>
            <p:cNvSpPr/>
            <p:nvPr/>
          </p:nvSpPr>
          <p:spPr>
            <a:xfrm>
              <a:off x="707687" y="1222375"/>
              <a:ext cx="7728625" cy="5408613"/>
            </a:xfrm>
            <a:prstGeom prst="roundRect">
              <a:avLst>
                <a:gd name="adj" fmla="val 525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" name="모서리가 둥근 직사각형 21">
              <a:extLst>
                <a:ext uri="{FF2B5EF4-FFF2-40B4-BE49-F238E27FC236}">
                  <a16:creationId xmlns:a16="http://schemas.microsoft.com/office/drawing/2014/main" id="{15FB3220-7010-A248-AB6B-EE2CB7AEF663}"/>
                </a:ext>
              </a:extLst>
            </p:cNvPr>
            <p:cNvSpPr/>
            <p:nvPr/>
          </p:nvSpPr>
          <p:spPr>
            <a:xfrm>
              <a:off x="3942653" y="6425970"/>
              <a:ext cx="1258692" cy="739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" name="타원 22"/>
            <p:cNvSpPr/>
            <p:nvPr/>
          </p:nvSpPr>
          <p:spPr>
            <a:xfrm>
              <a:off x="4492179" y="1306482"/>
              <a:ext cx="159642" cy="159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8"/>
          <a:stretch/>
        </p:blipFill>
        <p:spPr>
          <a:xfrm>
            <a:off x="857250" y="1592796"/>
            <a:ext cx="7450456" cy="4719104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SAAQ</a:t>
            </a:r>
          </a:p>
        </p:txBody>
      </p:sp>
      <p:sp>
        <p:nvSpPr>
          <p:cNvPr id="10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4949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0" y="548984"/>
            <a:ext cx="9152092" cy="5707848"/>
            <a:chOff x="0" y="548984"/>
            <a:chExt cx="9152092" cy="5707848"/>
          </a:xfrm>
        </p:grpSpPr>
        <p:cxnSp>
          <p:nvCxnSpPr>
            <p:cNvPr id="21" name="직선 연결선 20"/>
            <p:cNvCxnSpPr/>
            <p:nvPr/>
          </p:nvCxnSpPr>
          <p:spPr>
            <a:xfrm flipV="1">
              <a:off x="0" y="3801955"/>
              <a:ext cx="2933323" cy="2454877"/>
            </a:xfrm>
            <a:prstGeom prst="line">
              <a:avLst/>
            </a:prstGeom>
            <a:ln w="3175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flipV="1">
              <a:off x="6366651" y="548984"/>
              <a:ext cx="2785441" cy="2388029"/>
            </a:xfrm>
            <a:prstGeom prst="line">
              <a:avLst/>
            </a:prstGeom>
            <a:ln w="3175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1628501" y="1973194"/>
            <a:ext cx="6384048" cy="2549669"/>
            <a:chOff x="1628501" y="1973194"/>
            <a:chExt cx="6384048" cy="2549669"/>
          </a:xfrm>
        </p:grpSpPr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1722109" y="2924702"/>
              <a:ext cx="3439275" cy="360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j-ea"/>
                  <a:cs typeface="Times New Roman" panose="02020603050405020304" pitchFamily="18" charset="0"/>
                </a:rPr>
                <a:t>Ⅰ. Introduction to SMIS</a:t>
              </a:r>
            </a:p>
          </p:txBody>
        </p:sp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1722109" y="3543734"/>
              <a:ext cx="6290440" cy="360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j-ea"/>
                  <a:cs typeface="Times New Roman" panose="02020603050405020304" pitchFamily="18" charset="0"/>
                </a:rPr>
                <a:t>Ⅱ. </a:t>
              </a:r>
              <a:r>
                <a:rPr lang="en-US" altLang="ko-K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imes New Roman" panose="02020603050405020304" pitchFamily="18" charset="0"/>
                </a:rPr>
                <a:t>Background: IT Development Cooperation</a:t>
              </a:r>
            </a:p>
          </p:txBody>
        </p:sp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1722109" y="4162764"/>
              <a:ext cx="3979166" cy="360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j-ea"/>
                  <a:cs typeface="Times New Roman" panose="02020603050405020304" pitchFamily="18" charset="0"/>
                </a:rPr>
                <a:t>Ⅲ. Progress of Development</a:t>
              </a: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628501" y="1973194"/>
              <a:ext cx="2468392" cy="665389"/>
              <a:chOff x="4803499" y="1840512"/>
              <a:chExt cx="2468392" cy="665389"/>
            </a:xfrm>
          </p:grpSpPr>
          <p:sp>
            <p:nvSpPr>
              <p:cNvPr id="24" name="Rectangle 3"/>
              <p:cNvSpPr txBox="1">
                <a:spLocks noChangeArrowheads="1"/>
              </p:cNvSpPr>
              <p:nvPr/>
            </p:nvSpPr>
            <p:spPr bwMode="auto">
              <a:xfrm>
                <a:off x="5013259" y="1841104"/>
                <a:ext cx="2258632" cy="6647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  <a:scene3d>
                  <a:camera prst="orthographicFront"/>
                  <a:lightRig rig="threePt" dir="t"/>
                </a:scene3d>
                <a:sp3d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charset="-127"/>
                    <a:ea typeface="굴림" charset="-127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defRPr/>
                </a:pPr>
                <a:r>
                  <a:rPr lang="en-US" altLang="ko-KR" sz="48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Contents</a:t>
                </a:r>
              </a:p>
            </p:txBody>
          </p:sp>
          <p:sp>
            <p:nvSpPr>
              <p:cNvPr id="15" name="직각 삼각형 14"/>
              <p:cNvSpPr/>
              <p:nvPr/>
            </p:nvSpPr>
            <p:spPr>
              <a:xfrm rot="5400000">
                <a:off x="4817877" y="1826134"/>
                <a:ext cx="287561" cy="316317"/>
              </a:xfrm>
              <a:prstGeom prst="rtTriangle">
                <a:avLst/>
              </a:prstGeom>
              <a:solidFill>
                <a:srgbClr val="FF698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/>
              </a:p>
            </p:txBody>
          </p:sp>
        </p:grp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722109" y="4753314"/>
            <a:ext cx="3665171" cy="36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ko-K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함초롬돋움"/>
                <a:cs typeface="함초롬돋움"/>
              </a:rPr>
              <a:t>Ⅳ</a:t>
            </a:r>
            <a:r>
              <a:rPr lang="en-US" altLang="ko-K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Times New Roman" panose="02020603050405020304" pitchFamily="18" charset="0"/>
              </a:rPr>
              <a:t>. Assistance Information</a:t>
            </a:r>
          </a:p>
        </p:txBody>
      </p:sp>
    </p:spTree>
    <p:extLst>
      <p:ext uri="{BB962C8B-B14F-4D97-AF65-F5344CB8AC3E}">
        <p14:creationId xmlns:p14="http://schemas.microsoft.com/office/powerpoint/2010/main" val="32993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t="17544" r="1423" b="8639"/>
          <a:stretch/>
        </p:blipFill>
        <p:spPr bwMode="auto">
          <a:xfrm>
            <a:off x="850430" y="1592796"/>
            <a:ext cx="7455370" cy="471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SAAQ</a:t>
            </a:r>
          </a:p>
        </p:txBody>
      </p:sp>
      <p:sp>
        <p:nvSpPr>
          <p:cNvPr id="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5982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/>
          <a:stretch/>
        </p:blipFill>
        <p:spPr>
          <a:xfrm>
            <a:off x="857250" y="1592796"/>
            <a:ext cx="7448550" cy="4719104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PQs</a:t>
            </a:r>
          </a:p>
        </p:txBody>
      </p:sp>
      <p:sp>
        <p:nvSpPr>
          <p:cNvPr id="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5440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/>
          <a:stretch/>
        </p:blipFill>
        <p:spPr>
          <a:xfrm>
            <a:off x="869428" y="1560313"/>
            <a:ext cx="7436371" cy="4751585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PQs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0581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9"/>
          <a:stretch/>
        </p:blipFill>
        <p:spPr>
          <a:xfrm>
            <a:off x="857250" y="1565276"/>
            <a:ext cx="7448549" cy="4746624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PQs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5910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9"/>
          <a:stretch/>
        </p:blipFill>
        <p:spPr>
          <a:xfrm>
            <a:off x="852872" y="1555751"/>
            <a:ext cx="7452928" cy="4756148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PQs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4935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0"/>
          <a:stretch/>
        </p:blipFill>
        <p:spPr>
          <a:xfrm>
            <a:off x="857250" y="1592796"/>
            <a:ext cx="7448550" cy="4719104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Report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4439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/>
          <a:stretch/>
        </p:blipFill>
        <p:spPr>
          <a:xfrm>
            <a:off x="857250" y="1555750"/>
            <a:ext cx="7448549" cy="475615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Report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1651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9"/>
          <a:stretch/>
        </p:blipFill>
        <p:spPr>
          <a:xfrm>
            <a:off x="843533" y="1592796"/>
            <a:ext cx="7462267" cy="4719103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Report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8421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/>
          <a:stretch/>
        </p:blipFill>
        <p:spPr>
          <a:xfrm>
            <a:off x="840692" y="1555750"/>
            <a:ext cx="7465107" cy="475615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Report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38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7"/>
          <a:stretch/>
        </p:blipFill>
        <p:spPr>
          <a:xfrm>
            <a:off x="857250" y="1592797"/>
            <a:ext cx="7448549" cy="4719104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Report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466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5983061" y="2465766"/>
            <a:ext cx="1748805" cy="2628058"/>
            <a:chOff x="5983061" y="2465766"/>
            <a:chExt cx="1748805" cy="2628058"/>
          </a:xfrm>
        </p:grpSpPr>
        <p:sp>
          <p:nvSpPr>
            <p:cNvPr id="23" name="Rectangle 3"/>
            <p:cNvSpPr txBox="1">
              <a:spLocks noChangeArrowheads="1"/>
            </p:cNvSpPr>
            <p:nvPr/>
          </p:nvSpPr>
          <p:spPr bwMode="auto">
            <a:xfrm>
              <a:off x="5983061" y="3362581"/>
              <a:ext cx="1604606" cy="1731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US" altLang="ko-KR" sz="12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명조" pitchFamily="18" charset="-127"/>
                  <a:ea typeface="HY견명조" pitchFamily="18" charset="-127"/>
                  <a:cs typeface="Times New Roman" panose="02020603050405020304" pitchFamily="18" charset="0"/>
                </a:rPr>
                <a:t>Ⅰ</a:t>
              </a:r>
            </a:p>
          </p:txBody>
        </p:sp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 rot="2700313">
              <a:off x="6734606" y="3241427"/>
              <a:ext cx="1772921" cy="221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600" b="1" dirty="0">
                  <a:solidFill>
                    <a:prstClr val="white">
                      <a:lumMod val="75000"/>
                    </a:prstClr>
                  </a:solidFill>
                  <a:latin typeface="+mn-lt"/>
                  <a:ea typeface="+mj-ea"/>
                  <a:cs typeface="Arial" panose="020B0604020202020204" pitchFamily="34" charset="0"/>
                </a:rPr>
                <a:t>Introduction to SMIS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12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707687" y="1222375"/>
            <a:ext cx="7728625" cy="5408613"/>
            <a:chOff x="707687" y="1222375"/>
            <a:chExt cx="7728625" cy="5408613"/>
          </a:xfrm>
        </p:grpSpPr>
        <p:sp>
          <p:nvSpPr>
            <p:cNvPr id="11" name="모서리가 둥근 직사각형 10">
              <a:extLst>
                <a:ext uri="{FF2B5EF4-FFF2-40B4-BE49-F238E27FC236}">
                  <a16:creationId xmlns:a16="http://schemas.microsoft.com/office/drawing/2014/main" id="{9F86628A-8869-8B44-AD0F-5A3299DBC7DE}"/>
                </a:ext>
              </a:extLst>
            </p:cNvPr>
            <p:cNvSpPr/>
            <p:nvPr/>
          </p:nvSpPr>
          <p:spPr>
            <a:xfrm>
              <a:off x="707687" y="1222375"/>
              <a:ext cx="7728625" cy="5408613"/>
            </a:xfrm>
            <a:prstGeom prst="roundRect">
              <a:avLst>
                <a:gd name="adj" fmla="val 525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2" name="모서리가 둥근 직사각형 11">
              <a:extLst>
                <a:ext uri="{FF2B5EF4-FFF2-40B4-BE49-F238E27FC236}">
                  <a16:creationId xmlns:a16="http://schemas.microsoft.com/office/drawing/2014/main" id="{15FB3220-7010-A248-AB6B-EE2CB7AEF663}"/>
                </a:ext>
              </a:extLst>
            </p:cNvPr>
            <p:cNvSpPr/>
            <p:nvPr/>
          </p:nvSpPr>
          <p:spPr>
            <a:xfrm>
              <a:off x="3942653" y="6425970"/>
              <a:ext cx="1258692" cy="739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8" name="타원 17"/>
            <p:cNvSpPr/>
            <p:nvPr/>
          </p:nvSpPr>
          <p:spPr>
            <a:xfrm>
              <a:off x="4492179" y="1306482"/>
              <a:ext cx="159642" cy="159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SMIS - ICAO SARPs Management &amp; Implementation System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7"/>
          <a:stretch/>
        </p:blipFill>
        <p:spPr>
          <a:xfrm>
            <a:off x="857250" y="1592796"/>
            <a:ext cx="7426014" cy="4719103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- Board</a:t>
            </a:r>
          </a:p>
        </p:txBody>
      </p:sp>
      <p:sp>
        <p:nvSpPr>
          <p:cNvPr id="9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2721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갈매기형 수장 7"/>
          <p:cNvSpPr/>
          <p:nvPr/>
        </p:nvSpPr>
        <p:spPr>
          <a:xfrm>
            <a:off x="200703" y="1833039"/>
            <a:ext cx="2208382" cy="670502"/>
          </a:xfrm>
          <a:prstGeom prst="chevron">
            <a:avLst/>
          </a:prstGeom>
          <a:solidFill>
            <a:srgbClr val="E1395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781" y="1848515"/>
            <a:ext cx="203802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나눔고딕 ExtraBold" panose="020D0904000000000000" pitchFamily="50" charset="-127"/>
              </a:rPr>
              <a:t>Connect OLF Data to SMIS Server 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나눔고딕 ExtraBold" panose="020D0904000000000000" pitchFamily="50" charset="-127"/>
            </a:endParaRPr>
          </a:p>
        </p:txBody>
      </p:sp>
      <p:sp>
        <p:nvSpPr>
          <p:cNvPr id="10" name="갈매기형 수장 9"/>
          <p:cNvSpPr/>
          <p:nvPr/>
        </p:nvSpPr>
        <p:spPr>
          <a:xfrm>
            <a:off x="2385139" y="1833039"/>
            <a:ext cx="2208382" cy="670502"/>
          </a:xfrm>
          <a:prstGeom prst="chevron">
            <a:avLst/>
          </a:prstGeom>
          <a:solidFill>
            <a:srgbClr val="E1395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8803" y="1977518"/>
            <a:ext cx="1640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나눔고딕 ExtraBold" panose="020D0904000000000000" pitchFamily="50" charset="-127"/>
              </a:rPr>
              <a:t>Review Data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나눔고딕 ExtraBold" panose="020D0904000000000000" pitchFamily="50" charset="-127"/>
            </a:endParaRPr>
          </a:p>
        </p:txBody>
      </p:sp>
      <p:sp>
        <p:nvSpPr>
          <p:cNvPr id="12" name="갈매기형 수장 11"/>
          <p:cNvSpPr/>
          <p:nvPr/>
        </p:nvSpPr>
        <p:spPr>
          <a:xfrm>
            <a:off x="4559079" y="1833039"/>
            <a:ext cx="2208382" cy="670502"/>
          </a:xfrm>
          <a:prstGeom prst="chevron">
            <a:avLst/>
          </a:prstGeom>
          <a:solidFill>
            <a:srgbClr val="E1395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4083" y="1977518"/>
            <a:ext cx="123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나눔고딕 ExtraBold" panose="020D0904000000000000" pitchFamily="50" charset="-127"/>
              </a:rPr>
              <a:t>Sync Data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나눔고딕 ExtraBold" panose="020D09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88624" y="2751288"/>
            <a:ext cx="2106055" cy="3075650"/>
          </a:xfrm>
          <a:prstGeom prst="rect">
            <a:avLst/>
          </a:prstGeom>
          <a:noFill/>
          <a:ln w="28575">
            <a:solidFill>
              <a:srgbClr val="E13958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2373060" y="2741638"/>
            <a:ext cx="2106055" cy="3075650"/>
          </a:xfrm>
          <a:prstGeom prst="rect">
            <a:avLst/>
          </a:prstGeom>
          <a:noFill/>
          <a:ln w="28575">
            <a:solidFill>
              <a:srgbClr val="E13958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546999" y="2742483"/>
            <a:ext cx="2106055" cy="3075650"/>
          </a:xfrm>
          <a:prstGeom prst="rect">
            <a:avLst/>
          </a:prstGeom>
          <a:noFill/>
          <a:ln w="28575">
            <a:solidFill>
              <a:srgbClr val="E1395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8" name="그룹 67"/>
          <p:cNvGrpSpPr/>
          <p:nvPr/>
        </p:nvGrpSpPr>
        <p:grpSpPr>
          <a:xfrm>
            <a:off x="1727297" y="3353950"/>
            <a:ext cx="397730" cy="1700162"/>
            <a:chOff x="1462373" y="3353950"/>
            <a:chExt cx="397730" cy="1700162"/>
          </a:xfrm>
        </p:grpSpPr>
        <p:cxnSp>
          <p:nvCxnSpPr>
            <p:cNvPr id="24" name="직선 화살표 연결선 23"/>
            <p:cNvCxnSpPr>
              <a:stCxn id="29" idx="4"/>
            </p:cNvCxnSpPr>
            <p:nvPr/>
          </p:nvCxnSpPr>
          <p:spPr>
            <a:xfrm>
              <a:off x="1661238" y="3767180"/>
              <a:ext cx="1" cy="128693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타원 28"/>
            <p:cNvSpPr/>
            <p:nvPr/>
          </p:nvSpPr>
          <p:spPr>
            <a:xfrm>
              <a:off x="1462373" y="3353950"/>
              <a:ext cx="397730" cy="413230"/>
            </a:xfrm>
            <a:prstGeom prst="ellipse">
              <a:avLst/>
            </a:prstGeom>
            <a:ln w="38100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갈매기형 수장 29"/>
          <p:cNvSpPr/>
          <p:nvPr/>
        </p:nvSpPr>
        <p:spPr>
          <a:xfrm>
            <a:off x="6737556" y="1835415"/>
            <a:ext cx="2208382" cy="670502"/>
          </a:xfrm>
          <a:prstGeom prst="chevron">
            <a:avLst/>
          </a:prstGeom>
          <a:solidFill>
            <a:srgbClr val="E1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42561" y="1979894"/>
            <a:ext cx="123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나눔고딕 ExtraBold" panose="020D0904000000000000" pitchFamily="50" charset="-127"/>
              </a:rPr>
              <a:t>Complete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나눔고딕 ExtraBold" panose="020D0904000000000000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725477" y="2744859"/>
            <a:ext cx="2106055" cy="3075650"/>
          </a:xfrm>
          <a:prstGeom prst="rect">
            <a:avLst/>
          </a:prstGeom>
          <a:noFill/>
          <a:ln w="28575">
            <a:solidFill>
              <a:srgbClr val="E139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43" l="40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05" y="4121121"/>
            <a:ext cx="424731" cy="39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7" name="그룹 96"/>
          <p:cNvGrpSpPr/>
          <p:nvPr/>
        </p:nvGrpSpPr>
        <p:grpSpPr>
          <a:xfrm>
            <a:off x="306329" y="2801850"/>
            <a:ext cx="1899721" cy="1134165"/>
            <a:chOff x="296454" y="2934058"/>
            <a:chExt cx="1899721" cy="1134165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296454" y="3285694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367024" y="2934058"/>
              <a:ext cx="1458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accent5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ICAO Server</a:t>
              </a:r>
              <a:endParaRPr lang="ko-KR" altLang="en-US" sz="20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470879" y="3478310"/>
              <a:ext cx="1238294" cy="400110"/>
              <a:chOff x="565253" y="3468111"/>
              <a:chExt cx="1362123" cy="400110"/>
            </a:xfrm>
          </p:grpSpPr>
          <p:sp>
            <p:nvSpPr>
              <p:cNvPr id="20" name="모서리가 둥근 직사각형 19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634489" y="3468111"/>
                <a:ext cx="11717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bg1"/>
                    </a:solidFill>
                    <a:ea typeface="나눔손글씨 펜" panose="03040600000000000000" pitchFamily="66" charset="-127"/>
                  </a:rPr>
                  <a:t>ICAO OLF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938" y="3530955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" name="그룹 72"/>
          <p:cNvGrpSpPr/>
          <p:nvPr/>
        </p:nvGrpSpPr>
        <p:grpSpPr>
          <a:xfrm>
            <a:off x="2580791" y="2832227"/>
            <a:ext cx="1705593" cy="1319910"/>
            <a:chOff x="2937681" y="4047755"/>
            <a:chExt cx="955773" cy="757559"/>
          </a:xfrm>
        </p:grpSpPr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566" l="2273" r="994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681" y="4047755"/>
              <a:ext cx="955773" cy="757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62" b="100000" l="2518" r="98921">
                          <a14:foregroundMark x1="32374" y1="37640" x2="32374" y2="37640"/>
                          <a14:foregroundMark x1="57554" y1="45787" x2="57554" y2="45787"/>
                          <a14:foregroundMark x1="68345" y1="56180" x2="68345" y2="56180"/>
                          <a14:foregroundMark x1="65468" y1="63483" x2="65468" y2="63483"/>
                          <a14:foregroundMark x1="65827" y1="70787" x2="65827" y2="70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951" y="4168230"/>
              <a:ext cx="284526" cy="36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62" b="100000" l="2518" r="98921">
                          <a14:foregroundMark x1="32374" y1="37640" x2="32374" y2="37640"/>
                          <a14:foregroundMark x1="57554" y1="45787" x2="57554" y2="45787"/>
                          <a14:foregroundMark x1="68345" y1="56180" x2="68345" y2="56180"/>
                          <a14:foregroundMark x1="65468" y1="63483" x2="65468" y2="63483"/>
                          <a14:foregroundMark x1="65827" y1="70787" x2="65827" y2="70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446" y="4168230"/>
              <a:ext cx="284526" cy="36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7" name="그룹 76"/>
          <p:cNvGrpSpPr/>
          <p:nvPr/>
        </p:nvGrpSpPr>
        <p:grpSpPr>
          <a:xfrm>
            <a:off x="4753421" y="2832764"/>
            <a:ext cx="1693210" cy="1342062"/>
            <a:chOff x="5099264" y="4032331"/>
            <a:chExt cx="955773" cy="757559"/>
          </a:xfrm>
        </p:grpSpPr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566" l="2273" r="994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264" y="4032331"/>
              <a:ext cx="955773" cy="757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62" b="100000" l="2518" r="98921">
                          <a14:foregroundMark x1="32374" y1="37640" x2="32374" y2="37640"/>
                          <a14:foregroundMark x1="57554" y1="45787" x2="57554" y2="45787"/>
                          <a14:foregroundMark x1="68345" y1="56180" x2="68345" y2="56180"/>
                          <a14:foregroundMark x1="65468" y1="63483" x2="65468" y2="63483"/>
                          <a14:foregroundMark x1="65827" y1="70787" x2="65827" y2="70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533" y="4152806"/>
              <a:ext cx="284526" cy="36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62" b="100000" l="2518" r="98921">
                          <a14:foregroundMark x1="32374" y1="37640" x2="32374" y2="37640"/>
                          <a14:foregroundMark x1="57554" y1="45787" x2="57554" y2="45787"/>
                          <a14:foregroundMark x1="68345" y1="56180" x2="68345" y2="56180"/>
                          <a14:foregroundMark x1="65468" y1="63483" x2="65468" y2="63483"/>
                          <a14:foregroundMark x1="65827" y1="70787" x2="65827" y2="70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029" y="4152806"/>
              <a:ext cx="284526" cy="36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3864" r="100000">
                          <a14:foregroundMark x1="74318" y1="10411" x2="74318" y2="104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423" y="4258053"/>
              <a:ext cx="248347" cy="206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46" b="97695" l="4789" r="966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57016">
              <a:off x="5572966" y="4403129"/>
              <a:ext cx="252448" cy="24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그룹 69"/>
          <p:cNvGrpSpPr/>
          <p:nvPr/>
        </p:nvGrpSpPr>
        <p:grpSpPr>
          <a:xfrm>
            <a:off x="296454" y="4517599"/>
            <a:ext cx="1899721" cy="1138791"/>
            <a:chOff x="296454" y="4614311"/>
            <a:chExt cx="1899721" cy="1138791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296454" y="4970573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311828" y="4614311"/>
              <a:ext cx="14653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bg2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SMIS Server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grpSp>
          <p:nvGrpSpPr>
            <p:cNvPr id="85" name="그룹 84"/>
            <p:cNvGrpSpPr/>
            <p:nvPr/>
          </p:nvGrpSpPr>
          <p:grpSpPr>
            <a:xfrm>
              <a:off x="460325" y="5155235"/>
              <a:ext cx="1238294" cy="400110"/>
              <a:chOff x="565253" y="3468111"/>
              <a:chExt cx="1362123" cy="400110"/>
            </a:xfrm>
          </p:grpSpPr>
          <p:sp>
            <p:nvSpPr>
              <p:cNvPr id="86" name="모서리가 둥근 직사각형 85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87" name="직사각형 86"/>
              <p:cNvSpPr/>
              <p:nvPr/>
            </p:nvSpPr>
            <p:spPr>
              <a:xfrm>
                <a:off x="856927" y="3468111"/>
                <a:ext cx="7938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000" b="1" dirty="0">
                    <a:solidFill>
                      <a:schemeClr val="bg1"/>
                    </a:solidFill>
                  </a:rPr>
                  <a:t>SMIS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275" y="5222628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8" name="그룹 97"/>
          <p:cNvGrpSpPr/>
          <p:nvPr/>
        </p:nvGrpSpPr>
        <p:grpSpPr>
          <a:xfrm>
            <a:off x="2476226" y="4190681"/>
            <a:ext cx="1899721" cy="1451911"/>
            <a:chOff x="2476226" y="4287393"/>
            <a:chExt cx="1899721" cy="1451911"/>
          </a:xfrm>
        </p:grpSpPr>
        <p:sp>
          <p:nvSpPr>
            <p:cNvPr id="28" name="타원 27"/>
            <p:cNvSpPr/>
            <p:nvPr/>
          </p:nvSpPr>
          <p:spPr>
            <a:xfrm>
              <a:off x="3891713" y="4287393"/>
              <a:ext cx="434598" cy="451535"/>
            </a:xfrm>
            <a:prstGeom prst="ellipse">
              <a:avLst/>
            </a:prstGeom>
            <a:ln w="28575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5" name="직선 화살표 연결선 34"/>
            <p:cNvCxnSpPr/>
            <p:nvPr/>
          </p:nvCxnSpPr>
          <p:spPr>
            <a:xfrm>
              <a:off x="4097468" y="4747928"/>
              <a:ext cx="0" cy="37139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headEnd type="none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타원 41"/>
            <p:cNvSpPr/>
            <p:nvPr/>
          </p:nvSpPr>
          <p:spPr>
            <a:xfrm>
              <a:off x="3891713" y="5124364"/>
              <a:ext cx="434598" cy="451535"/>
            </a:xfrm>
            <a:prstGeom prst="ellipse">
              <a:avLst/>
            </a:prstGeom>
            <a:ln w="28575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3" name="직선 화살표 연결선 42"/>
            <p:cNvCxnSpPr/>
            <p:nvPr/>
          </p:nvCxnSpPr>
          <p:spPr>
            <a:xfrm>
              <a:off x="4138806" y="4747928"/>
              <a:ext cx="0" cy="37139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headEnd type="none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20513" y1="14118" x2="20513" y2="14118"/>
                          <a14:foregroundMark x1="14103" y1="29412" x2="14103" y2="29412"/>
                          <a14:foregroundMark x1="34615" y1="8235" x2="34615" y2="82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746" y="4369748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모서리가 둥근 직사각형 90"/>
            <p:cNvSpPr/>
            <p:nvPr/>
          </p:nvSpPr>
          <p:spPr>
            <a:xfrm>
              <a:off x="2476226" y="4956775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2491600" y="4600513"/>
              <a:ext cx="14653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bg2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SMIS Server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grpSp>
          <p:nvGrpSpPr>
            <p:cNvPr id="93" name="그룹 92"/>
            <p:cNvGrpSpPr/>
            <p:nvPr/>
          </p:nvGrpSpPr>
          <p:grpSpPr>
            <a:xfrm>
              <a:off x="2640097" y="5141437"/>
              <a:ext cx="1238294" cy="400110"/>
              <a:chOff x="565253" y="3468111"/>
              <a:chExt cx="1362123" cy="400110"/>
            </a:xfrm>
          </p:grpSpPr>
          <p:sp>
            <p:nvSpPr>
              <p:cNvPr id="94" name="모서리가 둥근 직사각형 93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95" name="직사각형 94"/>
              <p:cNvSpPr/>
              <p:nvPr/>
            </p:nvSpPr>
            <p:spPr>
              <a:xfrm>
                <a:off x="856927" y="3468111"/>
                <a:ext cx="7938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000" b="1" dirty="0">
                    <a:solidFill>
                      <a:schemeClr val="bg1"/>
                    </a:solidFill>
                  </a:rPr>
                  <a:t>SMIS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047" y="5208830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0" name="그룹 119"/>
          <p:cNvGrpSpPr/>
          <p:nvPr/>
        </p:nvGrpSpPr>
        <p:grpSpPr>
          <a:xfrm>
            <a:off x="4656270" y="4204479"/>
            <a:ext cx="1899721" cy="1451911"/>
            <a:chOff x="2476226" y="4287393"/>
            <a:chExt cx="1899721" cy="1451911"/>
          </a:xfrm>
        </p:grpSpPr>
        <p:sp>
          <p:nvSpPr>
            <p:cNvPr id="121" name="타원 120"/>
            <p:cNvSpPr/>
            <p:nvPr/>
          </p:nvSpPr>
          <p:spPr>
            <a:xfrm>
              <a:off x="3891713" y="4287393"/>
              <a:ext cx="434598" cy="451535"/>
            </a:xfrm>
            <a:prstGeom prst="ellipse">
              <a:avLst/>
            </a:prstGeom>
            <a:ln w="28575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22" name="직선 화살표 연결선 121"/>
            <p:cNvCxnSpPr/>
            <p:nvPr/>
          </p:nvCxnSpPr>
          <p:spPr>
            <a:xfrm>
              <a:off x="4097468" y="4747928"/>
              <a:ext cx="0" cy="37139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타원 122"/>
            <p:cNvSpPr/>
            <p:nvPr/>
          </p:nvSpPr>
          <p:spPr>
            <a:xfrm>
              <a:off x="3891713" y="5124364"/>
              <a:ext cx="434598" cy="451535"/>
            </a:xfrm>
            <a:prstGeom prst="ellipse">
              <a:avLst/>
            </a:prstGeom>
            <a:ln w="28575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24" name="직선 화살표 연결선 123"/>
            <p:cNvCxnSpPr/>
            <p:nvPr/>
          </p:nvCxnSpPr>
          <p:spPr>
            <a:xfrm>
              <a:off x="4138806" y="4747928"/>
              <a:ext cx="0" cy="37139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Picture 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20513" y1="14118" x2="20513" y2="14118"/>
                          <a14:foregroundMark x1="14103" y1="29412" x2="14103" y2="29412"/>
                          <a14:foregroundMark x1="34615" y1="8235" x2="34615" y2="82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746" y="4369748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모서리가 둥근 직사각형 125"/>
            <p:cNvSpPr/>
            <p:nvPr/>
          </p:nvSpPr>
          <p:spPr>
            <a:xfrm>
              <a:off x="2476226" y="4956775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7" name="직사각형 126"/>
            <p:cNvSpPr/>
            <p:nvPr/>
          </p:nvSpPr>
          <p:spPr>
            <a:xfrm>
              <a:off x="2491600" y="4600513"/>
              <a:ext cx="14653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bg2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SMIS Server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grpSp>
          <p:nvGrpSpPr>
            <p:cNvPr id="128" name="그룹 127"/>
            <p:cNvGrpSpPr/>
            <p:nvPr/>
          </p:nvGrpSpPr>
          <p:grpSpPr>
            <a:xfrm>
              <a:off x="2640097" y="5141437"/>
              <a:ext cx="1238294" cy="400110"/>
              <a:chOff x="565253" y="3468111"/>
              <a:chExt cx="1362123" cy="400110"/>
            </a:xfrm>
          </p:grpSpPr>
          <p:sp>
            <p:nvSpPr>
              <p:cNvPr id="130" name="모서리가 둥근 직사각형 129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131" name="직사각형 130"/>
              <p:cNvSpPr/>
              <p:nvPr/>
            </p:nvSpPr>
            <p:spPr>
              <a:xfrm>
                <a:off x="856927" y="3468111"/>
                <a:ext cx="7938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000" b="1" dirty="0">
                    <a:solidFill>
                      <a:schemeClr val="bg1"/>
                    </a:solidFill>
                  </a:rPr>
                  <a:t>SMIS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047" y="5208830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0" name="그룹 99"/>
          <p:cNvGrpSpPr/>
          <p:nvPr/>
        </p:nvGrpSpPr>
        <p:grpSpPr>
          <a:xfrm>
            <a:off x="6838435" y="4517599"/>
            <a:ext cx="1899721" cy="1138791"/>
            <a:chOff x="6838435" y="4517599"/>
            <a:chExt cx="1899721" cy="1138791"/>
          </a:xfrm>
        </p:grpSpPr>
        <p:grpSp>
          <p:nvGrpSpPr>
            <p:cNvPr id="90" name="그룹 89"/>
            <p:cNvGrpSpPr/>
            <p:nvPr/>
          </p:nvGrpSpPr>
          <p:grpSpPr>
            <a:xfrm>
              <a:off x="6838435" y="4517599"/>
              <a:ext cx="1899721" cy="1138791"/>
              <a:chOff x="6838435" y="4600513"/>
              <a:chExt cx="1899721" cy="1138791"/>
            </a:xfrm>
          </p:grpSpPr>
          <p:sp>
            <p:nvSpPr>
              <p:cNvPr id="102" name="타원 101"/>
              <p:cNvSpPr/>
              <p:nvPr/>
            </p:nvSpPr>
            <p:spPr>
              <a:xfrm>
                <a:off x="8253922" y="5124364"/>
                <a:ext cx="434598" cy="451535"/>
              </a:xfrm>
              <a:prstGeom prst="ellipse">
                <a:avLst/>
              </a:prstGeom>
              <a:ln w="28575">
                <a:solidFill>
                  <a:srgbClr val="C00000"/>
                </a:solidFill>
                <a:prstDash val="sysDot"/>
                <a:headEnd type="arrow"/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" name="모서리가 둥근 직사각형 103"/>
              <p:cNvSpPr/>
              <p:nvPr/>
            </p:nvSpPr>
            <p:spPr>
              <a:xfrm>
                <a:off x="6838435" y="4956775"/>
                <a:ext cx="1899721" cy="782529"/>
              </a:xfrm>
              <a:prstGeom prst="roundRect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>
                <a:off x="6853809" y="4600513"/>
                <a:ext cx="14653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bg2">
                        <a:lumMod val="50000"/>
                      </a:schemeClr>
                    </a:solidFill>
                    <a:ea typeface="나눔손글씨 펜" panose="03040600000000000000" pitchFamily="66" charset="-127"/>
                  </a:rPr>
                  <a:t>SMIS Server</a:t>
                </a:r>
                <a:endParaRPr lang="ko-KR" altLang="en-US" sz="2000" b="1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106" name="그룹 105"/>
              <p:cNvGrpSpPr/>
              <p:nvPr/>
            </p:nvGrpSpPr>
            <p:grpSpPr>
              <a:xfrm>
                <a:off x="7002306" y="5141437"/>
                <a:ext cx="1238294" cy="400110"/>
                <a:chOff x="565253" y="3468111"/>
                <a:chExt cx="1362123" cy="400110"/>
              </a:xfrm>
            </p:grpSpPr>
            <p:sp>
              <p:nvSpPr>
                <p:cNvPr id="107" name="모서리가 둥근 직사각형 106"/>
                <p:cNvSpPr/>
                <p:nvPr/>
              </p:nvSpPr>
              <p:spPr>
                <a:xfrm>
                  <a:off x="565253" y="3507887"/>
                  <a:ext cx="1362123" cy="319622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 w="25400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n>
                      <a:solidFill>
                        <a:schemeClr val="bg1">
                          <a:lumMod val="95000"/>
                        </a:schemeClr>
                      </a:solidFill>
                    </a:ln>
                  </a:endParaRPr>
                </a:p>
              </p:txBody>
            </p:sp>
            <p:sp>
              <p:nvSpPr>
                <p:cNvPr id="108" name="직사각형 107"/>
                <p:cNvSpPr/>
                <p:nvPr/>
              </p:nvSpPr>
              <p:spPr>
                <a:xfrm>
                  <a:off x="856927" y="3468111"/>
                  <a:ext cx="79383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ko-KR" sz="2000" b="1" dirty="0">
                      <a:solidFill>
                        <a:schemeClr val="bg1"/>
                      </a:solidFill>
                    </a:rPr>
                    <a:t>SMIS</a:t>
                  </a:r>
                  <a:endParaRPr lang="ko-KR" altLang="en-US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10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50323" y1="55457" x2="50323" y2="55457"/>
                            <a14:foregroundMark x1="52258" y1="69617" x2="52258" y2="69617"/>
                            <a14:foregroundMark x1="61290" y1="84956" x2="61290" y2="84956"/>
                            <a14:foregroundMark x1="23810" y1="27174" x2="23810" y2="27174"/>
                            <a14:foregroundMark x1="15385" y1="16471" x2="15385" y2="16471"/>
                            <a14:foregroundMark x1="26923" y1="0" x2="26923" y2="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5256" y="5208830"/>
                <a:ext cx="267025" cy="292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5255" y="5121367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9" name="그룹 98"/>
          <p:cNvGrpSpPr/>
          <p:nvPr/>
        </p:nvGrpSpPr>
        <p:grpSpPr>
          <a:xfrm>
            <a:off x="6828994" y="2826750"/>
            <a:ext cx="1899721" cy="1134165"/>
            <a:chOff x="6828994" y="2826750"/>
            <a:chExt cx="1899721" cy="1134165"/>
          </a:xfrm>
        </p:grpSpPr>
        <p:sp>
          <p:nvSpPr>
            <p:cNvPr id="113" name="모서리가 둥근 직사각형 112"/>
            <p:cNvSpPr/>
            <p:nvPr/>
          </p:nvSpPr>
          <p:spPr>
            <a:xfrm>
              <a:off x="6828994" y="3178386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" name="직사각형 113"/>
            <p:cNvSpPr/>
            <p:nvPr/>
          </p:nvSpPr>
          <p:spPr>
            <a:xfrm>
              <a:off x="6899564" y="2826750"/>
              <a:ext cx="1458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accent5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ICAO Server</a:t>
              </a:r>
              <a:endParaRPr lang="ko-KR" altLang="en-US" sz="20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7003419" y="3371002"/>
              <a:ext cx="1238294" cy="400110"/>
              <a:chOff x="565253" y="3468111"/>
              <a:chExt cx="1362123" cy="400110"/>
            </a:xfrm>
          </p:grpSpPr>
          <p:sp>
            <p:nvSpPr>
              <p:cNvPr id="117" name="모서리가 둥근 직사각형 116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118" name="직사각형 117"/>
              <p:cNvSpPr/>
              <p:nvPr/>
            </p:nvSpPr>
            <p:spPr>
              <a:xfrm>
                <a:off x="634489" y="3468111"/>
                <a:ext cx="11717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bg1"/>
                    </a:solidFill>
                    <a:ea typeface="나눔손글씨 펜" panose="03040600000000000000" pitchFamily="66" charset="-127"/>
                  </a:rPr>
                  <a:t>ICAO OLF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646" y="3423647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타원 132"/>
            <p:cNvSpPr/>
            <p:nvPr/>
          </p:nvSpPr>
          <p:spPr>
            <a:xfrm>
              <a:off x="8247993" y="3334797"/>
              <a:ext cx="434598" cy="451535"/>
            </a:xfrm>
            <a:prstGeom prst="ellipse">
              <a:avLst/>
            </a:prstGeom>
            <a:ln w="28575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1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 &amp; SOMS</a:t>
            </a:r>
          </a:p>
        </p:txBody>
      </p:sp>
      <p:sp>
        <p:nvSpPr>
          <p:cNvPr id="103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Exchange Module</a:t>
            </a:r>
          </a:p>
        </p:txBody>
      </p:sp>
      <p:sp>
        <p:nvSpPr>
          <p:cNvPr id="110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55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갈매기형 수장 3"/>
          <p:cNvSpPr/>
          <p:nvPr/>
        </p:nvSpPr>
        <p:spPr>
          <a:xfrm>
            <a:off x="198124" y="1826071"/>
            <a:ext cx="2208382" cy="670502"/>
          </a:xfrm>
          <a:prstGeom prst="chevron">
            <a:avLst/>
          </a:prstGeom>
          <a:solidFill>
            <a:srgbClr val="E1395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057" y="1850655"/>
            <a:ext cx="204310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Connect SMIS </a:t>
            </a:r>
          </a:p>
          <a:p>
            <a:pPr algn="ctr">
              <a:defRPr/>
            </a:pP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Data to ICAO OLF 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6" name="갈매기형 수장 5"/>
          <p:cNvSpPr/>
          <p:nvPr/>
        </p:nvSpPr>
        <p:spPr>
          <a:xfrm>
            <a:off x="2382560" y="1826071"/>
            <a:ext cx="2208382" cy="670502"/>
          </a:xfrm>
          <a:prstGeom prst="chevron">
            <a:avLst/>
          </a:prstGeom>
          <a:solidFill>
            <a:srgbClr val="E1395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6225" y="1970550"/>
            <a:ext cx="1494932" cy="36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Review Data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8" name="갈매기형 수장 7"/>
          <p:cNvSpPr/>
          <p:nvPr/>
        </p:nvSpPr>
        <p:spPr>
          <a:xfrm>
            <a:off x="4556499" y="1826071"/>
            <a:ext cx="2208382" cy="670502"/>
          </a:xfrm>
          <a:prstGeom prst="chevron">
            <a:avLst/>
          </a:prstGeom>
          <a:solidFill>
            <a:srgbClr val="E1395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ea typeface="+mj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7537" y="1970550"/>
            <a:ext cx="1592225" cy="36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Confirm Data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14" name="갈매기형 수장 13"/>
          <p:cNvSpPr/>
          <p:nvPr/>
        </p:nvSpPr>
        <p:spPr>
          <a:xfrm>
            <a:off x="6735451" y="1830576"/>
            <a:ext cx="2208382" cy="670502"/>
          </a:xfrm>
          <a:prstGeom prst="chevron">
            <a:avLst/>
          </a:prstGeom>
          <a:solidFill>
            <a:srgbClr val="E1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ea typeface="+mj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6489" y="1985551"/>
            <a:ext cx="1592225" cy="36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Complete</a:t>
            </a:r>
            <a:endParaRPr lang="ko-KR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grpSp>
        <p:nvGrpSpPr>
          <p:cNvPr id="77" name="그룹 76"/>
          <p:cNvGrpSpPr/>
          <p:nvPr/>
        </p:nvGrpSpPr>
        <p:grpSpPr>
          <a:xfrm>
            <a:off x="2587541" y="4512049"/>
            <a:ext cx="1705593" cy="1319910"/>
            <a:chOff x="2937681" y="4047755"/>
            <a:chExt cx="955773" cy="757559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566" l="2273" r="994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681" y="4047755"/>
              <a:ext cx="955773" cy="757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2" b="100000" l="2518" r="98921">
                          <a14:foregroundMark x1="32374" y1="37640" x2="32374" y2="37640"/>
                          <a14:foregroundMark x1="57554" y1="45787" x2="57554" y2="45787"/>
                          <a14:foregroundMark x1="68345" y1="56180" x2="68345" y2="56180"/>
                          <a14:foregroundMark x1="65468" y1="63483" x2="65468" y2="63483"/>
                          <a14:foregroundMark x1="65827" y1="70787" x2="65827" y2="70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951" y="4168230"/>
              <a:ext cx="284526" cy="36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2" b="100000" l="2518" r="98921">
                          <a14:foregroundMark x1="32374" y1="37640" x2="32374" y2="37640"/>
                          <a14:foregroundMark x1="57554" y1="45787" x2="57554" y2="45787"/>
                          <a14:foregroundMark x1="68345" y1="56180" x2="68345" y2="56180"/>
                          <a14:foregroundMark x1="65468" y1="63483" x2="65468" y2="63483"/>
                          <a14:foregroundMark x1="65827" y1="70787" x2="65827" y2="70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446" y="4168230"/>
              <a:ext cx="284526" cy="36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" name="그룹 77"/>
          <p:cNvGrpSpPr/>
          <p:nvPr/>
        </p:nvGrpSpPr>
        <p:grpSpPr>
          <a:xfrm>
            <a:off x="4802343" y="4512049"/>
            <a:ext cx="1693210" cy="1342062"/>
            <a:chOff x="5099264" y="4032331"/>
            <a:chExt cx="955773" cy="75755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8566" l="2273" r="994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264" y="4032331"/>
              <a:ext cx="955773" cy="757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2" b="100000" l="2518" r="98921">
                          <a14:foregroundMark x1="32374" y1="37640" x2="32374" y2="37640"/>
                          <a14:foregroundMark x1="57554" y1="45787" x2="57554" y2="45787"/>
                          <a14:foregroundMark x1="68345" y1="56180" x2="68345" y2="56180"/>
                          <a14:foregroundMark x1="65468" y1="63483" x2="65468" y2="63483"/>
                          <a14:foregroundMark x1="65827" y1="70787" x2="65827" y2="70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533" y="4152806"/>
              <a:ext cx="284526" cy="36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2" b="100000" l="2518" r="98921">
                          <a14:foregroundMark x1="32374" y1="37640" x2="32374" y2="37640"/>
                          <a14:foregroundMark x1="57554" y1="45787" x2="57554" y2="45787"/>
                          <a14:foregroundMark x1="68345" y1="56180" x2="68345" y2="56180"/>
                          <a14:foregroundMark x1="65468" y1="63483" x2="65468" y2="63483"/>
                          <a14:foregroundMark x1="65827" y1="70787" x2="65827" y2="70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029" y="4152806"/>
              <a:ext cx="284526" cy="364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3864" r="100000">
                          <a14:foregroundMark x1="74318" y1="10411" x2="74318" y2="104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6423" y="4258053"/>
              <a:ext cx="248347" cy="206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46" b="97695" l="4789" r="966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57016">
              <a:off x="5572966" y="4403129"/>
              <a:ext cx="252448" cy="246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" name="직사각형 72"/>
          <p:cNvSpPr/>
          <p:nvPr/>
        </p:nvSpPr>
        <p:spPr>
          <a:xfrm>
            <a:off x="188624" y="2751288"/>
            <a:ext cx="2106055" cy="3075650"/>
          </a:xfrm>
          <a:prstGeom prst="rect">
            <a:avLst/>
          </a:prstGeom>
          <a:noFill/>
          <a:ln w="28575">
            <a:solidFill>
              <a:srgbClr val="E13958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직사각형 73"/>
          <p:cNvSpPr/>
          <p:nvPr/>
        </p:nvSpPr>
        <p:spPr>
          <a:xfrm>
            <a:off x="2373060" y="2741638"/>
            <a:ext cx="2106055" cy="3075650"/>
          </a:xfrm>
          <a:prstGeom prst="rect">
            <a:avLst/>
          </a:prstGeom>
          <a:noFill/>
          <a:ln w="28575">
            <a:solidFill>
              <a:srgbClr val="E13958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직사각형 74"/>
          <p:cNvSpPr/>
          <p:nvPr/>
        </p:nvSpPr>
        <p:spPr>
          <a:xfrm>
            <a:off x="4546999" y="2742483"/>
            <a:ext cx="2106055" cy="3075650"/>
          </a:xfrm>
          <a:prstGeom prst="rect">
            <a:avLst/>
          </a:prstGeom>
          <a:noFill/>
          <a:ln w="28575">
            <a:solidFill>
              <a:srgbClr val="E13958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6725477" y="2744859"/>
            <a:ext cx="2106055" cy="3075650"/>
          </a:xfrm>
          <a:prstGeom prst="rect">
            <a:avLst/>
          </a:prstGeom>
          <a:noFill/>
          <a:ln w="28575">
            <a:solidFill>
              <a:srgbClr val="E139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9" name="그룹 78"/>
          <p:cNvGrpSpPr/>
          <p:nvPr/>
        </p:nvGrpSpPr>
        <p:grpSpPr>
          <a:xfrm flipV="1">
            <a:off x="1727297" y="3775966"/>
            <a:ext cx="397730" cy="1700162"/>
            <a:chOff x="1462373" y="3353950"/>
            <a:chExt cx="397730" cy="1700162"/>
          </a:xfrm>
        </p:grpSpPr>
        <p:cxnSp>
          <p:nvCxnSpPr>
            <p:cNvPr id="80" name="직선 화살표 연결선 79"/>
            <p:cNvCxnSpPr>
              <a:stCxn id="81" idx="4"/>
            </p:cNvCxnSpPr>
            <p:nvPr/>
          </p:nvCxnSpPr>
          <p:spPr>
            <a:xfrm>
              <a:off x="1661238" y="3767180"/>
              <a:ext cx="1" cy="128693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타원 80"/>
            <p:cNvSpPr/>
            <p:nvPr/>
          </p:nvSpPr>
          <p:spPr>
            <a:xfrm>
              <a:off x="1462373" y="3353950"/>
              <a:ext cx="397730" cy="413230"/>
            </a:xfrm>
            <a:prstGeom prst="ellipse">
              <a:avLst/>
            </a:prstGeom>
            <a:ln w="38100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306329" y="2787704"/>
            <a:ext cx="1899721" cy="1134165"/>
            <a:chOff x="296454" y="2934058"/>
            <a:chExt cx="1899721" cy="1134165"/>
          </a:xfrm>
        </p:grpSpPr>
        <p:sp>
          <p:nvSpPr>
            <p:cNvPr id="83" name="모서리가 둥근 직사각형 82"/>
            <p:cNvSpPr/>
            <p:nvPr/>
          </p:nvSpPr>
          <p:spPr>
            <a:xfrm>
              <a:off x="296454" y="3285694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367024" y="2934058"/>
              <a:ext cx="1458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accent5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ICAO Server</a:t>
              </a:r>
              <a:endParaRPr lang="ko-KR" altLang="en-US" sz="20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85" name="그룹 84"/>
            <p:cNvGrpSpPr/>
            <p:nvPr/>
          </p:nvGrpSpPr>
          <p:grpSpPr>
            <a:xfrm>
              <a:off x="470879" y="3478310"/>
              <a:ext cx="1238294" cy="400110"/>
              <a:chOff x="565253" y="3468111"/>
              <a:chExt cx="1362123" cy="400110"/>
            </a:xfrm>
          </p:grpSpPr>
          <p:sp>
            <p:nvSpPr>
              <p:cNvPr id="87" name="모서리가 둥근 직사각형 86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88" name="직사각형 87"/>
              <p:cNvSpPr/>
              <p:nvPr/>
            </p:nvSpPr>
            <p:spPr>
              <a:xfrm>
                <a:off x="634489" y="3468111"/>
                <a:ext cx="11717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bg1"/>
                    </a:solidFill>
                    <a:ea typeface="나눔손글씨 펜" panose="03040600000000000000" pitchFamily="66" charset="-127"/>
                  </a:rPr>
                  <a:t>ICAO OLF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314" y="3530955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9" name="그룹 88"/>
          <p:cNvGrpSpPr/>
          <p:nvPr/>
        </p:nvGrpSpPr>
        <p:grpSpPr>
          <a:xfrm>
            <a:off x="296454" y="4517599"/>
            <a:ext cx="1899721" cy="1138791"/>
            <a:chOff x="296454" y="4614311"/>
            <a:chExt cx="1899721" cy="1138791"/>
          </a:xfrm>
        </p:grpSpPr>
        <p:sp>
          <p:nvSpPr>
            <p:cNvPr id="90" name="모서리가 둥근 직사각형 89"/>
            <p:cNvSpPr/>
            <p:nvPr/>
          </p:nvSpPr>
          <p:spPr>
            <a:xfrm>
              <a:off x="296454" y="4970573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311828" y="4614311"/>
              <a:ext cx="14653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bg2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SMIS Server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grpSp>
          <p:nvGrpSpPr>
            <p:cNvPr id="92" name="그룹 91"/>
            <p:cNvGrpSpPr/>
            <p:nvPr/>
          </p:nvGrpSpPr>
          <p:grpSpPr>
            <a:xfrm>
              <a:off x="460325" y="5155235"/>
              <a:ext cx="1238294" cy="400110"/>
              <a:chOff x="565253" y="3468111"/>
              <a:chExt cx="1362123" cy="400110"/>
            </a:xfrm>
          </p:grpSpPr>
          <p:sp>
            <p:nvSpPr>
              <p:cNvPr id="94" name="모서리가 둥근 직사각형 93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95" name="직사각형 94"/>
              <p:cNvSpPr/>
              <p:nvPr/>
            </p:nvSpPr>
            <p:spPr>
              <a:xfrm>
                <a:off x="856927" y="3468111"/>
                <a:ext cx="7938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000" b="1" dirty="0">
                    <a:solidFill>
                      <a:schemeClr val="bg1"/>
                    </a:solidFill>
                  </a:rPr>
                  <a:t>SMIS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275" y="5222628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0" name="그룹 119"/>
          <p:cNvGrpSpPr/>
          <p:nvPr/>
        </p:nvGrpSpPr>
        <p:grpSpPr>
          <a:xfrm>
            <a:off x="2492930" y="2787704"/>
            <a:ext cx="1899721" cy="1134165"/>
            <a:chOff x="296454" y="2934058"/>
            <a:chExt cx="1899721" cy="1134165"/>
          </a:xfrm>
        </p:grpSpPr>
        <p:sp>
          <p:nvSpPr>
            <p:cNvPr id="121" name="모서리가 둥근 직사각형 120"/>
            <p:cNvSpPr/>
            <p:nvPr/>
          </p:nvSpPr>
          <p:spPr>
            <a:xfrm>
              <a:off x="296454" y="3285694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2" name="직사각형 121"/>
            <p:cNvSpPr/>
            <p:nvPr/>
          </p:nvSpPr>
          <p:spPr>
            <a:xfrm>
              <a:off x="367024" y="2934058"/>
              <a:ext cx="1458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accent5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ICAO Server</a:t>
              </a:r>
              <a:endParaRPr lang="ko-KR" altLang="en-US" sz="20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123" name="그룹 122"/>
            <p:cNvGrpSpPr/>
            <p:nvPr/>
          </p:nvGrpSpPr>
          <p:grpSpPr>
            <a:xfrm>
              <a:off x="470879" y="3478310"/>
              <a:ext cx="1238294" cy="400110"/>
              <a:chOff x="565253" y="3468111"/>
              <a:chExt cx="1362123" cy="400110"/>
            </a:xfrm>
          </p:grpSpPr>
          <p:sp>
            <p:nvSpPr>
              <p:cNvPr id="125" name="모서리가 둥근 직사각형 124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126" name="직사각형 125"/>
              <p:cNvSpPr/>
              <p:nvPr/>
            </p:nvSpPr>
            <p:spPr>
              <a:xfrm>
                <a:off x="634489" y="3468111"/>
                <a:ext cx="11717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bg1"/>
                    </a:solidFill>
                    <a:ea typeface="나눔손글씨 펜" panose="03040600000000000000" pitchFamily="66" charset="-127"/>
                  </a:rPr>
                  <a:t>ICAO OLF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314" y="3530955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7" name="그룹 126"/>
          <p:cNvGrpSpPr/>
          <p:nvPr/>
        </p:nvGrpSpPr>
        <p:grpSpPr>
          <a:xfrm>
            <a:off x="4670041" y="2787704"/>
            <a:ext cx="1899721" cy="1134165"/>
            <a:chOff x="296454" y="2934058"/>
            <a:chExt cx="1899721" cy="1134165"/>
          </a:xfrm>
        </p:grpSpPr>
        <p:sp>
          <p:nvSpPr>
            <p:cNvPr id="128" name="모서리가 둥근 직사각형 127"/>
            <p:cNvSpPr/>
            <p:nvPr/>
          </p:nvSpPr>
          <p:spPr>
            <a:xfrm>
              <a:off x="296454" y="3285694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9" name="직사각형 128"/>
            <p:cNvSpPr/>
            <p:nvPr/>
          </p:nvSpPr>
          <p:spPr>
            <a:xfrm>
              <a:off x="367024" y="2934058"/>
              <a:ext cx="1458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accent5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ICAO Server</a:t>
              </a:r>
              <a:endParaRPr lang="ko-KR" altLang="en-US" sz="20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130" name="그룹 129"/>
            <p:cNvGrpSpPr/>
            <p:nvPr/>
          </p:nvGrpSpPr>
          <p:grpSpPr>
            <a:xfrm>
              <a:off x="470879" y="3478310"/>
              <a:ext cx="1238294" cy="400110"/>
              <a:chOff x="565253" y="3468111"/>
              <a:chExt cx="1362123" cy="400110"/>
            </a:xfrm>
          </p:grpSpPr>
          <p:sp>
            <p:nvSpPr>
              <p:cNvPr id="132" name="모서리가 둥근 직사각형 131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133" name="직사각형 132"/>
              <p:cNvSpPr/>
              <p:nvPr/>
            </p:nvSpPr>
            <p:spPr>
              <a:xfrm>
                <a:off x="634489" y="3468111"/>
                <a:ext cx="11717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bg1"/>
                    </a:solidFill>
                    <a:ea typeface="나눔손글씨 펜" panose="03040600000000000000" pitchFamily="66" charset="-127"/>
                  </a:rPr>
                  <a:t>ICAO OLF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314" y="3530955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4" name="그룹 133"/>
          <p:cNvGrpSpPr/>
          <p:nvPr/>
        </p:nvGrpSpPr>
        <p:grpSpPr>
          <a:xfrm>
            <a:off x="6828643" y="2787704"/>
            <a:ext cx="1899721" cy="1134165"/>
            <a:chOff x="296454" y="2934058"/>
            <a:chExt cx="1899721" cy="1134165"/>
          </a:xfrm>
        </p:grpSpPr>
        <p:sp>
          <p:nvSpPr>
            <p:cNvPr id="135" name="모서리가 둥근 직사각형 134"/>
            <p:cNvSpPr/>
            <p:nvPr/>
          </p:nvSpPr>
          <p:spPr>
            <a:xfrm>
              <a:off x="296454" y="3285694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6" name="직사각형 135"/>
            <p:cNvSpPr/>
            <p:nvPr/>
          </p:nvSpPr>
          <p:spPr>
            <a:xfrm>
              <a:off x="367024" y="2934058"/>
              <a:ext cx="14586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accent5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ICAO Server</a:t>
              </a:r>
              <a:endParaRPr lang="ko-KR" altLang="en-US" sz="20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137" name="그룹 136"/>
            <p:cNvGrpSpPr/>
            <p:nvPr/>
          </p:nvGrpSpPr>
          <p:grpSpPr>
            <a:xfrm>
              <a:off x="470879" y="3478310"/>
              <a:ext cx="1238294" cy="400110"/>
              <a:chOff x="565253" y="3468111"/>
              <a:chExt cx="1362123" cy="400110"/>
            </a:xfrm>
          </p:grpSpPr>
          <p:sp>
            <p:nvSpPr>
              <p:cNvPr id="139" name="모서리가 둥근 직사각형 138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140" name="직사각형 139"/>
              <p:cNvSpPr/>
              <p:nvPr/>
            </p:nvSpPr>
            <p:spPr>
              <a:xfrm>
                <a:off x="634489" y="3468111"/>
                <a:ext cx="11717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bg1"/>
                    </a:solidFill>
                    <a:ea typeface="나눔손글씨 펜" panose="03040600000000000000" pitchFamily="66" charset="-127"/>
                  </a:rPr>
                  <a:t>ICAO OLF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3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314" y="3530955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1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323" y1="55457" x2="50323" y2="55457"/>
                        <a14:foregroundMark x1="52258" y1="69617" x2="52258" y2="69617"/>
                        <a14:foregroundMark x1="61290" y1="84956" x2="61290" y2="84956"/>
                        <a14:foregroundMark x1="23810" y1="27174" x2="23810" y2="27174"/>
                        <a14:foregroundMark x1="15385" y1="16471" x2="15385" y2="16471"/>
                        <a14:foregroundMark x1="26923" y1="0" x2="26923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89" y="4155588"/>
            <a:ext cx="267025" cy="29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323" y1="55457" x2="50323" y2="55457"/>
                        <a14:foregroundMark x1="52258" y1="69617" x2="52258" y2="69617"/>
                        <a14:foregroundMark x1="61290" y1="84956" x2="61290" y2="84956"/>
                        <a14:foregroundMark x1="23810" y1="27174" x2="23810" y2="27174"/>
                        <a14:foregroundMark x1="15385" y1="16471" x2="15385" y2="16471"/>
                        <a14:foregroundMark x1="26923" y1="0" x2="26923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01" y="4126037"/>
            <a:ext cx="267025" cy="29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4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643" l="40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05" y="4121121"/>
            <a:ext cx="424731" cy="39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5" name="그룹 144"/>
          <p:cNvGrpSpPr/>
          <p:nvPr/>
        </p:nvGrpSpPr>
        <p:grpSpPr>
          <a:xfrm>
            <a:off x="6838435" y="4517599"/>
            <a:ext cx="1899721" cy="1138791"/>
            <a:chOff x="6838435" y="4600513"/>
            <a:chExt cx="1899721" cy="1138791"/>
          </a:xfrm>
        </p:grpSpPr>
        <p:sp>
          <p:nvSpPr>
            <p:cNvPr id="147" name="타원 146"/>
            <p:cNvSpPr/>
            <p:nvPr/>
          </p:nvSpPr>
          <p:spPr>
            <a:xfrm>
              <a:off x="8253922" y="5124364"/>
              <a:ext cx="434598" cy="451535"/>
            </a:xfrm>
            <a:prstGeom prst="ellipse">
              <a:avLst/>
            </a:prstGeom>
            <a:ln w="28575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" name="모서리가 둥근 직사각형 147"/>
            <p:cNvSpPr/>
            <p:nvPr/>
          </p:nvSpPr>
          <p:spPr>
            <a:xfrm>
              <a:off x="6838435" y="4956775"/>
              <a:ext cx="1899721" cy="782529"/>
            </a:xfrm>
            <a:prstGeom prst="round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" name="직사각형 148"/>
            <p:cNvSpPr/>
            <p:nvPr/>
          </p:nvSpPr>
          <p:spPr>
            <a:xfrm>
              <a:off x="6853809" y="4600513"/>
              <a:ext cx="14653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chemeClr val="bg2">
                      <a:lumMod val="50000"/>
                    </a:schemeClr>
                  </a:solidFill>
                  <a:ea typeface="나눔손글씨 펜" panose="03040600000000000000" pitchFamily="66" charset="-127"/>
                </a:rPr>
                <a:t>SMIS Server</a:t>
              </a:r>
              <a:endParaRPr lang="ko-KR" altLang="en-US" sz="20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grpSp>
          <p:nvGrpSpPr>
            <p:cNvPr id="150" name="그룹 149"/>
            <p:cNvGrpSpPr/>
            <p:nvPr/>
          </p:nvGrpSpPr>
          <p:grpSpPr>
            <a:xfrm>
              <a:off x="7002306" y="5141437"/>
              <a:ext cx="1238294" cy="400110"/>
              <a:chOff x="565253" y="3468111"/>
              <a:chExt cx="1362123" cy="400110"/>
            </a:xfrm>
          </p:grpSpPr>
          <p:sp>
            <p:nvSpPr>
              <p:cNvPr id="152" name="모서리가 둥근 직사각형 151"/>
              <p:cNvSpPr/>
              <p:nvPr/>
            </p:nvSpPr>
            <p:spPr>
              <a:xfrm>
                <a:off x="565253" y="3507887"/>
                <a:ext cx="1362123" cy="319622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</a:endParaRPr>
              </a:p>
            </p:txBody>
          </p:sp>
          <p:sp>
            <p:nvSpPr>
              <p:cNvPr id="153" name="직사각형 152"/>
              <p:cNvSpPr/>
              <p:nvPr/>
            </p:nvSpPr>
            <p:spPr>
              <a:xfrm>
                <a:off x="856927" y="3468111"/>
                <a:ext cx="7938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000" b="1" dirty="0">
                    <a:solidFill>
                      <a:schemeClr val="bg1"/>
                    </a:solidFill>
                  </a:rPr>
                  <a:t>SMIS</a:t>
                </a:r>
                <a:endParaRPr lang="ko-KR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5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0323" y1="55457" x2="50323" y2="55457"/>
                          <a14:foregroundMark x1="52258" y1="69617" x2="52258" y2="69617"/>
                          <a14:foregroundMark x1="61290" y1="84956" x2="61290" y2="84956"/>
                          <a14:foregroundMark x1="23810" y1="27174" x2="23810" y2="27174"/>
                          <a14:foregroundMark x1="15385" y1="16471" x2="15385" y2="16471"/>
                          <a14:foregroundMark x1="26923" y1="0" x2="26923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5256" y="5208830"/>
              <a:ext cx="267025" cy="29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4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323" y1="55457" x2="50323" y2="55457"/>
                        <a14:foregroundMark x1="52258" y1="69617" x2="52258" y2="69617"/>
                        <a14:foregroundMark x1="61290" y1="84956" x2="61290" y2="84956"/>
                        <a14:foregroundMark x1="23810" y1="27174" x2="23810" y2="27174"/>
                        <a14:foregroundMark x1="15385" y1="16471" x2="15385" y2="16471"/>
                        <a14:foregroundMark x1="26923" y1="0" x2="26923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502" y="3383211"/>
            <a:ext cx="267025" cy="29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" name="타원 154"/>
          <p:cNvSpPr/>
          <p:nvPr/>
        </p:nvSpPr>
        <p:spPr>
          <a:xfrm>
            <a:off x="8240600" y="3306243"/>
            <a:ext cx="434598" cy="451535"/>
          </a:xfrm>
          <a:prstGeom prst="ellipse">
            <a:avLst/>
          </a:prstGeom>
          <a:ln w="28575">
            <a:solidFill>
              <a:srgbClr val="C00000"/>
            </a:solidFill>
            <a:prstDash val="sysDot"/>
            <a:headEnd type="arrow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0" name="그룹 159"/>
          <p:cNvGrpSpPr/>
          <p:nvPr/>
        </p:nvGrpSpPr>
        <p:grpSpPr>
          <a:xfrm>
            <a:off x="3891713" y="3300397"/>
            <a:ext cx="434598" cy="1218170"/>
            <a:chOff x="3891713" y="3353149"/>
            <a:chExt cx="434598" cy="1218170"/>
          </a:xfrm>
        </p:grpSpPr>
        <p:sp>
          <p:nvSpPr>
            <p:cNvPr id="156" name="타원 155"/>
            <p:cNvSpPr/>
            <p:nvPr/>
          </p:nvSpPr>
          <p:spPr>
            <a:xfrm>
              <a:off x="3891713" y="3353149"/>
              <a:ext cx="434598" cy="451535"/>
            </a:xfrm>
            <a:prstGeom prst="ellipse">
              <a:avLst/>
            </a:prstGeom>
            <a:ln w="28575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7" name="직선 화살표 연결선 156"/>
            <p:cNvCxnSpPr>
              <a:endCxn id="158" idx="0"/>
            </p:cNvCxnSpPr>
            <p:nvPr/>
          </p:nvCxnSpPr>
          <p:spPr>
            <a:xfrm>
              <a:off x="4097468" y="3813684"/>
              <a:ext cx="11544" cy="3061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headEnd type="none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타원 157"/>
            <p:cNvSpPr/>
            <p:nvPr/>
          </p:nvSpPr>
          <p:spPr>
            <a:xfrm>
              <a:off x="3891713" y="4119784"/>
              <a:ext cx="434598" cy="451535"/>
            </a:xfrm>
            <a:prstGeom prst="ellipse">
              <a:avLst/>
            </a:prstGeom>
            <a:ln w="28575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9" name="직선 화살표 연결선 158"/>
            <p:cNvCxnSpPr/>
            <p:nvPr/>
          </p:nvCxnSpPr>
          <p:spPr>
            <a:xfrm>
              <a:off x="4138806" y="3813684"/>
              <a:ext cx="0" cy="37139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headEnd type="none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그룹 164"/>
          <p:cNvGrpSpPr/>
          <p:nvPr/>
        </p:nvGrpSpPr>
        <p:grpSpPr>
          <a:xfrm>
            <a:off x="6082760" y="3287551"/>
            <a:ext cx="434598" cy="1218170"/>
            <a:chOff x="3891713" y="3353149"/>
            <a:chExt cx="434598" cy="1218170"/>
          </a:xfrm>
        </p:grpSpPr>
        <p:sp>
          <p:nvSpPr>
            <p:cNvPr id="166" name="타원 165"/>
            <p:cNvSpPr/>
            <p:nvPr/>
          </p:nvSpPr>
          <p:spPr>
            <a:xfrm>
              <a:off x="3891713" y="3353149"/>
              <a:ext cx="434598" cy="451535"/>
            </a:xfrm>
            <a:prstGeom prst="ellipse">
              <a:avLst/>
            </a:prstGeom>
            <a:ln w="28575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67" name="직선 화살표 연결선 166"/>
            <p:cNvCxnSpPr>
              <a:endCxn id="168" idx="0"/>
            </p:cNvCxnSpPr>
            <p:nvPr/>
          </p:nvCxnSpPr>
          <p:spPr>
            <a:xfrm>
              <a:off x="4097468" y="3813684"/>
              <a:ext cx="11544" cy="3061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타원 167"/>
            <p:cNvSpPr/>
            <p:nvPr/>
          </p:nvSpPr>
          <p:spPr>
            <a:xfrm>
              <a:off x="3891713" y="4119784"/>
              <a:ext cx="434598" cy="451535"/>
            </a:xfrm>
            <a:prstGeom prst="ellipse">
              <a:avLst/>
            </a:prstGeom>
            <a:ln w="28575">
              <a:solidFill>
                <a:srgbClr val="C00000"/>
              </a:solidFill>
              <a:prstDash val="sysDot"/>
              <a:headEnd type="arrow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69" name="직선 화살표 연결선 168"/>
            <p:cNvCxnSpPr/>
            <p:nvPr/>
          </p:nvCxnSpPr>
          <p:spPr>
            <a:xfrm>
              <a:off x="4138806" y="3813684"/>
              <a:ext cx="0" cy="37139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 &amp; SOMS</a:t>
            </a:r>
          </a:p>
        </p:txBody>
      </p:sp>
      <p:sp>
        <p:nvSpPr>
          <p:cNvPr id="97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Exchange Module</a:t>
            </a:r>
          </a:p>
        </p:txBody>
      </p:sp>
      <p:sp>
        <p:nvSpPr>
          <p:cNvPr id="9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18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5983874" y="2072290"/>
            <a:ext cx="1811980" cy="3135832"/>
            <a:chOff x="6064006" y="1965649"/>
            <a:chExt cx="1904766" cy="3296421"/>
          </a:xfrm>
        </p:grpSpPr>
        <p:sp>
          <p:nvSpPr>
            <p:cNvPr id="32" name="Rectangle 3"/>
            <p:cNvSpPr txBox="1">
              <a:spLocks noChangeArrowheads="1"/>
            </p:cNvSpPr>
            <p:nvPr/>
          </p:nvSpPr>
          <p:spPr bwMode="auto">
            <a:xfrm>
              <a:off x="6064006" y="3442170"/>
              <a:ext cx="1685089" cy="181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US" altLang="ko-KR" sz="12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명조" pitchFamily="18" charset="-127"/>
                  <a:ea typeface="HY견명조" pitchFamily="18" charset="-127"/>
                  <a:cs typeface="Times New Roman" panose="02020603050405020304" pitchFamily="18" charset="0"/>
                </a:rPr>
                <a:t>Ⅱ</a:t>
              </a:r>
            </a:p>
          </p:txBody>
        </p:sp>
        <p:sp>
          <p:nvSpPr>
            <p:cNvPr id="33" name="Rectangle 3"/>
            <p:cNvSpPr txBox="1">
              <a:spLocks noChangeArrowheads="1"/>
            </p:cNvSpPr>
            <p:nvPr/>
          </p:nvSpPr>
          <p:spPr bwMode="auto">
            <a:xfrm rot="2700313">
              <a:off x="6332797" y="3135731"/>
              <a:ext cx="2806057" cy="465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US" altLang="ko-KR" sz="1600" b="1" dirty="0">
                  <a:solidFill>
                    <a:prstClr val="white">
                      <a:lumMod val="75000"/>
                    </a:prstClr>
                  </a:solidFill>
                  <a:latin typeface="+mj-ea"/>
                  <a:ea typeface="+mj-ea"/>
                  <a:cs typeface="Arial" panose="020B0604020202020204" pitchFamily="34" charset="0"/>
                </a:rPr>
                <a:t>Background: IT development Cooperation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69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각 삼각형 26"/>
          <p:cNvSpPr/>
          <p:nvPr/>
        </p:nvSpPr>
        <p:spPr>
          <a:xfrm rot="10800000" flipH="1">
            <a:off x="0" y="0"/>
            <a:ext cx="3798113" cy="5598070"/>
          </a:xfrm>
          <a:prstGeom prst="rtTriangle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6" name="평행 사변형 65"/>
          <p:cNvSpPr/>
          <p:nvPr/>
        </p:nvSpPr>
        <p:spPr>
          <a:xfrm>
            <a:off x="7255211" y="0"/>
            <a:ext cx="2102350" cy="1520430"/>
          </a:xfrm>
          <a:prstGeom prst="parallelogram">
            <a:avLst>
              <a:gd name="adj" fmla="val 65071"/>
            </a:avLst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0" name="직각 삼각형 29"/>
          <p:cNvSpPr/>
          <p:nvPr/>
        </p:nvSpPr>
        <p:spPr>
          <a:xfrm flipH="1">
            <a:off x="4860032" y="43499"/>
            <a:ext cx="4283968" cy="6814501"/>
          </a:xfrm>
          <a:prstGeom prst="rtTriangle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5" name="그룹 4"/>
          <p:cNvGrpSpPr/>
          <p:nvPr/>
        </p:nvGrpSpPr>
        <p:grpSpPr>
          <a:xfrm>
            <a:off x="5223845" y="1110089"/>
            <a:ext cx="3920154" cy="5768025"/>
            <a:chOff x="5798701" y="2120090"/>
            <a:chExt cx="3326739" cy="4894887"/>
          </a:xfrm>
        </p:grpSpPr>
        <p:cxnSp>
          <p:nvCxnSpPr>
            <p:cNvPr id="47" name="직선 연결선 46"/>
            <p:cNvCxnSpPr/>
            <p:nvPr/>
          </p:nvCxnSpPr>
          <p:spPr>
            <a:xfrm flipV="1">
              <a:off x="6925997" y="4267013"/>
              <a:ext cx="1799132" cy="2742111"/>
            </a:xfrm>
            <a:prstGeom prst="line">
              <a:avLst/>
            </a:prstGeom>
            <a:ln w="31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/>
            <p:cNvCxnSpPr/>
            <p:nvPr/>
          </p:nvCxnSpPr>
          <p:spPr>
            <a:xfrm flipV="1">
              <a:off x="6204036" y="2220752"/>
              <a:ext cx="2918829" cy="4497038"/>
            </a:xfrm>
            <a:prstGeom prst="line">
              <a:avLst/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 flipV="1">
              <a:off x="5798701" y="3925458"/>
              <a:ext cx="2032932" cy="3089519"/>
            </a:xfrm>
            <a:prstGeom prst="line">
              <a:avLst/>
            </a:prstGeom>
            <a:ln w="952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직선 연결선 2"/>
            <p:cNvCxnSpPr/>
            <p:nvPr/>
          </p:nvCxnSpPr>
          <p:spPr>
            <a:xfrm flipV="1">
              <a:off x="7731214" y="2120090"/>
              <a:ext cx="1394226" cy="2127177"/>
            </a:xfrm>
            <a:prstGeom prst="line">
              <a:avLst/>
            </a:prstGeom>
            <a:ln cap="rnd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그룹 15"/>
          <p:cNvGrpSpPr/>
          <p:nvPr/>
        </p:nvGrpSpPr>
        <p:grpSpPr>
          <a:xfrm>
            <a:off x="0" y="2090109"/>
            <a:ext cx="8784863" cy="3701339"/>
            <a:chOff x="0" y="2090109"/>
            <a:chExt cx="8784863" cy="3701339"/>
          </a:xfrm>
        </p:grpSpPr>
        <p:grpSp>
          <p:nvGrpSpPr>
            <p:cNvPr id="13" name="그룹 12"/>
            <p:cNvGrpSpPr/>
            <p:nvPr/>
          </p:nvGrpSpPr>
          <p:grpSpPr>
            <a:xfrm>
              <a:off x="4427144" y="3935411"/>
              <a:ext cx="4357719" cy="1856037"/>
              <a:chOff x="4427144" y="3618540"/>
              <a:chExt cx="4357719" cy="1856037"/>
            </a:xfrm>
          </p:grpSpPr>
          <p:sp>
            <p:nvSpPr>
              <p:cNvPr id="18" name="갈매기형 수장 17"/>
              <p:cNvSpPr/>
              <p:nvPr/>
            </p:nvSpPr>
            <p:spPr>
              <a:xfrm>
                <a:off x="4427144" y="3618540"/>
                <a:ext cx="4357719" cy="1856037"/>
              </a:xfrm>
              <a:prstGeom prst="chevron">
                <a:avLst>
                  <a:gd name="adj" fmla="val 33425"/>
                </a:avLst>
              </a:prstGeom>
              <a:pattFill prst="ltUpDiag">
                <a:fgClr>
                  <a:srgbClr val="FF6982"/>
                </a:fgClr>
                <a:bgClr>
                  <a:srgbClr val="FF3958"/>
                </a:bgClr>
              </a:patt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4" name="그룹 73"/>
              <p:cNvGrpSpPr/>
              <p:nvPr/>
            </p:nvGrpSpPr>
            <p:grpSpPr>
              <a:xfrm>
                <a:off x="5106152" y="3775935"/>
                <a:ext cx="3476530" cy="1466958"/>
                <a:chOff x="6597722" y="4265574"/>
                <a:chExt cx="4217932" cy="1764474"/>
              </a:xfrm>
            </p:grpSpPr>
            <p:sp>
              <p:nvSpPr>
                <p:cNvPr id="33" name="speed"/>
                <p:cNvSpPr txBox="1">
                  <a:spLocks noChangeArrowheads="1"/>
                </p:cNvSpPr>
                <p:nvPr/>
              </p:nvSpPr>
              <p:spPr bwMode="auto">
                <a:xfrm>
                  <a:off x="8200766" y="4428418"/>
                  <a:ext cx="1856983" cy="274871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matte">
                  <a:bevelT w="1270" h="1270"/>
                </a:sp3d>
              </p:spPr>
              <p:txBody>
                <a:bodyPr wrap="square" lIns="0" tIns="0" rIns="0" bIns="0" anchor="t" anchorCtr="0">
                  <a:spAutoFit/>
                  <a:sp3d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90000"/>
                    </a:lnSpc>
                    <a:buClr>
                      <a:prstClr val="white"/>
                    </a:buClr>
                    <a:defRPr/>
                  </a:pPr>
                  <a:r>
                    <a:rPr lang="en-US" altLang="ko-KR" sz="165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In, 2013</a:t>
                  </a:r>
                </a:p>
              </p:txBody>
            </p:sp>
            <p:cxnSp>
              <p:nvCxnSpPr>
                <p:cNvPr id="37" name="직선 연결선 36"/>
                <p:cNvCxnSpPr/>
                <p:nvPr/>
              </p:nvCxnSpPr>
              <p:spPr>
                <a:xfrm>
                  <a:off x="6597722" y="5183369"/>
                  <a:ext cx="4217932" cy="0"/>
                </a:xfrm>
                <a:prstGeom prst="line">
                  <a:avLst/>
                </a:prstGeom>
                <a:ln w="3175">
                  <a:solidFill>
                    <a:schemeClr val="bg1"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6836514" y="5333960"/>
                  <a:ext cx="3740347" cy="696088"/>
                </a:xfrm>
                <a:prstGeom prst="rect">
                  <a:avLst/>
                </a:prstGeom>
                <a:noFill/>
                <a:extLst/>
              </p:spPr>
              <p:txBody>
                <a:bodyPr wrap="square" lIns="67500" tIns="35100" rIns="67500" bIns="3510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latinLnBrk="0"/>
                  <a:r>
                    <a:rPr lang="en-US" altLang="ko-KR" sz="11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KOCA developed data exchange module with ICAO OLF(Completed in 2016), It lead much conveniences for users.</a:t>
                  </a:r>
                </a:p>
              </p:txBody>
            </p:sp>
            <p:sp>
              <p:nvSpPr>
                <p:cNvPr id="54" name="Freeform 13"/>
                <p:cNvSpPr>
                  <a:spLocks noEditPoints="1"/>
                </p:cNvSpPr>
                <p:nvPr/>
              </p:nvSpPr>
              <p:spPr bwMode="auto">
                <a:xfrm>
                  <a:off x="7100286" y="4265574"/>
                  <a:ext cx="992957" cy="919296"/>
                </a:xfrm>
                <a:custGeom>
                  <a:avLst/>
                  <a:gdLst>
                    <a:gd name="T0" fmla="*/ 442 w 631"/>
                    <a:gd name="T1" fmla="*/ 266 h 583"/>
                    <a:gd name="T2" fmla="*/ 394 w 631"/>
                    <a:gd name="T3" fmla="*/ 63 h 583"/>
                    <a:gd name="T4" fmla="*/ 386 w 631"/>
                    <a:gd name="T5" fmla="*/ 411 h 583"/>
                    <a:gd name="T6" fmla="*/ 300 w 631"/>
                    <a:gd name="T7" fmla="*/ 36 h 583"/>
                    <a:gd name="T8" fmla="*/ 347 w 631"/>
                    <a:gd name="T9" fmla="*/ 37 h 583"/>
                    <a:gd name="T10" fmla="*/ 301 w 631"/>
                    <a:gd name="T11" fmla="*/ 10 h 583"/>
                    <a:gd name="T12" fmla="*/ 240 w 631"/>
                    <a:gd name="T13" fmla="*/ 224 h 583"/>
                    <a:gd name="T14" fmla="*/ 151 w 631"/>
                    <a:gd name="T15" fmla="*/ 364 h 583"/>
                    <a:gd name="T16" fmla="*/ 500 w 631"/>
                    <a:gd name="T17" fmla="*/ 364 h 583"/>
                    <a:gd name="T18" fmla="*/ 171 w 631"/>
                    <a:gd name="T19" fmla="*/ 364 h 583"/>
                    <a:gd name="T20" fmla="*/ 240 w 631"/>
                    <a:gd name="T21" fmla="*/ 259 h 583"/>
                    <a:gd name="T22" fmla="*/ 411 w 631"/>
                    <a:gd name="T23" fmla="*/ 411 h 583"/>
                    <a:gd name="T24" fmla="*/ 458 w 631"/>
                    <a:gd name="T25" fmla="*/ 315 h 583"/>
                    <a:gd name="T26" fmla="*/ 383 w 631"/>
                    <a:gd name="T27" fmla="*/ 46 h 583"/>
                    <a:gd name="T28" fmla="*/ 367 w 631"/>
                    <a:gd name="T29" fmla="*/ 58 h 583"/>
                    <a:gd name="T30" fmla="*/ 287 w 631"/>
                    <a:gd name="T31" fmla="*/ 154 h 583"/>
                    <a:gd name="T32" fmla="*/ 323 w 631"/>
                    <a:gd name="T33" fmla="*/ 118 h 583"/>
                    <a:gd name="T34" fmla="*/ 323 w 631"/>
                    <a:gd name="T35" fmla="*/ 139 h 583"/>
                    <a:gd name="T36" fmla="*/ 323 w 631"/>
                    <a:gd name="T37" fmla="*/ 208 h 583"/>
                    <a:gd name="T38" fmla="*/ 359 w 631"/>
                    <a:gd name="T39" fmla="*/ 244 h 583"/>
                    <a:gd name="T40" fmla="*/ 308 w 631"/>
                    <a:gd name="T41" fmla="*/ 244 h 583"/>
                    <a:gd name="T42" fmla="*/ 323 w 631"/>
                    <a:gd name="T43" fmla="*/ 259 h 583"/>
                    <a:gd name="T44" fmla="*/ 323 w 631"/>
                    <a:gd name="T45" fmla="*/ 369 h 583"/>
                    <a:gd name="T46" fmla="*/ 323 w 631"/>
                    <a:gd name="T47" fmla="*/ 348 h 583"/>
                    <a:gd name="T48" fmla="*/ 338 w 631"/>
                    <a:gd name="T49" fmla="*/ 333 h 583"/>
                    <a:gd name="T50" fmla="*/ 597 w 631"/>
                    <a:gd name="T51" fmla="*/ 393 h 583"/>
                    <a:gd name="T52" fmla="*/ 542 w 631"/>
                    <a:gd name="T53" fmla="*/ 444 h 583"/>
                    <a:gd name="T54" fmla="*/ 395 w 631"/>
                    <a:gd name="T55" fmla="*/ 522 h 583"/>
                    <a:gd name="T56" fmla="*/ 289 w 631"/>
                    <a:gd name="T57" fmla="*/ 513 h 583"/>
                    <a:gd name="T58" fmla="*/ 178 w 631"/>
                    <a:gd name="T59" fmla="*/ 507 h 583"/>
                    <a:gd name="T60" fmla="*/ 61 w 631"/>
                    <a:gd name="T61" fmla="*/ 460 h 583"/>
                    <a:gd name="T62" fmla="*/ 0 w 631"/>
                    <a:gd name="T63" fmla="*/ 449 h 583"/>
                    <a:gd name="T64" fmla="*/ 48 w 631"/>
                    <a:gd name="T65" fmla="*/ 500 h 583"/>
                    <a:gd name="T66" fmla="*/ 39 w 631"/>
                    <a:gd name="T67" fmla="*/ 583 h 583"/>
                    <a:gd name="T68" fmla="*/ 76 w 631"/>
                    <a:gd name="T69" fmla="*/ 525 h 583"/>
                    <a:gd name="T70" fmla="*/ 158 w 631"/>
                    <a:gd name="T71" fmla="*/ 500 h 583"/>
                    <a:gd name="T72" fmla="*/ 167 w 631"/>
                    <a:gd name="T73" fmla="*/ 527 h 583"/>
                    <a:gd name="T74" fmla="*/ 217 w 631"/>
                    <a:gd name="T75" fmla="*/ 555 h 583"/>
                    <a:gd name="T76" fmla="*/ 256 w 631"/>
                    <a:gd name="T77" fmla="*/ 550 h 583"/>
                    <a:gd name="T78" fmla="*/ 309 w 631"/>
                    <a:gd name="T79" fmla="*/ 524 h 583"/>
                    <a:gd name="T80" fmla="*/ 356 w 631"/>
                    <a:gd name="T81" fmla="*/ 521 h 583"/>
                    <a:gd name="T82" fmla="*/ 367 w 631"/>
                    <a:gd name="T83" fmla="*/ 537 h 583"/>
                    <a:gd name="T84" fmla="*/ 397 w 631"/>
                    <a:gd name="T85" fmla="*/ 550 h 583"/>
                    <a:gd name="T86" fmla="*/ 464 w 631"/>
                    <a:gd name="T87" fmla="*/ 544 h 583"/>
                    <a:gd name="T88" fmla="*/ 500 w 631"/>
                    <a:gd name="T89" fmla="*/ 520 h 583"/>
                    <a:gd name="T90" fmla="*/ 542 w 631"/>
                    <a:gd name="T91" fmla="*/ 465 h 583"/>
                    <a:gd name="T92" fmla="*/ 570 w 631"/>
                    <a:gd name="T93" fmla="*/ 541 h 583"/>
                    <a:gd name="T94" fmla="*/ 617 w 631"/>
                    <a:gd name="T95" fmla="*/ 583 h 583"/>
                    <a:gd name="T96" fmla="*/ 580 w 631"/>
                    <a:gd name="T97" fmla="*/ 457 h 583"/>
                    <a:gd name="T98" fmla="*/ 32 w 631"/>
                    <a:gd name="T99" fmla="*/ 460 h 583"/>
                    <a:gd name="T100" fmla="*/ 43 w 631"/>
                    <a:gd name="T101" fmla="*/ 449 h 583"/>
                    <a:gd name="T102" fmla="*/ 597 w 631"/>
                    <a:gd name="T103" fmla="*/ 414 h 583"/>
                    <a:gd name="T104" fmla="*/ 583 w 631"/>
                    <a:gd name="T105" fmla="*/ 427 h 583"/>
                    <a:gd name="T106" fmla="*/ 527 w 631"/>
                    <a:gd name="T107" fmla="*/ 319 h 583"/>
                    <a:gd name="T108" fmla="*/ 527 w 631"/>
                    <a:gd name="T109" fmla="*/ 339 h 583"/>
                    <a:gd name="T110" fmla="*/ 521 w 631"/>
                    <a:gd name="T111" fmla="*/ 345 h 583"/>
                    <a:gd name="T112" fmla="*/ 134 w 631"/>
                    <a:gd name="T113" fmla="*/ 351 h 583"/>
                    <a:gd name="T114" fmla="*/ 97 w 631"/>
                    <a:gd name="T115" fmla="*/ 388 h 583"/>
                    <a:gd name="T116" fmla="*/ 97 w 631"/>
                    <a:gd name="T117" fmla="*/ 368 h 5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31" h="583">
                      <a:moveTo>
                        <a:pt x="500" y="364"/>
                      </a:moveTo>
                      <a:cubicBezTo>
                        <a:pt x="500" y="340"/>
                        <a:pt x="490" y="317"/>
                        <a:pt x="472" y="300"/>
                      </a:cubicBezTo>
                      <a:cubicBezTo>
                        <a:pt x="462" y="290"/>
                        <a:pt x="451" y="278"/>
                        <a:pt x="442" y="266"/>
                      </a:cubicBezTo>
                      <a:cubicBezTo>
                        <a:pt x="406" y="218"/>
                        <a:pt x="406" y="218"/>
                        <a:pt x="406" y="218"/>
                      </a:cubicBezTo>
                      <a:cubicBezTo>
                        <a:pt x="406" y="117"/>
                        <a:pt x="406" y="117"/>
                        <a:pt x="406" y="117"/>
                      </a:cubicBezTo>
                      <a:cubicBezTo>
                        <a:pt x="406" y="98"/>
                        <a:pt x="402" y="80"/>
                        <a:pt x="394" y="63"/>
                      </a:cubicBezTo>
                      <a:cubicBezTo>
                        <a:pt x="376" y="72"/>
                        <a:pt x="376" y="72"/>
                        <a:pt x="376" y="72"/>
                      </a:cubicBezTo>
                      <a:cubicBezTo>
                        <a:pt x="382" y="86"/>
                        <a:pt x="386" y="101"/>
                        <a:pt x="386" y="117"/>
                      </a:cubicBezTo>
                      <a:cubicBezTo>
                        <a:pt x="386" y="411"/>
                        <a:pt x="386" y="411"/>
                        <a:pt x="386" y="411"/>
                      </a:cubicBezTo>
                      <a:cubicBezTo>
                        <a:pt x="260" y="411"/>
                        <a:pt x="260" y="411"/>
                        <a:pt x="260" y="411"/>
                      </a:cubicBezTo>
                      <a:cubicBezTo>
                        <a:pt x="260" y="118"/>
                        <a:pt x="260" y="118"/>
                        <a:pt x="260" y="118"/>
                      </a:cubicBezTo>
                      <a:cubicBezTo>
                        <a:pt x="260" y="86"/>
                        <a:pt x="275" y="56"/>
                        <a:pt x="300" y="36"/>
                      </a:cubicBezTo>
                      <a:cubicBezTo>
                        <a:pt x="314" y="26"/>
                        <a:pt x="314" y="26"/>
                        <a:pt x="314" y="26"/>
                      </a:cubicBezTo>
                      <a:cubicBezTo>
                        <a:pt x="319" y="22"/>
                        <a:pt x="327" y="22"/>
                        <a:pt x="332" y="26"/>
                      </a:cubicBezTo>
                      <a:cubicBezTo>
                        <a:pt x="347" y="37"/>
                        <a:pt x="347" y="37"/>
                        <a:pt x="347" y="37"/>
                      </a:cubicBezTo>
                      <a:cubicBezTo>
                        <a:pt x="359" y="21"/>
                        <a:pt x="359" y="21"/>
                        <a:pt x="359" y="21"/>
                      </a:cubicBezTo>
                      <a:cubicBezTo>
                        <a:pt x="345" y="10"/>
                        <a:pt x="345" y="10"/>
                        <a:pt x="345" y="10"/>
                      </a:cubicBezTo>
                      <a:cubicBezTo>
                        <a:pt x="332" y="0"/>
                        <a:pt x="314" y="0"/>
                        <a:pt x="301" y="10"/>
                      </a:cubicBezTo>
                      <a:cubicBezTo>
                        <a:pt x="288" y="20"/>
                        <a:pt x="288" y="20"/>
                        <a:pt x="288" y="20"/>
                      </a:cubicBezTo>
                      <a:cubicBezTo>
                        <a:pt x="258" y="43"/>
                        <a:pt x="240" y="80"/>
                        <a:pt x="240" y="118"/>
                      </a:cubicBezTo>
                      <a:cubicBezTo>
                        <a:pt x="240" y="224"/>
                        <a:pt x="240" y="224"/>
                        <a:pt x="240" y="224"/>
                      </a:cubicBezTo>
                      <a:cubicBezTo>
                        <a:pt x="209" y="266"/>
                        <a:pt x="209" y="266"/>
                        <a:pt x="209" y="266"/>
                      </a:cubicBezTo>
                      <a:cubicBezTo>
                        <a:pt x="200" y="278"/>
                        <a:pt x="189" y="290"/>
                        <a:pt x="178" y="300"/>
                      </a:cubicBezTo>
                      <a:cubicBezTo>
                        <a:pt x="161" y="317"/>
                        <a:pt x="151" y="340"/>
                        <a:pt x="151" y="364"/>
                      </a:cubicBezTo>
                      <a:cubicBezTo>
                        <a:pt x="151" y="431"/>
                        <a:pt x="151" y="431"/>
                        <a:pt x="151" y="431"/>
                      </a:cubicBezTo>
                      <a:cubicBezTo>
                        <a:pt x="500" y="431"/>
                        <a:pt x="500" y="431"/>
                        <a:pt x="500" y="431"/>
                      </a:cubicBezTo>
                      <a:lnTo>
                        <a:pt x="500" y="364"/>
                      </a:lnTo>
                      <a:close/>
                      <a:moveTo>
                        <a:pt x="240" y="411"/>
                      </a:moveTo>
                      <a:cubicBezTo>
                        <a:pt x="171" y="411"/>
                        <a:pt x="171" y="411"/>
                        <a:pt x="171" y="411"/>
                      </a:cubicBezTo>
                      <a:cubicBezTo>
                        <a:pt x="171" y="364"/>
                        <a:pt x="171" y="364"/>
                        <a:pt x="171" y="364"/>
                      </a:cubicBezTo>
                      <a:cubicBezTo>
                        <a:pt x="171" y="346"/>
                        <a:pt x="179" y="328"/>
                        <a:pt x="192" y="315"/>
                      </a:cubicBezTo>
                      <a:cubicBezTo>
                        <a:pt x="204" y="304"/>
                        <a:pt x="215" y="292"/>
                        <a:pt x="225" y="278"/>
                      </a:cubicBezTo>
                      <a:cubicBezTo>
                        <a:pt x="240" y="259"/>
                        <a:pt x="240" y="259"/>
                        <a:pt x="240" y="259"/>
                      </a:cubicBezTo>
                      <a:lnTo>
                        <a:pt x="240" y="411"/>
                      </a:lnTo>
                      <a:close/>
                      <a:moveTo>
                        <a:pt x="479" y="411"/>
                      </a:moveTo>
                      <a:cubicBezTo>
                        <a:pt x="411" y="411"/>
                        <a:pt x="411" y="411"/>
                        <a:pt x="411" y="411"/>
                      </a:cubicBezTo>
                      <a:cubicBezTo>
                        <a:pt x="411" y="259"/>
                        <a:pt x="411" y="259"/>
                        <a:pt x="411" y="259"/>
                      </a:cubicBezTo>
                      <a:cubicBezTo>
                        <a:pt x="425" y="278"/>
                        <a:pt x="425" y="278"/>
                        <a:pt x="425" y="278"/>
                      </a:cubicBezTo>
                      <a:cubicBezTo>
                        <a:pt x="435" y="292"/>
                        <a:pt x="447" y="304"/>
                        <a:pt x="458" y="315"/>
                      </a:cubicBezTo>
                      <a:cubicBezTo>
                        <a:pt x="471" y="328"/>
                        <a:pt x="479" y="346"/>
                        <a:pt x="479" y="364"/>
                      </a:cubicBezTo>
                      <a:lnTo>
                        <a:pt x="479" y="411"/>
                      </a:lnTo>
                      <a:close/>
                      <a:moveTo>
                        <a:pt x="383" y="46"/>
                      </a:moveTo>
                      <a:cubicBezTo>
                        <a:pt x="381" y="43"/>
                        <a:pt x="379" y="40"/>
                        <a:pt x="376" y="37"/>
                      </a:cubicBezTo>
                      <a:cubicBezTo>
                        <a:pt x="361" y="50"/>
                        <a:pt x="361" y="50"/>
                        <a:pt x="361" y="50"/>
                      </a:cubicBezTo>
                      <a:cubicBezTo>
                        <a:pt x="363" y="53"/>
                        <a:pt x="365" y="55"/>
                        <a:pt x="367" y="58"/>
                      </a:cubicBezTo>
                      <a:lnTo>
                        <a:pt x="383" y="46"/>
                      </a:lnTo>
                      <a:close/>
                      <a:moveTo>
                        <a:pt x="323" y="118"/>
                      </a:moveTo>
                      <a:cubicBezTo>
                        <a:pt x="303" y="118"/>
                        <a:pt x="287" y="134"/>
                        <a:pt x="287" y="154"/>
                      </a:cubicBezTo>
                      <a:cubicBezTo>
                        <a:pt x="287" y="174"/>
                        <a:pt x="303" y="190"/>
                        <a:pt x="323" y="190"/>
                      </a:cubicBezTo>
                      <a:cubicBezTo>
                        <a:pt x="343" y="190"/>
                        <a:pt x="359" y="174"/>
                        <a:pt x="359" y="154"/>
                      </a:cubicBezTo>
                      <a:cubicBezTo>
                        <a:pt x="359" y="134"/>
                        <a:pt x="343" y="118"/>
                        <a:pt x="323" y="118"/>
                      </a:cubicBezTo>
                      <a:close/>
                      <a:moveTo>
                        <a:pt x="323" y="170"/>
                      </a:moveTo>
                      <a:cubicBezTo>
                        <a:pt x="314" y="170"/>
                        <a:pt x="308" y="163"/>
                        <a:pt x="308" y="154"/>
                      </a:cubicBezTo>
                      <a:cubicBezTo>
                        <a:pt x="308" y="146"/>
                        <a:pt x="314" y="139"/>
                        <a:pt x="323" y="139"/>
                      </a:cubicBezTo>
                      <a:cubicBezTo>
                        <a:pt x="331" y="139"/>
                        <a:pt x="338" y="146"/>
                        <a:pt x="338" y="154"/>
                      </a:cubicBezTo>
                      <a:cubicBezTo>
                        <a:pt x="338" y="163"/>
                        <a:pt x="331" y="170"/>
                        <a:pt x="323" y="170"/>
                      </a:cubicBezTo>
                      <a:close/>
                      <a:moveTo>
                        <a:pt x="323" y="208"/>
                      </a:moveTo>
                      <a:cubicBezTo>
                        <a:pt x="303" y="208"/>
                        <a:pt x="287" y="224"/>
                        <a:pt x="287" y="244"/>
                      </a:cubicBezTo>
                      <a:cubicBezTo>
                        <a:pt x="287" y="263"/>
                        <a:pt x="303" y="280"/>
                        <a:pt x="323" y="280"/>
                      </a:cubicBezTo>
                      <a:cubicBezTo>
                        <a:pt x="343" y="280"/>
                        <a:pt x="359" y="263"/>
                        <a:pt x="359" y="244"/>
                      </a:cubicBezTo>
                      <a:cubicBezTo>
                        <a:pt x="359" y="224"/>
                        <a:pt x="343" y="208"/>
                        <a:pt x="323" y="208"/>
                      </a:cubicBezTo>
                      <a:close/>
                      <a:moveTo>
                        <a:pt x="323" y="259"/>
                      </a:moveTo>
                      <a:cubicBezTo>
                        <a:pt x="314" y="259"/>
                        <a:pt x="308" y="252"/>
                        <a:pt x="308" y="244"/>
                      </a:cubicBezTo>
                      <a:cubicBezTo>
                        <a:pt x="308" y="235"/>
                        <a:pt x="314" y="228"/>
                        <a:pt x="323" y="228"/>
                      </a:cubicBezTo>
                      <a:cubicBezTo>
                        <a:pt x="331" y="228"/>
                        <a:pt x="338" y="235"/>
                        <a:pt x="338" y="244"/>
                      </a:cubicBezTo>
                      <a:cubicBezTo>
                        <a:pt x="338" y="252"/>
                        <a:pt x="331" y="259"/>
                        <a:pt x="323" y="259"/>
                      </a:cubicBezTo>
                      <a:close/>
                      <a:moveTo>
                        <a:pt x="323" y="297"/>
                      </a:moveTo>
                      <a:cubicBezTo>
                        <a:pt x="303" y="297"/>
                        <a:pt x="287" y="313"/>
                        <a:pt x="287" y="333"/>
                      </a:cubicBezTo>
                      <a:cubicBezTo>
                        <a:pt x="287" y="353"/>
                        <a:pt x="303" y="369"/>
                        <a:pt x="323" y="369"/>
                      </a:cubicBezTo>
                      <a:cubicBezTo>
                        <a:pt x="343" y="369"/>
                        <a:pt x="359" y="353"/>
                        <a:pt x="359" y="333"/>
                      </a:cubicBezTo>
                      <a:cubicBezTo>
                        <a:pt x="359" y="313"/>
                        <a:pt x="343" y="297"/>
                        <a:pt x="323" y="297"/>
                      </a:cubicBezTo>
                      <a:close/>
                      <a:moveTo>
                        <a:pt x="323" y="348"/>
                      </a:moveTo>
                      <a:cubicBezTo>
                        <a:pt x="314" y="348"/>
                        <a:pt x="308" y="341"/>
                        <a:pt x="308" y="333"/>
                      </a:cubicBezTo>
                      <a:cubicBezTo>
                        <a:pt x="308" y="324"/>
                        <a:pt x="314" y="318"/>
                        <a:pt x="323" y="318"/>
                      </a:cubicBezTo>
                      <a:cubicBezTo>
                        <a:pt x="331" y="318"/>
                        <a:pt x="338" y="324"/>
                        <a:pt x="338" y="333"/>
                      </a:cubicBezTo>
                      <a:cubicBezTo>
                        <a:pt x="338" y="341"/>
                        <a:pt x="331" y="348"/>
                        <a:pt x="323" y="348"/>
                      </a:cubicBezTo>
                      <a:close/>
                      <a:moveTo>
                        <a:pt x="631" y="427"/>
                      </a:moveTo>
                      <a:cubicBezTo>
                        <a:pt x="631" y="408"/>
                        <a:pt x="616" y="393"/>
                        <a:pt x="597" y="393"/>
                      </a:cubicBezTo>
                      <a:cubicBezTo>
                        <a:pt x="578" y="393"/>
                        <a:pt x="563" y="408"/>
                        <a:pt x="563" y="427"/>
                      </a:cubicBezTo>
                      <a:cubicBezTo>
                        <a:pt x="563" y="438"/>
                        <a:pt x="568" y="447"/>
                        <a:pt x="576" y="454"/>
                      </a:cubicBezTo>
                      <a:cubicBezTo>
                        <a:pt x="566" y="448"/>
                        <a:pt x="554" y="444"/>
                        <a:pt x="542" y="444"/>
                      </a:cubicBezTo>
                      <a:cubicBezTo>
                        <a:pt x="509" y="444"/>
                        <a:pt x="482" y="470"/>
                        <a:pt x="479" y="502"/>
                      </a:cubicBezTo>
                      <a:cubicBezTo>
                        <a:pt x="471" y="505"/>
                        <a:pt x="464" y="509"/>
                        <a:pt x="458" y="515"/>
                      </a:cubicBezTo>
                      <a:cubicBezTo>
                        <a:pt x="438" y="505"/>
                        <a:pt x="412" y="508"/>
                        <a:pt x="395" y="522"/>
                      </a:cubicBezTo>
                      <a:cubicBezTo>
                        <a:pt x="389" y="519"/>
                        <a:pt x="383" y="517"/>
                        <a:pt x="376" y="516"/>
                      </a:cubicBezTo>
                      <a:cubicBezTo>
                        <a:pt x="374" y="494"/>
                        <a:pt x="355" y="477"/>
                        <a:pt x="332" y="477"/>
                      </a:cubicBezTo>
                      <a:cubicBezTo>
                        <a:pt x="311" y="477"/>
                        <a:pt x="293" y="493"/>
                        <a:pt x="289" y="513"/>
                      </a:cubicBezTo>
                      <a:cubicBezTo>
                        <a:pt x="272" y="511"/>
                        <a:pt x="255" y="518"/>
                        <a:pt x="244" y="531"/>
                      </a:cubicBezTo>
                      <a:cubicBezTo>
                        <a:pt x="234" y="527"/>
                        <a:pt x="223" y="527"/>
                        <a:pt x="213" y="531"/>
                      </a:cubicBezTo>
                      <a:cubicBezTo>
                        <a:pt x="206" y="518"/>
                        <a:pt x="193" y="509"/>
                        <a:pt x="178" y="507"/>
                      </a:cubicBezTo>
                      <a:cubicBezTo>
                        <a:pt x="179" y="504"/>
                        <a:pt x="179" y="502"/>
                        <a:pt x="179" y="500"/>
                      </a:cubicBezTo>
                      <a:cubicBezTo>
                        <a:pt x="179" y="464"/>
                        <a:pt x="149" y="434"/>
                        <a:pt x="113" y="434"/>
                      </a:cubicBezTo>
                      <a:cubicBezTo>
                        <a:pt x="92" y="434"/>
                        <a:pt x="73" y="444"/>
                        <a:pt x="61" y="460"/>
                      </a:cubicBezTo>
                      <a:cubicBezTo>
                        <a:pt x="63" y="456"/>
                        <a:pt x="64" y="453"/>
                        <a:pt x="64" y="449"/>
                      </a:cubicBezTo>
                      <a:cubicBezTo>
                        <a:pt x="64" y="431"/>
                        <a:pt x="49" y="417"/>
                        <a:pt x="32" y="417"/>
                      </a:cubicBezTo>
                      <a:cubicBezTo>
                        <a:pt x="14" y="417"/>
                        <a:pt x="0" y="431"/>
                        <a:pt x="0" y="449"/>
                      </a:cubicBezTo>
                      <a:cubicBezTo>
                        <a:pt x="0" y="466"/>
                        <a:pt x="14" y="480"/>
                        <a:pt x="32" y="480"/>
                      </a:cubicBezTo>
                      <a:cubicBezTo>
                        <a:pt x="41" y="480"/>
                        <a:pt x="49" y="476"/>
                        <a:pt x="55" y="470"/>
                      </a:cubicBezTo>
                      <a:cubicBezTo>
                        <a:pt x="50" y="479"/>
                        <a:pt x="48" y="489"/>
                        <a:pt x="48" y="500"/>
                      </a:cubicBezTo>
                      <a:cubicBezTo>
                        <a:pt x="48" y="509"/>
                        <a:pt x="50" y="518"/>
                        <a:pt x="53" y="526"/>
                      </a:cubicBezTo>
                      <a:cubicBezTo>
                        <a:pt x="32" y="537"/>
                        <a:pt x="18" y="559"/>
                        <a:pt x="18" y="583"/>
                      </a:cubicBezTo>
                      <a:cubicBezTo>
                        <a:pt x="39" y="583"/>
                        <a:pt x="39" y="583"/>
                        <a:pt x="39" y="583"/>
                      </a:cubicBezTo>
                      <a:cubicBezTo>
                        <a:pt x="39" y="563"/>
                        <a:pt x="52" y="546"/>
                        <a:pt x="71" y="541"/>
                      </a:cubicBezTo>
                      <a:cubicBezTo>
                        <a:pt x="84" y="537"/>
                        <a:pt x="84" y="537"/>
                        <a:pt x="84" y="537"/>
                      </a:cubicBezTo>
                      <a:cubicBezTo>
                        <a:pt x="76" y="525"/>
                        <a:pt x="76" y="525"/>
                        <a:pt x="76" y="525"/>
                      </a:cubicBezTo>
                      <a:cubicBezTo>
                        <a:pt x="71" y="518"/>
                        <a:pt x="68" y="509"/>
                        <a:pt x="68" y="500"/>
                      </a:cubicBezTo>
                      <a:cubicBezTo>
                        <a:pt x="68" y="475"/>
                        <a:pt x="89" y="455"/>
                        <a:pt x="113" y="455"/>
                      </a:cubicBezTo>
                      <a:cubicBezTo>
                        <a:pt x="138" y="455"/>
                        <a:pt x="158" y="475"/>
                        <a:pt x="158" y="500"/>
                      </a:cubicBezTo>
                      <a:cubicBezTo>
                        <a:pt x="158" y="504"/>
                        <a:pt x="157" y="509"/>
                        <a:pt x="156" y="514"/>
                      </a:cubicBezTo>
                      <a:cubicBezTo>
                        <a:pt x="151" y="530"/>
                        <a:pt x="151" y="530"/>
                        <a:pt x="151" y="530"/>
                      </a:cubicBezTo>
                      <a:cubicBezTo>
                        <a:pt x="167" y="527"/>
                        <a:pt x="167" y="527"/>
                        <a:pt x="167" y="527"/>
                      </a:cubicBezTo>
                      <a:cubicBezTo>
                        <a:pt x="182" y="525"/>
                        <a:pt x="196" y="535"/>
                        <a:pt x="198" y="550"/>
                      </a:cubicBezTo>
                      <a:cubicBezTo>
                        <a:pt x="202" y="572"/>
                        <a:pt x="202" y="572"/>
                        <a:pt x="202" y="572"/>
                      </a:cubicBezTo>
                      <a:cubicBezTo>
                        <a:pt x="217" y="555"/>
                        <a:pt x="217" y="555"/>
                        <a:pt x="217" y="555"/>
                      </a:cubicBezTo>
                      <a:cubicBezTo>
                        <a:pt x="222" y="547"/>
                        <a:pt x="233" y="547"/>
                        <a:pt x="240" y="553"/>
                      </a:cubicBezTo>
                      <a:cubicBezTo>
                        <a:pt x="250" y="562"/>
                        <a:pt x="250" y="562"/>
                        <a:pt x="250" y="562"/>
                      </a:cubicBezTo>
                      <a:cubicBezTo>
                        <a:pt x="256" y="550"/>
                        <a:pt x="256" y="550"/>
                        <a:pt x="256" y="550"/>
                      </a:cubicBezTo>
                      <a:cubicBezTo>
                        <a:pt x="263" y="536"/>
                        <a:pt x="281" y="530"/>
                        <a:pt x="295" y="536"/>
                      </a:cubicBezTo>
                      <a:cubicBezTo>
                        <a:pt x="312" y="542"/>
                        <a:pt x="312" y="542"/>
                        <a:pt x="312" y="542"/>
                      </a:cubicBezTo>
                      <a:cubicBezTo>
                        <a:pt x="309" y="524"/>
                        <a:pt x="309" y="524"/>
                        <a:pt x="309" y="524"/>
                      </a:cubicBezTo>
                      <a:cubicBezTo>
                        <a:pt x="309" y="523"/>
                        <a:pt x="309" y="522"/>
                        <a:pt x="309" y="521"/>
                      </a:cubicBezTo>
                      <a:cubicBezTo>
                        <a:pt x="309" y="508"/>
                        <a:pt x="320" y="498"/>
                        <a:pt x="332" y="498"/>
                      </a:cubicBezTo>
                      <a:cubicBezTo>
                        <a:pt x="345" y="498"/>
                        <a:pt x="356" y="508"/>
                        <a:pt x="356" y="521"/>
                      </a:cubicBezTo>
                      <a:cubicBezTo>
                        <a:pt x="356" y="523"/>
                        <a:pt x="356" y="524"/>
                        <a:pt x="355" y="525"/>
                      </a:cubicBezTo>
                      <a:cubicBezTo>
                        <a:pt x="353" y="539"/>
                        <a:pt x="353" y="539"/>
                        <a:pt x="353" y="539"/>
                      </a:cubicBezTo>
                      <a:cubicBezTo>
                        <a:pt x="367" y="537"/>
                        <a:pt x="367" y="537"/>
                        <a:pt x="367" y="537"/>
                      </a:cubicBezTo>
                      <a:cubicBezTo>
                        <a:pt x="368" y="537"/>
                        <a:pt x="370" y="537"/>
                        <a:pt x="371" y="537"/>
                      </a:cubicBezTo>
                      <a:cubicBezTo>
                        <a:pt x="380" y="537"/>
                        <a:pt x="386" y="540"/>
                        <a:pt x="389" y="544"/>
                      </a:cubicBezTo>
                      <a:cubicBezTo>
                        <a:pt x="397" y="550"/>
                        <a:pt x="397" y="550"/>
                        <a:pt x="397" y="550"/>
                      </a:cubicBezTo>
                      <a:cubicBezTo>
                        <a:pt x="404" y="543"/>
                        <a:pt x="404" y="543"/>
                        <a:pt x="404" y="543"/>
                      </a:cubicBezTo>
                      <a:cubicBezTo>
                        <a:pt x="417" y="528"/>
                        <a:pt x="439" y="526"/>
                        <a:pt x="455" y="537"/>
                      </a:cubicBezTo>
                      <a:cubicBezTo>
                        <a:pt x="464" y="544"/>
                        <a:pt x="464" y="544"/>
                        <a:pt x="464" y="544"/>
                      </a:cubicBezTo>
                      <a:cubicBezTo>
                        <a:pt x="470" y="534"/>
                        <a:pt x="470" y="534"/>
                        <a:pt x="470" y="534"/>
                      </a:cubicBezTo>
                      <a:cubicBezTo>
                        <a:pt x="474" y="527"/>
                        <a:pt x="482" y="522"/>
                        <a:pt x="490" y="521"/>
                      </a:cubicBezTo>
                      <a:cubicBezTo>
                        <a:pt x="500" y="520"/>
                        <a:pt x="500" y="520"/>
                        <a:pt x="500" y="520"/>
                      </a:cubicBezTo>
                      <a:cubicBezTo>
                        <a:pt x="499" y="510"/>
                        <a:pt x="499" y="510"/>
                        <a:pt x="499" y="510"/>
                      </a:cubicBezTo>
                      <a:cubicBezTo>
                        <a:pt x="499" y="508"/>
                        <a:pt x="499" y="508"/>
                        <a:pt x="499" y="508"/>
                      </a:cubicBezTo>
                      <a:cubicBezTo>
                        <a:pt x="499" y="484"/>
                        <a:pt x="518" y="465"/>
                        <a:pt x="542" y="465"/>
                      </a:cubicBezTo>
                      <a:cubicBezTo>
                        <a:pt x="566" y="465"/>
                        <a:pt x="585" y="484"/>
                        <a:pt x="585" y="508"/>
                      </a:cubicBezTo>
                      <a:cubicBezTo>
                        <a:pt x="585" y="517"/>
                        <a:pt x="582" y="526"/>
                        <a:pt x="576" y="533"/>
                      </a:cubicBezTo>
                      <a:cubicBezTo>
                        <a:pt x="570" y="541"/>
                        <a:pt x="570" y="541"/>
                        <a:pt x="570" y="541"/>
                      </a:cubicBezTo>
                      <a:cubicBezTo>
                        <a:pt x="579" y="548"/>
                        <a:pt x="579" y="548"/>
                        <a:pt x="579" y="548"/>
                      </a:cubicBezTo>
                      <a:cubicBezTo>
                        <a:pt x="590" y="556"/>
                        <a:pt x="597" y="569"/>
                        <a:pt x="597" y="583"/>
                      </a:cubicBezTo>
                      <a:cubicBezTo>
                        <a:pt x="617" y="583"/>
                        <a:pt x="617" y="583"/>
                        <a:pt x="617" y="583"/>
                      </a:cubicBezTo>
                      <a:cubicBezTo>
                        <a:pt x="617" y="566"/>
                        <a:pt x="610" y="550"/>
                        <a:pt x="598" y="537"/>
                      </a:cubicBezTo>
                      <a:cubicBezTo>
                        <a:pt x="603" y="528"/>
                        <a:pt x="606" y="518"/>
                        <a:pt x="606" y="508"/>
                      </a:cubicBezTo>
                      <a:cubicBezTo>
                        <a:pt x="606" y="487"/>
                        <a:pt x="596" y="468"/>
                        <a:pt x="580" y="457"/>
                      </a:cubicBezTo>
                      <a:cubicBezTo>
                        <a:pt x="585" y="459"/>
                        <a:pt x="591" y="461"/>
                        <a:pt x="597" y="461"/>
                      </a:cubicBezTo>
                      <a:cubicBezTo>
                        <a:pt x="616" y="461"/>
                        <a:pt x="631" y="446"/>
                        <a:pt x="631" y="427"/>
                      </a:cubicBezTo>
                      <a:close/>
                      <a:moveTo>
                        <a:pt x="32" y="460"/>
                      </a:moveTo>
                      <a:cubicBezTo>
                        <a:pt x="26" y="460"/>
                        <a:pt x="21" y="455"/>
                        <a:pt x="21" y="449"/>
                      </a:cubicBezTo>
                      <a:cubicBezTo>
                        <a:pt x="21" y="442"/>
                        <a:pt x="26" y="437"/>
                        <a:pt x="32" y="437"/>
                      </a:cubicBezTo>
                      <a:cubicBezTo>
                        <a:pt x="38" y="437"/>
                        <a:pt x="43" y="442"/>
                        <a:pt x="43" y="449"/>
                      </a:cubicBezTo>
                      <a:cubicBezTo>
                        <a:pt x="43" y="455"/>
                        <a:pt x="38" y="460"/>
                        <a:pt x="32" y="460"/>
                      </a:cubicBezTo>
                      <a:close/>
                      <a:moveTo>
                        <a:pt x="583" y="427"/>
                      </a:moveTo>
                      <a:cubicBezTo>
                        <a:pt x="583" y="420"/>
                        <a:pt x="589" y="414"/>
                        <a:pt x="597" y="414"/>
                      </a:cubicBezTo>
                      <a:cubicBezTo>
                        <a:pt x="604" y="414"/>
                        <a:pt x="610" y="420"/>
                        <a:pt x="610" y="427"/>
                      </a:cubicBezTo>
                      <a:cubicBezTo>
                        <a:pt x="610" y="435"/>
                        <a:pt x="604" y="441"/>
                        <a:pt x="597" y="441"/>
                      </a:cubicBezTo>
                      <a:cubicBezTo>
                        <a:pt x="589" y="441"/>
                        <a:pt x="583" y="435"/>
                        <a:pt x="583" y="427"/>
                      </a:cubicBezTo>
                      <a:close/>
                      <a:moveTo>
                        <a:pt x="527" y="372"/>
                      </a:moveTo>
                      <a:cubicBezTo>
                        <a:pt x="542" y="372"/>
                        <a:pt x="553" y="360"/>
                        <a:pt x="553" y="345"/>
                      </a:cubicBezTo>
                      <a:cubicBezTo>
                        <a:pt x="553" y="331"/>
                        <a:pt x="542" y="319"/>
                        <a:pt x="527" y="319"/>
                      </a:cubicBezTo>
                      <a:cubicBezTo>
                        <a:pt x="512" y="319"/>
                        <a:pt x="500" y="331"/>
                        <a:pt x="500" y="345"/>
                      </a:cubicBezTo>
                      <a:cubicBezTo>
                        <a:pt x="500" y="360"/>
                        <a:pt x="512" y="372"/>
                        <a:pt x="527" y="372"/>
                      </a:cubicBezTo>
                      <a:close/>
                      <a:moveTo>
                        <a:pt x="527" y="339"/>
                      </a:moveTo>
                      <a:cubicBezTo>
                        <a:pt x="530" y="339"/>
                        <a:pt x="533" y="342"/>
                        <a:pt x="533" y="345"/>
                      </a:cubicBezTo>
                      <a:cubicBezTo>
                        <a:pt x="533" y="349"/>
                        <a:pt x="530" y="351"/>
                        <a:pt x="527" y="351"/>
                      </a:cubicBezTo>
                      <a:cubicBezTo>
                        <a:pt x="524" y="351"/>
                        <a:pt x="521" y="349"/>
                        <a:pt x="521" y="345"/>
                      </a:cubicBezTo>
                      <a:cubicBezTo>
                        <a:pt x="521" y="342"/>
                        <a:pt x="524" y="339"/>
                        <a:pt x="527" y="339"/>
                      </a:cubicBezTo>
                      <a:close/>
                      <a:moveTo>
                        <a:pt x="97" y="388"/>
                      </a:moveTo>
                      <a:cubicBezTo>
                        <a:pt x="117" y="388"/>
                        <a:pt x="134" y="372"/>
                        <a:pt x="134" y="351"/>
                      </a:cubicBezTo>
                      <a:cubicBezTo>
                        <a:pt x="134" y="331"/>
                        <a:pt x="117" y="314"/>
                        <a:pt x="97" y="314"/>
                      </a:cubicBezTo>
                      <a:cubicBezTo>
                        <a:pt x="76" y="314"/>
                        <a:pt x="60" y="331"/>
                        <a:pt x="60" y="351"/>
                      </a:cubicBezTo>
                      <a:cubicBezTo>
                        <a:pt x="60" y="372"/>
                        <a:pt x="76" y="388"/>
                        <a:pt x="97" y="388"/>
                      </a:cubicBezTo>
                      <a:close/>
                      <a:moveTo>
                        <a:pt x="97" y="335"/>
                      </a:moveTo>
                      <a:cubicBezTo>
                        <a:pt x="106" y="335"/>
                        <a:pt x="113" y="342"/>
                        <a:pt x="113" y="351"/>
                      </a:cubicBezTo>
                      <a:cubicBezTo>
                        <a:pt x="113" y="360"/>
                        <a:pt x="106" y="368"/>
                        <a:pt x="97" y="368"/>
                      </a:cubicBezTo>
                      <a:cubicBezTo>
                        <a:pt x="88" y="368"/>
                        <a:pt x="80" y="360"/>
                        <a:pt x="80" y="351"/>
                      </a:cubicBezTo>
                      <a:cubicBezTo>
                        <a:pt x="80" y="342"/>
                        <a:pt x="88" y="335"/>
                        <a:pt x="97" y="3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/>
                </a:p>
              </p:txBody>
            </p:sp>
          </p:grpSp>
        </p:grpSp>
        <p:grpSp>
          <p:nvGrpSpPr>
            <p:cNvPr id="14" name="그룹 13"/>
            <p:cNvGrpSpPr/>
            <p:nvPr/>
          </p:nvGrpSpPr>
          <p:grpSpPr>
            <a:xfrm>
              <a:off x="2060783" y="3018023"/>
              <a:ext cx="3615740" cy="1856037"/>
              <a:chOff x="2060783" y="2701152"/>
              <a:chExt cx="3615740" cy="1856037"/>
            </a:xfrm>
          </p:grpSpPr>
          <p:sp>
            <p:nvSpPr>
              <p:cNvPr id="4" name="갈매기형 수장 3"/>
              <p:cNvSpPr/>
              <p:nvPr/>
            </p:nvSpPr>
            <p:spPr>
              <a:xfrm>
                <a:off x="2060783" y="2701152"/>
                <a:ext cx="3615740" cy="1856037"/>
              </a:xfrm>
              <a:prstGeom prst="chevron">
                <a:avLst>
                  <a:gd name="adj" fmla="val 3342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3" name="그룹 72"/>
              <p:cNvGrpSpPr/>
              <p:nvPr/>
            </p:nvGrpSpPr>
            <p:grpSpPr>
              <a:xfrm>
                <a:off x="2615013" y="2982170"/>
                <a:ext cx="2898551" cy="1462273"/>
                <a:chOff x="3472470" y="3320958"/>
                <a:chExt cx="3516695" cy="1758843"/>
              </a:xfrm>
            </p:grpSpPr>
            <p:cxnSp>
              <p:nvCxnSpPr>
                <p:cNvPr id="36" name="직선 연결선 35"/>
                <p:cNvCxnSpPr/>
                <p:nvPr/>
              </p:nvCxnSpPr>
              <p:spPr>
                <a:xfrm>
                  <a:off x="3592755" y="4089670"/>
                  <a:ext cx="3396410" cy="0"/>
                </a:xfrm>
                <a:prstGeom prst="line">
                  <a:avLst/>
                </a:prstGeom>
                <a:ln w="3175">
                  <a:solidFill>
                    <a:schemeClr val="bg1">
                      <a:lumMod val="65000"/>
                      <a:alpha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"/>
                <p:cNvSpPr txBox="1">
                  <a:spLocks noChangeArrowheads="1"/>
                </p:cNvSpPr>
                <p:nvPr/>
              </p:nvSpPr>
              <p:spPr bwMode="auto">
                <a:xfrm>
                  <a:off x="3472470" y="4180103"/>
                  <a:ext cx="3165191" cy="899698"/>
                </a:xfrm>
                <a:prstGeom prst="rect">
                  <a:avLst/>
                </a:prstGeom>
                <a:noFill/>
                <a:extLst/>
              </p:spPr>
              <p:txBody>
                <a:bodyPr wrap="square" lIns="67500" tIns="35100" rIns="67500" bIns="35100">
                  <a:spAutoFit/>
                </a:bodyPr>
                <a:lstStyle>
                  <a:defPPr>
                    <a:defRPr lang="ko-KR"/>
                  </a:defPPr>
                  <a:lvl1pPr latinLnBrk="0">
                    <a:defRPr sz="1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altLang="ko-KR" sz="1100" dirty="0"/>
                    <a:t>KOCA began to promote and share the SMIS with member states who are interested in, and planned for next phase of upgrade</a:t>
                  </a:r>
                </a:p>
              </p:txBody>
            </p:sp>
            <p:grpSp>
              <p:nvGrpSpPr>
                <p:cNvPr id="72" name="그룹 71"/>
                <p:cNvGrpSpPr/>
                <p:nvPr/>
              </p:nvGrpSpPr>
              <p:grpSpPr>
                <a:xfrm>
                  <a:off x="4237965" y="3320958"/>
                  <a:ext cx="1629587" cy="562253"/>
                  <a:chOff x="4237965" y="3320958"/>
                  <a:chExt cx="1629587" cy="562253"/>
                </a:xfrm>
              </p:grpSpPr>
              <p:sp>
                <p:nvSpPr>
                  <p:cNvPr id="32" name="speed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6242" y="3320958"/>
                    <a:ext cx="941310" cy="274872"/>
                  </a:xfrm>
                  <a:prstGeom prst="rect">
                    <a:avLst/>
                  </a:prstGeom>
                  <a:noFill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 prstMaterial="matte">
                    <a:bevelT w="1270" h="1270"/>
                  </a:sp3d>
                </p:spPr>
                <p:txBody>
                  <a:bodyPr wrap="none" lIns="0" tIns="0" rIns="0" bIns="0" anchor="t" anchorCtr="0">
                    <a:spAutoFit/>
                    <a:sp3d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90000"/>
                      </a:lnSpc>
                      <a:buClr>
                        <a:prstClr val="white"/>
                      </a:buClr>
                      <a:defRPr/>
                    </a:pPr>
                    <a:r>
                      <a:rPr lang="en-US" altLang="ko-KR" sz="165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In, 2009</a:t>
                    </a:r>
                  </a:p>
                </p:txBody>
              </p:sp>
              <p:sp>
                <p:nvSpPr>
                  <p:cNvPr id="50" name="Freeform 9"/>
                  <p:cNvSpPr>
                    <a:spLocks noEditPoints="1"/>
                  </p:cNvSpPr>
                  <p:nvPr/>
                </p:nvSpPr>
                <p:spPr bwMode="auto">
                  <a:xfrm>
                    <a:off x="4237965" y="3324547"/>
                    <a:ext cx="574997" cy="558664"/>
                  </a:xfrm>
                  <a:custGeom>
                    <a:avLst/>
                    <a:gdLst>
                      <a:gd name="T0" fmla="*/ 233 w 593"/>
                      <a:gd name="T1" fmla="*/ 159 h 576"/>
                      <a:gd name="T2" fmla="*/ 289 w 593"/>
                      <a:gd name="T3" fmla="*/ 155 h 576"/>
                      <a:gd name="T4" fmla="*/ 391 w 593"/>
                      <a:gd name="T5" fmla="*/ 116 h 576"/>
                      <a:gd name="T6" fmla="*/ 382 w 593"/>
                      <a:gd name="T7" fmla="*/ 202 h 576"/>
                      <a:gd name="T8" fmla="*/ 412 w 593"/>
                      <a:gd name="T9" fmla="*/ 210 h 576"/>
                      <a:gd name="T10" fmla="*/ 491 w 593"/>
                      <a:gd name="T11" fmla="*/ 268 h 576"/>
                      <a:gd name="T12" fmla="*/ 486 w 593"/>
                      <a:gd name="T13" fmla="*/ 288 h 576"/>
                      <a:gd name="T14" fmla="*/ 507 w 593"/>
                      <a:gd name="T15" fmla="*/ 288 h 576"/>
                      <a:gd name="T16" fmla="*/ 492 w 593"/>
                      <a:gd name="T17" fmla="*/ 361 h 576"/>
                      <a:gd name="T18" fmla="*/ 300 w 593"/>
                      <a:gd name="T19" fmla="*/ 95 h 576"/>
                      <a:gd name="T20" fmla="*/ 300 w 593"/>
                      <a:gd name="T21" fmla="*/ 95 h 576"/>
                      <a:gd name="T22" fmla="*/ 350 w 593"/>
                      <a:gd name="T23" fmla="*/ 28 h 576"/>
                      <a:gd name="T24" fmla="*/ 572 w 593"/>
                      <a:gd name="T25" fmla="*/ 181 h 576"/>
                      <a:gd name="T26" fmla="*/ 555 w 593"/>
                      <a:gd name="T27" fmla="*/ 116 h 576"/>
                      <a:gd name="T28" fmla="*/ 458 w 593"/>
                      <a:gd name="T29" fmla="*/ 30 h 576"/>
                      <a:gd name="T30" fmla="*/ 412 w 593"/>
                      <a:gd name="T31" fmla="*/ 21 h 576"/>
                      <a:gd name="T32" fmla="*/ 491 w 593"/>
                      <a:gd name="T33" fmla="*/ 116 h 576"/>
                      <a:gd name="T34" fmla="*/ 489 w 593"/>
                      <a:gd name="T35" fmla="*/ 45 h 576"/>
                      <a:gd name="T36" fmla="*/ 489 w 593"/>
                      <a:gd name="T37" fmla="*/ 45 h 576"/>
                      <a:gd name="T38" fmla="*/ 520 w 593"/>
                      <a:gd name="T39" fmla="*/ 202 h 576"/>
                      <a:gd name="T40" fmla="*/ 260 w 593"/>
                      <a:gd name="T41" fmla="*/ 517 h 576"/>
                      <a:gd name="T42" fmla="*/ 179 w 593"/>
                      <a:gd name="T43" fmla="*/ 247 h 576"/>
                      <a:gd name="T44" fmla="*/ 386 w 593"/>
                      <a:gd name="T45" fmla="*/ 370 h 576"/>
                      <a:gd name="T46" fmla="*/ 153 w 593"/>
                      <a:gd name="T47" fmla="*/ 302 h 576"/>
                      <a:gd name="T48" fmla="*/ 260 w 593"/>
                      <a:gd name="T49" fmla="*/ 517 h 576"/>
                      <a:gd name="T50" fmla="*/ 213 w 593"/>
                      <a:gd name="T51" fmla="*/ 370 h 576"/>
                      <a:gd name="T52" fmla="*/ 260 w 593"/>
                      <a:gd name="T53" fmla="*/ 323 h 576"/>
                      <a:gd name="T54" fmla="*/ 260 w 593"/>
                      <a:gd name="T55" fmla="*/ 396 h 576"/>
                      <a:gd name="T56" fmla="*/ 79 w 593"/>
                      <a:gd name="T57" fmla="*/ 270 h 576"/>
                      <a:gd name="T58" fmla="*/ 55 w 593"/>
                      <a:gd name="T59" fmla="*/ 349 h 576"/>
                      <a:gd name="T60" fmla="*/ 68 w 593"/>
                      <a:gd name="T61" fmla="*/ 294 h 576"/>
                      <a:gd name="T62" fmla="*/ 260 w 593"/>
                      <a:gd name="T63" fmla="*/ 164 h 576"/>
                      <a:gd name="T64" fmla="*/ 260 w 593"/>
                      <a:gd name="T65" fmla="*/ 184 h 576"/>
                      <a:gd name="T66" fmla="*/ 139 w 593"/>
                      <a:gd name="T67" fmla="*/ 511 h 576"/>
                      <a:gd name="T68" fmla="*/ 74 w 593"/>
                      <a:gd name="T69" fmla="*/ 370 h 576"/>
                      <a:gd name="T70" fmla="*/ 93 w 593"/>
                      <a:gd name="T71" fmla="*/ 557 h 576"/>
                      <a:gd name="T72" fmla="*/ 144 w 593"/>
                      <a:gd name="T73" fmla="*/ 576 h 576"/>
                      <a:gd name="T74" fmla="*/ 260 w 593"/>
                      <a:gd name="T75" fmla="*/ 576 h 576"/>
                      <a:gd name="T76" fmla="*/ 348 w 593"/>
                      <a:gd name="T77" fmla="*/ 576 h 576"/>
                      <a:gd name="T78" fmla="*/ 409 w 593"/>
                      <a:gd name="T79" fmla="*/ 562 h 576"/>
                      <a:gd name="T80" fmla="*/ 140 w 593"/>
                      <a:gd name="T81" fmla="*/ 555 h 576"/>
                      <a:gd name="T82" fmla="*/ 150 w 593"/>
                      <a:gd name="T83" fmla="*/ 544 h 576"/>
                      <a:gd name="T84" fmla="*/ 354 w 593"/>
                      <a:gd name="T85" fmla="*/ 553 h 576"/>
                      <a:gd name="T86" fmla="*/ 357 w 593"/>
                      <a:gd name="T87" fmla="*/ 555 h 576"/>
                      <a:gd name="T88" fmla="*/ 257 w 593"/>
                      <a:gd name="T89" fmla="*/ 379 h 576"/>
                      <a:gd name="T90" fmla="*/ 117 w 593"/>
                      <a:gd name="T91" fmla="*/ 158 h 576"/>
                      <a:gd name="T92" fmla="*/ 93 w 593"/>
                      <a:gd name="T93" fmla="*/ 186 h 576"/>
                      <a:gd name="T94" fmla="*/ 72 w 593"/>
                      <a:gd name="T95" fmla="*/ 166 h 576"/>
                      <a:gd name="T96" fmla="*/ 48 w 593"/>
                      <a:gd name="T97" fmla="*/ 107 h 576"/>
                      <a:gd name="T98" fmla="*/ 36 w 593"/>
                      <a:gd name="T99" fmla="*/ 158 h 576"/>
                      <a:gd name="T100" fmla="*/ 56 w 593"/>
                      <a:gd name="T101" fmla="*/ 179 h 576"/>
                      <a:gd name="T102" fmla="*/ 25 w 593"/>
                      <a:gd name="T103" fmla="*/ 203 h 576"/>
                      <a:gd name="T104" fmla="*/ 50 w 593"/>
                      <a:gd name="T105" fmla="*/ 206 h 576"/>
                      <a:gd name="T106" fmla="*/ 162 w 593"/>
                      <a:gd name="T107" fmla="*/ 370 h 576"/>
                      <a:gd name="T108" fmla="*/ 260 w 593"/>
                      <a:gd name="T109" fmla="*/ 272 h 576"/>
                      <a:gd name="T110" fmla="*/ 260 w 593"/>
                      <a:gd name="T111" fmla="*/ 293 h 576"/>
                      <a:gd name="T112" fmla="*/ 183 w 593"/>
                      <a:gd name="T113" fmla="*/ 37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593" h="576">
                        <a:moveTo>
                          <a:pt x="401" y="0"/>
                        </a:moveTo>
                        <a:cubicBezTo>
                          <a:pt x="310" y="0"/>
                          <a:pt x="231" y="65"/>
                          <a:pt x="213" y="155"/>
                        </a:cubicBezTo>
                        <a:cubicBezTo>
                          <a:pt x="233" y="159"/>
                          <a:pt x="233" y="159"/>
                          <a:pt x="233" y="159"/>
                        </a:cubicBezTo>
                        <a:cubicBezTo>
                          <a:pt x="236" y="143"/>
                          <a:pt x="241" y="129"/>
                          <a:pt x="248" y="116"/>
                        </a:cubicBezTo>
                        <a:cubicBezTo>
                          <a:pt x="295" y="116"/>
                          <a:pt x="295" y="116"/>
                          <a:pt x="295" y="116"/>
                        </a:cubicBezTo>
                        <a:cubicBezTo>
                          <a:pt x="292" y="129"/>
                          <a:pt x="290" y="142"/>
                          <a:pt x="289" y="155"/>
                        </a:cubicBezTo>
                        <a:cubicBezTo>
                          <a:pt x="310" y="157"/>
                          <a:pt x="310" y="157"/>
                          <a:pt x="310" y="157"/>
                        </a:cubicBezTo>
                        <a:cubicBezTo>
                          <a:pt x="311" y="143"/>
                          <a:pt x="313" y="129"/>
                          <a:pt x="316" y="116"/>
                        </a:cubicBezTo>
                        <a:cubicBezTo>
                          <a:pt x="391" y="116"/>
                          <a:pt x="391" y="116"/>
                          <a:pt x="391" y="116"/>
                        </a:cubicBezTo>
                        <a:cubicBezTo>
                          <a:pt x="391" y="181"/>
                          <a:pt x="391" y="181"/>
                          <a:pt x="391" y="181"/>
                        </a:cubicBezTo>
                        <a:cubicBezTo>
                          <a:pt x="382" y="181"/>
                          <a:pt x="382" y="181"/>
                          <a:pt x="382" y="181"/>
                        </a:cubicBezTo>
                        <a:cubicBezTo>
                          <a:pt x="382" y="202"/>
                          <a:pt x="382" y="202"/>
                          <a:pt x="382" y="202"/>
                        </a:cubicBezTo>
                        <a:cubicBezTo>
                          <a:pt x="391" y="202"/>
                          <a:pt x="391" y="202"/>
                          <a:pt x="391" y="202"/>
                        </a:cubicBezTo>
                        <a:cubicBezTo>
                          <a:pt x="391" y="210"/>
                          <a:pt x="391" y="210"/>
                          <a:pt x="391" y="210"/>
                        </a:cubicBezTo>
                        <a:cubicBezTo>
                          <a:pt x="412" y="210"/>
                          <a:pt x="412" y="210"/>
                          <a:pt x="412" y="210"/>
                        </a:cubicBezTo>
                        <a:cubicBezTo>
                          <a:pt x="412" y="202"/>
                          <a:pt x="412" y="202"/>
                          <a:pt x="412" y="202"/>
                        </a:cubicBezTo>
                        <a:cubicBezTo>
                          <a:pt x="499" y="202"/>
                          <a:pt x="499" y="202"/>
                          <a:pt x="499" y="202"/>
                        </a:cubicBezTo>
                        <a:cubicBezTo>
                          <a:pt x="498" y="225"/>
                          <a:pt x="496" y="247"/>
                          <a:pt x="491" y="268"/>
                        </a:cubicBezTo>
                        <a:cubicBezTo>
                          <a:pt x="456" y="268"/>
                          <a:pt x="456" y="268"/>
                          <a:pt x="456" y="268"/>
                        </a:cubicBezTo>
                        <a:cubicBezTo>
                          <a:pt x="456" y="288"/>
                          <a:pt x="456" y="288"/>
                          <a:pt x="456" y="288"/>
                        </a:cubicBezTo>
                        <a:cubicBezTo>
                          <a:pt x="486" y="288"/>
                          <a:pt x="486" y="288"/>
                          <a:pt x="486" y="288"/>
                        </a:cubicBezTo>
                        <a:cubicBezTo>
                          <a:pt x="482" y="302"/>
                          <a:pt x="477" y="316"/>
                          <a:pt x="471" y="329"/>
                        </a:cubicBezTo>
                        <a:cubicBezTo>
                          <a:pt x="489" y="338"/>
                          <a:pt x="489" y="338"/>
                          <a:pt x="489" y="338"/>
                        </a:cubicBezTo>
                        <a:cubicBezTo>
                          <a:pt x="496" y="322"/>
                          <a:pt x="502" y="306"/>
                          <a:pt x="507" y="288"/>
                        </a:cubicBezTo>
                        <a:cubicBezTo>
                          <a:pt x="543" y="288"/>
                          <a:pt x="543" y="288"/>
                          <a:pt x="543" y="288"/>
                        </a:cubicBezTo>
                        <a:cubicBezTo>
                          <a:pt x="528" y="311"/>
                          <a:pt x="507" y="329"/>
                          <a:pt x="482" y="343"/>
                        </a:cubicBezTo>
                        <a:cubicBezTo>
                          <a:pt x="492" y="361"/>
                          <a:pt x="492" y="361"/>
                          <a:pt x="492" y="361"/>
                        </a:cubicBezTo>
                        <a:cubicBezTo>
                          <a:pt x="555" y="327"/>
                          <a:pt x="593" y="262"/>
                          <a:pt x="593" y="192"/>
                        </a:cubicBezTo>
                        <a:cubicBezTo>
                          <a:pt x="593" y="86"/>
                          <a:pt x="507" y="0"/>
                          <a:pt x="401" y="0"/>
                        </a:cubicBezTo>
                        <a:close/>
                        <a:moveTo>
                          <a:pt x="300" y="95"/>
                        </a:moveTo>
                        <a:cubicBezTo>
                          <a:pt x="260" y="95"/>
                          <a:pt x="260" y="95"/>
                          <a:pt x="260" y="95"/>
                        </a:cubicBezTo>
                        <a:cubicBezTo>
                          <a:pt x="275" y="73"/>
                          <a:pt x="296" y="54"/>
                          <a:pt x="320" y="41"/>
                        </a:cubicBezTo>
                        <a:cubicBezTo>
                          <a:pt x="312" y="58"/>
                          <a:pt x="305" y="76"/>
                          <a:pt x="300" y="95"/>
                        </a:cubicBezTo>
                        <a:close/>
                        <a:moveTo>
                          <a:pt x="391" y="95"/>
                        </a:moveTo>
                        <a:cubicBezTo>
                          <a:pt x="321" y="95"/>
                          <a:pt x="321" y="95"/>
                          <a:pt x="321" y="95"/>
                        </a:cubicBezTo>
                        <a:cubicBezTo>
                          <a:pt x="328" y="71"/>
                          <a:pt x="338" y="48"/>
                          <a:pt x="350" y="28"/>
                        </a:cubicBezTo>
                        <a:cubicBezTo>
                          <a:pt x="363" y="24"/>
                          <a:pt x="377" y="22"/>
                          <a:pt x="391" y="21"/>
                        </a:cubicBezTo>
                        <a:lnTo>
                          <a:pt x="391" y="95"/>
                        </a:lnTo>
                        <a:close/>
                        <a:moveTo>
                          <a:pt x="572" y="181"/>
                        </a:moveTo>
                        <a:cubicBezTo>
                          <a:pt x="520" y="181"/>
                          <a:pt x="520" y="181"/>
                          <a:pt x="520" y="181"/>
                        </a:cubicBezTo>
                        <a:cubicBezTo>
                          <a:pt x="519" y="159"/>
                          <a:pt x="516" y="137"/>
                          <a:pt x="512" y="116"/>
                        </a:cubicBezTo>
                        <a:cubicBezTo>
                          <a:pt x="555" y="116"/>
                          <a:pt x="555" y="116"/>
                          <a:pt x="555" y="116"/>
                        </a:cubicBezTo>
                        <a:cubicBezTo>
                          <a:pt x="565" y="136"/>
                          <a:pt x="571" y="158"/>
                          <a:pt x="572" y="181"/>
                        </a:cubicBezTo>
                        <a:close/>
                        <a:moveTo>
                          <a:pt x="412" y="21"/>
                        </a:moveTo>
                        <a:cubicBezTo>
                          <a:pt x="428" y="22"/>
                          <a:pt x="444" y="25"/>
                          <a:pt x="458" y="30"/>
                        </a:cubicBezTo>
                        <a:cubicBezTo>
                          <a:pt x="470" y="50"/>
                          <a:pt x="479" y="72"/>
                          <a:pt x="486" y="95"/>
                        </a:cubicBezTo>
                        <a:cubicBezTo>
                          <a:pt x="412" y="95"/>
                          <a:pt x="412" y="95"/>
                          <a:pt x="412" y="95"/>
                        </a:cubicBezTo>
                        <a:lnTo>
                          <a:pt x="412" y="21"/>
                        </a:lnTo>
                        <a:close/>
                        <a:moveTo>
                          <a:pt x="412" y="181"/>
                        </a:moveTo>
                        <a:cubicBezTo>
                          <a:pt x="412" y="116"/>
                          <a:pt x="412" y="116"/>
                          <a:pt x="412" y="116"/>
                        </a:cubicBezTo>
                        <a:cubicBezTo>
                          <a:pt x="491" y="116"/>
                          <a:pt x="491" y="116"/>
                          <a:pt x="491" y="116"/>
                        </a:cubicBezTo>
                        <a:cubicBezTo>
                          <a:pt x="496" y="137"/>
                          <a:pt x="498" y="159"/>
                          <a:pt x="499" y="181"/>
                        </a:cubicBezTo>
                        <a:lnTo>
                          <a:pt x="412" y="181"/>
                        </a:lnTo>
                        <a:close/>
                        <a:moveTo>
                          <a:pt x="489" y="45"/>
                        </a:moveTo>
                        <a:cubicBezTo>
                          <a:pt x="510" y="57"/>
                          <a:pt x="529" y="75"/>
                          <a:pt x="543" y="95"/>
                        </a:cubicBezTo>
                        <a:cubicBezTo>
                          <a:pt x="507" y="95"/>
                          <a:pt x="507" y="95"/>
                          <a:pt x="507" y="95"/>
                        </a:cubicBezTo>
                        <a:cubicBezTo>
                          <a:pt x="503" y="77"/>
                          <a:pt x="496" y="60"/>
                          <a:pt x="489" y="45"/>
                        </a:cubicBezTo>
                        <a:close/>
                        <a:moveTo>
                          <a:pt x="555" y="268"/>
                        </a:moveTo>
                        <a:cubicBezTo>
                          <a:pt x="512" y="268"/>
                          <a:pt x="512" y="268"/>
                          <a:pt x="512" y="268"/>
                        </a:cubicBezTo>
                        <a:cubicBezTo>
                          <a:pt x="516" y="247"/>
                          <a:pt x="519" y="224"/>
                          <a:pt x="520" y="202"/>
                        </a:cubicBezTo>
                        <a:cubicBezTo>
                          <a:pt x="572" y="202"/>
                          <a:pt x="572" y="202"/>
                          <a:pt x="572" y="202"/>
                        </a:cubicBezTo>
                        <a:cubicBezTo>
                          <a:pt x="571" y="225"/>
                          <a:pt x="565" y="248"/>
                          <a:pt x="555" y="268"/>
                        </a:cubicBezTo>
                        <a:close/>
                        <a:moveTo>
                          <a:pt x="260" y="517"/>
                        </a:moveTo>
                        <a:cubicBezTo>
                          <a:pt x="341" y="517"/>
                          <a:pt x="407" y="451"/>
                          <a:pt x="407" y="370"/>
                        </a:cubicBezTo>
                        <a:cubicBezTo>
                          <a:pt x="407" y="289"/>
                          <a:pt x="341" y="223"/>
                          <a:pt x="260" y="223"/>
                        </a:cubicBezTo>
                        <a:cubicBezTo>
                          <a:pt x="225" y="223"/>
                          <a:pt x="202" y="230"/>
                          <a:pt x="179" y="247"/>
                        </a:cubicBezTo>
                        <a:cubicBezTo>
                          <a:pt x="191" y="264"/>
                          <a:pt x="191" y="264"/>
                          <a:pt x="191" y="264"/>
                        </a:cubicBezTo>
                        <a:cubicBezTo>
                          <a:pt x="211" y="249"/>
                          <a:pt x="229" y="243"/>
                          <a:pt x="260" y="243"/>
                        </a:cubicBezTo>
                        <a:cubicBezTo>
                          <a:pt x="330" y="243"/>
                          <a:pt x="386" y="300"/>
                          <a:pt x="386" y="370"/>
                        </a:cubicBezTo>
                        <a:cubicBezTo>
                          <a:pt x="386" y="440"/>
                          <a:pt x="330" y="496"/>
                          <a:pt x="260" y="496"/>
                        </a:cubicBezTo>
                        <a:cubicBezTo>
                          <a:pt x="190" y="496"/>
                          <a:pt x="133" y="440"/>
                          <a:pt x="133" y="370"/>
                        </a:cubicBezTo>
                        <a:cubicBezTo>
                          <a:pt x="133" y="346"/>
                          <a:pt x="140" y="323"/>
                          <a:pt x="153" y="302"/>
                        </a:cubicBezTo>
                        <a:cubicBezTo>
                          <a:pt x="135" y="292"/>
                          <a:pt x="135" y="292"/>
                          <a:pt x="135" y="292"/>
                        </a:cubicBezTo>
                        <a:cubicBezTo>
                          <a:pt x="121" y="315"/>
                          <a:pt x="113" y="342"/>
                          <a:pt x="113" y="370"/>
                        </a:cubicBezTo>
                        <a:cubicBezTo>
                          <a:pt x="113" y="451"/>
                          <a:pt x="179" y="517"/>
                          <a:pt x="260" y="517"/>
                        </a:cubicBezTo>
                        <a:close/>
                        <a:moveTo>
                          <a:pt x="260" y="396"/>
                        </a:moveTo>
                        <a:cubicBezTo>
                          <a:pt x="245" y="396"/>
                          <a:pt x="233" y="384"/>
                          <a:pt x="233" y="370"/>
                        </a:cubicBezTo>
                        <a:cubicBezTo>
                          <a:pt x="213" y="370"/>
                          <a:pt x="213" y="370"/>
                          <a:pt x="213" y="370"/>
                        </a:cubicBezTo>
                        <a:cubicBezTo>
                          <a:pt x="213" y="396"/>
                          <a:pt x="234" y="417"/>
                          <a:pt x="260" y="417"/>
                        </a:cubicBezTo>
                        <a:cubicBezTo>
                          <a:pt x="286" y="417"/>
                          <a:pt x="307" y="396"/>
                          <a:pt x="307" y="370"/>
                        </a:cubicBezTo>
                        <a:cubicBezTo>
                          <a:pt x="307" y="344"/>
                          <a:pt x="286" y="323"/>
                          <a:pt x="260" y="323"/>
                        </a:cubicBezTo>
                        <a:cubicBezTo>
                          <a:pt x="260" y="343"/>
                          <a:pt x="260" y="343"/>
                          <a:pt x="260" y="343"/>
                        </a:cubicBezTo>
                        <a:cubicBezTo>
                          <a:pt x="274" y="343"/>
                          <a:pt x="286" y="355"/>
                          <a:pt x="286" y="370"/>
                        </a:cubicBezTo>
                        <a:cubicBezTo>
                          <a:pt x="286" y="384"/>
                          <a:pt x="274" y="396"/>
                          <a:pt x="260" y="396"/>
                        </a:cubicBezTo>
                        <a:close/>
                        <a:moveTo>
                          <a:pt x="115" y="254"/>
                        </a:moveTo>
                        <a:cubicBezTo>
                          <a:pt x="99" y="241"/>
                          <a:pt x="99" y="241"/>
                          <a:pt x="99" y="241"/>
                        </a:cubicBezTo>
                        <a:cubicBezTo>
                          <a:pt x="92" y="250"/>
                          <a:pt x="85" y="260"/>
                          <a:pt x="79" y="270"/>
                        </a:cubicBezTo>
                        <a:cubicBezTo>
                          <a:pt x="97" y="280"/>
                          <a:pt x="97" y="280"/>
                          <a:pt x="97" y="280"/>
                        </a:cubicBezTo>
                        <a:cubicBezTo>
                          <a:pt x="102" y="271"/>
                          <a:pt x="108" y="262"/>
                          <a:pt x="115" y="254"/>
                        </a:cubicBezTo>
                        <a:close/>
                        <a:moveTo>
                          <a:pt x="55" y="349"/>
                        </a:moveTo>
                        <a:cubicBezTo>
                          <a:pt x="75" y="351"/>
                          <a:pt x="75" y="351"/>
                          <a:pt x="75" y="351"/>
                        </a:cubicBezTo>
                        <a:cubicBezTo>
                          <a:pt x="77" y="334"/>
                          <a:pt x="81" y="317"/>
                          <a:pt x="87" y="301"/>
                        </a:cubicBezTo>
                        <a:cubicBezTo>
                          <a:pt x="68" y="294"/>
                          <a:pt x="68" y="294"/>
                          <a:pt x="68" y="294"/>
                        </a:cubicBezTo>
                        <a:cubicBezTo>
                          <a:pt x="61" y="312"/>
                          <a:pt x="57" y="330"/>
                          <a:pt x="55" y="349"/>
                        </a:cubicBezTo>
                        <a:close/>
                        <a:moveTo>
                          <a:pt x="466" y="370"/>
                        </a:moveTo>
                        <a:cubicBezTo>
                          <a:pt x="466" y="256"/>
                          <a:pt x="373" y="164"/>
                          <a:pt x="260" y="164"/>
                        </a:cubicBezTo>
                        <a:cubicBezTo>
                          <a:pt x="217" y="164"/>
                          <a:pt x="176" y="177"/>
                          <a:pt x="141" y="201"/>
                        </a:cubicBezTo>
                        <a:cubicBezTo>
                          <a:pt x="153" y="218"/>
                          <a:pt x="153" y="218"/>
                          <a:pt x="153" y="218"/>
                        </a:cubicBezTo>
                        <a:cubicBezTo>
                          <a:pt x="184" y="196"/>
                          <a:pt x="221" y="184"/>
                          <a:pt x="260" y="184"/>
                        </a:cubicBezTo>
                        <a:cubicBezTo>
                          <a:pt x="362" y="184"/>
                          <a:pt x="445" y="268"/>
                          <a:pt x="445" y="370"/>
                        </a:cubicBezTo>
                        <a:cubicBezTo>
                          <a:pt x="445" y="472"/>
                          <a:pt x="362" y="555"/>
                          <a:pt x="260" y="555"/>
                        </a:cubicBezTo>
                        <a:cubicBezTo>
                          <a:pt x="214" y="555"/>
                          <a:pt x="172" y="538"/>
                          <a:pt x="139" y="511"/>
                        </a:cubicBezTo>
                        <a:cubicBezTo>
                          <a:pt x="137" y="509"/>
                          <a:pt x="137" y="509"/>
                          <a:pt x="137" y="509"/>
                        </a:cubicBezTo>
                        <a:cubicBezTo>
                          <a:pt x="137" y="509"/>
                          <a:pt x="137" y="509"/>
                          <a:pt x="137" y="509"/>
                        </a:cubicBezTo>
                        <a:cubicBezTo>
                          <a:pt x="99" y="475"/>
                          <a:pt x="74" y="425"/>
                          <a:pt x="74" y="370"/>
                        </a:cubicBezTo>
                        <a:cubicBezTo>
                          <a:pt x="54" y="370"/>
                          <a:pt x="54" y="370"/>
                          <a:pt x="54" y="370"/>
                        </a:cubicBezTo>
                        <a:cubicBezTo>
                          <a:pt x="54" y="431"/>
                          <a:pt x="81" y="486"/>
                          <a:pt x="123" y="524"/>
                        </a:cubicBezTo>
                        <a:cubicBezTo>
                          <a:pt x="93" y="557"/>
                          <a:pt x="93" y="557"/>
                          <a:pt x="93" y="557"/>
                        </a:cubicBezTo>
                        <a:cubicBezTo>
                          <a:pt x="90" y="560"/>
                          <a:pt x="89" y="565"/>
                          <a:pt x="91" y="569"/>
                        </a:cubicBezTo>
                        <a:cubicBezTo>
                          <a:pt x="94" y="576"/>
                          <a:pt x="94" y="576"/>
                          <a:pt x="94" y="576"/>
                        </a:cubicBezTo>
                        <a:cubicBezTo>
                          <a:pt x="144" y="576"/>
                          <a:pt x="144" y="576"/>
                          <a:pt x="144" y="576"/>
                        </a:cubicBezTo>
                        <a:cubicBezTo>
                          <a:pt x="149" y="576"/>
                          <a:pt x="149" y="576"/>
                          <a:pt x="149" y="576"/>
                        </a:cubicBezTo>
                        <a:cubicBezTo>
                          <a:pt x="169" y="555"/>
                          <a:pt x="169" y="555"/>
                          <a:pt x="169" y="555"/>
                        </a:cubicBezTo>
                        <a:cubicBezTo>
                          <a:pt x="196" y="568"/>
                          <a:pt x="227" y="576"/>
                          <a:pt x="260" y="576"/>
                        </a:cubicBezTo>
                        <a:cubicBezTo>
                          <a:pt x="286" y="576"/>
                          <a:pt x="312" y="571"/>
                          <a:pt x="335" y="562"/>
                        </a:cubicBezTo>
                        <a:cubicBezTo>
                          <a:pt x="345" y="572"/>
                          <a:pt x="345" y="572"/>
                          <a:pt x="345" y="572"/>
                        </a:cubicBezTo>
                        <a:cubicBezTo>
                          <a:pt x="348" y="576"/>
                          <a:pt x="348" y="576"/>
                          <a:pt x="348" y="576"/>
                        </a:cubicBezTo>
                        <a:cubicBezTo>
                          <a:pt x="396" y="576"/>
                          <a:pt x="396" y="576"/>
                          <a:pt x="396" y="576"/>
                        </a:cubicBezTo>
                        <a:cubicBezTo>
                          <a:pt x="400" y="576"/>
                          <a:pt x="404" y="573"/>
                          <a:pt x="406" y="569"/>
                        </a:cubicBezTo>
                        <a:cubicBezTo>
                          <a:pt x="409" y="562"/>
                          <a:pt x="409" y="562"/>
                          <a:pt x="409" y="562"/>
                        </a:cubicBezTo>
                        <a:cubicBezTo>
                          <a:pt x="383" y="535"/>
                          <a:pt x="383" y="535"/>
                          <a:pt x="383" y="535"/>
                        </a:cubicBezTo>
                        <a:cubicBezTo>
                          <a:pt x="433" y="497"/>
                          <a:pt x="466" y="437"/>
                          <a:pt x="466" y="370"/>
                        </a:cubicBezTo>
                        <a:close/>
                        <a:moveTo>
                          <a:pt x="140" y="555"/>
                        </a:moveTo>
                        <a:cubicBezTo>
                          <a:pt x="122" y="555"/>
                          <a:pt x="122" y="555"/>
                          <a:pt x="122" y="555"/>
                        </a:cubicBezTo>
                        <a:cubicBezTo>
                          <a:pt x="139" y="537"/>
                          <a:pt x="139" y="537"/>
                          <a:pt x="139" y="537"/>
                        </a:cubicBezTo>
                        <a:cubicBezTo>
                          <a:pt x="143" y="539"/>
                          <a:pt x="147" y="542"/>
                          <a:pt x="150" y="544"/>
                        </a:cubicBezTo>
                        <a:lnTo>
                          <a:pt x="140" y="555"/>
                        </a:lnTo>
                        <a:close/>
                        <a:moveTo>
                          <a:pt x="357" y="555"/>
                        </a:moveTo>
                        <a:cubicBezTo>
                          <a:pt x="354" y="553"/>
                          <a:pt x="354" y="553"/>
                          <a:pt x="354" y="553"/>
                        </a:cubicBezTo>
                        <a:cubicBezTo>
                          <a:pt x="358" y="551"/>
                          <a:pt x="362" y="549"/>
                          <a:pt x="366" y="546"/>
                        </a:cubicBezTo>
                        <a:cubicBezTo>
                          <a:pt x="375" y="555"/>
                          <a:pt x="375" y="555"/>
                          <a:pt x="375" y="555"/>
                        </a:cubicBezTo>
                        <a:lnTo>
                          <a:pt x="357" y="555"/>
                        </a:lnTo>
                        <a:close/>
                        <a:moveTo>
                          <a:pt x="50" y="226"/>
                        </a:moveTo>
                        <a:cubicBezTo>
                          <a:pt x="104" y="226"/>
                          <a:pt x="104" y="226"/>
                          <a:pt x="104" y="226"/>
                        </a:cubicBezTo>
                        <a:cubicBezTo>
                          <a:pt x="257" y="379"/>
                          <a:pt x="257" y="379"/>
                          <a:pt x="257" y="379"/>
                        </a:cubicBezTo>
                        <a:cubicBezTo>
                          <a:pt x="271" y="365"/>
                          <a:pt x="271" y="365"/>
                          <a:pt x="271" y="365"/>
                        </a:cubicBezTo>
                        <a:cubicBezTo>
                          <a:pt x="117" y="211"/>
                          <a:pt x="117" y="211"/>
                          <a:pt x="117" y="211"/>
                        </a:cubicBezTo>
                        <a:cubicBezTo>
                          <a:pt x="117" y="158"/>
                          <a:pt x="117" y="158"/>
                          <a:pt x="117" y="158"/>
                        </a:cubicBezTo>
                        <a:cubicBezTo>
                          <a:pt x="97" y="158"/>
                          <a:pt x="97" y="158"/>
                          <a:pt x="97" y="158"/>
                        </a:cubicBezTo>
                        <a:cubicBezTo>
                          <a:pt x="97" y="190"/>
                          <a:pt x="97" y="190"/>
                          <a:pt x="97" y="190"/>
                        </a:cubicBezTo>
                        <a:cubicBezTo>
                          <a:pt x="93" y="186"/>
                          <a:pt x="93" y="186"/>
                          <a:pt x="93" y="186"/>
                        </a:cubicBezTo>
                        <a:cubicBezTo>
                          <a:pt x="93" y="130"/>
                          <a:pt x="93" y="130"/>
                          <a:pt x="93" y="130"/>
                        </a:cubicBezTo>
                        <a:cubicBezTo>
                          <a:pt x="72" y="130"/>
                          <a:pt x="72" y="130"/>
                          <a:pt x="72" y="130"/>
                        </a:cubicBezTo>
                        <a:cubicBezTo>
                          <a:pt x="72" y="166"/>
                          <a:pt x="72" y="166"/>
                          <a:pt x="72" y="166"/>
                        </a:cubicBezTo>
                        <a:cubicBezTo>
                          <a:pt x="68" y="162"/>
                          <a:pt x="68" y="162"/>
                          <a:pt x="68" y="162"/>
                        </a:cubicBezTo>
                        <a:cubicBezTo>
                          <a:pt x="68" y="107"/>
                          <a:pt x="68" y="107"/>
                          <a:pt x="68" y="107"/>
                        </a:cubicBezTo>
                        <a:cubicBezTo>
                          <a:pt x="48" y="107"/>
                          <a:pt x="48" y="107"/>
                          <a:pt x="48" y="107"/>
                        </a:cubicBezTo>
                        <a:cubicBezTo>
                          <a:pt x="48" y="142"/>
                          <a:pt x="48" y="142"/>
                          <a:pt x="48" y="142"/>
                        </a:cubicBezTo>
                        <a:cubicBezTo>
                          <a:pt x="34" y="156"/>
                          <a:pt x="34" y="156"/>
                          <a:pt x="34" y="156"/>
                        </a:cubicBezTo>
                        <a:cubicBezTo>
                          <a:pt x="36" y="158"/>
                          <a:pt x="36" y="158"/>
                          <a:pt x="36" y="158"/>
                        </a:cubicBezTo>
                        <a:cubicBezTo>
                          <a:pt x="0" y="158"/>
                          <a:pt x="0" y="158"/>
                          <a:pt x="0" y="158"/>
                        </a:cubicBezTo>
                        <a:cubicBezTo>
                          <a:pt x="0" y="179"/>
                          <a:pt x="0" y="179"/>
                          <a:pt x="0" y="179"/>
                        </a:cubicBezTo>
                        <a:cubicBezTo>
                          <a:pt x="56" y="179"/>
                          <a:pt x="56" y="179"/>
                          <a:pt x="56" y="179"/>
                        </a:cubicBezTo>
                        <a:cubicBezTo>
                          <a:pt x="59" y="182"/>
                          <a:pt x="59" y="182"/>
                          <a:pt x="59" y="182"/>
                        </a:cubicBezTo>
                        <a:cubicBezTo>
                          <a:pt x="25" y="182"/>
                          <a:pt x="25" y="182"/>
                          <a:pt x="25" y="182"/>
                        </a:cubicBezTo>
                        <a:cubicBezTo>
                          <a:pt x="25" y="203"/>
                          <a:pt x="25" y="203"/>
                          <a:pt x="25" y="203"/>
                        </a:cubicBezTo>
                        <a:cubicBezTo>
                          <a:pt x="80" y="203"/>
                          <a:pt x="80" y="203"/>
                          <a:pt x="80" y="203"/>
                        </a:cubicBezTo>
                        <a:cubicBezTo>
                          <a:pt x="83" y="206"/>
                          <a:pt x="83" y="206"/>
                          <a:pt x="83" y="206"/>
                        </a:cubicBezTo>
                        <a:cubicBezTo>
                          <a:pt x="50" y="206"/>
                          <a:pt x="50" y="206"/>
                          <a:pt x="50" y="206"/>
                        </a:cubicBezTo>
                        <a:lnTo>
                          <a:pt x="50" y="226"/>
                        </a:lnTo>
                        <a:close/>
                        <a:moveTo>
                          <a:pt x="175" y="321"/>
                        </a:moveTo>
                        <a:cubicBezTo>
                          <a:pt x="167" y="336"/>
                          <a:pt x="162" y="353"/>
                          <a:pt x="162" y="370"/>
                        </a:cubicBezTo>
                        <a:cubicBezTo>
                          <a:pt x="162" y="424"/>
                          <a:pt x="206" y="467"/>
                          <a:pt x="260" y="467"/>
                        </a:cubicBezTo>
                        <a:cubicBezTo>
                          <a:pt x="314" y="467"/>
                          <a:pt x="357" y="424"/>
                          <a:pt x="357" y="370"/>
                        </a:cubicBezTo>
                        <a:cubicBezTo>
                          <a:pt x="357" y="316"/>
                          <a:pt x="314" y="272"/>
                          <a:pt x="260" y="272"/>
                        </a:cubicBezTo>
                        <a:cubicBezTo>
                          <a:pt x="245" y="272"/>
                          <a:pt x="230" y="276"/>
                          <a:pt x="216" y="282"/>
                        </a:cubicBezTo>
                        <a:cubicBezTo>
                          <a:pt x="225" y="301"/>
                          <a:pt x="225" y="301"/>
                          <a:pt x="225" y="301"/>
                        </a:cubicBezTo>
                        <a:cubicBezTo>
                          <a:pt x="236" y="295"/>
                          <a:pt x="248" y="293"/>
                          <a:pt x="260" y="293"/>
                        </a:cubicBezTo>
                        <a:cubicBezTo>
                          <a:pt x="302" y="293"/>
                          <a:pt x="337" y="327"/>
                          <a:pt x="337" y="370"/>
                        </a:cubicBezTo>
                        <a:cubicBezTo>
                          <a:pt x="337" y="412"/>
                          <a:pt x="302" y="447"/>
                          <a:pt x="260" y="447"/>
                        </a:cubicBezTo>
                        <a:cubicBezTo>
                          <a:pt x="217" y="447"/>
                          <a:pt x="183" y="412"/>
                          <a:pt x="183" y="370"/>
                        </a:cubicBezTo>
                        <a:cubicBezTo>
                          <a:pt x="183" y="356"/>
                          <a:pt x="186" y="343"/>
                          <a:pt x="193" y="332"/>
                        </a:cubicBezTo>
                        <a:lnTo>
                          <a:pt x="175" y="32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350"/>
                  </a:p>
                </p:txBody>
              </p:sp>
            </p:grpSp>
          </p:grpSp>
        </p:grpSp>
        <p:grpSp>
          <p:nvGrpSpPr>
            <p:cNvPr id="15" name="그룹 14"/>
            <p:cNvGrpSpPr/>
            <p:nvPr/>
          </p:nvGrpSpPr>
          <p:grpSpPr>
            <a:xfrm>
              <a:off x="0" y="2090109"/>
              <a:ext cx="3304515" cy="1856037"/>
              <a:chOff x="0" y="1773238"/>
              <a:chExt cx="3304515" cy="1856037"/>
            </a:xfrm>
          </p:grpSpPr>
          <p:sp>
            <p:nvSpPr>
              <p:cNvPr id="24" name="갈매기형 수장 23"/>
              <p:cNvSpPr/>
              <p:nvPr/>
            </p:nvSpPr>
            <p:spPr>
              <a:xfrm>
                <a:off x="285955" y="1773238"/>
                <a:ext cx="3018560" cy="1856037"/>
              </a:xfrm>
              <a:prstGeom prst="chevron">
                <a:avLst>
                  <a:gd name="adj" fmla="val 3342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갈매기형 수장 24"/>
              <p:cNvSpPr/>
              <p:nvPr/>
            </p:nvSpPr>
            <p:spPr>
              <a:xfrm>
                <a:off x="0" y="1773238"/>
                <a:ext cx="1730605" cy="1856037"/>
              </a:xfrm>
              <a:prstGeom prst="chevron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직선 연결선 34"/>
              <p:cNvCxnSpPr/>
              <p:nvPr/>
            </p:nvCxnSpPr>
            <p:spPr>
              <a:xfrm>
                <a:off x="190123" y="2695633"/>
                <a:ext cx="2969536" cy="0"/>
              </a:xfrm>
              <a:prstGeom prst="line">
                <a:avLst/>
              </a:prstGeom>
              <a:ln w="3175">
                <a:solidFill>
                  <a:schemeClr val="bg1">
                    <a:lumMod val="6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3"/>
              <p:cNvSpPr txBox="1">
                <a:spLocks noChangeArrowheads="1"/>
              </p:cNvSpPr>
              <p:nvPr/>
            </p:nvSpPr>
            <p:spPr bwMode="auto">
              <a:xfrm>
                <a:off x="121754" y="2788810"/>
                <a:ext cx="2894909" cy="747994"/>
              </a:xfrm>
              <a:prstGeom prst="rect">
                <a:avLst/>
              </a:prstGeom>
              <a:noFill/>
              <a:extLst/>
            </p:spPr>
            <p:txBody>
              <a:bodyPr wrap="square" lIns="67500" tIns="35100" rIns="67500" bIns="3510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latinLnBrk="0"/>
                <a:r>
                  <a:rPr lang="en-US" altLang="ko-KR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Korea Office of Civil Aviation(KOCA) developed the software(SMIS) to alleviate their work. The SMIS has been launched in 2006, and it has shown its effectiveness.</a:t>
                </a:r>
              </a:p>
            </p:txBody>
          </p:sp>
          <p:grpSp>
            <p:nvGrpSpPr>
              <p:cNvPr id="70" name="그룹 69"/>
              <p:cNvGrpSpPr/>
              <p:nvPr/>
            </p:nvGrpSpPr>
            <p:grpSpPr>
              <a:xfrm>
                <a:off x="359147" y="2033988"/>
                <a:ext cx="1271520" cy="506771"/>
                <a:chOff x="407988" y="2148464"/>
                <a:chExt cx="1542682" cy="609550"/>
              </a:xfrm>
            </p:grpSpPr>
            <p:sp>
              <p:nvSpPr>
                <p:cNvPr id="31" name="speed"/>
                <p:cNvSpPr txBox="1">
                  <a:spLocks noChangeArrowheads="1"/>
                </p:cNvSpPr>
                <p:nvPr/>
              </p:nvSpPr>
              <p:spPr bwMode="auto">
                <a:xfrm>
                  <a:off x="1009360" y="2159428"/>
                  <a:ext cx="941310" cy="274871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  <a:sp3d prstMaterial="matte">
                  <a:bevelT w="1270" h="1270"/>
                </a:sp3d>
              </p:spPr>
              <p:txBody>
                <a:bodyPr wrap="none" lIns="0" tIns="0" rIns="0" bIns="0" anchor="t" anchorCtr="0">
                  <a:spAutoFit/>
                  <a:sp3d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90000"/>
                    </a:lnSpc>
                    <a:buClr>
                      <a:prstClr val="white"/>
                    </a:buClr>
                    <a:defRPr/>
                  </a:pPr>
                  <a:r>
                    <a:rPr lang="en-US" altLang="ko-KR" sz="165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In, 2005</a:t>
                  </a:r>
                </a:p>
              </p:txBody>
            </p:sp>
            <p:sp>
              <p:nvSpPr>
                <p:cNvPr id="46" name="Freeform 5"/>
                <p:cNvSpPr>
                  <a:spLocks noEditPoints="1"/>
                </p:cNvSpPr>
                <p:nvPr/>
              </p:nvSpPr>
              <p:spPr bwMode="auto">
                <a:xfrm>
                  <a:off x="407988" y="2148464"/>
                  <a:ext cx="505082" cy="609550"/>
                </a:xfrm>
                <a:custGeom>
                  <a:avLst/>
                  <a:gdLst>
                    <a:gd name="T0" fmla="*/ 602 w 752"/>
                    <a:gd name="T1" fmla="*/ 736 h 908"/>
                    <a:gd name="T2" fmla="*/ 658 w 752"/>
                    <a:gd name="T3" fmla="*/ 483 h 908"/>
                    <a:gd name="T4" fmla="*/ 581 w 752"/>
                    <a:gd name="T5" fmla="*/ 324 h 908"/>
                    <a:gd name="T6" fmla="*/ 329 w 752"/>
                    <a:gd name="T7" fmla="*/ 781 h 908"/>
                    <a:gd name="T8" fmla="*/ 36 w 752"/>
                    <a:gd name="T9" fmla="*/ 633 h 908"/>
                    <a:gd name="T10" fmla="*/ 549 w 752"/>
                    <a:gd name="T11" fmla="*/ 728 h 908"/>
                    <a:gd name="T12" fmla="*/ 536 w 752"/>
                    <a:gd name="T13" fmla="*/ 802 h 908"/>
                    <a:gd name="T14" fmla="*/ 664 w 752"/>
                    <a:gd name="T15" fmla="*/ 886 h 908"/>
                    <a:gd name="T16" fmla="*/ 709 w 752"/>
                    <a:gd name="T17" fmla="*/ 799 h 908"/>
                    <a:gd name="T18" fmla="*/ 752 w 752"/>
                    <a:gd name="T19" fmla="*/ 799 h 908"/>
                    <a:gd name="T20" fmla="*/ 621 w 752"/>
                    <a:gd name="T21" fmla="*/ 843 h 908"/>
                    <a:gd name="T22" fmla="*/ 646 w 752"/>
                    <a:gd name="T23" fmla="*/ 736 h 908"/>
                    <a:gd name="T24" fmla="*/ 621 w 752"/>
                    <a:gd name="T25" fmla="*/ 843 h 908"/>
                    <a:gd name="T26" fmla="*/ 1 w 752"/>
                    <a:gd name="T27" fmla="*/ 513 h 908"/>
                    <a:gd name="T28" fmla="*/ 48 w 752"/>
                    <a:gd name="T29" fmla="*/ 583 h 908"/>
                    <a:gd name="T30" fmla="*/ 78 w 752"/>
                    <a:gd name="T31" fmla="*/ 322 h 908"/>
                    <a:gd name="T32" fmla="*/ 0 w 752"/>
                    <a:gd name="T33" fmla="*/ 483 h 908"/>
                    <a:gd name="T34" fmla="*/ 78 w 752"/>
                    <a:gd name="T35" fmla="*/ 322 h 908"/>
                    <a:gd name="T36" fmla="*/ 91 w 752"/>
                    <a:gd name="T37" fmla="*/ 571 h 908"/>
                    <a:gd name="T38" fmla="*/ 329 w 752"/>
                    <a:gd name="T39" fmla="*/ 737 h 908"/>
                    <a:gd name="T40" fmla="*/ 568 w 752"/>
                    <a:gd name="T41" fmla="*/ 574 h 908"/>
                    <a:gd name="T42" fmla="*/ 583 w 752"/>
                    <a:gd name="T43" fmla="*/ 483 h 908"/>
                    <a:gd name="T44" fmla="*/ 568 w 752"/>
                    <a:gd name="T45" fmla="*/ 0 h 908"/>
                    <a:gd name="T46" fmla="*/ 448 w 752"/>
                    <a:gd name="T47" fmla="*/ 81 h 908"/>
                    <a:gd name="T48" fmla="*/ 359 w 752"/>
                    <a:gd name="T49" fmla="*/ 146 h 908"/>
                    <a:gd name="T50" fmla="*/ 300 w 752"/>
                    <a:gd name="T51" fmla="*/ 91 h 908"/>
                    <a:gd name="T52" fmla="*/ 180 w 752"/>
                    <a:gd name="T53" fmla="*/ 229 h 908"/>
                    <a:gd name="T54" fmla="*/ 91 w 752"/>
                    <a:gd name="T55" fmla="*/ 483 h 908"/>
                    <a:gd name="T56" fmla="*/ 91 w 752"/>
                    <a:gd name="T57" fmla="*/ 571 h 908"/>
                    <a:gd name="T58" fmla="*/ 537 w 752"/>
                    <a:gd name="T59" fmla="*/ 31 h 908"/>
                    <a:gd name="T60" fmla="*/ 479 w 752"/>
                    <a:gd name="T61" fmla="*/ 648 h 908"/>
                    <a:gd name="T62" fmla="*/ 390 w 752"/>
                    <a:gd name="T63" fmla="*/ 112 h 908"/>
                    <a:gd name="T64" fmla="*/ 448 w 752"/>
                    <a:gd name="T65" fmla="*/ 672 h 908"/>
                    <a:gd name="T66" fmla="*/ 390 w 752"/>
                    <a:gd name="T67" fmla="*/ 112 h 908"/>
                    <a:gd name="T68" fmla="*/ 359 w 752"/>
                    <a:gd name="T69" fmla="*/ 177 h 908"/>
                    <a:gd name="T70" fmla="*/ 329 w 752"/>
                    <a:gd name="T71" fmla="*/ 706 h 908"/>
                    <a:gd name="T72" fmla="*/ 300 w 752"/>
                    <a:gd name="T73" fmla="*/ 177 h 908"/>
                    <a:gd name="T74" fmla="*/ 269 w 752"/>
                    <a:gd name="T75" fmla="*/ 122 h 908"/>
                    <a:gd name="T76" fmla="*/ 211 w 752"/>
                    <a:gd name="T77" fmla="*/ 672 h 908"/>
                    <a:gd name="T78" fmla="*/ 122 w 752"/>
                    <a:gd name="T79" fmla="*/ 260 h 908"/>
                    <a:gd name="T80" fmla="*/ 180 w 752"/>
                    <a:gd name="T81" fmla="*/ 649 h 908"/>
                    <a:gd name="T82" fmla="*/ 122 w 752"/>
                    <a:gd name="T83" fmla="*/ 260 h 9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52" h="908">
                      <a:moveTo>
                        <a:pt x="646" y="692"/>
                      </a:moveTo>
                      <a:cubicBezTo>
                        <a:pt x="602" y="736"/>
                        <a:pt x="602" y="736"/>
                        <a:pt x="602" y="736"/>
                      </a:cubicBezTo>
                      <a:cubicBezTo>
                        <a:pt x="571" y="706"/>
                        <a:pt x="571" y="706"/>
                        <a:pt x="571" y="706"/>
                      </a:cubicBezTo>
                      <a:cubicBezTo>
                        <a:pt x="625" y="647"/>
                        <a:pt x="658" y="569"/>
                        <a:pt x="658" y="483"/>
                      </a:cubicBezTo>
                      <a:cubicBezTo>
                        <a:pt x="658" y="421"/>
                        <a:pt x="641" y="360"/>
                        <a:pt x="608" y="307"/>
                      </a:cubicBezTo>
                      <a:cubicBezTo>
                        <a:pt x="581" y="324"/>
                        <a:pt x="581" y="324"/>
                        <a:pt x="581" y="324"/>
                      </a:cubicBezTo>
                      <a:cubicBezTo>
                        <a:pt x="612" y="372"/>
                        <a:pt x="627" y="427"/>
                        <a:pt x="627" y="483"/>
                      </a:cubicBezTo>
                      <a:cubicBezTo>
                        <a:pt x="627" y="648"/>
                        <a:pt x="494" y="781"/>
                        <a:pt x="329" y="781"/>
                      </a:cubicBezTo>
                      <a:cubicBezTo>
                        <a:pt x="217" y="781"/>
                        <a:pt x="115" y="719"/>
                        <a:pt x="64" y="619"/>
                      </a:cubicBezTo>
                      <a:cubicBezTo>
                        <a:pt x="36" y="633"/>
                        <a:pt x="36" y="633"/>
                        <a:pt x="36" y="633"/>
                      </a:cubicBezTo>
                      <a:cubicBezTo>
                        <a:pt x="93" y="744"/>
                        <a:pt x="205" y="812"/>
                        <a:pt x="329" y="812"/>
                      </a:cubicBezTo>
                      <a:cubicBezTo>
                        <a:pt x="414" y="812"/>
                        <a:pt x="491" y="780"/>
                        <a:pt x="549" y="728"/>
                      </a:cubicBezTo>
                      <a:cubicBezTo>
                        <a:pt x="580" y="758"/>
                        <a:pt x="580" y="758"/>
                        <a:pt x="580" y="758"/>
                      </a:cubicBezTo>
                      <a:cubicBezTo>
                        <a:pt x="536" y="802"/>
                        <a:pt x="536" y="802"/>
                        <a:pt x="536" y="802"/>
                      </a:cubicBezTo>
                      <a:cubicBezTo>
                        <a:pt x="642" y="908"/>
                        <a:pt x="642" y="908"/>
                        <a:pt x="642" y="908"/>
                      </a:cubicBezTo>
                      <a:cubicBezTo>
                        <a:pt x="664" y="886"/>
                        <a:pt x="664" y="886"/>
                        <a:pt x="664" y="886"/>
                      </a:cubicBezTo>
                      <a:cubicBezTo>
                        <a:pt x="643" y="865"/>
                        <a:pt x="643" y="865"/>
                        <a:pt x="643" y="865"/>
                      </a:cubicBezTo>
                      <a:cubicBezTo>
                        <a:pt x="709" y="799"/>
                        <a:pt x="709" y="799"/>
                        <a:pt x="709" y="799"/>
                      </a:cubicBezTo>
                      <a:cubicBezTo>
                        <a:pt x="730" y="820"/>
                        <a:pt x="730" y="820"/>
                        <a:pt x="730" y="820"/>
                      </a:cubicBezTo>
                      <a:cubicBezTo>
                        <a:pt x="752" y="799"/>
                        <a:pt x="752" y="799"/>
                        <a:pt x="752" y="799"/>
                      </a:cubicBezTo>
                      <a:lnTo>
                        <a:pt x="646" y="692"/>
                      </a:lnTo>
                      <a:close/>
                      <a:moveTo>
                        <a:pt x="621" y="843"/>
                      </a:moveTo>
                      <a:cubicBezTo>
                        <a:pt x="580" y="802"/>
                        <a:pt x="580" y="802"/>
                        <a:pt x="580" y="802"/>
                      </a:cubicBezTo>
                      <a:cubicBezTo>
                        <a:pt x="646" y="736"/>
                        <a:pt x="646" y="736"/>
                        <a:pt x="646" y="736"/>
                      </a:cubicBezTo>
                      <a:cubicBezTo>
                        <a:pt x="687" y="777"/>
                        <a:pt x="687" y="777"/>
                        <a:pt x="687" y="777"/>
                      </a:cubicBezTo>
                      <a:lnTo>
                        <a:pt x="621" y="843"/>
                      </a:lnTo>
                      <a:close/>
                      <a:moveTo>
                        <a:pt x="32" y="511"/>
                      </a:moveTo>
                      <a:cubicBezTo>
                        <a:pt x="1" y="513"/>
                        <a:pt x="1" y="513"/>
                        <a:pt x="1" y="513"/>
                      </a:cubicBezTo>
                      <a:cubicBezTo>
                        <a:pt x="4" y="541"/>
                        <a:pt x="10" y="568"/>
                        <a:pt x="19" y="594"/>
                      </a:cubicBezTo>
                      <a:cubicBezTo>
                        <a:pt x="48" y="583"/>
                        <a:pt x="48" y="583"/>
                        <a:pt x="48" y="583"/>
                      </a:cubicBezTo>
                      <a:cubicBezTo>
                        <a:pt x="40" y="560"/>
                        <a:pt x="35" y="535"/>
                        <a:pt x="32" y="511"/>
                      </a:cubicBezTo>
                      <a:close/>
                      <a:moveTo>
                        <a:pt x="78" y="322"/>
                      </a:moveTo>
                      <a:cubicBezTo>
                        <a:pt x="52" y="305"/>
                        <a:pt x="52" y="305"/>
                        <a:pt x="52" y="305"/>
                      </a:cubicBezTo>
                      <a:cubicBezTo>
                        <a:pt x="18" y="358"/>
                        <a:pt x="0" y="420"/>
                        <a:pt x="0" y="483"/>
                      </a:cubicBezTo>
                      <a:cubicBezTo>
                        <a:pt x="31" y="483"/>
                        <a:pt x="31" y="483"/>
                        <a:pt x="31" y="483"/>
                      </a:cubicBezTo>
                      <a:cubicBezTo>
                        <a:pt x="31" y="426"/>
                        <a:pt x="47" y="370"/>
                        <a:pt x="78" y="322"/>
                      </a:cubicBezTo>
                      <a:close/>
                      <a:moveTo>
                        <a:pt x="91" y="571"/>
                      </a:moveTo>
                      <a:cubicBezTo>
                        <a:pt x="91" y="571"/>
                        <a:pt x="91" y="571"/>
                        <a:pt x="91" y="571"/>
                      </a:cubicBezTo>
                      <a:cubicBezTo>
                        <a:pt x="91" y="571"/>
                        <a:pt x="91" y="571"/>
                        <a:pt x="91" y="571"/>
                      </a:cubicBezTo>
                      <a:cubicBezTo>
                        <a:pt x="127" y="668"/>
                        <a:pt x="220" y="737"/>
                        <a:pt x="329" y="737"/>
                      </a:cubicBezTo>
                      <a:cubicBezTo>
                        <a:pt x="437" y="737"/>
                        <a:pt x="530" y="669"/>
                        <a:pt x="566" y="574"/>
                      </a:cubicBezTo>
                      <a:cubicBezTo>
                        <a:pt x="568" y="574"/>
                        <a:pt x="568" y="574"/>
                        <a:pt x="568" y="574"/>
                      </a:cubicBezTo>
                      <a:cubicBezTo>
                        <a:pt x="568" y="570"/>
                        <a:pt x="568" y="570"/>
                        <a:pt x="568" y="570"/>
                      </a:cubicBezTo>
                      <a:cubicBezTo>
                        <a:pt x="578" y="543"/>
                        <a:pt x="583" y="514"/>
                        <a:pt x="583" y="483"/>
                      </a:cubicBezTo>
                      <a:cubicBezTo>
                        <a:pt x="568" y="483"/>
                        <a:pt x="568" y="483"/>
                        <a:pt x="568" y="483"/>
                      </a:cubicBezTo>
                      <a:cubicBezTo>
                        <a:pt x="568" y="0"/>
                        <a:pt x="568" y="0"/>
                        <a:pt x="568" y="0"/>
                      </a:cubicBezTo>
                      <a:cubicBezTo>
                        <a:pt x="448" y="0"/>
                        <a:pt x="448" y="0"/>
                        <a:pt x="448" y="0"/>
                      </a:cubicBezTo>
                      <a:cubicBezTo>
                        <a:pt x="448" y="81"/>
                        <a:pt x="448" y="81"/>
                        <a:pt x="448" y="81"/>
                      </a:cubicBezTo>
                      <a:cubicBezTo>
                        <a:pt x="359" y="81"/>
                        <a:pt x="359" y="81"/>
                        <a:pt x="359" y="81"/>
                      </a:cubicBezTo>
                      <a:cubicBezTo>
                        <a:pt x="359" y="146"/>
                        <a:pt x="359" y="146"/>
                        <a:pt x="359" y="146"/>
                      </a:cubicBezTo>
                      <a:cubicBezTo>
                        <a:pt x="300" y="146"/>
                        <a:pt x="300" y="146"/>
                        <a:pt x="300" y="146"/>
                      </a:cubicBezTo>
                      <a:cubicBezTo>
                        <a:pt x="300" y="91"/>
                        <a:pt x="300" y="91"/>
                        <a:pt x="300" y="91"/>
                      </a:cubicBezTo>
                      <a:cubicBezTo>
                        <a:pt x="180" y="91"/>
                        <a:pt x="180" y="91"/>
                        <a:pt x="180" y="91"/>
                      </a:cubicBezTo>
                      <a:cubicBezTo>
                        <a:pt x="180" y="229"/>
                        <a:pt x="180" y="229"/>
                        <a:pt x="180" y="229"/>
                      </a:cubicBezTo>
                      <a:cubicBezTo>
                        <a:pt x="91" y="229"/>
                        <a:pt x="91" y="229"/>
                        <a:pt x="91" y="229"/>
                      </a:cubicBezTo>
                      <a:cubicBezTo>
                        <a:pt x="91" y="483"/>
                        <a:pt x="91" y="483"/>
                        <a:pt x="91" y="483"/>
                      </a:cubicBezTo>
                      <a:cubicBezTo>
                        <a:pt x="75" y="483"/>
                        <a:pt x="75" y="483"/>
                        <a:pt x="75" y="483"/>
                      </a:cubicBezTo>
                      <a:cubicBezTo>
                        <a:pt x="75" y="514"/>
                        <a:pt x="81" y="544"/>
                        <a:pt x="91" y="571"/>
                      </a:cubicBezTo>
                      <a:close/>
                      <a:moveTo>
                        <a:pt x="479" y="31"/>
                      </a:moveTo>
                      <a:cubicBezTo>
                        <a:pt x="537" y="31"/>
                        <a:pt x="537" y="31"/>
                        <a:pt x="537" y="31"/>
                      </a:cubicBezTo>
                      <a:cubicBezTo>
                        <a:pt x="537" y="564"/>
                        <a:pt x="537" y="564"/>
                        <a:pt x="537" y="564"/>
                      </a:cubicBezTo>
                      <a:cubicBezTo>
                        <a:pt x="524" y="597"/>
                        <a:pt x="504" y="625"/>
                        <a:pt x="479" y="648"/>
                      </a:cubicBezTo>
                      <a:lnTo>
                        <a:pt x="479" y="31"/>
                      </a:lnTo>
                      <a:close/>
                      <a:moveTo>
                        <a:pt x="390" y="112"/>
                      </a:moveTo>
                      <a:cubicBezTo>
                        <a:pt x="448" y="112"/>
                        <a:pt x="448" y="112"/>
                        <a:pt x="448" y="112"/>
                      </a:cubicBezTo>
                      <a:cubicBezTo>
                        <a:pt x="448" y="672"/>
                        <a:pt x="448" y="672"/>
                        <a:pt x="448" y="672"/>
                      </a:cubicBezTo>
                      <a:cubicBezTo>
                        <a:pt x="430" y="683"/>
                        <a:pt x="410" y="692"/>
                        <a:pt x="390" y="698"/>
                      </a:cubicBezTo>
                      <a:lnTo>
                        <a:pt x="390" y="112"/>
                      </a:lnTo>
                      <a:close/>
                      <a:moveTo>
                        <a:pt x="300" y="177"/>
                      </a:moveTo>
                      <a:cubicBezTo>
                        <a:pt x="359" y="177"/>
                        <a:pt x="359" y="177"/>
                        <a:pt x="359" y="177"/>
                      </a:cubicBezTo>
                      <a:cubicBezTo>
                        <a:pt x="359" y="704"/>
                        <a:pt x="359" y="704"/>
                        <a:pt x="359" y="704"/>
                      </a:cubicBezTo>
                      <a:cubicBezTo>
                        <a:pt x="349" y="705"/>
                        <a:pt x="339" y="706"/>
                        <a:pt x="329" y="706"/>
                      </a:cubicBezTo>
                      <a:cubicBezTo>
                        <a:pt x="319" y="706"/>
                        <a:pt x="310" y="705"/>
                        <a:pt x="300" y="704"/>
                      </a:cubicBezTo>
                      <a:lnTo>
                        <a:pt x="300" y="177"/>
                      </a:lnTo>
                      <a:close/>
                      <a:moveTo>
                        <a:pt x="211" y="122"/>
                      </a:moveTo>
                      <a:cubicBezTo>
                        <a:pt x="269" y="122"/>
                        <a:pt x="269" y="122"/>
                        <a:pt x="269" y="122"/>
                      </a:cubicBezTo>
                      <a:cubicBezTo>
                        <a:pt x="269" y="698"/>
                        <a:pt x="269" y="698"/>
                        <a:pt x="269" y="698"/>
                      </a:cubicBezTo>
                      <a:cubicBezTo>
                        <a:pt x="249" y="692"/>
                        <a:pt x="229" y="683"/>
                        <a:pt x="211" y="672"/>
                      </a:cubicBezTo>
                      <a:lnTo>
                        <a:pt x="211" y="122"/>
                      </a:lnTo>
                      <a:close/>
                      <a:moveTo>
                        <a:pt x="122" y="260"/>
                      </a:moveTo>
                      <a:cubicBezTo>
                        <a:pt x="180" y="260"/>
                        <a:pt x="180" y="260"/>
                        <a:pt x="180" y="260"/>
                      </a:cubicBezTo>
                      <a:cubicBezTo>
                        <a:pt x="180" y="649"/>
                        <a:pt x="180" y="649"/>
                        <a:pt x="180" y="649"/>
                      </a:cubicBezTo>
                      <a:cubicBezTo>
                        <a:pt x="155" y="626"/>
                        <a:pt x="135" y="598"/>
                        <a:pt x="122" y="565"/>
                      </a:cubicBezTo>
                      <a:lnTo>
                        <a:pt x="122" y="26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/>
                </a:p>
              </p:txBody>
            </p:sp>
          </p:grpSp>
        </p:grpSp>
      </p:grp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508277" y="274451"/>
            <a:ext cx="5168245" cy="2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 IT Development Cooperation</a:t>
            </a: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8311872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 IT Cooperation</a:t>
            </a:r>
          </a:p>
        </p:txBody>
      </p:sp>
      <p:sp>
        <p:nvSpPr>
          <p:cNvPr id="52" name="직각 삼각형 51"/>
          <p:cNvSpPr/>
          <p:nvPr/>
        </p:nvSpPr>
        <p:spPr>
          <a:xfrm rot="5400000">
            <a:off x="124160" y="124392"/>
            <a:ext cx="453410" cy="45932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3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04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이등변 삼각형 64"/>
          <p:cNvSpPr/>
          <p:nvPr/>
        </p:nvSpPr>
        <p:spPr>
          <a:xfrm flipV="1">
            <a:off x="7123752" y="2726289"/>
            <a:ext cx="2020248" cy="2154150"/>
          </a:xfrm>
          <a:prstGeom prst="triangle">
            <a:avLst/>
          </a:prstGeom>
          <a:pattFill prst="ltVert">
            <a:fgClr>
              <a:schemeClr val="bg1"/>
            </a:fgClr>
            <a:bgClr>
              <a:schemeClr val="bg1">
                <a:lumMod val="85000"/>
              </a:schemeClr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0" name="이등변 삼각형 19"/>
          <p:cNvSpPr/>
          <p:nvPr/>
        </p:nvSpPr>
        <p:spPr>
          <a:xfrm flipV="1">
            <a:off x="4821921" y="2040613"/>
            <a:ext cx="3904287" cy="4055071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8" name="이등변 삼각형 37"/>
          <p:cNvSpPr/>
          <p:nvPr/>
        </p:nvSpPr>
        <p:spPr>
          <a:xfrm flipV="1">
            <a:off x="5595991" y="3662877"/>
            <a:ext cx="2356146" cy="24274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8" name="이등변 삼각형 67"/>
          <p:cNvSpPr/>
          <p:nvPr/>
        </p:nvSpPr>
        <p:spPr>
          <a:xfrm>
            <a:off x="6904154" y="5445843"/>
            <a:ext cx="626728" cy="649841"/>
          </a:xfrm>
          <a:prstGeom prst="triangle">
            <a:avLst>
              <a:gd name="adj" fmla="val 49458"/>
            </a:avLst>
          </a:prstGeom>
          <a:pattFill prst="ltVert">
            <a:fgClr>
              <a:schemeClr val="bg1"/>
            </a:fgClr>
            <a:bgClr>
              <a:schemeClr val="bg1">
                <a:lumMod val="85000"/>
              </a:schemeClr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4" name="이등변 삼각형 63"/>
          <p:cNvSpPr/>
          <p:nvPr/>
        </p:nvSpPr>
        <p:spPr>
          <a:xfrm flipV="1">
            <a:off x="0" y="3124491"/>
            <a:ext cx="2515053" cy="2413175"/>
          </a:xfrm>
          <a:prstGeom prst="triangle">
            <a:avLst/>
          </a:prstGeom>
          <a:pattFill prst="narVert">
            <a:fgClr>
              <a:schemeClr val="bg1"/>
            </a:fgClr>
            <a:bgClr>
              <a:srgbClr val="E6E6E6"/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6" name="이등변 삼각형 65"/>
          <p:cNvSpPr/>
          <p:nvPr/>
        </p:nvSpPr>
        <p:spPr>
          <a:xfrm>
            <a:off x="3568131" y="2758065"/>
            <a:ext cx="1105680" cy="1081870"/>
          </a:xfrm>
          <a:prstGeom prst="triangle">
            <a:avLst/>
          </a:prstGeom>
          <a:pattFill prst="narVert">
            <a:fgClr>
              <a:schemeClr val="bg1"/>
            </a:fgClr>
            <a:bgClr>
              <a:schemeClr val="bg1">
                <a:lumMod val="85000"/>
              </a:schemeClr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53" y="2451034"/>
            <a:ext cx="3736349" cy="3664540"/>
          </a:xfrm>
          <a:prstGeom prst="triangle">
            <a:avLst/>
          </a:prstGeom>
          <a:ln>
            <a:solidFill>
              <a:schemeClr val="bg1"/>
            </a:solidFill>
          </a:ln>
        </p:spPr>
      </p:pic>
      <p:sp>
        <p:nvSpPr>
          <p:cNvPr id="19" name="이등변 삼각형 18"/>
          <p:cNvSpPr/>
          <p:nvPr/>
        </p:nvSpPr>
        <p:spPr>
          <a:xfrm flipV="1">
            <a:off x="408447" y="2035278"/>
            <a:ext cx="3904287" cy="4055071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44" name="그룹 43"/>
          <p:cNvGrpSpPr/>
          <p:nvPr/>
        </p:nvGrpSpPr>
        <p:grpSpPr>
          <a:xfrm>
            <a:off x="878902" y="2166131"/>
            <a:ext cx="2963376" cy="322931"/>
            <a:chOff x="920749" y="2189990"/>
            <a:chExt cx="4044951" cy="422275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920749" y="2189990"/>
              <a:ext cx="4044951" cy="422275"/>
            </a:xfrm>
            <a:prstGeom prst="roundRect">
              <a:avLst>
                <a:gd name="adj" fmla="val 50000"/>
              </a:avLst>
            </a:prstGeom>
            <a:solidFill>
              <a:srgbClr val="FF3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2" name="speed"/>
            <p:cNvSpPr txBox="1">
              <a:spLocks noChangeArrowheads="1"/>
            </p:cNvSpPr>
            <p:nvPr/>
          </p:nvSpPr>
          <p:spPr bwMode="auto">
            <a:xfrm>
              <a:off x="1397998" y="2265299"/>
              <a:ext cx="3090451" cy="271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defRPr kumimoji="1" b="1">
                  <a:solidFill>
                    <a:srgbClr val="021826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pPr algn="ctr">
                <a:buClr>
                  <a:prstClr val="white"/>
                </a:buClr>
                <a:defRPr/>
              </a:pPr>
              <a:r>
                <a:rPr lang="en-US" altLang="ko-KR" sz="1500" dirty="0">
                  <a:solidFill>
                    <a:schemeClr val="bg1"/>
                  </a:solidFill>
                </a:rPr>
                <a:t>ICAO</a:t>
              </a:r>
              <a:r>
                <a:rPr lang="ko-KR" altLang="en-US" sz="1500" dirty="0">
                  <a:solidFill>
                    <a:schemeClr val="bg1"/>
                  </a:solidFill>
                </a:rPr>
                <a:t> </a:t>
              </a:r>
              <a:r>
                <a:rPr lang="en-US" altLang="ko-KR" sz="1500" dirty="0">
                  <a:solidFill>
                    <a:schemeClr val="bg1"/>
                  </a:solidFill>
                </a:rPr>
                <a:t>Online Framework</a:t>
              </a:r>
            </a:p>
          </p:txBody>
        </p:sp>
      </p:grp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1021351" y="2658247"/>
            <a:ext cx="2678479" cy="7078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indent="0">
              <a:lnSpc>
                <a:spcPct val="9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150" dirty="0"/>
              <a:t>KOCA volunteered to participate in co-</a:t>
            </a:r>
          </a:p>
          <a:p>
            <a:pPr algn="ctr">
              <a:lnSpc>
                <a:spcPct val="100000"/>
              </a:lnSpc>
            </a:pPr>
            <a:r>
              <a:rPr lang="en-US" sz="1150" dirty="0"/>
              <a:t>developing ICAO OLF at the 37</a:t>
            </a:r>
            <a:r>
              <a:rPr lang="en-US" sz="1150" baseline="30000" dirty="0"/>
              <a:t>th</a:t>
            </a:r>
            <a:r>
              <a:rPr lang="en-US" sz="1150" dirty="0"/>
              <a:t> ICAO </a:t>
            </a:r>
          </a:p>
          <a:p>
            <a:pPr algn="ctr">
              <a:lnSpc>
                <a:spcPct val="100000"/>
              </a:lnSpc>
            </a:pPr>
            <a:r>
              <a:rPr lang="en-US" sz="1150" dirty="0"/>
              <a:t>Assembly. KOCA is still co-developing </a:t>
            </a:r>
          </a:p>
          <a:p>
            <a:pPr algn="ctr">
              <a:lnSpc>
                <a:spcPct val="100000"/>
              </a:lnSpc>
            </a:pPr>
            <a:r>
              <a:rPr lang="en-US" sz="1150" dirty="0"/>
              <a:t>ICAO OLF with ICAO since 2011.</a:t>
            </a:r>
          </a:p>
        </p:txBody>
      </p:sp>
      <p:sp>
        <p:nvSpPr>
          <p:cNvPr id="53" name="이등변 삼각형 52"/>
          <p:cNvSpPr/>
          <p:nvPr/>
        </p:nvSpPr>
        <p:spPr>
          <a:xfrm flipV="1">
            <a:off x="1182517" y="3662877"/>
            <a:ext cx="2356146" cy="242747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" name="Freeform 5"/>
          <p:cNvSpPr>
            <a:spLocks noEditPoints="1"/>
          </p:cNvSpPr>
          <p:nvPr/>
        </p:nvSpPr>
        <p:spPr bwMode="auto">
          <a:xfrm>
            <a:off x="2004706" y="4119350"/>
            <a:ext cx="711769" cy="696851"/>
          </a:xfrm>
          <a:custGeom>
            <a:avLst/>
            <a:gdLst>
              <a:gd name="T0" fmla="*/ 30 w 256"/>
              <a:gd name="T1" fmla="*/ 144 h 240"/>
              <a:gd name="T2" fmla="*/ 35 w 256"/>
              <a:gd name="T3" fmla="*/ 143 h 240"/>
              <a:gd name="T4" fmla="*/ 204 w 256"/>
              <a:gd name="T5" fmla="*/ 112 h 240"/>
              <a:gd name="T6" fmla="*/ 216 w 256"/>
              <a:gd name="T7" fmla="*/ 12 h 240"/>
              <a:gd name="T8" fmla="*/ 12 w 256"/>
              <a:gd name="T9" fmla="*/ 0 h 240"/>
              <a:gd name="T10" fmla="*/ 0 w 256"/>
              <a:gd name="T11" fmla="*/ 100 h 240"/>
              <a:gd name="T12" fmla="*/ 28 w 256"/>
              <a:gd name="T13" fmla="*/ 112 h 240"/>
              <a:gd name="T14" fmla="*/ 12 w 256"/>
              <a:gd name="T15" fmla="*/ 104 h 240"/>
              <a:gd name="T16" fmla="*/ 8 w 256"/>
              <a:gd name="T17" fmla="*/ 12 h 240"/>
              <a:gd name="T18" fmla="*/ 204 w 256"/>
              <a:gd name="T19" fmla="*/ 8 h 240"/>
              <a:gd name="T20" fmla="*/ 208 w 256"/>
              <a:gd name="T21" fmla="*/ 100 h 240"/>
              <a:gd name="T22" fmla="*/ 64 w 256"/>
              <a:gd name="T23" fmla="*/ 104 h 240"/>
              <a:gd name="T24" fmla="*/ 36 w 256"/>
              <a:gd name="T25" fmla="*/ 130 h 240"/>
              <a:gd name="T26" fmla="*/ 32 w 256"/>
              <a:gd name="T27" fmla="*/ 104 h 240"/>
              <a:gd name="T28" fmla="*/ 256 w 256"/>
              <a:gd name="T29" fmla="*/ 146 h 240"/>
              <a:gd name="T30" fmla="*/ 216 w 256"/>
              <a:gd name="T31" fmla="*/ 144 h 240"/>
              <a:gd name="T32" fmla="*/ 204 w 256"/>
              <a:gd name="T33" fmla="*/ 120 h 240"/>
              <a:gd name="T34" fmla="*/ 68 w 256"/>
              <a:gd name="T35" fmla="*/ 128 h 240"/>
              <a:gd name="T36" fmla="*/ 208 w 256"/>
              <a:gd name="T37" fmla="*/ 132 h 240"/>
              <a:gd name="T38" fmla="*/ 212 w 256"/>
              <a:gd name="T39" fmla="*/ 152 h 240"/>
              <a:gd name="T40" fmla="*/ 209 w 256"/>
              <a:gd name="T41" fmla="*/ 185 h 240"/>
              <a:gd name="T42" fmla="*/ 208 w 256"/>
              <a:gd name="T43" fmla="*/ 228 h 240"/>
              <a:gd name="T44" fmla="*/ 40 w 256"/>
              <a:gd name="T45" fmla="*/ 232 h 240"/>
              <a:gd name="T46" fmla="*/ 36 w 256"/>
              <a:gd name="T47" fmla="*/ 152 h 240"/>
              <a:gd name="T48" fmla="*/ 28 w 256"/>
              <a:gd name="T49" fmla="*/ 228 h 240"/>
              <a:gd name="T50" fmla="*/ 204 w 256"/>
              <a:gd name="T51" fmla="*/ 240 h 240"/>
              <a:gd name="T52" fmla="*/ 216 w 256"/>
              <a:gd name="T53" fmla="*/ 190 h 240"/>
              <a:gd name="T54" fmla="*/ 256 w 256"/>
              <a:gd name="T55" fmla="*/ 146 h 240"/>
              <a:gd name="T56" fmla="*/ 16 w 256"/>
              <a:gd name="T57" fmla="*/ 48 h 240"/>
              <a:gd name="T58" fmla="*/ 200 w 256"/>
              <a:gd name="T59" fmla="*/ 56 h 240"/>
              <a:gd name="T60" fmla="*/ 200 w 256"/>
              <a:gd name="T61" fmla="*/ 64 h 240"/>
              <a:gd name="T62" fmla="*/ 16 w 256"/>
              <a:gd name="T63" fmla="*/ 72 h 240"/>
              <a:gd name="T64" fmla="*/ 200 w 256"/>
              <a:gd name="T65" fmla="*/ 64 h 240"/>
              <a:gd name="T66" fmla="*/ 44 w 256"/>
              <a:gd name="T67" fmla="*/ 192 h 240"/>
              <a:gd name="T68" fmla="*/ 200 w 256"/>
              <a:gd name="T69" fmla="*/ 200 h 240"/>
              <a:gd name="T70" fmla="*/ 44 w 256"/>
              <a:gd name="T71" fmla="*/ 216 h 240"/>
              <a:gd name="T72" fmla="*/ 160 w 256"/>
              <a:gd name="T73" fmla="*/ 208 h 240"/>
              <a:gd name="T74" fmla="*/ 44 w 256"/>
              <a:gd name="T75" fmla="*/ 216 h 240"/>
              <a:gd name="T76" fmla="*/ 16 w 256"/>
              <a:gd name="T77" fmla="*/ 80 h 240"/>
              <a:gd name="T78" fmla="*/ 80 w 256"/>
              <a:gd name="T79" fmla="*/ 88 h 240"/>
              <a:gd name="T80" fmla="*/ 112 w 256"/>
              <a:gd name="T81" fmla="*/ 24 h 240"/>
              <a:gd name="T82" fmla="*/ 104 w 256"/>
              <a:gd name="T83" fmla="*/ 32 h 240"/>
              <a:gd name="T84" fmla="*/ 112 w 256"/>
              <a:gd name="T85" fmla="*/ 24 h 240"/>
              <a:gd name="T86" fmla="*/ 120 w 256"/>
              <a:gd name="T87" fmla="*/ 24 h 240"/>
              <a:gd name="T88" fmla="*/ 128 w 256"/>
              <a:gd name="T89" fmla="*/ 32 h 240"/>
              <a:gd name="T90" fmla="*/ 96 w 256"/>
              <a:gd name="T91" fmla="*/ 24 h 240"/>
              <a:gd name="T92" fmla="*/ 88 w 256"/>
              <a:gd name="T93" fmla="*/ 32 h 240"/>
              <a:gd name="T94" fmla="*/ 96 w 256"/>
              <a:gd name="T95" fmla="*/ 24 h 240"/>
              <a:gd name="T96" fmla="*/ 84 w 256"/>
              <a:gd name="T97" fmla="*/ 152 h 240"/>
              <a:gd name="T98" fmla="*/ 92 w 256"/>
              <a:gd name="T99" fmla="*/ 144 h 240"/>
              <a:gd name="T100" fmla="*/ 100 w 256"/>
              <a:gd name="T101" fmla="*/ 144 h 240"/>
              <a:gd name="T102" fmla="*/ 108 w 256"/>
              <a:gd name="T103" fmla="*/ 152 h 240"/>
              <a:gd name="T104" fmla="*/ 100 w 256"/>
              <a:gd name="T105" fmla="*/ 144 h 240"/>
              <a:gd name="T106" fmla="*/ 76 w 256"/>
              <a:gd name="T107" fmla="*/ 152 h 240"/>
              <a:gd name="T108" fmla="*/ 68 w 256"/>
              <a:gd name="T109" fmla="*/ 144 h 240"/>
              <a:gd name="T110" fmla="*/ 44 w 256"/>
              <a:gd name="T111" fmla="*/ 164 h 240"/>
              <a:gd name="T112" fmla="*/ 48 w 256"/>
              <a:gd name="T113" fmla="*/ 184 h 240"/>
              <a:gd name="T114" fmla="*/ 200 w 256"/>
              <a:gd name="T115" fmla="*/ 180 h 240"/>
              <a:gd name="T116" fmla="*/ 196 w 256"/>
              <a:gd name="T117" fmla="*/ 160 h 240"/>
              <a:gd name="T118" fmla="*/ 44 w 256"/>
              <a:gd name="T119" fmla="*/ 164 h 240"/>
              <a:gd name="T120" fmla="*/ 192 w 256"/>
              <a:gd name="T121" fmla="*/ 168 h 240"/>
              <a:gd name="T122" fmla="*/ 52 w 256"/>
              <a:gd name="T123" fmla="*/ 176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6" h="240">
                <a:moveTo>
                  <a:pt x="28" y="140"/>
                </a:moveTo>
                <a:cubicBezTo>
                  <a:pt x="28" y="142"/>
                  <a:pt x="29" y="143"/>
                  <a:pt x="30" y="144"/>
                </a:cubicBezTo>
                <a:cubicBezTo>
                  <a:pt x="31" y="144"/>
                  <a:pt x="31" y="144"/>
                  <a:pt x="32" y="144"/>
                </a:cubicBezTo>
                <a:cubicBezTo>
                  <a:pt x="33" y="144"/>
                  <a:pt x="34" y="144"/>
                  <a:pt x="35" y="143"/>
                </a:cubicBezTo>
                <a:cubicBezTo>
                  <a:pt x="66" y="112"/>
                  <a:pt x="66" y="112"/>
                  <a:pt x="66" y="112"/>
                </a:cubicBezTo>
                <a:cubicBezTo>
                  <a:pt x="204" y="112"/>
                  <a:pt x="204" y="112"/>
                  <a:pt x="204" y="112"/>
                </a:cubicBezTo>
                <a:cubicBezTo>
                  <a:pt x="211" y="112"/>
                  <a:pt x="216" y="107"/>
                  <a:pt x="216" y="100"/>
                </a:cubicBezTo>
                <a:cubicBezTo>
                  <a:pt x="216" y="12"/>
                  <a:pt x="216" y="12"/>
                  <a:pt x="216" y="12"/>
                </a:cubicBezTo>
                <a:cubicBezTo>
                  <a:pt x="216" y="5"/>
                  <a:pt x="211" y="0"/>
                  <a:pt x="204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7"/>
                  <a:pt x="5" y="112"/>
                  <a:pt x="12" y="112"/>
                </a:cubicBezTo>
                <a:cubicBezTo>
                  <a:pt x="28" y="112"/>
                  <a:pt x="28" y="112"/>
                  <a:pt x="28" y="112"/>
                </a:cubicBezTo>
                <a:lnTo>
                  <a:pt x="28" y="140"/>
                </a:lnTo>
                <a:close/>
                <a:moveTo>
                  <a:pt x="12" y="104"/>
                </a:moveTo>
                <a:cubicBezTo>
                  <a:pt x="10" y="104"/>
                  <a:pt x="8" y="102"/>
                  <a:pt x="8" y="100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0"/>
                  <a:pt x="10" y="8"/>
                  <a:pt x="12" y="8"/>
                </a:cubicBezTo>
                <a:cubicBezTo>
                  <a:pt x="204" y="8"/>
                  <a:pt x="204" y="8"/>
                  <a:pt x="204" y="8"/>
                </a:cubicBezTo>
                <a:cubicBezTo>
                  <a:pt x="206" y="8"/>
                  <a:pt x="208" y="10"/>
                  <a:pt x="208" y="12"/>
                </a:cubicBezTo>
                <a:cubicBezTo>
                  <a:pt x="208" y="100"/>
                  <a:pt x="208" y="100"/>
                  <a:pt x="208" y="100"/>
                </a:cubicBezTo>
                <a:cubicBezTo>
                  <a:pt x="208" y="102"/>
                  <a:pt x="206" y="104"/>
                  <a:pt x="204" y="104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3" y="104"/>
                  <a:pt x="62" y="104"/>
                  <a:pt x="61" y="105"/>
                </a:cubicBezTo>
                <a:cubicBezTo>
                  <a:pt x="36" y="130"/>
                  <a:pt x="36" y="130"/>
                  <a:pt x="36" y="130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6" y="106"/>
                  <a:pt x="34" y="104"/>
                  <a:pt x="32" y="104"/>
                </a:cubicBezTo>
                <a:lnTo>
                  <a:pt x="12" y="104"/>
                </a:lnTo>
                <a:close/>
                <a:moveTo>
                  <a:pt x="256" y="146"/>
                </a:moveTo>
                <a:cubicBezTo>
                  <a:pt x="255" y="145"/>
                  <a:pt x="254" y="144"/>
                  <a:pt x="252" y="144"/>
                </a:cubicBezTo>
                <a:cubicBezTo>
                  <a:pt x="216" y="144"/>
                  <a:pt x="216" y="144"/>
                  <a:pt x="216" y="144"/>
                </a:cubicBezTo>
                <a:cubicBezTo>
                  <a:pt x="216" y="132"/>
                  <a:pt x="216" y="132"/>
                  <a:pt x="216" y="132"/>
                </a:cubicBezTo>
                <a:cubicBezTo>
                  <a:pt x="216" y="125"/>
                  <a:pt x="211" y="120"/>
                  <a:pt x="204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204" y="128"/>
                  <a:pt x="204" y="128"/>
                  <a:pt x="204" y="128"/>
                </a:cubicBezTo>
                <a:cubicBezTo>
                  <a:pt x="206" y="128"/>
                  <a:pt x="208" y="130"/>
                  <a:pt x="208" y="132"/>
                </a:cubicBezTo>
                <a:cubicBezTo>
                  <a:pt x="208" y="148"/>
                  <a:pt x="208" y="148"/>
                  <a:pt x="208" y="148"/>
                </a:cubicBezTo>
                <a:cubicBezTo>
                  <a:pt x="208" y="150"/>
                  <a:pt x="210" y="152"/>
                  <a:pt x="212" y="152"/>
                </a:cubicBezTo>
                <a:cubicBezTo>
                  <a:pt x="242" y="152"/>
                  <a:pt x="242" y="152"/>
                  <a:pt x="242" y="152"/>
                </a:cubicBezTo>
                <a:cubicBezTo>
                  <a:pt x="209" y="185"/>
                  <a:pt x="209" y="185"/>
                  <a:pt x="209" y="185"/>
                </a:cubicBezTo>
                <a:cubicBezTo>
                  <a:pt x="208" y="186"/>
                  <a:pt x="208" y="187"/>
                  <a:pt x="208" y="188"/>
                </a:cubicBezTo>
                <a:cubicBezTo>
                  <a:pt x="208" y="228"/>
                  <a:pt x="208" y="228"/>
                  <a:pt x="208" y="228"/>
                </a:cubicBezTo>
                <a:cubicBezTo>
                  <a:pt x="208" y="230"/>
                  <a:pt x="206" y="232"/>
                  <a:pt x="204" y="232"/>
                </a:cubicBezTo>
                <a:cubicBezTo>
                  <a:pt x="40" y="232"/>
                  <a:pt x="40" y="232"/>
                  <a:pt x="40" y="232"/>
                </a:cubicBezTo>
                <a:cubicBezTo>
                  <a:pt x="38" y="232"/>
                  <a:pt x="36" y="230"/>
                  <a:pt x="36" y="228"/>
                </a:cubicBezTo>
                <a:cubicBezTo>
                  <a:pt x="36" y="152"/>
                  <a:pt x="36" y="152"/>
                  <a:pt x="36" y="152"/>
                </a:cubicBezTo>
                <a:cubicBezTo>
                  <a:pt x="28" y="152"/>
                  <a:pt x="28" y="152"/>
                  <a:pt x="28" y="152"/>
                </a:cubicBezTo>
                <a:cubicBezTo>
                  <a:pt x="28" y="228"/>
                  <a:pt x="28" y="228"/>
                  <a:pt x="28" y="228"/>
                </a:cubicBezTo>
                <a:cubicBezTo>
                  <a:pt x="28" y="235"/>
                  <a:pt x="33" y="240"/>
                  <a:pt x="40" y="240"/>
                </a:cubicBezTo>
                <a:cubicBezTo>
                  <a:pt x="204" y="240"/>
                  <a:pt x="204" y="240"/>
                  <a:pt x="204" y="240"/>
                </a:cubicBezTo>
                <a:cubicBezTo>
                  <a:pt x="211" y="240"/>
                  <a:pt x="216" y="235"/>
                  <a:pt x="216" y="228"/>
                </a:cubicBezTo>
                <a:cubicBezTo>
                  <a:pt x="216" y="190"/>
                  <a:pt x="216" y="190"/>
                  <a:pt x="216" y="190"/>
                </a:cubicBezTo>
                <a:cubicBezTo>
                  <a:pt x="255" y="151"/>
                  <a:pt x="255" y="151"/>
                  <a:pt x="255" y="151"/>
                </a:cubicBezTo>
                <a:cubicBezTo>
                  <a:pt x="256" y="150"/>
                  <a:pt x="256" y="148"/>
                  <a:pt x="256" y="146"/>
                </a:cubicBezTo>
                <a:close/>
                <a:moveTo>
                  <a:pt x="200" y="48"/>
                </a:moveTo>
                <a:cubicBezTo>
                  <a:pt x="16" y="48"/>
                  <a:pt x="16" y="48"/>
                  <a:pt x="16" y="48"/>
                </a:cubicBezTo>
                <a:cubicBezTo>
                  <a:pt x="16" y="56"/>
                  <a:pt x="16" y="56"/>
                  <a:pt x="16" y="56"/>
                </a:cubicBezTo>
                <a:cubicBezTo>
                  <a:pt x="200" y="56"/>
                  <a:pt x="200" y="56"/>
                  <a:pt x="200" y="56"/>
                </a:cubicBezTo>
                <a:lnTo>
                  <a:pt x="200" y="48"/>
                </a:lnTo>
                <a:close/>
                <a:moveTo>
                  <a:pt x="200" y="64"/>
                </a:moveTo>
                <a:cubicBezTo>
                  <a:pt x="16" y="64"/>
                  <a:pt x="16" y="64"/>
                  <a:pt x="16" y="64"/>
                </a:cubicBezTo>
                <a:cubicBezTo>
                  <a:pt x="16" y="72"/>
                  <a:pt x="16" y="72"/>
                  <a:pt x="16" y="72"/>
                </a:cubicBezTo>
                <a:cubicBezTo>
                  <a:pt x="200" y="72"/>
                  <a:pt x="200" y="72"/>
                  <a:pt x="200" y="72"/>
                </a:cubicBezTo>
                <a:lnTo>
                  <a:pt x="200" y="64"/>
                </a:lnTo>
                <a:close/>
                <a:moveTo>
                  <a:pt x="200" y="192"/>
                </a:moveTo>
                <a:cubicBezTo>
                  <a:pt x="44" y="192"/>
                  <a:pt x="44" y="192"/>
                  <a:pt x="44" y="192"/>
                </a:cubicBezTo>
                <a:cubicBezTo>
                  <a:pt x="44" y="200"/>
                  <a:pt x="44" y="200"/>
                  <a:pt x="44" y="200"/>
                </a:cubicBezTo>
                <a:cubicBezTo>
                  <a:pt x="200" y="200"/>
                  <a:pt x="200" y="200"/>
                  <a:pt x="200" y="200"/>
                </a:cubicBezTo>
                <a:lnTo>
                  <a:pt x="200" y="192"/>
                </a:lnTo>
                <a:close/>
                <a:moveTo>
                  <a:pt x="44" y="216"/>
                </a:moveTo>
                <a:cubicBezTo>
                  <a:pt x="160" y="216"/>
                  <a:pt x="160" y="216"/>
                  <a:pt x="160" y="216"/>
                </a:cubicBezTo>
                <a:cubicBezTo>
                  <a:pt x="160" y="208"/>
                  <a:pt x="160" y="208"/>
                  <a:pt x="160" y="208"/>
                </a:cubicBezTo>
                <a:cubicBezTo>
                  <a:pt x="44" y="208"/>
                  <a:pt x="44" y="208"/>
                  <a:pt x="44" y="208"/>
                </a:cubicBezTo>
                <a:lnTo>
                  <a:pt x="44" y="216"/>
                </a:lnTo>
                <a:close/>
                <a:moveTo>
                  <a:pt x="80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88"/>
                  <a:pt x="16" y="88"/>
                  <a:pt x="16" y="88"/>
                </a:cubicBezTo>
                <a:cubicBezTo>
                  <a:pt x="80" y="88"/>
                  <a:pt x="80" y="88"/>
                  <a:pt x="80" y="88"/>
                </a:cubicBezTo>
                <a:lnTo>
                  <a:pt x="80" y="80"/>
                </a:lnTo>
                <a:close/>
                <a:moveTo>
                  <a:pt x="112" y="24"/>
                </a:moveTo>
                <a:cubicBezTo>
                  <a:pt x="104" y="24"/>
                  <a:pt x="104" y="24"/>
                  <a:pt x="104" y="24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12" y="32"/>
                  <a:pt x="112" y="32"/>
                  <a:pt x="112" y="32"/>
                </a:cubicBezTo>
                <a:lnTo>
                  <a:pt x="112" y="24"/>
                </a:lnTo>
                <a:close/>
                <a:moveTo>
                  <a:pt x="128" y="24"/>
                </a:moveTo>
                <a:cubicBezTo>
                  <a:pt x="120" y="24"/>
                  <a:pt x="120" y="24"/>
                  <a:pt x="120" y="24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28" y="32"/>
                  <a:pt x="128" y="32"/>
                  <a:pt x="128" y="32"/>
                </a:cubicBezTo>
                <a:lnTo>
                  <a:pt x="128" y="24"/>
                </a:lnTo>
                <a:close/>
                <a:moveTo>
                  <a:pt x="96" y="24"/>
                </a:moveTo>
                <a:cubicBezTo>
                  <a:pt x="88" y="24"/>
                  <a:pt x="88" y="24"/>
                  <a:pt x="88" y="24"/>
                </a:cubicBezTo>
                <a:cubicBezTo>
                  <a:pt x="88" y="32"/>
                  <a:pt x="88" y="32"/>
                  <a:pt x="88" y="32"/>
                </a:cubicBezTo>
                <a:cubicBezTo>
                  <a:pt x="96" y="32"/>
                  <a:pt x="96" y="32"/>
                  <a:pt x="96" y="32"/>
                </a:cubicBezTo>
                <a:lnTo>
                  <a:pt x="96" y="24"/>
                </a:lnTo>
                <a:close/>
                <a:moveTo>
                  <a:pt x="84" y="144"/>
                </a:moveTo>
                <a:cubicBezTo>
                  <a:pt x="84" y="152"/>
                  <a:pt x="84" y="152"/>
                  <a:pt x="84" y="152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92" y="144"/>
                  <a:pt x="92" y="144"/>
                  <a:pt x="92" y="144"/>
                </a:cubicBezTo>
                <a:lnTo>
                  <a:pt x="84" y="144"/>
                </a:lnTo>
                <a:close/>
                <a:moveTo>
                  <a:pt x="100" y="144"/>
                </a:moveTo>
                <a:cubicBezTo>
                  <a:pt x="100" y="152"/>
                  <a:pt x="100" y="152"/>
                  <a:pt x="100" y="152"/>
                </a:cubicBezTo>
                <a:cubicBezTo>
                  <a:pt x="108" y="152"/>
                  <a:pt x="108" y="152"/>
                  <a:pt x="108" y="152"/>
                </a:cubicBezTo>
                <a:cubicBezTo>
                  <a:pt x="108" y="144"/>
                  <a:pt x="108" y="144"/>
                  <a:pt x="108" y="144"/>
                </a:cubicBezTo>
                <a:lnTo>
                  <a:pt x="100" y="144"/>
                </a:lnTo>
                <a:close/>
                <a:moveTo>
                  <a:pt x="68" y="152"/>
                </a:moveTo>
                <a:cubicBezTo>
                  <a:pt x="76" y="152"/>
                  <a:pt x="76" y="152"/>
                  <a:pt x="76" y="152"/>
                </a:cubicBezTo>
                <a:cubicBezTo>
                  <a:pt x="76" y="144"/>
                  <a:pt x="76" y="144"/>
                  <a:pt x="76" y="144"/>
                </a:cubicBezTo>
                <a:cubicBezTo>
                  <a:pt x="68" y="144"/>
                  <a:pt x="68" y="144"/>
                  <a:pt x="68" y="144"/>
                </a:cubicBezTo>
                <a:lnTo>
                  <a:pt x="68" y="152"/>
                </a:lnTo>
                <a:close/>
                <a:moveTo>
                  <a:pt x="44" y="164"/>
                </a:moveTo>
                <a:cubicBezTo>
                  <a:pt x="44" y="180"/>
                  <a:pt x="44" y="180"/>
                  <a:pt x="44" y="180"/>
                </a:cubicBezTo>
                <a:cubicBezTo>
                  <a:pt x="44" y="182"/>
                  <a:pt x="46" y="184"/>
                  <a:pt x="48" y="184"/>
                </a:cubicBezTo>
                <a:cubicBezTo>
                  <a:pt x="196" y="184"/>
                  <a:pt x="196" y="184"/>
                  <a:pt x="196" y="184"/>
                </a:cubicBezTo>
                <a:cubicBezTo>
                  <a:pt x="198" y="184"/>
                  <a:pt x="200" y="182"/>
                  <a:pt x="200" y="180"/>
                </a:cubicBezTo>
                <a:cubicBezTo>
                  <a:pt x="200" y="164"/>
                  <a:pt x="200" y="164"/>
                  <a:pt x="200" y="164"/>
                </a:cubicBezTo>
                <a:cubicBezTo>
                  <a:pt x="200" y="162"/>
                  <a:pt x="198" y="160"/>
                  <a:pt x="196" y="160"/>
                </a:cubicBezTo>
                <a:cubicBezTo>
                  <a:pt x="48" y="160"/>
                  <a:pt x="48" y="160"/>
                  <a:pt x="48" y="160"/>
                </a:cubicBezTo>
                <a:cubicBezTo>
                  <a:pt x="46" y="160"/>
                  <a:pt x="44" y="162"/>
                  <a:pt x="44" y="164"/>
                </a:cubicBezTo>
                <a:close/>
                <a:moveTo>
                  <a:pt x="52" y="168"/>
                </a:moveTo>
                <a:cubicBezTo>
                  <a:pt x="192" y="168"/>
                  <a:pt x="192" y="168"/>
                  <a:pt x="192" y="168"/>
                </a:cubicBezTo>
                <a:cubicBezTo>
                  <a:pt x="192" y="176"/>
                  <a:pt x="192" y="176"/>
                  <a:pt x="192" y="176"/>
                </a:cubicBezTo>
                <a:cubicBezTo>
                  <a:pt x="52" y="176"/>
                  <a:pt x="52" y="176"/>
                  <a:pt x="52" y="176"/>
                </a:cubicBezTo>
                <a:lnTo>
                  <a:pt x="52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grpSp>
        <p:nvGrpSpPr>
          <p:cNvPr id="45" name="그룹 44"/>
          <p:cNvGrpSpPr/>
          <p:nvPr/>
        </p:nvGrpSpPr>
        <p:grpSpPr>
          <a:xfrm>
            <a:off x="5292376" y="2119845"/>
            <a:ext cx="2963376" cy="415498"/>
            <a:chOff x="920749" y="2106416"/>
            <a:chExt cx="4044951" cy="543319"/>
          </a:xfrm>
        </p:grpSpPr>
        <p:sp>
          <p:nvSpPr>
            <p:cNvPr id="46" name="모서리가 둥근 직사각형 45"/>
            <p:cNvSpPr/>
            <p:nvPr/>
          </p:nvSpPr>
          <p:spPr>
            <a:xfrm>
              <a:off x="920749" y="2166940"/>
              <a:ext cx="4044951" cy="422275"/>
            </a:xfrm>
            <a:prstGeom prst="roundRect">
              <a:avLst>
                <a:gd name="adj" fmla="val 50000"/>
              </a:avLst>
            </a:prstGeom>
            <a:solidFill>
              <a:srgbClr val="FF3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7" name="speed"/>
            <p:cNvSpPr txBox="1">
              <a:spLocks noChangeArrowheads="1"/>
            </p:cNvSpPr>
            <p:nvPr/>
          </p:nvSpPr>
          <p:spPr bwMode="auto">
            <a:xfrm>
              <a:off x="1073500" y="2106416"/>
              <a:ext cx="3739446" cy="543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 algn="ctr">
                <a:lnSpc>
                  <a:spcPct val="90000"/>
                </a:lnSpc>
                <a:buClr>
                  <a:prstClr val="white"/>
                </a:buClr>
                <a:defRPr kumimoji="1" sz="1900" b="1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pPr>
                <a:defRPr/>
              </a:pPr>
              <a:r>
                <a:rPr lang="en-US" altLang="ko-KR" sz="1500" dirty="0"/>
                <a:t>Aircraft Registration Network</a:t>
              </a:r>
            </a:p>
          </p:txBody>
        </p:sp>
      </p:grp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5434825" y="2648536"/>
            <a:ext cx="2678479" cy="88485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>
              <a:defRPr lang="ko-KR"/>
            </a:defPPr>
            <a:lvl1pPr indent="0">
              <a:lnSpc>
                <a:spcPct val="9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150" dirty="0"/>
              <a:t>ARN is new project planned in 2019. The recognized for technical competence </a:t>
            </a:r>
          </a:p>
          <a:p>
            <a:pPr algn="ctr">
              <a:lnSpc>
                <a:spcPct val="100000"/>
              </a:lnSpc>
            </a:pPr>
            <a:r>
              <a:rPr lang="en-US" sz="1150" dirty="0"/>
              <a:t>based on OLF co-developing made us to have another </a:t>
            </a:r>
            <a:r>
              <a:rPr lang="en-US" sz="1150" dirty="0" err="1"/>
              <a:t>honour</a:t>
            </a:r>
            <a:r>
              <a:rPr lang="en-US" sz="1150" dirty="0"/>
              <a:t> to participate ICAO co-developing project once again. </a:t>
            </a:r>
          </a:p>
        </p:txBody>
      </p:sp>
      <p:sp>
        <p:nvSpPr>
          <p:cNvPr id="52" name="Freeform 5"/>
          <p:cNvSpPr>
            <a:spLocks noEditPoints="1"/>
          </p:cNvSpPr>
          <p:nvPr/>
        </p:nvSpPr>
        <p:spPr bwMode="auto">
          <a:xfrm>
            <a:off x="6435502" y="4062813"/>
            <a:ext cx="628028" cy="693745"/>
          </a:xfrm>
          <a:custGeom>
            <a:avLst/>
            <a:gdLst>
              <a:gd name="T0" fmla="*/ 540 w 592"/>
              <a:gd name="T1" fmla="*/ 452 h 524"/>
              <a:gd name="T2" fmla="*/ 505 w 592"/>
              <a:gd name="T3" fmla="*/ 138 h 524"/>
              <a:gd name="T4" fmla="*/ 520 w 592"/>
              <a:gd name="T5" fmla="*/ 158 h 524"/>
              <a:gd name="T6" fmla="*/ 52 w 592"/>
              <a:gd name="T7" fmla="*/ 452 h 524"/>
              <a:gd name="T8" fmla="*/ 72 w 592"/>
              <a:gd name="T9" fmla="*/ 158 h 524"/>
              <a:gd name="T10" fmla="*/ 84 w 592"/>
              <a:gd name="T11" fmla="*/ 138 h 524"/>
              <a:gd name="T12" fmla="*/ 52 w 592"/>
              <a:gd name="T13" fmla="*/ 452 h 524"/>
              <a:gd name="T14" fmla="*/ 568 w 592"/>
              <a:gd name="T15" fmla="*/ 131 h 524"/>
              <a:gd name="T16" fmla="*/ 507 w 592"/>
              <a:gd name="T17" fmla="*/ 109 h 524"/>
              <a:gd name="T18" fmla="*/ 545 w 592"/>
              <a:gd name="T19" fmla="*/ 128 h 524"/>
              <a:gd name="T20" fmla="*/ 548 w 592"/>
              <a:gd name="T21" fmla="*/ 461 h 524"/>
              <a:gd name="T22" fmla="*/ 317 w 592"/>
              <a:gd name="T23" fmla="*/ 474 h 524"/>
              <a:gd name="T24" fmla="*/ 253 w 592"/>
              <a:gd name="T25" fmla="*/ 461 h 524"/>
              <a:gd name="T26" fmla="*/ 46 w 592"/>
              <a:gd name="T27" fmla="*/ 131 h 524"/>
              <a:gd name="T28" fmla="*/ 83 w 592"/>
              <a:gd name="T29" fmla="*/ 128 h 524"/>
              <a:gd name="T30" fmla="*/ 49 w 592"/>
              <a:gd name="T31" fmla="*/ 109 h 524"/>
              <a:gd name="T32" fmla="*/ 27 w 592"/>
              <a:gd name="T33" fmla="*/ 461 h 524"/>
              <a:gd name="T34" fmla="*/ 6 w 592"/>
              <a:gd name="T35" fmla="*/ 495 h 524"/>
              <a:gd name="T36" fmla="*/ 549 w 592"/>
              <a:gd name="T37" fmla="*/ 524 h 524"/>
              <a:gd name="T38" fmla="*/ 592 w 592"/>
              <a:gd name="T39" fmla="*/ 461 h 524"/>
              <a:gd name="T40" fmla="*/ 567 w 592"/>
              <a:gd name="T41" fmla="*/ 489 h 524"/>
              <a:gd name="T42" fmla="*/ 40 w 592"/>
              <a:gd name="T43" fmla="*/ 504 h 524"/>
              <a:gd name="T44" fmla="*/ 23 w 592"/>
              <a:gd name="T45" fmla="*/ 481 h 524"/>
              <a:gd name="T46" fmla="*/ 251 w 592"/>
              <a:gd name="T47" fmla="*/ 494 h 524"/>
              <a:gd name="T48" fmla="*/ 336 w 592"/>
              <a:gd name="T49" fmla="*/ 481 h 524"/>
              <a:gd name="T50" fmla="*/ 567 w 592"/>
              <a:gd name="T51" fmla="*/ 489 h 524"/>
              <a:gd name="T52" fmla="*/ 115 w 592"/>
              <a:gd name="T53" fmla="*/ 452 h 524"/>
              <a:gd name="T54" fmla="*/ 111 w 592"/>
              <a:gd name="T55" fmla="*/ 20 h 524"/>
              <a:gd name="T56" fmla="*/ 292 w 592"/>
              <a:gd name="T57" fmla="*/ 0 h 524"/>
              <a:gd name="T58" fmla="*/ 76 w 592"/>
              <a:gd name="T59" fmla="*/ 0 h 524"/>
              <a:gd name="T60" fmla="*/ 44 w 592"/>
              <a:gd name="T61" fmla="*/ 87 h 524"/>
              <a:gd name="T62" fmla="*/ 95 w 592"/>
              <a:gd name="T63" fmla="*/ 452 h 524"/>
              <a:gd name="T64" fmla="*/ 64 w 592"/>
              <a:gd name="T65" fmla="*/ 34 h 524"/>
              <a:gd name="T66" fmla="*/ 95 w 592"/>
              <a:gd name="T67" fmla="*/ 39 h 524"/>
              <a:gd name="T68" fmla="*/ 64 w 592"/>
              <a:gd name="T69" fmla="*/ 67 h 524"/>
              <a:gd name="T70" fmla="*/ 324 w 592"/>
              <a:gd name="T71" fmla="*/ 0 h 524"/>
              <a:gd name="T72" fmla="*/ 365 w 592"/>
              <a:gd name="T73" fmla="*/ 20 h 524"/>
              <a:gd name="T74" fmla="*/ 474 w 592"/>
              <a:gd name="T75" fmla="*/ 68 h 524"/>
              <a:gd name="T76" fmla="*/ 494 w 592"/>
              <a:gd name="T77" fmla="*/ 452 h 524"/>
              <a:gd name="T78" fmla="*/ 426 w 592"/>
              <a:gd name="T79" fmla="*/ 0 h 524"/>
              <a:gd name="T80" fmla="*/ 399 w 592"/>
              <a:gd name="T81" fmla="*/ 20 h 524"/>
              <a:gd name="T82" fmla="*/ 474 w 592"/>
              <a:gd name="T83" fmla="*/ 68 h 524"/>
              <a:gd name="T84" fmla="*/ 156 w 592"/>
              <a:gd name="T85" fmla="*/ 102 h 524"/>
              <a:gd name="T86" fmla="*/ 246 w 592"/>
              <a:gd name="T87" fmla="*/ 82 h 524"/>
              <a:gd name="T88" fmla="*/ 156 w 592"/>
              <a:gd name="T89" fmla="*/ 134 h 524"/>
              <a:gd name="T90" fmla="*/ 365 w 592"/>
              <a:gd name="T91" fmla="*/ 114 h 524"/>
              <a:gd name="T92" fmla="*/ 156 w 592"/>
              <a:gd name="T93" fmla="*/ 134 h 524"/>
              <a:gd name="T94" fmla="*/ 451 w 592"/>
              <a:gd name="T95" fmla="*/ 409 h 524"/>
              <a:gd name="T96" fmla="*/ 146 w 592"/>
              <a:gd name="T97" fmla="*/ 166 h 524"/>
              <a:gd name="T98" fmla="*/ 211 w 592"/>
              <a:gd name="T99" fmla="*/ 186 h 524"/>
              <a:gd name="T100" fmla="*/ 431 w 592"/>
              <a:gd name="T101" fmla="*/ 212 h 524"/>
              <a:gd name="T102" fmla="*/ 211 w 592"/>
              <a:gd name="T103" fmla="*/ 186 h 524"/>
              <a:gd name="T104" fmla="*/ 431 w 592"/>
              <a:gd name="T105" fmla="*/ 231 h 524"/>
              <a:gd name="T106" fmla="*/ 211 w 592"/>
              <a:gd name="T107" fmla="*/ 389 h 524"/>
              <a:gd name="T108" fmla="*/ 166 w 592"/>
              <a:gd name="T109" fmla="*/ 186 h 524"/>
              <a:gd name="T110" fmla="*/ 191 w 592"/>
              <a:gd name="T111" fmla="*/ 212 h 524"/>
              <a:gd name="T112" fmla="*/ 166 w 592"/>
              <a:gd name="T113" fmla="*/ 186 h 524"/>
              <a:gd name="T114" fmla="*/ 191 w 592"/>
              <a:gd name="T115" fmla="*/ 231 h 524"/>
              <a:gd name="T116" fmla="*/ 166 w 592"/>
              <a:gd name="T117" fmla="*/ 389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92" h="524">
                <a:moveTo>
                  <a:pt x="520" y="452"/>
                </a:moveTo>
                <a:cubicBezTo>
                  <a:pt x="540" y="452"/>
                  <a:pt x="540" y="452"/>
                  <a:pt x="540" y="452"/>
                </a:cubicBezTo>
                <a:cubicBezTo>
                  <a:pt x="540" y="138"/>
                  <a:pt x="540" y="138"/>
                  <a:pt x="540" y="138"/>
                </a:cubicBezTo>
                <a:cubicBezTo>
                  <a:pt x="505" y="138"/>
                  <a:pt x="505" y="138"/>
                  <a:pt x="505" y="138"/>
                </a:cubicBezTo>
                <a:cubicBezTo>
                  <a:pt x="505" y="158"/>
                  <a:pt x="505" y="158"/>
                  <a:pt x="505" y="158"/>
                </a:cubicBezTo>
                <a:cubicBezTo>
                  <a:pt x="520" y="158"/>
                  <a:pt x="520" y="158"/>
                  <a:pt x="520" y="158"/>
                </a:cubicBezTo>
                <a:lnTo>
                  <a:pt x="520" y="452"/>
                </a:lnTo>
                <a:close/>
                <a:moveTo>
                  <a:pt x="52" y="452"/>
                </a:moveTo>
                <a:cubicBezTo>
                  <a:pt x="72" y="452"/>
                  <a:pt x="72" y="452"/>
                  <a:pt x="72" y="452"/>
                </a:cubicBezTo>
                <a:cubicBezTo>
                  <a:pt x="72" y="158"/>
                  <a:pt x="72" y="158"/>
                  <a:pt x="72" y="158"/>
                </a:cubicBezTo>
                <a:cubicBezTo>
                  <a:pt x="84" y="158"/>
                  <a:pt x="84" y="158"/>
                  <a:pt x="84" y="158"/>
                </a:cubicBezTo>
                <a:cubicBezTo>
                  <a:pt x="84" y="138"/>
                  <a:pt x="84" y="138"/>
                  <a:pt x="84" y="138"/>
                </a:cubicBezTo>
                <a:cubicBezTo>
                  <a:pt x="52" y="138"/>
                  <a:pt x="52" y="138"/>
                  <a:pt x="52" y="138"/>
                </a:cubicBezTo>
                <a:lnTo>
                  <a:pt x="52" y="452"/>
                </a:lnTo>
                <a:close/>
                <a:moveTo>
                  <a:pt x="568" y="461"/>
                </a:moveTo>
                <a:cubicBezTo>
                  <a:pt x="568" y="131"/>
                  <a:pt x="568" y="131"/>
                  <a:pt x="568" y="131"/>
                </a:cubicBezTo>
                <a:cubicBezTo>
                  <a:pt x="568" y="119"/>
                  <a:pt x="557" y="109"/>
                  <a:pt x="545" y="109"/>
                </a:cubicBezTo>
                <a:cubicBezTo>
                  <a:pt x="507" y="109"/>
                  <a:pt x="507" y="109"/>
                  <a:pt x="507" y="109"/>
                </a:cubicBezTo>
                <a:cubicBezTo>
                  <a:pt x="507" y="128"/>
                  <a:pt x="507" y="128"/>
                  <a:pt x="507" y="128"/>
                </a:cubicBezTo>
                <a:cubicBezTo>
                  <a:pt x="545" y="128"/>
                  <a:pt x="545" y="128"/>
                  <a:pt x="545" y="128"/>
                </a:cubicBezTo>
                <a:cubicBezTo>
                  <a:pt x="547" y="128"/>
                  <a:pt x="548" y="130"/>
                  <a:pt x="548" y="131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327" y="461"/>
                  <a:pt x="327" y="461"/>
                  <a:pt x="327" y="461"/>
                </a:cubicBezTo>
                <a:cubicBezTo>
                  <a:pt x="317" y="474"/>
                  <a:pt x="317" y="474"/>
                  <a:pt x="317" y="474"/>
                </a:cubicBezTo>
                <a:cubicBezTo>
                  <a:pt x="262" y="474"/>
                  <a:pt x="262" y="474"/>
                  <a:pt x="262" y="474"/>
                </a:cubicBezTo>
                <a:cubicBezTo>
                  <a:pt x="253" y="461"/>
                  <a:pt x="253" y="461"/>
                  <a:pt x="253" y="461"/>
                </a:cubicBezTo>
                <a:cubicBezTo>
                  <a:pt x="46" y="461"/>
                  <a:pt x="46" y="461"/>
                  <a:pt x="46" y="461"/>
                </a:cubicBezTo>
                <a:cubicBezTo>
                  <a:pt x="46" y="131"/>
                  <a:pt x="46" y="131"/>
                  <a:pt x="46" y="131"/>
                </a:cubicBezTo>
                <a:cubicBezTo>
                  <a:pt x="46" y="130"/>
                  <a:pt x="48" y="128"/>
                  <a:pt x="49" y="128"/>
                </a:cubicBezTo>
                <a:cubicBezTo>
                  <a:pt x="83" y="128"/>
                  <a:pt x="83" y="128"/>
                  <a:pt x="83" y="128"/>
                </a:cubicBezTo>
                <a:cubicBezTo>
                  <a:pt x="83" y="109"/>
                  <a:pt x="83" y="109"/>
                  <a:pt x="83" y="109"/>
                </a:cubicBezTo>
                <a:cubicBezTo>
                  <a:pt x="49" y="109"/>
                  <a:pt x="49" y="109"/>
                  <a:pt x="49" y="109"/>
                </a:cubicBezTo>
                <a:cubicBezTo>
                  <a:pt x="37" y="109"/>
                  <a:pt x="27" y="119"/>
                  <a:pt x="27" y="131"/>
                </a:cubicBezTo>
                <a:cubicBezTo>
                  <a:pt x="27" y="461"/>
                  <a:pt x="27" y="461"/>
                  <a:pt x="27" y="461"/>
                </a:cubicBezTo>
                <a:cubicBezTo>
                  <a:pt x="0" y="461"/>
                  <a:pt x="0" y="461"/>
                  <a:pt x="0" y="461"/>
                </a:cubicBezTo>
                <a:cubicBezTo>
                  <a:pt x="6" y="495"/>
                  <a:pt x="6" y="495"/>
                  <a:pt x="6" y="495"/>
                </a:cubicBezTo>
                <a:cubicBezTo>
                  <a:pt x="8" y="512"/>
                  <a:pt x="23" y="524"/>
                  <a:pt x="40" y="524"/>
                </a:cubicBezTo>
                <a:cubicBezTo>
                  <a:pt x="549" y="524"/>
                  <a:pt x="549" y="524"/>
                  <a:pt x="549" y="524"/>
                </a:cubicBezTo>
                <a:cubicBezTo>
                  <a:pt x="568" y="524"/>
                  <a:pt x="583" y="510"/>
                  <a:pt x="587" y="492"/>
                </a:cubicBezTo>
                <a:cubicBezTo>
                  <a:pt x="592" y="461"/>
                  <a:pt x="592" y="461"/>
                  <a:pt x="592" y="461"/>
                </a:cubicBezTo>
                <a:lnTo>
                  <a:pt x="568" y="461"/>
                </a:lnTo>
                <a:close/>
                <a:moveTo>
                  <a:pt x="567" y="489"/>
                </a:moveTo>
                <a:cubicBezTo>
                  <a:pt x="566" y="498"/>
                  <a:pt x="558" y="504"/>
                  <a:pt x="549" y="504"/>
                </a:cubicBezTo>
                <a:cubicBezTo>
                  <a:pt x="40" y="504"/>
                  <a:pt x="40" y="504"/>
                  <a:pt x="40" y="504"/>
                </a:cubicBezTo>
                <a:cubicBezTo>
                  <a:pt x="32" y="504"/>
                  <a:pt x="26" y="499"/>
                  <a:pt x="25" y="491"/>
                </a:cubicBezTo>
                <a:cubicBezTo>
                  <a:pt x="23" y="481"/>
                  <a:pt x="23" y="481"/>
                  <a:pt x="23" y="481"/>
                </a:cubicBezTo>
                <a:cubicBezTo>
                  <a:pt x="242" y="481"/>
                  <a:pt x="242" y="481"/>
                  <a:pt x="242" y="481"/>
                </a:cubicBezTo>
                <a:cubicBezTo>
                  <a:pt x="251" y="494"/>
                  <a:pt x="251" y="494"/>
                  <a:pt x="251" y="494"/>
                </a:cubicBezTo>
                <a:cubicBezTo>
                  <a:pt x="327" y="494"/>
                  <a:pt x="327" y="494"/>
                  <a:pt x="327" y="494"/>
                </a:cubicBezTo>
                <a:cubicBezTo>
                  <a:pt x="336" y="481"/>
                  <a:pt x="336" y="481"/>
                  <a:pt x="336" y="481"/>
                </a:cubicBezTo>
                <a:cubicBezTo>
                  <a:pt x="568" y="481"/>
                  <a:pt x="568" y="481"/>
                  <a:pt x="568" y="481"/>
                </a:cubicBezTo>
                <a:lnTo>
                  <a:pt x="567" y="489"/>
                </a:lnTo>
                <a:close/>
                <a:moveTo>
                  <a:pt x="95" y="452"/>
                </a:moveTo>
                <a:cubicBezTo>
                  <a:pt x="115" y="452"/>
                  <a:pt x="115" y="452"/>
                  <a:pt x="115" y="452"/>
                </a:cubicBezTo>
                <a:cubicBezTo>
                  <a:pt x="115" y="39"/>
                  <a:pt x="115" y="39"/>
                  <a:pt x="115" y="39"/>
                </a:cubicBezTo>
                <a:cubicBezTo>
                  <a:pt x="115" y="32"/>
                  <a:pt x="114" y="26"/>
                  <a:pt x="111" y="20"/>
                </a:cubicBezTo>
                <a:cubicBezTo>
                  <a:pt x="292" y="20"/>
                  <a:pt x="292" y="20"/>
                  <a:pt x="292" y="20"/>
                </a:cubicBezTo>
                <a:cubicBezTo>
                  <a:pt x="292" y="0"/>
                  <a:pt x="292" y="0"/>
                  <a:pt x="292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58" y="1"/>
                  <a:pt x="44" y="16"/>
                  <a:pt x="44" y="34"/>
                </a:cubicBezTo>
                <a:cubicBezTo>
                  <a:pt x="44" y="87"/>
                  <a:pt x="44" y="87"/>
                  <a:pt x="44" y="87"/>
                </a:cubicBezTo>
                <a:cubicBezTo>
                  <a:pt x="95" y="87"/>
                  <a:pt x="95" y="87"/>
                  <a:pt x="95" y="87"/>
                </a:cubicBezTo>
                <a:lnTo>
                  <a:pt x="95" y="452"/>
                </a:lnTo>
                <a:close/>
                <a:moveTo>
                  <a:pt x="64" y="67"/>
                </a:moveTo>
                <a:cubicBezTo>
                  <a:pt x="64" y="34"/>
                  <a:pt x="64" y="34"/>
                  <a:pt x="64" y="34"/>
                </a:cubicBezTo>
                <a:cubicBezTo>
                  <a:pt x="64" y="26"/>
                  <a:pt x="70" y="20"/>
                  <a:pt x="77" y="20"/>
                </a:cubicBezTo>
                <a:cubicBezTo>
                  <a:pt x="93" y="21"/>
                  <a:pt x="95" y="32"/>
                  <a:pt x="95" y="39"/>
                </a:cubicBezTo>
                <a:cubicBezTo>
                  <a:pt x="95" y="67"/>
                  <a:pt x="95" y="67"/>
                  <a:pt x="95" y="67"/>
                </a:cubicBezTo>
                <a:lnTo>
                  <a:pt x="64" y="67"/>
                </a:lnTo>
                <a:close/>
                <a:moveTo>
                  <a:pt x="365" y="0"/>
                </a:moveTo>
                <a:cubicBezTo>
                  <a:pt x="324" y="0"/>
                  <a:pt x="324" y="0"/>
                  <a:pt x="324" y="0"/>
                </a:cubicBezTo>
                <a:cubicBezTo>
                  <a:pt x="324" y="20"/>
                  <a:pt x="324" y="20"/>
                  <a:pt x="324" y="20"/>
                </a:cubicBezTo>
                <a:cubicBezTo>
                  <a:pt x="365" y="20"/>
                  <a:pt x="365" y="20"/>
                  <a:pt x="365" y="20"/>
                </a:cubicBezTo>
                <a:lnTo>
                  <a:pt x="365" y="0"/>
                </a:lnTo>
                <a:close/>
                <a:moveTo>
                  <a:pt x="474" y="68"/>
                </a:moveTo>
                <a:cubicBezTo>
                  <a:pt x="474" y="452"/>
                  <a:pt x="474" y="452"/>
                  <a:pt x="474" y="452"/>
                </a:cubicBezTo>
                <a:cubicBezTo>
                  <a:pt x="494" y="452"/>
                  <a:pt x="494" y="452"/>
                  <a:pt x="494" y="452"/>
                </a:cubicBezTo>
                <a:cubicBezTo>
                  <a:pt x="494" y="68"/>
                  <a:pt x="494" y="68"/>
                  <a:pt x="494" y="68"/>
                </a:cubicBezTo>
                <a:cubicBezTo>
                  <a:pt x="494" y="31"/>
                  <a:pt x="463" y="0"/>
                  <a:pt x="426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9" y="20"/>
                  <a:pt x="399" y="20"/>
                  <a:pt x="399" y="20"/>
                </a:cubicBezTo>
                <a:cubicBezTo>
                  <a:pt x="426" y="20"/>
                  <a:pt x="426" y="20"/>
                  <a:pt x="426" y="20"/>
                </a:cubicBezTo>
                <a:cubicBezTo>
                  <a:pt x="453" y="20"/>
                  <a:pt x="474" y="42"/>
                  <a:pt x="474" y="68"/>
                </a:cubicBezTo>
                <a:close/>
                <a:moveTo>
                  <a:pt x="156" y="82"/>
                </a:moveTo>
                <a:cubicBezTo>
                  <a:pt x="156" y="102"/>
                  <a:pt x="156" y="102"/>
                  <a:pt x="156" y="102"/>
                </a:cubicBezTo>
                <a:cubicBezTo>
                  <a:pt x="246" y="102"/>
                  <a:pt x="246" y="102"/>
                  <a:pt x="246" y="102"/>
                </a:cubicBezTo>
                <a:cubicBezTo>
                  <a:pt x="246" y="82"/>
                  <a:pt x="246" y="82"/>
                  <a:pt x="246" y="82"/>
                </a:cubicBezTo>
                <a:lnTo>
                  <a:pt x="156" y="82"/>
                </a:lnTo>
                <a:close/>
                <a:moveTo>
                  <a:pt x="156" y="134"/>
                </a:moveTo>
                <a:cubicBezTo>
                  <a:pt x="365" y="134"/>
                  <a:pt x="365" y="134"/>
                  <a:pt x="365" y="134"/>
                </a:cubicBezTo>
                <a:cubicBezTo>
                  <a:pt x="365" y="114"/>
                  <a:pt x="365" y="114"/>
                  <a:pt x="365" y="114"/>
                </a:cubicBezTo>
                <a:cubicBezTo>
                  <a:pt x="156" y="114"/>
                  <a:pt x="156" y="114"/>
                  <a:pt x="156" y="114"/>
                </a:cubicBezTo>
                <a:lnTo>
                  <a:pt x="156" y="134"/>
                </a:lnTo>
                <a:close/>
                <a:moveTo>
                  <a:pt x="146" y="409"/>
                </a:moveTo>
                <a:cubicBezTo>
                  <a:pt x="451" y="409"/>
                  <a:pt x="451" y="409"/>
                  <a:pt x="451" y="409"/>
                </a:cubicBezTo>
                <a:cubicBezTo>
                  <a:pt x="451" y="166"/>
                  <a:pt x="451" y="166"/>
                  <a:pt x="451" y="166"/>
                </a:cubicBezTo>
                <a:cubicBezTo>
                  <a:pt x="146" y="166"/>
                  <a:pt x="146" y="166"/>
                  <a:pt x="146" y="166"/>
                </a:cubicBezTo>
                <a:lnTo>
                  <a:pt x="146" y="409"/>
                </a:lnTo>
                <a:close/>
                <a:moveTo>
                  <a:pt x="211" y="186"/>
                </a:moveTo>
                <a:cubicBezTo>
                  <a:pt x="431" y="186"/>
                  <a:pt x="431" y="186"/>
                  <a:pt x="431" y="186"/>
                </a:cubicBezTo>
                <a:cubicBezTo>
                  <a:pt x="431" y="212"/>
                  <a:pt x="431" y="212"/>
                  <a:pt x="431" y="212"/>
                </a:cubicBezTo>
                <a:cubicBezTo>
                  <a:pt x="211" y="212"/>
                  <a:pt x="211" y="212"/>
                  <a:pt x="211" y="212"/>
                </a:cubicBezTo>
                <a:lnTo>
                  <a:pt x="211" y="186"/>
                </a:lnTo>
                <a:close/>
                <a:moveTo>
                  <a:pt x="211" y="231"/>
                </a:moveTo>
                <a:cubicBezTo>
                  <a:pt x="431" y="231"/>
                  <a:pt x="431" y="231"/>
                  <a:pt x="431" y="231"/>
                </a:cubicBezTo>
                <a:cubicBezTo>
                  <a:pt x="431" y="389"/>
                  <a:pt x="431" y="389"/>
                  <a:pt x="431" y="389"/>
                </a:cubicBezTo>
                <a:cubicBezTo>
                  <a:pt x="211" y="389"/>
                  <a:pt x="211" y="389"/>
                  <a:pt x="211" y="389"/>
                </a:cubicBezTo>
                <a:lnTo>
                  <a:pt x="211" y="231"/>
                </a:lnTo>
                <a:close/>
                <a:moveTo>
                  <a:pt x="166" y="186"/>
                </a:moveTo>
                <a:cubicBezTo>
                  <a:pt x="191" y="186"/>
                  <a:pt x="191" y="186"/>
                  <a:pt x="191" y="186"/>
                </a:cubicBezTo>
                <a:cubicBezTo>
                  <a:pt x="191" y="212"/>
                  <a:pt x="191" y="212"/>
                  <a:pt x="191" y="212"/>
                </a:cubicBezTo>
                <a:cubicBezTo>
                  <a:pt x="166" y="212"/>
                  <a:pt x="166" y="212"/>
                  <a:pt x="166" y="212"/>
                </a:cubicBezTo>
                <a:lnTo>
                  <a:pt x="166" y="186"/>
                </a:lnTo>
                <a:close/>
                <a:moveTo>
                  <a:pt x="166" y="231"/>
                </a:moveTo>
                <a:cubicBezTo>
                  <a:pt x="191" y="231"/>
                  <a:pt x="191" y="231"/>
                  <a:pt x="191" y="231"/>
                </a:cubicBezTo>
                <a:cubicBezTo>
                  <a:pt x="191" y="389"/>
                  <a:pt x="191" y="389"/>
                  <a:pt x="191" y="389"/>
                </a:cubicBezTo>
                <a:cubicBezTo>
                  <a:pt x="166" y="389"/>
                  <a:pt x="166" y="389"/>
                  <a:pt x="166" y="389"/>
                </a:cubicBezTo>
                <a:lnTo>
                  <a:pt x="166" y="2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40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508277" y="274451"/>
            <a:ext cx="5168245" cy="2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 IT Development Cooperation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8311872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Co-development with ICAO</a:t>
            </a:r>
          </a:p>
        </p:txBody>
      </p:sp>
      <p:sp>
        <p:nvSpPr>
          <p:cNvPr id="2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230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5983863" y="3372102"/>
            <a:ext cx="1603004" cy="17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12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명조" pitchFamily="18" charset="-127"/>
                <a:ea typeface="HY견명조" pitchFamily="18" charset="-127"/>
                <a:cs typeface="Times New Roman" panose="02020603050405020304" pitchFamily="18" charset="0"/>
              </a:rPr>
              <a:t>Ⅲ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700313">
            <a:off x="6239575" y="3296170"/>
            <a:ext cx="2669361" cy="22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n-US" altLang="ko-KR" sz="1600" b="1" dirty="0">
                <a:solidFill>
                  <a:prstClr val="white">
                    <a:lumMod val="75000"/>
                  </a:prstClr>
                </a:solidFill>
                <a:latin typeface="+mj-ea"/>
                <a:ea typeface="+mj-ea"/>
                <a:cs typeface="Arial" panose="020B0604020202020204" pitchFamily="34" charset="0"/>
              </a:rPr>
              <a:t>Progress of Development</a:t>
            </a:r>
          </a:p>
        </p:txBody>
      </p:sp>
    </p:spTree>
    <p:extLst>
      <p:ext uri="{BB962C8B-B14F-4D97-AF65-F5344CB8AC3E}">
        <p14:creationId xmlns:p14="http://schemas.microsoft.com/office/powerpoint/2010/main" val="42687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그림 1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42" y="3054911"/>
            <a:ext cx="6485608" cy="156044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 t="-427" r="50700" b="427"/>
          <a:stretch/>
        </p:blipFill>
        <p:spPr>
          <a:xfrm>
            <a:off x="-667332" y="-70747"/>
            <a:ext cx="2670372" cy="6930538"/>
          </a:xfrm>
          <a:prstGeom prst="rect">
            <a:avLst/>
          </a:prstGeom>
        </p:spPr>
      </p:pic>
      <p:grpSp>
        <p:nvGrpSpPr>
          <p:cNvPr id="101" name="그룹 100"/>
          <p:cNvGrpSpPr/>
          <p:nvPr/>
        </p:nvGrpSpPr>
        <p:grpSpPr>
          <a:xfrm>
            <a:off x="2789527" y="3121411"/>
            <a:ext cx="6421585" cy="1427839"/>
            <a:chOff x="2789527" y="2666989"/>
            <a:chExt cx="6421585" cy="1900454"/>
          </a:xfrm>
        </p:grpSpPr>
        <p:sp>
          <p:nvSpPr>
            <p:cNvPr id="27" name="원호 26"/>
            <p:cNvSpPr/>
            <p:nvPr/>
          </p:nvSpPr>
          <p:spPr>
            <a:xfrm flipH="1">
              <a:off x="2789527" y="2669912"/>
              <a:ext cx="1975523" cy="1894088"/>
            </a:xfrm>
            <a:prstGeom prst="arc">
              <a:avLst>
                <a:gd name="adj1" fmla="val 16200000"/>
                <a:gd name="adj2" fmla="val 5587632"/>
              </a:avLst>
            </a:prstGeom>
            <a:ln w="127000">
              <a:headEnd type="non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9" name="직선 연결선 28"/>
            <p:cNvCxnSpPr/>
            <p:nvPr/>
          </p:nvCxnSpPr>
          <p:spPr>
            <a:xfrm flipH="1">
              <a:off x="3760616" y="2666989"/>
              <a:ext cx="3530836" cy="0"/>
            </a:xfrm>
            <a:prstGeom prst="line">
              <a:avLst/>
            </a:prstGeom>
            <a:ln w="127000">
              <a:headEnd type="non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flipH="1">
              <a:off x="3812120" y="4564000"/>
              <a:ext cx="5398992" cy="3443"/>
            </a:xfrm>
            <a:prstGeom prst="line">
              <a:avLst/>
            </a:prstGeom>
            <a:ln w="127000">
              <a:headEnd type="none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3" name="그룹 152"/>
          <p:cNvGrpSpPr/>
          <p:nvPr/>
        </p:nvGrpSpPr>
        <p:grpSpPr>
          <a:xfrm>
            <a:off x="5737359" y="1759089"/>
            <a:ext cx="2259816" cy="1652910"/>
            <a:chOff x="5737359" y="1759089"/>
            <a:chExt cx="2259816" cy="1652910"/>
          </a:xfrm>
        </p:grpSpPr>
        <p:sp>
          <p:nvSpPr>
            <p:cNvPr id="104" name="TextBox 2094"/>
            <p:cNvSpPr txBox="1"/>
            <p:nvPr/>
          </p:nvSpPr>
          <p:spPr>
            <a:xfrm>
              <a:off x="5737359" y="1759089"/>
              <a:ext cx="2259816" cy="82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  <a:defRPr/>
              </a:pPr>
              <a:r>
                <a:rPr lang="ko-KR" altLang="en-US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나눔바른고딕" panose="020B0603020101020101" pitchFamily="50" charset="-127"/>
                </a:rPr>
                <a:t> </a:t>
              </a: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나눔바른고딕" panose="020B0603020101020101" pitchFamily="50" charset="-127"/>
                </a:rPr>
                <a:t>Initiated development of Korean version of  ‘SMIS; SARPs Management &amp; Implementation System’</a:t>
              </a:r>
            </a:p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  <a:defRPr/>
              </a:pPr>
              <a:endParaRPr lang="en-US" altLang="ko-KR" sz="9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나눔바른고딕" panose="020B0603020101020101" pitchFamily="50" charset="-127"/>
              </a:endParaRPr>
            </a:p>
          </p:txBody>
        </p:sp>
        <p:grpSp>
          <p:nvGrpSpPr>
            <p:cNvPr id="111" name="그룹 110"/>
            <p:cNvGrpSpPr/>
            <p:nvPr/>
          </p:nvGrpSpPr>
          <p:grpSpPr>
            <a:xfrm>
              <a:off x="6032926" y="2418988"/>
              <a:ext cx="1578769" cy="340655"/>
              <a:chOff x="3777288" y="2050306"/>
              <a:chExt cx="1578769" cy="340655"/>
            </a:xfrm>
          </p:grpSpPr>
          <p:sp>
            <p:nvSpPr>
              <p:cNvPr id="112" name="모서리가 둥근 직사각형 111"/>
              <p:cNvSpPr/>
              <p:nvPr/>
            </p:nvSpPr>
            <p:spPr>
              <a:xfrm>
                <a:off x="3777288" y="2050306"/>
                <a:ext cx="1578769" cy="3406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959777" y="2089828"/>
                <a:ext cx="1213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Developed ‘SMIS’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4" name="그룹 123"/>
            <p:cNvGrpSpPr/>
            <p:nvPr/>
          </p:nvGrpSpPr>
          <p:grpSpPr>
            <a:xfrm>
              <a:off x="6690655" y="2789191"/>
              <a:ext cx="270767" cy="270767"/>
              <a:chOff x="428529" y="2024063"/>
              <a:chExt cx="297844" cy="297844"/>
            </a:xfrm>
          </p:grpSpPr>
          <p:sp>
            <p:nvSpPr>
              <p:cNvPr id="125" name="눈물 방울 124"/>
              <p:cNvSpPr/>
              <p:nvPr/>
            </p:nvSpPr>
            <p:spPr>
              <a:xfrm rot="8100000">
                <a:off x="428529" y="2024063"/>
                <a:ext cx="297844" cy="297844"/>
              </a:xfrm>
              <a:prstGeom prst="teardrop">
                <a:avLst>
                  <a:gd name="adj" fmla="val 131282"/>
                </a:avLst>
              </a:prstGeom>
              <a:solidFill>
                <a:srgbClr val="FF3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6" name="타원 125"/>
              <p:cNvSpPr/>
              <p:nvPr/>
            </p:nvSpPr>
            <p:spPr>
              <a:xfrm>
                <a:off x="489607" y="2081284"/>
                <a:ext cx="175689" cy="1756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133" name="Rectangle 3"/>
            <p:cNvSpPr txBox="1">
              <a:spLocks noChangeArrowheads="1"/>
            </p:cNvSpPr>
            <p:nvPr/>
          </p:nvSpPr>
          <p:spPr bwMode="auto">
            <a:xfrm>
              <a:off x="6353168" y="3218100"/>
              <a:ext cx="938284" cy="19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en-US" altLang="ko-KR" sz="1400" b="1" dirty="0">
                  <a:solidFill>
                    <a:srgbClr val="FF3958"/>
                  </a:solidFill>
                  <a:latin typeface="+mn-lt"/>
                  <a:ea typeface="Tahoma" panose="020B0604030504040204" pitchFamily="34" charset="0"/>
                  <a:cs typeface="Arial" panose="020B0604020202020204" pitchFamily="34" charset="0"/>
                </a:rPr>
                <a:t>2006</a:t>
              </a:r>
            </a:p>
          </p:txBody>
        </p:sp>
      </p:grpSp>
      <p:grpSp>
        <p:nvGrpSpPr>
          <p:cNvPr id="154" name="그룹 153"/>
          <p:cNvGrpSpPr/>
          <p:nvPr/>
        </p:nvGrpSpPr>
        <p:grpSpPr>
          <a:xfrm>
            <a:off x="2987535" y="1525693"/>
            <a:ext cx="2389527" cy="1891422"/>
            <a:chOff x="2987535" y="1525693"/>
            <a:chExt cx="2389527" cy="1891422"/>
          </a:xfrm>
        </p:grpSpPr>
        <p:sp>
          <p:nvSpPr>
            <p:cNvPr id="106" name="직사각형 105"/>
            <p:cNvSpPr/>
            <p:nvPr/>
          </p:nvSpPr>
          <p:spPr bwMode="auto">
            <a:xfrm>
              <a:off x="2987535" y="1525693"/>
              <a:ext cx="2389527" cy="885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나눔바른고딕" panose="020B0603020101020101" pitchFamily="50" charset="-127"/>
                </a:rPr>
                <a:t>Initiated development of ‘TOMS’</a:t>
              </a:r>
            </a:p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나눔바른고딕" panose="020B0603020101020101" pitchFamily="50" charset="-127"/>
                </a:rPr>
                <a:t>Released English version of ‘SMIS’</a:t>
              </a:r>
            </a:p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나눔바른고딕" panose="020B0603020101020101" pitchFamily="50" charset="-127"/>
                </a:rPr>
                <a:t>Opened helpdesk webpage service to assist member states using SMIS and TOMS</a:t>
              </a:r>
              <a:endParaRPr lang="ko-KR" alt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나눔바른고딕" panose="020B0603020101020101" pitchFamily="50" charset="-127"/>
              </a:endParaRPr>
            </a:p>
          </p:txBody>
        </p:sp>
        <p:grpSp>
          <p:nvGrpSpPr>
            <p:cNvPr id="110" name="그룹 109"/>
            <p:cNvGrpSpPr/>
            <p:nvPr/>
          </p:nvGrpSpPr>
          <p:grpSpPr>
            <a:xfrm>
              <a:off x="3364862" y="2372732"/>
              <a:ext cx="1578769" cy="430887"/>
              <a:chOff x="3777288" y="2005938"/>
              <a:chExt cx="1578769" cy="430887"/>
            </a:xfrm>
          </p:grpSpPr>
          <p:sp>
            <p:nvSpPr>
              <p:cNvPr id="109" name="모서리가 둥근 직사각형 108"/>
              <p:cNvSpPr/>
              <p:nvPr/>
            </p:nvSpPr>
            <p:spPr>
              <a:xfrm>
                <a:off x="3777288" y="2050306"/>
                <a:ext cx="1578769" cy="3406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930125" y="2005938"/>
                <a:ext cx="127310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ENG Ver. of SMIS</a:t>
                </a:r>
              </a:p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Developed ‘TOMS’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3" name="그룹 122"/>
            <p:cNvGrpSpPr/>
            <p:nvPr/>
          </p:nvGrpSpPr>
          <p:grpSpPr>
            <a:xfrm>
              <a:off x="4020687" y="2789192"/>
              <a:ext cx="270767" cy="270767"/>
              <a:chOff x="428529" y="2024063"/>
              <a:chExt cx="297844" cy="297844"/>
            </a:xfrm>
          </p:grpSpPr>
          <p:sp>
            <p:nvSpPr>
              <p:cNvPr id="121" name="눈물 방울 120"/>
              <p:cNvSpPr/>
              <p:nvPr/>
            </p:nvSpPr>
            <p:spPr>
              <a:xfrm rot="8100000">
                <a:off x="428529" y="2024063"/>
                <a:ext cx="297844" cy="297844"/>
              </a:xfrm>
              <a:prstGeom prst="teardrop">
                <a:avLst>
                  <a:gd name="adj" fmla="val 131282"/>
                </a:avLst>
              </a:prstGeom>
              <a:solidFill>
                <a:srgbClr val="FF3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2" name="타원 121"/>
              <p:cNvSpPr/>
              <p:nvPr/>
            </p:nvSpPr>
            <p:spPr>
              <a:xfrm>
                <a:off x="489607" y="2081284"/>
                <a:ext cx="175689" cy="1756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134" name="Rectangle 3"/>
            <p:cNvSpPr txBox="1">
              <a:spLocks noChangeArrowheads="1"/>
            </p:cNvSpPr>
            <p:nvPr/>
          </p:nvSpPr>
          <p:spPr bwMode="auto">
            <a:xfrm>
              <a:off x="3686928" y="3223216"/>
              <a:ext cx="938284" cy="19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en-US" altLang="ko-KR" sz="1400" b="1" dirty="0">
                  <a:solidFill>
                    <a:srgbClr val="FF3958"/>
                  </a:solidFill>
                  <a:latin typeface="+mn-lt"/>
                  <a:ea typeface="Tahoma" panose="020B0604030504040204" pitchFamily="34" charset="0"/>
                  <a:cs typeface="Arial" panose="020B0604020202020204" pitchFamily="34" charset="0"/>
                </a:rPr>
                <a:t>2009</a:t>
              </a:r>
            </a:p>
          </p:txBody>
        </p:sp>
      </p:grpSp>
      <p:grpSp>
        <p:nvGrpSpPr>
          <p:cNvPr id="152" name="그룹 151"/>
          <p:cNvGrpSpPr/>
          <p:nvPr/>
        </p:nvGrpSpPr>
        <p:grpSpPr>
          <a:xfrm>
            <a:off x="4585252" y="4186833"/>
            <a:ext cx="2295782" cy="2277790"/>
            <a:chOff x="4853700" y="4186833"/>
            <a:chExt cx="2295782" cy="2277790"/>
          </a:xfrm>
        </p:grpSpPr>
        <p:sp>
          <p:nvSpPr>
            <p:cNvPr id="107" name="직사각형 106"/>
            <p:cNvSpPr/>
            <p:nvPr/>
          </p:nvSpPr>
          <p:spPr bwMode="auto">
            <a:xfrm>
              <a:off x="4853700" y="5182734"/>
              <a:ext cx="2295782" cy="128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나눔바른고딕" panose="020B0603020101020101" pitchFamily="50" charset="-127"/>
                </a:rPr>
                <a:t>Renewed TOMS to SOMS</a:t>
              </a:r>
            </a:p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나눔바른고딕" panose="020B0603020101020101" pitchFamily="50" charset="-127"/>
                </a:rPr>
                <a:t>Updated SMIS for preparing for ICAO USOAP CMA</a:t>
              </a:r>
            </a:p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나눔바른고딕" panose="020B0603020101020101" pitchFamily="50" charset="-127"/>
                </a:rPr>
                <a:t>Continued distribution and started remote assistance</a:t>
              </a:r>
            </a:p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나눔바른고딕" panose="020B0603020101020101" pitchFamily="50" charset="-127"/>
                </a:rPr>
                <a:t> Released Promotion Video and brochure</a:t>
              </a:r>
              <a:endParaRPr lang="ko-KR" alt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나눔바른고딕" panose="020B0603020101020101" pitchFamily="50" charset="-127"/>
              </a:endParaRPr>
            </a:p>
          </p:txBody>
        </p:sp>
        <p:grpSp>
          <p:nvGrpSpPr>
            <p:cNvPr id="118" name="그룹 117"/>
            <p:cNvGrpSpPr/>
            <p:nvPr/>
          </p:nvGrpSpPr>
          <p:grpSpPr>
            <a:xfrm>
              <a:off x="5197398" y="4772263"/>
              <a:ext cx="1578769" cy="430887"/>
              <a:chOff x="3777288" y="1997549"/>
              <a:chExt cx="1578769" cy="430887"/>
            </a:xfrm>
          </p:grpSpPr>
          <p:sp>
            <p:nvSpPr>
              <p:cNvPr id="119" name="모서리가 둥근 직사각형 118"/>
              <p:cNvSpPr/>
              <p:nvPr/>
            </p:nvSpPr>
            <p:spPr>
              <a:xfrm>
                <a:off x="3777288" y="2050306"/>
                <a:ext cx="1578769" cy="3406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4023900" y="1997549"/>
                <a:ext cx="108555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SMIS for CMA</a:t>
                </a:r>
              </a:p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TOMS to SOMS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0" name="그룹 129"/>
            <p:cNvGrpSpPr/>
            <p:nvPr/>
          </p:nvGrpSpPr>
          <p:grpSpPr>
            <a:xfrm>
              <a:off x="5851398" y="4186833"/>
              <a:ext cx="270767" cy="270767"/>
              <a:chOff x="428529" y="2024063"/>
              <a:chExt cx="297844" cy="297844"/>
            </a:xfrm>
          </p:grpSpPr>
          <p:sp>
            <p:nvSpPr>
              <p:cNvPr id="131" name="눈물 방울 130"/>
              <p:cNvSpPr/>
              <p:nvPr/>
            </p:nvSpPr>
            <p:spPr>
              <a:xfrm rot="8100000">
                <a:off x="428529" y="2024063"/>
                <a:ext cx="297844" cy="297844"/>
              </a:xfrm>
              <a:prstGeom prst="teardrop">
                <a:avLst>
                  <a:gd name="adj" fmla="val 131282"/>
                </a:avLst>
              </a:prstGeom>
              <a:solidFill>
                <a:srgbClr val="FF3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32" name="타원 131"/>
              <p:cNvSpPr/>
              <p:nvPr/>
            </p:nvSpPr>
            <p:spPr>
              <a:xfrm>
                <a:off x="489607" y="2081284"/>
                <a:ext cx="175689" cy="1756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135" name="Rectangle 3"/>
            <p:cNvSpPr txBox="1">
              <a:spLocks noChangeArrowheads="1"/>
            </p:cNvSpPr>
            <p:nvPr/>
          </p:nvSpPr>
          <p:spPr bwMode="auto">
            <a:xfrm>
              <a:off x="5524130" y="4623908"/>
              <a:ext cx="938284" cy="19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en-US" altLang="ko-KR" sz="1400" b="1" dirty="0">
                  <a:solidFill>
                    <a:srgbClr val="FF3958"/>
                  </a:solidFill>
                  <a:latin typeface="+mn-lt"/>
                  <a:ea typeface="Tahoma" panose="020B0604030504040204" pitchFamily="34" charset="0"/>
                  <a:cs typeface="Arial" panose="020B0604020202020204" pitchFamily="34" charset="0"/>
                </a:rPr>
                <a:t>2011</a:t>
              </a:r>
            </a:p>
          </p:txBody>
        </p:sp>
      </p:grpSp>
      <p:grpSp>
        <p:nvGrpSpPr>
          <p:cNvPr id="151" name="그룹 150"/>
          <p:cNvGrpSpPr/>
          <p:nvPr/>
        </p:nvGrpSpPr>
        <p:grpSpPr>
          <a:xfrm>
            <a:off x="2090476" y="4063911"/>
            <a:ext cx="2455473" cy="1609023"/>
            <a:chOff x="2518612" y="4190340"/>
            <a:chExt cx="2455473" cy="1609023"/>
          </a:xfrm>
        </p:grpSpPr>
        <p:sp>
          <p:nvSpPr>
            <p:cNvPr id="105" name="TextBox 2094"/>
            <p:cNvSpPr txBox="1"/>
            <p:nvPr/>
          </p:nvSpPr>
          <p:spPr>
            <a:xfrm>
              <a:off x="2518612" y="5208432"/>
              <a:ext cx="2455473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  <a:defRPr sz="900" kern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Made SMIS&amp;TOMS package(English version, CD, manual etc. included) and distributes to member states.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grpSp>
          <p:nvGrpSpPr>
            <p:cNvPr id="114" name="그룹 113"/>
            <p:cNvGrpSpPr/>
            <p:nvPr/>
          </p:nvGrpSpPr>
          <p:grpSpPr>
            <a:xfrm>
              <a:off x="2828554" y="4827477"/>
              <a:ext cx="1578769" cy="340655"/>
              <a:chOff x="3777288" y="2050306"/>
              <a:chExt cx="1578769" cy="340655"/>
            </a:xfrm>
          </p:grpSpPr>
          <p:sp>
            <p:nvSpPr>
              <p:cNvPr id="115" name="모서리가 둥근 직사각형 114"/>
              <p:cNvSpPr/>
              <p:nvPr/>
            </p:nvSpPr>
            <p:spPr>
              <a:xfrm>
                <a:off x="3777288" y="2050306"/>
                <a:ext cx="1578769" cy="3406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124086" y="2089828"/>
                <a:ext cx="8851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Distribution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7" name="그룹 126"/>
            <p:cNvGrpSpPr/>
            <p:nvPr/>
          </p:nvGrpSpPr>
          <p:grpSpPr>
            <a:xfrm>
              <a:off x="3482554" y="4190340"/>
              <a:ext cx="270767" cy="270767"/>
              <a:chOff x="428529" y="2024063"/>
              <a:chExt cx="297844" cy="297844"/>
            </a:xfrm>
          </p:grpSpPr>
          <p:sp>
            <p:nvSpPr>
              <p:cNvPr id="128" name="눈물 방울 127"/>
              <p:cNvSpPr/>
              <p:nvPr/>
            </p:nvSpPr>
            <p:spPr>
              <a:xfrm rot="8100000">
                <a:off x="428529" y="2024063"/>
                <a:ext cx="297844" cy="297844"/>
              </a:xfrm>
              <a:prstGeom prst="teardrop">
                <a:avLst>
                  <a:gd name="adj" fmla="val 131282"/>
                </a:avLst>
              </a:prstGeom>
              <a:solidFill>
                <a:srgbClr val="FF3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29" name="타원 128"/>
              <p:cNvSpPr/>
              <p:nvPr/>
            </p:nvSpPr>
            <p:spPr>
              <a:xfrm>
                <a:off x="489607" y="2081284"/>
                <a:ext cx="175689" cy="1756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136" name="Rectangle 3"/>
            <p:cNvSpPr txBox="1">
              <a:spLocks noChangeArrowheads="1"/>
            </p:cNvSpPr>
            <p:nvPr/>
          </p:nvSpPr>
          <p:spPr bwMode="auto">
            <a:xfrm>
              <a:off x="3152112" y="4619189"/>
              <a:ext cx="938284" cy="19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en-US" altLang="ko-KR" sz="1400" b="1" dirty="0">
                  <a:solidFill>
                    <a:srgbClr val="FF3958"/>
                  </a:solidFill>
                  <a:latin typeface="+mn-lt"/>
                  <a:ea typeface="Tahoma" panose="020B0604030504040204" pitchFamily="34" charset="0"/>
                  <a:cs typeface="Arial" panose="020B0604020202020204" pitchFamily="34" charset="0"/>
                </a:rPr>
                <a:t>2010</a:t>
              </a:r>
            </a:p>
          </p:txBody>
        </p:sp>
      </p:grpSp>
      <p:grpSp>
        <p:nvGrpSpPr>
          <p:cNvPr id="142" name="그룹 141"/>
          <p:cNvGrpSpPr/>
          <p:nvPr/>
        </p:nvGrpSpPr>
        <p:grpSpPr>
          <a:xfrm>
            <a:off x="6917889" y="4196357"/>
            <a:ext cx="2158571" cy="1822947"/>
            <a:chOff x="890600" y="4204771"/>
            <a:chExt cx="2158571" cy="1822947"/>
          </a:xfrm>
        </p:grpSpPr>
        <p:grpSp>
          <p:nvGrpSpPr>
            <p:cNvPr id="143" name="그룹 142"/>
            <p:cNvGrpSpPr/>
            <p:nvPr/>
          </p:nvGrpSpPr>
          <p:grpSpPr>
            <a:xfrm flipH="1">
              <a:off x="1188593" y="4805844"/>
              <a:ext cx="1587843" cy="430887"/>
              <a:chOff x="3768214" y="2013192"/>
              <a:chExt cx="1587843" cy="430887"/>
            </a:xfrm>
          </p:grpSpPr>
          <p:sp>
            <p:nvSpPr>
              <p:cNvPr id="149" name="모서리가 둥근 직사각형 148"/>
              <p:cNvSpPr/>
              <p:nvPr/>
            </p:nvSpPr>
            <p:spPr>
              <a:xfrm>
                <a:off x="3777288" y="2050306"/>
                <a:ext cx="1578769" cy="3406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768214" y="2013192"/>
                <a:ext cx="15295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Data Exchange Module</a:t>
                </a:r>
              </a:p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(Phase 1)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4" name="그룹 143"/>
            <p:cNvGrpSpPr/>
            <p:nvPr/>
          </p:nvGrpSpPr>
          <p:grpSpPr>
            <a:xfrm flipH="1">
              <a:off x="1842595" y="4204771"/>
              <a:ext cx="270767" cy="270767"/>
              <a:chOff x="428529" y="2024063"/>
              <a:chExt cx="297844" cy="297844"/>
            </a:xfrm>
          </p:grpSpPr>
          <p:sp>
            <p:nvSpPr>
              <p:cNvPr id="147" name="눈물 방울 146"/>
              <p:cNvSpPr/>
              <p:nvPr/>
            </p:nvSpPr>
            <p:spPr>
              <a:xfrm rot="8100000">
                <a:off x="428529" y="2024063"/>
                <a:ext cx="297844" cy="297844"/>
              </a:xfrm>
              <a:prstGeom prst="teardrop">
                <a:avLst>
                  <a:gd name="adj" fmla="val 131282"/>
                </a:avLst>
              </a:prstGeom>
              <a:solidFill>
                <a:srgbClr val="FF3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48" name="타원 147"/>
              <p:cNvSpPr/>
              <p:nvPr/>
            </p:nvSpPr>
            <p:spPr>
              <a:xfrm>
                <a:off x="489607" y="2081284"/>
                <a:ext cx="175689" cy="1756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145" name="Rectangle 3"/>
            <p:cNvSpPr txBox="1">
              <a:spLocks noChangeArrowheads="1"/>
            </p:cNvSpPr>
            <p:nvPr/>
          </p:nvSpPr>
          <p:spPr bwMode="auto">
            <a:xfrm flipH="1">
              <a:off x="1502346" y="4641846"/>
              <a:ext cx="938284" cy="19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en-US" altLang="ko-KR" sz="1400" b="1" dirty="0">
                  <a:solidFill>
                    <a:srgbClr val="FF3958"/>
                  </a:solidFill>
                  <a:latin typeface="+mn-lt"/>
                  <a:ea typeface="Tahoma" panose="020B0604030504040204" pitchFamily="34" charset="0"/>
                  <a:cs typeface="Arial" panose="020B0604020202020204" pitchFamily="34" charset="0"/>
                </a:rPr>
                <a:t>2012</a:t>
              </a:r>
            </a:p>
          </p:txBody>
        </p:sp>
        <p:sp>
          <p:nvSpPr>
            <p:cNvPr id="146" name="TextBox 2094"/>
            <p:cNvSpPr txBox="1"/>
            <p:nvPr/>
          </p:nvSpPr>
          <p:spPr>
            <a:xfrm>
              <a:off x="890600" y="5206468"/>
              <a:ext cx="2158571" cy="82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  <a:defRPr sz="9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en-US" altLang="ko-KR" dirty="0">
                  <a:latin typeface="+mn-lt"/>
                </a:rPr>
                <a:t>Initiated development of Data Exchange module with ICAO OLF</a:t>
              </a:r>
            </a:p>
            <a:p>
              <a:r>
                <a:rPr lang="en-US" altLang="ko-KR" dirty="0">
                  <a:latin typeface="+mn-lt"/>
                </a:rPr>
                <a:t>1</a:t>
              </a:r>
              <a:r>
                <a:rPr lang="en-US" altLang="ko-KR" baseline="30000" dirty="0">
                  <a:latin typeface="+mn-lt"/>
                </a:rPr>
                <a:t>st</a:t>
              </a:r>
              <a:r>
                <a:rPr lang="en-US" altLang="ko-KR" dirty="0">
                  <a:latin typeface="+mn-lt"/>
                </a:rPr>
                <a:t> workshop for SMIS and SOMS for 12 member states in Korea</a:t>
              </a:r>
              <a:endParaRPr lang="ko-KR" altLang="en-US" dirty="0">
                <a:latin typeface="+mn-lt"/>
              </a:endParaRPr>
            </a:p>
          </p:txBody>
        </p:sp>
      </p:grp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2494250" y="274451"/>
            <a:ext cx="5168245" cy="2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 IT Development Cooperation</a:t>
            </a: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2494251" y="536882"/>
            <a:ext cx="6325899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History</a:t>
            </a:r>
          </a:p>
        </p:txBody>
      </p:sp>
      <p:sp>
        <p:nvSpPr>
          <p:cNvPr id="66" name="직각 삼각형 65"/>
          <p:cNvSpPr/>
          <p:nvPr/>
        </p:nvSpPr>
        <p:spPr>
          <a:xfrm rot="5400000">
            <a:off x="2093433" y="124392"/>
            <a:ext cx="453410" cy="45932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7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91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그림 1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37" y="3158969"/>
            <a:ext cx="6186929" cy="146901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 t="-427" r="47989" b="427"/>
          <a:stretch/>
        </p:blipFill>
        <p:spPr>
          <a:xfrm flipH="1">
            <a:off x="6206067" y="-70747"/>
            <a:ext cx="2941718" cy="6930538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2383973" y="2870321"/>
            <a:ext cx="1946894" cy="2273108"/>
            <a:chOff x="2694366" y="2870321"/>
            <a:chExt cx="1946894" cy="2273108"/>
          </a:xfrm>
        </p:grpSpPr>
        <p:sp>
          <p:nvSpPr>
            <p:cNvPr id="48" name="TextBox 2094"/>
            <p:cNvSpPr txBox="1"/>
            <p:nvPr/>
          </p:nvSpPr>
          <p:spPr>
            <a:xfrm flipH="1">
              <a:off x="2728832" y="3861540"/>
              <a:ext cx="1912428" cy="1281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Developed with Java service</a:t>
              </a:r>
            </a:p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Upgraded ICAO OLF-SMIS data exchange UI</a:t>
              </a:r>
            </a:p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Renewed Helpdesk UI</a:t>
              </a:r>
            </a:p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  <a:defRPr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Alert service for SOMS duty assignment</a:t>
              </a:r>
              <a:endParaRPr lang="ko-KR" alt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53" name="그룹 52"/>
            <p:cNvGrpSpPr/>
            <p:nvPr/>
          </p:nvGrpSpPr>
          <p:grpSpPr>
            <a:xfrm flipH="1">
              <a:off x="2694366" y="3508087"/>
              <a:ext cx="1578769" cy="340655"/>
              <a:chOff x="3777288" y="2050306"/>
              <a:chExt cx="1578769" cy="340655"/>
            </a:xfrm>
          </p:grpSpPr>
          <p:sp>
            <p:nvSpPr>
              <p:cNvPr id="79" name="모서리가 둥근 직사각형 78"/>
              <p:cNvSpPr/>
              <p:nvPr/>
            </p:nvSpPr>
            <p:spPr>
              <a:xfrm>
                <a:off x="3777288" y="2050306"/>
                <a:ext cx="1578769" cy="3406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940536" y="2089129"/>
                <a:ext cx="125226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SMIS JAVA service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 flipH="1">
              <a:off x="3344639" y="2870321"/>
              <a:ext cx="270767" cy="270767"/>
              <a:chOff x="428529" y="2024063"/>
              <a:chExt cx="297844" cy="297844"/>
            </a:xfrm>
          </p:grpSpPr>
          <p:sp>
            <p:nvSpPr>
              <p:cNvPr id="71" name="눈물 방울 70"/>
              <p:cNvSpPr/>
              <p:nvPr/>
            </p:nvSpPr>
            <p:spPr>
              <a:xfrm rot="8100000">
                <a:off x="428529" y="2024063"/>
                <a:ext cx="297844" cy="297844"/>
              </a:xfrm>
              <a:prstGeom prst="teardrop">
                <a:avLst>
                  <a:gd name="adj" fmla="val 131282"/>
                </a:avLst>
              </a:prstGeom>
              <a:solidFill>
                <a:srgbClr val="FF3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72" name="타원 71"/>
              <p:cNvSpPr/>
              <p:nvPr/>
            </p:nvSpPr>
            <p:spPr>
              <a:xfrm>
                <a:off x="489607" y="2081284"/>
                <a:ext cx="175689" cy="1756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63" name="Rectangle 3"/>
            <p:cNvSpPr txBox="1">
              <a:spLocks noChangeArrowheads="1"/>
            </p:cNvSpPr>
            <p:nvPr/>
          </p:nvSpPr>
          <p:spPr bwMode="auto">
            <a:xfrm flipH="1">
              <a:off x="3014609" y="3299230"/>
              <a:ext cx="938284" cy="19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en-US" altLang="ko-KR" sz="1400" b="1" dirty="0">
                  <a:solidFill>
                    <a:srgbClr val="FF395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2017</a:t>
              </a: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25465" y="1906649"/>
            <a:ext cx="2312705" cy="1467617"/>
            <a:chOff x="4799871" y="1797544"/>
            <a:chExt cx="2312705" cy="1467617"/>
          </a:xfrm>
        </p:grpSpPr>
        <p:sp>
          <p:nvSpPr>
            <p:cNvPr id="50" name="직사각형 49"/>
            <p:cNvSpPr/>
            <p:nvPr/>
          </p:nvSpPr>
          <p:spPr bwMode="auto">
            <a:xfrm flipH="1">
              <a:off x="4799871" y="1797544"/>
              <a:ext cx="2312705" cy="655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Stabilized Data Exchange Module between ICAO OLF and SMIS </a:t>
              </a:r>
            </a:p>
            <a:p>
              <a: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</a:pPr>
              <a:r>
                <a:rPr lang="en-US" altLang="ko-KR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Alert service for SMIS duty assignment</a:t>
              </a:r>
              <a:endParaRPr lang="ko-KR" altLang="en-US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52" name="그룹 51"/>
            <p:cNvGrpSpPr/>
            <p:nvPr/>
          </p:nvGrpSpPr>
          <p:grpSpPr>
            <a:xfrm flipH="1">
              <a:off x="5077204" y="2448233"/>
              <a:ext cx="1578769" cy="430887"/>
              <a:chOff x="3777288" y="2014327"/>
              <a:chExt cx="1578769" cy="430887"/>
            </a:xfrm>
          </p:grpSpPr>
          <p:sp>
            <p:nvSpPr>
              <p:cNvPr id="81" name="모서리가 둥근 직사각형 80"/>
              <p:cNvSpPr/>
              <p:nvPr/>
            </p:nvSpPr>
            <p:spPr>
              <a:xfrm>
                <a:off x="3777288" y="2050306"/>
                <a:ext cx="1578769" cy="3406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801876" y="2014327"/>
                <a:ext cx="15295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Data Exchange Module</a:t>
                </a:r>
              </a:p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(Phase 3)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그룹 55"/>
            <p:cNvGrpSpPr/>
            <p:nvPr/>
          </p:nvGrpSpPr>
          <p:grpSpPr>
            <a:xfrm flipH="1">
              <a:off x="5729381" y="2856304"/>
              <a:ext cx="270767" cy="270767"/>
              <a:chOff x="428529" y="2024063"/>
              <a:chExt cx="297844" cy="297844"/>
            </a:xfrm>
          </p:grpSpPr>
          <p:sp>
            <p:nvSpPr>
              <p:cNvPr id="73" name="눈물 방울 72"/>
              <p:cNvSpPr/>
              <p:nvPr/>
            </p:nvSpPr>
            <p:spPr>
              <a:xfrm rot="8100000">
                <a:off x="428529" y="2024063"/>
                <a:ext cx="297844" cy="297844"/>
              </a:xfrm>
              <a:prstGeom prst="teardrop">
                <a:avLst>
                  <a:gd name="adj" fmla="val 131282"/>
                </a:avLst>
              </a:prstGeom>
              <a:solidFill>
                <a:srgbClr val="FF3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74" name="타원 73"/>
              <p:cNvSpPr/>
              <p:nvPr/>
            </p:nvSpPr>
            <p:spPr>
              <a:xfrm>
                <a:off x="489607" y="2081284"/>
                <a:ext cx="175689" cy="1756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64" name="Rectangle 3"/>
            <p:cNvSpPr txBox="1">
              <a:spLocks noChangeArrowheads="1"/>
            </p:cNvSpPr>
            <p:nvPr/>
          </p:nvSpPr>
          <p:spPr bwMode="auto">
            <a:xfrm flipH="1">
              <a:off x="5213447" y="3071262"/>
              <a:ext cx="640860" cy="19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en-US" altLang="ko-KR" sz="1400" b="1" dirty="0">
                  <a:solidFill>
                    <a:srgbClr val="FF395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17231" y="4201563"/>
            <a:ext cx="1938071" cy="2350318"/>
            <a:chOff x="4002054" y="4208278"/>
            <a:chExt cx="1938071" cy="2350318"/>
          </a:xfrm>
        </p:grpSpPr>
        <p:sp>
          <p:nvSpPr>
            <p:cNvPr id="49" name="TextBox 2094"/>
            <p:cNvSpPr txBox="1"/>
            <p:nvPr/>
          </p:nvSpPr>
          <p:spPr>
            <a:xfrm flipH="1">
              <a:off x="4071968" y="5174627"/>
              <a:ext cx="1868157" cy="138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88900" indent="-88900" latinLnBrk="0">
                <a:lnSpc>
                  <a:spcPct val="120000"/>
                </a:lnSpc>
                <a:spcAft>
                  <a:spcPts val="500"/>
                </a:spcAft>
                <a:buFont typeface="Arial" pitchFamily="34" charset="0"/>
                <a:buChar char="•"/>
                <a:defRPr sz="900" kern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defRPr>
              </a:lvl1pPr>
            </a:lstStyle>
            <a:p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Upgrade SMIS &amp; SOMS</a:t>
              </a:r>
            </a:p>
            <a:p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Developed Data exchange module  between ICAO OLF and SMIS</a:t>
              </a:r>
            </a:p>
            <a:p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Developed Data exchange module between ICAO FAOSD and SOMS</a:t>
              </a:r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54" name="그룹 53"/>
            <p:cNvGrpSpPr/>
            <p:nvPr/>
          </p:nvGrpSpPr>
          <p:grpSpPr>
            <a:xfrm flipH="1">
              <a:off x="4002054" y="4801047"/>
              <a:ext cx="1578769" cy="430887"/>
              <a:chOff x="3777288" y="2005938"/>
              <a:chExt cx="1578769" cy="430887"/>
            </a:xfrm>
          </p:grpSpPr>
          <p:sp>
            <p:nvSpPr>
              <p:cNvPr id="77" name="모서리가 둥근 직사각형 76"/>
              <p:cNvSpPr/>
              <p:nvPr/>
            </p:nvSpPr>
            <p:spPr>
              <a:xfrm>
                <a:off x="3777288" y="2050306"/>
                <a:ext cx="1578769" cy="3406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805879" y="2005938"/>
                <a:ext cx="152157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Data Exchange module</a:t>
                </a:r>
              </a:p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(Phase 2)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 flipH="1">
              <a:off x="4656056" y="4208278"/>
              <a:ext cx="270767" cy="270767"/>
              <a:chOff x="428529" y="2024063"/>
              <a:chExt cx="297844" cy="297844"/>
            </a:xfrm>
          </p:grpSpPr>
          <p:sp>
            <p:nvSpPr>
              <p:cNvPr id="69" name="눈물 방울 68"/>
              <p:cNvSpPr/>
              <p:nvPr/>
            </p:nvSpPr>
            <p:spPr>
              <a:xfrm rot="8100000">
                <a:off x="428529" y="2024063"/>
                <a:ext cx="297844" cy="297844"/>
              </a:xfrm>
              <a:prstGeom prst="teardrop">
                <a:avLst>
                  <a:gd name="adj" fmla="val 131282"/>
                </a:avLst>
              </a:prstGeom>
              <a:solidFill>
                <a:srgbClr val="FF3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70" name="타원 69"/>
              <p:cNvSpPr/>
              <p:nvPr/>
            </p:nvSpPr>
            <p:spPr>
              <a:xfrm>
                <a:off x="489607" y="2081284"/>
                <a:ext cx="175689" cy="1756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66" name="Rectangle 3"/>
            <p:cNvSpPr txBox="1">
              <a:spLocks noChangeArrowheads="1"/>
            </p:cNvSpPr>
            <p:nvPr/>
          </p:nvSpPr>
          <p:spPr bwMode="auto">
            <a:xfrm flipH="1">
              <a:off x="4294421" y="4646962"/>
              <a:ext cx="938284" cy="19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en-US" altLang="ko-KR" sz="1400" b="1" dirty="0">
                  <a:solidFill>
                    <a:srgbClr val="FF395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2014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4010625" y="2500118"/>
            <a:ext cx="1578769" cy="993011"/>
            <a:chOff x="708148" y="2429716"/>
            <a:chExt cx="1578769" cy="993011"/>
          </a:xfrm>
        </p:grpSpPr>
        <p:grpSp>
          <p:nvGrpSpPr>
            <p:cNvPr id="104" name="그룹 103"/>
            <p:cNvGrpSpPr/>
            <p:nvPr/>
          </p:nvGrpSpPr>
          <p:grpSpPr>
            <a:xfrm flipH="1">
              <a:off x="708148" y="2429716"/>
              <a:ext cx="1578769" cy="340655"/>
              <a:chOff x="3777288" y="2050306"/>
              <a:chExt cx="1578769" cy="340655"/>
            </a:xfrm>
          </p:grpSpPr>
          <p:sp>
            <p:nvSpPr>
              <p:cNvPr id="105" name="모서리가 둥근 직사각형 104"/>
              <p:cNvSpPr/>
              <p:nvPr/>
            </p:nvSpPr>
            <p:spPr>
              <a:xfrm>
                <a:off x="3777288" y="2050306"/>
                <a:ext cx="1578769" cy="340655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4006259" y="2089828"/>
                <a:ext cx="112082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Advanced SMIS</a:t>
                </a:r>
                <a:r>
                  <a:rPr lang="ko-KR" altLang="en-US" sz="1100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grpSp>
          <p:nvGrpSpPr>
            <p:cNvPr id="107" name="그룹 106"/>
            <p:cNvGrpSpPr/>
            <p:nvPr/>
          </p:nvGrpSpPr>
          <p:grpSpPr>
            <a:xfrm flipH="1">
              <a:off x="1358421" y="2799919"/>
              <a:ext cx="270767" cy="270767"/>
              <a:chOff x="428529" y="2024063"/>
              <a:chExt cx="297844" cy="297844"/>
            </a:xfrm>
          </p:grpSpPr>
          <p:sp>
            <p:nvSpPr>
              <p:cNvPr id="108" name="눈물 방울 107"/>
              <p:cNvSpPr/>
              <p:nvPr/>
            </p:nvSpPr>
            <p:spPr>
              <a:xfrm rot="8100000">
                <a:off x="428529" y="2024063"/>
                <a:ext cx="297844" cy="297844"/>
              </a:xfrm>
              <a:prstGeom prst="teardrop">
                <a:avLst>
                  <a:gd name="adj" fmla="val 131282"/>
                </a:avLst>
              </a:prstGeom>
              <a:solidFill>
                <a:srgbClr val="FF39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  <p:sp>
            <p:nvSpPr>
              <p:cNvPr id="109" name="타원 108"/>
              <p:cNvSpPr/>
              <p:nvPr/>
            </p:nvSpPr>
            <p:spPr>
              <a:xfrm>
                <a:off x="489607" y="2081284"/>
                <a:ext cx="175689" cy="17568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/>
              </a:p>
            </p:txBody>
          </p:sp>
        </p:grpSp>
        <p:sp>
          <p:nvSpPr>
            <p:cNvPr id="110" name="Rectangle 3"/>
            <p:cNvSpPr txBox="1">
              <a:spLocks noChangeArrowheads="1"/>
            </p:cNvSpPr>
            <p:nvPr/>
          </p:nvSpPr>
          <p:spPr bwMode="auto">
            <a:xfrm flipH="1">
              <a:off x="1028391" y="3228828"/>
              <a:ext cx="938284" cy="19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en-US" altLang="ko-KR" sz="1400" b="1" dirty="0">
                  <a:solidFill>
                    <a:srgbClr val="FF395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</p:grpSp>
      <p:grpSp>
        <p:nvGrpSpPr>
          <p:cNvPr id="113" name="그룹 112"/>
          <p:cNvGrpSpPr/>
          <p:nvPr/>
        </p:nvGrpSpPr>
        <p:grpSpPr>
          <a:xfrm flipH="1">
            <a:off x="5168061" y="4132278"/>
            <a:ext cx="2568818" cy="2350484"/>
            <a:chOff x="974960" y="3246364"/>
            <a:chExt cx="2355789" cy="2155562"/>
          </a:xfrm>
        </p:grpSpPr>
        <p:sp>
          <p:nvSpPr>
            <p:cNvPr id="114" name="직사각형 113"/>
            <p:cNvSpPr/>
            <p:nvPr/>
          </p:nvSpPr>
          <p:spPr>
            <a:xfrm>
              <a:off x="2762480" y="3289996"/>
              <a:ext cx="334800" cy="333552"/>
            </a:xfrm>
            <a:prstGeom prst="rect">
              <a:avLst/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3171443" y="3246364"/>
              <a:ext cx="159306" cy="158712"/>
            </a:xfrm>
            <a:prstGeom prst="rect">
              <a:avLst/>
            </a:prstGeom>
            <a:solidFill>
              <a:srgbClr val="FF6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974960" y="3393282"/>
              <a:ext cx="2007651" cy="2008644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sp>
        <p:nvSpPr>
          <p:cNvPr id="51" name="TextBox 2094"/>
          <p:cNvSpPr txBox="1"/>
          <p:nvPr/>
        </p:nvSpPr>
        <p:spPr>
          <a:xfrm flipH="1">
            <a:off x="3886560" y="1516408"/>
            <a:ext cx="1826901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 latinLnBrk="0">
              <a:lnSpc>
                <a:spcPct val="120000"/>
              </a:lnSpc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US" altLang="ko-KR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Upgrade ICAO OLF-SMIS data exchange module upon ICAO OLF’s upgrade</a:t>
            </a:r>
          </a:p>
          <a:p>
            <a:pPr marL="88900" indent="-88900" latinLnBrk="0">
              <a:lnSpc>
                <a:spcPct val="120000"/>
              </a:lnSpc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US" altLang="ko-KR" sz="9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Develop Attachment Management function</a:t>
            </a: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508277" y="274451"/>
            <a:ext cx="5168245" cy="2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 IT Development Cooperation</a:t>
            </a:r>
          </a:p>
        </p:txBody>
      </p:sp>
      <p:sp>
        <p:nvSpPr>
          <p:cNvPr id="67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8311872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History</a:t>
            </a:r>
          </a:p>
        </p:txBody>
      </p:sp>
      <p:sp>
        <p:nvSpPr>
          <p:cNvPr id="6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>
                <a:solidFill>
                  <a:schemeClr val="bg1"/>
                </a:solidFill>
              </a:rPr>
              <a:pPr algn="ctr"/>
              <a:t>38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12572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5983866" y="2213685"/>
            <a:ext cx="1756100" cy="2899183"/>
            <a:chOff x="6064005" y="2114289"/>
            <a:chExt cx="1846027" cy="3047657"/>
          </a:xfrm>
        </p:grpSpPr>
        <p:sp>
          <p:nvSpPr>
            <p:cNvPr id="32" name="Rectangle 3"/>
            <p:cNvSpPr txBox="1">
              <a:spLocks noChangeArrowheads="1"/>
            </p:cNvSpPr>
            <p:nvPr/>
          </p:nvSpPr>
          <p:spPr bwMode="auto">
            <a:xfrm>
              <a:off x="6064005" y="3342043"/>
              <a:ext cx="1685091" cy="181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US" altLang="ko-KR" sz="12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명조" pitchFamily="18" charset="-127"/>
                  <a:ea typeface="HY견명조" pitchFamily="18" charset="-127"/>
                  <a:cs typeface="Times New Roman" panose="02020603050405020304" pitchFamily="18" charset="0"/>
                </a:rPr>
                <a:t>Ⅳ</a:t>
              </a:r>
            </a:p>
          </p:txBody>
        </p:sp>
        <p:sp>
          <p:nvSpPr>
            <p:cNvPr id="33" name="Rectangle 3"/>
            <p:cNvSpPr txBox="1">
              <a:spLocks noChangeArrowheads="1"/>
            </p:cNvSpPr>
            <p:nvPr/>
          </p:nvSpPr>
          <p:spPr bwMode="auto">
            <a:xfrm rot="2700313">
              <a:off x="6613722" y="3177652"/>
              <a:ext cx="2359674" cy="232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600" b="1" dirty="0">
                  <a:solidFill>
                    <a:prstClr val="white">
                      <a:lumMod val="75000"/>
                    </a:prstClr>
                  </a:solidFill>
                  <a:latin typeface="+mj-ea"/>
                  <a:ea typeface="+mj-ea"/>
                  <a:cs typeface="Arial" panose="020B0604020202020204" pitchFamily="34" charset="0"/>
                </a:rPr>
                <a:t>Assistance Information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41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평행 사변형 20"/>
          <p:cNvSpPr/>
          <p:nvPr/>
        </p:nvSpPr>
        <p:spPr>
          <a:xfrm>
            <a:off x="2691926" y="-4350"/>
            <a:ext cx="6452074" cy="6862350"/>
          </a:xfrm>
          <a:prstGeom prst="parallelogram">
            <a:avLst>
              <a:gd name="adj" fmla="val 11495"/>
            </a:avLst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8" r="18718"/>
          <a:stretch/>
        </p:blipFill>
        <p:spPr>
          <a:xfrm>
            <a:off x="5529789" y="-4350"/>
            <a:ext cx="3707344" cy="6862350"/>
          </a:xfrm>
          <a:prstGeom prst="flowChartManualOperation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439715" y="1773238"/>
            <a:ext cx="4614491" cy="957949"/>
            <a:chOff x="439715" y="1773238"/>
            <a:chExt cx="4614491" cy="957949"/>
          </a:xfrm>
        </p:grpSpPr>
        <p:sp>
          <p:nvSpPr>
            <p:cNvPr id="23" name="speed"/>
            <p:cNvSpPr txBox="1">
              <a:spLocks noChangeArrowheads="1"/>
            </p:cNvSpPr>
            <p:nvPr/>
          </p:nvSpPr>
          <p:spPr bwMode="auto">
            <a:xfrm>
              <a:off x="439715" y="2398788"/>
              <a:ext cx="4614491" cy="33239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2400" b="1" dirty="0">
                  <a:solidFill>
                    <a:srgbClr val="FF395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SMIS is:</a:t>
              </a:r>
            </a:p>
          </p:txBody>
        </p:sp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439715" y="1773238"/>
              <a:ext cx="329408" cy="533280"/>
            </a:xfrm>
            <a:custGeom>
              <a:avLst/>
              <a:gdLst>
                <a:gd name="T0" fmla="*/ 278 w 597"/>
                <a:gd name="T1" fmla="*/ 933 h 968"/>
                <a:gd name="T2" fmla="*/ 237 w 597"/>
                <a:gd name="T3" fmla="*/ 927 h 968"/>
                <a:gd name="T4" fmla="*/ 315 w 597"/>
                <a:gd name="T5" fmla="*/ 968 h 968"/>
                <a:gd name="T6" fmla="*/ 321 w 597"/>
                <a:gd name="T7" fmla="*/ 927 h 968"/>
                <a:gd name="T8" fmla="*/ 597 w 597"/>
                <a:gd name="T9" fmla="*/ 298 h 968"/>
                <a:gd name="T10" fmla="*/ 186 w 597"/>
                <a:gd name="T11" fmla="*/ 21 h 968"/>
                <a:gd name="T12" fmla="*/ 298 w 597"/>
                <a:gd name="T13" fmla="*/ 35 h 968"/>
                <a:gd name="T14" fmla="*/ 430 w 597"/>
                <a:gd name="T15" fmla="*/ 527 h 968"/>
                <a:gd name="T16" fmla="*/ 421 w 597"/>
                <a:gd name="T17" fmla="*/ 610 h 968"/>
                <a:gd name="T18" fmla="*/ 176 w 597"/>
                <a:gd name="T19" fmla="*/ 532 h 968"/>
                <a:gd name="T20" fmla="*/ 35 w 597"/>
                <a:gd name="T21" fmla="*/ 298 h 968"/>
                <a:gd name="T22" fmla="*/ 70 w 597"/>
                <a:gd name="T23" fmla="*/ 106 h 968"/>
                <a:gd name="T24" fmla="*/ 141 w 597"/>
                <a:gd name="T25" fmla="*/ 552 h 968"/>
                <a:gd name="T26" fmla="*/ 116 w 597"/>
                <a:gd name="T27" fmla="*/ 610 h 968"/>
                <a:gd name="T28" fmla="*/ 141 w 597"/>
                <a:gd name="T29" fmla="*/ 645 h 968"/>
                <a:gd name="T30" fmla="*/ 116 w 597"/>
                <a:gd name="T31" fmla="*/ 674 h 968"/>
                <a:gd name="T32" fmla="*/ 141 w 597"/>
                <a:gd name="T33" fmla="*/ 709 h 968"/>
                <a:gd name="T34" fmla="*/ 116 w 597"/>
                <a:gd name="T35" fmla="*/ 738 h 968"/>
                <a:gd name="T36" fmla="*/ 141 w 597"/>
                <a:gd name="T37" fmla="*/ 773 h 968"/>
                <a:gd name="T38" fmla="*/ 116 w 597"/>
                <a:gd name="T39" fmla="*/ 801 h 968"/>
                <a:gd name="T40" fmla="*/ 148 w 597"/>
                <a:gd name="T41" fmla="*/ 837 h 968"/>
                <a:gd name="T42" fmla="*/ 401 w 597"/>
                <a:gd name="T43" fmla="*/ 912 h 968"/>
                <a:gd name="T44" fmla="*/ 481 w 597"/>
                <a:gd name="T45" fmla="*/ 837 h 968"/>
                <a:gd name="T46" fmla="*/ 456 w 597"/>
                <a:gd name="T47" fmla="*/ 801 h 968"/>
                <a:gd name="T48" fmla="*/ 481 w 597"/>
                <a:gd name="T49" fmla="*/ 773 h 968"/>
                <a:gd name="T50" fmla="*/ 456 w 597"/>
                <a:gd name="T51" fmla="*/ 738 h 968"/>
                <a:gd name="T52" fmla="*/ 481 w 597"/>
                <a:gd name="T53" fmla="*/ 709 h 968"/>
                <a:gd name="T54" fmla="*/ 456 w 597"/>
                <a:gd name="T55" fmla="*/ 674 h 968"/>
                <a:gd name="T56" fmla="*/ 481 w 597"/>
                <a:gd name="T57" fmla="*/ 645 h 968"/>
                <a:gd name="T58" fmla="*/ 456 w 597"/>
                <a:gd name="T59" fmla="*/ 610 h 968"/>
                <a:gd name="T60" fmla="*/ 597 w 597"/>
                <a:gd name="T61" fmla="*/ 298 h 968"/>
                <a:gd name="T62" fmla="*/ 209 w 597"/>
                <a:gd name="T63" fmla="*/ 877 h 968"/>
                <a:gd name="T64" fmla="*/ 407 w 597"/>
                <a:gd name="T65" fmla="*/ 837 h 968"/>
                <a:gd name="T66" fmla="*/ 421 w 597"/>
                <a:gd name="T67" fmla="*/ 801 h 968"/>
                <a:gd name="T68" fmla="*/ 176 w 597"/>
                <a:gd name="T69" fmla="*/ 773 h 968"/>
                <a:gd name="T70" fmla="*/ 421 w 597"/>
                <a:gd name="T71" fmla="*/ 801 h 968"/>
                <a:gd name="T72" fmla="*/ 176 w 597"/>
                <a:gd name="T73" fmla="*/ 738 h 968"/>
                <a:gd name="T74" fmla="*/ 421 w 597"/>
                <a:gd name="T75" fmla="*/ 709 h 968"/>
                <a:gd name="T76" fmla="*/ 421 w 597"/>
                <a:gd name="T77" fmla="*/ 674 h 968"/>
                <a:gd name="T78" fmla="*/ 176 w 597"/>
                <a:gd name="T79" fmla="*/ 645 h 968"/>
                <a:gd name="T80" fmla="*/ 421 w 597"/>
                <a:gd name="T81" fmla="*/ 674 h 968"/>
                <a:gd name="T82" fmla="*/ 356 w 597"/>
                <a:gd name="T83" fmla="*/ 297 h 968"/>
                <a:gd name="T84" fmla="*/ 298 w 597"/>
                <a:gd name="T85" fmla="*/ 170 h 968"/>
                <a:gd name="T86" fmla="*/ 238 w 597"/>
                <a:gd name="T87" fmla="*/ 294 h 968"/>
                <a:gd name="T88" fmla="*/ 375 w 597"/>
                <a:gd name="T89" fmla="*/ 410 h 968"/>
                <a:gd name="T90" fmla="*/ 340 w 597"/>
                <a:gd name="T91" fmla="*/ 246 h 968"/>
                <a:gd name="T92" fmla="*/ 318 w 597"/>
                <a:gd name="T93" fmla="*/ 284 h 968"/>
                <a:gd name="T94" fmla="*/ 260 w 597"/>
                <a:gd name="T95" fmla="*/ 375 h 968"/>
                <a:gd name="T96" fmla="*/ 269 w 597"/>
                <a:gd name="T97" fmla="*/ 276 h 968"/>
                <a:gd name="T98" fmla="*/ 298 w 597"/>
                <a:gd name="T99" fmla="*/ 205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7" h="968">
                  <a:moveTo>
                    <a:pt x="315" y="933"/>
                  </a:moveTo>
                  <a:cubicBezTo>
                    <a:pt x="278" y="933"/>
                    <a:pt x="278" y="933"/>
                    <a:pt x="278" y="933"/>
                  </a:cubicBezTo>
                  <a:cubicBezTo>
                    <a:pt x="275" y="933"/>
                    <a:pt x="272" y="930"/>
                    <a:pt x="272" y="927"/>
                  </a:cubicBezTo>
                  <a:cubicBezTo>
                    <a:pt x="237" y="927"/>
                    <a:pt x="237" y="927"/>
                    <a:pt x="237" y="927"/>
                  </a:cubicBezTo>
                  <a:cubicBezTo>
                    <a:pt x="237" y="950"/>
                    <a:pt x="255" y="968"/>
                    <a:pt x="278" y="968"/>
                  </a:cubicBezTo>
                  <a:cubicBezTo>
                    <a:pt x="315" y="968"/>
                    <a:pt x="315" y="968"/>
                    <a:pt x="315" y="968"/>
                  </a:cubicBezTo>
                  <a:cubicBezTo>
                    <a:pt x="338" y="968"/>
                    <a:pt x="356" y="950"/>
                    <a:pt x="356" y="927"/>
                  </a:cubicBezTo>
                  <a:cubicBezTo>
                    <a:pt x="321" y="927"/>
                    <a:pt x="321" y="927"/>
                    <a:pt x="321" y="927"/>
                  </a:cubicBezTo>
                  <a:cubicBezTo>
                    <a:pt x="321" y="930"/>
                    <a:pt x="318" y="933"/>
                    <a:pt x="315" y="933"/>
                  </a:cubicBezTo>
                  <a:close/>
                  <a:moveTo>
                    <a:pt x="597" y="298"/>
                  </a:moveTo>
                  <a:cubicBezTo>
                    <a:pt x="597" y="134"/>
                    <a:pt x="463" y="0"/>
                    <a:pt x="298" y="0"/>
                  </a:cubicBezTo>
                  <a:cubicBezTo>
                    <a:pt x="260" y="0"/>
                    <a:pt x="222" y="7"/>
                    <a:pt x="186" y="21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231" y="41"/>
                    <a:pt x="264" y="35"/>
                    <a:pt x="298" y="35"/>
                  </a:cubicBezTo>
                  <a:cubicBezTo>
                    <a:pt x="444" y="35"/>
                    <a:pt x="562" y="153"/>
                    <a:pt x="562" y="298"/>
                  </a:cubicBezTo>
                  <a:cubicBezTo>
                    <a:pt x="562" y="392"/>
                    <a:pt x="511" y="480"/>
                    <a:pt x="430" y="527"/>
                  </a:cubicBezTo>
                  <a:cubicBezTo>
                    <a:pt x="421" y="532"/>
                    <a:pt x="421" y="532"/>
                    <a:pt x="421" y="532"/>
                  </a:cubicBezTo>
                  <a:cubicBezTo>
                    <a:pt x="421" y="610"/>
                    <a:pt x="421" y="610"/>
                    <a:pt x="421" y="610"/>
                  </a:cubicBezTo>
                  <a:cubicBezTo>
                    <a:pt x="176" y="610"/>
                    <a:pt x="176" y="610"/>
                    <a:pt x="176" y="610"/>
                  </a:cubicBezTo>
                  <a:cubicBezTo>
                    <a:pt x="176" y="532"/>
                    <a:pt x="176" y="532"/>
                    <a:pt x="176" y="532"/>
                  </a:cubicBezTo>
                  <a:cubicBezTo>
                    <a:pt x="167" y="527"/>
                    <a:pt x="167" y="527"/>
                    <a:pt x="167" y="527"/>
                  </a:cubicBezTo>
                  <a:cubicBezTo>
                    <a:pt x="85" y="480"/>
                    <a:pt x="35" y="392"/>
                    <a:pt x="35" y="298"/>
                  </a:cubicBezTo>
                  <a:cubicBezTo>
                    <a:pt x="35" y="236"/>
                    <a:pt x="57" y="176"/>
                    <a:pt x="97" y="128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25" y="160"/>
                    <a:pt x="0" y="228"/>
                    <a:pt x="0" y="298"/>
                  </a:cubicBezTo>
                  <a:cubicBezTo>
                    <a:pt x="0" y="401"/>
                    <a:pt x="53" y="497"/>
                    <a:pt x="141" y="552"/>
                  </a:cubicBezTo>
                  <a:cubicBezTo>
                    <a:pt x="141" y="610"/>
                    <a:pt x="141" y="610"/>
                    <a:pt x="141" y="610"/>
                  </a:cubicBezTo>
                  <a:cubicBezTo>
                    <a:pt x="116" y="610"/>
                    <a:pt x="116" y="610"/>
                    <a:pt x="116" y="610"/>
                  </a:cubicBezTo>
                  <a:cubicBezTo>
                    <a:pt x="116" y="645"/>
                    <a:pt x="116" y="645"/>
                    <a:pt x="116" y="645"/>
                  </a:cubicBezTo>
                  <a:cubicBezTo>
                    <a:pt x="141" y="645"/>
                    <a:pt x="141" y="645"/>
                    <a:pt x="141" y="645"/>
                  </a:cubicBezTo>
                  <a:cubicBezTo>
                    <a:pt x="141" y="674"/>
                    <a:pt x="141" y="674"/>
                    <a:pt x="141" y="674"/>
                  </a:cubicBezTo>
                  <a:cubicBezTo>
                    <a:pt x="116" y="674"/>
                    <a:pt x="116" y="674"/>
                    <a:pt x="116" y="674"/>
                  </a:cubicBezTo>
                  <a:cubicBezTo>
                    <a:pt x="116" y="709"/>
                    <a:pt x="116" y="709"/>
                    <a:pt x="116" y="709"/>
                  </a:cubicBezTo>
                  <a:cubicBezTo>
                    <a:pt x="141" y="709"/>
                    <a:pt x="141" y="709"/>
                    <a:pt x="141" y="709"/>
                  </a:cubicBezTo>
                  <a:cubicBezTo>
                    <a:pt x="141" y="738"/>
                    <a:pt x="141" y="738"/>
                    <a:pt x="141" y="738"/>
                  </a:cubicBezTo>
                  <a:cubicBezTo>
                    <a:pt x="116" y="738"/>
                    <a:pt x="116" y="738"/>
                    <a:pt x="116" y="738"/>
                  </a:cubicBezTo>
                  <a:cubicBezTo>
                    <a:pt x="116" y="773"/>
                    <a:pt x="116" y="773"/>
                    <a:pt x="116" y="773"/>
                  </a:cubicBezTo>
                  <a:cubicBezTo>
                    <a:pt x="141" y="773"/>
                    <a:pt x="141" y="773"/>
                    <a:pt x="141" y="773"/>
                  </a:cubicBezTo>
                  <a:cubicBezTo>
                    <a:pt x="141" y="801"/>
                    <a:pt x="141" y="801"/>
                    <a:pt x="141" y="801"/>
                  </a:cubicBezTo>
                  <a:cubicBezTo>
                    <a:pt x="116" y="801"/>
                    <a:pt x="116" y="801"/>
                    <a:pt x="116" y="801"/>
                  </a:cubicBezTo>
                  <a:cubicBezTo>
                    <a:pt x="116" y="837"/>
                    <a:pt x="116" y="837"/>
                    <a:pt x="116" y="837"/>
                  </a:cubicBezTo>
                  <a:cubicBezTo>
                    <a:pt x="148" y="837"/>
                    <a:pt x="148" y="837"/>
                    <a:pt x="148" y="837"/>
                  </a:cubicBezTo>
                  <a:cubicBezTo>
                    <a:pt x="187" y="912"/>
                    <a:pt x="187" y="912"/>
                    <a:pt x="187" y="912"/>
                  </a:cubicBezTo>
                  <a:cubicBezTo>
                    <a:pt x="401" y="912"/>
                    <a:pt x="401" y="912"/>
                    <a:pt x="401" y="912"/>
                  </a:cubicBezTo>
                  <a:cubicBezTo>
                    <a:pt x="448" y="837"/>
                    <a:pt x="448" y="837"/>
                    <a:pt x="448" y="837"/>
                  </a:cubicBezTo>
                  <a:cubicBezTo>
                    <a:pt x="481" y="837"/>
                    <a:pt x="481" y="837"/>
                    <a:pt x="481" y="837"/>
                  </a:cubicBezTo>
                  <a:cubicBezTo>
                    <a:pt x="481" y="801"/>
                    <a:pt x="481" y="801"/>
                    <a:pt x="481" y="801"/>
                  </a:cubicBezTo>
                  <a:cubicBezTo>
                    <a:pt x="456" y="801"/>
                    <a:pt x="456" y="801"/>
                    <a:pt x="456" y="801"/>
                  </a:cubicBezTo>
                  <a:cubicBezTo>
                    <a:pt x="456" y="773"/>
                    <a:pt x="456" y="773"/>
                    <a:pt x="456" y="773"/>
                  </a:cubicBezTo>
                  <a:cubicBezTo>
                    <a:pt x="481" y="773"/>
                    <a:pt x="481" y="773"/>
                    <a:pt x="481" y="773"/>
                  </a:cubicBezTo>
                  <a:cubicBezTo>
                    <a:pt x="481" y="738"/>
                    <a:pt x="481" y="738"/>
                    <a:pt x="481" y="738"/>
                  </a:cubicBezTo>
                  <a:cubicBezTo>
                    <a:pt x="456" y="738"/>
                    <a:pt x="456" y="738"/>
                    <a:pt x="456" y="738"/>
                  </a:cubicBezTo>
                  <a:cubicBezTo>
                    <a:pt x="456" y="709"/>
                    <a:pt x="456" y="709"/>
                    <a:pt x="456" y="709"/>
                  </a:cubicBezTo>
                  <a:cubicBezTo>
                    <a:pt x="481" y="709"/>
                    <a:pt x="481" y="709"/>
                    <a:pt x="481" y="709"/>
                  </a:cubicBezTo>
                  <a:cubicBezTo>
                    <a:pt x="481" y="674"/>
                    <a:pt x="481" y="674"/>
                    <a:pt x="481" y="674"/>
                  </a:cubicBezTo>
                  <a:cubicBezTo>
                    <a:pt x="456" y="674"/>
                    <a:pt x="456" y="674"/>
                    <a:pt x="456" y="674"/>
                  </a:cubicBezTo>
                  <a:cubicBezTo>
                    <a:pt x="456" y="645"/>
                    <a:pt x="456" y="645"/>
                    <a:pt x="456" y="645"/>
                  </a:cubicBezTo>
                  <a:cubicBezTo>
                    <a:pt x="481" y="645"/>
                    <a:pt x="481" y="645"/>
                    <a:pt x="481" y="645"/>
                  </a:cubicBezTo>
                  <a:cubicBezTo>
                    <a:pt x="481" y="610"/>
                    <a:pt x="481" y="610"/>
                    <a:pt x="481" y="610"/>
                  </a:cubicBezTo>
                  <a:cubicBezTo>
                    <a:pt x="456" y="610"/>
                    <a:pt x="456" y="610"/>
                    <a:pt x="456" y="610"/>
                  </a:cubicBezTo>
                  <a:cubicBezTo>
                    <a:pt x="456" y="552"/>
                    <a:pt x="456" y="552"/>
                    <a:pt x="456" y="552"/>
                  </a:cubicBezTo>
                  <a:cubicBezTo>
                    <a:pt x="543" y="497"/>
                    <a:pt x="597" y="401"/>
                    <a:pt x="597" y="298"/>
                  </a:cubicBezTo>
                  <a:close/>
                  <a:moveTo>
                    <a:pt x="382" y="877"/>
                  </a:moveTo>
                  <a:cubicBezTo>
                    <a:pt x="209" y="877"/>
                    <a:pt x="209" y="877"/>
                    <a:pt x="209" y="877"/>
                  </a:cubicBezTo>
                  <a:cubicBezTo>
                    <a:pt x="187" y="837"/>
                    <a:pt x="187" y="837"/>
                    <a:pt x="187" y="837"/>
                  </a:cubicBezTo>
                  <a:cubicBezTo>
                    <a:pt x="407" y="837"/>
                    <a:pt x="407" y="837"/>
                    <a:pt x="407" y="837"/>
                  </a:cubicBezTo>
                  <a:lnTo>
                    <a:pt x="382" y="877"/>
                  </a:lnTo>
                  <a:close/>
                  <a:moveTo>
                    <a:pt x="421" y="801"/>
                  </a:moveTo>
                  <a:cubicBezTo>
                    <a:pt x="176" y="801"/>
                    <a:pt x="176" y="801"/>
                    <a:pt x="176" y="801"/>
                  </a:cubicBezTo>
                  <a:cubicBezTo>
                    <a:pt x="176" y="773"/>
                    <a:pt x="176" y="773"/>
                    <a:pt x="176" y="773"/>
                  </a:cubicBezTo>
                  <a:cubicBezTo>
                    <a:pt x="421" y="773"/>
                    <a:pt x="421" y="773"/>
                    <a:pt x="421" y="773"/>
                  </a:cubicBezTo>
                  <a:lnTo>
                    <a:pt x="421" y="801"/>
                  </a:lnTo>
                  <a:close/>
                  <a:moveTo>
                    <a:pt x="421" y="738"/>
                  </a:moveTo>
                  <a:cubicBezTo>
                    <a:pt x="176" y="738"/>
                    <a:pt x="176" y="738"/>
                    <a:pt x="176" y="738"/>
                  </a:cubicBezTo>
                  <a:cubicBezTo>
                    <a:pt x="176" y="709"/>
                    <a:pt x="176" y="709"/>
                    <a:pt x="176" y="709"/>
                  </a:cubicBezTo>
                  <a:cubicBezTo>
                    <a:pt x="421" y="709"/>
                    <a:pt x="421" y="709"/>
                    <a:pt x="421" y="709"/>
                  </a:cubicBezTo>
                  <a:lnTo>
                    <a:pt x="421" y="738"/>
                  </a:lnTo>
                  <a:close/>
                  <a:moveTo>
                    <a:pt x="421" y="674"/>
                  </a:moveTo>
                  <a:cubicBezTo>
                    <a:pt x="176" y="674"/>
                    <a:pt x="176" y="674"/>
                    <a:pt x="176" y="674"/>
                  </a:cubicBezTo>
                  <a:cubicBezTo>
                    <a:pt x="176" y="645"/>
                    <a:pt x="176" y="645"/>
                    <a:pt x="176" y="645"/>
                  </a:cubicBezTo>
                  <a:cubicBezTo>
                    <a:pt x="421" y="645"/>
                    <a:pt x="421" y="645"/>
                    <a:pt x="421" y="645"/>
                  </a:cubicBezTo>
                  <a:lnTo>
                    <a:pt x="421" y="674"/>
                  </a:lnTo>
                  <a:close/>
                  <a:moveTo>
                    <a:pt x="375" y="410"/>
                  </a:moveTo>
                  <a:cubicBezTo>
                    <a:pt x="356" y="297"/>
                    <a:pt x="356" y="297"/>
                    <a:pt x="356" y="297"/>
                  </a:cubicBezTo>
                  <a:cubicBezTo>
                    <a:pt x="368" y="283"/>
                    <a:pt x="375" y="265"/>
                    <a:pt x="375" y="246"/>
                  </a:cubicBezTo>
                  <a:cubicBezTo>
                    <a:pt x="375" y="204"/>
                    <a:pt x="341" y="170"/>
                    <a:pt x="298" y="170"/>
                  </a:cubicBezTo>
                  <a:cubicBezTo>
                    <a:pt x="256" y="170"/>
                    <a:pt x="221" y="204"/>
                    <a:pt x="221" y="246"/>
                  </a:cubicBezTo>
                  <a:cubicBezTo>
                    <a:pt x="221" y="264"/>
                    <a:pt x="227" y="280"/>
                    <a:pt x="238" y="294"/>
                  </a:cubicBezTo>
                  <a:cubicBezTo>
                    <a:pt x="218" y="410"/>
                    <a:pt x="218" y="410"/>
                    <a:pt x="218" y="410"/>
                  </a:cubicBezTo>
                  <a:lnTo>
                    <a:pt x="375" y="410"/>
                  </a:lnTo>
                  <a:close/>
                  <a:moveTo>
                    <a:pt x="298" y="205"/>
                  </a:moveTo>
                  <a:cubicBezTo>
                    <a:pt x="321" y="205"/>
                    <a:pt x="340" y="223"/>
                    <a:pt x="340" y="246"/>
                  </a:cubicBezTo>
                  <a:cubicBezTo>
                    <a:pt x="340" y="258"/>
                    <a:pt x="335" y="270"/>
                    <a:pt x="325" y="278"/>
                  </a:cubicBezTo>
                  <a:cubicBezTo>
                    <a:pt x="318" y="284"/>
                    <a:pt x="318" y="284"/>
                    <a:pt x="318" y="28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260" y="375"/>
                    <a:pt x="260" y="375"/>
                    <a:pt x="260" y="375"/>
                  </a:cubicBezTo>
                  <a:cubicBezTo>
                    <a:pt x="275" y="282"/>
                    <a:pt x="275" y="282"/>
                    <a:pt x="275" y="282"/>
                  </a:cubicBezTo>
                  <a:cubicBezTo>
                    <a:pt x="269" y="276"/>
                    <a:pt x="269" y="276"/>
                    <a:pt x="269" y="276"/>
                  </a:cubicBezTo>
                  <a:cubicBezTo>
                    <a:pt x="261" y="268"/>
                    <a:pt x="257" y="258"/>
                    <a:pt x="257" y="246"/>
                  </a:cubicBezTo>
                  <a:cubicBezTo>
                    <a:pt x="257" y="223"/>
                    <a:pt x="275" y="205"/>
                    <a:pt x="298" y="205"/>
                  </a:cubicBezTo>
                  <a:close/>
                </a:path>
              </a:pathLst>
            </a:custGeom>
            <a:solidFill>
              <a:srgbClr val="FF395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431800" y="2967951"/>
            <a:ext cx="5368922" cy="2141716"/>
            <a:chOff x="431800" y="2967951"/>
            <a:chExt cx="5368922" cy="2141716"/>
          </a:xfrm>
        </p:grpSpPr>
        <p:sp>
          <p:nvSpPr>
            <p:cNvPr id="22" name="Rectangle 3"/>
            <p:cNvSpPr txBox="1">
              <a:spLocks noChangeArrowheads="1"/>
            </p:cNvSpPr>
            <p:nvPr/>
          </p:nvSpPr>
          <p:spPr bwMode="auto">
            <a:xfrm>
              <a:off x="431800" y="2967951"/>
              <a:ext cx="2736044" cy="969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defRPr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1400" dirty="0">
                  <a:latin typeface="+mn-lt"/>
                </a:rPr>
                <a:t> a Web-Based system designed for Civil Aviation Authorities(CAAs) to manage overall frameworks in compliance with ICAO Standards and Recommended Practices(SARPs);</a:t>
              </a:r>
            </a:p>
          </p:txBody>
        </p:sp>
        <p:sp>
          <p:nvSpPr>
            <p:cNvPr id="31" name="Rectangle 3"/>
            <p:cNvSpPr txBox="1">
              <a:spLocks noChangeArrowheads="1"/>
            </p:cNvSpPr>
            <p:nvPr/>
          </p:nvSpPr>
          <p:spPr bwMode="auto">
            <a:xfrm>
              <a:off x="3224001" y="2976775"/>
              <a:ext cx="2576721" cy="2132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defRPr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1400" dirty="0">
                  <a:latin typeface="+mn-lt"/>
                </a:rPr>
                <a:t>a Comprehensive tool for managing all required data for preparation of USOAP CMA activities with data exchange module between ICAO OLF and SMIS;</a:t>
              </a:r>
            </a:p>
            <a:p>
              <a:endParaRPr lang="en-US" altLang="ko-KR" sz="1400" dirty="0">
                <a:latin typeface="+mn-lt"/>
              </a:endParaRPr>
            </a:p>
            <a:p>
              <a:r>
                <a:rPr lang="en-US" altLang="ko-KR" sz="1400" dirty="0">
                  <a:latin typeface="+mn-lt"/>
                </a:rPr>
                <a:t> a)  Compliance Checklists (CC);</a:t>
              </a:r>
            </a:p>
            <a:p>
              <a:pPr marL="266700" indent="-266700"/>
              <a:r>
                <a:rPr lang="en-US" altLang="ko-KR" sz="1400" dirty="0">
                  <a:latin typeface="+mn-lt"/>
                </a:rPr>
                <a:t> b)  State Aviation Activity Questionnaire(SAAQ); and</a:t>
              </a:r>
            </a:p>
            <a:p>
              <a:r>
                <a:rPr lang="en-US" altLang="ko-KR" sz="1400" dirty="0">
                  <a:latin typeface="+mn-lt"/>
                </a:rPr>
                <a:t> c)  Protocol Questions(PQ);</a:t>
              </a:r>
            </a:p>
          </p:txBody>
        </p:sp>
        <p:sp>
          <p:nvSpPr>
            <p:cNvPr id="33" name="Rectangle 3"/>
            <p:cNvSpPr txBox="1">
              <a:spLocks noChangeArrowheads="1"/>
            </p:cNvSpPr>
            <p:nvPr/>
          </p:nvSpPr>
          <p:spPr bwMode="auto">
            <a:xfrm>
              <a:off x="439715" y="4581128"/>
              <a:ext cx="2311371" cy="387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defRPr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altLang="ko-KR" sz="1400" dirty="0">
                  <a:latin typeface="+mn-lt"/>
                </a:rPr>
                <a:t>an effective and efficient tool to process ICAO state letters;</a:t>
              </a:r>
            </a:p>
          </p:txBody>
        </p:sp>
      </p:grpSp>
      <p:sp>
        <p:nvSpPr>
          <p:cNvPr id="25" name="직각 삼각형 24"/>
          <p:cNvSpPr/>
          <p:nvPr/>
        </p:nvSpPr>
        <p:spPr>
          <a:xfrm rot="5400000">
            <a:off x="124160" y="124392"/>
            <a:ext cx="453410" cy="45932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508278" y="557657"/>
            <a:ext cx="6172611" cy="99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fr-FR" altLang="ko-K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SARPs Management &amp; </a:t>
            </a:r>
          </a:p>
          <a:p>
            <a:pPr algn="l"/>
            <a:r>
              <a:rPr lang="fr-FR" altLang="ko-K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Implementation System: SMIS</a:t>
            </a:r>
          </a:p>
        </p:txBody>
      </p:sp>
      <p:sp>
        <p:nvSpPr>
          <p:cNvPr id="1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10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직사각형 59"/>
          <p:cNvSpPr/>
          <p:nvPr/>
        </p:nvSpPr>
        <p:spPr>
          <a:xfrm>
            <a:off x="553422" y="1862208"/>
            <a:ext cx="8124001" cy="44714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/>
          <p:cNvGrpSpPr/>
          <p:nvPr/>
        </p:nvGrpSpPr>
        <p:grpSpPr>
          <a:xfrm>
            <a:off x="6657704" y="5477"/>
            <a:ext cx="2511703" cy="3289986"/>
            <a:chOff x="6844332" y="443757"/>
            <a:chExt cx="2068494" cy="2887787"/>
          </a:xfrm>
        </p:grpSpPr>
        <p:cxnSp>
          <p:nvCxnSpPr>
            <p:cNvPr id="50" name="직선 연결선 49"/>
            <p:cNvCxnSpPr/>
            <p:nvPr/>
          </p:nvCxnSpPr>
          <p:spPr>
            <a:xfrm flipV="1">
              <a:off x="6844332" y="570008"/>
              <a:ext cx="2047572" cy="2761536"/>
            </a:xfrm>
            <a:prstGeom prst="line">
              <a:avLst/>
            </a:prstGeom>
            <a:ln w="28575" cap="rnd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 flipV="1">
              <a:off x="7324289" y="1003164"/>
              <a:ext cx="1588537" cy="2170256"/>
            </a:xfrm>
            <a:prstGeom prst="line">
              <a:avLst/>
            </a:prstGeom>
            <a:ln w="3175" cap="rnd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 flipV="1">
              <a:off x="7357403" y="443757"/>
              <a:ext cx="1534501" cy="2074361"/>
            </a:xfrm>
            <a:prstGeom prst="line">
              <a:avLst/>
            </a:prstGeom>
            <a:ln w="3175" cap="rnd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그룹 18"/>
          <p:cNvGrpSpPr/>
          <p:nvPr/>
        </p:nvGrpSpPr>
        <p:grpSpPr>
          <a:xfrm>
            <a:off x="506000" y="1691882"/>
            <a:ext cx="3932280" cy="340655"/>
            <a:chOff x="6669618" y="3793944"/>
            <a:chExt cx="2147492" cy="549590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6675438" y="3793944"/>
              <a:ext cx="2105025" cy="549590"/>
            </a:xfrm>
            <a:prstGeom prst="roundRect">
              <a:avLst>
                <a:gd name="adj" fmla="val 50000"/>
              </a:avLst>
            </a:prstGeom>
            <a:solidFill>
              <a:srgbClr val="FF3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ea typeface="나눔바른고딕" panose="020B0603020101020101" pitchFamily="50" charset="-127"/>
              </a:endParaRPr>
            </a:p>
          </p:txBody>
        </p:sp>
        <p:sp>
          <p:nvSpPr>
            <p:cNvPr id="21" name="speed"/>
            <p:cNvSpPr txBox="1">
              <a:spLocks noChangeArrowheads="1"/>
            </p:cNvSpPr>
            <p:nvPr/>
          </p:nvSpPr>
          <p:spPr bwMode="auto">
            <a:xfrm>
              <a:off x="6669618" y="3858829"/>
              <a:ext cx="2147492" cy="446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 algn="ctr">
                <a:lnSpc>
                  <a:spcPct val="90000"/>
                </a:lnSpc>
                <a:defRPr kumimoji="1" sz="2000" b="1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r>
                <a:rPr lang="en-US" altLang="ko-KR" dirty="0">
                  <a:latin typeface="+mn-lt"/>
                  <a:ea typeface="나눔바른고딕" panose="020B0603020101020101" pitchFamily="50" charset="-127"/>
                </a:rPr>
                <a:t>How to apply for SMIS &amp; SOMS?</a:t>
              </a:r>
            </a:p>
          </p:txBody>
        </p:sp>
      </p:grpSp>
      <p:sp>
        <p:nvSpPr>
          <p:cNvPr id="65" name="아래쪽 화살표 64"/>
          <p:cNvSpPr/>
          <p:nvPr/>
        </p:nvSpPr>
        <p:spPr>
          <a:xfrm rot="16200000">
            <a:off x="2663016" y="2802569"/>
            <a:ext cx="349226" cy="330587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/>
          <p:cNvSpPr txBox="1"/>
          <p:nvPr/>
        </p:nvSpPr>
        <p:spPr>
          <a:xfrm>
            <a:off x="1278824" y="3418076"/>
            <a:ext cx="301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Access to SMIS Helpdesk webpage(www.kocahelp.com) and download the application</a:t>
            </a:r>
          </a:p>
        </p:txBody>
      </p:sp>
      <p:sp>
        <p:nvSpPr>
          <p:cNvPr id="80" name="타원 79"/>
          <p:cNvSpPr/>
          <p:nvPr/>
        </p:nvSpPr>
        <p:spPr>
          <a:xfrm>
            <a:off x="6955649" y="4196528"/>
            <a:ext cx="1149297" cy="114929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3" name="그룹 72"/>
          <p:cNvGrpSpPr/>
          <p:nvPr/>
        </p:nvGrpSpPr>
        <p:grpSpPr>
          <a:xfrm>
            <a:off x="2091638" y="4310368"/>
            <a:ext cx="1149297" cy="1173747"/>
            <a:chOff x="1658272" y="5215641"/>
            <a:chExt cx="1149297" cy="1173747"/>
          </a:xfrm>
        </p:grpSpPr>
        <p:sp>
          <p:nvSpPr>
            <p:cNvPr id="74" name="타원 73"/>
            <p:cNvSpPr/>
            <p:nvPr/>
          </p:nvSpPr>
          <p:spPr>
            <a:xfrm>
              <a:off x="1658272" y="5240091"/>
              <a:ext cx="1149297" cy="114929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5" name="그림 7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664" y="5215641"/>
              <a:ext cx="563068" cy="563068"/>
            </a:xfrm>
            <a:prstGeom prst="rect">
              <a:avLst/>
            </a:prstGeom>
          </p:spPr>
        </p:pic>
        <p:grpSp>
          <p:nvGrpSpPr>
            <p:cNvPr id="76" name="그룹 75"/>
            <p:cNvGrpSpPr/>
            <p:nvPr/>
          </p:nvGrpSpPr>
          <p:grpSpPr>
            <a:xfrm>
              <a:off x="1809699" y="5722405"/>
              <a:ext cx="521910" cy="445429"/>
              <a:chOff x="1947388" y="5337099"/>
              <a:chExt cx="521910" cy="445429"/>
            </a:xfrm>
          </p:grpSpPr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36" b="66967"/>
              <a:stretch/>
            </p:blipFill>
            <p:spPr bwMode="auto">
              <a:xfrm>
                <a:off x="1947388" y="5337099"/>
                <a:ext cx="521910" cy="222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 r="59436" b="16967"/>
              <a:stretch/>
            </p:blipFill>
            <p:spPr bwMode="auto">
              <a:xfrm>
                <a:off x="1947388" y="5560197"/>
                <a:ext cx="521910" cy="222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696" y="5700816"/>
              <a:ext cx="513946" cy="513946"/>
            </a:xfrm>
            <a:prstGeom prst="rect">
              <a:avLst/>
            </a:prstGeom>
          </p:spPr>
        </p:pic>
      </p:grpSp>
      <p:grpSp>
        <p:nvGrpSpPr>
          <p:cNvPr id="31" name="그룹 30"/>
          <p:cNvGrpSpPr/>
          <p:nvPr/>
        </p:nvGrpSpPr>
        <p:grpSpPr>
          <a:xfrm>
            <a:off x="5490496" y="2371271"/>
            <a:ext cx="1149297" cy="1149297"/>
            <a:chOff x="5359411" y="2393214"/>
            <a:chExt cx="1149297" cy="1149297"/>
          </a:xfrm>
        </p:grpSpPr>
        <p:sp>
          <p:nvSpPr>
            <p:cNvPr id="87" name="타원 86"/>
            <p:cNvSpPr/>
            <p:nvPr/>
          </p:nvSpPr>
          <p:spPr>
            <a:xfrm>
              <a:off x="5359411" y="2393214"/>
              <a:ext cx="1149297" cy="114929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2" name="그림 91"/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901" y="2603892"/>
              <a:ext cx="727942" cy="727942"/>
            </a:xfrm>
            <a:prstGeom prst="rect">
              <a:avLst/>
            </a:prstGeom>
          </p:spPr>
        </p:pic>
      </p:grpSp>
      <p:grpSp>
        <p:nvGrpSpPr>
          <p:cNvPr id="15" name="그룹 14"/>
          <p:cNvGrpSpPr/>
          <p:nvPr/>
        </p:nvGrpSpPr>
        <p:grpSpPr>
          <a:xfrm>
            <a:off x="3352965" y="2373207"/>
            <a:ext cx="1149297" cy="1149297"/>
            <a:chOff x="3221879" y="2368744"/>
            <a:chExt cx="1149297" cy="1149297"/>
          </a:xfrm>
        </p:grpSpPr>
        <p:sp>
          <p:nvSpPr>
            <p:cNvPr id="98" name="타원 97"/>
            <p:cNvSpPr/>
            <p:nvPr/>
          </p:nvSpPr>
          <p:spPr>
            <a:xfrm>
              <a:off x="3221879" y="2368744"/>
              <a:ext cx="1149297" cy="114929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0" name="그림 9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322" y="2516729"/>
              <a:ext cx="902268" cy="902268"/>
            </a:xfrm>
            <a:prstGeom prst="rect">
              <a:avLst/>
            </a:prstGeom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745" y="2634846"/>
              <a:ext cx="735564" cy="463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4" name="그룹 113"/>
          <p:cNvGrpSpPr/>
          <p:nvPr/>
        </p:nvGrpSpPr>
        <p:grpSpPr>
          <a:xfrm>
            <a:off x="4610341" y="4349330"/>
            <a:ext cx="1149297" cy="1149297"/>
            <a:chOff x="2991463" y="4168752"/>
            <a:chExt cx="1149297" cy="1149297"/>
          </a:xfrm>
        </p:grpSpPr>
        <p:sp>
          <p:nvSpPr>
            <p:cNvPr id="115" name="타원 114"/>
            <p:cNvSpPr/>
            <p:nvPr/>
          </p:nvSpPr>
          <p:spPr>
            <a:xfrm>
              <a:off x="2991463" y="4168752"/>
              <a:ext cx="1149297" cy="114929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6" name="그림 115"/>
            <p:cNvPicPr>
              <a:picLocks noChangeAspect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8976" y="4301549"/>
              <a:ext cx="826550" cy="826550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368" y="4676384"/>
              <a:ext cx="536864" cy="536864"/>
            </a:xfrm>
            <a:prstGeom prst="rect">
              <a:avLst/>
            </a:prstGeom>
          </p:spPr>
        </p:pic>
      </p:grpSp>
      <p:sp>
        <p:nvSpPr>
          <p:cNvPr id="122" name="아래쪽 화살표 121"/>
          <p:cNvSpPr/>
          <p:nvPr/>
        </p:nvSpPr>
        <p:spPr>
          <a:xfrm rot="16200000">
            <a:off x="4840959" y="2802570"/>
            <a:ext cx="349226" cy="330587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아래쪽 화살표 122"/>
          <p:cNvSpPr/>
          <p:nvPr/>
        </p:nvSpPr>
        <p:spPr>
          <a:xfrm rot="5400000" flipH="1">
            <a:off x="6186278" y="4758684"/>
            <a:ext cx="349226" cy="330587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아래쪽 화살표 123"/>
          <p:cNvSpPr/>
          <p:nvPr/>
        </p:nvSpPr>
        <p:spPr>
          <a:xfrm rot="5400000" flipH="1">
            <a:off x="3755061" y="4758684"/>
            <a:ext cx="349226" cy="330587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아래쪽 화살표 124"/>
          <p:cNvSpPr/>
          <p:nvPr/>
        </p:nvSpPr>
        <p:spPr>
          <a:xfrm rot="19153996">
            <a:off x="6791351" y="3529887"/>
            <a:ext cx="349226" cy="330587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1125873" y="2373209"/>
            <a:ext cx="1149297" cy="1149297"/>
            <a:chOff x="1125873" y="2373209"/>
            <a:chExt cx="1149297" cy="1149297"/>
          </a:xfrm>
        </p:grpSpPr>
        <p:sp>
          <p:nvSpPr>
            <p:cNvPr id="83" name="타원 82"/>
            <p:cNvSpPr/>
            <p:nvPr/>
          </p:nvSpPr>
          <p:spPr>
            <a:xfrm>
              <a:off x="1125873" y="2373209"/>
              <a:ext cx="1149297" cy="114929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334247" y="3125212"/>
              <a:ext cx="7160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/>
                <a:t>State A</a:t>
              </a:r>
              <a:endParaRPr lang="ko-KR" altLang="en-US" sz="1400" b="1" dirty="0"/>
            </a:p>
          </p:txBody>
        </p:sp>
        <p:grpSp>
          <p:nvGrpSpPr>
            <p:cNvPr id="53" name="Group 10"/>
            <p:cNvGrpSpPr>
              <a:grpSpLocks noChangeAspect="1"/>
            </p:cNvGrpSpPr>
            <p:nvPr/>
          </p:nvGrpSpPr>
          <p:grpSpPr bwMode="auto">
            <a:xfrm>
              <a:off x="1380997" y="2500227"/>
              <a:ext cx="761038" cy="670886"/>
              <a:chOff x="4765" y="1411"/>
              <a:chExt cx="363" cy="320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54" name="Freeform 11"/>
              <p:cNvSpPr>
                <a:spLocks noEditPoints="1"/>
              </p:cNvSpPr>
              <p:nvPr/>
            </p:nvSpPr>
            <p:spPr bwMode="auto">
              <a:xfrm>
                <a:off x="4765" y="1411"/>
                <a:ext cx="273" cy="320"/>
              </a:xfrm>
              <a:custGeom>
                <a:avLst/>
                <a:gdLst>
                  <a:gd name="T0" fmla="*/ 136 w 232"/>
                  <a:gd name="T1" fmla="*/ 260 h 272"/>
                  <a:gd name="T2" fmla="*/ 119 w 232"/>
                  <a:gd name="T3" fmla="*/ 250 h 272"/>
                  <a:gd name="T4" fmla="*/ 113 w 232"/>
                  <a:gd name="T5" fmla="*/ 256 h 272"/>
                  <a:gd name="T6" fmla="*/ 99 w 232"/>
                  <a:gd name="T7" fmla="*/ 234 h 272"/>
                  <a:gd name="T8" fmla="*/ 98 w 232"/>
                  <a:gd name="T9" fmla="*/ 219 h 272"/>
                  <a:gd name="T10" fmla="*/ 77 w 232"/>
                  <a:gd name="T11" fmla="*/ 215 h 272"/>
                  <a:gd name="T12" fmla="*/ 68 w 232"/>
                  <a:gd name="T13" fmla="*/ 211 h 272"/>
                  <a:gd name="T14" fmla="*/ 50 w 232"/>
                  <a:gd name="T15" fmla="*/ 173 h 272"/>
                  <a:gd name="T16" fmla="*/ 92 w 232"/>
                  <a:gd name="T17" fmla="*/ 175 h 272"/>
                  <a:gd name="T18" fmla="*/ 121 w 232"/>
                  <a:gd name="T19" fmla="*/ 176 h 272"/>
                  <a:gd name="T20" fmla="*/ 102 w 232"/>
                  <a:gd name="T21" fmla="*/ 170 h 272"/>
                  <a:gd name="T22" fmla="*/ 102 w 232"/>
                  <a:gd name="T23" fmla="*/ 102 h 272"/>
                  <a:gd name="T24" fmla="*/ 81 w 232"/>
                  <a:gd name="T25" fmla="*/ 99 h 272"/>
                  <a:gd name="T26" fmla="*/ 57 w 232"/>
                  <a:gd name="T27" fmla="*/ 101 h 272"/>
                  <a:gd name="T28" fmla="*/ 50 w 232"/>
                  <a:gd name="T29" fmla="*/ 99 h 272"/>
                  <a:gd name="T30" fmla="*/ 75 w 232"/>
                  <a:gd name="T31" fmla="*/ 45 h 272"/>
                  <a:gd name="T32" fmla="*/ 104 w 232"/>
                  <a:gd name="T33" fmla="*/ 36 h 272"/>
                  <a:gd name="T34" fmla="*/ 198 w 232"/>
                  <a:gd name="T35" fmla="*/ 29 h 272"/>
                  <a:gd name="T36" fmla="*/ 232 w 232"/>
                  <a:gd name="T37" fmla="*/ 40 h 272"/>
                  <a:gd name="T38" fmla="*/ 0 w 232"/>
                  <a:gd name="T39" fmla="*/ 136 h 272"/>
                  <a:gd name="T40" fmla="*/ 139 w 232"/>
                  <a:gd name="T41" fmla="*/ 272 h 272"/>
                  <a:gd name="T42" fmla="*/ 138 w 232"/>
                  <a:gd name="T43" fmla="*/ 260 h 272"/>
                  <a:gd name="T44" fmla="*/ 169 w 232"/>
                  <a:gd name="T45" fmla="*/ 38 h 272"/>
                  <a:gd name="T46" fmla="*/ 197 w 232"/>
                  <a:gd name="T47" fmla="*/ 45 h 272"/>
                  <a:gd name="T48" fmla="*/ 136 w 232"/>
                  <a:gd name="T49" fmla="*/ 34 h 272"/>
                  <a:gd name="T50" fmla="*/ 136 w 232"/>
                  <a:gd name="T51" fmla="*/ 12 h 272"/>
                  <a:gd name="T52" fmla="*/ 90 w 232"/>
                  <a:gd name="T53" fmla="*/ 104 h 272"/>
                  <a:gd name="T54" fmla="*/ 90 w 232"/>
                  <a:gd name="T55" fmla="*/ 168 h 272"/>
                  <a:gd name="T56" fmla="*/ 46 w 232"/>
                  <a:gd name="T57" fmla="*/ 136 h 272"/>
                  <a:gd name="T58" fmla="*/ 90 w 232"/>
                  <a:gd name="T59" fmla="*/ 104 h 272"/>
                  <a:gd name="T60" fmla="*/ 55 w 232"/>
                  <a:gd name="T61" fmla="*/ 55 h 272"/>
                  <a:gd name="T62" fmla="*/ 74 w 232"/>
                  <a:gd name="T63" fmla="*/ 29 h 272"/>
                  <a:gd name="T64" fmla="*/ 37 w 232"/>
                  <a:gd name="T65" fmla="*/ 103 h 272"/>
                  <a:gd name="T66" fmla="*/ 45 w 232"/>
                  <a:gd name="T67" fmla="*/ 75 h 272"/>
                  <a:gd name="T68" fmla="*/ 34 w 232"/>
                  <a:gd name="T69" fmla="*/ 136 h 272"/>
                  <a:gd name="T70" fmla="*/ 12 w 232"/>
                  <a:gd name="T71" fmla="*/ 136 h 272"/>
                  <a:gd name="T72" fmla="*/ 37 w 232"/>
                  <a:gd name="T73" fmla="*/ 169 h 272"/>
                  <a:gd name="T74" fmla="*/ 16 w 232"/>
                  <a:gd name="T75" fmla="*/ 159 h 272"/>
                  <a:gd name="T76" fmla="*/ 28 w 232"/>
                  <a:gd name="T77" fmla="*/ 198 h 272"/>
                  <a:gd name="T78" fmla="*/ 74 w 232"/>
                  <a:gd name="T79" fmla="*/ 243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2" h="272">
                    <a:moveTo>
                      <a:pt x="138" y="260"/>
                    </a:moveTo>
                    <a:cubicBezTo>
                      <a:pt x="137" y="260"/>
                      <a:pt x="136" y="260"/>
                      <a:pt x="136" y="260"/>
                    </a:cubicBezTo>
                    <a:cubicBezTo>
                      <a:pt x="132" y="260"/>
                      <a:pt x="127" y="257"/>
                      <a:pt x="123" y="249"/>
                    </a:cubicBezTo>
                    <a:cubicBezTo>
                      <a:pt x="122" y="250"/>
                      <a:pt x="120" y="250"/>
                      <a:pt x="119" y="250"/>
                    </a:cubicBezTo>
                    <a:cubicBezTo>
                      <a:pt x="115" y="250"/>
                      <a:pt x="111" y="249"/>
                      <a:pt x="108" y="246"/>
                    </a:cubicBezTo>
                    <a:cubicBezTo>
                      <a:pt x="109" y="250"/>
                      <a:pt x="111" y="253"/>
                      <a:pt x="113" y="256"/>
                    </a:cubicBezTo>
                    <a:cubicBezTo>
                      <a:pt x="98" y="251"/>
                      <a:pt x="85" y="241"/>
                      <a:pt x="75" y="227"/>
                    </a:cubicBezTo>
                    <a:cubicBezTo>
                      <a:pt x="82" y="230"/>
                      <a:pt x="91" y="232"/>
                      <a:pt x="99" y="234"/>
                    </a:cubicBezTo>
                    <a:cubicBezTo>
                      <a:pt x="99" y="229"/>
                      <a:pt x="99" y="225"/>
                      <a:pt x="100" y="220"/>
                    </a:cubicBezTo>
                    <a:cubicBezTo>
                      <a:pt x="100" y="220"/>
                      <a:pt x="99" y="219"/>
                      <a:pt x="98" y="219"/>
                    </a:cubicBezTo>
                    <a:cubicBezTo>
                      <a:pt x="99" y="220"/>
                      <a:pt x="99" y="221"/>
                      <a:pt x="99" y="222"/>
                    </a:cubicBezTo>
                    <a:cubicBezTo>
                      <a:pt x="91" y="220"/>
                      <a:pt x="84" y="218"/>
                      <a:pt x="77" y="215"/>
                    </a:cubicBezTo>
                    <a:cubicBezTo>
                      <a:pt x="69" y="214"/>
                      <a:pt x="69" y="214"/>
                      <a:pt x="69" y="214"/>
                    </a:cubicBezTo>
                    <a:cubicBezTo>
                      <a:pt x="68" y="211"/>
                      <a:pt x="68" y="211"/>
                      <a:pt x="68" y="211"/>
                    </a:cubicBezTo>
                    <a:cubicBezTo>
                      <a:pt x="67" y="210"/>
                      <a:pt x="65" y="210"/>
                      <a:pt x="63" y="209"/>
                    </a:cubicBezTo>
                    <a:cubicBezTo>
                      <a:pt x="58" y="198"/>
                      <a:pt x="53" y="186"/>
                      <a:pt x="50" y="173"/>
                    </a:cubicBezTo>
                    <a:cubicBezTo>
                      <a:pt x="59" y="175"/>
                      <a:pt x="69" y="177"/>
                      <a:pt x="80" y="179"/>
                    </a:cubicBezTo>
                    <a:cubicBezTo>
                      <a:pt x="83" y="177"/>
                      <a:pt x="87" y="175"/>
                      <a:pt x="92" y="175"/>
                    </a:cubicBezTo>
                    <a:cubicBezTo>
                      <a:pt x="92" y="175"/>
                      <a:pt x="92" y="175"/>
                      <a:pt x="92" y="175"/>
                    </a:cubicBezTo>
                    <a:cubicBezTo>
                      <a:pt x="121" y="176"/>
                      <a:pt x="121" y="176"/>
                      <a:pt x="121" y="176"/>
                    </a:cubicBezTo>
                    <a:cubicBezTo>
                      <a:pt x="122" y="174"/>
                      <a:pt x="123" y="173"/>
                      <a:pt x="124" y="171"/>
                    </a:cubicBezTo>
                    <a:cubicBezTo>
                      <a:pt x="116" y="171"/>
                      <a:pt x="109" y="170"/>
                      <a:pt x="102" y="170"/>
                    </a:cubicBezTo>
                    <a:cubicBezTo>
                      <a:pt x="101" y="159"/>
                      <a:pt x="101" y="148"/>
                      <a:pt x="101" y="136"/>
                    </a:cubicBezTo>
                    <a:cubicBezTo>
                      <a:pt x="101" y="124"/>
                      <a:pt x="101" y="113"/>
                      <a:pt x="102" y="102"/>
                    </a:cubicBezTo>
                    <a:cubicBezTo>
                      <a:pt x="106" y="102"/>
                      <a:pt x="109" y="102"/>
                      <a:pt x="113" y="102"/>
                    </a:cubicBezTo>
                    <a:cubicBezTo>
                      <a:pt x="100" y="99"/>
                      <a:pt x="89" y="99"/>
                      <a:pt x="81" y="99"/>
                    </a:cubicBezTo>
                    <a:cubicBezTo>
                      <a:pt x="75" y="99"/>
                      <a:pt x="71" y="99"/>
                      <a:pt x="71" y="99"/>
                    </a:cubicBezTo>
                    <a:cubicBezTo>
                      <a:pt x="57" y="101"/>
                      <a:pt x="57" y="101"/>
                      <a:pt x="57" y="101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54" y="98"/>
                      <a:pt x="52" y="99"/>
                      <a:pt x="50" y="99"/>
                    </a:cubicBezTo>
                    <a:cubicBezTo>
                      <a:pt x="52" y="93"/>
                      <a:pt x="53" y="86"/>
                      <a:pt x="56" y="80"/>
                    </a:cubicBezTo>
                    <a:cubicBezTo>
                      <a:pt x="57" y="66"/>
                      <a:pt x="64" y="53"/>
                      <a:pt x="75" y="45"/>
                    </a:cubicBezTo>
                    <a:cubicBezTo>
                      <a:pt x="86" y="31"/>
                      <a:pt x="99" y="21"/>
                      <a:pt x="113" y="16"/>
                    </a:cubicBezTo>
                    <a:cubicBezTo>
                      <a:pt x="109" y="22"/>
                      <a:pt x="106" y="28"/>
                      <a:pt x="104" y="36"/>
                    </a:cubicBezTo>
                    <a:cubicBezTo>
                      <a:pt x="213" y="47"/>
                      <a:pt x="213" y="47"/>
                      <a:pt x="213" y="47"/>
                    </a:cubicBezTo>
                    <a:cubicBezTo>
                      <a:pt x="208" y="40"/>
                      <a:pt x="203" y="34"/>
                      <a:pt x="198" y="29"/>
                    </a:cubicBezTo>
                    <a:cubicBezTo>
                      <a:pt x="207" y="34"/>
                      <a:pt x="215" y="40"/>
                      <a:pt x="223" y="47"/>
                    </a:cubicBezTo>
                    <a:cubicBezTo>
                      <a:pt x="226" y="45"/>
                      <a:pt x="229" y="42"/>
                      <a:pt x="232" y="40"/>
                    </a:cubicBezTo>
                    <a:cubicBezTo>
                      <a:pt x="207" y="15"/>
                      <a:pt x="173" y="0"/>
                      <a:pt x="136" y="0"/>
                    </a:cubicBezTo>
                    <a:cubicBezTo>
                      <a:pt x="61" y="0"/>
                      <a:pt x="0" y="61"/>
                      <a:pt x="0" y="136"/>
                    </a:cubicBezTo>
                    <a:cubicBezTo>
                      <a:pt x="0" y="211"/>
                      <a:pt x="61" y="272"/>
                      <a:pt x="136" y="272"/>
                    </a:cubicBezTo>
                    <a:cubicBezTo>
                      <a:pt x="137" y="272"/>
                      <a:pt x="138" y="272"/>
                      <a:pt x="139" y="272"/>
                    </a:cubicBezTo>
                    <a:cubicBezTo>
                      <a:pt x="138" y="264"/>
                      <a:pt x="138" y="264"/>
                      <a:pt x="138" y="264"/>
                    </a:cubicBezTo>
                    <a:cubicBezTo>
                      <a:pt x="138" y="263"/>
                      <a:pt x="138" y="261"/>
                      <a:pt x="138" y="260"/>
                    </a:cubicBezTo>
                    <a:close/>
                    <a:moveTo>
                      <a:pt x="197" y="45"/>
                    </a:moveTo>
                    <a:cubicBezTo>
                      <a:pt x="188" y="42"/>
                      <a:pt x="179" y="39"/>
                      <a:pt x="169" y="38"/>
                    </a:cubicBezTo>
                    <a:cubicBezTo>
                      <a:pt x="166" y="29"/>
                      <a:pt x="163" y="22"/>
                      <a:pt x="159" y="16"/>
                    </a:cubicBezTo>
                    <a:cubicBezTo>
                      <a:pt x="173" y="21"/>
                      <a:pt x="186" y="32"/>
                      <a:pt x="197" y="45"/>
                    </a:cubicBezTo>
                    <a:close/>
                    <a:moveTo>
                      <a:pt x="156" y="36"/>
                    </a:moveTo>
                    <a:cubicBezTo>
                      <a:pt x="149" y="35"/>
                      <a:pt x="143" y="34"/>
                      <a:pt x="136" y="34"/>
                    </a:cubicBezTo>
                    <a:cubicBezTo>
                      <a:pt x="129" y="34"/>
                      <a:pt x="123" y="35"/>
                      <a:pt x="116" y="36"/>
                    </a:cubicBezTo>
                    <a:cubicBezTo>
                      <a:pt x="123" y="20"/>
                      <a:pt x="130" y="12"/>
                      <a:pt x="136" y="12"/>
                    </a:cubicBezTo>
                    <a:cubicBezTo>
                      <a:pt x="142" y="12"/>
                      <a:pt x="149" y="20"/>
                      <a:pt x="156" y="36"/>
                    </a:cubicBezTo>
                    <a:close/>
                    <a:moveTo>
                      <a:pt x="90" y="104"/>
                    </a:moveTo>
                    <a:cubicBezTo>
                      <a:pt x="89" y="114"/>
                      <a:pt x="89" y="125"/>
                      <a:pt x="89" y="136"/>
                    </a:cubicBezTo>
                    <a:cubicBezTo>
                      <a:pt x="89" y="147"/>
                      <a:pt x="89" y="158"/>
                      <a:pt x="90" y="168"/>
                    </a:cubicBezTo>
                    <a:cubicBezTo>
                      <a:pt x="74" y="167"/>
                      <a:pt x="60" y="163"/>
                      <a:pt x="48" y="160"/>
                    </a:cubicBezTo>
                    <a:cubicBezTo>
                      <a:pt x="47" y="152"/>
                      <a:pt x="46" y="144"/>
                      <a:pt x="46" y="136"/>
                    </a:cubicBezTo>
                    <a:cubicBezTo>
                      <a:pt x="46" y="128"/>
                      <a:pt x="47" y="120"/>
                      <a:pt x="48" y="112"/>
                    </a:cubicBezTo>
                    <a:cubicBezTo>
                      <a:pt x="60" y="109"/>
                      <a:pt x="74" y="106"/>
                      <a:pt x="90" y="104"/>
                    </a:cubicBezTo>
                    <a:close/>
                    <a:moveTo>
                      <a:pt x="74" y="29"/>
                    </a:moveTo>
                    <a:cubicBezTo>
                      <a:pt x="67" y="36"/>
                      <a:pt x="60" y="45"/>
                      <a:pt x="55" y="55"/>
                    </a:cubicBezTo>
                    <a:cubicBezTo>
                      <a:pt x="45" y="60"/>
                      <a:pt x="36" y="67"/>
                      <a:pt x="28" y="74"/>
                    </a:cubicBezTo>
                    <a:cubicBezTo>
                      <a:pt x="39" y="55"/>
                      <a:pt x="55" y="39"/>
                      <a:pt x="74" y="29"/>
                    </a:cubicBezTo>
                    <a:close/>
                    <a:moveTo>
                      <a:pt x="45" y="75"/>
                    </a:moveTo>
                    <a:cubicBezTo>
                      <a:pt x="42" y="84"/>
                      <a:pt x="39" y="93"/>
                      <a:pt x="37" y="103"/>
                    </a:cubicBezTo>
                    <a:cubicBezTo>
                      <a:pt x="29" y="106"/>
                      <a:pt x="22" y="109"/>
                      <a:pt x="16" y="113"/>
                    </a:cubicBezTo>
                    <a:cubicBezTo>
                      <a:pt x="21" y="99"/>
                      <a:pt x="32" y="86"/>
                      <a:pt x="45" y="75"/>
                    </a:cubicBezTo>
                    <a:close/>
                    <a:moveTo>
                      <a:pt x="35" y="116"/>
                    </a:moveTo>
                    <a:cubicBezTo>
                      <a:pt x="35" y="123"/>
                      <a:pt x="34" y="129"/>
                      <a:pt x="34" y="136"/>
                    </a:cubicBezTo>
                    <a:cubicBezTo>
                      <a:pt x="34" y="143"/>
                      <a:pt x="35" y="149"/>
                      <a:pt x="36" y="156"/>
                    </a:cubicBezTo>
                    <a:cubicBezTo>
                      <a:pt x="20" y="149"/>
                      <a:pt x="12" y="142"/>
                      <a:pt x="12" y="136"/>
                    </a:cubicBezTo>
                    <a:cubicBezTo>
                      <a:pt x="12" y="130"/>
                      <a:pt x="20" y="123"/>
                      <a:pt x="35" y="116"/>
                    </a:cubicBezTo>
                    <a:close/>
                    <a:moveTo>
                      <a:pt x="37" y="169"/>
                    </a:moveTo>
                    <a:cubicBezTo>
                      <a:pt x="39" y="179"/>
                      <a:pt x="42" y="188"/>
                      <a:pt x="45" y="197"/>
                    </a:cubicBezTo>
                    <a:cubicBezTo>
                      <a:pt x="32" y="187"/>
                      <a:pt x="21" y="174"/>
                      <a:pt x="16" y="159"/>
                    </a:cubicBezTo>
                    <a:cubicBezTo>
                      <a:pt x="22" y="163"/>
                      <a:pt x="29" y="166"/>
                      <a:pt x="37" y="169"/>
                    </a:cubicBezTo>
                    <a:close/>
                    <a:moveTo>
                      <a:pt x="28" y="198"/>
                    </a:moveTo>
                    <a:cubicBezTo>
                      <a:pt x="36" y="205"/>
                      <a:pt x="45" y="212"/>
                      <a:pt x="55" y="217"/>
                    </a:cubicBezTo>
                    <a:cubicBezTo>
                      <a:pt x="60" y="227"/>
                      <a:pt x="67" y="236"/>
                      <a:pt x="74" y="243"/>
                    </a:cubicBezTo>
                    <a:cubicBezTo>
                      <a:pt x="55" y="233"/>
                      <a:pt x="39" y="217"/>
                      <a:pt x="28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12"/>
              <p:cNvSpPr>
                <a:spLocks/>
              </p:cNvSpPr>
              <p:nvPr/>
            </p:nvSpPr>
            <p:spPr bwMode="auto">
              <a:xfrm>
                <a:off x="4966" y="1618"/>
                <a:ext cx="86" cy="108"/>
              </a:xfrm>
              <a:custGeom>
                <a:avLst/>
                <a:gdLst>
                  <a:gd name="T0" fmla="*/ 69 w 73"/>
                  <a:gd name="T1" fmla="*/ 28 h 92"/>
                  <a:gd name="T2" fmla="*/ 27 w 73"/>
                  <a:gd name="T3" fmla="*/ 67 h 92"/>
                  <a:gd name="T4" fmla="*/ 46 w 73"/>
                  <a:gd name="T5" fmla="*/ 41 h 92"/>
                  <a:gd name="T6" fmla="*/ 68 w 73"/>
                  <a:gd name="T7" fmla="*/ 26 h 92"/>
                  <a:gd name="T8" fmla="*/ 63 w 73"/>
                  <a:gd name="T9" fmla="*/ 15 h 92"/>
                  <a:gd name="T10" fmla="*/ 56 w 73"/>
                  <a:gd name="T11" fmla="*/ 21 h 92"/>
                  <a:gd name="T12" fmla="*/ 60 w 73"/>
                  <a:gd name="T13" fmla="*/ 9 h 92"/>
                  <a:gd name="T14" fmla="*/ 55 w 73"/>
                  <a:gd name="T15" fmla="*/ 0 h 92"/>
                  <a:gd name="T16" fmla="*/ 48 w 73"/>
                  <a:gd name="T17" fmla="*/ 7 h 92"/>
                  <a:gd name="T18" fmla="*/ 38 w 73"/>
                  <a:gd name="T19" fmla="*/ 33 h 92"/>
                  <a:gd name="T20" fmla="*/ 2 w 73"/>
                  <a:gd name="T21" fmla="*/ 46 h 92"/>
                  <a:gd name="T22" fmla="*/ 2 w 73"/>
                  <a:gd name="T23" fmla="*/ 44 h 92"/>
                  <a:gd name="T24" fmla="*/ 1 w 73"/>
                  <a:gd name="T25" fmla="*/ 44 h 92"/>
                  <a:gd name="T26" fmla="*/ 3 w 73"/>
                  <a:gd name="T27" fmla="*/ 57 h 92"/>
                  <a:gd name="T28" fmla="*/ 26 w 73"/>
                  <a:gd name="T29" fmla="*/ 51 h 92"/>
                  <a:gd name="T30" fmla="*/ 5 w 73"/>
                  <a:gd name="T31" fmla="*/ 71 h 92"/>
                  <a:gd name="T32" fmla="*/ 6 w 73"/>
                  <a:gd name="T33" fmla="*/ 73 h 92"/>
                  <a:gd name="T34" fmla="*/ 0 w 73"/>
                  <a:gd name="T35" fmla="*/ 92 h 92"/>
                  <a:gd name="T36" fmla="*/ 73 w 73"/>
                  <a:gd name="T37" fmla="*/ 42 h 92"/>
                  <a:gd name="T38" fmla="*/ 69 w 73"/>
                  <a:gd name="T39" fmla="*/ 2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92">
                    <a:moveTo>
                      <a:pt x="69" y="28"/>
                    </a:moveTo>
                    <a:cubicBezTo>
                      <a:pt x="58" y="44"/>
                      <a:pt x="44" y="58"/>
                      <a:pt x="27" y="67"/>
                    </a:cubicBezTo>
                    <a:cubicBezTo>
                      <a:pt x="34" y="60"/>
                      <a:pt x="41" y="51"/>
                      <a:pt x="46" y="41"/>
                    </a:cubicBezTo>
                    <a:cubicBezTo>
                      <a:pt x="54" y="37"/>
                      <a:pt x="61" y="32"/>
                      <a:pt x="68" y="26"/>
                    </a:cubicBezTo>
                    <a:cubicBezTo>
                      <a:pt x="66" y="23"/>
                      <a:pt x="64" y="19"/>
                      <a:pt x="63" y="15"/>
                    </a:cubicBezTo>
                    <a:cubicBezTo>
                      <a:pt x="60" y="17"/>
                      <a:pt x="58" y="19"/>
                      <a:pt x="56" y="21"/>
                    </a:cubicBezTo>
                    <a:cubicBezTo>
                      <a:pt x="57" y="17"/>
                      <a:pt x="58" y="13"/>
                      <a:pt x="60" y="9"/>
                    </a:cubicBezTo>
                    <a:cubicBezTo>
                      <a:pt x="58" y="6"/>
                      <a:pt x="56" y="3"/>
                      <a:pt x="55" y="0"/>
                    </a:cubicBezTo>
                    <a:cubicBezTo>
                      <a:pt x="53" y="3"/>
                      <a:pt x="50" y="5"/>
                      <a:pt x="48" y="7"/>
                    </a:cubicBezTo>
                    <a:cubicBezTo>
                      <a:pt x="45" y="16"/>
                      <a:pt x="42" y="25"/>
                      <a:pt x="38" y="33"/>
                    </a:cubicBezTo>
                    <a:cubicBezTo>
                      <a:pt x="27" y="38"/>
                      <a:pt x="15" y="43"/>
                      <a:pt x="2" y="46"/>
                    </a:cubicBezTo>
                    <a:cubicBezTo>
                      <a:pt x="2" y="45"/>
                      <a:pt x="2" y="44"/>
                      <a:pt x="2" y="44"/>
                    </a:cubicBezTo>
                    <a:cubicBezTo>
                      <a:pt x="2" y="44"/>
                      <a:pt x="1" y="44"/>
                      <a:pt x="1" y="44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11" y="56"/>
                      <a:pt x="19" y="53"/>
                      <a:pt x="26" y="51"/>
                    </a:cubicBezTo>
                    <a:cubicBezTo>
                      <a:pt x="20" y="59"/>
                      <a:pt x="13" y="65"/>
                      <a:pt x="5" y="71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80"/>
                      <a:pt x="4" y="87"/>
                      <a:pt x="0" y="92"/>
                    </a:cubicBezTo>
                    <a:cubicBezTo>
                      <a:pt x="30" y="84"/>
                      <a:pt x="55" y="66"/>
                      <a:pt x="73" y="42"/>
                    </a:cubicBezTo>
                    <a:cubicBezTo>
                      <a:pt x="72" y="37"/>
                      <a:pt x="70" y="33"/>
                      <a:pt x="69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13"/>
              <p:cNvSpPr>
                <a:spLocks/>
              </p:cNvSpPr>
              <p:nvPr/>
            </p:nvSpPr>
            <p:spPr bwMode="auto">
              <a:xfrm>
                <a:off x="4845" y="1428"/>
                <a:ext cx="283" cy="293"/>
              </a:xfrm>
              <a:custGeom>
                <a:avLst/>
                <a:gdLst>
                  <a:gd name="T0" fmla="*/ 200 w 241"/>
                  <a:gd name="T1" fmla="*/ 245 h 248"/>
                  <a:gd name="T2" fmla="*/ 232 w 241"/>
                  <a:gd name="T3" fmla="*/ 209 h 248"/>
                  <a:gd name="T4" fmla="*/ 201 w 241"/>
                  <a:gd name="T5" fmla="*/ 87 h 248"/>
                  <a:gd name="T6" fmla="*/ 231 w 241"/>
                  <a:gd name="T7" fmla="*/ 8 h 248"/>
                  <a:gd name="T8" fmla="*/ 159 w 241"/>
                  <a:gd name="T9" fmla="*/ 47 h 248"/>
                  <a:gd name="T10" fmla="*/ 33 w 241"/>
                  <a:gd name="T11" fmla="*/ 34 h 248"/>
                  <a:gd name="T12" fmla="*/ 1 w 241"/>
                  <a:gd name="T13" fmla="*/ 71 h 248"/>
                  <a:gd name="T14" fmla="*/ 111 w 241"/>
                  <a:gd name="T15" fmla="*/ 96 h 248"/>
                  <a:gd name="T16" fmla="*/ 61 w 241"/>
                  <a:gd name="T17" fmla="*/ 175 h 248"/>
                  <a:gd name="T18" fmla="*/ 25 w 241"/>
                  <a:gd name="T19" fmla="*/ 174 h 248"/>
                  <a:gd name="T20" fmla="*/ 13 w 241"/>
                  <a:gd name="T21" fmla="*/ 187 h 248"/>
                  <a:gd name="T22" fmla="*/ 50 w 241"/>
                  <a:gd name="T23" fmla="*/ 196 h 248"/>
                  <a:gd name="T24" fmla="*/ 47 w 241"/>
                  <a:gd name="T25" fmla="*/ 220 h 248"/>
                  <a:gd name="T26" fmla="*/ 70 w 241"/>
                  <a:gd name="T27" fmla="*/ 213 h 248"/>
                  <a:gd name="T28" fmla="*/ 84 w 241"/>
                  <a:gd name="T29" fmla="*/ 248 h 248"/>
                  <a:gd name="T30" fmla="*/ 95 w 241"/>
                  <a:gd name="T31" fmla="*/ 235 h 248"/>
                  <a:gd name="T32" fmla="*/ 89 w 241"/>
                  <a:gd name="T33" fmla="*/ 199 h 248"/>
                  <a:gd name="T34" fmla="*/ 160 w 241"/>
                  <a:gd name="T35" fmla="*/ 140 h 248"/>
                  <a:gd name="T36" fmla="*/ 200 w 241"/>
                  <a:gd name="T37" fmla="*/ 245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1" h="248">
                    <a:moveTo>
                      <a:pt x="200" y="245"/>
                    </a:moveTo>
                    <a:cubicBezTo>
                      <a:pt x="219" y="244"/>
                      <a:pt x="233" y="227"/>
                      <a:pt x="232" y="209"/>
                    </a:cubicBezTo>
                    <a:cubicBezTo>
                      <a:pt x="201" y="87"/>
                      <a:pt x="201" y="87"/>
                      <a:pt x="201" y="87"/>
                    </a:cubicBezTo>
                    <a:cubicBezTo>
                      <a:pt x="228" y="48"/>
                      <a:pt x="241" y="17"/>
                      <a:pt x="231" y="8"/>
                    </a:cubicBezTo>
                    <a:cubicBezTo>
                      <a:pt x="222" y="0"/>
                      <a:pt x="193" y="16"/>
                      <a:pt x="159" y="47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14" y="36"/>
                      <a:pt x="0" y="52"/>
                      <a:pt x="1" y="71"/>
                    </a:cubicBezTo>
                    <a:cubicBezTo>
                      <a:pt x="1" y="71"/>
                      <a:pt x="58" y="65"/>
                      <a:pt x="111" y="96"/>
                    </a:cubicBezTo>
                    <a:cubicBezTo>
                      <a:pt x="88" y="123"/>
                      <a:pt x="70" y="157"/>
                      <a:pt x="61" y="175"/>
                    </a:cubicBezTo>
                    <a:cubicBezTo>
                      <a:pt x="25" y="174"/>
                      <a:pt x="25" y="174"/>
                      <a:pt x="25" y="174"/>
                    </a:cubicBezTo>
                    <a:cubicBezTo>
                      <a:pt x="18" y="174"/>
                      <a:pt x="13" y="180"/>
                      <a:pt x="13" y="187"/>
                    </a:cubicBezTo>
                    <a:cubicBezTo>
                      <a:pt x="13" y="187"/>
                      <a:pt x="36" y="190"/>
                      <a:pt x="50" y="196"/>
                    </a:cubicBezTo>
                    <a:cubicBezTo>
                      <a:pt x="46" y="206"/>
                      <a:pt x="42" y="216"/>
                      <a:pt x="47" y="220"/>
                    </a:cubicBezTo>
                    <a:cubicBezTo>
                      <a:pt x="51" y="224"/>
                      <a:pt x="60" y="218"/>
                      <a:pt x="70" y="213"/>
                    </a:cubicBezTo>
                    <a:cubicBezTo>
                      <a:pt x="75" y="220"/>
                      <a:pt x="83" y="234"/>
                      <a:pt x="84" y="248"/>
                    </a:cubicBezTo>
                    <a:cubicBezTo>
                      <a:pt x="90" y="248"/>
                      <a:pt x="95" y="242"/>
                      <a:pt x="95" y="235"/>
                    </a:cubicBezTo>
                    <a:cubicBezTo>
                      <a:pt x="89" y="199"/>
                      <a:pt x="89" y="199"/>
                      <a:pt x="89" y="199"/>
                    </a:cubicBezTo>
                    <a:cubicBezTo>
                      <a:pt x="105" y="188"/>
                      <a:pt x="136" y="166"/>
                      <a:pt x="160" y="140"/>
                    </a:cubicBezTo>
                    <a:cubicBezTo>
                      <a:pt x="178" y="165"/>
                      <a:pt x="193" y="199"/>
                      <a:pt x="200" y="245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pic>
          <p:nvPicPr>
            <p:cNvPr id="84" name="그림 8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523" y="2811133"/>
              <a:ext cx="376234" cy="376234"/>
            </a:xfrm>
            <a:prstGeom prst="rect">
              <a:avLst/>
            </a:prstGeom>
          </p:spPr>
        </p:pic>
      </p:grpSp>
      <p:pic>
        <p:nvPicPr>
          <p:cNvPr id="57" name="Picture 5" descr="C:\Users\Administrator\Desktop\Noun Project 검색_files\1009024-200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730" y="4356200"/>
            <a:ext cx="809323" cy="80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4371176" y="3554283"/>
            <a:ext cx="256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Fill in the application and email </a:t>
            </a:r>
          </a:p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the copy smishelp@smishelp.com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53683" y="5425824"/>
            <a:ext cx="2562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KOCA review the application. </a:t>
            </a:r>
          </a:p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It can take few days in case.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46911" y="5513851"/>
            <a:ext cx="2239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Once KOCA </a:t>
            </a:r>
            <a:r>
              <a:rPr lang="en-US" altLang="ko-K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authorise</a:t>
            </a:r>
            <a:endParaRPr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the release of SMIS&amp;SOMS, 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13298" y="5513851"/>
            <a:ext cx="223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You will be able to receive the SMIS&amp;SOMS download link from smishelp@smishelp.com</a:t>
            </a: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508277" y="274451"/>
            <a:ext cx="5168245" cy="2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 IT Development Cooperation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8311872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</a:t>
            </a:r>
          </a:p>
        </p:txBody>
      </p:sp>
      <p:sp>
        <p:nvSpPr>
          <p:cNvPr id="6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70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평행 사변형 12"/>
          <p:cNvSpPr/>
          <p:nvPr/>
        </p:nvSpPr>
        <p:spPr>
          <a:xfrm>
            <a:off x="4649821" y="-19604"/>
            <a:ext cx="5671225" cy="6877604"/>
          </a:xfrm>
          <a:prstGeom prst="parallelogram">
            <a:avLst>
              <a:gd name="adj" fmla="val 3415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6" name="그룹 5"/>
          <p:cNvGrpSpPr/>
          <p:nvPr/>
        </p:nvGrpSpPr>
        <p:grpSpPr>
          <a:xfrm>
            <a:off x="223234" y="1736725"/>
            <a:ext cx="5784174" cy="4572000"/>
            <a:chOff x="441348" y="1736725"/>
            <a:chExt cx="5784174" cy="4572000"/>
          </a:xfrm>
        </p:grpSpPr>
        <p:sp>
          <p:nvSpPr>
            <p:cNvPr id="14" name="직사각형 13"/>
            <p:cNvSpPr/>
            <p:nvPr/>
          </p:nvSpPr>
          <p:spPr>
            <a:xfrm>
              <a:off x="441348" y="1736725"/>
              <a:ext cx="5784174" cy="457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524207" y="2519120"/>
              <a:ext cx="5618457" cy="3007212"/>
              <a:chOff x="767946" y="1976718"/>
              <a:chExt cx="7168368" cy="3836784"/>
            </a:xfrm>
          </p:grpSpPr>
          <p:grpSp>
            <p:nvGrpSpPr>
              <p:cNvPr id="21" name="그룹 20"/>
              <p:cNvGrpSpPr/>
              <p:nvPr/>
            </p:nvGrpSpPr>
            <p:grpSpPr>
              <a:xfrm>
                <a:off x="767946" y="1976718"/>
                <a:ext cx="7168368" cy="3836784"/>
                <a:chOff x="2447925" y="3281361"/>
                <a:chExt cx="3149226" cy="1860552"/>
              </a:xfrm>
              <a:solidFill>
                <a:srgbClr val="000000">
                  <a:alpha val="20000"/>
                </a:srgbClr>
              </a:solidFill>
            </p:grpSpPr>
            <p:sp>
              <p:nvSpPr>
                <p:cNvPr id="48" name="Freeform 5"/>
                <p:cNvSpPr>
                  <a:spLocks/>
                </p:cNvSpPr>
                <p:nvPr/>
              </p:nvSpPr>
              <p:spPr bwMode="auto">
                <a:xfrm>
                  <a:off x="3227387" y="4341813"/>
                  <a:ext cx="398463" cy="800100"/>
                </a:xfrm>
                <a:custGeom>
                  <a:avLst/>
                  <a:gdLst>
                    <a:gd name="T0" fmla="*/ 18 w 106"/>
                    <a:gd name="T1" fmla="*/ 3 h 212"/>
                    <a:gd name="T2" fmla="*/ 9 w 106"/>
                    <a:gd name="T3" fmla="*/ 10 h 212"/>
                    <a:gd name="T4" fmla="*/ 9 w 106"/>
                    <a:gd name="T5" fmla="*/ 11 h 212"/>
                    <a:gd name="T6" fmla="*/ 10 w 106"/>
                    <a:gd name="T7" fmla="*/ 19 h 212"/>
                    <a:gd name="T8" fmla="*/ 7 w 106"/>
                    <a:gd name="T9" fmla="*/ 27 h 212"/>
                    <a:gd name="T10" fmla="*/ 4 w 106"/>
                    <a:gd name="T11" fmla="*/ 33 h 212"/>
                    <a:gd name="T12" fmla="*/ 1 w 106"/>
                    <a:gd name="T13" fmla="*/ 41 h 212"/>
                    <a:gd name="T14" fmla="*/ 0 w 106"/>
                    <a:gd name="T15" fmla="*/ 51 h 212"/>
                    <a:gd name="T16" fmla="*/ 8 w 106"/>
                    <a:gd name="T17" fmla="*/ 65 h 212"/>
                    <a:gd name="T18" fmla="*/ 15 w 106"/>
                    <a:gd name="T19" fmla="*/ 81 h 212"/>
                    <a:gd name="T20" fmla="*/ 25 w 106"/>
                    <a:gd name="T21" fmla="*/ 94 h 212"/>
                    <a:gd name="T22" fmla="*/ 23 w 106"/>
                    <a:gd name="T23" fmla="*/ 121 h 212"/>
                    <a:gd name="T24" fmla="*/ 20 w 106"/>
                    <a:gd name="T25" fmla="*/ 143 h 212"/>
                    <a:gd name="T26" fmla="*/ 17 w 106"/>
                    <a:gd name="T27" fmla="*/ 161 h 212"/>
                    <a:gd name="T28" fmla="*/ 19 w 106"/>
                    <a:gd name="T29" fmla="*/ 174 h 212"/>
                    <a:gd name="T30" fmla="*/ 17 w 106"/>
                    <a:gd name="T31" fmla="*/ 181 h 212"/>
                    <a:gd name="T32" fmla="*/ 18 w 106"/>
                    <a:gd name="T33" fmla="*/ 201 h 212"/>
                    <a:gd name="T34" fmla="*/ 26 w 106"/>
                    <a:gd name="T35" fmla="*/ 211 h 212"/>
                    <a:gd name="T36" fmla="*/ 28 w 106"/>
                    <a:gd name="T37" fmla="*/ 210 h 212"/>
                    <a:gd name="T38" fmla="*/ 32 w 106"/>
                    <a:gd name="T39" fmla="*/ 212 h 212"/>
                    <a:gd name="T40" fmla="*/ 35 w 106"/>
                    <a:gd name="T41" fmla="*/ 209 h 212"/>
                    <a:gd name="T42" fmla="*/ 28 w 106"/>
                    <a:gd name="T43" fmla="*/ 200 h 212"/>
                    <a:gd name="T44" fmla="*/ 35 w 106"/>
                    <a:gd name="T45" fmla="*/ 185 h 212"/>
                    <a:gd name="T46" fmla="*/ 35 w 106"/>
                    <a:gd name="T47" fmla="*/ 176 h 212"/>
                    <a:gd name="T48" fmla="*/ 37 w 106"/>
                    <a:gd name="T49" fmla="*/ 161 h 212"/>
                    <a:gd name="T50" fmla="*/ 39 w 106"/>
                    <a:gd name="T51" fmla="*/ 162 h 212"/>
                    <a:gd name="T52" fmla="*/ 43 w 106"/>
                    <a:gd name="T53" fmla="*/ 162 h 212"/>
                    <a:gd name="T54" fmla="*/ 44 w 106"/>
                    <a:gd name="T55" fmla="*/ 155 h 212"/>
                    <a:gd name="T56" fmla="*/ 49 w 106"/>
                    <a:gd name="T57" fmla="*/ 156 h 212"/>
                    <a:gd name="T58" fmla="*/ 53 w 106"/>
                    <a:gd name="T59" fmla="*/ 142 h 212"/>
                    <a:gd name="T60" fmla="*/ 50 w 106"/>
                    <a:gd name="T61" fmla="*/ 137 h 212"/>
                    <a:gd name="T62" fmla="*/ 59 w 106"/>
                    <a:gd name="T63" fmla="*/ 142 h 212"/>
                    <a:gd name="T64" fmla="*/ 66 w 106"/>
                    <a:gd name="T65" fmla="*/ 134 h 212"/>
                    <a:gd name="T66" fmla="*/ 68 w 106"/>
                    <a:gd name="T67" fmla="*/ 131 h 212"/>
                    <a:gd name="T68" fmla="*/ 71 w 106"/>
                    <a:gd name="T69" fmla="*/ 126 h 212"/>
                    <a:gd name="T70" fmla="*/ 77 w 106"/>
                    <a:gd name="T71" fmla="*/ 110 h 212"/>
                    <a:gd name="T72" fmla="*/ 84 w 106"/>
                    <a:gd name="T73" fmla="*/ 105 h 212"/>
                    <a:gd name="T74" fmla="*/ 87 w 106"/>
                    <a:gd name="T75" fmla="*/ 104 h 212"/>
                    <a:gd name="T76" fmla="*/ 95 w 106"/>
                    <a:gd name="T77" fmla="*/ 93 h 212"/>
                    <a:gd name="T78" fmla="*/ 98 w 106"/>
                    <a:gd name="T79" fmla="*/ 74 h 212"/>
                    <a:gd name="T80" fmla="*/ 106 w 106"/>
                    <a:gd name="T81" fmla="*/ 59 h 212"/>
                    <a:gd name="T82" fmla="*/ 103 w 106"/>
                    <a:gd name="T83" fmla="*/ 51 h 212"/>
                    <a:gd name="T84" fmla="*/ 98 w 106"/>
                    <a:gd name="T85" fmla="*/ 48 h 212"/>
                    <a:gd name="T86" fmla="*/ 90 w 106"/>
                    <a:gd name="T87" fmla="*/ 45 h 212"/>
                    <a:gd name="T88" fmla="*/ 87 w 106"/>
                    <a:gd name="T89" fmla="*/ 43 h 212"/>
                    <a:gd name="T90" fmla="*/ 85 w 106"/>
                    <a:gd name="T91" fmla="*/ 44 h 212"/>
                    <a:gd name="T92" fmla="*/ 81 w 106"/>
                    <a:gd name="T93" fmla="*/ 38 h 212"/>
                    <a:gd name="T94" fmla="*/ 76 w 106"/>
                    <a:gd name="T95" fmla="*/ 37 h 212"/>
                    <a:gd name="T96" fmla="*/ 70 w 106"/>
                    <a:gd name="T97" fmla="*/ 37 h 212"/>
                    <a:gd name="T98" fmla="*/ 69 w 106"/>
                    <a:gd name="T99" fmla="*/ 36 h 212"/>
                    <a:gd name="T100" fmla="*/ 69 w 106"/>
                    <a:gd name="T101" fmla="*/ 26 h 212"/>
                    <a:gd name="T102" fmla="*/ 51 w 106"/>
                    <a:gd name="T103" fmla="*/ 15 h 212"/>
                    <a:gd name="T104" fmla="*/ 41 w 106"/>
                    <a:gd name="T105" fmla="*/ 5 h 212"/>
                    <a:gd name="T106" fmla="*/ 33 w 106"/>
                    <a:gd name="T107" fmla="*/ 5 h 212"/>
                    <a:gd name="T108" fmla="*/ 32 w 106"/>
                    <a:gd name="T109" fmla="*/ 4 h 212"/>
                    <a:gd name="T110" fmla="*/ 29 w 106"/>
                    <a:gd name="T111" fmla="*/ 3 h 212"/>
                    <a:gd name="T112" fmla="*/ 24 w 106"/>
                    <a:gd name="T113" fmla="*/ 4 h 212"/>
                    <a:gd name="T114" fmla="*/ 22 w 106"/>
                    <a:gd name="T115" fmla="*/ 9 h 212"/>
                    <a:gd name="T116" fmla="*/ 21 w 106"/>
                    <a:gd name="T117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6" h="212">
                      <a:moveTo>
                        <a:pt x="21" y="0"/>
                      </a:moveTo>
                      <a:cubicBezTo>
                        <a:pt x="20" y="0"/>
                        <a:pt x="20" y="3"/>
                        <a:pt x="18" y="3"/>
                      </a:cubicBezTo>
                      <a:cubicBezTo>
                        <a:pt x="16" y="3"/>
                        <a:pt x="14" y="3"/>
                        <a:pt x="13" y="6"/>
                      </a:cubicBezTo>
                      <a:cubicBezTo>
                        <a:pt x="13" y="8"/>
                        <a:pt x="11" y="9"/>
                        <a:pt x="9" y="10"/>
                      </a:cubicBezTo>
                      <a:cubicBezTo>
                        <a:pt x="10" y="11"/>
                        <a:pt x="9" y="11"/>
                        <a:pt x="9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2"/>
                        <a:pt x="9" y="12"/>
                        <a:pt x="9" y="13"/>
                      </a:cubicBezTo>
                      <a:cubicBezTo>
                        <a:pt x="10" y="17"/>
                        <a:pt x="11" y="16"/>
                        <a:pt x="10" y="19"/>
                      </a:cubicBezTo>
                      <a:cubicBezTo>
                        <a:pt x="10" y="20"/>
                        <a:pt x="9" y="21"/>
                        <a:pt x="9" y="22"/>
                      </a:cubicBezTo>
                      <a:cubicBezTo>
                        <a:pt x="10" y="24"/>
                        <a:pt x="8" y="27"/>
                        <a:pt x="7" y="27"/>
                      </a:cubicBezTo>
                      <a:cubicBezTo>
                        <a:pt x="7" y="28"/>
                        <a:pt x="6" y="29"/>
                        <a:pt x="6" y="30"/>
                      </a:cubicBezTo>
                      <a:cubicBezTo>
                        <a:pt x="7" y="31"/>
                        <a:pt x="4" y="32"/>
                        <a:pt x="4" y="33"/>
                      </a:cubicBezTo>
                      <a:cubicBezTo>
                        <a:pt x="3" y="33"/>
                        <a:pt x="2" y="36"/>
                        <a:pt x="1" y="37"/>
                      </a:cubicBezTo>
                      <a:cubicBezTo>
                        <a:pt x="0" y="38"/>
                        <a:pt x="0" y="40"/>
                        <a:pt x="1" y="41"/>
                      </a:cubicBezTo>
                      <a:cubicBezTo>
                        <a:pt x="3" y="42"/>
                        <a:pt x="4" y="45"/>
                        <a:pt x="2" y="46"/>
                      </a:cubicBezTo>
                      <a:cubicBezTo>
                        <a:pt x="0" y="47"/>
                        <a:pt x="0" y="49"/>
                        <a:pt x="0" y="51"/>
                      </a:cubicBezTo>
                      <a:cubicBezTo>
                        <a:pt x="1" y="52"/>
                        <a:pt x="3" y="55"/>
                        <a:pt x="4" y="56"/>
                      </a:cubicBezTo>
                      <a:cubicBezTo>
                        <a:pt x="5" y="57"/>
                        <a:pt x="7" y="64"/>
                        <a:pt x="8" y="65"/>
                      </a:cubicBezTo>
                      <a:cubicBezTo>
                        <a:pt x="9" y="67"/>
                        <a:pt x="12" y="73"/>
                        <a:pt x="11" y="76"/>
                      </a:cubicBezTo>
                      <a:cubicBezTo>
                        <a:pt x="11" y="78"/>
                        <a:pt x="14" y="81"/>
                        <a:pt x="15" y="81"/>
                      </a:cubicBezTo>
                      <a:cubicBezTo>
                        <a:pt x="16" y="82"/>
                        <a:pt x="19" y="85"/>
                        <a:pt x="21" y="86"/>
                      </a:cubicBezTo>
                      <a:cubicBezTo>
                        <a:pt x="22" y="87"/>
                        <a:pt x="26" y="88"/>
                        <a:pt x="25" y="94"/>
                      </a:cubicBezTo>
                      <a:cubicBezTo>
                        <a:pt x="25" y="101"/>
                        <a:pt x="24" y="113"/>
                        <a:pt x="24" y="116"/>
                      </a:cubicBezTo>
                      <a:cubicBezTo>
                        <a:pt x="24" y="118"/>
                        <a:pt x="23" y="121"/>
                        <a:pt x="23" y="121"/>
                      </a:cubicBezTo>
                      <a:cubicBezTo>
                        <a:pt x="22" y="122"/>
                        <a:pt x="22" y="125"/>
                        <a:pt x="22" y="127"/>
                      </a:cubicBezTo>
                      <a:cubicBezTo>
                        <a:pt x="22" y="128"/>
                        <a:pt x="23" y="135"/>
                        <a:pt x="20" y="143"/>
                      </a:cubicBezTo>
                      <a:cubicBezTo>
                        <a:pt x="18" y="150"/>
                        <a:pt x="19" y="155"/>
                        <a:pt x="19" y="156"/>
                      </a:cubicBezTo>
                      <a:cubicBezTo>
                        <a:pt x="19" y="157"/>
                        <a:pt x="17" y="160"/>
                        <a:pt x="17" y="161"/>
                      </a:cubicBezTo>
                      <a:cubicBezTo>
                        <a:pt x="17" y="162"/>
                        <a:pt x="18" y="165"/>
                        <a:pt x="19" y="167"/>
                      </a:cubicBezTo>
                      <a:cubicBezTo>
                        <a:pt x="20" y="169"/>
                        <a:pt x="19" y="172"/>
                        <a:pt x="19" y="174"/>
                      </a:cubicBezTo>
                      <a:cubicBezTo>
                        <a:pt x="18" y="176"/>
                        <a:pt x="18" y="176"/>
                        <a:pt x="19" y="178"/>
                      </a:cubicBezTo>
                      <a:cubicBezTo>
                        <a:pt x="19" y="179"/>
                        <a:pt x="18" y="181"/>
                        <a:pt x="17" y="181"/>
                      </a:cubicBezTo>
                      <a:cubicBezTo>
                        <a:pt x="16" y="182"/>
                        <a:pt x="16" y="187"/>
                        <a:pt x="16" y="190"/>
                      </a:cubicBezTo>
                      <a:cubicBezTo>
                        <a:pt x="17" y="194"/>
                        <a:pt x="18" y="200"/>
                        <a:pt x="18" y="201"/>
                      </a:cubicBezTo>
                      <a:cubicBezTo>
                        <a:pt x="18" y="201"/>
                        <a:pt x="18" y="207"/>
                        <a:pt x="20" y="208"/>
                      </a:cubicBezTo>
                      <a:cubicBezTo>
                        <a:pt x="21" y="208"/>
                        <a:pt x="21" y="211"/>
                        <a:pt x="26" y="211"/>
                      </a:cubicBezTo>
                      <a:cubicBezTo>
                        <a:pt x="26" y="211"/>
                        <a:pt x="26" y="211"/>
                        <a:pt x="26" y="211"/>
                      </a:cubicBezTo>
                      <a:cubicBezTo>
                        <a:pt x="27" y="210"/>
                        <a:pt x="28" y="210"/>
                        <a:pt x="28" y="210"/>
                      </a:cubicBezTo>
                      <a:cubicBezTo>
                        <a:pt x="29" y="210"/>
                        <a:pt x="30" y="211"/>
                        <a:pt x="31" y="211"/>
                      </a:cubicBezTo>
                      <a:cubicBezTo>
                        <a:pt x="31" y="212"/>
                        <a:pt x="32" y="212"/>
                        <a:pt x="32" y="212"/>
                      </a:cubicBezTo>
                      <a:cubicBezTo>
                        <a:pt x="34" y="212"/>
                        <a:pt x="35" y="211"/>
                        <a:pt x="36" y="211"/>
                      </a:cubicBezTo>
                      <a:cubicBezTo>
                        <a:pt x="38" y="210"/>
                        <a:pt x="38" y="209"/>
                        <a:pt x="35" y="209"/>
                      </a:cubicBezTo>
                      <a:cubicBezTo>
                        <a:pt x="33" y="208"/>
                        <a:pt x="31" y="207"/>
                        <a:pt x="30" y="205"/>
                      </a:cubicBezTo>
                      <a:cubicBezTo>
                        <a:pt x="29" y="203"/>
                        <a:pt x="29" y="201"/>
                        <a:pt x="28" y="200"/>
                      </a:cubicBezTo>
                      <a:cubicBezTo>
                        <a:pt x="28" y="199"/>
                        <a:pt x="25" y="196"/>
                        <a:pt x="29" y="194"/>
                      </a:cubicBezTo>
                      <a:cubicBezTo>
                        <a:pt x="32" y="192"/>
                        <a:pt x="35" y="187"/>
                        <a:pt x="35" y="185"/>
                      </a:cubicBezTo>
                      <a:cubicBezTo>
                        <a:pt x="35" y="183"/>
                        <a:pt x="35" y="183"/>
                        <a:pt x="33" y="183"/>
                      </a:cubicBezTo>
                      <a:cubicBezTo>
                        <a:pt x="32" y="183"/>
                        <a:pt x="30" y="178"/>
                        <a:pt x="35" y="176"/>
                      </a:cubicBezTo>
                      <a:cubicBezTo>
                        <a:pt x="40" y="174"/>
                        <a:pt x="38" y="168"/>
                        <a:pt x="37" y="166"/>
                      </a:cubicBezTo>
                      <a:cubicBezTo>
                        <a:pt x="36" y="165"/>
                        <a:pt x="36" y="163"/>
                        <a:pt x="37" y="161"/>
                      </a:cubicBezTo>
                      <a:cubicBezTo>
                        <a:pt x="37" y="161"/>
                        <a:pt x="37" y="161"/>
                        <a:pt x="38" y="161"/>
                      </a:cubicBezTo>
                      <a:cubicBezTo>
                        <a:pt x="38" y="161"/>
                        <a:pt x="39" y="161"/>
                        <a:pt x="39" y="162"/>
                      </a:cubicBezTo>
                      <a:cubicBezTo>
                        <a:pt x="40" y="162"/>
                        <a:pt x="40" y="163"/>
                        <a:pt x="41" y="163"/>
                      </a:cubicBezTo>
                      <a:cubicBezTo>
                        <a:pt x="42" y="163"/>
                        <a:pt x="42" y="162"/>
                        <a:pt x="43" y="162"/>
                      </a:cubicBezTo>
                      <a:cubicBezTo>
                        <a:pt x="45" y="159"/>
                        <a:pt x="43" y="156"/>
                        <a:pt x="44" y="155"/>
                      </a:cubicBezTo>
                      <a:cubicBezTo>
                        <a:pt x="44" y="155"/>
                        <a:pt x="44" y="155"/>
                        <a:pt x="44" y="155"/>
                      </a:cubicBezTo>
                      <a:cubicBezTo>
                        <a:pt x="44" y="155"/>
                        <a:pt x="45" y="155"/>
                        <a:pt x="46" y="155"/>
                      </a:cubicBezTo>
                      <a:cubicBezTo>
                        <a:pt x="47" y="156"/>
                        <a:pt x="48" y="156"/>
                        <a:pt x="49" y="156"/>
                      </a:cubicBezTo>
                      <a:cubicBezTo>
                        <a:pt x="51" y="156"/>
                        <a:pt x="53" y="155"/>
                        <a:pt x="55" y="151"/>
                      </a:cubicBezTo>
                      <a:cubicBezTo>
                        <a:pt x="58" y="146"/>
                        <a:pt x="53" y="143"/>
                        <a:pt x="53" y="142"/>
                      </a:cubicBezTo>
                      <a:cubicBezTo>
                        <a:pt x="52" y="141"/>
                        <a:pt x="49" y="138"/>
                        <a:pt x="50" y="137"/>
                      </a:cubicBezTo>
                      <a:cubicBezTo>
                        <a:pt x="50" y="137"/>
                        <a:pt x="50" y="137"/>
                        <a:pt x="50" y="137"/>
                      </a:cubicBezTo>
                      <a:cubicBezTo>
                        <a:pt x="51" y="137"/>
                        <a:pt x="54" y="139"/>
                        <a:pt x="56" y="141"/>
                      </a:cubicBezTo>
                      <a:cubicBezTo>
                        <a:pt x="57" y="141"/>
                        <a:pt x="58" y="142"/>
                        <a:pt x="59" y="142"/>
                      </a:cubicBezTo>
                      <a:cubicBezTo>
                        <a:pt x="60" y="142"/>
                        <a:pt x="61" y="142"/>
                        <a:pt x="62" y="140"/>
                      </a:cubicBezTo>
                      <a:cubicBezTo>
                        <a:pt x="64" y="137"/>
                        <a:pt x="66" y="137"/>
                        <a:pt x="66" y="134"/>
                      </a:cubicBezTo>
                      <a:cubicBezTo>
                        <a:pt x="66" y="132"/>
                        <a:pt x="67" y="131"/>
                        <a:pt x="67" y="131"/>
                      </a:cubicBezTo>
                      <a:cubicBezTo>
                        <a:pt x="67" y="131"/>
                        <a:pt x="67" y="131"/>
                        <a:pt x="68" y="131"/>
                      </a:cubicBezTo>
                      <a:cubicBezTo>
                        <a:pt x="68" y="131"/>
                        <a:pt x="68" y="131"/>
                        <a:pt x="68" y="131"/>
                      </a:cubicBezTo>
                      <a:cubicBezTo>
                        <a:pt x="68" y="131"/>
                        <a:pt x="70" y="129"/>
                        <a:pt x="71" y="126"/>
                      </a:cubicBezTo>
                      <a:cubicBezTo>
                        <a:pt x="72" y="123"/>
                        <a:pt x="76" y="120"/>
                        <a:pt x="74" y="117"/>
                      </a:cubicBezTo>
                      <a:cubicBezTo>
                        <a:pt x="73" y="115"/>
                        <a:pt x="73" y="112"/>
                        <a:pt x="77" y="110"/>
                      </a:cubicBezTo>
                      <a:cubicBezTo>
                        <a:pt x="80" y="109"/>
                        <a:pt x="79" y="107"/>
                        <a:pt x="80" y="107"/>
                      </a:cubicBezTo>
                      <a:cubicBezTo>
                        <a:pt x="81" y="106"/>
                        <a:pt x="83" y="107"/>
                        <a:pt x="84" y="105"/>
                      </a:cubicBezTo>
                      <a:cubicBezTo>
                        <a:pt x="84" y="104"/>
                        <a:pt x="85" y="104"/>
                        <a:pt x="86" y="104"/>
                      </a:cubicBezTo>
                      <a:cubicBezTo>
                        <a:pt x="87" y="104"/>
                        <a:pt x="87" y="104"/>
                        <a:pt x="87" y="104"/>
                      </a:cubicBezTo>
                      <a:cubicBezTo>
                        <a:pt x="88" y="104"/>
                        <a:pt x="91" y="103"/>
                        <a:pt x="92" y="100"/>
                      </a:cubicBezTo>
                      <a:cubicBezTo>
                        <a:pt x="92" y="98"/>
                        <a:pt x="93" y="95"/>
                        <a:pt x="95" y="93"/>
                      </a:cubicBezTo>
                      <a:cubicBezTo>
                        <a:pt x="96" y="90"/>
                        <a:pt x="96" y="85"/>
                        <a:pt x="96" y="82"/>
                      </a:cubicBezTo>
                      <a:cubicBezTo>
                        <a:pt x="96" y="79"/>
                        <a:pt x="95" y="76"/>
                        <a:pt x="98" y="74"/>
                      </a:cubicBezTo>
                      <a:cubicBezTo>
                        <a:pt x="101" y="71"/>
                        <a:pt x="101" y="70"/>
                        <a:pt x="103" y="67"/>
                      </a:cubicBezTo>
                      <a:cubicBezTo>
                        <a:pt x="104" y="64"/>
                        <a:pt x="106" y="65"/>
                        <a:pt x="106" y="59"/>
                      </a:cubicBezTo>
                      <a:cubicBezTo>
                        <a:pt x="106" y="53"/>
                        <a:pt x="105" y="51"/>
                        <a:pt x="104" y="51"/>
                      </a:cubicBezTo>
                      <a:cubicBezTo>
                        <a:pt x="103" y="51"/>
                        <a:pt x="103" y="51"/>
                        <a:pt x="103" y="51"/>
                      </a:cubicBezTo>
                      <a:cubicBezTo>
                        <a:pt x="102" y="51"/>
                        <a:pt x="102" y="51"/>
                        <a:pt x="101" y="51"/>
                      </a:cubicBezTo>
                      <a:cubicBezTo>
                        <a:pt x="100" y="51"/>
                        <a:pt x="99" y="50"/>
                        <a:pt x="98" y="48"/>
                      </a:cubicBezTo>
                      <a:cubicBezTo>
                        <a:pt x="96" y="46"/>
                        <a:pt x="95" y="44"/>
                        <a:pt x="94" y="44"/>
                      </a:cubicBezTo>
                      <a:cubicBezTo>
                        <a:pt x="93" y="44"/>
                        <a:pt x="91" y="45"/>
                        <a:pt x="90" y="45"/>
                      </a:cubicBezTo>
                      <a:cubicBezTo>
                        <a:pt x="89" y="45"/>
                        <a:pt x="89" y="45"/>
                        <a:pt x="89" y="44"/>
                      </a:cubicBezTo>
                      <a:cubicBezTo>
                        <a:pt x="88" y="43"/>
                        <a:pt x="88" y="43"/>
                        <a:pt x="87" y="43"/>
                      </a:cubicBezTo>
                      <a:cubicBezTo>
                        <a:pt x="86" y="43"/>
                        <a:pt x="86" y="43"/>
                        <a:pt x="86" y="44"/>
                      </a:cubicBezTo>
                      <a:cubicBezTo>
                        <a:pt x="85" y="44"/>
                        <a:pt x="85" y="44"/>
                        <a:pt x="85" y="44"/>
                      </a:cubicBezTo>
                      <a:cubicBezTo>
                        <a:pt x="84" y="44"/>
                        <a:pt x="84" y="43"/>
                        <a:pt x="84" y="41"/>
                      </a:cubicBezTo>
                      <a:cubicBezTo>
                        <a:pt x="84" y="39"/>
                        <a:pt x="82" y="38"/>
                        <a:pt x="81" y="38"/>
                      </a:cubicBezTo>
                      <a:cubicBezTo>
                        <a:pt x="80" y="38"/>
                        <a:pt x="80" y="38"/>
                        <a:pt x="80" y="38"/>
                      </a:cubicBezTo>
                      <a:cubicBezTo>
                        <a:pt x="79" y="38"/>
                        <a:pt x="77" y="38"/>
                        <a:pt x="76" y="37"/>
                      </a:cubicBezTo>
                      <a:cubicBezTo>
                        <a:pt x="75" y="36"/>
                        <a:pt x="74" y="36"/>
                        <a:pt x="73" y="36"/>
                      </a:cubicBezTo>
                      <a:cubicBezTo>
                        <a:pt x="72" y="36"/>
                        <a:pt x="71" y="36"/>
                        <a:pt x="70" y="37"/>
                      </a:cubicBezTo>
                      <a:cubicBezTo>
                        <a:pt x="70" y="37"/>
                        <a:pt x="69" y="38"/>
                        <a:pt x="69" y="38"/>
                      </a:cubicBezTo>
                      <a:cubicBezTo>
                        <a:pt x="68" y="38"/>
                        <a:pt x="68" y="37"/>
                        <a:pt x="69" y="36"/>
                      </a:cubicBezTo>
                      <a:cubicBezTo>
                        <a:pt x="70" y="34"/>
                        <a:pt x="73" y="31"/>
                        <a:pt x="72" y="30"/>
                      </a:cubicBezTo>
                      <a:cubicBezTo>
                        <a:pt x="71" y="29"/>
                        <a:pt x="69" y="29"/>
                        <a:pt x="69" y="26"/>
                      </a:cubicBezTo>
                      <a:cubicBezTo>
                        <a:pt x="69" y="22"/>
                        <a:pt x="66" y="19"/>
                        <a:pt x="60" y="19"/>
                      </a:cubicBezTo>
                      <a:cubicBezTo>
                        <a:pt x="54" y="18"/>
                        <a:pt x="52" y="17"/>
                        <a:pt x="51" y="15"/>
                      </a:cubicBezTo>
                      <a:cubicBezTo>
                        <a:pt x="51" y="14"/>
                        <a:pt x="51" y="12"/>
                        <a:pt x="47" y="11"/>
                      </a:cubicBezTo>
                      <a:cubicBezTo>
                        <a:pt x="44" y="10"/>
                        <a:pt x="44" y="5"/>
                        <a:pt x="41" y="5"/>
                      </a:cubicBezTo>
                      <a:cubicBezTo>
                        <a:pt x="39" y="5"/>
                        <a:pt x="37" y="6"/>
                        <a:pt x="35" y="6"/>
                      </a:cubicBezTo>
                      <a:cubicBezTo>
                        <a:pt x="34" y="6"/>
                        <a:pt x="34" y="6"/>
                        <a:pt x="33" y="5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2" y="4"/>
                        <a:pt x="32" y="4"/>
                        <a:pt x="32" y="4"/>
                      </a:cubicBezTo>
                      <a:cubicBezTo>
                        <a:pt x="32" y="4"/>
                        <a:pt x="31" y="4"/>
                        <a:pt x="31" y="4"/>
                      </a:cubicBezTo>
                      <a:cubicBezTo>
                        <a:pt x="30" y="4"/>
                        <a:pt x="30" y="4"/>
                        <a:pt x="29" y="3"/>
                      </a:cubicBezTo>
                      <a:cubicBezTo>
                        <a:pt x="28" y="2"/>
                        <a:pt x="27" y="2"/>
                        <a:pt x="26" y="2"/>
                      </a:cubicBezTo>
                      <a:cubicBezTo>
                        <a:pt x="25" y="2"/>
                        <a:pt x="24" y="3"/>
                        <a:pt x="24" y="4"/>
                      </a:cubicBezTo>
                      <a:cubicBezTo>
                        <a:pt x="24" y="6"/>
                        <a:pt x="24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0" y="8"/>
                        <a:pt x="20" y="7"/>
                        <a:pt x="21" y="4"/>
                      </a:cubicBezTo>
                      <a:cubicBezTo>
                        <a:pt x="22" y="2"/>
                        <a:pt x="23" y="0"/>
                        <a:pt x="2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49" name="Freeform 6"/>
                <p:cNvSpPr>
                  <a:spLocks/>
                </p:cNvSpPr>
                <p:nvPr/>
              </p:nvSpPr>
              <p:spPr bwMode="auto">
                <a:xfrm>
                  <a:off x="3765549" y="4048125"/>
                  <a:ext cx="609600" cy="830263"/>
                </a:xfrm>
                <a:custGeom>
                  <a:avLst/>
                  <a:gdLst>
                    <a:gd name="T0" fmla="*/ 55 w 162"/>
                    <a:gd name="T1" fmla="*/ 1 h 220"/>
                    <a:gd name="T2" fmla="*/ 49 w 162"/>
                    <a:gd name="T3" fmla="*/ 1 h 220"/>
                    <a:gd name="T4" fmla="*/ 35 w 162"/>
                    <a:gd name="T5" fmla="*/ 7 h 220"/>
                    <a:gd name="T6" fmla="*/ 26 w 162"/>
                    <a:gd name="T7" fmla="*/ 10 h 220"/>
                    <a:gd name="T8" fmla="*/ 20 w 162"/>
                    <a:gd name="T9" fmla="*/ 20 h 220"/>
                    <a:gd name="T10" fmla="*/ 15 w 162"/>
                    <a:gd name="T11" fmla="*/ 29 h 220"/>
                    <a:gd name="T12" fmla="*/ 14 w 162"/>
                    <a:gd name="T13" fmla="*/ 28 h 220"/>
                    <a:gd name="T14" fmla="*/ 3 w 162"/>
                    <a:gd name="T15" fmla="*/ 48 h 220"/>
                    <a:gd name="T16" fmla="*/ 5 w 162"/>
                    <a:gd name="T17" fmla="*/ 57 h 220"/>
                    <a:gd name="T18" fmla="*/ 1 w 162"/>
                    <a:gd name="T19" fmla="*/ 71 h 220"/>
                    <a:gd name="T20" fmla="*/ 8 w 162"/>
                    <a:gd name="T21" fmla="*/ 83 h 220"/>
                    <a:gd name="T22" fmla="*/ 13 w 162"/>
                    <a:gd name="T23" fmla="*/ 92 h 220"/>
                    <a:gd name="T24" fmla="*/ 25 w 162"/>
                    <a:gd name="T25" fmla="*/ 101 h 220"/>
                    <a:gd name="T26" fmla="*/ 37 w 162"/>
                    <a:gd name="T27" fmla="*/ 99 h 220"/>
                    <a:gd name="T28" fmla="*/ 48 w 162"/>
                    <a:gd name="T29" fmla="*/ 95 h 220"/>
                    <a:gd name="T30" fmla="*/ 54 w 162"/>
                    <a:gd name="T31" fmla="*/ 98 h 220"/>
                    <a:gd name="T32" fmla="*/ 59 w 162"/>
                    <a:gd name="T33" fmla="*/ 101 h 220"/>
                    <a:gd name="T34" fmla="*/ 64 w 162"/>
                    <a:gd name="T35" fmla="*/ 103 h 220"/>
                    <a:gd name="T36" fmla="*/ 63 w 162"/>
                    <a:gd name="T37" fmla="*/ 118 h 220"/>
                    <a:gd name="T38" fmla="*/ 72 w 162"/>
                    <a:gd name="T39" fmla="*/ 131 h 220"/>
                    <a:gd name="T40" fmla="*/ 74 w 162"/>
                    <a:gd name="T41" fmla="*/ 145 h 220"/>
                    <a:gd name="T42" fmla="*/ 70 w 162"/>
                    <a:gd name="T43" fmla="*/ 161 h 220"/>
                    <a:gd name="T44" fmla="*/ 73 w 162"/>
                    <a:gd name="T45" fmla="*/ 175 h 220"/>
                    <a:gd name="T46" fmla="*/ 78 w 162"/>
                    <a:gd name="T47" fmla="*/ 196 h 220"/>
                    <a:gd name="T48" fmla="*/ 83 w 162"/>
                    <a:gd name="T49" fmla="*/ 208 h 220"/>
                    <a:gd name="T50" fmla="*/ 85 w 162"/>
                    <a:gd name="T51" fmla="*/ 216 h 220"/>
                    <a:gd name="T52" fmla="*/ 90 w 162"/>
                    <a:gd name="T53" fmla="*/ 220 h 220"/>
                    <a:gd name="T54" fmla="*/ 100 w 162"/>
                    <a:gd name="T55" fmla="*/ 217 h 220"/>
                    <a:gd name="T56" fmla="*/ 119 w 162"/>
                    <a:gd name="T57" fmla="*/ 195 h 220"/>
                    <a:gd name="T58" fmla="*/ 119 w 162"/>
                    <a:gd name="T59" fmla="*/ 188 h 220"/>
                    <a:gd name="T60" fmla="*/ 125 w 162"/>
                    <a:gd name="T61" fmla="*/ 178 h 220"/>
                    <a:gd name="T62" fmla="*/ 126 w 162"/>
                    <a:gd name="T63" fmla="*/ 170 h 220"/>
                    <a:gd name="T64" fmla="*/ 137 w 162"/>
                    <a:gd name="T65" fmla="*/ 159 h 220"/>
                    <a:gd name="T66" fmla="*/ 133 w 162"/>
                    <a:gd name="T67" fmla="*/ 133 h 220"/>
                    <a:gd name="T68" fmla="*/ 143 w 162"/>
                    <a:gd name="T69" fmla="*/ 112 h 220"/>
                    <a:gd name="T70" fmla="*/ 157 w 162"/>
                    <a:gd name="T71" fmla="*/ 91 h 220"/>
                    <a:gd name="T72" fmla="*/ 160 w 162"/>
                    <a:gd name="T73" fmla="*/ 78 h 220"/>
                    <a:gd name="T74" fmla="*/ 149 w 162"/>
                    <a:gd name="T75" fmla="*/ 81 h 220"/>
                    <a:gd name="T76" fmla="*/ 142 w 162"/>
                    <a:gd name="T77" fmla="*/ 79 h 220"/>
                    <a:gd name="T78" fmla="*/ 133 w 162"/>
                    <a:gd name="T79" fmla="*/ 63 h 220"/>
                    <a:gd name="T80" fmla="*/ 128 w 162"/>
                    <a:gd name="T81" fmla="*/ 51 h 220"/>
                    <a:gd name="T82" fmla="*/ 124 w 162"/>
                    <a:gd name="T83" fmla="*/ 41 h 220"/>
                    <a:gd name="T84" fmla="*/ 117 w 162"/>
                    <a:gd name="T85" fmla="*/ 26 h 220"/>
                    <a:gd name="T86" fmla="*/ 121 w 162"/>
                    <a:gd name="T87" fmla="*/ 29 h 220"/>
                    <a:gd name="T88" fmla="*/ 123 w 162"/>
                    <a:gd name="T89" fmla="*/ 25 h 220"/>
                    <a:gd name="T90" fmla="*/ 115 w 162"/>
                    <a:gd name="T91" fmla="*/ 18 h 220"/>
                    <a:gd name="T92" fmla="*/ 109 w 162"/>
                    <a:gd name="T93" fmla="*/ 20 h 220"/>
                    <a:gd name="T94" fmla="*/ 94 w 162"/>
                    <a:gd name="T95" fmla="*/ 14 h 220"/>
                    <a:gd name="T96" fmla="*/ 90 w 162"/>
                    <a:gd name="T97" fmla="*/ 16 h 220"/>
                    <a:gd name="T98" fmla="*/ 87 w 162"/>
                    <a:gd name="T99" fmla="*/ 23 h 220"/>
                    <a:gd name="T100" fmla="*/ 75 w 162"/>
                    <a:gd name="T101" fmla="*/ 13 h 220"/>
                    <a:gd name="T102" fmla="*/ 67 w 162"/>
                    <a:gd name="T103" fmla="*/ 8 h 220"/>
                    <a:gd name="T104" fmla="*/ 67 w 162"/>
                    <a:gd name="T105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62" h="220">
                      <a:moveTo>
                        <a:pt x="67" y="0"/>
                      </a:moveTo>
                      <a:cubicBezTo>
                        <a:pt x="64" y="0"/>
                        <a:pt x="59" y="1"/>
                        <a:pt x="55" y="1"/>
                      </a:cubicBezTo>
                      <a:cubicBezTo>
                        <a:pt x="55" y="1"/>
                        <a:pt x="54" y="1"/>
                        <a:pt x="54" y="1"/>
                      </a:cubicBezTo>
                      <a:cubicBezTo>
                        <a:pt x="52" y="1"/>
                        <a:pt x="51" y="1"/>
                        <a:pt x="49" y="1"/>
                      </a:cubicBezTo>
                      <a:cubicBezTo>
                        <a:pt x="46" y="1"/>
                        <a:pt x="43" y="2"/>
                        <a:pt x="41" y="4"/>
                      </a:cubicBezTo>
                      <a:cubicBezTo>
                        <a:pt x="39" y="6"/>
                        <a:pt x="37" y="7"/>
                        <a:pt x="35" y="7"/>
                      </a:cubicBezTo>
                      <a:cubicBezTo>
                        <a:pt x="34" y="7"/>
                        <a:pt x="32" y="6"/>
                        <a:pt x="32" y="6"/>
                      </a:cubicBezTo>
                      <a:cubicBezTo>
                        <a:pt x="30" y="6"/>
                        <a:pt x="28" y="7"/>
                        <a:pt x="26" y="10"/>
                      </a:cubicBezTo>
                      <a:cubicBezTo>
                        <a:pt x="24" y="13"/>
                        <a:pt x="22" y="13"/>
                        <a:pt x="21" y="14"/>
                      </a:cubicBezTo>
                      <a:cubicBezTo>
                        <a:pt x="19" y="16"/>
                        <a:pt x="18" y="20"/>
                        <a:pt x="20" y="20"/>
                      </a:cubicBezTo>
                      <a:cubicBezTo>
                        <a:pt x="21" y="21"/>
                        <a:pt x="21" y="23"/>
                        <a:pt x="19" y="25"/>
                      </a:cubicBezTo>
                      <a:cubicBezTo>
                        <a:pt x="17" y="27"/>
                        <a:pt x="16" y="29"/>
                        <a:pt x="15" y="29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4" y="28"/>
                        <a:pt x="14" y="28"/>
                        <a:pt x="14" y="28"/>
                      </a:cubicBezTo>
                      <a:cubicBezTo>
                        <a:pt x="13" y="28"/>
                        <a:pt x="12" y="29"/>
                        <a:pt x="10" y="33"/>
                      </a:cubicBezTo>
                      <a:cubicBezTo>
                        <a:pt x="8" y="39"/>
                        <a:pt x="4" y="47"/>
                        <a:pt x="3" y="48"/>
                      </a:cubicBezTo>
                      <a:cubicBezTo>
                        <a:pt x="2" y="49"/>
                        <a:pt x="2" y="52"/>
                        <a:pt x="3" y="53"/>
                      </a:cubicBezTo>
                      <a:cubicBezTo>
                        <a:pt x="5" y="53"/>
                        <a:pt x="5" y="55"/>
                        <a:pt x="5" y="57"/>
                      </a:cubicBezTo>
                      <a:cubicBezTo>
                        <a:pt x="5" y="59"/>
                        <a:pt x="7" y="63"/>
                        <a:pt x="4" y="66"/>
                      </a:cubicBezTo>
                      <a:cubicBezTo>
                        <a:pt x="2" y="68"/>
                        <a:pt x="0" y="70"/>
                        <a:pt x="1" y="71"/>
                      </a:cubicBezTo>
                      <a:cubicBezTo>
                        <a:pt x="3" y="72"/>
                        <a:pt x="4" y="76"/>
                        <a:pt x="4" y="78"/>
                      </a:cubicBezTo>
                      <a:cubicBezTo>
                        <a:pt x="4" y="79"/>
                        <a:pt x="7" y="82"/>
                        <a:pt x="8" y="83"/>
                      </a:cubicBezTo>
                      <a:cubicBezTo>
                        <a:pt x="10" y="84"/>
                        <a:pt x="12" y="87"/>
                        <a:pt x="11" y="88"/>
                      </a:cubicBezTo>
                      <a:cubicBezTo>
                        <a:pt x="11" y="89"/>
                        <a:pt x="11" y="91"/>
                        <a:pt x="13" y="92"/>
                      </a:cubicBezTo>
                      <a:cubicBezTo>
                        <a:pt x="15" y="94"/>
                        <a:pt x="20" y="97"/>
                        <a:pt x="21" y="99"/>
                      </a:cubicBezTo>
                      <a:cubicBezTo>
                        <a:pt x="21" y="100"/>
                        <a:pt x="22" y="101"/>
                        <a:pt x="25" y="101"/>
                      </a:cubicBezTo>
                      <a:cubicBezTo>
                        <a:pt x="25" y="101"/>
                        <a:pt x="25" y="101"/>
                        <a:pt x="26" y="101"/>
                      </a:cubicBezTo>
                      <a:cubicBezTo>
                        <a:pt x="29" y="101"/>
                        <a:pt x="35" y="99"/>
                        <a:pt x="37" y="99"/>
                      </a:cubicBezTo>
                      <a:cubicBezTo>
                        <a:pt x="39" y="99"/>
                        <a:pt x="41" y="99"/>
                        <a:pt x="43" y="98"/>
                      </a:cubicBezTo>
                      <a:cubicBezTo>
                        <a:pt x="44" y="97"/>
                        <a:pt x="45" y="95"/>
                        <a:pt x="48" y="95"/>
                      </a:cubicBezTo>
                      <a:cubicBezTo>
                        <a:pt x="48" y="95"/>
                        <a:pt x="48" y="95"/>
                        <a:pt x="48" y="95"/>
                      </a:cubicBezTo>
                      <a:cubicBezTo>
                        <a:pt x="52" y="95"/>
                        <a:pt x="54" y="96"/>
                        <a:pt x="54" y="98"/>
                      </a:cubicBezTo>
                      <a:cubicBezTo>
                        <a:pt x="54" y="100"/>
                        <a:pt x="54" y="101"/>
                        <a:pt x="57" y="101"/>
                      </a:cubicBezTo>
                      <a:cubicBezTo>
                        <a:pt x="58" y="101"/>
                        <a:pt x="58" y="101"/>
                        <a:pt x="59" y="101"/>
                      </a:cubicBezTo>
                      <a:cubicBezTo>
                        <a:pt x="59" y="101"/>
                        <a:pt x="60" y="101"/>
                        <a:pt x="60" y="101"/>
                      </a:cubicBezTo>
                      <a:cubicBezTo>
                        <a:pt x="63" y="101"/>
                        <a:pt x="64" y="102"/>
                        <a:pt x="64" y="103"/>
                      </a:cubicBezTo>
                      <a:cubicBezTo>
                        <a:pt x="65" y="104"/>
                        <a:pt x="64" y="109"/>
                        <a:pt x="64" y="111"/>
                      </a:cubicBezTo>
                      <a:cubicBezTo>
                        <a:pt x="64" y="113"/>
                        <a:pt x="61" y="115"/>
                        <a:pt x="63" y="118"/>
                      </a:cubicBezTo>
                      <a:cubicBezTo>
                        <a:pt x="65" y="120"/>
                        <a:pt x="68" y="125"/>
                        <a:pt x="68" y="126"/>
                      </a:cubicBezTo>
                      <a:cubicBezTo>
                        <a:pt x="68" y="128"/>
                        <a:pt x="72" y="129"/>
                        <a:pt x="72" y="131"/>
                      </a:cubicBezTo>
                      <a:cubicBezTo>
                        <a:pt x="72" y="134"/>
                        <a:pt x="74" y="137"/>
                        <a:pt x="73" y="140"/>
                      </a:cubicBezTo>
                      <a:cubicBezTo>
                        <a:pt x="73" y="143"/>
                        <a:pt x="73" y="144"/>
                        <a:pt x="74" y="145"/>
                      </a:cubicBezTo>
                      <a:cubicBezTo>
                        <a:pt x="75" y="146"/>
                        <a:pt x="74" y="149"/>
                        <a:pt x="73" y="151"/>
                      </a:cubicBezTo>
                      <a:cubicBezTo>
                        <a:pt x="71" y="153"/>
                        <a:pt x="70" y="157"/>
                        <a:pt x="70" y="161"/>
                      </a:cubicBezTo>
                      <a:cubicBezTo>
                        <a:pt x="69" y="164"/>
                        <a:pt x="69" y="168"/>
                        <a:pt x="71" y="170"/>
                      </a:cubicBezTo>
                      <a:cubicBezTo>
                        <a:pt x="73" y="171"/>
                        <a:pt x="73" y="174"/>
                        <a:pt x="73" y="175"/>
                      </a:cubicBezTo>
                      <a:cubicBezTo>
                        <a:pt x="73" y="176"/>
                        <a:pt x="77" y="178"/>
                        <a:pt x="76" y="182"/>
                      </a:cubicBezTo>
                      <a:cubicBezTo>
                        <a:pt x="76" y="187"/>
                        <a:pt x="76" y="192"/>
                        <a:pt x="78" y="196"/>
                      </a:cubicBezTo>
                      <a:cubicBezTo>
                        <a:pt x="81" y="199"/>
                        <a:pt x="82" y="203"/>
                        <a:pt x="82" y="204"/>
                      </a:cubicBezTo>
                      <a:cubicBezTo>
                        <a:pt x="82" y="206"/>
                        <a:pt x="82" y="207"/>
                        <a:pt x="83" y="208"/>
                      </a:cubicBezTo>
                      <a:cubicBezTo>
                        <a:pt x="85" y="209"/>
                        <a:pt x="85" y="211"/>
                        <a:pt x="84" y="212"/>
                      </a:cubicBezTo>
                      <a:cubicBezTo>
                        <a:pt x="83" y="213"/>
                        <a:pt x="84" y="214"/>
                        <a:pt x="85" y="216"/>
                      </a:cubicBezTo>
                      <a:cubicBezTo>
                        <a:pt x="85" y="217"/>
                        <a:pt x="86" y="220"/>
                        <a:pt x="88" y="220"/>
                      </a:cubicBezTo>
                      <a:cubicBezTo>
                        <a:pt x="89" y="220"/>
                        <a:pt x="89" y="220"/>
                        <a:pt x="90" y="220"/>
                      </a:cubicBezTo>
                      <a:cubicBezTo>
                        <a:pt x="93" y="218"/>
                        <a:pt x="97" y="217"/>
                        <a:pt x="99" y="217"/>
                      </a:cubicBezTo>
                      <a:cubicBezTo>
                        <a:pt x="99" y="217"/>
                        <a:pt x="100" y="217"/>
                        <a:pt x="100" y="217"/>
                      </a:cubicBezTo>
                      <a:cubicBezTo>
                        <a:pt x="102" y="217"/>
                        <a:pt x="106" y="217"/>
                        <a:pt x="109" y="211"/>
                      </a:cubicBezTo>
                      <a:cubicBezTo>
                        <a:pt x="113" y="204"/>
                        <a:pt x="118" y="196"/>
                        <a:pt x="119" y="195"/>
                      </a:cubicBezTo>
                      <a:cubicBezTo>
                        <a:pt x="120" y="194"/>
                        <a:pt x="121" y="192"/>
                        <a:pt x="118" y="192"/>
                      </a:cubicBezTo>
                      <a:cubicBezTo>
                        <a:pt x="116" y="192"/>
                        <a:pt x="118" y="188"/>
                        <a:pt x="119" y="188"/>
                      </a:cubicBezTo>
                      <a:cubicBezTo>
                        <a:pt x="121" y="188"/>
                        <a:pt x="124" y="188"/>
                        <a:pt x="125" y="186"/>
                      </a:cubicBezTo>
                      <a:cubicBezTo>
                        <a:pt x="127" y="184"/>
                        <a:pt x="125" y="180"/>
                        <a:pt x="125" y="178"/>
                      </a:cubicBezTo>
                      <a:cubicBezTo>
                        <a:pt x="124" y="176"/>
                        <a:pt x="122" y="174"/>
                        <a:pt x="122" y="172"/>
                      </a:cubicBezTo>
                      <a:cubicBezTo>
                        <a:pt x="122" y="171"/>
                        <a:pt x="124" y="171"/>
                        <a:pt x="126" y="170"/>
                      </a:cubicBezTo>
                      <a:cubicBezTo>
                        <a:pt x="128" y="168"/>
                        <a:pt x="130" y="167"/>
                        <a:pt x="131" y="165"/>
                      </a:cubicBezTo>
                      <a:cubicBezTo>
                        <a:pt x="131" y="163"/>
                        <a:pt x="136" y="164"/>
                        <a:pt x="137" y="159"/>
                      </a:cubicBezTo>
                      <a:cubicBezTo>
                        <a:pt x="137" y="153"/>
                        <a:pt x="137" y="145"/>
                        <a:pt x="135" y="142"/>
                      </a:cubicBezTo>
                      <a:cubicBezTo>
                        <a:pt x="133" y="138"/>
                        <a:pt x="133" y="136"/>
                        <a:pt x="133" y="133"/>
                      </a:cubicBezTo>
                      <a:cubicBezTo>
                        <a:pt x="133" y="130"/>
                        <a:pt x="133" y="125"/>
                        <a:pt x="135" y="122"/>
                      </a:cubicBezTo>
                      <a:cubicBezTo>
                        <a:pt x="137" y="119"/>
                        <a:pt x="141" y="116"/>
                        <a:pt x="143" y="112"/>
                      </a:cubicBezTo>
                      <a:cubicBezTo>
                        <a:pt x="146" y="108"/>
                        <a:pt x="151" y="105"/>
                        <a:pt x="153" y="101"/>
                      </a:cubicBezTo>
                      <a:cubicBezTo>
                        <a:pt x="155" y="98"/>
                        <a:pt x="156" y="94"/>
                        <a:pt x="157" y="91"/>
                      </a:cubicBezTo>
                      <a:cubicBezTo>
                        <a:pt x="158" y="89"/>
                        <a:pt x="161" y="85"/>
                        <a:pt x="161" y="82"/>
                      </a:cubicBezTo>
                      <a:cubicBezTo>
                        <a:pt x="162" y="80"/>
                        <a:pt x="162" y="78"/>
                        <a:pt x="160" y="78"/>
                      </a:cubicBezTo>
                      <a:cubicBezTo>
                        <a:pt x="160" y="78"/>
                        <a:pt x="160" y="78"/>
                        <a:pt x="159" y="79"/>
                      </a:cubicBezTo>
                      <a:cubicBezTo>
                        <a:pt x="156" y="80"/>
                        <a:pt x="151" y="80"/>
                        <a:pt x="149" y="81"/>
                      </a:cubicBezTo>
                      <a:cubicBezTo>
                        <a:pt x="148" y="81"/>
                        <a:pt x="147" y="82"/>
                        <a:pt x="145" y="82"/>
                      </a:cubicBezTo>
                      <a:cubicBezTo>
                        <a:pt x="144" y="82"/>
                        <a:pt x="143" y="82"/>
                        <a:pt x="142" y="79"/>
                      </a:cubicBezTo>
                      <a:cubicBezTo>
                        <a:pt x="141" y="74"/>
                        <a:pt x="140" y="73"/>
                        <a:pt x="138" y="71"/>
                      </a:cubicBezTo>
                      <a:cubicBezTo>
                        <a:pt x="136" y="69"/>
                        <a:pt x="133" y="66"/>
                        <a:pt x="133" y="63"/>
                      </a:cubicBezTo>
                      <a:cubicBezTo>
                        <a:pt x="133" y="60"/>
                        <a:pt x="131" y="59"/>
                        <a:pt x="130" y="58"/>
                      </a:cubicBezTo>
                      <a:cubicBezTo>
                        <a:pt x="129" y="57"/>
                        <a:pt x="128" y="53"/>
                        <a:pt x="128" y="51"/>
                      </a:cubicBezTo>
                      <a:cubicBezTo>
                        <a:pt x="128" y="49"/>
                        <a:pt x="127" y="47"/>
                        <a:pt x="126" y="46"/>
                      </a:cubicBezTo>
                      <a:cubicBezTo>
                        <a:pt x="124" y="46"/>
                        <a:pt x="124" y="43"/>
                        <a:pt x="124" y="41"/>
                      </a:cubicBezTo>
                      <a:cubicBezTo>
                        <a:pt x="123" y="39"/>
                        <a:pt x="123" y="35"/>
                        <a:pt x="121" y="34"/>
                      </a:cubicBezTo>
                      <a:cubicBezTo>
                        <a:pt x="120" y="32"/>
                        <a:pt x="116" y="27"/>
                        <a:pt x="117" y="26"/>
                      </a:cubicBezTo>
                      <a:cubicBezTo>
                        <a:pt x="117" y="25"/>
                        <a:pt x="117" y="25"/>
                        <a:pt x="118" y="25"/>
                      </a:cubicBezTo>
                      <a:cubicBezTo>
                        <a:pt x="119" y="25"/>
                        <a:pt x="120" y="28"/>
                        <a:pt x="121" y="29"/>
                      </a:cubicBezTo>
                      <a:cubicBezTo>
                        <a:pt x="121" y="29"/>
                        <a:pt x="121" y="29"/>
                        <a:pt x="121" y="29"/>
                      </a:cubicBezTo>
                      <a:cubicBezTo>
                        <a:pt x="122" y="29"/>
                        <a:pt x="123" y="28"/>
                        <a:pt x="123" y="25"/>
                      </a:cubicBezTo>
                      <a:cubicBezTo>
                        <a:pt x="123" y="21"/>
                        <a:pt x="122" y="18"/>
                        <a:pt x="119" y="18"/>
                      </a:cubicBezTo>
                      <a:cubicBezTo>
                        <a:pt x="117" y="18"/>
                        <a:pt x="116" y="18"/>
                        <a:pt x="115" y="18"/>
                      </a:cubicBezTo>
                      <a:cubicBezTo>
                        <a:pt x="113" y="18"/>
                        <a:pt x="112" y="18"/>
                        <a:pt x="112" y="19"/>
                      </a:cubicBezTo>
                      <a:cubicBezTo>
                        <a:pt x="111" y="19"/>
                        <a:pt x="110" y="20"/>
                        <a:pt x="109" y="20"/>
                      </a:cubicBezTo>
                      <a:cubicBezTo>
                        <a:pt x="108" y="20"/>
                        <a:pt x="107" y="20"/>
                        <a:pt x="106" y="19"/>
                      </a:cubicBezTo>
                      <a:cubicBezTo>
                        <a:pt x="102" y="18"/>
                        <a:pt x="96" y="14"/>
                        <a:pt x="94" y="14"/>
                      </a:cubicBezTo>
                      <a:cubicBezTo>
                        <a:pt x="94" y="14"/>
                        <a:pt x="93" y="14"/>
                        <a:pt x="93" y="14"/>
                      </a:cubicBezTo>
                      <a:cubicBezTo>
                        <a:pt x="91" y="14"/>
                        <a:pt x="89" y="14"/>
                        <a:pt x="90" y="16"/>
                      </a:cubicBezTo>
                      <a:cubicBezTo>
                        <a:pt x="90" y="19"/>
                        <a:pt x="89" y="22"/>
                        <a:pt x="87" y="23"/>
                      </a:cubicBezTo>
                      <a:cubicBezTo>
                        <a:pt x="87" y="23"/>
                        <a:pt x="87" y="23"/>
                        <a:pt x="87" y="23"/>
                      </a:cubicBezTo>
                      <a:cubicBezTo>
                        <a:pt x="86" y="23"/>
                        <a:pt x="85" y="20"/>
                        <a:pt x="83" y="20"/>
                      </a:cubicBezTo>
                      <a:cubicBezTo>
                        <a:pt x="81" y="19"/>
                        <a:pt x="79" y="14"/>
                        <a:pt x="75" y="13"/>
                      </a:cubicBezTo>
                      <a:cubicBezTo>
                        <a:pt x="71" y="13"/>
                        <a:pt x="66" y="14"/>
                        <a:pt x="65" y="11"/>
                      </a:cubicBezTo>
                      <a:cubicBezTo>
                        <a:pt x="65" y="9"/>
                        <a:pt x="66" y="8"/>
                        <a:pt x="67" y="8"/>
                      </a:cubicBezTo>
                      <a:cubicBezTo>
                        <a:pt x="68" y="8"/>
                        <a:pt x="68" y="5"/>
                        <a:pt x="68" y="4"/>
                      </a:cubicBezTo>
                      <a:cubicBezTo>
                        <a:pt x="67" y="4"/>
                        <a:pt x="69" y="0"/>
                        <a:pt x="67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0" name="Freeform 7"/>
                <p:cNvSpPr>
                  <a:spLocks/>
                </p:cNvSpPr>
                <p:nvPr/>
              </p:nvSpPr>
              <p:spPr bwMode="auto">
                <a:xfrm>
                  <a:off x="4894262" y="4598988"/>
                  <a:ext cx="357188" cy="328613"/>
                </a:xfrm>
                <a:custGeom>
                  <a:avLst/>
                  <a:gdLst>
                    <a:gd name="T0" fmla="*/ 67 w 95"/>
                    <a:gd name="T1" fmla="*/ 2 h 87"/>
                    <a:gd name="T2" fmla="*/ 65 w 95"/>
                    <a:gd name="T3" fmla="*/ 16 h 87"/>
                    <a:gd name="T4" fmla="*/ 57 w 95"/>
                    <a:gd name="T5" fmla="*/ 15 h 87"/>
                    <a:gd name="T6" fmla="*/ 54 w 95"/>
                    <a:gd name="T7" fmla="*/ 7 h 87"/>
                    <a:gd name="T8" fmla="*/ 53 w 95"/>
                    <a:gd name="T9" fmla="*/ 3 h 87"/>
                    <a:gd name="T10" fmla="*/ 49 w 95"/>
                    <a:gd name="T11" fmla="*/ 3 h 87"/>
                    <a:gd name="T12" fmla="*/ 46 w 95"/>
                    <a:gd name="T13" fmla="*/ 3 h 87"/>
                    <a:gd name="T14" fmla="*/ 42 w 95"/>
                    <a:gd name="T15" fmla="*/ 4 h 87"/>
                    <a:gd name="T16" fmla="*/ 38 w 95"/>
                    <a:gd name="T17" fmla="*/ 11 h 87"/>
                    <a:gd name="T18" fmla="*/ 37 w 95"/>
                    <a:gd name="T19" fmla="*/ 12 h 87"/>
                    <a:gd name="T20" fmla="*/ 32 w 95"/>
                    <a:gd name="T21" fmla="*/ 8 h 87"/>
                    <a:gd name="T22" fmla="*/ 26 w 95"/>
                    <a:gd name="T23" fmla="*/ 14 h 87"/>
                    <a:gd name="T24" fmla="*/ 23 w 95"/>
                    <a:gd name="T25" fmla="*/ 18 h 87"/>
                    <a:gd name="T26" fmla="*/ 22 w 95"/>
                    <a:gd name="T27" fmla="*/ 17 h 87"/>
                    <a:gd name="T28" fmla="*/ 18 w 95"/>
                    <a:gd name="T29" fmla="*/ 25 h 87"/>
                    <a:gd name="T30" fmla="*/ 9 w 95"/>
                    <a:gd name="T31" fmla="*/ 28 h 87"/>
                    <a:gd name="T32" fmla="*/ 0 w 95"/>
                    <a:gd name="T33" fmla="*/ 35 h 87"/>
                    <a:gd name="T34" fmla="*/ 1 w 95"/>
                    <a:gd name="T35" fmla="*/ 41 h 87"/>
                    <a:gd name="T36" fmla="*/ 5 w 95"/>
                    <a:gd name="T37" fmla="*/ 65 h 87"/>
                    <a:gd name="T38" fmla="*/ 9 w 95"/>
                    <a:gd name="T39" fmla="*/ 72 h 87"/>
                    <a:gd name="T40" fmla="*/ 18 w 95"/>
                    <a:gd name="T41" fmla="*/ 69 h 87"/>
                    <a:gd name="T42" fmla="*/ 24 w 95"/>
                    <a:gd name="T43" fmla="*/ 68 h 87"/>
                    <a:gd name="T44" fmla="*/ 38 w 95"/>
                    <a:gd name="T45" fmla="*/ 62 h 87"/>
                    <a:gd name="T46" fmla="*/ 44 w 95"/>
                    <a:gd name="T47" fmla="*/ 62 h 87"/>
                    <a:gd name="T48" fmla="*/ 50 w 95"/>
                    <a:gd name="T49" fmla="*/ 69 h 87"/>
                    <a:gd name="T50" fmla="*/ 53 w 95"/>
                    <a:gd name="T51" fmla="*/ 70 h 87"/>
                    <a:gd name="T52" fmla="*/ 56 w 95"/>
                    <a:gd name="T53" fmla="*/ 67 h 87"/>
                    <a:gd name="T54" fmla="*/ 58 w 95"/>
                    <a:gd name="T55" fmla="*/ 73 h 87"/>
                    <a:gd name="T56" fmla="*/ 64 w 95"/>
                    <a:gd name="T57" fmla="*/ 83 h 87"/>
                    <a:gd name="T58" fmla="*/ 70 w 95"/>
                    <a:gd name="T59" fmla="*/ 86 h 87"/>
                    <a:gd name="T60" fmla="*/ 74 w 95"/>
                    <a:gd name="T61" fmla="*/ 83 h 87"/>
                    <a:gd name="T62" fmla="*/ 77 w 95"/>
                    <a:gd name="T63" fmla="*/ 87 h 87"/>
                    <a:gd name="T64" fmla="*/ 82 w 95"/>
                    <a:gd name="T65" fmla="*/ 82 h 87"/>
                    <a:gd name="T66" fmla="*/ 86 w 95"/>
                    <a:gd name="T67" fmla="*/ 78 h 87"/>
                    <a:gd name="T68" fmla="*/ 90 w 95"/>
                    <a:gd name="T69" fmla="*/ 66 h 87"/>
                    <a:gd name="T70" fmla="*/ 94 w 95"/>
                    <a:gd name="T71" fmla="*/ 54 h 87"/>
                    <a:gd name="T72" fmla="*/ 92 w 95"/>
                    <a:gd name="T73" fmla="*/ 43 h 87"/>
                    <a:gd name="T74" fmla="*/ 87 w 95"/>
                    <a:gd name="T75" fmla="*/ 34 h 87"/>
                    <a:gd name="T76" fmla="*/ 82 w 95"/>
                    <a:gd name="T77" fmla="*/ 26 h 87"/>
                    <a:gd name="T78" fmla="*/ 76 w 95"/>
                    <a:gd name="T79" fmla="*/ 16 h 87"/>
                    <a:gd name="T80" fmla="*/ 74 w 95"/>
                    <a:gd name="T81" fmla="*/ 10 h 87"/>
                    <a:gd name="T82" fmla="*/ 72 w 95"/>
                    <a:gd name="T83" fmla="*/ 10 h 87"/>
                    <a:gd name="T84" fmla="*/ 69 w 95"/>
                    <a:gd name="T85" fmla="*/ 2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5" h="87">
                      <a:moveTo>
                        <a:pt x="68" y="0"/>
                      </a:moveTo>
                      <a:cubicBezTo>
                        <a:pt x="68" y="0"/>
                        <a:pt x="67" y="1"/>
                        <a:pt x="67" y="2"/>
                      </a:cubicBezTo>
                      <a:cubicBezTo>
                        <a:pt x="66" y="4"/>
                        <a:pt x="66" y="9"/>
                        <a:pt x="66" y="11"/>
                      </a:cubicBezTo>
                      <a:cubicBezTo>
                        <a:pt x="66" y="13"/>
                        <a:pt x="66" y="14"/>
                        <a:pt x="65" y="16"/>
                      </a:cubicBezTo>
                      <a:cubicBezTo>
                        <a:pt x="65" y="17"/>
                        <a:pt x="65" y="20"/>
                        <a:pt x="63" y="20"/>
                      </a:cubicBezTo>
                      <a:cubicBezTo>
                        <a:pt x="62" y="20"/>
                        <a:pt x="59" y="16"/>
                        <a:pt x="57" y="15"/>
                      </a:cubicBezTo>
                      <a:cubicBezTo>
                        <a:pt x="55" y="14"/>
                        <a:pt x="51" y="12"/>
                        <a:pt x="52" y="11"/>
                      </a:cubicBezTo>
                      <a:cubicBezTo>
                        <a:pt x="53" y="9"/>
                        <a:pt x="54" y="8"/>
                        <a:pt x="54" y="7"/>
                      </a:cubicBezTo>
                      <a:cubicBezTo>
                        <a:pt x="55" y="5"/>
                        <a:pt x="55" y="3"/>
                        <a:pt x="53" y="3"/>
                      </a:cubicBezTo>
                      <a:cubicBezTo>
                        <a:pt x="53" y="3"/>
                        <a:pt x="53" y="3"/>
                        <a:pt x="53" y="3"/>
                      </a:cubicBezTo>
                      <a:cubicBezTo>
                        <a:pt x="53" y="4"/>
                        <a:pt x="53" y="4"/>
                        <a:pt x="52" y="4"/>
                      </a:cubicBezTo>
                      <a:cubicBezTo>
                        <a:pt x="51" y="4"/>
                        <a:pt x="50" y="3"/>
                        <a:pt x="49" y="3"/>
                      </a:cubicBezTo>
                      <a:cubicBezTo>
                        <a:pt x="48" y="3"/>
                        <a:pt x="48" y="3"/>
                        <a:pt x="47" y="3"/>
                      </a:cubicBezTo>
                      <a:cubicBezTo>
                        <a:pt x="46" y="3"/>
                        <a:pt x="46" y="3"/>
                        <a:pt x="46" y="3"/>
                      </a:cubicBezTo>
                      <a:cubicBezTo>
                        <a:pt x="46" y="4"/>
                        <a:pt x="45" y="4"/>
                        <a:pt x="45" y="4"/>
                      </a:cubicBezTo>
                      <a:cubicBezTo>
                        <a:pt x="44" y="4"/>
                        <a:pt x="43" y="4"/>
                        <a:pt x="42" y="4"/>
                      </a:cubicBezTo>
                      <a:cubicBezTo>
                        <a:pt x="41" y="4"/>
                        <a:pt x="40" y="4"/>
                        <a:pt x="39" y="7"/>
                      </a:cubicBezTo>
                      <a:cubicBezTo>
                        <a:pt x="38" y="9"/>
                        <a:pt x="37" y="10"/>
                        <a:pt x="38" y="11"/>
                      </a:cubicBezTo>
                      <a:cubicBezTo>
                        <a:pt x="39" y="12"/>
                        <a:pt x="39" y="12"/>
                        <a:pt x="38" y="12"/>
                      </a:cubicBezTo>
                      <a:cubicBezTo>
                        <a:pt x="38" y="12"/>
                        <a:pt x="38" y="12"/>
                        <a:pt x="37" y="12"/>
                      </a:cubicBezTo>
                      <a:cubicBezTo>
                        <a:pt x="36" y="11"/>
                        <a:pt x="34" y="11"/>
                        <a:pt x="34" y="10"/>
                      </a:cubicBezTo>
                      <a:cubicBezTo>
                        <a:pt x="33" y="9"/>
                        <a:pt x="33" y="8"/>
                        <a:pt x="32" y="8"/>
                      </a:cubicBezTo>
                      <a:cubicBezTo>
                        <a:pt x="32" y="8"/>
                        <a:pt x="31" y="8"/>
                        <a:pt x="31" y="9"/>
                      </a:cubicBezTo>
                      <a:cubicBezTo>
                        <a:pt x="29" y="10"/>
                        <a:pt x="28" y="13"/>
                        <a:pt x="26" y="14"/>
                      </a:cubicBezTo>
                      <a:cubicBezTo>
                        <a:pt x="25" y="15"/>
                        <a:pt x="24" y="16"/>
                        <a:pt x="24" y="17"/>
                      </a:cubicBezTo>
                      <a:cubicBezTo>
                        <a:pt x="24" y="17"/>
                        <a:pt x="24" y="18"/>
                        <a:pt x="23" y="18"/>
                      </a:cubicBezTo>
                      <a:cubicBezTo>
                        <a:pt x="23" y="18"/>
                        <a:pt x="23" y="17"/>
                        <a:pt x="23" y="17"/>
                      </a:cubicBezTo>
                      <a:cubicBezTo>
                        <a:pt x="22" y="17"/>
                        <a:pt x="22" y="17"/>
                        <a:pt x="22" y="17"/>
                      </a:cubicBezTo>
                      <a:cubicBezTo>
                        <a:pt x="21" y="17"/>
                        <a:pt x="21" y="17"/>
                        <a:pt x="20" y="20"/>
                      </a:cubicBezTo>
                      <a:cubicBezTo>
                        <a:pt x="20" y="22"/>
                        <a:pt x="20" y="24"/>
                        <a:pt x="18" y="25"/>
                      </a:cubicBezTo>
                      <a:cubicBezTo>
                        <a:pt x="16" y="25"/>
                        <a:pt x="14" y="25"/>
                        <a:pt x="13" y="26"/>
                      </a:cubicBezTo>
                      <a:cubicBezTo>
                        <a:pt x="11" y="28"/>
                        <a:pt x="10" y="28"/>
                        <a:pt x="9" y="28"/>
                      </a:cubicBezTo>
                      <a:cubicBezTo>
                        <a:pt x="8" y="28"/>
                        <a:pt x="7" y="29"/>
                        <a:pt x="5" y="30"/>
                      </a:cubicBezTo>
                      <a:cubicBezTo>
                        <a:pt x="4" y="31"/>
                        <a:pt x="0" y="33"/>
                        <a:pt x="0" y="35"/>
                      </a:cubicBezTo>
                      <a:cubicBezTo>
                        <a:pt x="1" y="36"/>
                        <a:pt x="0" y="39"/>
                        <a:pt x="0" y="39"/>
                      </a:cubicBezTo>
                      <a:cubicBezTo>
                        <a:pt x="0" y="39"/>
                        <a:pt x="1" y="40"/>
                        <a:pt x="1" y="41"/>
                      </a:cubicBezTo>
                      <a:cubicBezTo>
                        <a:pt x="1" y="42"/>
                        <a:pt x="0" y="45"/>
                        <a:pt x="1" y="49"/>
                      </a:cubicBezTo>
                      <a:cubicBezTo>
                        <a:pt x="2" y="52"/>
                        <a:pt x="5" y="60"/>
                        <a:pt x="5" y="65"/>
                      </a:cubicBezTo>
                      <a:cubicBezTo>
                        <a:pt x="5" y="70"/>
                        <a:pt x="5" y="71"/>
                        <a:pt x="7" y="72"/>
                      </a:cubicBezTo>
                      <a:cubicBezTo>
                        <a:pt x="8" y="72"/>
                        <a:pt x="9" y="72"/>
                        <a:pt x="9" y="72"/>
                      </a:cubicBezTo>
                      <a:cubicBezTo>
                        <a:pt x="11" y="72"/>
                        <a:pt x="12" y="72"/>
                        <a:pt x="12" y="71"/>
                      </a:cubicBezTo>
                      <a:cubicBezTo>
                        <a:pt x="13" y="70"/>
                        <a:pt x="16" y="69"/>
                        <a:pt x="18" y="69"/>
                      </a:cubicBezTo>
                      <a:cubicBezTo>
                        <a:pt x="19" y="69"/>
                        <a:pt x="20" y="69"/>
                        <a:pt x="21" y="69"/>
                      </a:cubicBezTo>
                      <a:cubicBezTo>
                        <a:pt x="23" y="69"/>
                        <a:pt x="24" y="69"/>
                        <a:pt x="24" y="68"/>
                      </a:cubicBezTo>
                      <a:cubicBezTo>
                        <a:pt x="26" y="66"/>
                        <a:pt x="30" y="64"/>
                        <a:pt x="31" y="64"/>
                      </a:cubicBezTo>
                      <a:cubicBezTo>
                        <a:pt x="33" y="64"/>
                        <a:pt x="37" y="63"/>
                        <a:pt x="38" y="62"/>
                      </a:cubicBezTo>
                      <a:cubicBezTo>
                        <a:pt x="39" y="62"/>
                        <a:pt x="41" y="62"/>
                        <a:pt x="42" y="62"/>
                      </a:cubicBezTo>
                      <a:cubicBezTo>
                        <a:pt x="43" y="62"/>
                        <a:pt x="44" y="62"/>
                        <a:pt x="44" y="62"/>
                      </a:cubicBezTo>
                      <a:cubicBezTo>
                        <a:pt x="44" y="63"/>
                        <a:pt x="47" y="62"/>
                        <a:pt x="48" y="64"/>
                      </a:cubicBezTo>
                      <a:cubicBezTo>
                        <a:pt x="49" y="67"/>
                        <a:pt x="49" y="67"/>
                        <a:pt x="50" y="69"/>
                      </a:cubicBezTo>
                      <a:cubicBezTo>
                        <a:pt x="51" y="70"/>
                        <a:pt x="51" y="71"/>
                        <a:pt x="52" y="71"/>
                      </a:cubicBezTo>
                      <a:cubicBezTo>
                        <a:pt x="52" y="71"/>
                        <a:pt x="53" y="70"/>
                        <a:pt x="53" y="70"/>
                      </a:cubicBezTo>
                      <a:cubicBezTo>
                        <a:pt x="54" y="69"/>
                        <a:pt x="55" y="68"/>
                        <a:pt x="55" y="68"/>
                      </a:cubicBezTo>
                      <a:cubicBezTo>
                        <a:pt x="55" y="68"/>
                        <a:pt x="56" y="67"/>
                        <a:pt x="56" y="67"/>
                      </a:cubicBezTo>
                      <a:cubicBezTo>
                        <a:pt x="56" y="67"/>
                        <a:pt x="57" y="68"/>
                        <a:pt x="57" y="69"/>
                      </a:cubicBezTo>
                      <a:cubicBezTo>
                        <a:pt x="57" y="71"/>
                        <a:pt x="58" y="72"/>
                        <a:pt x="58" y="73"/>
                      </a:cubicBezTo>
                      <a:cubicBezTo>
                        <a:pt x="58" y="75"/>
                        <a:pt x="60" y="74"/>
                        <a:pt x="61" y="76"/>
                      </a:cubicBezTo>
                      <a:cubicBezTo>
                        <a:pt x="62" y="78"/>
                        <a:pt x="61" y="81"/>
                        <a:pt x="64" y="83"/>
                      </a:cubicBezTo>
                      <a:cubicBezTo>
                        <a:pt x="66" y="84"/>
                        <a:pt x="69" y="85"/>
                        <a:pt x="70" y="86"/>
                      </a:cubicBezTo>
                      <a:cubicBezTo>
                        <a:pt x="70" y="86"/>
                        <a:pt x="70" y="86"/>
                        <a:pt x="70" y="86"/>
                      </a:cubicBezTo>
                      <a:cubicBezTo>
                        <a:pt x="71" y="86"/>
                        <a:pt x="72" y="85"/>
                        <a:pt x="72" y="84"/>
                      </a:cubicBezTo>
                      <a:cubicBezTo>
                        <a:pt x="73" y="83"/>
                        <a:pt x="73" y="83"/>
                        <a:pt x="74" y="83"/>
                      </a:cubicBezTo>
                      <a:cubicBezTo>
                        <a:pt x="74" y="83"/>
                        <a:pt x="74" y="83"/>
                        <a:pt x="75" y="84"/>
                      </a:cubicBezTo>
                      <a:cubicBezTo>
                        <a:pt x="76" y="86"/>
                        <a:pt x="77" y="87"/>
                        <a:pt x="77" y="87"/>
                      </a:cubicBezTo>
                      <a:cubicBezTo>
                        <a:pt x="77" y="87"/>
                        <a:pt x="78" y="86"/>
                        <a:pt x="78" y="86"/>
                      </a:cubicBezTo>
                      <a:cubicBezTo>
                        <a:pt x="80" y="84"/>
                        <a:pt x="79" y="83"/>
                        <a:pt x="82" y="82"/>
                      </a:cubicBezTo>
                      <a:cubicBezTo>
                        <a:pt x="85" y="82"/>
                        <a:pt x="84" y="82"/>
                        <a:pt x="85" y="81"/>
                      </a:cubicBezTo>
                      <a:cubicBezTo>
                        <a:pt x="86" y="80"/>
                        <a:pt x="85" y="79"/>
                        <a:pt x="86" y="78"/>
                      </a:cubicBezTo>
                      <a:cubicBezTo>
                        <a:pt x="86" y="77"/>
                        <a:pt x="86" y="74"/>
                        <a:pt x="87" y="73"/>
                      </a:cubicBezTo>
                      <a:cubicBezTo>
                        <a:pt x="88" y="71"/>
                        <a:pt x="89" y="67"/>
                        <a:pt x="90" y="66"/>
                      </a:cubicBezTo>
                      <a:cubicBezTo>
                        <a:pt x="91" y="65"/>
                        <a:pt x="93" y="64"/>
                        <a:pt x="93" y="62"/>
                      </a:cubicBezTo>
                      <a:cubicBezTo>
                        <a:pt x="93" y="59"/>
                        <a:pt x="93" y="56"/>
                        <a:pt x="94" y="54"/>
                      </a:cubicBezTo>
                      <a:cubicBezTo>
                        <a:pt x="95" y="52"/>
                        <a:pt x="93" y="51"/>
                        <a:pt x="93" y="50"/>
                      </a:cubicBezTo>
                      <a:cubicBezTo>
                        <a:pt x="92" y="48"/>
                        <a:pt x="93" y="45"/>
                        <a:pt x="92" y="43"/>
                      </a:cubicBezTo>
                      <a:cubicBezTo>
                        <a:pt x="90" y="41"/>
                        <a:pt x="89" y="39"/>
                        <a:pt x="89" y="39"/>
                      </a:cubicBezTo>
                      <a:cubicBezTo>
                        <a:pt x="88" y="38"/>
                        <a:pt x="89" y="35"/>
                        <a:pt x="87" y="34"/>
                      </a:cubicBezTo>
                      <a:cubicBezTo>
                        <a:pt x="85" y="34"/>
                        <a:pt x="85" y="32"/>
                        <a:pt x="84" y="30"/>
                      </a:cubicBezTo>
                      <a:cubicBezTo>
                        <a:pt x="83" y="29"/>
                        <a:pt x="83" y="27"/>
                        <a:pt x="82" y="26"/>
                      </a:cubicBezTo>
                      <a:cubicBezTo>
                        <a:pt x="81" y="25"/>
                        <a:pt x="77" y="26"/>
                        <a:pt x="77" y="22"/>
                      </a:cubicBezTo>
                      <a:cubicBezTo>
                        <a:pt x="77" y="20"/>
                        <a:pt x="76" y="17"/>
                        <a:pt x="76" y="16"/>
                      </a:cubicBezTo>
                      <a:cubicBezTo>
                        <a:pt x="76" y="15"/>
                        <a:pt x="76" y="12"/>
                        <a:pt x="74" y="10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73" y="10"/>
                        <a:pt x="73" y="10"/>
                        <a:pt x="73" y="10"/>
                      </a:cubicBezTo>
                      <a:cubicBezTo>
                        <a:pt x="73" y="10"/>
                        <a:pt x="72" y="10"/>
                        <a:pt x="72" y="10"/>
                      </a:cubicBezTo>
                      <a:cubicBezTo>
                        <a:pt x="72" y="10"/>
                        <a:pt x="71" y="10"/>
                        <a:pt x="71" y="9"/>
                      </a:cubicBezTo>
                      <a:cubicBezTo>
                        <a:pt x="71" y="5"/>
                        <a:pt x="70" y="3"/>
                        <a:pt x="69" y="2"/>
                      </a:cubicBezTo>
                      <a:cubicBezTo>
                        <a:pt x="69" y="2"/>
                        <a:pt x="68" y="0"/>
                        <a:pt x="68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1" name="Freeform 8"/>
                <p:cNvSpPr>
                  <a:spLocks/>
                </p:cNvSpPr>
                <p:nvPr/>
              </p:nvSpPr>
              <p:spPr bwMode="auto">
                <a:xfrm>
                  <a:off x="2481262" y="3557587"/>
                  <a:ext cx="998538" cy="833438"/>
                </a:xfrm>
                <a:custGeom>
                  <a:avLst/>
                  <a:gdLst>
                    <a:gd name="T0" fmla="*/ 169 w 265"/>
                    <a:gd name="T1" fmla="*/ 14 h 221"/>
                    <a:gd name="T2" fmla="*/ 148 w 265"/>
                    <a:gd name="T3" fmla="*/ 16 h 221"/>
                    <a:gd name="T4" fmla="*/ 136 w 265"/>
                    <a:gd name="T5" fmla="*/ 21 h 221"/>
                    <a:gd name="T6" fmla="*/ 101 w 265"/>
                    <a:gd name="T7" fmla="*/ 9 h 221"/>
                    <a:gd name="T8" fmla="*/ 80 w 265"/>
                    <a:gd name="T9" fmla="*/ 11 h 221"/>
                    <a:gd name="T10" fmla="*/ 73 w 265"/>
                    <a:gd name="T11" fmla="*/ 14 h 221"/>
                    <a:gd name="T12" fmla="*/ 27 w 265"/>
                    <a:gd name="T13" fmla="*/ 3 h 221"/>
                    <a:gd name="T14" fmla="*/ 4 w 265"/>
                    <a:gd name="T15" fmla="*/ 17 h 221"/>
                    <a:gd name="T16" fmla="*/ 5 w 265"/>
                    <a:gd name="T17" fmla="*/ 23 h 221"/>
                    <a:gd name="T18" fmla="*/ 14 w 265"/>
                    <a:gd name="T19" fmla="*/ 30 h 221"/>
                    <a:gd name="T20" fmla="*/ 6 w 265"/>
                    <a:gd name="T21" fmla="*/ 46 h 221"/>
                    <a:gd name="T22" fmla="*/ 23 w 265"/>
                    <a:gd name="T23" fmla="*/ 53 h 221"/>
                    <a:gd name="T24" fmla="*/ 7 w 265"/>
                    <a:gd name="T25" fmla="*/ 71 h 221"/>
                    <a:gd name="T26" fmla="*/ 36 w 265"/>
                    <a:gd name="T27" fmla="*/ 47 h 221"/>
                    <a:gd name="T28" fmla="*/ 40 w 265"/>
                    <a:gd name="T29" fmla="*/ 51 h 221"/>
                    <a:gd name="T30" fmla="*/ 56 w 265"/>
                    <a:gd name="T31" fmla="*/ 50 h 221"/>
                    <a:gd name="T32" fmla="*/ 74 w 265"/>
                    <a:gd name="T33" fmla="*/ 55 h 221"/>
                    <a:gd name="T34" fmla="*/ 95 w 265"/>
                    <a:gd name="T35" fmla="*/ 92 h 221"/>
                    <a:gd name="T36" fmla="*/ 117 w 265"/>
                    <a:gd name="T37" fmla="*/ 147 h 221"/>
                    <a:gd name="T38" fmla="*/ 131 w 265"/>
                    <a:gd name="T39" fmla="*/ 170 h 221"/>
                    <a:gd name="T40" fmla="*/ 128 w 265"/>
                    <a:gd name="T41" fmla="*/ 158 h 221"/>
                    <a:gd name="T42" fmla="*/ 163 w 265"/>
                    <a:gd name="T43" fmla="*/ 197 h 221"/>
                    <a:gd name="T44" fmla="*/ 171 w 265"/>
                    <a:gd name="T45" fmla="*/ 199 h 221"/>
                    <a:gd name="T46" fmla="*/ 196 w 265"/>
                    <a:gd name="T47" fmla="*/ 220 h 221"/>
                    <a:gd name="T48" fmla="*/ 206 w 265"/>
                    <a:gd name="T49" fmla="*/ 219 h 221"/>
                    <a:gd name="T50" fmla="*/ 207 w 265"/>
                    <a:gd name="T51" fmla="*/ 217 h 221"/>
                    <a:gd name="T52" fmla="*/ 195 w 265"/>
                    <a:gd name="T53" fmla="*/ 214 h 221"/>
                    <a:gd name="T54" fmla="*/ 182 w 265"/>
                    <a:gd name="T55" fmla="*/ 197 h 221"/>
                    <a:gd name="T56" fmla="*/ 182 w 265"/>
                    <a:gd name="T57" fmla="*/ 181 h 221"/>
                    <a:gd name="T58" fmla="*/ 164 w 265"/>
                    <a:gd name="T59" fmla="*/ 187 h 221"/>
                    <a:gd name="T60" fmla="*/ 174 w 265"/>
                    <a:gd name="T61" fmla="*/ 155 h 221"/>
                    <a:gd name="T62" fmla="*/ 181 w 265"/>
                    <a:gd name="T63" fmla="*/ 152 h 221"/>
                    <a:gd name="T64" fmla="*/ 188 w 265"/>
                    <a:gd name="T65" fmla="*/ 152 h 221"/>
                    <a:gd name="T66" fmla="*/ 200 w 265"/>
                    <a:gd name="T67" fmla="*/ 168 h 221"/>
                    <a:gd name="T68" fmla="*/ 211 w 265"/>
                    <a:gd name="T69" fmla="*/ 133 h 221"/>
                    <a:gd name="T70" fmla="*/ 232 w 265"/>
                    <a:gd name="T71" fmla="*/ 104 h 221"/>
                    <a:gd name="T72" fmla="*/ 234 w 265"/>
                    <a:gd name="T73" fmla="*/ 110 h 221"/>
                    <a:gd name="T74" fmla="*/ 241 w 265"/>
                    <a:gd name="T75" fmla="*/ 98 h 221"/>
                    <a:gd name="T76" fmla="*/ 234 w 265"/>
                    <a:gd name="T77" fmla="*/ 88 h 221"/>
                    <a:gd name="T78" fmla="*/ 224 w 265"/>
                    <a:gd name="T79" fmla="*/ 96 h 221"/>
                    <a:gd name="T80" fmla="*/ 244 w 265"/>
                    <a:gd name="T81" fmla="*/ 85 h 221"/>
                    <a:gd name="T82" fmla="*/ 252 w 265"/>
                    <a:gd name="T83" fmla="*/ 80 h 221"/>
                    <a:gd name="T84" fmla="*/ 253 w 265"/>
                    <a:gd name="T85" fmla="*/ 95 h 221"/>
                    <a:gd name="T86" fmla="*/ 263 w 265"/>
                    <a:gd name="T87" fmla="*/ 96 h 221"/>
                    <a:gd name="T88" fmla="*/ 257 w 265"/>
                    <a:gd name="T89" fmla="*/ 78 h 221"/>
                    <a:gd name="T90" fmla="*/ 247 w 265"/>
                    <a:gd name="T91" fmla="*/ 67 h 221"/>
                    <a:gd name="T92" fmla="*/ 238 w 265"/>
                    <a:gd name="T93" fmla="*/ 49 h 221"/>
                    <a:gd name="T94" fmla="*/ 229 w 265"/>
                    <a:gd name="T95" fmla="*/ 54 h 221"/>
                    <a:gd name="T96" fmla="*/ 223 w 265"/>
                    <a:gd name="T97" fmla="*/ 44 h 221"/>
                    <a:gd name="T98" fmla="*/ 205 w 265"/>
                    <a:gd name="T99" fmla="*/ 47 h 221"/>
                    <a:gd name="T100" fmla="*/ 203 w 265"/>
                    <a:gd name="T101" fmla="*/ 72 h 221"/>
                    <a:gd name="T102" fmla="*/ 198 w 265"/>
                    <a:gd name="T103" fmla="*/ 78 h 221"/>
                    <a:gd name="T104" fmla="*/ 175 w 265"/>
                    <a:gd name="T105" fmla="*/ 59 h 221"/>
                    <a:gd name="T106" fmla="*/ 171 w 265"/>
                    <a:gd name="T107" fmla="*/ 42 h 221"/>
                    <a:gd name="T108" fmla="*/ 176 w 265"/>
                    <a:gd name="T109" fmla="*/ 34 h 221"/>
                    <a:gd name="T110" fmla="*/ 190 w 265"/>
                    <a:gd name="T111" fmla="*/ 22 h 221"/>
                    <a:gd name="T112" fmla="*/ 198 w 265"/>
                    <a:gd name="T113" fmla="*/ 14 h 221"/>
                    <a:gd name="T114" fmla="*/ 190 w 265"/>
                    <a:gd name="T115" fmla="*/ 12 h 221"/>
                    <a:gd name="T116" fmla="*/ 183 w 265"/>
                    <a:gd name="T117" fmla="*/ 13 h 221"/>
                    <a:gd name="T118" fmla="*/ 175 w 265"/>
                    <a:gd name="T119" fmla="*/ 9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65" h="221">
                      <a:moveTo>
                        <a:pt x="168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65" y="1"/>
                        <a:pt x="162" y="6"/>
                        <a:pt x="165" y="7"/>
                      </a:cubicBezTo>
                      <a:cubicBezTo>
                        <a:pt x="168" y="9"/>
                        <a:pt x="173" y="11"/>
                        <a:pt x="169" y="14"/>
                      </a:cubicBezTo>
                      <a:cubicBezTo>
                        <a:pt x="165" y="17"/>
                        <a:pt x="168" y="19"/>
                        <a:pt x="166" y="20"/>
                      </a:cubicBezTo>
                      <a:cubicBezTo>
                        <a:pt x="165" y="20"/>
                        <a:pt x="165" y="21"/>
                        <a:pt x="165" y="21"/>
                      </a:cubicBezTo>
                      <a:cubicBezTo>
                        <a:pt x="163" y="21"/>
                        <a:pt x="164" y="18"/>
                        <a:pt x="159" y="18"/>
                      </a:cubicBezTo>
                      <a:cubicBezTo>
                        <a:pt x="152" y="18"/>
                        <a:pt x="150" y="17"/>
                        <a:pt x="148" y="16"/>
                      </a:cubicBezTo>
                      <a:cubicBezTo>
                        <a:pt x="146" y="15"/>
                        <a:pt x="144" y="15"/>
                        <a:pt x="142" y="15"/>
                      </a:cubicBezTo>
                      <a:cubicBezTo>
                        <a:pt x="141" y="15"/>
                        <a:pt x="139" y="15"/>
                        <a:pt x="139" y="15"/>
                      </a:cubicBezTo>
                      <a:cubicBezTo>
                        <a:pt x="137" y="15"/>
                        <a:pt x="136" y="17"/>
                        <a:pt x="138" y="19"/>
                      </a:cubicBezTo>
                      <a:cubicBezTo>
                        <a:pt x="139" y="21"/>
                        <a:pt x="136" y="21"/>
                        <a:pt x="136" y="21"/>
                      </a:cubicBezTo>
                      <a:cubicBezTo>
                        <a:pt x="136" y="21"/>
                        <a:pt x="131" y="18"/>
                        <a:pt x="128" y="18"/>
                      </a:cubicBezTo>
                      <a:cubicBezTo>
                        <a:pt x="126" y="18"/>
                        <a:pt x="121" y="18"/>
                        <a:pt x="120" y="16"/>
                      </a:cubicBezTo>
                      <a:cubicBezTo>
                        <a:pt x="120" y="14"/>
                        <a:pt x="117" y="12"/>
                        <a:pt x="113" y="12"/>
                      </a:cubicBezTo>
                      <a:cubicBezTo>
                        <a:pt x="110" y="11"/>
                        <a:pt x="106" y="9"/>
                        <a:pt x="101" y="9"/>
                      </a:cubicBezTo>
                      <a:cubicBezTo>
                        <a:pt x="97" y="9"/>
                        <a:pt x="92" y="7"/>
                        <a:pt x="89" y="7"/>
                      </a:cubicBezTo>
                      <a:cubicBezTo>
                        <a:pt x="88" y="7"/>
                        <a:pt x="88" y="7"/>
                        <a:pt x="88" y="7"/>
                      </a:cubicBezTo>
                      <a:cubicBezTo>
                        <a:pt x="85" y="8"/>
                        <a:pt x="82" y="10"/>
                        <a:pt x="80" y="11"/>
                      </a:cubicBezTo>
                      <a:cubicBezTo>
                        <a:pt x="80" y="11"/>
                        <a:pt x="80" y="11"/>
                        <a:pt x="80" y="11"/>
                      </a:cubicBezTo>
                      <a:cubicBezTo>
                        <a:pt x="80" y="11"/>
                        <a:pt x="79" y="10"/>
                        <a:pt x="79" y="10"/>
                      </a:cubicBezTo>
                      <a:cubicBezTo>
                        <a:pt x="78" y="10"/>
                        <a:pt x="78" y="10"/>
                        <a:pt x="77" y="10"/>
                      </a:cubicBezTo>
                      <a:cubicBezTo>
                        <a:pt x="77" y="10"/>
                        <a:pt x="76" y="10"/>
                        <a:pt x="75" y="11"/>
                      </a:cubicBezTo>
                      <a:cubicBezTo>
                        <a:pt x="74" y="13"/>
                        <a:pt x="73" y="14"/>
                        <a:pt x="73" y="14"/>
                      </a:cubicBezTo>
                      <a:cubicBezTo>
                        <a:pt x="72" y="14"/>
                        <a:pt x="72" y="14"/>
                        <a:pt x="71" y="13"/>
                      </a:cubicBezTo>
                      <a:cubicBezTo>
                        <a:pt x="69" y="11"/>
                        <a:pt x="59" y="8"/>
                        <a:pt x="52" y="7"/>
                      </a:cubicBezTo>
                      <a:cubicBezTo>
                        <a:pt x="45" y="7"/>
                        <a:pt x="39" y="7"/>
                        <a:pt x="33" y="4"/>
                      </a:cubicBezTo>
                      <a:cubicBezTo>
                        <a:pt x="31" y="4"/>
                        <a:pt x="29" y="3"/>
                        <a:pt x="27" y="3"/>
                      </a:cubicBezTo>
                      <a:cubicBezTo>
                        <a:pt x="23" y="3"/>
                        <a:pt x="19" y="5"/>
                        <a:pt x="17" y="5"/>
                      </a:cubicBezTo>
                      <a:cubicBezTo>
                        <a:pt x="15" y="6"/>
                        <a:pt x="12" y="8"/>
                        <a:pt x="10" y="10"/>
                      </a:cubicBezTo>
                      <a:cubicBezTo>
                        <a:pt x="8" y="13"/>
                        <a:pt x="7" y="12"/>
                        <a:pt x="5" y="13"/>
                      </a:cubicBezTo>
                      <a:cubicBezTo>
                        <a:pt x="4" y="13"/>
                        <a:pt x="1" y="15"/>
                        <a:pt x="4" y="17"/>
                      </a:cubicBezTo>
                      <a:cubicBezTo>
                        <a:pt x="8" y="18"/>
                        <a:pt x="10" y="19"/>
                        <a:pt x="12" y="21"/>
                      </a:cubicBezTo>
                      <a:cubicBezTo>
                        <a:pt x="13" y="22"/>
                        <a:pt x="15" y="25"/>
                        <a:pt x="13" y="25"/>
                      </a:cubicBezTo>
                      <a:cubicBezTo>
                        <a:pt x="13" y="25"/>
                        <a:pt x="13" y="25"/>
                        <a:pt x="12" y="25"/>
                      </a:cubicBezTo>
                      <a:cubicBezTo>
                        <a:pt x="9" y="24"/>
                        <a:pt x="7" y="23"/>
                        <a:pt x="5" y="23"/>
                      </a:cubicBezTo>
                      <a:cubicBezTo>
                        <a:pt x="5" y="23"/>
                        <a:pt x="4" y="23"/>
                        <a:pt x="4" y="23"/>
                      </a:cubicBezTo>
                      <a:cubicBezTo>
                        <a:pt x="1" y="23"/>
                        <a:pt x="0" y="27"/>
                        <a:pt x="2" y="29"/>
                      </a:cubicBezTo>
                      <a:cubicBezTo>
                        <a:pt x="3" y="30"/>
                        <a:pt x="5" y="31"/>
                        <a:pt x="7" y="31"/>
                      </a:cubicBezTo>
                      <a:cubicBezTo>
                        <a:pt x="9" y="31"/>
                        <a:pt x="12" y="30"/>
                        <a:pt x="14" y="30"/>
                      </a:cubicBezTo>
                      <a:cubicBezTo>
                        <a:pt x="14" y="30"/>
                        <a:pt x="15" y="30"/>
                        <a:pt x="15" y="31"/>
                      </a:cubicBezTo>
                      <a:cubicBezTo>
                        <a:pt x="15" y="33"/>
                        <a:pt x="14" y="36"/>
                        <a:pt x="12" y="37"/>
                      </a:cubicBezTo>
                      <a:cubicBezTo>
                        <a:pt x="10" y="38"/>
                        <a:pt x="6" y="39"/>
                        <a:pt x="4" y="41"/>
                      </a:cubicBezTo>
                      <a:cubicBezTo>
                        <a:pt x="1" y="42"/>
                        <a:pt x="4" y="45"/>
                        <a:pt x="6" y="46"/>
                      </a:cubicBezTo>
                      <a:cubicBezTo>
                        <a:pt x="9" y="48"/>
                        <a:pt x="14" y="49"/>
                        <a:pt x="13" y="52"/>
                      </a:cubicBezTo>
                      <a:cubicBezTo>
                        <a:pt x="13" y="54"/>
                        <a:pt x="13" y="55"/>
                        <a:pt x="15" y="55"/>
                      </a:cubicBezTo>
                      <a:cubicBezTo>
                        <a:pt x="16" y="55"/>
                        <a:pt x="16" y="55"/>
                        <a:pt x="17" y="54"/>
                      </a:cubicBezTo>
                      <a:cubicBezTo>
                        <a:pt x="19" y="54"/>
                        <a:pt x="22" y="53"/>
                        <a:pt x="23" y="53"/>
                      </a:cubicBezTo>
                      <a:cubicBezTo>
                        <a:pt x="25" y="53"/>
                        <a:pt x="25" y="54"/>
                        <a:pt x="23" y="57"/>
                      </a:cubicBezTo>
                      <a:cubicBezTo>
                        <a:pt x="17" y="63"/>
                        <a:pt x="13" y="67"/>
                        <a:pt x="10" y="67"/>
                      </a:cubicBezTo>
                      <a:cubicBezTo>
                        <a:pt x="8" y="68"/>
                        <a:pt x="5" y="70"/>
                        <a:pt x="6" y="71"/>
                      </a:cubicBezTo>
                      <a:cubicBezTo>
                        <a:pt x="7" y="71"/>
                        <a:pt x="7" y="71"/>
                        <a:pt x="7" y="71"/>
                      </a:cubicBezTo>
                      <a:cubicBezTo>
                        <a:pt x="8" y="71"/>
                        <a:pt x="9" y="71"/>
                        <a:pt x="12" y="69"/>
                      </a:cubicBezTo>
                      <a:cubicBezTo>
                        <a:pt x="15" y="68"/>
                        <a:pt x="21" y="66"/>
                        <a:pt x="24" y="62"/>
                      </a:cubicBezTo>
                      <a:cubicBezTo>
                        <a:pt x="28" y="58"/>
                        <a:pt x="34" y="56"/>
                        <a:pt x="33" y="54"/>
                      </a:cubicBezTo>
                      <a:cubicBezTo>
                        <a:pt x="32" y="52"/>
                        <a:pt x="35" y="48"/>
                        <a:pt x="36" y="47"/>
                      </a:cubicBezTo>
                      <a:cubicBezTo>
                        <a:pt x="36" y="47"/>
                        <a:pt x="36" y="47"/>
                        <a:pt x="37" y="47"/>
                      </a:cubicBezTo>
                      <a:cubicBezTo>
                        <a:pt x="37" y="47"/>
                        <a:pt x="37" y="47"/>
                        <a:pt x="37" y="49"/>
                      </a:cubicBezTo>
                      <a:cubicBezTo>
                        <a:pt x="35" y="52"/>
                        <a:pt x="35" y="53"/>
                        <a:pt x="36" y="53"/>
                      </a:cubicBezTo>
                      <a:cubicBezTo>
                        <a:pt x="37" y="53"/>
                        <a:pt x="37" y="52"/>
                        <a:pt x="40" y="51"/>
                      </a:cubicBezTo>
                      <a:cubicBezTo>
                        <a:pt x="43" y="49"/>
                        <a:pt x="44" y="49"/>
                        <a:pt x="44" y="48"/>
                      </a:cubicBezTo>
                      <a:cubicBezTo>
                        <a:pt x="44" y="47"/>
                        <a:pt x="44" y="46"/>
                        <a:pt x="46" y="46"/>
                      </a:cubicBezTo>
                      <a:cubicBezTo>
                        <a:pt x="46" y="46"/>
                        <a:pt x="47" y="46"/>
                        <a:pt x="47" y="46"/>
                      </a:cubicBezTo>
                      <a:cubicBezTo>
                        <a:pt x="50" y="47"/>
                        <a:pt x="52" y="50"/>
                        <a:pt x="56" y="50"/>
                      </a:cubicBezTo>
                      <a:cubicBezTo>
                        <a:pt x="61" y="51"/>
                        <a:pt x="65" y="50"/>
                        <a:pt x="67" y="52"/>
                      </a:cubicBezTo>
                      <a:cubicBezTo>
                        <a:pt x="70" y="54"/>
                        <a:pt x="70" y="55"/>
                        <a:pt x="72" y="55"/>
                      </a:cubicBezTo>
                      <a:cubicBezTo>
                        <a:pt x="73" y="55"/>
                        <a:pt x="73" y="55"/>
                        <a:pt x="74" y="55"/>
                      </a:cubicBezTo>
                      <a:cubicBezTo>
                        <a:pt x="74" y="55"/>
                        <a:pt x="74" y="55"/>
                        <a:pt x="74" y="55"/>
                      </a:cubicBezTo>
                      <a:cubicBezTo>
                        <a:pt x="77" y="55"/>
                        <a:pt x="79" y="57"/>
                        <a:pt x="80" y="60"/>
                      </a:cubicBezTo>
                      <a:cubicBezTo>
                        <a:pt x="82" y="64"/>
                        <a:pt x="87" y="75"/>
                        <a:pt x="90" y="79"/>
                      </a:cubicBezTo>
                      <a:cubicBezTo>
                        <a:pt x="93" y="83"/>
                        <a:pt x="92" y="83"/>
                        <a:pt x="92" y="85"/>
                      </a:cubicBezTo>
                      <a:cubicBezTo>
                        <a:pt x="93" y="88"/>
                        <a:pt x="93" y="89"/>
                        <a:pt x="95" y="92"/>
                      </a:cubicBezTo>
                      <a:cubicBezTo>
                        <a:pt x="96" y="94"/>
                        <a:pt x="99" y="104"/>
                        <a:pt x="99" y="112"/>
                      </a:cubicBezTo>
                      <a:cubicBezTo>
                        <a:pt x="100" y="120"/>
                        <a:pt x="101" y="126"/>
                        <a:pt x="104" y="131"/>
                      </a:cubicBezTo>
                      <a:cubicBezTo>
                        <a:pt x="107" y="137"/>
                        <a:pt x="109" y="140"/>
                        <a:pt x="112" y="141"/>
                      </a:cubicBezTo>
                      <a:cubicBezTo>
                        <a:pt x="115" y="142"/>
                        <a:pt x="116" y="143"/>
                        <a:pt x="117" y="147"/>
                      </a:cubicBezTo>
                      <a:cubicBezTo>
                        <a:pt x="119" y="151"/>
                        <a:pt x="122" y="161"/>
                        <a:pt x="124" y="163"/>
                      </a:cubicBezTo>
                      <a:cubicBezTo>
                        <a:pt x="125" y="166"/>
                        <a:pt x="130" y="176"/>
                        <a:pt x="132" y="176"/>
                      </a:cubicBezTo>
                      <a:cubicBezTo>
                        <a:pt x="132" y="176"/>
                        <a:pt x="132" y="176"/>
                        <a:pt x="132" y="175"/>
                      </a:cubicBezTo>
                      <a:cubicBezTo>
                        <a:pt x="134" y="174"/>
                        <a:pt x="133" y="172"/>
                        <a:pt x="131" y="170"/>
                      </a:cubicBezTo>
                      <a:cubicBezTo>
                        <a:pt x="129" y="167"/>
                        <a:pt x="127" y="161"/>
                        <a:pt x="125" y="158"/>
                      </a:cubicBezTo>
                      <a:cubicBezTo>
                        <a:pt x="122" y="154"/>
                        <a:pt x="120" y="149"/>
                        <a:pt x="122" y="149"/>
                      </a:cubicBezTo>
                      <a:cubicBezTo>
                        <a:pt x="122" y="148"/>
                        <a:pt x="122" y="148"/>
                        <a:pt x="122" y="148"/>
                      </a:cubicBezTo>
                      <a:cubicBezTo>
                        <a:pt x="124" y="148"/>
                        <a:pt x="126" y="155"/>
                        <a:pt x="128" y="158"/>
                      </a:cubicBezTo>
                      <a:cubicBezTo>
                        <a:pt x="130" y="161"/>
                        <a:pt x="135" y="168"/>
                        <a:pt x="138" y="173"/>
                      </a:cubicBezTo>
                      <a:cubicBezTo>
                        <a:pt x="141" y="177"/>
                        <a:pt x="143" y="179"/>
                        <a:pt x="142" y="182"/>
                      </a:cubicBezTo>
                      <a:cubicBezTo>
                        <a:pt x="141" y="186"/>
                        <a:pt x="146" y="189"/>
                        <a:pt x="151" y="192"/>
                      </a:cubicBezTo>
                      <a:cubicBezTo>
                        <a:pt x="156" y="195"/>
                        <a:pt x="161" y="197"/>
                        <a:pt x="163" y="197"/>
                      </a:cubicBezTo>
                      <a:cubicBezTo>
                        <a:pt x="163" y="198"/>
                        <a:pt x="164" y="198"/>
                        <a:pt x="164" y="198"/>
                      </a:cubicBezTo>
                      <a:cubicBezTo>
                        <a:pt x="165" y="198"/>
                        <a:pt x="166" y="198"/>
                        <a:pt x="167" y="196"/>
                      </a:cubicBezTo>
                      <a:cubicBezTo>
                        <a:pt x="167" y="196"/>
                        <a:pt x="167" y="196"/>
                        <a:pt x="168" y="196"/>
                      </a:cubicBezTo>
                      <a:cubicBezTo>
                        <a:pt x="169" y="196"/>
                        <a:pt x="170" y="197"/>
                        <a:pt x="171" y="199"/>
                      </a:cubicBezTo>
                      <a:cubicBezTo>
                        <a:pt x="172" y="201"/>
                        <a:pt x="177" y="204"/>
                        <a:pt x="180" y="204"/>
                      </a:cubicBezTo>
                      <a:cubicBezTo>
                        <a:pt x="183" y="204"/>
                        <a:pt x="185" y="206"/>
                        <a:pt x="186" y="208"/>
                      </a:cubicBezTo>
                      <a:cubicBezTo>
                        <a:pt x="187" y="211"/>
                        <a:pt x="187" y="215"/>
                        <a:pt x="189" y="216"/>
                      </a:cubicBezTo>
                      <a:cubicBezTo>
                        <a:pt x="192" y="217"/>
                        <a:pt x="194" y="219"/>
                        <a:pt x="196" y="220"/>
                      </a:cubicBezTo>
                      <a:cubicBezTo>
                        <a:pt x="197" y="220"/>
                        <a:pt x="198" y="221"/>
                        <a:pt x="198" y="221"/>
                      </a:cubicBezTo>
                      <a:cubicBezTo>
                        <a:pt x="199" y="221"/>
                        <a:pt x="199" y="220"/>
                        <a:pt x="201" y="219"/>
                      </a:cubicBezTo>
                      <a:cubicBezTo>
                        <a:pt x="202" y="218"/>
                        <a:pt x="203" y="218"/>
                        <a:pt x="204" y="218"/>
                      </a:cubicBezTo>
                      <a:cubicBezTo>
                        <a:pt x="205" y="218"/>
                        <a:pt x="206" y="219"/>
                        <a:pt x="206" y="219"/>
                      </a:cubicBezTo>
                      <a:cubicBezTo>
                        <a:pt x="206" y="219"/>
                        <a:pt x="207" y="219"/>
                        <a:pt x="207" y="219"/>
                      </a:cubicBezTo>
                      <a:cubicBezTo>
                        <a:pt x="207" y="219"/>
                        <a:pt x="207" y="219"/>
                        <a:pt x="207" y="219"/>
                      </a:cubicBezTo>
                      <a:cubicBezTo>
                        <a:pt x="207" y="219"/>
                        <a:pt x="208" y="219"/>
                        <a:pt x="207" y="218"/>
                      </a:cubicBezTo>
                      <a:cubicBezTo>
                        <a:pt x="207" y="218"/>
                        <a:pt x="207" y="217"/>
                        <a:pt x="207" y="217"/>
                      </a:cubicBezTo>
                      <a:cubicBezTo>
                        <a:pt x="206" y="216"/>
                        <a:pt x="205" y="215"/>
                        <a:pt x="203" y="215"/>
                      </a:cubicBezTo>
                      <a:cubicBezTo>
                        <a:pt x="202" y="215"/>
                        <a:pt x="201" y="216"/>
                        <a:pt x="200" y="216"/>
                      </a:cubicBezTo>
                      <a:cubicBezTo>
                        <a:pt x="199" y="216"/>
                        <a:pt x="198" y="217"/>
                        <a:pt x="197" y="217"/>
                      </a:cubicBezTo>
                      <a:cubicBezTo>
                        <a:pt x="197" y="217"/>
                        <a:pt x="196" y="216"/>
                        <a:pt x="195" y="214"/>
                      </a:cubicBezTo>
                      <a:cubicBezTo>
                        <a:pt x="192" y="211"/>
                        <a:pt x="192" y="212"/>
                        <a:pt x="192" y="208"/>
                      </a:cubicBezTo>
                      <a:cubicBezTo>
                        <a:pt x="193" y="204"/>
                        <a:pt x="196" y="197"/>
                        <a:pt x="193" y="197"/>
                      </a:cubicBezTo>
                      <a:cubicBezTo>
                        <a:pt x="190" y="197"/>
                        <a:pt x="185" y="197"/>
                        <a:pt x="183" y="197"/>
                      </a:cubicBezTo>
                      <a:cubicBezTo>
                        <a:pt x="183" y="197"/>
                        <a:pt x="183" y="197"/>
                        <a:pt x="182" y="197"/>
                      </a:cubicBezTo>
                      <a:cubicBezTo>
                        <a:pt x="181" y="197"/>
                        <a:pt x="180" y="196"/>
                        <a:pt x="181" y="194"/>
                      </a:cubicBezTo>
                      <a:cubicBezTo>
                        <a:pt x="182" y="192"/>
                        <a:pt x="184" y="192"/>
                        <a:pt x="184" y="188"/>
                      </a:cubicBezTo>
                      <a:cubicBezTo>
                        <a:pt x="184" y="184"/>
                        <a:pt x="186" y="180"/>
                        <a:pt x="183" y="180"/>
                      </a:cubicBezTo>
                      <a:cubicBezTo>
                        <a:pt x="183" y="180"/>
                        <a:pt x="182" y="180"/>
                        <a:pt x="182" y="181"/>
                      </a:cubicBezTo>
                      <a:cubicBezTo>
                        <a:pt x="178" y="181"/>
                        <a:pt x="177" y="184"/>
                        <a:pt x="176" y="186"/>
                      </a:cubicBezTo>
                      <a:cubicBezTo>
                        <a:pt x="176" y="189"/>
                        <a:pt x="174" y="188"/>
                        <a:pt x="172" y="189"/>
                      </a:cubicBezTo>
                      <a:cubicBezTo>
                        <a:pt x="171" y="189"/>
                        <a:pt x="170" y="189"/>
                        <a:pt x="169" y="189"/>
                      </a:cubicBezTo>
                      <a:cubicBezTo>
                        <a:pt x="167" y="189"/>
                        <a:pt x="165" y="189"/>
                        <a:pt x="164" y="187"/>
                      </a:cubicBezTo>
                      <a:cubicBezTo>
                        <a:pt x="162" y="182"/>
                        <a:pt x="160" y="179"/>
                        <a:pt x="161" y="175"/>
                      </a:cubicBezTo>
                      <a:cubicBezTo>
                        <a:pt x="161" y="172"/>
                        <a:pt x="161" y="169"/>
                        <a:pt x="161" y="165"/>
                      </a:cubicBezTo>
                      <a:cubicBezTo>
                        <a:pt x="161" y="162"/>
                        <a:pt x="162" y="159"/>
                        <a:pt x="164" y="158"/>
                      </a:cubicBezTo>
                      <a:cubicBezTo>
                        <a:pt x="165" y="157"/>
                        <a:pt x="170" y="155"/>
                        <a:pt x="174" y="155"/>
                      </a:cubicBezTo>
                      <a:cubicBezTo>
                        <a:pt x="174" y="155"/>
                        <a:pt x="175" y="155"/>
                        <a:pt x="176" y="155"/>
                      </a:cubicBezTo>
                      <a:cubicBezTo>
                        <a:pt x="177" y="156"/>
                        <a:pt x="178" y="156"/>
                        <a:pt x="179" y="156"/>
                      </a:cubicBezTo>
                      <a:cubicBezTo>
                        <a:pt x="179" y="156"/>
                        <a:pt x="179" y="156"/>
                        <a:pt x="179" y="155"/>
                      </a:cubicBezTo>
                      <a:cubicBezTo>
                        <a:pt x="179" y="152"/>
                        <a:pt x="180" y="152"/>
                        <a:pt x="181" y="152"/>
                      </a:cubicBezTo>
                      <a:cubicBezTo>
                        <a:pt x="182" y="152"/>
                        <a:pt x="183" y="152"/>
                        <a:pt x="183" y="152"/>
                      </a:cubicBezTo>
                      <a:cubicBezTo>
                        <a:pt x="184" y="152"/>
                        <a:pt x="184" y="152"/>
                        <a:pt x="185" y="152"/>
                      </a:cubicBezTo>
                      <a:cubicBezTo>
                        <a:pt x="185" y="152"/>
                        <a:pt x="186" y="152"/>
                        <a:pt x="186" y="152"/>
                      </a:cubicBezTo>
                      <a:cubicBezTo>
                        <a:pt x="187" y="152"/>
                        <a:pt x="187" y="152"/>
                        <a:pt x="188" y="152"/>
                      </a:cubicBezTo>
                      <a:cubicBezTo>
                        <a:pt x="190" y="152"/>
                        <a:pt x="192" y="152"/>
                        <a:pt x="193" y="154"/>
                      </a:cubicBezTo>
                      <a:cubicBezTo>
                        <a:pt x="194" y="157"/>
                        <a:pt x="193" y="161"/>
                        <a:pt x="195" y="163"/>
                      </a:cubicBezTo>
                      <a:cubicBezTo>
                        <a:pt x="196" y="166"/>
                        <a:pt x="198" y="168"/>
                        <a:pt x="199" y="168"/>
                      </a:cubicBezTo>
                      <a:cubicBezTo>
                        <a:pt x="199" y="168"/>
                        <a:pt x="200" y="168"/>
                        <a:pt x="200" y="168"/>
                      </a:cubicBezTo>
                      <a:cubicBezTo>
                        <a:pt x="201" y="168"/>
                        <a:pt x="202" y="164"/>
                        <a:pt x="201" y="161"/>
                      </a:cubicBezTo>
                      <a:cubicBezTo>
                        <a:pt x="200" y="158"/>
                        <a:pt x="197" y="152"/>
                        <a:pt x="198" y="149"/>
                      </a:cubicBezTo>
                      <a:cubicBezTo>
                        <a:pt x="198" y="147"/>
                        <a:pt x="200" y="144"/>
                        <a:pt x="203" y="143"/>
                      </a:cubicBezTo>
                      <a:cubicBezTo>
                        <a:pt x="206" y="142"/>
                        <a:pt x="212" y="138"/>
                        <a:pt x="211" y="133"/>
                      </a:cubicBezTo>
                      <a:cubicBezTo>
                        <a:pt x="211" y="129"/>
                        <a:pt x="211" y="123"/>
                        <a:pt x="215" y="122"/>
                      </a:cubicBezTo>
                      <a:cubicBezTo>
                        <a:pt x="218" y="121"/>
                        <a:pt x="223" y="118"/>
                        <a:pt x="223" y="113"/>
                      </a:cubicBezTo>
                      <a:cubicBezTo>
                        <a:pt x="223" y="109"/>
                        <a:pt x="225" y="106"/>
                        <a:pt x="228" y="106"/>
                      </a:cubicBezTo>
                      <a:cubicBezTo>
                        <a:pt x="230" y="106"/>
                        <a:pt x="230" y="106"/>
                        <a:pt x="232" y="104"/>
                      </a:cubicBezTo>
                      <a:cubicBezTo>
                        <a:pt x="232" y="104"/>
                        <a:pt x="233" y="104"/>
                        <a:pt x="233" y="104"/>
                      </a:cubicBezTo>
                      <a:cubicBezTo>
                        <a:pt x="234" y="104"/>
                        <a:pt x="234" y="105"/>
                        <a:pt x="233" y="107"/>
                      </a:cubicBezTo>
                      <a:cubicBezTo>
                        <a:pt x="232" y="109"/>
                        <a:pt x="233" y="110"/>
                        <a:pt x="234" y="110"/>
                      </a:cubicBezTo>
                      <a:cubicBezTo>
                        <a:pt x="234" y="110"/>
                        <a:pt x="234" y="110"/>
                        <a:pt x="234" y="110"/>
                      </a:cubicBezTo>
                      <a:cubicBezTo>
                        <a:pt x="235" y="110"/>
                        <a:pt x="236" y="108"/>
                        <a:pt x="238" y="106"/>
                      </a:cubicBezTo>
                      <a:cubicBezTo>
                        <a:pt x="240" y="105"/>
                        <a:pt x="244" y="103"/>
                        <a:pt x="245" y="103"/>
                      </a:cubicBezTo>
                      <a:cubicBezTo>
                        <a:pt x="246" y="102"/>
                        <a:pt x="245" y="98"/>
                        <a:pt x="242" y="98"/>
                      </a:cubicBezTo>
                      <a:cubicBezTo>
                        <a:pt x="242" y="98"/>
                        <a:pt x="242" y="98"/>
                        <a:pt x="241" y="98"/>
                      </a:cubicBezTo>
                      <a:cubicBezTo>
                        <a:pt x="241" y="99"/>
                        <a:pt x="240" y="99"/>
                        <a:pt x="239" y="99"/>
                      </a:cubicBezTo>
                      <a:cubicBezTo>
                        <a:pt x="238" y="99"/>
                        <a:pt x="236" y="98"/>
                        <a:pt x="236" y="98"/>
                      </a:cubicBezTo>
                      <a:cubicBezTo>
                        <a:pt x="236" y="97"/>
                        <a:pt x="238" y="95"/>
                        <a:pt x="238" y="92"/>
                      </a:cubicBezTo>
                      <a:cubicBezTo>
                        <a:pt x="238" y="90"/>
                        <a:pt x="235" y="88"/>
                        <a:pt x="234" y="88"/>
                      </a:cubicBezTo>
                      <a:cubicBezTo>
                        <a:pt x="234" y="88"/>
                        <a:pt x="234" y="88"/>
                        <a:pt x="234" y="88"/>
                      </a:cubicBezTo>
                      <a:cubicBezTo>
                        <a:pt x="232" y="89"/>
                        <a:pt x="228" y="93"/>
                        <a:pt x="227" y="95"/>
                      </a:cubicBezTo>
                      <a:cubicBezTo>
                        <a:pt x="226" y="96"/>
                        <a:pt x="225" y="96"/>
                        <a:pt x="225" y="96"/>
                      </a:cubicBezTo>
                      <a:cubicBezTo>
                        <a:pt x="224" y="96"/>
                        <a:pt x="224" y="96"/>
                        <a:pt x="224" y="96"/>
                      </a:cubicBezTo>
                      <a:cubicBezTo>
                        <a:pt x="223" y="95"/>
                        <a:pt x="224" y="92"/>
                        <a:pt x="227" y="90"/>
                      </a:cubicBezTo>
                      <a:cubicBezTo>
                        <a:pt x="230" y="88"/>
                        <a:pt x="232" y="85"/>
                        <a:pt x="234" y="85"/>
                      </a:cubicBezTo>
                      <a:cubicBezTo>
                        <a:pt x="235" y="84"/>
                        <a:pt x="236" y="84"/>
                        <a:pt x="236" y="84"/>
                      </a:cubicBezTo>
                      <a:cubicBezTo>
                        <a:pt x="239" y="84"/>
                        <a:pt x="242" y="85"/>
                        <a:pt x="244" y="85"/>
                      </a:cubicBezTo>
                      <a:cubicBezTo>
                        <a:pt x="244" y="85"/>
                        <a:pt x="245" y="85"/>
                        <a:pt x="246" y="85"/>
                      </a:cubicBezTo>
                      <a:cubicBezTo>
                        <a:pt x="247" y="85"/>
                        <a:pt x="248" y="85"/>
                        <a:pt x="249" y="84"/>
                      </a:cubicBezTo>
                      <a:cubicBezTo>
                        <a:pt x="250" y="82"/>
                        <a:pt x="250" y="80"/>
                        <a:pt x="252" y="80"/>
                      </a:cubicBezTo>
                      <a:cubicBezTo>
                        <a:pt x="252" y="80"/>
                        <a:pt x="252" y="80"/>
                        <a:pt x="252" y="80"/>
                      </a:cubicBezTo>
                      <a:cubicBezTo>
                        <a:pt x="254" y="81"/>
                        <a:pt x="252" y="83"/>
                        <a:pt x="251" y="87"/>
                      </a:cubicBezTo>
                      <a:cubicBezTo>
                        <a:pt x="250" y="90"/>
                        <a:pt x="248" y="92"/>
                        <a:pt x="248" y="94"/>
                      </a:cubicBezTo>
                      <a:cubicBezTo>
                        <a:pt x="248" y="95"/>
                        <a:pt x="249" y="96"/>
                        <a:pt x="250" y="96"/>
                      </a:cubicBezTo>
                      <a:cubicBezTo>
                        <a:pt x="251" y="96"/>
                        <a:pt x="252" y="95"/>
                        <a:pt x="253" y="95"/>
                      </a:cubicBezTo>
                      <a:cubicBezTo>
                        <a:pt x="253" y="95"/>
                        <a:pt x="253" y="95"/>
                        <a:pt x="254" y="95"/>
                      </a:cubicBezTo>
                      <a:cubicBezTo>
                        <a:pt x="256" y="95"/>
                        <a:pt x="259" y="96"/>
                        <a:pt x="260" y="98"/>
                      </a:cubicBezTo>
                      <a:cubicBezTo>
                        <a:pt x="260" y="98"/>
                        <a:pt x="260" y="98"/>
                        <a:pt x="261" y="98"/>
                      </a:cubicBezTo>
                      <a:cubicBezTo>
                        <a:pt x="262" y="98"/>
                        <a:pt x="263" y="97"/>
                        <a:pt x="263" y="96"/>
                      </a:cubicBezTo>
                      <a:cubicBezTo>
                        <a:pt x="264" y="95"/>
                        <a:pt x="265" y="92"/>
                        <a:pt x="263" y="91"/>
                      </a:cubicBezTo>
                      <a:cubicBezTo>
                        <a:pt x="261" y="91"/>
                        <a:pt x="259" y="87"/>
                        <a:pt x="256" y="87"/>
                      </a:cubicBezTo>
                      <a:cubicBezTo>
                        <a:pt x="254" y="87"/>
                        <a:pt x="254" y="85"/>
                        <a:pt x="256" y="84"/>
                      </a:cubicBezTo>
                      <a:cubicBezTo>
                        <a:pt x="257" y="83"/>
                        <a:pt x="260" y="82"/>
                        <a:pt x="257" y="78"/>
                      </a:cubicBezTo>
                      <a:cubicBezTo>
                        <a:pt x="255" y="74"/>
                        <a:pt x="256" y="74"/>
                        <a:pt x="255" y="72"/>
                      </a:cubicBezTo>
                      <a:cubicBezTo>
                        <a:pt x="253" y="70"/>
                        <a:pt x="253" y="67"/>
                        <a:pt x="250" y="67"/>
                      </a:cubicBezTo>
                      <a:cubicBezTo>
                        <a:pt x="250" y="67"/>
                        <a:pt x="250" y="67"/>
                        <a:pt x="249" y="67"/>
                      </a:cubicBezTo>
                      <a:cubicBezTo>
                        <a:pt x="248" y="67"/>
                        <a:pt x="248" y="67"/>
                        <a:pt x="247" y="67"/>
                      </a:cubicBezTo>
                      <a:cubicBezTo>
                        <a:pt x="245" y="67"/>
                        <a:pt x="245" y="65"/>
                        <a:pt x="244" y="64"/>
                      </a:cubicBezTo>
                      <a:cubicBezTo>
                        <a:pt x="243" y="63"/>
                        <a:pt x="242" y="61"/>
                        <a:pt x="244" y="59"/>
                      </a:cubicBezTo>
                      <a:cubicBezTo>
                        <a:pt x="245" y="58"/>
                        <a:pt x="244" y="58"/>
                        <a:pt x="242" y="56"/>
                      </a:cubicBezTo>
                      <a:cubicBezTo>
                        <a:pt x="240" y="54"/>
                        <a:pt x="238" y="51"/>
                        <a:pt x="238" y="49"/>
                      </a:cubicBezTo>
                      <a:cubicBezTo>
                        <a:pt x="239" y="48"/>
                        <a:pt x="238" y="47"/>
                        <a:pt x="237" y="47"/>
                      </a:cubicBezTo>
                      <a:cubicBezTo>
                        <a:pt x="237" y="47"/>
                        <a:pt x="235" y="48"/>
                        <a:pt x="234" y="51"/>
                      </a:cubicBezTo>
                      <a:cubicBezTo>
                        <a:pt x="233" y="52"/>
                        <a:pt x="232" y="55"/>
                        <a:pt x="230" y="55"/>
                      </a:cubicBezTo>
                      <a:cubicBezTo>
                        <a:pt x="230" y="55"/>
                        <a:pt x="230" y="54"/>
                        <a:pt x="229" y="54"/>
                      </a:cubicBezTo>
                      <a:cubicBezTo>
                        <a:pt x="226" y="53"/>
                        <a:pt x="225" y="52"/>
                        <a:pt x="225" y="50"/>
                      </a:cubicBezTo>
                      <a:cubicBezTo>
                        <a:pt x="225" y="48"/>
                        <a:pt x="227" y="44"/>
                        <a:pt x="225" y="44"/>
                      </a:cubicBezTo>
                      <a:cubicBezTo>
                        <a:pt x="224" y="44"/>
                        <a:pt x="224" y="44"/>
                        <a:pt x="224" y="44"/>
                      </a:cubicBezTo>
                      <a:cubicBezTo>
                        <a:pt x="224" y="44"/>
                        <a:pt x="224" y="44"/>
                        <a:pt x="223" y="44"/>
                      </a:cubicBezTo>
                      <a:cubicBezTo>
                        <a:pt x="221" y="44"/>
                        <a:pt x="220" y="43"/>
                        <a:pt x="217" y="41"/>
                      </a:cubicBezTo>
                      <a:cubicBezTo>
                        <a:pt x="215" y="39"/>
                        <a:pt x="209" y="39"/>
                        <a:pt x="208" y="39"/>
                      </a:cubicBezTo>
                      <a:cubicBezTo>
                        <a:pt x="207" y="39"/>
                        <a:pt x="207" y="39"/>
                        <a:pt x="207" y="41"/>
                      </a:cubicBezTo>
                      <a:cubicBezTo>
                        <a:pt x="206" y="44"/>
                        <a:pt x="204" y="46"/>
                        <a:pt x="205" y="47"/>
                      </a:cubicBezTo>
                      <a:cubicBezTo>
                        <a:pt x="207" y="49"/>
                        <a:pt x="207" y="51"/>
                        <a:pt x="205" y="52"/>
                      </a:cubicBezTo>
                      <a:cubicBezTo>
                        <a:pt x="204" y="54"/>
                        <a:pt x="204" y="54"/>
                        <a:pt x="206" y="57"/>
                      </a:cubicBezTo>
                      <a:cubicBezTo>
                        <a:pt x="208" y="59"/>
                        <a:pt x="210" y="63"/>
                        <a:pt x="207" y="66"/>
                      </a:cubicBezTo>
                      <a:cubicBezTo>
                        <a:pt x="204" y="69"/>
                        <a:pt x="202" y="69"/>
                        <a:pt x="203" y="72"/>
                      </a:cubicBezTo>
                      <a:cubicBezTo>
                        <a:pt x="205" y="74"/>
                        <a:pt x="205" y="76"/>
                        <a:pt x="206" y="78"/>
                      </a:cubicBezTo>
                      <a:cubicBezTo>
                        <a:pt x="206" y="79"/>
                        <a:pt x="205" y="80"/>
                        <a:pt x="202" y="82"/>
                      </a:cubicBezTo>
                      <a:cubicBezTo>
                        <a:pt x="202" y="82"/>
                        <a:pt x="202" y="82"/>
                        <a:pt x="201" y="82"/>
                      </a:cubicBezTo>
                      <a:cubicBezTo>
                        <a:pt x="200" y="82"/>
                        <a:pt x="199" y="80"/>
                        <a:pt x="198" y="78"/>
                      </a:cubicBezTo>
                      <a:cubicBezTo>
                        <a:pt x="197" y="76"/>
                        <a:pt x="197" y="73"/>
                        <a:pt x="196" y="72"/>
                      </a:cubicBezTo>
                      <a:cubicBezTo>
                        <a:pt x="195" y="70"/>
                        <a:pt x="194" y="69"/>
                        <a:pt x="192" y="68"/>
                      </a:cubicBezTo>
                      <a:cubicBezTo>
                        <a:pt x="190" y="66"/>
                        <a:pt x="183" y="62"/>
                        <a:pt x="182" y="61"/>
                      </a:cubicBezTo>
                      <a:cubicBezTo>
                        <a:pt x="181" y="60"/>
                        <a:pt x="177" y="59"/>
                        <a:pt x="175" y="59"/>
                      </a:cubicBezTo>
                      <a:cubicBezTo>
                        <a:pt x="173" y="59"/>
                        <a:pt x="172" y="58"/>
                        <a:pt x="172" y="56"/>
                      </a:cubicBezTo>
                      <a:cubicBezTo>
                        <a:pt x="172" y="54"/>
                        <a:pt x="172" y="54"/>
                        <a:pt x="170" y="54"/>
                      </a:cubicBezTo>
                      <a:cubicBezTo>
                        <a:pt x="168" y="54"/>
                        <a:pt x="168" y="51"/>
                        <a:pt x="168" y="49"/>
                      </a:cubicBezTo>
                      <a:cubicBezTo>
                        <a:pt x="168" y="46"/>
                        <a:pt x="169" y="43"/>
                        <a:pt x="171" y="42"/>
                      </a:cubicBezTo>
                      <a:cubicBezTo>
                        <a:pt x="173" y="40"/>
                        <a:pt x="174" y="37"/>
                        <a:pt x="173" y="36"/>
                      </a:cubicBezTo>
                      <a:cubicBezTo>
                        <a:pt x="173" y="35"/>
                        <a:pt x="174" y="34"/>
                        <a:pt x="175" y="34"/>
                      </a:cubicBezTo>
                      <a:cubicBezTo>
                        <a:pt x="175" y="34"/>
                        <a:pt x="175" y="34"/>
                        <a:pt x="176" y="34"/>
                      </a:cubicBezTo>
                      <a:cubicBezTo>
                        <a:pt x="176" y="34"/>
                        <a:pt x="176" y="34"/>
                        <a:pt x="176" y="34"/>
                      </a:cubicBezTo>
                      <a:cubicBezTo>
                        <a:pt x="178" y="34"/>
                        <a:pt x="180" y="33"/>
                        <a:pt x="182" y="32"/>
                      </a:cubicBezTo>
                      <a:cubicBezTo>
                        <a:pt x="185" y="30"/>
                        <a:pt x="186" y="25"/>
                        <a:pt x="186" y="24"/>
                      </a:cubicBezTo>
                      <a:cubicBezTo>
                        <a:pt x="187" y="23"/>
                        <a:pt x="187" y="21"/>
                        <a:pt x="188" y="21"/>
                      </a:cubicBezTo>
                      <a:cubicBezTo>
                        <a:pt x="189" y="21"/>
                        <a:pt x="189" y="21"/>
                        <a:pt x="190" y="22"/>
                      </a:cubicBezTo>
                      <a:cubicBezTo>
                        <a:pt x="190" y="22"/>
                        <a:pt x="192" y="23"/>
                        <a:pt x="193" y="23"/>
                      </a:cubicBezTo>
                      <a:cubicBezTo>
                        <a:pt x="194" y="23"/>
                        <a:pt x="196" y="22"/>
                        <a:pt x="196" y="21"/>
                      </a:cubicBezTo>
                      <a:cubicBezTo>
                        <a:pt x="198" y="20"/>
                        <a:pt x="197" y="18"/>
                        <a:pt x="197" y="16"/>
                      </a:cubicBezTo>
                      <a:cubicBezTo>
                        <a:pt x="197" y="15"/>
                        <a:pt x="198" y="14"/>
                        <a:pt x="198" y="14"/>
                      </a:cubicBezTo>
                      <a:cubicBezTo>
                        <a:pt x="199" y="13"/>
                        <a:pt x="200" y="11"/>
                        <a:pt x="197" y="10"/>
                      </a:cubicBezTo>
                      <a:cubicBezTo>
                        <a:pt x="195" y="10"/>
                        <a:pt x="194" y="10"/>
                        <a:pt x="192" y="9"/>
                      </a:cubicBezTo>
                      <a:cubicBezTo>
                        <a:pt x="192" y="9"/>
                        <a:pt x="192" y="9"/>
                        <a:pt x="192" y="9"/>
                      </a:cubicBezTo>
                      <a:cubicBezTo>
                        <a:pt x="190" y="9"/>
                        <a:pt x="189" y="11"/>
                        <a:pt x="190" y="12"/>
                      </a:cubicBezTo>
                      <a:cubicBezTo>
                        <a:pt x="191" y="12"/>
                        <a:pt x="189" y="14"/>
                        <a:pt x="188" y="15"/>
                      </a:cubicBezTo>
                      <a:cubicBezTo>
                        <a:pt x="187" y="16"/>
                        <a:pt x="187" y="19"/>
                        <a:pt x="186" y="19"/>
                      </a:cubicBezTo>
                      <a:cubicBezTo>
                        <a:pt x="185" y="19"/>
                        <a:pt x="185" y="19"/>
                        <a:pt x="185" y="19"/>
                      </a:cubicBezTo>
                      <a:cubicBezTo>
                        <a:pt x="183" y="19"/>
                        <a:pt x="183" y="15"/>
                        <a:pt x="183" y="13"/>
                      </a:cubicBezTo>
                      <a:cubicBezTo>
                        <a:pt x="183" y="11"/>
                        <a:pt x="182" y="9"/>
                        <a:pt x="180" y="9"/>
                      </a:cubicBezTo>
                      <a:cubicBezTo>
                        <a:pt x="180" y="9"/>
                        <a:pt x="180" y="9"/>
                        <a:pt x="179" y="9"/>
                      </a:cubicBezTo>
                      <a:cubicBezTo>
                        <a:pt x="178" y="9"/>
                        <a:pt x="177" y="10"/>
                        <a:pt x="176" y="10"/>
                      </a:cubicBezTo>
                      <a:cubicBezTo>
                        <a:pt x="176" y="10"/>
                        <a:pt x="175" y="9"/>
                        <a:pt x="175" y="9"/>
                      </a:cubicBezTo>
                      <a:cubicBezTo>
                        <a:pt x="174" y="7"/>
                        <a:pt x="177" y="6"/>
                        <a:pt x="176" y="5"/>
                      </a:cubicBezTo>
                      <a:cubicBezTo>
                        <a:pt x="174" y="4"/>
                        <a:pt x="170" y="0"/>
                        <a:pt x="168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2" name="Freeform 9"/>
                <p:cNvSpPr>
                  <a:spLocks/>
                </p:cNvSpPr>
                <p:nvPr/>
              </p:nvSpPr>
              <p:spPr bwMode="auto">
                <a:xfrm>
                  <a:off x="2843213" y="3503613"/>
                  <a:ext cx="222250" cy="106363"/>
                </a:xfrm>
                <a:custGeom>
                  <a:avLst/>
                  <a:gdLst>
                    <a:gd name="T0" fmla="*/ 10 w 59"/>
                    <a:gd name="T1" fmla="*/ 0 h 28"/>
                    <a:gd name="T2" fmla="*/ 6 w 59"/>
                    <a:gd name="T3" fmla="*/ 1 h 28"/>
                    <a:gd name="T4" fmla="*/ 6 w 59"/>
                    <a:gd name="T5" fmla="*/ 5 h 28"/>
                    <a:gd name="T6" fmla="*/ 3 w 59"/>
                    <a:gd name="T7" fmla="*/ 13 h 28"/>
                    <a:gd name="T8" fmla="*/ 8 w 59"/>
                    <a:gd name="T9" fmla="*/ 16 h 28"/>
                    <a:gd name="T10" fmla="*/ 11 w 59"/>
                    <a:gd name="T11" fmla="*/ 15 h 28"/>
                    <a:gd name="T12" fmla="*/ 17 w 59"/>
                    <a:gd name="T13" fmla="*/ 10 h 28"/>
                    <a:gd name="T14" fmla="*/ 19 w 59"/>
                    <a:gd name="T15" fmla="*/ 17 h 28"/>
                    <a:gd name="T16" fmla="*/ 27 w 59"/>
                    <a:gd name="T17" fmla="*/ 25 h 28"/>
                    <a:gd name="T18" fmla="*/ 28 w 59"/>
                    <a:gd name="T19" fmla="*/ 25 h 28"/>
                    <a:gd name="T20" fmla="*/ 28 w 59"/>
                    <a:gd name="T21" fmla="*/ 24 h 28"/>
                    <a:gd name="T22" fmla="*/ 31 w 59"/>
                    <a:gd name="T23" fmla="*/ 27 h 28"/>
                    <a:gd name="T24" fmla="*/ 33 w 59"/>
                    <a:gd name="T25" fmla="*/ 28 h 28"/>
                    <a:gd name="T26" fmla="*/ 38 w 59"/>
                    <a:gd name="T27" fmla="*/ 27 h 28"/>
                    <a:gd name="T28" fmla="*/ 44 w 59"/>
                    <a:gd name="T29" fmla="*/ 24 h 28"/>
                    <a:gd name="T30" fmla="*/ 46 w 59"/>
                    <a:gd name="T31" fmla="*/ 25 h 28"/>
                    <a:gd name="T32" fmla="*/ 52 w 59"/>
                    <a:gd name="T33" fmla="*/ 27 h 28"/>
                    <a:gd name="T34" fmla="*/ 54 w 59"/>
                    <a:gd name="T35" fmla="*/ 26 h 28"/>
                    <a:gd name="T36" fmla="*/ 55 w 59"/>
                    <a:gd name="T37" fmla="*/ 20 h 28"/>
                    <a:gd name="T38" fmla="*/ 49 w 59"/>
                    <a:gd name="T39" fmla="*/ 14 h 28"/>
                    <a:gd name="T40" fmla="*/ 45 w 59"/>
                    <a:gd name="T41" fmla="*/ 8 h 28"/>
                    <a:gd name="T42" fmla="*/ 44 w 59"/>
                    <a:gd name="T43" fmla="*/ 8 h 28"/>
                    <a:gd name="T44" fmla="*/ 42 w 59"/>
                    <a:gd name="T45" fmla="*/ 11 h 28"/>
                    <a:gd name="T46" fmla="*/ 42 w 59"/>
                    <a:gd name="T47" fmla="*/ 12 h 28"/>
                    <a:gd name="T48" fmla="*/ 39 w 59"/>
                    <a:gd name="T49" fmla="*/ 11 h 28"/>
                    <a:gd name="T50" fmla="*/ 32 w 59"/>
                    <a:gd name="T51" fmla="*/ 7 h 28"/>
                    <a:gd name="T52" fmla="*/ 30 w 59"/>
                    <a:gd name="T53" fmla="*/ 7 h 28"/>
                    <a:gd name="T54" fmla="*/ 29 w 59"/>
                    <a:gd name="T55" fmla="*/ 7 h 28"/>
                    <a:gd name="T56" fmla="*/ 28 w 59"/>
                    <a:gd name="T57" fmla="*/ 7 h 28"/>
                    <a:gd name="T58" fmla="*/ 24 w 59"/>
                    <a:gd name="T59" fmla="*/ 6 h 28"/>
                    <a:gd name="T60" fmla="*/ 19 w 59"/>
                    <a:gd name="T61" fmla="*/ 2 h 28"/>
                    <a:gd name="T62" fmla="*/ 18 w 59"/>
                    <a:gd name="T63" fmla="*/ 2 h 28"/>
                    <a:gd name="T64" fmla="*/ 17 w 59"/>
                    <a:gd name="T65" fmla="*/ 2 h 28"/>
                    <a:gd name="T66" fmla="*/ 12 w 59"/>
                    <a:gd name="T67" fmla="*/ 0 h 28"/>
                    <a:gd name="T68" fmla="*/ 10 w 59"/>
                    <a:gd name="T69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9" h="28">
                      <a:moveTo>
                        <a:pt x="10" y="0"/>
                      </a:moveTo>
                      <a:cubicBezTo>
                        <a:pt x="9" y="0"/>
                        <a:pt x="7" y="1"/>
                        <a:pt x="6" y="1"/>
                      </a:cubicBezTo>
                      <a:cubicBezTo>
                        <a:pt x="5" y="2"/>
                        <a:pt x="8" y="3"/>
                        <a:pt x="6" y="5"/>
                      </a:cubicBezTo>
                      <a:cubicBezTo>
                        <a:pt x="4" y="8"/>
                        <a:pt x="0" y="10"/>
                        <a:pt x="3" y="13"/>
                      </a:cubicBezTo>
                      <a:cubicBezTo>
                        <a:pt x="5" y="15"/>
                        <a:pt x="6" y="16"/>
                        <a:pt x="8" y="16"/>
                      </a:cubicBezTo>
                      <a:cubicBezTo>
                        <a:pt x="9" y="16"/>
                        <a:pt x="10" y="16"/>
                        <a:pt x="11" y="15"/>
                      </a:cubicBezTo>
                      <a:cubicBezTo>
                        <a:pt x="16" y="13"/>
                        <a:pt x="16" y="10"/>
                        <a:pt x="17" y="10"/>
                      </a:cubicBezTo>
                      <a:cubicBezTo>
                        <a:pt x="18" y="10"/>
                        <a:pt x="17" y="15"/>
                        <a:pt x="19" y="17"/>
                      </a:cubicBezTo>
                      <a:cubicBezTo>
                        <a:pt x="20" y="19"/>
                        <a:pt x="22" y="25"/>
                        <a:pt x="27" y="25"/>
                      </a:cubicBezTo>
                      <a:cubicBezTo>
                        <a:pt x="27" y="25"/>
                        <a:pt x="27" y="25"/>
                        <a:pt x="28" y="25"/>
                      </a:cubicBezTo>
                      <a:cubicBezTo>
                        <a:pt x="28" y="25"/>
                        <a:pt x="28" y="24"/>
                        <a:pt x="28" y="24"/>
                      </a:cubicBezTo>
                      <a:cubicBezTo>
                        <a:pt x="30" y="24"/>
                        <a:pt x="30" y="26"/>
                        <a:pt x="31" y="27"/>
                      </a:cubicBezTo>
                      <a:cubicBezTo>
                        <a:pt x="31" y="27"/>
                        <a:pt x="32" y="28"/>
                        <a:pt x="33" y="28"/>
                      </a:cubicBezTo>
                      <a:cubicBezTo>
                        <a:pt x="34" y="28"/>
                        <a:pt x="36" y="28"/>
                        <a:pt x="38" y="27"/>
                      </a:cubicBezTo>
                      <a:cubicBezTo>
                        <a:pt x="39" y="26"/>
                        <a:pt x="41" y="24"/>
                        <a:pt x="44" y="24"/>
                      </a:cubicBezTo>
                      <a:cubicBezTo>
                        <a:pt x="45" y="24"/>
                        <a:pt x="45" y="25"/>
                        <a:pt x="46" y="25"/>
                      </a:cubicBezTo>
                      <a:cubicBezTo>
                        <a:pt x="49" y="26"/>
                        <a:pt x="51" y="27"/>
                        <a:pt x="52" y="27"/>
                      </a:cubicBezTo>
                      <a:cubicBezTo>
                        <a:pt x="52" y="27"/>
                        <a:pt x="53" y="26"/>
                        <a:pt x="54" y="26"/>
                      </a:cubicBezTo>
                      <a:cubicBezTo>
                        <a:pt x="55" y="25"/>
                        <a:pt x="59" y="22"/>
                        <a:pt x="55" y="20"/>
                      </a:cubicBezTo>
                      <a:cubicBezTo>
                        <a:pt x="52" y="18"/>
                        <a:pt x="49" y="17"/>
                        <a:pt x="49" y="14"/>
                      </a:cubicBezTo>
                      <a:cubicBezTo>
                        <a:pt x="48" y="11"/>
                        <a:pt x="46" y="9"/>
                        <a:pt x="45" y="8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2" y="8"/>
                        <a:pt x="41" y="9"/>
                        <a:pt x="42" y="11"/>
                      </a:cubicBezTo>
                      <a:cubicBezTo>
                        <a:pt x="42" y="11"/>
                        <a:pt x="42" y="12"/>
                        <a:pt x="42" y="12"/>
                      </a:cubicBezTo>
                      <a:cubicBezTo>
                        <a:pt x="41" y="12"/>
                        <a:pt x="40" y="11"/>
                        <a:pt x="39" y="11"/>
                      </a:cubicBezTo>
                      <a:cubicBezTo>
                        <a:pt x="38" y="9"/>
                        <a:pt x="34" y="8"/>
                        <a:pt x="32" y="7"/>
                      </a:cubicBezTo>
                      <a:cubicBezTo>
                        <a:pt x="32" y="7"/>
                        <a:pt x="31" y="7"/>
                        <a:pt x="30" y="7"/>
                      </a:cubicBezTo>
                      <a:cubicBezTo>
                        <a:pt x="30" y="7"/>
                        <a:pt x="30" y="7"/>
                        <a:pt x="29" y="7"/>
                      </a:cubicBezTo>
                      <a:cubicBezTo>
                        <a:pt x="29" y="7"/>
                        <a:pt x="29" y="7"/>
                        <a:pt x="28" y="7"/>
                      </a:cubicBezTo>
                      <a:cubicBezTo>
                        <a:pt x="27" y="7"/>
                        <a:pt x="26" y="7"/>
                        <a:pt x="24" y="6"/>
                      </a:cubicBezTo>
                      <a:cubicBezTo>
                        <a:pt x="22" y="5"/>
                        <a:pt x="20" y="2"/>
                        <a:pt x="19" y="2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5" y="2"/>
                        <a:pt x="13" y="1"/>
                        <a:pt x="12" y="0"/>
                      </a:cubicBezTo>
                      <a:cubicBezTo>
                        <a:pt x="11" y="0"/>
                        <a:pt x="11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3" name="Freeform 10"/>
                <p:cNvSpPr>
                  <a:spLocks/>
                </p:cNvSpPr>
                <p:nvPr/>
              </p:nvSpPr>
              <p:spPr bwMode="auto">
                <a:xfrm>
                  <a:off x="3065462" y="3587750"/>
                  <a:ext cx="44450" cy="22225"/>
                </a:xfrm>
                <a:custGeom>
                  <a:avLst/>
                  <a:gdLst>
                    <a:gd name="T0" fmla="*/ 5 w 12"/>
                    <a:gd name="T1" fmla="*/ 0 h 6"/>
                    <a:gd name="T2" fmla="*/ 2 w 12"/>
                    <a:gd name="T3" fmla="*/ 1 h 6"/>
                    <a:gd name="T4" fmla="*/ 3 w 12"/>
                    <a:gd name="T5" fmla="*/ 5 h 6"/>
                    <a:gd name="T6" fmla="*/ 3 w 12"/>
                    <a:gd name="T7" fmla="*/ 5 h 6"/>
                    <a:gd name="T8" fmla="*/ 4 w 12"/>
                    <a:gd name="T9" fmla="*/ 5 h 6"/>
                    <a:gd name="T10" fmla="*/ 8 w 12"/>
                    <a:gd name="T11" fmla="*/ 6 h 6"/>
                    <a:gd name="T12" fmla="*/ 8 w 12"/>
                    <a:gd name="T13" fmla="*/ 6 h 6"/>
                    <a:gd name="T14" fmla="*/ 11 w 12"/>
                    <a:gd name="T15" fmla="*/ 4 h 6"/>
                    <a:gd name="T16" fmla="*/ 9 w 12"/>
                    <a:gd name="T17" fmla="*/ 1 h 6"/>
                    <a:gd name="T18" fmla="*/ 5 w 12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6">
                      <a:moveTo>
                        <a:pt x="5" y="0"/>
                      </a:moveTo>
                      <a:cubicBezTo>
                        <a:pt x="4" y="0"/>
                        <a:pt x="3" y="1"/>
                        <a:pt x="2" y="1"/>
                      </a:cubicBezTo>
                      <a:cubicBezTo>
                        <a:pt x="0" y="2"/>
                        <a:pt x="0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4" y="5"/>
                      </a:cubicBezTo>
                      <a:cubicBezTo>
                        <a:pt x="5" y="5"/>
                        <a:pt x="7" y="5"/>
                        <a:pt x="8" y="6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9" y="6"/>
                        <a:pt x="10" y="5"/>
                        <a:pt x="11" y="4"/>
                      </a:cubicBezTo>
                      <a:cubicBezTo>
                        <a:pt x="12" y="3"/>
                        <a:pt x="11" y="2"/>
                        <a:pt x="9" y="1"/>
                      </a:cubicBezTo>
                      <a:cubicBezTo>
                        <a:pt x="8" y="1"/>
                        <a:pt x="6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4" name="Freeform 11"/>
                <p:cNvSpPr>
                  <a:spLocks/>
                </p:cNvSpPr>
                <p:nvPr/>
              </p:nvSpPr>
              <p:spPr bwMode="auto">
                <a:xfrm>
                  <a:off x="3038474" y="3516313"/>
                  <a:ext cx="60325" cy="47625"/>
                </a:xfrm>
                <a:custGeom>
                  <a:avLst/>
                  <a:gdLst>
                    <a:gd name="T0" fmla="*/ 8 w 16"/>
                    <a:gd name="T1" fmla="*/ 0 h 13"/>
                    <a:gd name="T2" fmla="*/ 3 w 16"/>
                    <a:gd name="T3" fmla="*/ 3 h 13"/>
                    <a:gd name="T4" fmla="*/ 3 w 16"/>
                    <a:gd name="T5" fmla="*/ 8 h 13"/>
                    <a:gd name="T6" fmla="*/ 8 w 16"/>
                    <a:gd name="T7" fmla="*/ 11 h 13"/>
                    <a:gd name="T8" fmla="*/ 10 w 16"/>
                    <a:gd name="T9" fmla="*/ 13 h 13"/>
                    <a:gd name="T10" fmla="*/ 13 w 16"/>
                    <a:gd name="T11" fmla="*/ 11 h 13"/>
                    <a:gd name="T12" fmla="*/ 14 w 16"/>
                    <a:gd name="T13" fmla="*/ 6 h 13"/>
                    <a:gd name="T14" fmla="*/ 13 w 16"/>
                    <a:gd name="T15" fmla="*/ 1 h 13"/>
                    <a:gd name="T16" fmla="*/ 8 w 16"/>
                    <a:gd name="T1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3">
                      <a:moveTo>
                        <a:pt x="8" y="0"/>
                      </a:moveTo>
                      <a:cubicBezTo>
                        <a:pt x="7" y="0"/>
                        <a:pt x="5" y="1"/>
                        <a:pt x="3" y="3"/>
                      </a:cubicBezTo>
                      <a:cubicBezTo>
                        <a:pt x="0" y="6"/>
                        <a:pt x="1" y="7"/>
                        <a:pt x="3" y="8"/>
                      </a:cubicBezTo>
                      <a:cubicBezTo>
                        <a:pt x="4" y="9"/>
                        <a:pt x="7" y="10"/>
                        <a:pt x="8" y="11"/>
                      </a:cubicBezTo>
                      <a:cubicBezTo>
                        <a:pt x="8" y="12"/>
                        <a:pt x="9" y="13"/>
                        <a:pt x="10" y="13"/>
                      </a:cubicBezTo>
                      <a:cubicBezTo>
                        <a:pt x="11" y="13"/>
                        <a:pt x="12" y="12"/>
                        <a:pt x="13" y="11"/>
                      </a:cubicBezTo>
                      <a:cubicBezTo>
                        <a:pt x="15" y="9"/>
                        <a:pt x="16" y="8"/>
                        <a:pt x="14" y="6"/>
                      </a:cubicBezTo>
                      <a:cubicBezTo>
                        <a:pt x="13" y="4"/>
                        <a:pt x="16" y="1"/>
                        <a:pt x="13" y="1"/>
                      </a:cubicBezTo>
                      <a:cubicBezTo>
                        <a:pt x="11" y="1"/>
                        <a:pt x="10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5" name="Freeform 12"/>
                <p:cNvSpPr>
                  <a:spLocks/>
                </p:cNvSpPr>
                <p:nvPr/>
              </p:nvSpPr>
              <p:spPr bwMode="auto">
                <a:xfrm>
                  <a:off x="3181349" y="3654425"/>
                  <a:ext cx="65088" cy="42863"/>
                </a:xfrm>
                <a:custGeom>
                  <a:avLst/>
                  <a:gdLst>
                    <a:gd name="T0" fmla="*/ 4 w 17"/>
                    <a:gd name="T1" fmla="*/ 0 h 11"/>
                    <a:gd name="T2" fmla="*/ 0 w 17"/>
                    <a:gd name="T3" fmla="*/ 7 h 11"/>
                    <a:gd name="T4" fmla="*/ 2 w 17"/>
                    <a:gd name="T5" fmla="*/ 10 h 11"/>
                    <a:gd name="T6" fmla="*/ 4 w 17"/>
                    <a:gd name="T7" fmla="*/ 11 h 11"/>
                    <a:gd name="T8" fmla="*/ 6 w 17"/>
                    <a:gd name="T9" fmla="*/ 9 h 11"/>
                    <a:gd name="T10" fmla="*/ 8 w 17"/>
                    <a:gd name="T11" fmla="*/ 7 h 11"/>
                    <a:gd name="T12" fmla="*/ 9 w 17"/>
                    <a:gd name="T13" fmla="*/ 7 h 11"/>
                    <a:gd name="T14" fmla="*/ 13 w 17"/>
                    <a:gd name="T15" fmla="*/ 10 h 11"/>
                    <a:gd name="T16" fmla="*/ 14 w 17"/>
                    <a:gd name="T17" fmla="*/ 9 h 11"/>
                    <a:gd name="T18" fmla="*/ 12 w 17"/>
                    <a:gd name="T19" fmla="*/ 5 h 11"/>
                    <a:gd name="T20" fmla="*/ 4 w 17"/>
                    <a:gd name="T21" fmla="*/ 1 h 11"/>
                    <a:gd name="T22" fmla="*/ 4 w 17"/>
                    <a:gd name="T23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1">
                      <a:moveTo>
                        <a:pt x="4" y="0"/>
                      </a:moveTo>
                      <a:cubicBezTo>
                        <a:pt x="2" y="0"/>
                        <a:pt x="1" y="5"/>
                        <a:pt x="0" y="7"/>
                      </a:cubicBezTo>
                      <a:cubicBezTo>
                        <a:pt x="0" y="8"/>
                        <a:pt x="0" y="8"/>
                        <a:pt x="2" y="10"/>
                      </a:cubicBezTo>
                      <a:cubicBezTo>
                        <a:pt x="3" y="11"/>
                        <a:pt x="3" y="11"/>
                        <a:pt x="4" y="11"/>
                      </a:cubicBezTo>
                      <a:cubicBezTo>
                        <a:pt x="5" y="11"/>
                        <a:pt x="6" y="10"/>
                        <a:pt x="6" y="9"/>
                      </a:cubicBezTo>
                      <a:cubicBezTo>
                        <a:pt x="7" y="8"/>
                        <a:pt x="8" y="7"/>
                        <a:pt x="8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8"/>
                        <a:pt x="11" y="10"/>
                        <a:pt x="13" y="10"/>
                      </a:cubicBezTo>
                      <a:cubicBezTo>
                        <a:pt x="13" y="10"/>
                        <a:pt x="14" y="10"/>
                        <a:pt x="14" y="9"/>
                      </a:cubicBezTo>
                      <a:cubicBezTo>
                        <a:pt x="17" y="7"/>
                        <a:pt x="15" y="6"/>
                        <a:pt x="12" y="5"/>
                      </a:cubicBezTo>
                      <a:cubicBezTo>
                        <a:pt x="10" y="3"/>
                        <a:pt x="7" y="1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6" name="Freeform 13"/>
                <p:cNvSpPr>
                  <a:spLocks/>
                </p:cNvSpPr>
                <p:nvPr/>
              </p:nvSpPr>
              <p:spPr bwMode="auto">
                <a:xfrm>
                  <a:off x="3155949" y="3516313"/>
                  <a:ext cx="255588" cy="195263"/>
                </a:xfrm>
                <a:custGeom>
                  <a:avLst/>
                  <a:gdLst>
                    <a:gd name="T0" fmla="*/ 17 w 68"/>
                    <a:gd name="T1" fmla="*/ 0 h 52"/>
                    <a:gd name="T2" fmla="*/ 12 w 68"/>
                    <a:gd name="T3" fmla="*/ 6 h 52"/>
                    <a:gd name="T4" fmla="*/ 11 w 68"/>
                    <a:gd name="T5" fmla="*/ 9 h 52"/>
                    <a:gd name="T6" fmla="*/ 11 w 68"/>
                    <a:gd name="T7" fmla="*/ 9 h 52"/>
                    <a:gd name="T8" fmla="*/ 11 w 68"/>
                    <a:gd name="T9" fmla="*/ 3 h 52"/>
                    <a:gd name="T10" fmla="*/ 10 w 68"/>
                    <a:gd name="T11" fmla="*/ 0 h 52"/>
                    <a:gd name="T12" fmla="*/ 8 w 68"/>
                    <a:gd name="T13" fmla="*/ 1 h 52"/>
                    <a:gd name="T14" fmla="*/ 1 w 68"/>
                    <a:gd name="T15" fmla="*/ 6 h 52"/>
                    <a:gd name="T16" fmla="*/ 3 w 68"/>
                    <a:gd name="T17" fmla="*/ 15 h 52"/>
                    <a:gd name="T18" fmla="*/ 8 w 68"/>
                    <a:gd name="T19" fmla="*/ 17 h 52"/>
                    <a:gd name="T20" fmla="*/ 17 w 68"/>
                    <a:gd name="T21" fmla="*/ 18 h 52"/>
                    <a:gd name="T22" fmla="*/ 22 w 68"/>
                    <a:gd name="T23" fmla="*/ 19 h 52"/>
                    <a:gd name="T24" fmla="*/ 24 w 68"/>
                    <a:gd name="T25" fmla="*/ 18 h 52"/>
                    <a:gd name="T26" fmla="*/ 25 w 68"/>
                    <a:gd name="T27" fmla="*/ 17 h 52"/>
                    <a:gd name="T28" fmla="*/ 27 w 68"/>
                    <a:gd name="T29" fmla="*/ 18 h 52"/>
                    <a:gd name="T30" fmla="*/ 32 w 68"/>
                    <a:gd name="T31" fmla="*/ 23 h 52"/>
                    <a:gd name="T32" fmla="*/ 36 w 68"/>
                    <a:gd name="T33" fmla="*/ 27 h 52"/>
                    <a:gd name="T34" fmla="*/ 34 w 68"/>
                    <a:gd name="T35" fmla="*/ 33 h 52"/>
                    <a:gd name="T36" fmla="*/ 34 w 68"/>
                    <a:gd name="T37" fmla="*/ 37 h 52"/>
                    <a:gd name="T38" fmla="*/ 33 w 68"/>
                    <a:gd name="T39" fmla="*/ 37 h 52"/>
                    <a:gd name="T40" fmla="*/ 28 w 68"/>
                    <a:gd name="T41" fmla="*/ 36 h 52"/>
                    <a:gd name="T42" fmla="*/ 27 w 68"/>
                    <a:gd name="T43" fmla="*/ 37 h 52"/>
                    <a:gd name="T44" fmla="*/ 27 w 68"/>
                    <a:gd name="T45" fmla="*/ 41 h 52"/>
                    <a:gd name="T46" fmla="*/ 30 w 68"/>
                    <a:gd name="T47" fmla="*/ 42 h 52"/>
                    <a:gd name="T48" fmla="*/ 33 w 68"/>
                    <a:gd name="T49" fmla="*/ 41 h 52"/>
                    <a:gd name="T50" fmla="*/ 34 w 68"/>
                    <a:gd name="T51" fmla="*/ 41 h 52"/>
                    <a:gd name="T52" fmla="*/ 38 w 68"/>
                    <a:gd name="T53" fmla="*/ 43 h 52"/>
                    <a:gd name="T54" fmla="*/ 46 w 68"/>
                    <a:gd name="T55" fmla="*/ 49 h 52"/>
                    <a:gd name="T56" fmla="*/ 53 w 68"/>
                    <a:gd name="T57" fmla="*/ 52 h 52"/>
                    <a:gd name="T58" fmla="*/ 54 w 68"/>
                    <a:gd name="T59" fmla="*/ 52 h 52"/>
                    <a:gd name="T60" fmla="*/ 55 w 68"/>
                    <a:gd name="T61" fmla="*/ 51 h 52"/>
                    <a:gd name="T62" fmla="*/ 49 w 68"/>
                    <a:gd name="T63" fmla="*/ 45 h 52"/>
                    <a:gd name="T64" fmla="*/ 50 w 68"/>
                    <a:gd name="T65" fmla="*/ 45 h 52"/>
                    <a:gd name="T66" fmla="*/ 56 w 68"/>
                    <a:gd name="T67" fmla="*/ 48 h 52"/>
                    <a:gd name="T68" fmla="*/ 57 w 68"/>
                    <a:gd name="T69" fmla="*/ 49 h 52"/>
                    <a:gd name="T70" fmla="*/ 59 w 68"/>
                    <a:gd name="T71" fmla="*/ 47 h 52"/>
                    <a:gd name="T72" fmla="*/ 56 w 68"/>
                    <a:gd name="T73" fmla="*/ 40 h 52"/>
                    <a:gd name="T74" fmla="*/ 50 w 68"/>
                    <a:gd name="T75" fmla="*/ 33 h 52"/>
                    <a:gd name="T76" fmla="*/ 52 w 68"/>
                    <a:gd name="T77" fmla="*/ 32 h 52"/>
                    <a:gd name="T78" fmla="*/ 55 w 68"/>
                    <a:gd name="T79" fmla="*/ 35 h 52"/>
                    <a:gd name="T80" fmla="*/ 60 w 68"/>
                    <a:gd name="T81" fmla="*/ 40 h 52"/>
                    <a:gd name="T82" fmla="*/ 62 w 68"/>
                    <a:gd name="T83" fmla="*/ 38 h 52"/>
                    <a:gd name="T84" fmla="*/ 64 w 68"/>
                    <a:gd name="T85" fmla="*/ 31 h 52"/>
                    <a:gd name="T86" fmla="*/ 57 w 68"/>
                    <a:gd name="T87" fmla="*/ 27 h 52"/>
                    <a:gd name="T88" fmla="*/ 51 w 68"/>
                    <a:gd name="T89" fmla="*/ 25 h 52"/>
                    <a:gd name="T90" fmla="*/ 51 w 68"/>
                    <a:gd name="T91" fmla="*/ 21 h 52"/>
                    <a:gd name="T92" fmla="*/ 49 w 68"/>
                    <a:gd name="T93" fmla="*/ 15 h 52"/>
                    <a:gd name="T94" fmla="*/ 38 w 68"/>
                    <a:gd name="T95" fmla="*/ 10 h 52"/>
                    <a:gd name="T96" fmla="*/ 30 w 68"/>
                    <a:gd name="T97" fmla="*/ 6 h 52"/>
                    <a:gd name="T98" fmla="*/ 23 w 68"/>
                    <a:gd name="T99" fmla="*/ 8 h 52"/>
                    <a:gd name="T100" fmla="*/ 22 w 68"/>
                    <a:gd name="T101" fmla="*/ 8 h 52"/>
                    <a:gd name="T102" fmla="*/ 20 w 68"/>
                    <a:gd name="T103" fmla="*/ 5 h 52"/>
                    <a:gd name="T104" fmla="*/ 17 w 68"/>
                    <a:gd name="T105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52">
                      <a:moveTo>
                        <a:pt x="17" y="0"/>
                      </a:moveTo>
                      <a:cubicBezTo>
                        <a:pt x="14" y="0"/>
                        <a:pt x="12" y="5"/>
                        <a:pt x="12" y="6"/>
                      </a:cubicBezTo>
                      <a:cubicBezTo>
                        <a:pt x="12" y="6"/>
                        <a:pt x="12" y="9"/>
                        <a:pt x="11" y="9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9" y="8"/>
                        <a:pt x="10" y="6"/>
                        <a:pt x="11" y="3"/>
                      </a:cubicBezTo>
                      <a:cubicBezTo>
                        <a:pt x="12" y="1"/>
                        <a:pt x="12" y="0"/>
                        <a:pt x="10" y="0"/>
                      </a:cubicBezTo>
                      <a:cubicBezTo>
                        <a:pt x="10" y="0"/>
                        <a:pt x="9" y="0"/>
                        <a:pt x="8" y="1"/>
                      </a:cubicBezTo>
                      <a:cubicBezTo>
                        <a:pt x="5" y="1"/>
                        <a:pt x="1" y="2"/>
                        <a:pt x="1" y="6"/>
                      </a:cubicBezTo>
                      <a:cubicBezTo>
                        <a:pt x="0" y="9"/>
                        <a:pt x="0" y="15"/>
                        <a:pt x="3" y="15"/>
                      </a:cubicBezTo>
                      <a:cubicBezTo>
                        <a:pt x="7" y="15"/>
                        <a:pt x="8" y="16"/>
                        <a:pt x="8" y="17"/>
                      </a:cubicBezTo>
                      <a:cubicBezTo>
                        <a:pt x="9" y="18"/>
                        <a:pt x="14" y="17"/>
                        <a:pt x="17" y="18"/>
                      </a:cubicBezTo>
                      <a:cubicBezTo>
                        <a:pt x="19" y="18"/>
                        <a:pt x="21" y="19"/>
                        <a:pt x="22" y="19"/>
                      </a:cubicBezTo>
                      <a:cubicBezTo>
                        <a:pt x="23" y="19"/>
                        <a:pt x="24" y="18"/>
                        <a:pt x="24" y="18"/>
                      </a:cubicBezTo>
                      <a:cubicBezTo>
                        <a:pt x="24" y="17"/>
                        <a:pt x="24" y="17"/>
                        <a:pt x="25" y="17"/>
                      </a:cubicBezTo>
                      <a:cubicBezTo>
                        <a:pt x="26" y="17"/>
                        <a:pt x="26" y="17"/>
                        <a:pt x="27" y="18"/>
                      </a:cubicBezTo>
                      <a:cubicBezTo>
                        <a:pt x="28" y="20"/>
                        <a:pt x="29" y="22"/>
                        <a:pt x="32" y="23"/>
                      </a:cubicBezTo>
                      <a:cubicBezTo>
                        <a:pt x="35" y="23"/>
                        <a:pt x="36" y="24"/>
                        <a:pt x="36" y="27"/>
                      </a:cubicBezTo>
                      <a:cubicBezTo>
                        <a:pt x="36" y="30"/>
                        <a:pt x="37" y="31"/>
                        <a:pt x="34" y="33"/>
                      </a:cubicBezTo>
                      <a:cubicBezTo>
                        <a:pt x="31" y="34"/>
                        <a:pt x="37" y="37"/>
                        <a:pt x="34" y="37"/>
                      </a:cubicBezTo>
                      <a:cubicBezTo>
                        <a:pt x="34" y="37"/>
                        <a:pt x="33" y="37"/>
                        <a:pt x="33" y="37"/>
                      </a:cubicBezTo>
                      <a:cubicBezTo>
                        <a:pt x="30" y="36"/>
                        <a:pt x="29" y="36"/>
                        <a:pt x="28" y="36"/>
                      </a:cubicBezTo>
                      <a:cubicBezTo>
                        <a:pt x="27" y="36"/>
                        <a:pt x="27" y="36"/>
                        <a:pt x="27" y="37"/>
                      </a:cubicBezTo>
                      <a:cubicBezTo>
                        <a:pt x="25" y="38"/>
                        <a:pt x="26" y="39"/>
                        <a:pt x="27" y="41"/>
                      </a:cubicBezTo>
                      <a:cubicBezTo>
                        <a:pt x="28" y="42"/>
                        <a:pt x="29" y="42"/>
                        <a:pt x="30" y="42"/>
                      </a:cubicBezTo>
                      <a:cubicBezTo>
                        <a:pt x="31" y="42"/>
                        <a:pt x="31" y="42"/>
                        <a:pt x="33" y="41"/>
                      </a:cubicBezTo>
                      <a:cubicBezTo>
                        <a:pt x="33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8" y="43"/>
                      </a:cubicBezTo>
                      <a:cubicBezTo>
                        <a:pt x="40" y="45"/>
                        <a:pt x="43" y="47"/>
                        <a:pt x="46" y="49"/>
                      </a:cubicBezTo>
                      <a:cubicBezTo>
                        <a:pt x="50" y="51"/>
                        <a:pt x="52" y="51"/>
                        <a:pt x="53" y="52"/>
                      </a:cubicBezTo>
                      <a:cubicBezTo>
                        <a:pt x="53" y="52"/>
                        <a:pt x="54" y="52"/>
                        <a:pt x="54" y="52"/>
                      </a:cubicBezTo>
                      <a:cubicBezTo>
                        <a:pt x="55" y="52"/>
                        <a:pt x="56" y="52"/>
                        <a:pt x="55" y="51"/>
                      </a:cubicBezTo>
                      <a:cubicBezTo>
                        <a:pt x="53" y="49"/>
                        <a:pt x="49" y="46"/>
                        <a:pt x="49" y="45"/>
                      </a:cubicBezTo>
                      <a:cubicBezTo>
                        <a:pt x="49" y="45"/>
                        <a:pt x="50" y="45"/>
                        <a:pt x="50" y="45"/>
                      </a:cubicBezTo>
                      <a:cubicBezTo>
                        <a:pt x="51" y="45"/>
                        <a:pt x="55" y="47"/>
                        <a:pt x="56" y="48"/>
                      </a:cubicBezTo>
                      <a:cubicBezTo>
                        <a:pt x="56" y="49"/>
                        <a:pt x="57" y="49"/>
                        <a:pt x="57" y="49"/>
                      </a:cubicBezTo>
                      <a:cubicBezTo>
                        <a:pt x="58" y="49"/>
                        <a:pt x="59" y="48"/>
                        <a:pt x="59" y="47"/>
                      </a:cubicBezTo>
                      <a:cubicBezTo>
                        <a:pt x="60" y="45"/>
                        <a:pt x="59" y="42"/>
                        <a:pt x="56" y="40"/>
                      </a:cubicBezTo>
                      <a:cubicBezTo>
                        <a:pt x="53" y="39"/>
                        <a:pt x="49" y="34"/>
                        <a:pt x="50" y="33"/>
                      </a:cubicBezTo>
                      <a:cubicBezTo>
                        <a:pt x="51" y="32"/>
                        <a:pt x="51" y="32"/>
                        <a:pt x="52" y="32"/>
                      </a:cubicBezTo>
                      <a:cubicBezTo>
                        <a:pt x="53" y="32"/>
                        <a:pt x="54" y="33"/>
                        <a:pt x="55" y="35"/>
                      </a:cubicBezTo>
                      <a:cubicBezTo>
                        <a:pt x="57" y="37"/>
                        <a:pt x="58" y="40"/>
                        <a:pt x="60" y="40"/>
                      </a:cubicBezTo>
                      <a:cubicBezTo>
                        <a:pt x="60" y="40"/>
                        <a:pt x="61" y="40"/>
                        <a:pt x="62" y="38"/>
                      </a:cubicBezTo>
                      <a:cubicBezTo>
                        <a:pt x="64" y="35"/>
                        <a:pt x="68" y="31"/>
                        <a:pt x="64" y="31"/>
                      </a:cubicBezTo>
                      <a:cubicBezTo>
                        <a:pt x="61" y="31"/>
                        <a:pt x="60" y="27"/>
                        <a:pt x="57" y="27"/>
                      </a:cubicBezTo>
                      <a:cubicBezTo>
                        <a:pt x="54" y="26"/>
                        <a:pt x="52" y="27"/>
                        <a:pt x="51" y="25"/>
                      </a:cubicBezTo>
                      <a:cubicBezTo>
                        <a:pt x="49" y="23"/>
                        <a:pt x="49" y="21"/>
                        <a:pt x="51" y="21"/>
                      </a:cubicBezTo>
                      <a:cubicBezTo>
                        <a:pt x="53" y="20"/>
                        <a:pt x="52" y="17"/>
                        <a:pt x="49" y="15"/>
                      </a:cubicBezTo>
                      <a:cubicBezTo>
                        <a:pt x="45" y="13"/>
                        <a:pt x="40" y="12"/>
                        <a:pt x="38" y="10"/>
                      </a:cubicBezTo>
                      <a:cubicBezTo>
                        <a:pt x="36" y="8"/>
                        <a:pt x="33" y="6"/>
                        <a:pt x="30" y="6"/>
                      </a:cubicBezTo>
                      <a:cubicBezTo>
                        <a:pt x="28" y="6"/>
                        <a:pt x="26" y="7"/>
                        <a:pt x="23" y="8"/>
                      </a:cubicBezTo>
                      <a:cubicBezTo>
                        <a:pt x="23" y="8"/>
                        <a:pt x="22" y="8"/>
                        <a:pt x="22" y="8"/>
                      </a:cubicBezTo>
                      <a:cubicBezTo>
                        <a:pt x="20" y="8"/>
                        <a:pt x="20" y="7"/>
                        <a:pt x="20" y="5"/>
                      </a:cubicBezTo>
                      <a:cubicBezTo>
                        <a:pt x="21" y="2"/>
                        <a:pt x="20" y="0"/>
                        <a:pt x="17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7" name="Freeform 14"/>
                <p:cNvSpPr>
                  <a:spLocks/>
                </p:cNvSpPr>
                <p:nvPr/>
              </p:nvSpPr>
              <p:spPr bwMode="auto">
                <a:xfrm>
                  <a:off x="3106737" y="3511550"/>
                  <a:ext cx="49213" cy="38100"/>
                </a:xfrm>
                <a:custGeom>
                  <a:avLst/>
                  <a:gdLst>
                    <a:gd name="T0" fmla="*/ 6 w 13"/>
                    <a:gd name="T1" fmla="*/ 0 h 10"/>
                    <a:gd name="T2" fmla="*/ 4 w 13"/>
                    <a:gd name="T3" fmla="*/ 0 h 10"/>
                    <a:gd name="T4" fmla="*/ 0 w 13"/>
                    <a:gd name="T5" fmla="*/ 4 h 10"/>
                    <a:gd name="T6" fmla="*/ 1 w 13"/>
                    <a:gd name="T7" fmla="*/ 8 h 10"/>
                    <a:gd name="T8" fmla="*/ 3 w 13"/>
                    <a:gd name="T9" fmla="*/ 10 h 10"/>
                    <a:gd name="T10" fmla="*/ 4 w 13"/>
                    <a:gd name="T11" fmla="*/ 9 h 10"/>
                    <a:gd name="T12" fmla="*/ 10 w 13"/>
                    <a:gd name="T13" fmla="*/ 4 h 10"/>
                    <a:gd name="T14" fmla="*/ 10 w 13"/>
                    <a:gd name="T15" fmla="*/ 0 h 10"/>
                    <a:gd name="T16" fmla="*/ 6 w 13"/>
                    <a:gd name="T1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0">
                      <a:moveTo>
                        <a:pt x="6" y="0"/>
                      </a:moveTo>
                      <a:cubicBezTo>
                        <a:pt x="6" y="0"/>
                        <a:pt x="5" y="0"/>
                        <a:pt x="4" y="0"/>
                      </a:cubicBezTo>
                      <a:cubicBezTo>
                        <a:pt x="1" y="0"/>
                        <a:pt x="0" y="0"/>
                        <a:pt x="0" y="4"/>
                      </a:cubicBezTo>
                      <a:cubicBezTo>
                        <a:pt x="0" y="6"/>
                        <a:pt x="0" y="7"/>
                        <a:pt x="1" y="8"/>
                      </a:cubicBezTo>
                      <a:cubicBezTo>
                        <a:pt x="1" y="9"/>
                        <a:pt x="2" y="10"/>
                        <a:pt x="3" y="10"/>
                      </a:cubicBezTo>
                      <a:cubicBezTo>
                        <a:pt x="3" y="10"/>
                        <a:pt x="4" y="10"/>
                        <a:pt x="4" y="9"/>
                      </a:cubicBezTo>
                      <a:cubicBezTo>
                        <a:pt x="6" y="8"/>
                        <a:pt x="9" y="5"/>
                        <a:pt x="10" y="4"/>
                      </a:cubicBezTo>
                      <a:cubicBezTo>
                        <a:pt x="11" y="4"/>
                        <a:pt x="13" y="0"/>
                        <a:pt x="10" y="0"/>
                      </a:cubicBezTo>
                      <a:cubicBezTo>
                        <a:pt x="8" y="0"/>
                        <a:pt x="8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8" name="Freeform 15"/>
                <p:cNvSpPr>
                  <a:spLocks/>
                </p:cNvSpPr>
                <p:nvPr/>
              </p:nvSpPr>
              <p:spPr bwMode="auto">
                <a:xfrm>
                  <a:off x="3294062" y="3330575"/>
                  <a:ext cx="531813" cy="411163"/>
                </a:xfrm>
                <a:custGeom>
                  <a:avLst/>
                  <a:gdLst>
                    <a:gd name="T0" fmla="*/ 78 w 141"/>
                    <a:gd name="T1" fmla="*/ 0 h 109"/>
                    <a:gd name="T2" fmla="*/ 75 w 141"/>
                    <a:gd name="T3" fmla="*/ 4 h 109"/>
                    <a:gd name="T4" fmla="*/ 69 w 141"/>
                    <a:gd name="T5" fmla="*/ 3 h 109"/>
                    <a:gd name="T6" fmla="*/ 59 w 141"/>
                    <a:gd name="T7" fmla="*/ 6 h 109"/>
                    <a:gd name="T8" fmla="*/ 51 w 141"/>
                    <a:gd name="T9" fmla="*/ 6 h 109"/>
                    <a:gd name="T10" fmla="*/ 34 w 141"/>
                    <a:gd name="T11" fmla="*/ 8 h 109"/>
                    <a:gd name="T12" fmla="*/ 23 w 141"/>
                    <a:gd name="T13" fmla="*/ 15 h 109"/>
                    <a:gd name="T14" fmla="*/ 17 w 141"/>
                    <a:gd name="T15" fmla="*/ 20 h 109"/>
                    <a:gd name="T16" fmla="*/ 19 w 141"/>
                    <a:gd name="T17" fmla="*/ 19 h 109"/>
                    <a:gd name="T18" fmla="*/ 10 w 141"/>
                    <a:gd name="T19" fmla="*/ 25 h 109"/>
                    <a:gd name="T20" fmla="*/ 9 w 141"/>
                    <a:gd name="T21" fmla="*/ 32 h 109"/>
                    <a:gd name="T22" fmla="*/ 14 w 141"/>
                    <a:gd name="T23" fmla="*/ 40 h 109"/>
                    <a:gd name="T24" fmla="*/ 18 w 141"/>
                    <a:gd name="T25" fmla="*/ 39 h 109"/>
                    <a:gd name="T26" fmla="*/ 33 w 141"/>
                    <a:gd name="T27" fmla="*/ 41 h 109"/>
                    <a:gd name="T28" fmla="*/ 43 w 141"/>
                    <a:gd name="T29" fmla="*/ 61 h 109"/>
                    <a:gd name="T30" fmla="*/ 52 w 141"/>
                    <a:gd name="T31" fmla="*/ 61 h 109"/>
                    <a:gd name="T32" fmla="*/ 46 w 141"/>
                    <a:gd name="T33" fmla="*/ 80 h 109"/>
                    <a:gd name="T34" fmla="*/ 61 w 141"/>
                    <a:gd name="T35" fmla="*/ 105 h 109"/>
                    <a:gd name="T36" fmla="*/ 66 w 141"/>
                    <a:gd name="T37" fmla="*/ 106 h 109"/>
                    <a:gd name="T38" fmla="*/ 70 w 141"/>
                    <a:gd name="T39" fmla="*/ 106 h 109"/>
                    <a:gd name="T40" fmla="*/ 74 w 141"/>
                    <a:gd name="T41" fmla="*/ 93 h 109"/>
                    <a:gd name="T42" fmla="*/ 80 w 141"/>
                    <a:gd name="T43" fmla="*/ 86 h 109"/>
                    <a:gd name="T44" fmla="*/ 85 w 141"/>
                    <a:gd name="T45" fmla="*/ 83 h 109"/>
                    <a:gd name="T46" fmla="*/ 90 w 141"/>
                    <a:gd name="T47" fmla="*/ 81 h 109"/>
                    <a:gd name="T48" fmla="*/ 96 w 141"/>
                    <a:gd name="T49" fmla="*/ 73 h 109"/>
                    <a:gd name="T50" fmla="*/ 101 w 141"/>
                    <a:gd name="T51" fmla="*/ 74 h 109"/>
                    <a:gd name="T52" fmla="*/ 114 w 141"/>
                    <a:gd name="T53" fmla="*/ 67 h 109"/>
                    <a:gd name="T54" fmla="*/ 116 w 141"/>
                    <a:gd name="T55" fmla="*/ 55 h 109"/>
                    <a:gd name="T56" fmla="*/ 120 w 141"/>
                    <a:gd name="T57" fmla="*/ 51 h 109"/>
                    <a:gd name="T58" fmla="*/ 123 w 141"/>
                    <a:gd name="T59" fmla="*/ 48 h 109"/>
                    <a:gd name="T60" fmla="*/ 123 w 141"/>
                    <a:gd name="T61" fmla="*/ 34 h 109"/>
                    <a:gd name="T62" fmla="*/ 128 w 141"/>
                    <a:gd name="T63" fmla="*/ 20 h 109"/>
                    <a:gd name="T64" fmla="*/ 139 w 141"/>
                    <a:gd name="T65" fmla="*/ 10 h 109"/>
                    <a:gd name="T66" fmla="*/ 132 w 141"/>
                    <a:gd name="T67" fmla="*/ 9 h 109"/>
                    <a:gd name="T68" fmla="*/ 112 w 141"/>
                    <a:gd name="T69" fmla="*/ 16 h 109"/>
                    <a:gd name="T70" fmla="*/ 111 w 141"/>
                    <a:gd name="T71" fmla="*/ 14 h 109"/>
                    <a:gd name="T72" fmla="*/ 119 w 141"/>
                    <a:gd name="T73" fmla="*/ 5 h 109"/>
                    <a:gd name="T74" fmla="*/ 104 w 141"/>
                    <a:gd name="T75" fmla="*/ 3 h 109"/>
                    <a:gd name="T76" fmla="*/ 94 w 141"/>
                    <a:gd name="T77" fmla="*/ 0 h 109"/>
                    <a:gd name="T78" fmla="*/ 84 w 141"/>
                    <a:gd name="T79" fmla="*/ 1 h 109"/>
                    <a:gd name="T80" fmla="*/ 82 w 141"/>
                    <a:gd name="T81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1" h="109">
                      <a:moveTo>
                        <a:pt x="80" y="0"/>
                      </a:moveTo>
                      <a:cubicBezTo>
                        <a:pt x="79" y="0"/>
                        <a:pt x="79" y="0"/>
                        <a:pt x="78" y="0"/>
                      </a:cubicBezTo>
                      <a:cubicBezTo>
                        <a:pt x="76" y="1"/>
                        <a:pt x="75" y="3"/>
                        <a:pt x="75" y="3"/>
                      </a:cubicBezTo>
                      <a:cubicBezTo>
                        <a:pt x="75" y="4"/>
                        <a:pt x="75" y="4"/>
                        <a:pt x="75" y="4"/>
                      </a:cubicBezTo>
                      <a:cubicBezTo>
                        <a:pt x="74" y="4"/>
                        <a:pt x="73" y="3"/>
                        <a:pt x="70" y="3"/>
                      </a:cubicBezTo>
                      <a:cubicBezTo>
                        <a:pt x="70" y="3"/>
                        <a:pt x="69" y="3"/>
                        <a:pt x="69" y="3"/>
                      </a:cubicBezTo>
                      <a:cubicBezTo>
                        <a:pt x="66" y="3"/>
                        <a:pt x="64" y="4"/>
                        <a:pt x="63" y="4"/>
                      </a:cubicBezTo>
                      <a:cubicBezTo>
                        <a:pt x="61" y="4"/>
                        <a:pt x="62" y="6"/>
                        <a:pt x="59" y="6"/>
                      </a:cubicBezTo>
                      <a:cubicBezTo>
                        <a:pt x="59" y="6"/>
                        <a:pt x="59" y="6"/>
                        <a:pt x="59" y="6"/>
                      </a:cubicBezTo>
                      <a:cubicBezTo>
                        <a:pt x="55" y="6"/>
                        <a:pt x="51" y="6"/>
                        <a:pt x="51" y="6"/>
                      </a:cubicBezTo>
                      <a:cubicBezTo>
                        <a:pt x="50" y="6"/>
                        <a:pt x="49" y="6"/>
                        <a:pt x="44" y="7"/>
                      </a:cubicBezTo>
                      <a:cubicBezTo>
                        <a:pt x="39" y="8"/>
                        <a:pt x="37" y="8"/>
                        <a:pt x="34" y="8"/>
                      </a:cubicBezTo>
                      <a:cubicBezTo>
                        <a:pt x="31" y="9"/>
                        <a:pt x="27" y="10"/>
                        <a:pt x="28" y="12"/>
                      </a:cubicBezTo>
                      <a:cubicBezTo>
                        <a:pt x="29" y="14"/>
                        <a:pt x="28" y="15"/>
                        <a:pt x="23" y="15"/>
                      </a:cubicBezTo>
                      <a:cubicBezTo>
                        <a:pt x="19" y="15"/>
                        <a:pt x="14" y="17"/>
                        <a:pt x="14" y="18"/>
                      </a:cubicBezTo>
                      <a:cubicBezTo>
                        <a:pt x="14" y="19"/>
                        <a:pt x="15" y="20"/>
                        <a:pt x="17" y="20"/>
                      </a:cubicBezTo>
                      <a:cubicBezTo>
                        <a:pt x="17" y="20"/>
                        <a:pt x="17" y="20"/>
                        <a:pt x="18" y="19"/>
                      </a:cubicBezTo>
                      <a:cubicBezTo>
                        <a:pt x="18" y="19"/>
                        <a:pt x="18" y="19"/>
                        <a:pt x="19" y="19"/>
                      </a:cubicBezTo>
                      <a:cubicBezTo>
                        <a:pt x="21" y="19"/>
                        <a:pt x="22" y="21"/>
                        <a:pt x="19" y="23"/>
                      </a:cubicBezTo>
                      <a:cubicBezTo>
                        <a:pt x="17" y="25"/>
                        <a:pt x="13" y="25"/>
                        <a:pt x="10" y="25"/>
                      </a:cubicBezTo>
                      <a:cubicBezTo>
                        <a:pt x="7" y="26"/>
                        <a:pt x="0" y="27"/>
                        <a:pt x="3" y="29"/>
                      </a:cubicBezTo>
                      <a:cubicBezTo>
                        <a:pt x="6" y="32"/>
                        <a:pt x="9" y="32"/>
                        <a:pt x="9" y="32"/>
                      </a:cubicBezTo>
                      <a:cubicBezTo>
                        <a:pt x="9" y="33"/>
                        <a:pt x="7" y="33"/>
                        <a:pt x="10" y="35"/>
                      </a:cubicBezTo>
                      <a:cubicBezTo>
                        <a:pt x="12" y="37"/>
                        <a:pt x="13" y="39"/>
                        <a:pt x="14" y="40"/>
                      </a:cubicBezTo>
                      <a:cubicBezTo>
                        <a:pt x="14" y="40"/>
                        <a:pt x="15" y="41"/>
                        <a:pt x="15" y="41"/>
                      </a:cubicBezTo>
                      <a:cubicBezTo>
                        <a:pt x="16" y="41"/>
                        <a:pt x="17" y="40"/>
                        <a:pt x="18" y="39"/>
                      </a:cubicBezTo>
                      <a:cubicBezTo>
                        <a:pt x="19" y="39"/>
                        <a:pt x="21" y="38"/>
                        <a:pt x="22" y="38"/>
                      </a:cubicBezTo>
                      <a:cubicBezTo>
                        <a:pt x="26" y="38"/>
                        <a:pt x="30" y="39"/>
                        <a:pt x="33" y="41"/>
                      </a:cubicBezTo>
                      <a:cubicBezTo>
                        <a:pt x="36" y="43"/>
                        <a:pt x="42" y="49"/>
                        <a:pt x="42" y="53"/>
                      </a:cubicBezTo>
                      <a:cubicBezTo>
                        <a:pt x="42" y="58"/>
                        <a:pt x="41" y="61"/>
                        <a:pt x="43" y="61"/>
                      </a:cubicBezTo>
                      <a:cubicBezTo>
                        <a:pt x="45" y="61"/>
                        <a:pt x="47" y="59"/>
                        <a:pt x="49" y="59"/>
                      </a:cubicBezTo>
                      <a:cubicBezTo>
                        <a:pt x="50" y="59"/>
                        <a:pt x="51" y="59"/>
                        <a:pt x="52" y="61"/>
                      </a:cubicBezTo>
                      <a:cubicBezTo>
                        <a:pt x="55" y="65"/>
                        <a:pt x="56" y="71"/>
                        <a:pt x="52" y="73"/>
                      </a:cubicBezTo>
                      <a:cubicBezTo>
                        <a:pt x="48" y="75"/>
                        <a:pt x="45" y="76"/>
                        <a:pt x="46" y="80"/>
                      </a:cubicBezTo>
                      <a:cubicBezTo>
                        <a:pt x="47" y="85"/>
                        <a:pt x="50" y="93"/>
                        <a:pt x="54" y="98"/>
                      </a:cubicBezTo>
                      <a:cubicBezTo>
                        <a:pt x="56" y="101"/>
                        <a:pt x="59" y="105"/>
                        <a:pt x="61" y="105"/>
                      </a:cubicBezTo>
                      <a:cubicBezTo>
                        <a:pt x="62" y="105"/>
                        <a:pt x="63" y="105"/>
                        <a:pt x="63" y="105"/>
                      </a:cubicBezTo>
                      <a:cubicBezTo>
                        <a:pt x="64" y="105"/>
                        <a:pt x="65" y="105"/>
                        <a:pt x="66" y="106"/>
                      </a:cubicBezTo>
                      <a:cubicBezTo>
                        <a:pt x="66" y="108"/>
                        <a:pt x="67" y="109"/>
                        <a:pt x="68" y="109"/>
                      </a:cubicBezTo>
                      <a:cubicBezTo>
                        <a:pt x="68" y="109"/>
                        <a:pt x="69" y="109"/>
                        <a:pt x="70" y="106"/>
                      </a:cubicBezTo>
                      <a:cubicBezTo>
                        <a:pt x="71" y="101"/>
                        <a:pt x="73" y="100"/>
                        <a:pt x="72" y="98"/>
                      </a:cubicBezTo>
                      <a:cubicBezTo>
                        <a:pt x="72" y="95"/>
                        <a:pt x="72" y="94"/>
                        <a:pt x="74" y="93"/>
                      </a:cubicBezTo>
                      <a:cubicBezTo>
                        <a:pt x="75" y="92"/>
                        <a:pt x="77" y="91"/>
                        <a:pt x="77" y="89"/>
                      </a:cubicBezTo>
                      <a:cubicBezTo>
                        <a:pt x="77" y="87"/>
                        <a:pt x="79" y="86"/>
                        <a:pt x="80" y="86"/>
                      </a:cubicBezTo>
                      <a:cubicBezTo>
                        <a:pt x="81" y="85"/>
                        <a:pt x="84" y="83"/>
                        <a:pt x="85" y="83"/>
                      </a:cubicBezTo>
                      <a:cubicBezTo>
                        <a:pt x="85" y="83"/>
                        <a:pt x="85" y="83"/>
                        <a:pt x="85" y="83"/>
                      </a:cubicBezTo>
                      <a:cubicBezTo>
                        <a:pt x="86" y="83"/>
                        <a:pt x="86" y="83"/>
                        <a:pt x="86" y="83"/>
                      </a:cubicBezTo>
                      <a:cubicBezTo>
                        <a:pt x="87" y="83"/>
                        <a:pt x="88" y="82"/>
                        <a:pt x="90" y="81"/>
                      </a:cubicBezTo>
                      <a:cubicBezTo>
                        <a:pt x="92" y="78"/>
                        <a:pt x="95" y="77"/>
                        <a:pt x="95" y="75"/>
                      </a:cubicBezTo>
                      <a:cubicBezTo>
                        <a:pt x="95" y="73"/>
                        <a:pt x="95" y="73"/>
                        <a:pt x="96" y="73"/>
                      </a:cubicBezTo>
                      <a:cubicBezTo>
                        <a:pt x="96" y="73"/>
                        <a:pt x="97" y="73"/>
                        <a:pt x="97" y="73"/>
                      </a:cubicBezTo>
                      <a:cubicBezTo>
                        <a:pt x="98" y="74"/>
                        <a:pt x="99" y="74"/>
                        <a:pt x="101" y="74"/>
                      </a:cubicBezTo>
                      <a:cubicBezTo>
                        <a:pt x="102" y="74"/>
                        <a:pt x="103" y="74"/>
                        <a:pt x="104" y="73"/>
                      </a:cubicBezTo>
                      <a:cubicBezTo>
                        <a:pt x="107" y="71"/>
                        <a:pt x="113" y="68"/>
                        <a:pt x="114" y="67"/>
                      </a:cubicBezTo>
                      <a:cubicBezTo>
                        <a:pt x="115" y="67"/>
                        <a:pt x="119" y="64"/>
                        <a:pt x="118" y="60"/>
                      </a:cubicBezTo>
                      <a:cubicBezTo>
                        <a:pt x="117" y="57"/>
                        <a:pt x="115" y="58"/>
                        <a:pt x="116" y="55"/>
                      </a:cubicBezTo>
                      <a:cubicBezTo>
                        <a:pt x="118" y="52"/>
                        <a:pt x="118" y="51"/>
                        <a:pt x="119" y="51"/>
                      </a:cubicBezTo>
                      <a:cubicBezTo>
                        <a:pt x="119" y="51"/>
                        <a:pt x="120" y="51"/>
                        <a:pt x="120" y="51"/>
                      </a:cubicBezTo>
                      <a:cubicBezTo>
                        <a:pt x="120" y="51"/>
                        <a:pt x="120" y="51"/>
                        <a:pt x="120" y="51"/>
                      </a:cubicBezTo>
                      <a:cubicBezTo>
                        <a:pt x="122" y="51"/>
                        <a:pt x="122" y="49"/>
                        <a:pt x="123" y="48"/>
                      </a:cubicBezTo>
                      <a:cubicBezTo>
                        <a:pt x="124" y="47"/>
                        <a:pt x="123" y="43"/>
                        <a:pt x="123" y="41"/>
                      </a:cubicBezTo>
                      <a:cubicBezTo>
                        <a:pt x="122" y="38"/>
                        <a:pt x="120" y="38"/>
                        <a:pt x="123" y="34"/>
                      </a:cubicBezTo>
                      <a:cubicBezTo>
                        <a:pt x="125" y="30"/>
                        <a:pt x="125" y="29"/>
                        <a:pt x="125" y="26"/>
                      </a:cubicBezTo>
                      <a:cubicBezTo>
                        <a:pt x="125" y="24"/>
                        <a:pt x="127" y="22"/>
                        <a:pt x="128" y="20"/>
                      </a:cubicBezTo>
                      <a:cubicBezTo>
                        <a:pt x="130" y="19"/>
                        <a:pt x="132" y="17"/>
                        <a:pt x="136" y="15"/>
                      </a:cubicBezTo>
                      <a:cubicBezTo>
                        <a:pt x="140" y="13"/>
                        <a:pt x="141" y="13"/>
                        <a:pt x="139" y="10"/>
                      </a:cubicBezTo>
                      <a:cubicBezTo>
                        <a:pt x="138" y="9"/>
                        <a:pt x="137" y="8"/>
                        <a:pt x="136" y="8"/>
                      </a:cubicBezTo>
                      <a:cubicBezTo>
                        <a:pt x="135" y="8"/>
                        <a:pt x="134" y="9"/>
                        <a:pt x="132" y="9"/>
                      </a:cubicBezTo>
                      <a:cubicBezTo>
                        <a:pt x="128" y="10"/>
                        <a:pt x="122" y="12"/>
                        <a:pt x="120" y="13"/>
                      </a:cubicBezTo>
                      <a:cubicBezTo>
                        <a:pt x="118" y="13"/>
                        <a:pt x="114" y="15"/>
                        <a:pt x="112" y="16"/>
                      </a:cubicBezTo>
                      <a:cubicBezTo>
                        <a:pt x="112" y="17"/>
                        <a:pt x="111" y="17"/>
                        <a:pt x="111" y="17"/>
                      </a:cubicBezTo>
                      <a:cubicBezTo>
                        <a:pt x="110" y="17"/>
                        <a:pt x="110" y="16"/>
                        <a:pt x="111" y="14"/>
                      </a:cubicBezTo>
                      <a:cubicBezTo>
                        <a:pt x="114" y="13"/>
                        <a:pt x="118" y="12"/>
                        <a:pt x="119" y="10"/>
                      </a:cubicBezTo>
                      <a:cubicBezTo>
                        <a:pt x="119" y="8"/>
                        <a:pt x="124" y="6"/>
                        <a:pt x="119" y="5"/>
                      </a:cubicBezTo>
                      <a:cubicBezTo>
                        <a:pt x="114" y="4"/>
                        <a:pt x="112" y="3"/>
                        <a:pt x="108" y="3"/>
                      </a:cubicBezTo>
                      <a:cubicBezTo>
                        <a:pt x="107" y="3"/>
                        <a:pt x="105" y="3"/>
                        <a:pt x="104" y="3"/>
                      </a:cubicBezTo>
                      <a:cubicBezTo>
                        <a:pt x="103" y="3"/>
                        <a:pt x="101" y="3"/>
                        <a:pt x="100" y="2"/>
                      </a:cubicBezTo>
                      <a:cubicBezTo>
                        <a:pt x="98" y="1"/>
                        <a:pt x="97" y="0"/>
                        <a:pt x="94" y="0"/>
                      </a:cubicBezTo>
                      <a:cubicBezTo>
                        <a:pt x="94" y="0"/>
                        <a:pt x="93" y="0"/>
                        <a:pt x="92" y="0"/>
                      </a:cubicBezTo>
                      <a:cubicBezTo>
                        <a:pt x="89" y="1"/>
                        <a:pt x="85" y="0"/>
                        <a:pt x="84" y="1"/>
                      </a:cubicBezTo>
                      <a:cubicBezTo>
                        <a:pt x="84" y="1"/>
                        <a:pt x="83" y="1"/>
                        <a:pt x="83" y="1"/>
                      </a:cubicBezTo>
                      <a:cubicBezTo>
                        <a:pt x="83" y="1"/>
                        <a:pt x="82" y="1"/>
                        <a:pt x="82" y="0"/>
                      </a:cubicBezTo>
                      <a:cubicBezTo>
                        <a:pt x="81" y="0"/>
                        <a:pt x="80" y="0"/>
                        <a:pt x="80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9" name="Freeform 16"/>
                <p:cNvSpPr>
                  <a:spLocks/>
                </p:cNvSpPr>
                <p:nvPr/>
              </p:nvSpPr>
              <p:spPr bwMode="auto">
                <a:xfrm>
                  <a:off x="3192463" y="4217988"/>
                  <a:ext cx="98425" cy="36513"/>
                </a:xfrm>
                <a:custGeom>
                  <a:avLst/>
                  <a:gdLst>
                    <a:gd name="T0" fmla="*/ 5 w 26"/>
                    <a:gd name="T1" fmla="*/ 0 h 10"/>
                    <a:gd name="T2" fmla="*/ 1 w 26"/>
                    <a:gd name="T3" fmla="*/ 2 h 10"/>
                    <a:gd name="T4" fmla="*/ 1 w 26"/>
                    <a:gd name="T5" fmla="*/ 4 h 10"/>
                    <a:gd name="T6" fmla="*/ 4 w 26"/>
                    <a:gd name="T7" fmla="*/ 5 h 10"/>
                    <a:gd name="T8" fmla="*/ 4 w 26"/>
                    <a:gd name="T9" fmla="*/ 5 h 10"/>
                    <a:gd name="T10" fmla="*/ 5 w 26"/>
                    <a:gd name="T11" fmla="*/ 3 h 10"/>
                    <a:gd name="T12" fmla="*/ 6 w 26"/>
                    <a:gd name="T13" fmla="*/ 2 h 10"/>
                    <a:gd name="T14" fmla="*/ 9 w 26"/>
                    <a:gd name="T15" fmla="*/ 2 h 10"/>
                    <a:gd name="T16" fmla="*/ 12 w 26"/>
                    <a:gd name="T17" fmla="*/ 4 h 10"/>
                    <a:gd name="T18" fmla="*/ 15 w 26"/>
                    <a:gd name="T19" fmla="*/ 5 h 10"/>
                    <a:gd name="T20" fmla="*/ 18 w 26"/>
                    <a:gd name="T21" fmla="*/ 8 h 10"/>
                    <a:gd name="T22" fmla="*/ 21 w 26"/>
                    <a:gd name="T23" fmla="*/ 10 h 10"/>
                    <a:gd name="T24" fmla="*/ 23 w 26"/>
                    <a:gd name="T25" fmla="*/ 10 h 10"/>
                    <a:gd name="T26" fmla="*/ 25 w 26"/>
                    <a:gd name="T27" fmla="*/ 9 h 10"/>
                    <a:gd name="T28" fmla="*/ 23 w 26"/>
                    <a:gd name="T29" fmla="*/ 7 h 10"/>
                    <a:gd name="T30" fmla="*/ 19 w 26"/>
                    <a:gd name="T31" fmla="*/ 5 h 10"/>
                    <a:gd name="T32" fmla="*/ 13 w 26"/>
                    <a:gd name="T33" fmla="*/ 2 h 10"/>
                    <a:gd name="T34" fmla="*/ 12 w 26"/>
                    <a:gd name="T35" fmla="*/ 0 h 10"/>
                    <a:gd name="T36" fmla="*/ 11 w 26"/>
                    <a:gd name="T37" fmla="*/ 0 h 10"/>
                    <a:gd name="T38" fmla="*/ 10 w 26"/>
                    <a:gd name="T39" fmla="*/ 0 h 10"/>
                    <a:gd name="T40" fmla="*/ 5 w 26"/>
                    <a:gd name="T41" fmla="*/ 0 h 10"/>
                    <a:gd name="T42" fmla="*/ 5 w 26"/>
                    <a:gd name="T4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10">
                      <a:moveTo>
                        <a:pt x="5" y="0"/>
                      </a:moveTo>
                      <a:cubicBezTo>
                        <a:pt x="4" y="0"/>
                        <a:pt x="2" y="2"/>
                        <a:pt x="1" y="2"/>
                      </a:cubicBez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1" y="5"/>
                        <a:pt x="2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5" y="5"/>
                        <a:pt x="6" y="4"/>
                        <a:pt x="5" y="3"/>
                      </a:cubicBezTo>
                      <a:cubicBezTo>
                        <a:pt x="4" y="2"/>
                        <a:pt x="5" y="2"/>
                        <a:pt x="6" y="2"/>
                      </a:cubicBezTo>
                      <a:cubicBezTo>
                        <a:pt x="7" y="2"/>
                        <a:pt x="8" y="2"/>
                        <a:pt x="9" y="2"/>
                      </a:cubicBezTo>
                      <a:cubicBezTo>
                        <a:pt x="10" y="2"/>
                        <a:pt x="11" y="3"/>
                        <a:pt x="12" y="4"/>
                      </a:cubicBezTo>
                      <a:cubicBezTo>
                        <a:pt x="12" y="5"/>
                        <a:pt x="14" y="5"/>
                        <a:pt x="15" y="5"/>
                      </a:cubicBezTo>
                      <a:cubicBezTo>
                        <a:pt x="16" y="6"/>
                        <a:pt x="18" y="7"/>
                        <a:pt x="18" y="8"/>
                      </a:cubicBezTo>
                      <a:cubicBezTo>
                        <a:pt x="18" y="9"/>
                        <a:pt x="19" y="10"/>
                        <a:pt x="21" y="10"/>
                      </a:cubicBezTo>
                      <a:cubicBezTo>
                        <a:pt x="22" y="10"/>
                        <a:pt x="22" y="10"/>
                        <a:pt x="23" y="10"/>
                      </a:cubicBezTo>
                      <a:cubicBezTo>
                        <a:pt x="24" y="10"/>
                        <a:pt x="24" y="10"/>
                        <a:pt x="25" y="9"/>
                      </a:cubicBezTo>
                      <a:cubicBezTo>
                        <a:pt x="26" y="8"/>
                        <a:pt x="24" y="8"/>
                        <a:pt x="23" y="7"/>
                      </a:cubicBezTo>
                      <a:cubicBezTo>
                        <a:pt x="22" y="6"/>
                        <a:pt x="20" y="5"/>
                        <a:pt x="19" y="5"/>
                      </a:cubicBezTo>
                      <a:cubicBezTo>
                        <a:pt x="17" y="4"/>
                        <a:pt x="14" y="2"/>
                        <a:pt x="13" y="2"/>
                      </a:cubicBezTo>
                      <a:cubicBezTo>
                        <a:pt x="13" y="1"/>
                        <a:pt x="13" y="0"/>
                        <a:pt x="12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1" y="0"/>
                        <a:pt x="10" y="0"/>
                      </a:cubicBezTo>
                      <a:cubicBezTo>
                        <a:pt x="9" y="0"/>
                        <a:pt x="6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0" name="Freeform 17"/>
                <p:cNvSpPr>
                  <a:spLocks/>
                </p:cNvSpPr>
                <p:nvPr/>
              </p:nvSpPr>
              <p:spPr bwMode="auto">
                <a:xfrm>
                  <a:off x="3287712" y="4254500"/>
                  <a:ext cx="55563" cy="26988"/>
                </a:xfrm>
                <a:custGeom>
                  <a:avLst/>
                  <a:gdLst>
                    <a:gd name="T0" fmla="*/ 5 w 15"/>
                    <a:gd name="T1" fmla="*/ 0 h 7"/>
                    <a:gd name="T2" fmla="*/ 3 w 15"/>
                    <a:gd name="T3" fmla="*/ 1 h 7"/>
                    <a:gd name="T4" fmla="*/ 1 w 15"/>
                    <a:gd name="T5" fmla="*/ 5 h 7"/>
                    <a:gd name="T6" fmla="*/ 1 w 15"/>
                    <a:gd name="T7" fmla="*/ 7 h 7"/>
                    <a:gd name="T8" fmla="*/ 1 w 15"/>
                    <a:gd name="T9" fmla="*/ 7 h 7"/>
                    <a:gd name="T10" fmla="*/ 4 w 15"/>
                    <a:gd name="T11" fmla="*/ 7 h 7"/>
                    <a:gd name="T12" fmla="*/ 5 w 15"/>
                    <a:gd name="T13" fmla="*/ 7 h 7"/>
                    <a:gd name="T14" fmla="*/ 8 w 15"/>
                    <a:gd name="T15" fmla="*/ 7 h 7"/>
                    <a:gd name="T16" fmla="*/ 9 w 15"/>
                    <a:gd name="T17" fmla="*/ 7 h 7"/>
                    <a:gd name="T18" fmla="*/ 12 w 15"/>
                    <a:gd name="T19" fmla="*/ 6 h 7"/>
                    <a:gd name="T20" fmla="*/ 13 w 15"/>
                    <a:gd name="T21" fmla="*/ 3 h 7"/>
                    <a:gd name="T22" fmla="*/ 8 w 15"/>
                    <a:gd name="T23" fmla="*/ 1 h 7"/>
                    <a:gd name="T24" fmla="*/ 5 w 15"/>
                    <a:gd name="T2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" h="7">
                      <a:moveTo>
                        <a:pt x="5" y="0"/>
                      </a:moveTo>
                      <a:cubicBezTo>
                        <a:pt x="4" y="0"/>
                        <a:pt x="3" y="1"/>
                        <a:pt x="3" y="1"/>
                      </a:cubicBezTo>
                      <a:cubicBezTo>
                        <a:pt x="2" y="2"/>
                        <a:pt x="2" y="5"/>
                        <a:pt x="1" y="5"/>
                      </a:cubicBezTo>
                      <a:cubicBezTo>
                        <a:pt x="0" y="5"/>
                        <a:pt x="0" y="7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7"/>
                        <a:pt x="2" y="7"/>
                        <a:pt x="4" y="7"/>
                      </a:cubicBezTo>
                      <a:cubicBezTo>
                        <a:pt x="4" y="7"/>
                        <a:pt x="5" y="7"/>
                        <a:pt x="5" y="7"/>
                      </a:cubicBezTo>
                      <a:cubicBezTo>
                        <a:pt x="6" y="7"/>
                        <a:pt x="7" y="7"/>
                        <a:pt x="8" y="7"/>
                      </a:cubicBezTo>
                      <a:cubicBezTo>
                        <a:pt x="8" y="7"/>
                        <a:pt x="9" y="7"/>
                        <a:pt x="9" y="7"/>
                      </a:cubicBezTo>
                      <a:cubicBezTo>
                        <a:pt x="10" y="6"/>
                        <a:pt x="10" y="6"/>
                        <a:pt x="12" y="6"/>
                      </a:cubicBezTo>
                      <a:cubicBezTo>
                        <a:pt x="15" y="6"/>
                        <a:pt x="14" y="3"/>
                        <a:pt x="13" y="3"/>
                      </a:cubicBezTo>
                      <a:cubicBezTo>
                        <a:pt x="13" y="2"/>
                        <a:pt x="9" y="1"/>
                        <a:pt x="8" y="1"/>
                      </a:cubicBezTo>
                      <a:cubicBezTo>
                        <a:pt x="7" y="0"/>
                        <a:pt x="6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1" name="Freeform 18"/>
                <p:cNvSpPr>
                  <a:spLocks/>
                </p:cNvSpPr>
                <p:nvPr/>
              </p:nvSpPr>
              <p:spPr bwMode="auto">
                <a:xfrm>
                  <a:off x="3249612" y="4267200"/>
                  <a:ext cx="25400" cy="14288"/>
                </a:xfrm>
                <a:custGeom>
                  <a:avLst/>
                  <a:gdLst>
                    <a:gd name="T0" fmla="*/ 2 w 7"/>
                    <a:gd name="T1" fmla="*/ 0 h 4"/>
                    <a:gd name="T2" fmla="*/ 1 w 7"/>
                    <a:gd name="T3" fmla="*/ 2 h 4"/>
                    <a:gd name="T4" fmla="*/ 4 w 7"/>
                    <a:gd name="T5" fmla="*/ 4 h 4"/>
                    <a:gd name="T6" fmla="*/ 5 w 7"/>
                    <a:gd name="T7" fmla="*/ 4 h 4"/>
                    <a:gd name="T8" fmla="*/ 6 w 7"/>
                    <a:gd name="T9" fmla="*/ 4 h 4"/>
                    <a:gd name="T10" fmla="*/ 5 w 7"/>
                    <a:gd name="T11" fmla="*/ 2 h 4"/>
                    <a:gd name="T12" fmla="*/ 3 w 7"/>
                    <a:gd name="T13" fmla="*/ 0 h 4"/>
                    <a:gd name="T14" fmla="*/ 2 w 7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4">
                      <a:moveTo>
                        <a:pt x="2" y="0"/>
                      </a:moveTo>
                      <a:cubicBezTo>
                        <a:pt x="1" y="0"/>
                        <a:pt x="0" y="1"/>
                        <a:pt x="1" y="2"/>
                      </a:cubicBezTo>
                      <a:cubicBezTo>
                        <a:pt x="2" y="3"/>
                        <a:pt x="3" y="3"/>
                        <a:pt x="4" y="4"/>
                      </a:cubicBezTo>
                      <a:cubicBezTo>
                        <a:pt x="4" y="4"/>
                        <a:pt x="4" y="4"/>
                        <a:pt x="5" y="4"/>
                      </a:cubicBezTo>
                      <a:cubicBezTo>
                        <a:pt x="5" y="4"/>
                        <a:pt x="5" y="4"/>
                        <a:pt x="6" y="4"/>
                      </a:cubicBezTo>
                      <a:cubicBezTo>
                        <a:pt x="7" y="3"/>
                        <a:pt x="6" y="3"/>
                        <a:pt x="5" y="2"/>
                      </a:cubicBezTo>
                      <a:cubicBezTo>
                        <a:pt x="4" y="1"/>
                        <a:pt x="4" y="1"/>
                        <a:pt x="3" y="0"/>
                      </a:cubicBezTo>
                      <a:cubicBezTo>
                        <a:pt x="3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2" name="Freeform 19"/>
                <p:cNvSpPr>
                  <a:spLocks/>
                </p:cNvSpPr>
                <p:nvPr/>
              </p:nvSpPr>
              <p:spPr bwMode="auto">
                <a:xfrm>
                  <a:off x="3290887" y="4237038"/>
                  <a:ext cx="11113" cy="6350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1 h 2"/>
                    <a:gd name="T4" fmla="*/ 1 w 3"/>
                    <a:gd name="T5" fmla="*/ 2 h 2"/>
                    <a:gd name="T6" fmla="*/ 2 w 3"/>
                    <a:gd name="T7" fmla="*/ 1 h 2"/>
                    <a:gd name="T8" fmla="*/ 1 w 3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0" y="2"/>
                        <a:pt x="1" y="2"/>
                      </a:cubicBezTo>
                      <a:cubicBezTo>
                        <a:pt x="2" y="2"/>
                        <a:pt x="3" y="2"/>
                        <a:pt x="2" y="1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3" name="Freeform 20"/>
                <p:cNvSpPr>
                  <a:spLocks/>
                </p:cNvSpPr>
                <p:nvPr/>
              </p:nvSpPr>
              <p:spPr bwMode="auto">
                <a:xfrm>
                  <a:off x="3343274" y="4262438"/>
                  <a:ext cx="34925" cy="15875"/>
                </a:xfrm>
                <a:custGeom>
                  <a:avLst/>
                  <a:gdLst>
                    <a:gd name="T0" fmla="*/ 8 w 9"/>
                    <a:gd name="T1" fmla="*/ 0 h 4"/>
                    <a:gd name="T2" fmla="*/ 3 w 9"/>
                    <a:gd name="T3" fmla="*/ 1 h 4"/>
                    <a:gd name="T4" fmla="*/ 1 w 9"/>
                    <a:gd name="T5" fmla="*/ 2 h 4"/>
                    <a:gd name="T6" fmla="*/ 2 w 9"/>
                    <a:gd name="T7" fmla="*/ 4 h 4"/>
                    <a:gd name="T8" fmla="*/ 3 w 9"/>
                    <a:gd name="T9" fmla="*/ 4 h 4"/>
                    <a:gd name="T10" fmla="*/ 6 w 9"/>
                    <a:gd name="T11" fmla="*/ 2 h 4"/>
                    <a:gd name="T12" fmla="*/ 8 w 9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4">
                      <a:moveTo>
                        <a:pt x="8" y="0"/>
                      </a:moveTo>
                      <a:cubicBezTo>
                        <a:pt x="6" y="0"/>
                        <a:pt x="4" y="1"/>
                        <a:pt x="3" y="1"/>
                      </a:cubicBezTo>
                      <a:cubicBezTo>
                        <a:pt x="2" y="1"/>
                        <a:pt x="0" y="1"/>
                        <a:pt x="1" y="2"/>
                      </a:cubicBezTo>
                      <a:cubicBezTo>
                        <a:pt x="1" y="3"/>
                        <a:pt x="1" y="4"/>
                        <a:pt x="2" y="4"/>
                      </a:cubicBezTo>
                      <a:cubicBezTo>
                        <a:pt x="2" y="4"/>
                        <a:pt x="3" y="4"/>
                        <a:pt x="3" y="4"/>
                      </a:cubicBezTo>
                      <a:cubicBezTo>
                        <a:pt x="4" y="3"/>
                        <a:pt x="6" y="2"/>
                        <a:pt x="6" y="2"/>
                      </a:cubicBezTo>
                      <a:cubicBezTo>
                        <a:pt x="7" y="1"/>
                        <a:pt x="9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4" name="Freeform 21"/>
                <p:cNvSpPr>
                  <a:spLocks/>
                </p:cNvSpPr>
                <p:nvPr/>
              </p:nvSpPr>
              <p:spPr bwMode="auto">
                <a:xfrm>
                  <a:off x="3395662" y="4352925"/>
                  <a:ext cx="15875" cy="15875"/>
                </a:xfrm>
                <a:custGeom>
                  <a:avLst/>
                  <a:gdLst>
                    <a:gd name="T0" fmla="*/ 3 w 4"/>
                    <a:gd name="T1" fmla="*/ 0 h 4"/>
                    <a:gd name="T2" fmla="*/ 2 w 4"/>
                    <a:gd name="T3" fmla="*/ 1 h 4"/>
                    <a:gd name="T4" fmla="*/ 0 w 4"/>
                    <a:gd name="T5" fmla="*/ 3 h 4"/>
                    <a:gd name="T6" fmla="*/ 2 w 4"/>
                    <a:gd name="T7" fmla="*/ 4 h 4"/>
                    <a:gd name="T8" fmla="*/ 2 w 4"/>
                    <a:gd name="T9" fmla="*/ 4 h 4"/>
                    <a:gd name="T10" fmla="*/ 4 w 4"/>
                    <a:gd name="T11" fmla="*/ 2 h 4"/>
                    <a:gd name="T12" fmla="*/ 3 w 4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4">
                      <a:moveTo>
                        <a:pt x="3" y="0"/>
                      </a:move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1" y="1"/>
                        <a:pt x="0" y="2"/>
                        <a:pt x="0" y="3"/>
                      </a:cubicBezTo>
                      <a:cubicBezTo>
                        <a:pt x="1" y="4"/>
                        <a:pt x="1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4"/>
                        <a:pt x="4" y="2"/>
                        <a:pt x="4" y="2"/>
                      </a:cubicBezTo>
                      <a:cubicBezTo>
                        <a:pt x="4" y="2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5" name="Freeform 22"/>
                <p:cNvSpPr>
                  <a:spLocks/>
                </p:cNvSpPr>
                <p:nvPr/>
              </p:nvSpPr>
              <p:spPr bwMode="auto">
                <a:xfrm>
                  <a:off x="3414713" y="4330700"/>
                  <a:ext cx="19050" cy="14288"/>
                </a:xfrm>
                <a:custGeom>
                  <a:avLst/>
                  <a:gdLst>
                    <a:gd name="T0" fmla="*/ 4 w 5"/>
                    <a:gd name="T1" fmla="*/ 0 h 4"/>
                    <a:gd name="T2" fmla="*/ 3 w 5"/>
                    <a:gd name="T3" fmla="*/ 0 h 4"/>
                    <a:gd name="T4" fmla="*/ 1 w 5"/>
                    <a:gd name="T5" fmla="*/ 2 h 4"/>
                    <a:gd name="T6" fmla="*/ 2 w 5"/>
                    <a:gd name="T7" fmla="*/ 4 h 4"/>
                    <a:gd name="T8" fmla="*/ 2 w 5"/>
                    <a:gd name="T9" fmla="*/ 4 h 4"/>
                    <a:gd name="T10" fmla="*/ 3 w 5"/>
                    <a:gd name="T11" fmla="*/ 4 h 4"/>
                    <a:gd name="T12" fmla="*/ 4 w 5"/>
                    <a:gd name="T13" fmla="*/ 2 h 4"/>
                    <a:gd name="T14" fmla="*/ 4 w 5"/>
                    <a:gd name="T15" fmla="*/ 0 h 4"/>
                    <a:gd name="T16" fmla="*/ 4 w 5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4">
                      <a:moveTo>
                        <a:pt x="4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3"/>
                        <a:pt x="0" y="3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3" y="4"/>
                        <a:pt x="3" y="4"/>
                      </a:cubicBezTo>
                      <a:cubicBezTo>
                        <a:pt x="3" y="3"/>
                        <a:pt x="2" y="3"/>
                        <a:pt x="4" y="2"/>
                      </a:cubicBezTo>
                      <a:cubicBezTo>
                        <a:pt x="5" y="2"/>
                        <a:pt x="5" y="1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6" name="Freeform 23"/>
                <p:cNvSpPr>
                  <a:spLocks/>
                </p:cNvSpPr>
                <p:nvPr/>
              </p:nvSpPr>
              <p:spPr bwMode="auto">
                <a:xfrm>
                  <a:off x="3425825" y="4319588"/>
                  <a:ext cx="15875" cy="11113"/>
                </a:xfrm>
                <a:custGeom>
                  <a:avLst/>
                  <a:gdLst>
                    <a:gd name="T0" fmla="*/ 2 w 4"/>
                    <a:gd name="T1" fmla="*/ 0 h 3"/>
                    <a:gd name="T2" fmla="*/ 1 w 4"/>
                    <a:gd name="T3" fmla="*/ 1 h 3"/>
                    <a:gd name="T4" fmla="*/ 2 w 4"/>
                    <a:gd name="T5" fmla="*/ 3 h 3"/>
                    <a:gd name="T6" fmla="*/ 2 w 4"/>
                    <a:gd name="T7" fmla="*/ 3 h 3"/>
                    <a:gd name="T8" fmla="*/ 3 w 4"/>
                    <a:gd name="T9" fmla="*/ 1 h 3"/>
                    <a:gd name="T10" fmla="*/ 2 w 4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2" y="0"/>
                      </a:moveTo>
                      <a:cubicBezTo>
                        <a:pt x="1" y="0"/>
                        <a:pt x="0" y="1"/>
                        <a:pt x="1" y="1"/>
                      </a:cubicBezTo>
                      <a:cubicBezTo>
                        <a:pt x="1" y="2"/>
                        <a:pt x="1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3"/>
                        <a:pt x="3" y="2"/>
                        <a:pt x="3" y="1"/>
                      </a:cubicBezTo>
                      <a:cubicBezTo>
                        <a:pt x="4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7" name="Freeform 24"/>
                <p:cNvSpPr>
                  <a:spLocks/>
                </p:cNvSpPr>
                <p:nvPr/>
              </p:nvSpPr>
              <p:spPr bwMode="auto">
                <a:xfrm>
                  <a:off x="3422649" y="4292600"/>
                  <a:ext cx="19050" cy="11113"/>
                </a:xfrm>
                <a:custGeom>
                  <a:avLst/>
                  <a:gdLst>
                    <a:gd name="T0" fmla="*/ 2 w 5"/>
                    <a:gd name="T1" fmla="*/ 0 h 3"/>
                    <a:gd name="T2" fmla="*/ 1 w 5"/>
                    <a:gd name="T3" fmla="*/ 1 h 3"/>
                    <a:gd name="T4" fmla="*/ 2 w 5"/>
                    <a:gd name="T5" fmla="*/ 3 h 3"/>
                    <a:gd name="T6" fmla="*/ 2 w 5"/>
                    <a:gd name="T7" fmla="*/ 3 h 3"/>
                    <a:gd name="T8" fmla="*/ 4 w 5"/>
                    <a:gd name="T9" fmla="*/ 2 h 3"/>
                    <a:gd name="T10" fmla="*/ 3 w 5"/>
                    <a:gd name="T11" fmla="*/ 0 h 3"/>
                    <a:gd name="T12" fmla="*/ 2 w 5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3">
                      <a:moveTo>
                        <a:pt x="2" y="0"/>
                      </a:moveTo>
                      <a:cubicBezTo>
                        <a:pt x="2" y="0"/>
                        <a:pt x="2" y="1"/>
                        <a:pt x="1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3" y="3"/>
                        <a:pt x="4" y="2"/>
                      </a:cubicBezTo>
                      <a:cubicBezTo>
                        <a:pt x="5" y="2"/>
                        <a:pt x="4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8" name="Freeform 25"/>
                <p:cNvSpPr>
                  <a:spLocks/>
                </p:cNvSpPr>
                <p:nvPr/>
              </p:nvSpPr>
              <p:spPr bwMode="auto">
                <a:xfrm>
                  <a:off x="3411537" y="4284663"/>
                  <a:ext cx="14288" cy="7938"/>
                </a:xfrm>
                <a:custGeom>
                  <a:avLst/>
                  <a:gdLst>
                    <a:gd name="T0" fmla="*/ 2 w 4"/>
                    <a:gd name="T1" fmla="*/ 0 h 2"/>
                    <a:gd name="T2" fmla="*/ 0 w 4"/>
                    <a:gd name="T3" fmla="*/ 0 h 2"/>
                    <a:gd name="T4" fmla="*/ 1 w 4"/>
                    <a:gd name="T5" fmla="*/ 2 h 2"/>
                    <a:gd name="T6" fmla="*/ 3 w 4"/>
                    <a:gd name="T7" fmla="*/ 1 h 2"/>
                    <a:gd name="T8" fmla="*/ 2 w 4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2">
                      <a:moveTo>
                        <a:pt x="2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2" y="2"/>
                        <a:pt x="2" y="2"/>
                        <a:pt x="3" y="1"/>
                      </a:cubicBezTo>
                      <a:cubicBezTo>
                        <a:pt x="4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9" name="Freeform 26"/>
                <p:cNvSpPr>
                  <a:spLocks/>
                </p:cNvSpPr>
                <p:nvPr/>
              </p:nvSpPr>
              <p:spPr bwMode="auto">
                <a:xfrm>
                  <a:off x="3430587" y="4303713"/>
                  <a:ext cx="6350" cy="7938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1 h 2"/>
                    <a:gd name="T4" fmla="*/ 1 w 2"/>
                    <a:gd name="T5" fmla="*/ 2 h 2"/>
                    <a:gd name="T6" fmla="*/ 1 w 2"/>
                    <a:gd name="T7" fmla="*/ 2 h 2"/>
                    <a:gd name="T8" fmla="*/ 2 w 2"/>
                    <a:gd name="T9" fmla="*/ 1 h 2"/>
                    <a:gd name="T10" fmla="*/ 2 w 2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2" y="0"/>
                        <a:pt x="1" y="1"/>
                        <a:pt x="1" y="1"/>
                      </a:cubicBezTo>
                      <a:cubicBezTo>
                        <a:pt x="0" y="1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2"/>
                        <a:pt x="2" y="1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0" name="Freeform 27"/>
                <p:cNvSpPr>
                  <a:spLocks/>
                </p:cNvSpPr>
                <p:nvPr/>
              </p:nvSpPr>
              <p:spPr bwMode="auto">
                <a:xfrm>
                  <a:off x="3395662" y="4267200"/>
                  <a:ext cx="15875" cy="11113"/>
                </a:xfrm>
                <a:custGeom>
                  <a:avLst/>
                  <a:gdLst>
                    <a:gd name="T0" fmla="*/ 2 w 4"/>
                    <a:gd name="T1" fmla="*/ 0 h 3"/>
                    <a:gd name="T2" fmla="*/ 1 w 4"/>
                    <a:gd name="T3" fmla="*/ 1 h 3"/>
                    <a:gd name="T4" fmla="*/ 2 w 4"/>
                    <a:gd name="T5" fmla="*/ 3 h 3"/>
                    <a:gd name="T6" fmla="*/ 3 w 4"/>
                    <a:gd name="T7" fmla="*/ 3 h 3"/>
                    <a:gd name="T8" fmla="*/ 3 w 4"/>
                    <a:gd name="T9" fmla="*/ 3 h 3"/>
                    <a:gd name="T10" fmla="*/ 2 w 4"/>
                    <a:gd name="T11" fmla="*/ 1 h 3"/>
                    <a:gd name="T12" fmla="*/ 2 w 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3">
                      <a:moveTo>
                        <a:pt x="2" y="0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0" y="2"/>
                        <a:pt x="1" y="2"/>
                        <a:pt x="2" y="3"/>
                      </a:cubicBezTo>
                      <a:cubicBezTo>
                        <a:pt x="2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2"/>
                        <a:pt x="4" y="1"/>
                        <a:pt x="2" y="1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1" name="Freeform 28"/>
                <p:cNvSpPr>
                  <a:spLocks/>
                </p:cNvSpPr>
                <p:nvPr/>
              </p:nvSpPr>
              <p:spPr bwMode="auto">
                <a:xfrm>
                  <a:off x="3246438" y="4187825"/>
                  <a:ext cx="22225" cy="22225"/>
                </a:xfrm>
                <a:custGeom>
                  <a:avLst/>
                  <a:gdLst>
                    <a:gd name="T0" fmla="*/ 3 w 6"/>
                    <a:gd name="T1" fmla="*/ 0 h 6"/>
                    <a:gd name="T2" fmla="*/ 2 w 6"/>
                    <a:gd name="T3" fmla="*/ 1 h 6"/>
                    <a:gd name="T4" fmla="*/ 1 w 6"/>
                    <a:gd name="T5" fmla="*/ 4 h 6"/>
                    <a:gd name="T6" fmla="*/ 3 w 6"/>
                    <a:gd name="T7" fmla="*/ 5 h 6"/>
                    <a:gd name="T8" fmla="*/ 4 w 6"/>
                    <a:gd name="T9" fmla="*/ 6 h 6"/>
                    <a:gd name="T10" fmla="*/ 5 w 6"/>
                    <a:gd name="T11" fmla="*/ 5 h 6"/>
                    <a:gd name="T12" fmla="*/ 4 w 6"/>
                    <a:gd name="T13" fmla="*/ 4 h 6"/>
                    <a:gd name="T14" fmla="*/ 3 w 6"/>
                    <a:gd name="T15" fmla="*/ 1 h 6"/>
                    <a:gd name="T16" fmla="*/ 3 w 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3" y="0"/>
                      </a:moveTo>
                      <a:cubicBezTo>
                        <a:pt x="3" y="0"/>
                        <a:pt x="2" y="1"/>
                        <a:pt x="2" y="1"/>
                      </a:cubicBezTo>
                      <a:cubicBezTo>
                        <a:pt x="1" y="2"/>
                        <a:pt x="0" y="3"/>
                        <a:pt x="1" y="4"/>
                      </a:cubicBezTo>
                      <a:cubicBezTo>
                        <a:pt x="2" y="4"/>
                        <a:pt x="2" y="4"/>
                        <a:pt x="3" y="5"/>
                      </a:cubicBezTo>
                      <a:cubicBezTo>
                        <a:pt x="3" y="5"/>
                        <a:pt x="3" y="6"/>
                        <a:pt x="4" y="6"/>
                      </a:cubicBezTo>
                      <a:cubicBezTo>
                        <a:pt x="4" y="6"/>
                        <a:pt x="4" y="5"/>
                        <a:pt x="5" y="5"/>
                      </a:cubicBezTo>
                      <a:cubicBezTo>
                        <a:pt x="6" y="4"/>
                        <a:pt x="4" y="4"/>
                        <a:pt x="4" y="4"/>
                      </a:cubicBezTo>
                      <a:cubicBezTo>
                        <a:pt x="3" y="3"/>
                        <a:pt x="3" y="2"/>
                        <a:pt x="3" y="1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2" name="Freeform 29"/>
                <p:cNvSpPr>
                  <a:spLocks/>
                </p:cNvSpPr>
                <p:nvPr/>
              </p:nvSpPr>
              <p:spPr bwMode="auto">
                <a:xfrm>
                  <a:off x="3257550" y="4168775"/>
                  <a:ext cx="14288" cy="22225"/>
                </a:xfrm>
                <a:custGeom>
                  <a:avLst/>
                  <a:gdLst>
                    <a:gd name="T0" fmla="*/ 1 w 4"/>
                    <a:gd name="T1" fmla="*/ 0 h 6"/>
                    <a:gd name="T2" fmla="*/ 1 w 4"/>
                    <a:gd name="T3" fmla="*/ 2 h 6"/>
                    <a:gd name="T4" fmla="*/ 1 w 4"/>
                    <a:gd name="T5" fmla="*/ 4 h 6"/>
                    <a:gd name="T6" fmla="*/ 3 w 4"/>
                    <a:gd name="T7" fmla="*/ 6 h 6"/>
                    <a:gd name="T8" fmla="*/ 4 w 4"/>
                    <a:gd name="T9" fmla="*/ 6 h 6"/>
                    <a:gd name="T10" fmla="*/ 4 w 4"/>
                    <a:gd name="T11" fmla="*/ 6 h 6"/>
                    <a:gd name="T12" fmla="*/ 4 w 4"/>
                    <a:gd name="T13" fmla="*/ 3 h 6"/>
                    <a:gd name="T14" fmla="*/ 2 w 4"/>
                    <a:gd name="T15" fmla="*/ 1 h 6"/>
                    <a:gd name="T16" fmla="*/ 1 w 4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6">
                      <a:moveTo>
                        <a:pt x="1" y="0"/>
                      </a:moveTo>
                      <a:cubicBezTo>
                        <a:pt x="1" y="0"/>
                        <a:pt x="0" y="1"/>
                        <a:pt x="1" y="2"/>
                      </a:cubicBezTo>
                      <a:cubicBezTo>
                        <a:pt x="1" y="3"/>
                        <a:pt x="1" y="3"/>
                        <a:pt x="1" y="4"/>
                      </a:cubicBezTo>
                      <a:cubicBezTo>
                        <a:pt x="0" y="4"/>
                        <a:pt x="2" y="6"/>
                        <a:pt x="3" y="6"/>
                      </a:cubicBezTo>
                      <a:cubicBezTo>
                        <a:pt x="3" y="6"/>
                        <a:pt x="3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3" y="5"/>
                        <a:pt x="3" y="5"/>
                        <a:pt x="4" y="3"/>
                      </a:cubicBezTo>
                      <a:cubicBezTo>
                        <a:pt x="4" y="2"/>
                        <a:pt x="3" y="1"/>
                        <a:pt x="2" y="1"/>
                      </a:cubicBezTo>
                      <a:cubicBezTo>
                        <a:pt x="2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3" name="Freeform 30"/>
                <p:cNvSpPr>
                  <a:spLocks/>
                </p:cNvSpPr>
                <p:nvPr/>
              </p:nvSpPr>
              <p:spPr bwMode="auto">
                <a:xfrm>
                  <a:off x="3271838" y="4194175"/>
                  <a:ext cx="7938" cy="12700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1 h 3"/>
                    <a:gd name="T4" fmla="*/ 1 w 2"/>
                    <a:gd name="T5" fmla="*/ 3 h 3"/>
                    <a:gd name="T6" fmla="*/ 1 w 2"/>
                    <a:gd name="T7" fmla="*/ 3 h 3"/>
                    <a:gd name="T8" fmla="*/ 2 w 2"/>
                    <a:gd name="T9" fmla="*/ 1 h 3"/>
                    <a:gd name="T10" fmla="*/ 1 w 2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cubicBezTo>
                        <a:pt x="1" y="0"/>
                        <a:pt x="1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2" y="2"/>
                        <a:pt x="2" y="1"/>
                      </a:cubicBezTo>
                      <a:cubicBezTo>
                        <a:pt x="2" y="1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4" name="Freeform 31"/>
                <p:cNvSpPr>
                  <a:spLocks/>
                </p:cNvSpPr>
                <p:nvPr/>
              </p:nvSpPr>
              <p:spPr bwMode="auto">
                <a:xfrm>
                  <a:off x="3279775" y="4210050"/>
                  <a:ext cx="14288" cy="7938"/>
                </a:xfrm>
                <a:custGeom>
                  <a:avLst/>
                  <a:gdLst>
                    <a:gd name="T0" fmla="*/ 1 w 4"/>
                    <a:gd name="T1" fmla="*/ 0 h 2"/>
                    <a:gd name="T2" fmla="*/ 0 w 4"/>
                    <a:gd name="T3" fmla="*/ 1 h 2"/>
                    <a:gd name="T4" fmla="*/ 1 w 4"/>
                    <a:gd name="T5" fmla="*/ 1 h 2"/>
                    <a:gd name="T6" fmla="*/ 1 w 4"/>
                    <a:gd name="T7" fmla="*/ 1 h 2"/>
                    <a:gd name="T8" fmla="*/ 1 w 4"/>
                    <a:gd name="T9" fmla="*/ 1 h 2"/>
                    <a:gd name="T10" fmla="*/ 2 w 4"/>
                    <a:gd name="T11" fmla="*/ 2 h 2"/>
                    <a:gd name="T12" fmla="*/ 3 w 4"/>
                    <a:gd name="T13" fmla="*/ 2 h 2"/>
                    <a:gd name="T14" fmla="*/ 4 w 4"/>
                    <a:gd name="T15" fmla="*/ 2 h 2"/>
                    <a:gd name="T16" fmla="*/ 3 w 4"/>
                    <a:gd name="T17" fmla="*/ 1 h 2"/>
                    <a:gd name="T18" fmla="*/ 2 w 4"/>
                    <a:gd name="T19" fmla="*/ 0 h 2"/>
                    <a:gd name="T20" fmla="*/ 1 w 4"/>
                    <a:gd name="T2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2" y="1"/>
                        <a:pt x="2" y="2"/>
                      </a:cubicBezTo>
                      <a:cubicBezTo>
                        <a:pt x="2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4" y="2"/>
                      </a:cubicBezTo>
                      <a:cubicBezTo>
                        <a:pt x="4" y="2"/>
                        <a:pt x="3" y="2"/>
                        <a:pt x="3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5" name="Freeform 32"/>
                <p:cNvSpPr>
                  <a:spLocks/>
                </p:cNvSpPr>
                <p:nvPr/>
              </p:nvSpPr>
              <p:spPr bwMode="auto">
                <a:xfrm>
                  <a:off x="3241675" y="4171950"/>
                  <a:ext cx="11113" cy="7938"/>
                </a:xfrm>
                <a:custGeom>
                  <a:avLst/>
                  <a:gdLst>
                    <a:gd name="T0" fmla="*/ 2 w 3"/>
                    <a:gd name="T1" fmla="*/ 0 h 2"/>
                    <a:gd name="T2" fmla="*/ 2 w 3"/>
                    <a:gd name="T3" fmla="*/ 0 h 2"/>
                    <a:gd name="T4" fmla="*/ 1 w 3"/>
                    <a:gd name="T5" fmla="*/ 2 h 2"/>
                    <a:gd name="T6" fmla="*/ 1 w 3"/>
                    <a:gd name="T7" fmla="*/ 2 h 2"/>
                    <a:gd name="T8" fmla="*/ 2 w 3"/>
                    <a:gd name="T9" fmla="*/ 2 h 2"/>
                    <a:gd name="T10" fmla="*/ 3 w 3"/>
                    <a:gd name="T11" fmla="*/ 1 h 2"/>
                    <a:gd name="T12" fmla="*/ 2 w 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2"/>
                        <a:pt x="3" y="1"/>
                        <a:pt x="3" y="1"/>
                      </a:cubicBezTo>
                      <a:cubicBezTo>
                        <a:pt x="3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6" name="Freeform 33"/>
                <p:cNvSpPr>
                  <a:spLocks/>
                </p:cNvSpPr>
                <p:nvPr/>
              </p:nvSpPr>
              <p:spPr bwMode="auto">
                <a:xfrm>
                  <a:off x="3373438" y="3884613"/>
                  <a:ext cx="22225" cy="15875"/>
                </a:xfrm>
                <a:custGeom>
                  <a:avLst/>
                  <a:gdLst>
                    <a:gd name="T0" fmla="*/ 2 w 6"/>
                    <a:gd name="T1" fmla="*/ 0 h 4"/>
                    <a:gd name="T2" fmla="*/ 1 w 6"/>
                    <a:gd name="T3" fmla="*/ 0 h 4"/>
                    <a:gd name="T4" fmla="*/ 1 w 6"/>
                    <a:gd name="T5" fmla="*/ 2 h 4"/>
                    <a:gd name="T6" fmla="*/ 4 w 6"/>
                    <a:gd name="T7" fmla="*/ 4 h 4"/>
                    <a:gd name="T8" fmla="*/ 5 w 6"/>
                    <a:gd name="T9" fmla="*/ 4 h 4"/>
                    <a:gd name="T10" fmla="*/ 6 w 6"/>
                    <a:gd name="T11" fmla="*/ 4 h 4"/>
                    <a:gd name="T12" fmla="*/ 5 w 6"/>
                    <a:gd name="T13" fmla="*/ 2 h 4"/>
                    <a:gd name="T14" fmla="*/ 2 w 6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2" y="0"/>
                      </a:move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ubicBezTo>
                        <a:pt x="1" y="2"/>
                        <a:pt x="3" y="3"/>
                        <a:pt x="4" y="4"/>
                      </a:cubicBezTo>
                      <a:cubicBezTo>
                        <a:pt x="4" y="4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6" y="4"/>
                      </a:cubicBezTo>
                      <a:cubicBezTo>
                        <a:pt x="6" y="3"/>
                        <a:pt x="6" y="3"/>
                        <a:pt x="5" y="2"/>
                      </a:cubicBezTo>
                      <a:cubicBezTo>
                        <a:pt x="4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7" name="Freeform 34"/>
                <p:cNvSpPr>
                  <a:spLocks/>
                </p:cNvSpPr>
                <p:nvPr/>
              </p:nvSpPr>
              <p:spPr bwMode="auto">
                <a:xfrm>
                  <a:off x="3400425" y="3919538"/>
                  <a:ext cx="14288" cy="22225"/>
                </a:xfrm>
                <a:custGeom>
                  <a:avLst/>
                  <a:gdLst>
                    <a:gd name="T0" fmla="*/ 2 w 4"/>
                    <a:gd name="T1" fmla="*/ 0 h 6"/>
                    <a:gd name="T2" fmla="*/ 1 w 4"/>
                    <a:gd name="T3" fmla="*/ 1 h 6"/>
                    <a:gd name="T4" fmla="*/ 2 w 4"/>
                    <a:gd name="T5" fmla="*/ 3 h 6"/>
                    <a:gd name="T6" fmla="*/ 2 w 4"/>
                    <a:gd name="T7" fmla="*/ 5 h 6"/>
                    <a:gd name="T8" fmla="*/ 3 w 4"/>
                    <a:gd name="T9" fmla="*/ 6 h 6"/>
                    <a:gd name="T10" fmla="*/ 4 w 4"/>
                    <a:gd name="T11" fmla="*/ 5 h 6"/>
                    <a:gd name="T12" fmla="*/ 3 w 4"/>
                    <a:gd name="T13" fmla="*/ 2 h 6"/>
                    <a:gd name="T14" fmla="*/ 2 w 4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6">
                      <a:moveTo>
                        <a:pt x="2" y="0"/>
                      </a:moveTo>
                      <a:cubicBezTo>
                        <a:pt x="2" y="0"/>
                        <a:pt x="2" y="0"/>
                        <a:pt x="1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3" y="6"/>
                        <a:pt x="4" y="6"/>
                        <a:pt x="4" y="5"/>
                      </a:cubicBezTo>
                      <a:cubicBezTo>
                        <a:pt x="4" y="3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8" name="Freeform 35"/>
                <p:cNvSpPr>
                  <a:spLocks/>
                </p:cNvSpPr>
                <p:nvPr/>
              </p:nvSpPr>
              <p:spPr bwMode="auto">
                <a:xfrm>
                  <a:off x="3365499" y="3716338"/>
                  <a:ext cx="15875" cy="11113"/>
                </a:xfrm>
                <a:custGeom>
                  <a:avLst/>
                  <a:gdLst>
                    <a:gd name="T0" fmla="*/ 3 w 4"/>
                    <a:gd name="T1" fmla="*/ 0 h 3"/>
                    <a:gd name="T2" fmla="*/ 1 w 4"/>
                    <a:gd name="T3" fmla="*/ 1 h 3"/>
                    <a:gd name="T4" fmla="*/ 2 w 4"/>
                    <a:gd name="T5" fmla="*/ 3 h 3"/>
                    <a:gd name="T6" fmla="*/ 2 w 4"/>
                    <a:gd name="T7" fmla="*/ 3 h 3"/>
                    <a:gd name="T8" fmla="*/ 3 w 4"/>
                    <a:gd name="T9" fmla="*/ 1 h 3"/>
                    <a:gd name="T10" fmla="*/ 3 w 4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3" y="0"/>
                      </a:moveTo>
                      <a:cubicBezTo>
                        <a:pt x="3" y="0"/>
                        <a:pt x="2" y="0"/>
                        <a:pt x="1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3"/>
                        <a:pt x="4" y="2"/>
                        <a:pt x="3" y="1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79" name="Freeform 36"/>
                <p:cNvSpPr>
                  <a:spLocks/>
                </p:cNvSpPr>
                <p:nvPr/>
              </p:nvSpPr>
              <p:spPr bwMode="auto">
                <a:xfrm>
                  <a:off x="3203575" y="3697288"/>
                  <a:ext cx="23813" cy="19050"/>
                </a:xfrm>
                <a:custGeom>
                  <a:avLst/>
                  <a:gdLst>
                    <a:gd name="T0" fmla="*/ 5 w 6"/>
                    <a:gd name="T1" fmla="*/ 0 h 5"/>
                    <a:gd name="T2" fmla="*/ 5 w 6"/>
                    <a:gd name="T3" fmla="*/ 0 h 5"/>
                    <a:gd name="T4" fmla="*/ 1 w 6"/>
                    <a:gd name="T5" fmla="*/ 2 h 5"/>
                    <a:gd name="T6" fmla="*/ 1 w 6"/>
                    <a:gd name="T7" fmla="*/ 5 h 5"/>
                    <a:gd name="T8" fmla="*/ 2 w 6"/>
                    <a:gd name="T9" fmla="*/ 5 h 5"/>
                    <a:gd name="T10" fmla="*/ 4 w 6"/>
                    <a:gd name="T11" fmla="*/ 4 h 5"/>
                    <a:gd name="T12" fmla="*/ 5 w 6"/>
                    <a:gd name="T13" fmla="*/ 2 h 5"/>
                    <a:gd name="T14" fmla="*/ 5 w 6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2" y="1"/>
                        <a:pt x="1" y="2"/>
                      </a:cubicBezTo>
                      <a:cubicBezTo>
                        <a:pt x="0" y="3"/>
                        <a:pt x="0" y="4"/>
                        <a:pt x="1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5"/>
                        <a:pt x="3" y="5"/>
                        <a:pt x="4" y="4"/>
                      </a:cubicBezTo>
                      <a:cubicBezTo>
                        <a:pt x="5" y="3"/>
                        <a:pt x="5" y="3"/>
                        <a:pt x="5" y="2"/>
                      </a:cubicBezTo>
                      <a:cubicBezTo>
                        <a:pt x="6" y="2"/>
                        <a:pt x="6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0" name="Freeform 37"/>
                <p:cNvSpPr>
                  <a:spLocks/>
                </p:cNvSpPr>
                <p:nvPr/>
              </p:nvSpPr>
              <p:spPr bwMode="auto">
                <a:xfrm>
                  <a:off x="3257550" y="3606800"/>
                  <a:ext cx="30163" cy="17463"/>
                </a:xfrm>
                <a:custGeom>
                  <a:avLst/>
                  <a:gdLst>
                    <a:gd name="T0" fmla="*/ 3 w 8"/>
                    <a:gd name="T1" fmla="*/ 0 h 5"/>
                    <a:gd name="T2" fmla="*/ 1 w 8"/>
                    <a:gd name="T3" fmla="*/ 3 h 5"/>
                    <a:gd name="T4" fmla="*/ 3 w 8"/>
                    <a:gd name="T5" fmla="*/ 5 h 5"/>
                    <a:gd name="T6" fmla="*/ 3 w 8"/>
                    <a:gd name="T7" fmla="*/ 5 h 5"/>
                    <a:gd name="T8" fmla="*/ 6 w 8"/>
                    <a:gd name="T9" fmla="*/ 4 h 5"/>
                    <a:gd name="T10" fmla="*/ 4 w 8"/>
                    <a:gd name="T11" fmla="*/ 0 h 5"/>
                    <a:gd name="T12" fmla="*/ 3 w 8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3" y="0"/>
                      </a:moveTo>
                      <a:cubicBezTo>
                        <a:pt x="2" y="0"/>
                        <a:pt x="2" y="2"/>
                        <a:pt x="1" y="3"/>
                      </a:cubicBezTo>
                      <a:cubicBezTo>
                        <a:pt x="0" y="5"/>
                        <a:pt x="1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4" y="5"/>
                        <a:pt x="5" y="5"/>
                        <a:pt x="6" y="4"/>
                      </a:cubicBezTo>
                      <a:cubicBezTo>
                        <a:pt x="8" y="3"/>
                        <a:pt x="6" y="2"/>
                        <a:pt x="4" y="0"/>
                      </a:cubicBezTo>
                      <a:cubicBezTo>
                        <a:pt x="4" y="0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1" name="Freeform 38"/>
                <p:cNvSpPr>
                  <a:spLocks/>
                </p:cNvSpPr>
                <p:nvPr/>
              </p:nvSpPr>
              <p:spPr bwMode="auto">
                <a:xfrm>
                  <a:off x="2862262" y="3443288"/>
                  <a:ext cx="66675" cy="46038"/>
                </a:xfrm>
                <a:custGeom>
                  <a:avLst/>
                  <a:gdLst>
                    <a:gd name="T0" fmla="*/ 15 w 18"/>
                    <a:gd name="T1" fmla="*/ 0 h 12"/>
                    <a:gd name="T2" fmla="*/ 14 w 18"/>
                    <a:gd name="T3" fmla="*/ 0 h 12"/>
                    <a:gd name="T4" fmla="*/ 8 w 18"/>
                    <a:gd name="T5" fmla="*/ 3 h 12"/>
                    <a:gd name="T6" fmla="*/ 3 w 18"/>
                    <a:gd name="T7" fmla="*/ 7 h 12"/>
                    <a:gd name="T8" fmla="*/ 3 w 18"/>
                    <a:gd name="T9" fmla="*/ 7 h 12"/>
                    <a:gd name="T10" fmla="*/ 2 w 18"/>
                    <a:gd name="T11" fmla="*/ 7 h 12"/>
                    <a:gd name="T12" fmla="*/ 1 w 18"/>
                    <a:gd name="T13" fmla="*/ 7 h 12"/>
                    <a:gd name="T14" fmla="*/ 0 w 18"/>
                    <a:gd name="T15" fmla="*/ 9 h 12"/>
                    <a:gd name="T16" fmla="*/ 3 w 18"/>
                    <a:gd name="T17" fmla="*/ 12 h 12"/>
                    <a:gd name="T18" fmla="*/ 4 w 18"/>
                    <a:gd name="T19" fmla="*/ 12 h 12"/>
                    <a:gd name="T20" fmla="*/ 7 w 18"/>
                    <a:gd name="T21" fmla="*/ 10 h 12"/>
                    <a:gd name="T22" fmla="*/ 8 w 18"/>
                    <a:gd name="T23" fmla="*/ 10 h 12"/>
                    <a:gd name="T24" fmla="*/ 8 w 18"/>
                    <a:gd name="T25" fmla="*/ 10 h 12"/>
                    <a:gd name="T26" fmla="*/ 11 w 18"/>
                    <a:gd name="T27" fmla="*/ 9 h 12"/>
                    <a:gd name="T28" fmla="*/ 13 w 18"/>
                    <a:gd name="T29" fmla="*/ 8 h 12"/>
                    <a:gd name="T30" fmla="*/ 13 w 18"/>
                    <a:gd name="T31" fmla="*/ 9 h 12"/>
                    <a:gd name="T32" fmla="*/ 13 w 18"/>
                    <a:gd name="T33" fmla="*/ 12 h 12"/>
                    <a:gd name="T34" fmla="*/ 14 w 18"/>
                    <a:gd name="T35" fmla="*/ 11 h 12"/>
                    <a:gd name="T36" fmla="*/ 15 w 18"/>
                    <a:gd name="T37" fmla="*/ 8 h 12"/>
                    <a:gd name="T38" fmla="*/ 17 w 18"/>
                    <a:gd name="T39" fmla="*/ 4 h 12"/>
                    <a:gd name="T40" fmla="*/ 15 w 18"/>
                    <a:gd name="T4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" h="12">
                      <a:moveTo>
                        <a:pt x="15" y="0"/>
                      </a:moveTo>
                      <a:cubicBezTo>
                        <a:pt x="15" y="0"/>
                        <a:pt x="14" y="0"/>
                        <a:pt x="14" y="0"/>
                      </a:cubicBezTo>
                      <a:cubicBezTo>
                        <a:pt x="12" y="1"/>
                        <a:pt x="10" y="1"/>
                        <a:pt x="8" y="3"/>
                      </a:cubicBezTo>
                      <a:cubicBezTo>
                        <a:pt x="7" y="5"/>
                        <a:pt x="5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1" y="7"/>
                      </a:cubicBezTo>
                      <a:cubicBezTo>
                        <a:pt x="0" y="7"/>
                        <a:pt x="0" y="8"/>
                        <a:pt x="0" y="9"/>
                      </a:cubicBezTo>
                      <a:cubicBezTo>
                        <a:pt x="1" y="11"/>
                        <a:pt x="1" y="12"/>
                        <a:pt x="3" y="12"/>
                      </a:cubicBezTo>
                      <a:cubicBezTo>
                        <a:pt x="3" y="12"/>
                        <a:pt x="3" y="12"/>
                        <a:pt x="4" y="12"/>
                      </a:cubicBezTo>
                      <a:cubicBezTo>
                        <a:pt x="5" y="11"/>
                        <a:pt x="6" y="10"/>
                        <a:pt x="7" y="10"/>
                      </a:cubicBezTo>
                      <a:cubicBezTo>
                        <a:pt x="7" y="10"/>
                        <a:pt x="7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9" y="10"/>
                        <a:pt x="10" y="10"/>
                        <a:pt x="11" y="9"/>
                      </a:cubicBezTo>
                      <a:cubicBezTo>
                        <a:pt x="12" y="9"/>
                        <a:pt x="13" y="8"/>
                        <a:pt x="13" y="8"/>
                      </a:cubicBezTo>
                      <a:cubicBezTo>
                        <a:pt x="13" y="8"/>
                        <a:pt x="13" y="8"/>
                        <a:pt x="13" y="9"/>
                      </a:cubicBezTo>
                      <a:cubicBezTo>
                        <a:pt x="12" y="11"/>
                        <a:pt x="12" y="12"/>
                        <a:pt x="13" y="12"/>
                      </a:cubicBezTo>
                      <a:cubicBezTo>
                        <a:pt x="13" y="12"/>
                        <a:pt x="13" y="12"/>
                        <a:pt x="14" y="11"/>
                      </a:cubicBezTo>
                      <a:cubicBezTo>
                        <a:pt x="15" y="9"/>
                        <a:pt x="14" y="9"/>
                        <a:pt x="15" y="8"/>
                      </a:cubicBezTo>
                      <a:cubicBezTo>
                        <a:pt x="15" y="7"/>
                        <a:pt x="18" y="7"/>
                        <a:pt x="17" y="4"/>
                      </a:cubicBezTo>
                      <a:cubicBezTo>
                        <a:pt x="17" y="3"/>
                        <a:pt x="17" y="0"/>
                        <a:pt x="1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2" name="Freeform 39"/>
                <p:cNvSpPr>
                  <a:spLocks/>
                </p:cNvSpPr>
                <p:nvPr/>
              </p:nvSpPr>
              <p:spPr bwMode="auto">
                <a:xfrm>
                  <a:off x="2914650" y="3459163"/>
                  <a:ext cx="98425" cy="52388"/>
                </a:xfrm>
                <a:custGeom>
                  <a:avLst/>
                  <a:gdLst>
                    <a:gd name="T0" fmla="*/ 20 w 26"/>
                    <a:gd name="T1" fmla="*/ 0 h 14"/>
                    <a:gd name="T2" fmla="*/ 17 w 26"/>
                    <a:gd name="T3" fmla="*/ 4 h 14"/>
                    <a:gd name="T4" fmla="*/ 19 w 26"/>
                    <a:gd name="T5" fmla="*/ 7 h 14"/>
                    <a:gd name="T6" fmla="*/ 16 w 26"/>
                    <a:gd name="T7" fmla="*/ 8 h 14"/>
                    <a:gd name="T8" fmla="*/ 15 w 26"/>
                    <a:gd name="T9" fmla="*/ 8 h 14"/>
                    <a:gd name="T10" fmla="*/ 11 w 26"/>
                    <a:gd name="T11" fmla="*/ 6 h 14"/>
                    <a:gd name="T12" fmla="*/ 7 w 26"/>
                    <a:gd name="T13" fmla="*/ 3 h 14"/>
                    <a:gd name="T14" fmla="*/ 7 w 26"/>
                    <a:gd name="T15" fmla="*/ 3 h 14"/>
                    <a:gd name="T16" fmla="*/ 4 w 26"/>
                    <a:gd name="T17" fmla="*/ 6 h 14"/>
                    <a:gd name="T18" fmla="*/ 2 w 26"/>
                    <a:gd name="T19" fmla="*/ 8 h 14"/>
                    <a:gd name="T20" fmla="*/ 3 w 26"/>
                    <a:gd name="T21" fmla="*/ 11 h 14"/>
                    <a:gd name="T22" fmla="*/ 5 w 26"/>
                    <a:gd name="T23" fmla="*/ 11 h 14"/>
                    <a:gd name="T24" fmla="*/ 8 w 26"/>
                    <a:gd name="T25" fmla="*/ 10 h 14"/>
                    <a:gd name="T26" fmla="*/ 8 w 26"/>
                    <a:gd name="T27" fmla="*/ 10 h 14"/>
                    <a:gd name="T28" fmla="*/ 9 w 26"/>
                    <a:gd name="T29" fmla="*/ 12 h 14"/>
                    <a:gd name="T30" fmla="*/ 12 w 26"/>
                    <a:gd name="T31" fmla="*/ 14 h 14"/>
                    <a:gd name="T32" fmla="*/ 12 w 26"/>
                    <a:gd name="T33" fmla="*/ 14 h 14"/>
                    <a:gd name="T34" fmla="*/ 18 w 26"/>
                    <a:gd name="T35" fmla="*/ 12 h 14"/>
                    <a:gd name="T36" fmla="*/ 20 w 26"/>
                    <a:gd name="T37" fmla="*/ 12 h 14"/>
                    <a:gd name="T38" fmla="*/ 24 w 26"/>
                    <a:gd name="T39" fmla="*/ 12 h 14"/>
                    <a:gd name="T40" fmla="*/ 26 w 26"/>
                    <a:gd name="T41" fmla="*/ 7 h 14"/>
                    <a:gd name="T42" fmla="*/ 24 w 26"/>
                    <a:gd name="T43" fmla="*/ 5 h 14"/>
                    <a:gd name="T44" fmla="*/ 24 w 26"/>
                    <a:gd name="T45" fmla="*/ 5 h 14"/>
                    <a:gd name="T46" fmla="*/ 22 w 26"/>
                    <a:gd name="T47" fmla="*/ 5 h 14"/>
                    <a:gd name="T48" fmla="*/ 20 w 26"/>
                    <a:gd name="T49" fmla="*/ 1 h 14"/>
                    <a:gd name="T50" fmla="*/ 20 w 26"/>
                    <a:gd name="T5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6" h="14">
                      <a:moveTo>
                        <a:pt x="20" y="0"/>
                      </a:moveTo>
                      <a:cubicBezTo>
                        <a:pt x="19" y="0"/>
                        <a:pt x="18" y="3"/>
                        <a:pt x="17" y="4"/>
                      </a:cubicBezTo>
                      <a:cubicBezTo>
                        <a:pt x="16" y="5"/>
                        <a:pt x="19" y="6"/>
                        <a:pt x="19" y="7"/>
                      </a:cubicBezTo>
                      <a:cubicBezTo>
                        <a:pt x="19" y="8"/>
                        <a:pt x="18" y="8"/>
                        <a:pt x="16" y="8"/>
                      </a:cubicBezTo>
                      <a:cubicBezTo>
                        <a:pt x="16" y="8"/>
                        <a:pt x="15" y="8"/>
                        <a:pt x="15" y="8"/>
                      </a:cubicBezTo>
                      <a:cubicBezTo>
                        <a:pt x="14" y="8"/>
                        <a:pt x="13" y="7"/>
                        <a:pt x="11" y="6"/>
                      </a:cubicBezTo>
                      <a:cubicBezTo>
                        <a:pt x="10" y="5"/>
                        <a:pt x="9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3"/>
                        <a:pt x="5" y="4"/>
                        <a:pt x="4" y="6"/>
                      </a:cubicBezTo>
                      <a:cubicBezTo>
                        <a:pt x="4" y="7"/>
                        <a:pt x="3" y="8"/>
                        <a:pt x="2" y="8"/>
                      </a:cubicBezTo>
                      <a:cubicBezTo>
                        <a:pt x="0" y="8"/>
                        <a:pt x="0" y="11"/>
                        <a:pt x="3" y="11"/>
                      </a:cubicBezTo>
                      <a:cubicBezTo>
                        <a:pt x="3" y="11"/>
                        <a:pt x="4" y="11"/>
                        <a:pt x="5" y="11"/>
                      </a:cubicBezTo>
                      <a:cubicBezTo>
                        <a:pt x="6" y="11"/>
                        <a:pt x="7" y="11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9" y="10"/>
                        <a:pt x="9" y="12"/>
                        <a:pt x="9" y="12"/>
                      </a:cubicBezTo>
                      <a:cubicBezTo>
                        <a:pt x="8" y="13"/>
                        <a:pt x="10" y="14"/>
                        <a:pt x="12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4" y="14"/>
                        <a:pt x="16" y="13"/>
                        <a:pt x="18" y="12"/>
                      </a:cubicBezTo>
                      <a:cubicBezTo>
                        <a:pt x="19" y="12"/>
                        <a:pt x="19" y="12"/>
                        <a:pt x="20" y="12"/>
                      </a:cubicBezTo>
                      <a:cubicBezTo>
                        <a:pt x="21" y="12"/>
                        <a:pt x="23" y="12"/>
                        <a:pt x="24" y="12"/>
                      </a:cubicBezTo>
                      <a:cubicBezTo>
                        <a:pt x="26" y="12"/>
                        <a:pt x="26" y="9"/>
                        <a:pt x="26" y="7"/>
                      </a:cubicBezTo>
                      <a:cubicBezTo>
                        <a:pt x="26" y="5"/>
                        <a:pt x="25" y="5"/>
                        <a:pt x="24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3" y="5"/>
                        <a:pt x="23" y="5"/>
                        <a:pt x="22" y="5"/>
                      </a:cubicBezTo>
                      <a:cubicBezTo>
                        <a:pt x="20" y="5"/>
                        <a:pt x="21" y="3"/>
                        <a:pt x="20" y="1"/>
                      </a:cubicBezTo>
                      <a:cubicBezTo>
                        <a:pt x="20" y="0"/>
                        <a:pt x="20" y="0"/>
                        <a:pt x="20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3" name="Freeform 40"/>
                <p:cNvSpPr>
                  <a:spLocks/>
                </p:cNvSpPr>
                <p:nvPr/>
              </p:nvSpPr>
              <p:spPr bwMode="auto">
                <a:xfrm>
                  <a:off x="3095624" y="3481388"/>
                  <a:ext cx="33338" cy="22225"/>
                </a:xfrm>
                <a:custGeom>
                  <a:avLst/>
                  <a:gdLst>
                    <a:gd name="T0" fmla="*/ 3 w 9"/>
                    <a:gd name="T1" fmla="*/ 0 h 6"/>
                    <a:gd name="T2" fmla="*/ 3 w 9"/>
                    <a:gd name="T3" fmla="*/ 0 h 6"/>
                    <a:gd name="T4" fmla="*/ 0 w 9"/>
                    <a:gd name="T5" fmla="*/ 3 h 6"/>
                    <a:gd name="T6" fmla="*/ 2 w 9"/>
                    <a:gd name="T7" fmla="*/ 5 h 6"/>
                    <a:gd name="T8" fmla="*/ 2 w 9"/>
                    <a:gd name="T9" fmla="*/ 5 h 6"/>
                    <a:gd name="T10" fmla="*/ 3 w 9"/>
                    <a:gd name="T11" fmla="*/ 5 h 6"/>
                    <a:gd name="T12" fmla="*/ 7 w 9"/>
                    <a:gd name="T13" fmla="*/ 6 h 6"/>
                    <a:gd name="T14" fmla="*/ 7 w 9"/>
                    <a:gd name="T15" fmla="*/ 6 h 6"/>
                    <a:gd name="T16" fmla="*/ 7 w 9"/>
                    <a:gd name="T17" fmla="*/ 3 h 6"/>
                    <a:gd name="T18" fmla="*/ 3 w 9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6"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2"/>
                        <a:pt x="1" y="3"/>
                        <a:pt x="0" y="3"/>
                      </a:cubicBezTo>
                      <a:cubicBezTo>
                        <a:pt x="0" y="4"/>
                        <a:pt x="1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5" y="5"/>
                        <a:pt x="6" y="6"/>
                        <a:pt x="7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6"/>
                        <a:pt x="9" y="4"/>
                        <a:pt x="7" y="3"/>
                      </a:cubicBezTo>
                      <a:cubicBezTo>
                        <a:pt x="5" y="2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4" name="Freeform 41"/>
                <p:cNvSpPr>
                  <a:spLocks/>
                </p:cNvSpPr>
                <p:nvPr/>
              </p:nvSpPr>
              <p:spPr bwMode="auto">
                <a:xfrm>
                  <a:off x="3019425" y="3462338"/>
                  <a:ext cx="68263" cy="34925"/>
                </a:xfrm>
                <a:custGeom>
                  <a:avLst/>
                  <a:gdLst>
                    <a:gd name="T0" fmla="*/ 1 w 18"/>
                    <a:gd name="T1" fmla="*/ 0 h 9"/>
                    <a:gd name="T2" fmla="*/ 0 w 18"/>
                    <a:gd name="T3" fmla="*/ 2 h 9"/>
                    <a:gd name="T4" fmla="*/ 4 w 18"/>
                    <a:gd name="T5" fmla="*/ 7 h 9"/>
                    <a:gd name="T6" fmla="*/ 7 w 18"/>
                    <a:gd name="T7" fmla="*/ 8 h 9"/>
                    <a:gd name="T8" fmla="*/ 8 w 18"/>
                    <a:gd name="T9" fmla="*/ 8 h 9"/>
                    <a:gd name="T10" fmla="*/ 9 w 18"/>
                    <a:gd name="T11" fmla="*/ 8 h 9"/>
                    <a:gd name="T12" fmla="*/ 12 w 18"/>
                    <a:gd name="T13" fmla="*/ 9 h 9"/>
                    <a:gd name="T14" fmla="*/ 15 w 18"/>
                    <a:gd name="T15" fmla="*/ 9 h 9"/>
                    <a:gd name="T16" fmla="*/ 16 w 18"/>
                    <a:gd name="T17" fmla="*/ 9 h 9"/>
                    <a:gd name="T18" fmla="*/ 17 w 18"/>
                    <a:gd name="T19" fmla="*/ 7 h 9"/>
                    <a:gd name="T20" fmla="*/ 18 w 18"/>
                    <a:gd name="T21" fmla="*/ 3 h 9"/>
                    <a:gd name="T22" fmla="*/ 16 w 18"/>
                    <a:gd name="T23" fmla="*/ 0 h 9"/>
                    <a:gd name="T24" fmla="*/ 15 w 18"/>
                    <a:gd name="T25" fmla="*/ 0 h 9"/>
                    <a:gd name="T26" fmla="*/ 15 w 18"/>
                    <a:gd name="T27" fmla="*/ 0 h 9"/>
                    <a:gd name="T28" fmla="*/ 13 w 18"/>
                    <a:gd name="T29" fmla="*/ 0 h 9"/>
                    <a:gd name="T30" fmla="*/ 12 w 18"/>
                    <a:gd name="T31" fmla="*/ 0 h 9"/>
                    <a:gd name="T32" fmla="*/ 11 w 18"/>
                    <a:gd name="T33" fmla="*/ 0 h 9"/>
                    <a:gd name="T34" fmla="*/ 7 w 18"/>
                    <a:gd name="T35" fmla="*/ 4 h 9"/>
                    <a:gd name="T36" fmla="*/ 5 w 18"/>
                    <a:gd name="T37" fmla="*/ 5 h 9"/>
                    <a:gd name="T38" fmla="*/ 5 w 18"/>
                    <a:gd name="T39" fmla="*/ 4 h 9"/>
                    <a:gd name="T40" fmla="*/ 3 w 18"/>
                    <a:gd name="T41" fmla="*/ 0 h 9"/>
                    <a:gd name="T42" fmla="*/ 1 w 18"/>
                    <a:gd name="T4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9">
                      <a:moveTo>
                        <a:pt x="1" y="0"/>
                      </a:moveTo>
                      <a:cubicBezTo>
                        <a:pt x="1" y="0"/>
                        <a:pt x="0" y="0"/>
                        <a:pt x="0" y="2"/>
                      </a:cubicBezTo>
                      <a:cubicBezTo>
                        <a:pt x="1" y="4"/>
                        <a:pt x="3" y="5"/>
                        <a:pt x="4" y="7"/>
                      </a:cubicBezTo>
                      <a:cubicBezTo>
                        <a:pt x="4" y="8"/>
                        <a:pt x="5" y="8"/>
                        <a:pt x="7" y="8"/>
                      </a:cubicBezTo>
                      <a:cubicBezTo>
                        <a:pt x="7" y="8"/>
                        <a:pt x="7" y="8"/>
                        <a:pt x="8" y="8"/>
                      </a:cubicBezTo>
                      <a:cubicBezTo>
                        <a:pt x="8" y="8"/>
                        <a:pt x="9" y="8"/>
                        <a:pt x="9" y="8"/>
                      </a:cubicBezTo>
                      <a:cubicBezTo>
                        <a:pt x="11" y="8"/>
                        <a:pt x="12" y="8"/>
                        <a:pt x="12" y="9"/>
                      </a:cubicBezTo>
                      <a:cubicBezTo>
                        <a:pt x="13" y="9"/>
                        <a:pt x="14" y="9"/>
                        <a:pt x="15" y="9"/>
                      </a:cubicBezTo>
                      <a:cubicBezTo>
                        <a:pt x="15" y="9"/>
                        <a:pt x="15" y="9"/>
                        <a:pt x="16" y="9"/>
                      </a:cubicBezTo>
                      <a:cubicBezTo>
                        <a:pt x="17" y="9"/>
                        <a:pt x="17" y="8"/>
                        <a:pt x="17" y="7"/>
                      </a:cubicBezTo>
                      <a:cubicBezTo>
                        <a:pt x="17" y="6"/>
                        <a:pt x="17" y="4"/>
                        <a:pt x="18" y="3"/>
                      </a:cubicBezTo>
                      <a:cubicBezTo>
                        <a:pt x="18" y="3"/>
                        <a:pt x="18" y="0"/>
                        <a:pt x="16" y="0"/>
                      </a:cubicBezTo>
                      <a:cubicBezTo>
                        <a:pt x="16" y="0"/>
                        <a:pt x="16" y="0"/>
                        <a:pt x="15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0"/>
                        <a:pt x="14" y="0"/>
                        <a:pt x="13" y="0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1" y="0"/>
                      </a:cubicBezTo>
                      <a:cubicBezTo>
                        <a:pt x="9" y="2"/>
                        <a:pt x="10" y="3"/>
                        <a:pt x="7" y="4"/>
                      </a:cubicBezTo>
                      <a:cubicBezTo>
                        <a:pt x="6" y="4"/>
                        <a:pt x="6" y="5"/>
                        <a:pt x="5" y="5"/>
                      </a:cubicBezTo>
                      <a:cubicBezTo>
                        <a:pt x="5" y="5"/>
                        <a:pt x="5" y="4"/>
                        <a:pt x="5" y="4"/>
                      </a:cubicBezTo>
                      <a:cubicBezTo>
                        <a:pt x="4" y="2"/>
                        <a:pt x="4" y="1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5" name="Freeform 42"/>
                <p:cNvSpPr>
                  <a:spLocks/>
                </p:cNvSpPr>
                <p:nvPr/>
              </p:nvSpPr>
              <p:spPr bwMode="auto">
                <a:xfrm>
                  <a:off x="2941638" y="3417888"/>
                  <a:ext cx="55563" cy="36513"/>
                </a:xfrm>
                <a:custGeom>
                  <a:avLst/>
                  <a:gdLst>
                    <a:gd name="T0" fmla="*/ 8 w 15"/>
                    <a:gd name="T1" fmla="*/ 0 h 10"/>
                    <a:gd name="T2" fmla="*/ 8 w 15"/>
                    <a:gd name="T3" fmla="*/ 0 h 10"/>
                    <a:gd name="T4" fmla="*/ 4 w 15"/>
                    <a:gd name="T5" fmla="*/ 2 h 10"/>
                    <a:gd name="T6" fmla="*/ 4 w 15"/>
                    <a:gd name="T7" fmla="*/ 2 h 10"/>
                    <a:gd name="T8" fmla="*/ 2 w 15"/>
                    <a:gd name="T9" fmla="*/ 2 h 10"/>
                    <a:gd name="T10" fmla="*/ 1 w 15"/>
                    <a:gd name="T11" fmla="*/ 2 h 10"/>
                    <a:gd name="T12" fmla="*/ 0 w 15"/>
                    <a:gd name="T13" fmla="*/ 2 h 10"/>
                    <a:gd name="T14" fmla="*/ 2 w 15"/>
                    <a:gd name="T15" fmla="*/ 8 h 10"/>
                    <a:gd name="T16" fmla="*/ 3 w 15"/>
                    <a:gd name="T17" fmla="*/ 8 h 10"/>
                    <a:gd name="T18" fmla="*/ 4 w 15"/>
                    <a:gd name="T19" fmla="*/ 8 h 10"/>
                    <a:gd name="T20" fmla="*/ 5 w 15"/>
                    <a:gd name="T21" fmla="*/ 8 h 10"/>
                    <a:gd name="T22" fmla="*/ 6 w 15"/>
                    <a:gd name="T23" fmla="*/ 8 h 10"/>
                    <a:gd name="T24" fmla="*/ 8 w 15"/>
                    <a:gd name="T25" fmla="*/ 10 h 10"/>
                    <a:gd name="T26" fmla="*/ 9 w 15"/>
                    <a:gd name="T27" fmla="*/ 10 h 10"/>
                    <a:gd name="T28" fmla="*/ 11 w 15"/>
                    <a:gd name="T29" fmla="*/ 8 h 10"/>
                    <a:gd name="T30" fmla="*/ 12 w 15"/>
                    <a:gd name="T31" fmla="*/ 5 h 10"/>
                    <a:gd name="T32" fmla="*/ 13 w 15"/>
                    <a:gd name="T33" fmla="*/ 3 h 10"/>
                    <a:gd name="T34" fmla="*/ 8 w 15"/>
                    <a:gd name="T3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" h="10">
                      <a:moveTo>
                        <a:pt x="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1"/>
                        <a:pt x="6" y="2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2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4"/>
                        <a:pt x="0" y="7"/>
                        <a:pt x="2" y="8"/>
                      </a:cubicBez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9"/>
                        <a:pt x="7" y="10"/>
                        <a:pt x="8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11" y="9"/>
                        <a:pt x="11" y="9"/>
                        <a:pt x="11" y="8"/>
                      </a:cubicBezTo>
                      <a:cubicBezTo>
                        <a:pt x="11" y="6"/>
                        <a:pt x="10" y="6"/>
                        <a:pt x="12" y="5"/>
                      </a:cubicBezTo>
                      <a:cubicBezTo>
                        <a:pt x="13" y="5"/>
                        <a:pt x="15" y="4"/>
                        <a:pt x="13" y="3"/>
                      </a:cubicBezTo>
                      <a:cubicBezTo>
                        <a:pt x="12" y="1"/>
                        <a:pt x="10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6" name="Freeform 43"/>
                <p:cNvSpPr>
                  <a:spLocks/>
                </p:cNvSpPr>
                <p:nvPr/>
              </p:nvSpPr>
              <p:spPr bwMode="auto">
                <a:xfrm>
                  <a:off x="3019425" y="3406775"/>
                  <a:ext cx="57150" cy="41275"/>
                </a:xfrm>
                <a:custGeom>
                  <a:avLst/>
                  <a:gdLst>
                    <a:gd name="T0" fmla="*/ 3 w 15"/>
                    <a:gd name="T1" fmla="*/ 0 h 11"/>
                    <a:gd name="T2" fmla="*/ 2 w 15"/>
                    <a:gd name="T3" fmla="*/ 0 h 11"/>
                    <a:gd name="T4" fmla="*/ 1 w 15"/>
                    <a:gd name="T5" fmla="*/ 3 h 11"/>
                    <a:gd name="T6" fmla="*/ 2 w 15"/>
                    <a:gd name="T7" fmla="*/ 6 h 11"/>
                    <a:gd name="T8" fmla="*/ 3 w 15"/>
                    <a:gd name="T9" fmla="*/ 9 h 11"/>
                    <a:gd name="T10" fmla="*/ 3 w 15"/>
                    <a:gd name="T11" fmla="*/ 9 h 11"/>
                    <a:gd name="T12" fmla="*/ 4 w 15"/>
                    <a:gd name="T13" fmla="*/ 8 h 11"/>
                    <a:gd name="T14" fmla="*/ 6 w 15"/>
                    <a:gd name="T15" fmla="*/ 8 h 11"/>
                    <a:gd name="T16" fmla="*/ 8 w 15"/>
                    <a:gd name="T17" fmla="*/ 9 h 11"/>
                    <a:gd name="T18" fmla="*/ 12 w 15"/>
                    <a:gd name="T19" fmla="*/ 11 h 11"/>
                    <a:gd name="T20" fmla="*/ 13 w 15"/>
                    <a:gd name="T21" fmla="*/ 11 h 11"/>
                    <a:gd name="T22" fmla="*/ 14 w 15"/>
                    <a:gd name="T23" fmla="*/ 10 h 11"/>
                    <a:gd name="T24" fmla="*/ 12 w 15"/>
                    <a:gd name="T25" fmla="*/ 5 h 11"/>
                    <a:gd name="T26" fmla="*/ 6 w 15"/>
                    <a:gd name="T27" fmla="*/ 3 h 11"/>
                    <a:gd name="T28" fmla="*/ 3 w 15"/>
                    <a:gd name="T2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11">
                      <a:moveTo>
                        <a:pt x="3" y="0"/>
                      </a:move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ubicBezTo>
                        <a:pt x="2" y="5"/>
                        <a:pt x="3" y="5"/>
                        <a:pt x="2" y="6"/>
                      </a:cubicBezTo>
                      <a:cubicBezTo>
                        <a:pt x="1" y="7"/>
                        <a:pt x="2" y="8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9"/>
                        <a:pt x="4" y="8"/>
                        <a:pt x="4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7" y="8"/>
                        <a:pt x="7" y="8"/>
                        <a:pt x="8" y="9"/>
                      </a:cubicBezTo>
                      <a:cubicBezTo>
                        <a:pt x="10" y="11"/>
                        <a:pt x="11" y="11"/>
                        <a:pt x="12" y="11"/>
                      </a:cubicBezTo>
                      <a:cubicBezTo>
                        <a:pt x="12" y="11"/>
                        <a:pt x="13" y="11"/>
                        <a:pt x="13" y="11"/>
                      </a:cubicBezTo>
                      <a:cubicBezTo>
                        <a:pt x="14" y="11"/>
                        <a:pt x="14" y="11"/>
                        <a:pt x="14" y="10"/>
                      </a:cubicBezTo>
                      <a:cubicBezTo>
                        <a:pt x="14" y="8"/>
                        <a:pt x="15" y="6"/>
                        <a:pt x="12" y="5"/>
                      </a:cubicBezTo>
                      <a:cubicBezTo>
                        <a:pt x="9" y="4"/>
                        <a:pt x="7" y="5"/>
                        <a:pt x="6" y="3"/>
                      </a:cubicBezTo>
                      <a:cubicBezTo>
                        <a:pt x="5" y="1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7" name="Freeform 44"/>
                <p:cNvSpPr>
                  <a:spLocks/>
                </p:cNvSpPr>
                <p:nvPr/>
              </p:nvSpPr>
              <p:spPr bwMode="auto">
                <a:xfrm>
                  <a:off x="3071812" y="3424238"/>
                  <a:ext cx="177800" cy="84138"/>
                </a:xfrm>
                <a:custGeom>
                  <a:avLst/>
                  <a:gdLst>
                    <a:gd name="T0" fmla="*/ 2 w 47"/>
                    <a:gd name="T1" fmla="*/ 0 h 22"/>
                    <a:gd name="T2" fmla="*/ 2 w 47"/>
                    <a:gd name="T3" fmla="*/ 5 h 22"/>
                    <a:gd name="T4" fmla="*/ 4 w 47"/>
                    <a:gd name="T5" fmla="*/ 7 h 22"/>
                    <a:gd name="T6" fmla="*/ 6 w 47"/>
                    <a:gd name="T7" fmla="*/ 7 h 22"/>
                    <a:gd name="T8" fmla="*/ 7 w 47"/>
                    <a:gd name="T9" fmla="*/ 7 h 22"/>
                    <a:gd name="T10" fmla="*/ 7 w 47"/>
                    <a:gd name="T11" fmla="*/ 9 h 22"/>
                    <a:gd name="T12" fmla="*/ 9 w 47"/>
                    <a:gd name="T13" fmla="*/ 13 h 22"/>
                    <a:gd name="T14" fmla="*/ 11 w 47"/>
                    <a:gd name="T15" fmla="*/ 14 h 22"/>
                    <a:gd name="T16" fmla="*/ 14 w 47"/>
                    <a:gd name="T17" fmla="*/ 13 h 22"/>
                    <a:gd name="T18" fmla="*/ 14 w 47"/>
                    <a:gd name="T19" fmla="*/ 13 h 22"/>
                    <a:gd name="T20" fmla="*/ 17 w 47"/>
                    <a:gd name="T21" fmla="*/ 18 h 22"/>
                    <a:gd name="T22" fmla="*/ 19 w 47"/>
                    <a:gd name="T23" fmla="*/ 21 h 22"/>
                    <a:gd name="T24" fmla="*/ 21 w 47"/>
                    <a:gd name="T25" fmla="*/ 21 h 22"/>
                    <a:gd name="T26" fmla="*/ 23 w 47"/>
                    <a:gd name="T27" fmla="*/ 21 h 22"/>
                    <a:gd name="T28" fmla="*/ 24 w 47"/>
                    <a:gd name="T29" fmla="*/ 20 h 22"/>
                    <a:gd name="T30" fmla="*/ 25 w 47"/>
                    <a:gd name="T31" fmla="*/ 21 h 22"/>
                    <a:gd name="T32" fmla="*/ 29 w 47"/>
                    <a:gd name="T33" fmla="*/ 22 h 22"/>
                    <a:gd name="T34" fmla="*/ 31 w 47"/>
                    <a:gd name="T35" fmla="*/ 22 h 22"/>
                    <a:gd name="T36" fmla="*/ 34 w 47"/>
                    <a:gd name="T37" fmla="*/ 22 h 22"/>
                    <a:gd name="T38" fmla="*/ 36 w 47"/>
                    <a:gd name="T39" fmla="*/ 22 h 22"/>
                    <a:gd name="T40" fmla="*/ 36 w 47"/>
                    <a:gd name="T41" fmla="*/ 21 h 22"/>
                    <a:gd name="T42" fmla="*/ 38 w 47"/>
                    <a:gd name="T43" fmla="*/ 22 h 22"/>
                    <a:gd name="T44" fmla="*/ 41 w 47"/>
                    <a:gd name="T45" fmla="*/ 22 h 22"/>
                    <a:gd name="T46" fmla="*/ 42 w 47"/>
                    <a:gd name="T47" fmla="*/ 22 h 22"/>
                    <a:gd name="T48" fmla="*/ 45 w 47"/>
                    <a:gd name="T49" fmla="*/ 18 h 22"/>
                    <a:gd name="T50" fmla="*/ 40 w 47"/>
                    <a:gd name="T51" fmla="*/ 15 h 22"/>
                    <a:gd name="T52" fmla="*/ 39 w 47"/>
                    <a:gd name="T53" fmla="*/ 15 h 22"/>
                    <a:gd name="T54" fmla="*/ 33 w 47"/>
                    <a:gd name="T55" fmla="*/ 17 h 22"/>
                    <a:gd name="T56" fmla="*/ 31 w 47"/>
                    <a:gd name="T57" fmla="*/ 18 h 22"/>
                    <a:gd name="T58" fmla="*/ 30 w 47"/>
                    <a:gd name="T59" fmla="*/ 17 h 22"/>
                    <a:gd name="T60" fmla="*/ 28 w 47"/>
                    <a:gd name="T61" fmla="*/ 16 h 22"/>
                    <a:gd name="T62" fmla="*/ 26 w 47"/>
                    <a:gd name="T63" fmla="*/ 16 h 22"/>
                    <a:gd name="T64" fmla="*/ 25 w 47"/>
                    <a:gd name="T65" fmla="*/ 16 h 22"/>
                    <a:gd name="T66" fmla="*/ 22 w 47"/>
                    <a:gd name="T67" fmla="*/ 14 h 22"/>
                    <a:gd name="T68" fmla="*/ 19 w 47"/>
                    <a:gd name="T69" fmla="*/ 11 h 22"/>
                    <a:gd name="T70" fmla="*/ 18 w 47"/>
                    <a:gd name="T71" fmla="*/ 11 h 22"/>
                    <a:gd name="T72" fmla="*/ 16 w 47"/>
                    <a:gd name="T73" fmla="*/ 11 h 22"/>
                    <a:gd name="T74" fmla="*/ 16 w 47"/>
                    <a:gd name="T75" fmla="*/ 11 h 22"/>
                    <a:gd name="T76" fmla="*/ 13 w 47"/>
                    <a:gd name="T77" fmla="*/ 10 h 22"/>
                    <a:gd name="T78" fmla="*/ 13 w 47"/>
                    <a:gd name="T79" fmla="*/ 7 h 22"/>
                    <a:gd name="T80" fmla="*/ 10 w 47"/>
                    <a:gd name="T81" fmla="*/ 4 h 22"/>
                    <a:gd name="T82" fmla="*/ 8 w 47"/>
                    <a:gd name="T83" fmla="*/ 2 h 22"/>
                    <a:gd name="T84" fmla="*/ 2 w 47"/>
                    <a:gd name="T85" fmla="*/ 0 h 22"/>
                    <a:gd name="T86" fmla="*/ 2 w 47"/>
                    <a:gd name="T87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7" h="22">
                      <a:moveTo>
                        <a:pt x="2" y="0"/>
                      </a:moveTo>
                      <a:cubicBezTo>
                        <a:pt x="0" y="0"/>
                        <a:pt x="2" y="3"/>
                        <a:pt x="2" y="5"/>
                      </a:cubicBezTo>
                      <a:cubicBezTo>
                        <a:pt x="3" y="6"/>
                        <a:pt x="3" y="7"/>
                        <a:pt x="4" y="7"/>
                      </a:cubicBezTo>
                      <a:cubicBezTo>
                        <a:pt x="4" y="7"/>
                        <a:pt x="5" y="7"/>
                        <a:pt x="6" y="7"/>
                      </a:cubicBezTo>
                      <a:cubicBezTo>
                        <a:pt x="6" y="7"/>
                        <a:pt x="6" y="7"/>
                        <a:pt x="7" y="7"/>
                      </a:cubicBezTo>
                      <a:cubicBezTo>
                        <a:pt x="9" y="7"/>
                        <a:pt x="8" y="8"/>
                        <a:pt x="7" y="9"/>
                      </a:cubicBezTo>
                      <a:cubicBezTo>
                        <a:pt x="7" y="10"/>
                        <a:pt x="8" y="12"/>
                        <a:pt x="9" y="13"/>
                      </a:cubicBezTo>
                      <a:cubicBezTo>
                        <a:pt x="10" y="13"/>
                        <a:pt x="11" y="14"/>
                        <a:pt x="11" y="14"/>
                      </a:cubicBezTo>
                      <a:cubicBezTo>
                        <a:pt x="12" y="14"/>
                        <a:pt x="13" y="13"/>
                        <a:pt x="14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6" y="13"/>
                        <a:pt x="17" y="15"/>
                        <a:pt x="17" y="18"/>
                      </a:cubicBezTo>
                      <a:cubicBezTo>
                        <a:pt x="18" y="20"/>
                        <a:pt x="18" y="21"/>
                        <a:pt x="19" y="21"/>
                      </a:cubicBezTo>
                      <a:cubicBezTo>
                        <a:pt x="20" y="21"/>
                        <a:pt x="20" y="21"/>
                        <a:pt x="21" y="21"/>
                      </a:cubicBezTo>
                      <a:cubicBezTo>
                        <a:pt x="22" y="21"/>
                        <a:pt x="22" y="21"/>
                        <a:pt x="23" y="21"/>
                      </a:cubicBezTo>
                      <a:cubicBezTo>
                        <a:pt x="23" y="20"/>
                        <a:pt x="23" y="20"/>
                        <a:pt x="24" y="20"/>
                      </a:cubicBezTo>
                      <a:cubicBezTo>
                        <a:pt x="25" y="20"/>
                        <a:pt x="25" y="20"/>
                        <a:pt x="25" y="21"/>
                      </a:cubicBezTo>
                      <a:cubicBezTo>
                        <a:pt x="25" y="22"/>
                        <a:pt x="27" y="22"/>
                        <a:pt x="29" y="22"/>
                      </a:cubicBezTo>
                      <a:cubicBezTo>
                        <a:pt x="30" y="22"/>
                        <a:pt x="31" y="22"/>
                        <a:pt x="31" y="22"/>
                      </a:cubicBezTo>
                      <a:cubicBezTo>
                        <a:pt x="32" y="22"/>
                        <a:pt x="33" y="22"/>
                        <a:pt x="34" y="22"/>
                      </a:cubicBezTo>
                      <a:cubicBezTo>
                        <a:pt x="35" y="22"/>
                        <a:pt x="36" y="22"/>
                        <a:pt x="36" y="22"/>
                      </a:cubicBezTo>
                      <a:cubicBezTo>
                        <a:pt x="36" y="22"/>
                        <a:pt x="36" y="21"/>
                        <a:pt x="36" y="21"/>
                      </a:cubicBezTo>
                      <a:cubicBezTo>
                        <a:pt x="37" y="21"/>
                        <a:pt x="37" y="22"/>
                        <a:pt x="38" y="22"/>
                      </a:cubicBezTo>
                      <a:cubicBezTo>
                        <a:pt x="39" y="22"/>
                        <a:pt x="40" y="22"/>
                        <a:pt x="41" y="22"/>
                      </a:cubicBezTo>
                      <a:cubicBezTo>
                        <a:pt x="41" y="22"/>
                        <a:pt x="41" y="22"/>
                        <a:pt x="42" y="22"/>
                      </a:cubicBezTo>
                      <a:cubicBezTo>
                        <a:pt x="44" y="21"/>
                        <a:pt x="43" y="20"/>
                        <a:pt x="45" y="18"/>
                      </a:cubicBezTo>
                      <a:cubicBezTo>
                        <a:pt x="47" y="16"/>
                        <a:pt x="42" y="16"/>
                        <a:pt x="40" y="15"/>
                      </a:cubicBezTo>
                      <a:cubicBezTo>
                        <a:pt x="40" y="15"/>
                        <a:pt x="39" y="15"/>
                        <a:pt x="39" y="15"/>
                      </a:cubicBezTo>
                      <a:cubicBezTo>
                        <a:pt x="37" y="15"/>
                        <a:pt x="35" y="16"/>
                        <a:pt x="33" y="17"/>
                      </a:cubicBezTo>
                      <a:cubicBezTo>
                        <a:pt x="33" y="18"/>
                        <a:pt x="32" y="18"/>
                        <a:pt x="31" y="18"/>
                      </a:cubicBezTo>
                      <a:cubicBezTo>
                        <a:pt x="31" y="18"/>
                        <a:pt x="30" y="17"/>
                        <a:pt x="30" y="17"/>
                      </a:cubicBezTo>
                      <a:cubicBezTo>
                        <a:pt x="29" y="16"/>
                        <a:pt x="29" y="16"/>
                        <a:pt x="28" y="16"/>
                      </a:cubicBezTo>
                      <a:cubicBezTo>
                        <a:pt x="27" y="16"/>
                        <a:pt x="26" y="16"/>
                        <a:pt x="26" y="16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3" y="16"/>
                        <a:pt x="22" y="15"/>
                        <a:pt x="22" y="14"/>
                      </a:cubicBezTo>
                      <a:cubicBezTo>
                        <a:pt x="22" y="11"/>
                        <a:pt x="20" y="11"/>
                        <a:pt x="19" y="11"/>
                      </a:cubicBezTo>
                      <a:cubicBezTo>
                        <a:pt x="19" y="11"/>
                        <a:pt x="19" y="11"/>
                        <a:pt x="18" y="11"/>
                      </a:cubicBezTo>
                      <a:cubicBezTo>
                        <a:pt x="18" y="11"/>
                        <a:pt x="17" y="11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15" y="10"/>
                        <a:pt x="13" y="10"/>
                      </a:cubicBezTo>
                      <a:cubicBezTo>
                        <a:pt x="12" y="9"/>
                        <a:pt x="11" y="9"/>
                        <a:pt x="13" y="7"/>
                      </a:cubicBezTo>
                      <a:cubicBezTo>
                        <a:pt x="15" y="6"/>
                        <a:pt x="9" y="6"/>
                        <a:pt x="10" y="4"/>
                      </a:cubicBezTo>
                      <a:cubicBezTo>
                        <a:pt x="10" y="3"/>
                        <a:pt x="10" y="3"/>
                        <a:pt x="8" y="2"/>
                      </a:cubicBezTo>
                      <a:cubicBezTo>
                        <a:pt x="5" y="2"/>
                        <a:pt x="5" y="1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8" name="Freeform 45"/>
                <p:cNvSpPr>
                  <a:spLocks/>
                </p:cNvSpPr>
                <p:nvPr/>
              </p:nvSpPr>
              <p:spPr bwMode="auto">
                <a:xfrm>
                  <a:off x="3106737" y="3376613"/>
                  <a:ext cx="71438" cy="66675"/>
                </a:xfrm>
                <a:custGeom>
                  <a:avLst/>
                  <a:gdLst>
                    <a:gd name="T0" fmla="*/ 6 w 19"/>
                    <a:gd name="T1" fmla="*/ 0 h 18"/>
                    <a:gd name="T2" fmla="*/ 5 w 19"/>
                    <a:gd name="T3" fmla="*/ 1 h 18"/>
                    <a:gd name="T4" fmla="*/ 4 w 19"/>
                    <a:gd name="T5" fmla="*/ 5 h 18"/>
                    <a:gd name="T6" fmla="*/ 2 w 19"/>
                    <a:gd name="T7" fmla="*/ 7 h 18"/>
                    <a:gd name="T8" fmla="*/ 3 w 19"/>
                    <a:gd name="T9" fmla="*/ 11 h 18"/>
                    <a:gd name="T10" fmla="*/ 7 w 19"/>
                    <a:gd name="T11" fmla="*/ 12 h 18"/>
                    <a:gd name="T12" fmla="*/ 5 w 19"/>
                    <a:gd name="T13" fmla="*/ 15 h 18"/>
                    <a:gd name="T14" fmla="*/ 9 w 19"/>
                    <a:gd name="T15" fmla="*/ 18 h 18"/>
                    <a:gd name="T16" fmla="*/ 9 w 19"/>
                    <a:gd name="T17" fmla="*/ 18 h 18"/>
                    <a:gd name="T18" fmla="*/ 15 w 19"/>
                    <a:gd name="T19" fmla="*/ 16 h 18"/>
                    <a:gd name="T20" fmla="*/ 18 w 19"/>
                    <a:gd name="T21" fmla="*/ 12 h 18"/>
                    <a:gd name="T22" fmla="*/ 15 w 19"/>
                    <a:gd name="T23" fmla="*/ 9 h 18"/>
                    <a:gd name="T24" fmla="*/ 13 w 19"/>
                    <a:gd name="T25" fmla="*/ 5 h 18"/>
                    <a:gd name="T26" fmla="*/ 8 w 19"/>
                    <a:gd name="T27" fmla="*/ 2 h 18"/>
                    <a:gd name="T28" fmla="*/ 6 w 19"/>
                    <a:gd name="T2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9" h="18">
                      <a:moveTo>
                        <a:pt x="6" y="0"/>
                      </a:move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4" y="2"/>
                        <a:pt x="4" y="4"/>
                        <a:pt x="4" y="5"/>
                      </a:cubicBezTo>
                      <a:cubicBezTo>
                        <a:pt x="4" y="6"/>
                        <a:pt x="3" y="6"/>
                        <a:pt x="2" y="7"/>
                      </a:cubicBezTo>
                      <a:cubicBezTo>
                        <a:pt x="2" y="9"/>
                        <a:pt x="0" y="11"/>
                        <a:pt x="3" y="11"/>
                      </a:cubicBezTo>
                      <a:cubicBezTo>
                        <a:pt x="5" y="11"/>
                        <a:pt x="7" y="12"/>
                        <a:pt x="7" y="12"/>
                      </a:cubicBezTo>
                      <a:cubicBezTo>
                        <a:pt x="7" y="13"/>
                        <a:pt x="4" y="14"/>
                        <a:pt x="5" y="15"/>
                      </a:cubicBezTo>
                      <a:cubicBezTo>
                        <a:pt x="6" y="17"/>
                        <a:pt x="7" y="18"/>
                        <a:pt x="9" y="18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2" y="18"/>
                        <a:pt x="13" y="17"/>
                        <a:pt x="15" y="16"/>
                      </a:cubicBezTo>
                      <a:cubicBezTo>
                        <a:pt x="16" y="16"/>
                        <a:pt x="19" y="14"/>
                        <a:pt x="18" y="12"/>
                      </a:cubicBezTo>
                      <a:cubicBezTo>
                        <a:pt x="17" y="11"/>
                        <a:pt x="15" y="10"/>
                        <a:pt x="15" y="9"/>
                      </a:cubicBezTo>
                      <a:cubicBezTo>
                        <a:pt x="16" y="7"/>
                        <a:pt x="16" y="6"/>
                        <a:pt x="13" y="5"/>
                      </a:cubicBezTo>
                      <a:cubicBezTo>
                        <a:pt x="11" y="5"/>
                        <a:pt x="10" y="3"/>
                        <a:pt x="8" y="2"/>
                      </a:cubicBezTo>
                      <a:cubicBezTo>
                        <a:pt x="7" y="0"/>
                        <a:pt x="7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89" name="Freeform 46"/>
                <p:cNvSpPr>
                  <a:spLocks/>
                </p:cNvSpPr>
                <p:nvPr/>
              </p:nvSpPr>
              <p:spPr bwMode="auto">
                <a:xfrm>
                  <a:off x="3144837" y="3341688"/>
                  <a:ext cx="247650" cy="136525"/>
                </a:xfrm>
                <a:custGeom>
                  <a:avLst/>
                  <a:gdLst>
                    <a:gd name="T0" fmla="*/ 46 w 66"/>
                    <a:gd name="T1" fmla="*/ 0 h 36"/>
                    <a:gd name="T2" fmla="*/ 45 w 66"/>
                    <a:gd name="T3" fmla="*/ 0 h 36"/>
                    <a:gd name="T4" fmla="*/ 28 w 66"/>
                    <a:gd name="T5" fmla="*/ 2 h 36"/>
                    <a:gd name="T6" fmla="*/ 17 w 66"/>
                    <a:gd name="T7" fmla="*/ 4 h 36"/>
                    <a:gd name="T8" fmla="*/ 14 w 66"/>
                    <a:gd name="T9" fmla="*/ 5 h 36"/>
                    <a:gd name="T10" fmla="*/ 13 w 66"/>
                    <a:gd name="T11" fmla="*/ 5 h 36"/>
                    <a:gd name="T12" fmla="*/ 11 w 66"/>
                    <a:gd name="T13" fmla="*/ 5 h 36"/>
                    <a:gd name="T14" fmla="*/ 10 w 66"/>
                    <a:gd name="T15" fmla="*/ 5 h 36"/>
                    <a:gd name="T16" fmla="*/ 0 w 66"/>
                    <a:gd name="T17" fmla="*/ 7 h 36"/>
                    <a:gd name="T18" fmla="*/ 4 w 66"/>
                    <a:gd name="T19" fmla="*/ 11 h 36"/>
                    <a:gd name="T20" fmla="*/ 14 w 66"/>
                    <a:gd name="T21" fmla="*/ 14 h 36"/>
                    <a:gd name="T22" fmla="*/ 14 w 66"/>
                    <a:gd name="T23" fmla="*/ 14 h 36"/>
                    <a:gd name="T24" fmla="*/ 15 w 66"/>
                    <a:gd name="T25" fmla="*/ 14 h 36"/>
                    <a:gd name="T26" fmla="*/ 16 w 66"/>
                    <a:gd name="T27" fmla="*/ 15 h 36"/>
                    <a:gd name="T28" fmla="*/ 14 w 66"/>
                    <a:gd name="T29" fmla="*/ 16 h 36"/>
                    <a:gd name="T30" fmla="*/ 13 w 66"/>
                    <a:gd name="T31" fmla="*/ 16 h 36"/>
                    <a:gd name="T32" fmla="*/ 12 w 66"/>
                    <a:gd name="T33" fmla="*/ 16 h 36"/>
                    <a:gd name="T34" fmla="*/ 9 w 66"/>
                    <a:gd name="T35" fmla="*/ 19 h 36"/>
                    <a:gd name="T36" fmla="*/ 12 w 66"/>
                    <a:gd name="T37" fmla="*/ 23 h 36"/>
                    <a:gd name="T38" fmla="*/ 7 w 66"/>
                    <a:gd name="T39" fmla="*/ 27 h 36"/>
                    <a:gd name="T40" fmla="*/ 8 w 66"/>
                    <a:gd name="T41" fmla="*/ 32 h 36"/>
                    <a:gd name="T42" fmla="*/ 6 w 66"/>
                    <a:gd name="T43" fmla="*/ 35 h 36"/>
                    <a:gd name="T44" fmla="*/ 11 w 66"/>
                    <a:gd name="T45" fmla="*/ 35 h 36"/>
                    <a:gd name="T46" fmla="*/ 13 w 66"/>
                    <a:gd name="T47" fmla="*/ 34 h 36"/>
                    <a:gd name="T48" fmla="*/ 14 w 66"/>
                    <a:gd name="T49" fmla="*/ 34 h 36"/>
                    <a:gd name="T50" fmla="*/ 16 w 66"/>
                    <a:gd name="T51" fmla="*/ 35 h 36"/>
                    <a:gd name="T52" fmla="*/ 16 w 66"/>
                    <a:gd name="T53" fmla="*/ 36 h 36"/>
                    <a:gd name="T54" fmla="*/ 19 w 66"/>
                    <a:gd name="T55" fmla="*/ 35 h 36"/>
                    <a:gd name="T56" fmla="*/ 22 w 66"/>
                    <a:gd name="T57" fmla="*/ 34 h 36"/>
                    <a:gd name="T58" fmla="*/ 22 w 66"/>
                    <a:gd name="T59" fmla="*/ 34 h 36"/>
                    <a:gd name="T60" fmla="*/ 24 w 66"/>
                    <a:gd name="T61" fmla="*/ 36 h 36"/>
                    <a:gd name="T62" fmla="*/ 25 w 66"/>
                    <a:gd name="T63" fmla="*/ 35 h 36"/>
                    <a:gd name="T64" fmla="*/ 30 w 66"/>
                    <a:gd name="T65" fmla="*/ 34 h 36"/>
                    <a:gd name="T66" fmla="*/ 28 w 66"/>
                    <a:gd name="T67" fmla="*/ 31 h 36"/>
                    <a:gd name="T68" fmla="*/ 29 w 66"/>
                    <a:gd name="T69" fmla="*/ 29 h 36"/>
                    <a:gd name="T70" fmla="*/ 29 w 66"/>
                    <a:gd name="T71" fmla="*/ 29 h 36"/>
                    <a:gd name="T72" fmla="*/ 29 w 66"/>
                    <a:gd name="T73" fmla="*/ 29 h 36"/>
                    <a:gd name="T74" fmla="*/ 30 w 66"/>
                    <a:gd name="T75" fmla="*/ 28 h 36"/>
                    <a:gd name="T76" fmla="*/ 32 w 66"/>
                    <a:gd name="T77" fmla="*/ 26 h 36"/>
                    <a:gd name="T78" fmla="*/ 32 w 66"/>
                    <a:gd name="T79" fmla="*/ 26 h 36"/>
                    <a:gd name="T80" fmla="*/ 32 w 66"/>
                    <a:gd name="T81" fmla="*/ 26 h 36"/>
                    <a:gd name="T82" fmla="*/ 36 w 66"/>
                    <a:gd name="T83" fmla="*/ 24 h 36"/>
                    <a:gd name="T84" fmla="*/ 37 w 66"/>
                    <a:gd name="T85" fmla="*/ 20 h 36"/>
                    <a:gd name="T86" fmla="*/ 46 w 66"/>
                    <a:gd name="T87" fmla="*/ 16 h 36"/>
                    <a:gd name="T88" fmla="*/ 51 w 66"/>
                    <a:gd name="T89" fmla="*/ 13 h 36"/>
                    <a:gd name="T90" fmla="*/ 55 w 66"/>
                    <a:gd name="T91" fmla="*/ 8 h 36"/>
                    <a:gd name="T92" fmla="*/ 60 w 66"/>
                    <a:gd name="T93" fmla="*/ 6 h 36"/>
                    <a:gd name="T94" fmla="*/ 62 w 66"/>
                    <a:gd name="T95" fmla="*/ 7 h 36"/>
                    <a:gd name="T96" fmla="*/ 63 w 66"/>
                    <a:gd name="T97" fmla="*/ 7 h 36"/>
                    <a:gd name="T98" fmla="*/ 66 w 66"/>
                    <a:gd name="T99" fmla="*/ 5 h 36"/>
                    <a:gd name="T100" fmla="*/ 62 w 66"/>
                    <a:gd name="T101" fmla="*/ 1 h 36"/>
                    <a:gd name="T102" fmla="*/ 46 w 66"/>
                    <a:gd name="T10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66" h="36">
                      <a:moveTo>
                        <a:pt x="46" y="0"/>
                      </a:moveTo>
                      <a:cubicBezTo>
                        <a:pt x="46" y="0"/>
                        <a:pt x="45" y="0"/>
                        <a:pt x="45" y="0"/>
                      </a:cubicBezTo>
                      <a:cubicBezTo>
                        <a:pt x="40" y="0"/>
                        <a:pt x="32" y="1"/>
                        <a:pt x="28" y="2"/>
                      </a:cubicBezTo>
                      <a:cubicBezTo>
                        <a:pt x="23" y="3"/>
                        <a:pt x="20" y="3"/>
                        <a:pt x="17" y="4"/>
                      </a:cubicBezTo>
                      <a:cubicBezTo>
                        <a:pt x="16" y="5"/>
                        <a:pt x="15" y="5"/>
                        <a:pt x="14" y="5"/>
                      </a:cubicBezTo>
                      <a:cubicBezTo>
                        <a:pt x="14" y="5"/>
                        <a:pt x="14" y="5"/>
                        <a:pt x="13" y="5"/>
                      </a:cubicBezTo>
                      <a:cubicBezTo>
                        <a:pt x="12" y="5"/>
                        <a:pt x="12" y="5"/>
                        <a:pt x="11" y="5"/>
                      </a:cubicBezTo>
                      <a:cubicBezTo>
                        <a:pt x="11" y="5"/>
                        <a:pt x="10" y="5"/>
                        <a:pt x="10" y="5"/>
                      </a:cubicBezTo>
                      <a:cubicBezTo>
                        <a:pt x="5" y="5"/>
                        <a:pt x="0" y="5"/>
                        <a:pt x="0" y="7"/>
                      </a:cubicBezTo>
                      <a:cubicBezTo>
                        <a:pt x="0" y="9"/>
                        <a:pt x="1" y="11"/>
                        <a:pt x="4" y="11"/>
                      </a:cubicBezTo>
                      <a:cubicBezTo>
                        <a:pt x="7" y="12"/>
                        <a:pt x="12" y="14"/>
                        <a:pt x="14" y="14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4" y="14"/>
                        <a:pt x="14" y="14"/>
                        <a:pt x="15" y="14"/>
                      </a:cubicBezTo>
                      <a:cubicBezTo>
                        <a:pt x="15" y="14"/>
                        <a:pt x="16" y="14"/>
                        <a:pt x="16" y="15"/>
                      </a:cubicBezTo>
                      <a:cubicBezTo>
                        <a:pt x="16" y="15"/>
                        <a:pt x="15" y="16"/>
                        <a:pt x="14" y="16"/>
                      </a:cubicBezTo>
                      <a:cubicBezTo>
                        <a:pt x="14" y="16"/>
                        <a:pt x="14" y="16"/>
                        <a:pt x="13" y="16"/>
                      </a:cubicBezTo>
                      <a:cubicBezTo>
                        <a:pt x="13" y="16"/>
                        <a:pt x="13" y="16"/>
                        <a:pt x="12" y="16"/>
                      </a:cubicBezTo>
                      <a:cubicBezTo>
                        <a:pt x="9" y="16"/>
                        <a:pt x="7" y="17"/>
                        <a:pt x="9" y="19"/>
                      </a:cubicBezTo>
                      <a:cubicBezTo>
                        <a:pt x="11" y="20"/>
                        <a:pt x="15" y="23"/>
                        <a:pt x="12" y="23"/>
                      </a:cubicBezTo>
                      <a:cubicBezTo>
                        <a:pt x="9" y="24"/>
                        <a:pt x="7" y="25"/>
                        <a:pt x="7" y="27"/>
                      </a:cubicBezTo>
                      <a:cubicBezTo>
                        <a:pt x="6" y="29"/>
                        <a:pt x="10" y="31"/>
                        <a:pt x="8" y="32"/>
                      </a:cubicBezTo>
                      <a:cubicBezTo>
                        <a:pt x="6" y="33"/>
                        <a:pt x="3" y="35"/>
                        <a:pt x="6" y="35"/>
                      </a:cubicBezTo>
                      <a:cubicBezTo>
                        <a:pt x="8" y="35"/>
                        <a:pt x="10" y="35"/>
                        <a:pt x="11" y="35"/>
                      </a:cubicBezTo>
                      <a:cubicBezTo>
                        <a:pt x="12" y="35"/>
                        <a:pt x="13" y="35"/>
                        <a:pt x="13" y="34"/>
                      </a:cubicBezTo>
                      <a:cubicBezTo>
                        <a:pt x="13" y="34"/>
                        <a:pt x="14" y="34"/>
                        <a:pt x="14" y="34"/>
                      </a:cubicBezTo>
                      <a:cubicBezTo>
                        <a:pt x="15" y="34"/>
                        <a:pt x="16" y="34"/>
                        <a:pt x="16" y="35"/>
                      </a:cubicBezTo>
                      <a:cubicBezTo>
                        <a:pt x="16" y="35"/>
                        <a:pt x="16" y="36"/>
                        <a:pt x="16" y="36"/>
                      </a:cubicBezTo>
                      <a:cubicBezTo>
                        <a:pt x="17" y="36"/>
                        <a:pt x="18" y="35"/>
                        <a:pt x="19" y="35"/>
                      </a:cubicBezTo>
                      <a:cubicBezTo>
                        <a:pt x="20" y="34"/>
                        <a:pt x="21" y="34"/>
                        <a:pt x="22" y="34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3" y="35"/>
                        <a:pt x="23" y="36"/>
                        <a:pt x="24" y="36"/>
                      </a:cubicBezTo>
                      <a:cubicBezTo>
                        <a:pt x="24" y="36"/>
                        <a:pt x="25" y="36"/>
                        <a:pt x="25" y="35"/>
                      </a:cubicBezTo>
                      <a:cubicBezTo>
                        <a:pt x="28" y="34"/>
                        <a:pt x="29" y="35"/>
                        <a:pt x="30" y="34"/>
                      </a:cubicBezTo>
                      <a:cubicBezTo>
                        <a:pt x="31" y="33"/>
                        <a:pt x="30" y="32"/>
                        <a:pt x="28" y="31"/>
                      </a:cubicBezTo>
                      <a:cubicBezTo>
                        <a:pt x="27" y="30"/>
                        <a:pt x="27" y="29"/>
                        <a:pt x="29" y="29"/>
                      </a:cubicBezTo>
                      <a:cubicBezTo>
                        <a:pt x="29" y="29"/>
                        <a:pt x="29" y="29"/>
                        <a:pt x="29" y="29"/>
                      </a:cubicBezTo>
                      <a:cubicBezTo>
                        <a:pt x="29" y="29"/>
                        <a:pt x="29" y="29"/>
                        <a:pt x="29" y="29"/>
                      </a:cubicBezTo>
                      <a:cubicBezTo>
                        <a:pt x="30" y="29"/>
                        <a:pt x="30" y="28"/>
                        <a:pt x="30" y="28"/>
                      </a:cubicBezTo>
                      <a:cubicBezTo>
                        <a:pt x="30" y="27"/>
                        <a:pt x="31" y="26"/>
                        <a:pt x="32" y="26"/>
                      </a:cubicBezTo>
                      <a:cubicBezTo>
                        <a:pt x="32" y="26"/>
                        <a:pt x="32" y="26"/>
                        <a:pt x="32" y="26"/>
                      </a:cubicBezTo>
                      <a:cubicBezTo>
                        <a:pt x="32" y="26"/>
                        <a:pt x="32" y="26"/>
                        <a:pt x="32" y="26"/>
                      </a:cubicBezTo>
                      <a:cubicBezTo>
                        <a:pt x="34" y="26"/>
                        <a:pt x="36" y="25"/>
                        <a:pt x="36" y="24"/>
                      </a:cubicBezTo>
                      <a:cubicBezTo>
                        <a:pt x="36" y="23"/>
                        <a:pt x="34" y="20"/>
                        <a:pt x="37" y="20"/>
                      </a:cubicBezTo>
                      <a:cubicBezTo>
                        <a:pt x="41" y="19"/>
                        <a:pt x="44" y="18"/>
                        <a:pt x="46" y="16"/>
                      </a:cubicBezTo>
                      <a:cubicBezTo>
                        <a:pt x="48" y="14"/>
                        <a:pt x="48" y="13"/>
                        <a:pt x="51" y="13"/>
                      </a:cubicBezTo>
                      <a:cubicBezTo>
                        <a:pt x="55" y="13"/>
                        <a:pt x="53" y="10"/>
                        <a:pt x="55" y="8"/>
                      </a:cubicBezTo>
                      <a:cubicBezTo>
                        <a:pt x="56" y="7"/>
                        <a:pt x="58" y="6"/>
                        <a:pt x="60" y="6"/>
                      </a:cubicBezTo>
                      <a:cubicBezTo>
                        <a:pt x="60" y="6"/>
                        <a:pt x="61" y="6"/>
                        <a:pt x="62" y="7"/>
                      </a:cubicBezTo>
                      <a:cubicBezTo>
                        <a:pt x="62" y="7"/>
                        <a:pt x="62" y="7"/>
                        <a:pt x="63" y="7"/>
                      </a:cubicBezTo>
                      <a:cubicBezTo>
                        <a:pt x="65" y="7"/>
                        <a:pt x="66" y="6"/>
                        <a:pt x="66" y="5"/>
                      </a:cubicBezTo>
                      <a:cubicBezTo>
                        <a:pt x="66" y="3"/>
                        <a:pt x="66" y="1"/>
                        <a:pt x="62" y="1"/>
                      </a:cubicBezTo>
                      <a:cubicBezTo>
                        <a:pt x="57" y="1"/>
                        <a:pt x="51" y="0"/>
                        <a:pt x="4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0" name="Freeform 47"/>
                <p:cNvSpPr>
                  <a:spLocks/>
                </p:cNvSpPr>
                <p:nvPr/>
              </p:nvSpPr>
              <p:spPr bwMode="auto">
                <a:xfrm>
                  <a:off x="2447925" y="3678238"/>
                  <a:ext cx="30163" cy="14288"/>
                </a:xfrm>
                <a:custGeom>
                  <a:avLst/>
                  <a:gdLst>
                    <a:gd name="T0" fmla="*/ 2 w 8"/>
                    <a:gd name="T1" fmla="*/ 0 h 4"/>
                    <a:gd name="T2" fmla="*/ 0 w 8"/>
                    <a:gd name="T3" fmla="*/ 1 h 4"/>
                    <a:gd name="T4" fmla="*/ 3 w 8"/>
                    <a:gd name="T5" fmla="*/ 3 h 4"/>
                    <a:gd name="T6" fmla="*/ 6 w 8"/>
                    <a:gd name="T7" fmla="*/ 4 h 4"/>
                    <a:gd name="T8" fmla="*/ 7 w 8"/>
                    <a:gd name="T9" fmla="*/ 4 h 4"/>
                    <a:gd name="T10" fmla="*/ 5 w 8"/>
                    <a:gd name="T11" fmla="*/ 1 h 4"/>
                    <a:gd name="T12" fmla="*/ 2 w 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">
                      <a:moveTo>
                        <a:pt x="2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2"/>
                        <a:pt x="3" y="3"/>
                        <a:pt x="3" y="3"/>
                      </a:cubicBezTo>
                      <a:cubicBezTo>
                        <a:pt x="4" y="4"/>
                        <a:pt x="5" y="4"/>
                        <a:pt x="6" y="4"/>
                      </a:cubicBezTo>
                      <a:cubicBezTo>
                        <a:pt x="6" y="4"/>
                        <a:pt x="6" y="4"/>
                        <a:pt x="7" y="4"/>
                      </a:cubicBezTo>
                      <a:cubicBezTo>
                        <a:pt x="8" y="3"/>
                        <a:pt x="8" y="1"/>
                        <a:pt x="5" y="1"/>
                      </a:cubicBezTo>
                      <a:cubicBezTo>
                        <a:pt x="4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1" name="Freeform 48"/>
                <p:cNvSpPr>
                  <a:spLocks/>
                </p:cNvSpPr>
                <p:nvPr/>
              </p:nvSpPr>
              <p:spPr bwMode="auto">
                <a:xfrm>
                  <a:off x="2481262" y="3738563"/>
                  <a:ext cx="19050" cy="11113"/>
                </a:xfrm>
                <a:custGeom>
                  <a:avLst/>
                  <a:gdLst>
                    <a:gd name="T0" fmla="*/ 2 w 5"/>
                    <a:gd name="T1" fmla="*/ 0 h 3"/>
                    <a:gd name="T2" fmla="*/ 1 w 5"/>
                    <a:gd name="T3" fmla="*/ 0 h 3"/>
                    <a:gd name="T4" fmla="*/ 2 w 5"/>
                    <a:gd name="T5" fmla="*/ 2 h 3"/>
                    <a:gd name="T6" fmla="*/ 3 w 5"/>
                    <a:gd name="T7" fmla="*/ 3 h 3"/>
                    <a:gd name="T8" fmla="*/ 5 w 5"/>
                    <a:gd name="T9" fmla="*/ 1 h 3"/>
                    <a:gd name="T10" fmla="*/ 2 w 5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">
                      <a:moveTo>
                        <a:pt x="2" y="0"/>
                      </a:move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0" y="1"/>
                        <a:pt x="1" y="2"/>
                        <a:pt x="2" y="2"/>
                      </a:cubicBezTo>
                      <a:cubicBezTo>
                        <a:pt x="2" y="3"/>
                        <a:pt x="3" y="3"/>
                        <a:pt x="3" y="3"/>
                      </a:cubicBezTo>
                      <a:cubicBezTo>
                        <a:pt x="3" y="3"/>
                        <a:pt x="5" y="2"/>
                        <a:pt x="5" y="1"/>
                      </a:cubicBezTo>
                      <a:cubicBezTo>
                        <a:pt x="5" y="0"/>
                        <a:pt x="4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2" name="Freeform 49"/>
                <p:cNvSpPr>
                  <a:spLocks/>
                </p:cNvSpPr>
                <p:nvPr/>
              </p:nvSpPr>
              <p:spPr bwMode="auto">
                <a:xfrm>
                  <a:off x="2587624" y="3771900"/>
                  <a:ext cx="30163" cy="19050"/>
                </a:xfrm>
                <a:custGeom>
                  <a:avLst/>
                  <a:gdLst>
                    <a:gd name="T0" fmla="*/ 6 w 8"/>
                    <a:gd name="T1" fmla="*/ 0 h 5"/>
                    <a:gd name="T2" fmla="*/ 4 w 8"/>
                    <a:gd name="T3" fmla="*/ 1 h 5"/>
                    <a:gd name="T4" fmla="*/ 2 w 8"/>
                    <a:gd name="T5" fmla="*/ 4 h 5"/>
                    <a:gd name="T6" fmla="*/ 3 w 8"/>
                    <a:gd name="T7" fmla="*/ 5 h 5"/>
                    <a:gd name="T8" fmla="*/ 5 w 8"/>
                    <a:gd name="T9" fmla="*/ 4 h 5"/>
                    <a:gd name="T10" fmla="*/ 7 w 8"/>
                    <a:gd name="T11" fmla="*/ 1 h 5"/>
                    <a:gd name="T12" fmla="*/ 6 w 8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6" y="0"/>
                      </a:moveTo>
                      <a:cubicBezTo>
                        <a:pt x="5" y="0"/>
                        <a:pt x="5" y="0"/>
                        <a:pt x="4" y="1"/>
                      </a:cubicBezTo>
                      <a:cubicBezTo>
                        <a:pt x="3" y="2"/>
                        <a:pt x="0" y="3"/>
                        <a:pt x="2" y="4"/>
                      </a:cubicBezTo>
                      <a:cubicBezTo>
                        <a:pt x="2" y="5"/>
                        <a:pt x="3" y="5"/>
                        <a:pt x="3" y="5"/>
                      </a:cubicBezTo>
                      <a:cubicBezTo>
                        <a:pt x="4" y="5"/>
                        <a:pt x="4" y="5"/>
                        <a:pt x="5" y="4"/>
                      </a:cubicBezTo>
                      <a:cubicBezTo>
                        <a:pt x="7" y="3"/>
                        <a:pt x="8" y="2"/>
                        <a:pt x="7" y="1"/>
                      </a:cubicBezTo>
                      <a:cubicBezTo>
                        <a:pt x="7" y="1"/>
                        <a:pt x="6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3" name="Freeform 50"/>
                <p:cNvSpPr>
                  <a:spLocks/>
                </p:cNvSpPr>
                <p:nvPr/>
              </p:nvSpPr>
              <p:spPr bwMode="auto">
                <a:xfrm>
                  <a:off x="3806014" y="3752850"/>
                  <a:ext cx="74613" cy="128588"/>
                </a:xfrm>
                <a:custGeom>
                  <a:avLst/>
                  <a:gdLst>
                    <a:gd name="T0" fmla="*/ 6 w 20"/>
                    <a:gd name="T1" fmla="*/ 0 h 34"/>
                    <a:gd name="T2" fmla="*/ 1 w 20"/>
                    <a:gd name="T3" fmla="*/ 3 h 34"/>
                    <a:gd name="T4" fmla="*/ 0 w 20"/>
                    <a:gd name="T5" fmla="*/ 6 h 34"/>
                    <a:gd name="T6" fmla="*/ 1 w 20"/>
                    <a:gd name="T7" fmla="*/ 12 h 34"/>
                    <a:gd name="T8" fmla="*/ 3 w 20"/>
                    <a:gd name="T9" fmla="*/ 16 h 34"/>
                    <a:gd name="T10" fmla="*/ 3 w 20"/>
                    <a:gd name="T11" fmla="*/ 16 h 34"/>
                    <a:gd name="T12" fmla="*/ 4 w 20"/>
                    <a:gd name="T13" fmla="*/ 16 h 34"/>
                    <a:gd name="T14" fmla="*/ 5 w 20"/>
                    <a:gd name="T15" fmla="*/ 16 h 34"/>
                    <a:gd name="T16" fmla="*/ 6 w 20"/>
                    <a:gd name="T17" fmla="*/ 17 h 34"/>
                    <a:gd name="T18" fmla="*/ 7 w 20"/>
                    <a:gd name="T19" fmla="*/ 20 h 34"/>
                    <a:gd name="T20" fmla="*/ 4 w 20"/>
                    <a:gd name="T21" fmla="*/ 22 h 34"/>
                    <a:gd name="T22" fmla="*/ 3 w 20"/>
                    <a:gd name="T23" fmla="*/ 26 h 34"/>
                    <a:gd name="T24" fmla="*/ 4 w 20"/>
                    <a:gd name="T25" fmla="*/ 29 h 34"/>
                    <a:gd name="T26" fmla="*/ 2 w 20"/>
                    <a:gd name="T27" fmla="*/ 30 h 34"/>
                    <a:gd name="T28" fmla="*/ 1 w 20"/>
                    <a:gd name="T29" fmla="*/ 34 h 34"/>
                    <a:gd name="T30" fmla="*/ 2 w 20"/>
                    <a:gd name="T31" fmla="*/ 34 h 34"/>
                    <a:gd name="T32" fmla="*/ 4 w 20"/>
                    <a:gd name="T33" fmla="*/ 34 h 34"/>
                    <a:gd name="T34" fmla="*/ 8 w 20"/>
                    <a:gd name="T35" fmla="*/ 32 h 34"/>
                    <a:gd name="T36" fmla="*/ 14 w 20"/>
                    <a:gd name="T37" fmla="*/ 31 h 34"/>
                    <a:gd name="T38" fmla="*/ 15 w 20"/>
                    <a:gd name="T39" fmla="*/ 31 h 34"/>
                    <a:gd name="T40" fmla="*/ 15 w 20"/>
                    <a:gd name="T41" fmla="*/ 31 h 34"/>
                    <a:gd name="T42" fmla="*/ 17 w 20"/>
                    <a:gd name="T43" fmla="*/ 29 h 34"/>
                    <a:gd name="T44" fmla="*/ 18 w 20"/>
                    <a:gd name="T45" fmla="*/ 26 h 34"/>
                    <a:gd name="T46" fmla="*/ 18 w 20"/>
                    <a:gd name="T47" fmla="*/ 23 h 34"/>
                    <a:gd name="T48" fmla="*/ 18 w 20"/>
                    <a:gd name="T49" fmla="*/ 23 h 34"/>
                    <a:gd name="T50" fmla="*/ 17 w 20"/>
                    <a:gd name="T51" fmla="*/ 23 h 34"/>
                    <a:gd name="T52" fmla="*/ 17 w 20"/>
                    <a:gd name="T53" fmla="*/ 23 h 34"/>
                    <a:gd name="T54" fmla="*/ 16 w 20"/>
                    <a:gd name="T55" fmla="*/ 23 h 34"/>
                    <a:gd name="T56" fmla="*/ 15 w 20"/>
                    <a:gd name="T57" fmla="*/ 19 h 34"/>
                    <a:gd name="T58" fmla="*/ 11 w 20"/>
                    <a:gd name="T59" fmla="*/ 15 h 34"/>
                    <a:gd name="T60" fmla="*/ 9 w 20"/>
                    <a:gd name="T61" fmla="*/ 11 h 34"/>
                    <a:gd name="T62" fmla="*/ 9 w 20"/>
                    <a:gd name="T63" fmla="*/ 6 h 34"/>
                    <a:gd name="T64" fmla="*/ 9 w 20"/>
                    <a:gd name="T65" fmla="*/ 4 h 34"/>
                    <a:gd name="T66" fmla="*/ 5 w 20"/>
                    <a:gd name="T67" fmla="*/ 5 h 34"/>
                    <a:gd name="T68" fmla="*/ 5 w 20"/>
                    <a:gd name="T69" fmla="*/ 4 h 34"/>
                    <a:gd name="T70" fmla="*/ 6 w 20"/>
                    <a:gd name="T71" fmla="*/ 2 h 34"/>
                    <a:gd name="T72" fmla="*/ 6 w 20"/>
                    <a:gd name="T73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34">
                      <a:moveTo>
                        <a:pt x="6" y="0"/>
                      </a:moveTo>
                      <a:cubicBezTo>
                        <a:pt x="3" y="0"/>
                        <a:pt x="2" y="1"/>
                        <a:pt x="1" y="3"/>
                      </a:cubicBezTo>
                      <a:cubicBezTo>
                        <a:pt x="1" y="4"/>
                        <a:pt x="1" y="3"/>
                        <a:pt x="0" y="6"/>
                      </a:cubicBezTo>
                      <a:cubicBezTo>
                        <a:pt x="0" y="9"/>
                        <a:pt x="0" y="10"/>
                        <a:pt x="1" y="12"/>
                      </a:cubicBezTo>
                      <a:cubicBezTo>
                        <a:pt x="2" y="14"/>
                        <a:pt x="1" y="16"/>
                        <a:pt x="3" y="16"/>
                      </a:cubicBezTo>
                      <a:cubicBezTo>
                        <a:pt x="3" y="16"/>
                        <a:pt x="3" y="16"/>
                        <a:pt x="3" y="16"/>
                      </a:cubicBezTo>
                      <a:cubicBezTo>
                        <a:pt x="3" y="16"/>
                        <a:pt x="4" y="16"/>
                        <a:pt x="4" y="16"/>
                      </a:cubicBezTo>
                      <a:cubicBezTo>
                        <a:pt x="4" y="16"/>
                        <a:pt x="5" y="16"/>
                        <a:pt x="5" y="16"/>
                      </a:cubicBezTo>
                      <a:cubicBezTo>
                        <a:pt x="5" y="16"/>
                        <a:pt x="6" y="16"/>
                        <a:pt x="6" y="17"/>
                      </a:cubicBezTo>
                      <a:cubicBezTo>
                        <a:pt x="7" y="18"/>
                        <a:pt x="9" y="19"/>
                        <a:pt x="7" y="20"/>
                      </a:cubicBezTo>
                      <a:cubicBezTo>
                        <a:pt x="6" y="22"/>
                        <a:pt x="4" y="21"/>
                        <a:pt x="4" y="22"/>
                      </a:cubicBezTo>
                      <a:cubicBezTo>
                        <a:pt x="4" y="23"/>
                        <a:pt x="5" y="25"/>
                        <a:pt x="3" y="26"/>
                      </a:cubicBezTo>
                      <a:cubicBezTo>
                        <a:pt x="1" y="28"/>
                        <a:pt x="4" y="29"/>
                        <a:pt x="4" y="29"/>
                      </a:cubicBezTo>
                      <a:cubicBezTo>
                        <a:pt x="4" y="29"/>
                        <a:pt x="3" y="29"/>
                        <a:pt x="2" y="30"/>
                      </a:cubicBezTo>
                      <a:cubicBezTo>
                        <a:pt x="2" y="31"/>
                        <a:pt x="0" y="33"/>
                        <a:pt x="1" y="34"/>
                      </a:cubicBezTo>
                      <a:cubicBezTo>
                        <a:pt x="1" y="34"/>
                        <a:pt x="1" y="34"/>
                        <a:pt x="2" y="34"/>
                      </a:cubicBezTo>
                      <a:cubicBezTo>
                        <a:pt x="2" y="34"/>
                        <a:pt x="2" y="34"/>
                        <a:pt x="4" y="34"/>
                      </a:cubicBezTo>
                      <a:cubicBezTo>
                        <a:pt x="5" y="33"/>
                        <a:pt x="5" y="33"/>
                        <a:pt x="8" y="32"/>
                      </a:cubicBezTo>
                      <a:cubicBezTo>
                        <a:pt x="11" y="31"/>
                        <a:pt x="13" y="31"/>
                        <a:pt x="14" y="31"/>
                      </a:cubicBezTo>
                      <a:cubicBezTo>
                        <a:pt x="14" y="31"/>
                        <a:pt x="14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6" y="31"/>
                        <a:pt x="17" y="31"/>
                        <a:pt x="17" y="29"/>
                      </a:cubicBezTo>
                      <a:cubicBezTo>
                        <a:pt x="17" y="28"/>
                        <a:pt x="17" y="27"/>
                        <a:pt x="18" y="26"/>
                      </a:cubicBezTo>
                      <a:cubicBezTo>
                        <a:pt x="19" y="26"/>
                        <a:pt x="20" y="24"/>
                        <a:pt x="18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5" y="22"/>
                        <a:pt x="16" y="20"/>
                        <a:pt x="15" y="19"/>
                      </a:cubicBezTo>
                      <a:cubicBezTo>
                        <a:pt x="13" y="18"/>
                        <a:pt x="13" y="18"/>
                        <a:pt x="11" y="15"/>
                      </a:cubicBezTo>
                      <a:cubicBezTo>
                        <a:pt x="10" y="13"/>
                        <a:pt x="9" y="14"/>
                        <a:pt x="9" y="11"/>
                      </a:cubicBezTo>
                      <a:cubicBezTo>
                        <a:pt x="8" y="8"/>
                        <a:pt x="8" y="7"/>
                        <a:pt x="9" y="6"/>
                      </a:cubicBezTo>
                      <a:cubicBezTo>
                        <a:pt x="10" y="6"/>
                        <a:pt x="10" y="4"/>
                        <a:pt x="9" y="4"/>
                      </a:cubicBezTo>
                      <a:cubicBezTo>
                        <a:pt x="8" y="4"/>
                        <a:pt x="6" y="5"/>
                        <a:pt x="5" y="5"/>
                      </a:cubicBezTo>
                      <a:cubicBezTo>
                        <a:pt x="5" y="5"/>
                        <a:pt x="5" y="4"/>
                        <a:pt x="5" y="4"/>
                      </a:cubicBezTo>
                      <a:cubicBezTo>
                        <a:pt x="5" y="4"/>
                        <a:pt x="6" y="3"/>
                        <a:pt x="6" y="2"/>
                      </a:cubicBezTo>
                      <a:cubicBezTo>
                        <a:pt x="7" y="2"/>
                        <a:pt x="8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4" name="Freeform 51"/>
                <p:cNvSpPr>
                  <a:spLocks/>
                </p:cNvSpPr>
                <p:nvPr/>
              </p:nvSpPr>
              <p:spPr bwMode="auto">
                <a:xfrm>
                  <a:off x="3761565" y="3806825"/>
                  <a:ext cx="47625" cy="55563"/>
                </a:xfrm>
                <a:custGeom>
                  <a:avLst/>
                  <a:gdLst>
                    <a:gd name="T0" fmla="*/ 9 w 13"/>
                    <a:gd name="T1" fmla="*/ 0 h 15"/>
                    <a:gd name="T2" fmla="*/ 8 w 13"/>
                    <a:gd name="T3" fmla="*/ 1 h 15"/>
                    <a:gd name="T4" fmla="*/ 5 w 13"/>
                    <a:gd name="T5" fmla="*/ 4 h 15"/>
                    <a:gd name="T6" fmla="*/ 3 w 13"/>
                    <a:gd name="T7" fmla="*/ 5 h 15"/>
                    <a:gd name="T8" fmla="*/ 3 w 13"/>
                    <a:gd name="T9" fmla="*/ 9 h 15"/>
                    <a:gd name="T10" fmla="*/ 4 w 13"/>
                    <a:gd name="T11" fmla="*/ 11 h 15"/>
                    <a:gd name="T12" fmla="*/ 2 w 13"/>
                    <a:gd name="T13" fmla="*/ 13 h 15"/>
                    <a:gd name="T14" fmla="*/ 3 w 13"/>
                    <a:gd name="T15" fmla="*/ 15 h 15"/>
                    <a:gd name="T16" fmla="*/ 5 w 13"/>
                    <a:gd name="T17" fmla="*/ 15 h 15"/>
                    <a:gd name="T18" fmla="*/ 10 w 13"/>
                    <a:gd name="T19" fmla="*/ 8 h 15"/>
                    <a:gd name="T20" fmla="*/ 11 w 13"/>
                    <a:gd name="T21" fmla="*/ 5 h 15"/>
                    <a:gd name="T22" fmla="*/ 11 w 13"/>
                    <a:gd name="T23" fmla="*/ 1 h 15"/>
                    <a:gd name="T24" fmla="*/ 9 w 13"/>
                    <a:gd name="T2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" h="15">
                      <a:moveTo>
                        <a:pt x="9" y="0"/>
                      </a:moveTo>
                      <a:cubicBezTo>
                        <a:pt x="9" y="0"/>
                        <a:pt x="8" y="0"/>
                        <a:pt x="8" y="1"/>
                      </a:cubicBezTo>
                      <a:cubicBezTo>
                        <a:pt x="6" y="2"/>
                        <a:pt x="7" y="4"/>
                        <a:pt x="5" y="4"/>
                      </a:cubicBezTo>
                      <a:cubicBezTo>
                        <a:pt x="4" y="4"/>
                        <a:pt x="4" y="4"/>
                        <a:pt x="3" y="5"/>
                      </a:cubicBezTo>
                      <a:cubicBezTo>
                        <a:pt x="2" y="6"/>
                        <a:pt x="2" y="8"/>
                        <a:pt x="3" y="9"/>
                      </a:cubicBezTo>
                      <a:cubicBezTo>
                        <a:pt x="4" y="9"/>
                        <a:pt x="5" y="11"/>
                        <a:pt x="4" y="11"/>
                      </a:cubicBezTo>
                      <a:cubicBezTo>
                        <a:pt x="3" y="12"/>
                        <a:pt x="0" y="12"/>
                        <a:pt x="2" y="13"/>
                      </a:cubicBezTo>
                      <a:cubicBezTo>
                        <a:pt x="3" y="14"/>
                        <a:pt x="2" y="15"/>
                        <a:pt x="3" y="15"/>
                      </a:cubicBezTo>
                      <a:cubicBezTo>
                        <a:pt x="4" y="15"/>
                        <a:pt x="4" y="15"/>
                        <a:pt x="5" y="15"/>
                      </a:cubicBezTo>
                      <a:cubicBezTo>
                        <a:pt x="7" y="14"/>
                        <a:pt x="11" y="12"/>
                        <a:pt x="10" y="8"/>
                      </a:cubicBezTo>
                      <a:cubicBezTo>
                        <a:pt x="10" y="7"/>
                        <a:pt x="9" y="6"/>
                        <a:pt x="11" y="5"/>
                      </a:cubicBezTo>
                      <a:cubicBezTo>
                        <a:pt x="13" y="4"/>
                        <a:pt x="12" y="2"/>
                        <a:pt x="11" y="1"/>
                      </a:cubicBezTo>
                      <a:cubicBezTo>
                        <a:pt x="11" y="1"/>
                        <a:pt x="10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5" name="Freeform 52"/>
                <p:cNvSpPr>
                  <a:spLocks/>
                </p:cNvSpPr>
                <p:nvPr/>
              </p:nvSpPr>
              <p:spPr bwMode="auto">
                <a:xfrm>
                  <a:off x="3838848" y="3372360"/>
                  <a:ext cx="1720850" cy="1011238"/>
                </a:xfrm>
                <a:custGeom>
                  <a:avLst/>
                  <a:gdLst>
                    <a:gd name="T0" fmla="*/ 217 w 457"/>
                    <a:gd name="T1" fmla="*/ 16 h 268"/>
                    <a:gd name="T2" fmla="*/ 196 w 457"/>
                    <a:gd name="T3" fmla="*/ 27 h 268"/>
                    <a:gd name="T4" fmla="*/ 189 w 457"/>
                    <a:gd name="T5" fmla="*/ 43 h 268"/>
                    <a:gd name="T6" fmla="*/ 170 w 457"/>
                    <a:gd name="T7" fmla="*/ 39 h 268"/>
                    <a:gd name="T8" fmla="*/ 141 w 457"/>
                    <a:gd name="T9" fmla="*/ 40 h 268"/>
                    <a:gd name="T10" fmla="*/ 106 w 457"/>
                    <a:gd name="T11" fmla="*/ 59 h 268"/>
                    <a:gd name="T12" fmla="*/ 88 w 457"/>
                    <a:gd name="T13" fmla="*/ 30 h 268"/>
                    <a:gd name="T14" fmla="*/ 47 w 457"/>
                    <a:gd name="T15" fmla="*/ 79 h 268"/>
                    <a:gd name="T16" fmla="*/ 62 w 457"/>
                    <a:gd name="T17" fmla="*/ 71 h 268"/>
                    <a:gd name="T18" fmla="*/ 87 w 457"/>
                    <a:gd name="T19" fmla="*/ 74 h 268"/>
                    <a:gd name="T20" fmla="*/ 74 w 457"/>
                    <a:gd name="T21" fmla="*/ 83 h 268"/>
                    <a:gd name="T22" fmla="*/ 61 w 457"/>
                    <a:gd name="T23" fmla="*/ 99 h 268"/>
                    <a:gd name="T24" fmla="*/ 46 w 457"/>
                    <a:gd name="T25" fmla="*/ 91 h 268"/>
                    <a:gd name="T26" fmla="*/ 35 w 457"/>
                    <a:gd name="T27" fmla="*/ 104 h 268"/>
                    <a:gd name="T28" fmla="*/ 18 w 457"/>
                    <a:gd name="T29" fmla="*/ 120 h 268"/>
                    <a:gd name="T30" fmla="*/ 19 w 457"/>
                    <a:gd name="T31" fmla="*/ 138 h 268"/>
                    <a:gd name="T32" fmla="*/ 1 w 457"/>
                    <a:gd name="T33" fmla="*/ 152 h 268"/>
                    <a:gd name="T34" fmla="*/ 15 w 457"/>
                    <a:gd name="T35" fmla="*/ 162 h 268"/>
                    <a:gd name="T36" fmla="*/ 35 w 457"/>
                    <a:gd name="T37" fmla="*/ 139 h 268"/>
                    <a:gd name="T38" fmla="*/ 54 w 457"/>
                    <a:gd name="T39" fmla="*/ 148 h 268"/>
                    <a:gd name="T40" fmla="*/ 62 w 457"/>
                    <a:gd name="T41" fmla="*/ 150 h 268"/>
                    <a:gd name="T42" fmla="*/ 52 w 457"/>
                    <a:gd name="T43" fmla="*/ 132 h 268"/>
                    <a:gd name="T44" fmla="*/ 68 w 457"/>
                    <a:gd name="T45" fmla="*/ 147 h 268"/>
                    <a:gd name="T46" fmla="*/ 77 w 457"/>
                    <a:gd name="T47" fmla="*/ 150 h 268"/>
                    <a:gd name="T48" fmla="*/ 88 w 457"/>
                    <a:gd name="T49" fmla="*/ 139 h 268"/>
                    <a:gd name="T50" fmla="*/ 104 w 457"/>
                    <a:gd name="T51" fmla="*/ 131 h 268"/>
                    <a:gd name="T52" fmla="*/ 96 w 457"/>
                    <a:gd name="T53" fmla="*/ 145 h 268"/>
                    <a:gd name="T54" fmla="*/ 100 w 457"/>
                    <a:gd name="T55" fmla="*/ 163 h 268"/>
                    <a:gd name="T56" fmla="*/ 112 w 457"/>
                    <a:gd name="T57" fmla="*/ 205 h 268"/>
                    <a:gd name="T58" fmla="*/ 159 w 457"/>
                    <a:gd name="T59" fmla="*/ 211 h 268"/>
                    <a:gd name="T60" fmla="*/ 134 w 457"/>
                    <a:gd name="T61" fmla="*/ 188 h 268"/>
                    <a:gd name="T62" fmla="*/ 158 w 457"/>
                    <a:gd name="T63" fmla="*/ 198 h 268"/>
                    <a:gd name="T64" fmla="*/ 174 w 457"/>
                    <a:gd name="T65" fmla="*/ 199 h 268"/>
                    <a:gd name="T66" fmla="*/ 191 w 457"/>
                    <a:gd name="T67" fmla="*/ 228 h 268"/>
                    <a:gd name="T68" fmla="*/ 221 w 457"/>
                    <a:gd name="T69" fmla="*/ 212 h 268"/>
                    <a:gd name="T70" fmla="*/ 234 w 457"/>
                    <a:gd name="T71" fmla="*/ 214 h 268"/>
                    <a:gd name="T72" fmla="*/ 246 w 457"/>
                    <a:gd name="T73" fmla="*/ 233 h 268"/>
                    <a:gd name="T74" fmla="*/ 250 w 457"/>
                    <a:gd name="T75" fmla="*/ 233 h 268"/>
                    <a:gd name="T76" fmla="*/ 263 w 457"/>
                    <a:gd name="T77" fmla="*/ 217 h 268"/>
                    <a:gd name="T78" fmla="*/ 270 w 457"/>
                    <a:gd name="T79" fmla="*/ 215 h 268"/>
                    <a:gd name="T80" fmla="*/ 282 w 457"/>
                    <a:gd name="T81" fmla="*/ 206 h 268"/>
                    <a:gd name="T82" fmla="*/ 294 w 457"/>
                    <a:gd name="T83" fmla="*/ 158 h 268"/>
                    <a:gd name="T84" fmla="*/ 311 w 457"/>
                    <a:gd name="T85" fmla="*/ 167 h 268"/>
                    <a:gd name="T86" fmla="*/ 330 w 457"/>
                    <a:gd name="T87" fmla="*/ 138 h 268"/>
                    <a:gd name="T88" fmla="*/ 350 w 457"/>
                    <a:gd name="T89" fmla="*/ 78 h 268"/>
                    <a:gd name="T90" fmla="*/ 374 w 457"/>
                    <a:gd name="T91" fmla="*/ 81 h 268"/>
                    <a:gd name="T92" fmla="*/ 388 w 457"/>
                    <a:gd name="T93" fmla="*/ 70 h 268"/>
                    <a:gd name="T94" fmla="*/ 380 w 457"/>
                    <a:gd name="T95" fmla="*/ 111 h 268"/>
                    <a:gd name="T96" fmla="*/ 407 w 457"/>
                    <a:gd name="T97" fmla="*/ 74 h 268"/>
                    <a:gd name="T98" fmla="*/ 430 w 457"/>
                    <a:gd name="T99" fmla="*/ 57 h 268"/>
                    <a:gd name="T100" fmla="*/ 453 w 457"/>
                    <a:gd name="T101" fmla="*/ 53 h 268"/>
                    <a:gd name="T102" fmla="*/ 414 w 457"/>
                    <a:gd name="T103" fmla="*/ 35 h 268"/>
                    <a:gd name="T104" fmla="*/ 380 w 457"/>
                    <a:gd name="T105" fmla="*/ 29 h 268"/>
                    <a:gd name="T106" fmla="*/ 341 w 457"/>
                    <a:gd name="T107" fmla="*/ 24 h 268"/>
                    <a:gd name="T108" fmla="*/ 324 w 457"/>
                    <a:gd name="T109" fmla="*/ 29 h 268"/>
                    <a:gd name="T110" fmla="*/ 288 w 457"/>
                    <a:gd name="T111" fmla="*/ 20 h 268"/>
                    <a:gd name="T112" fmla="*/ 266 w 457"/>
                    <a:gd name="T113" fmla="*/ 3 h 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57" h="268">
                      <a:moveTo>
                        <a:pt x="262" y="0"/>
                      </a:moveTo>
                      <a:cubicBezTo>
                        <a:pt x="259" y="0"/>
                        <a:pt x="257" y="0"/>
                        <a:pt x="256" y="2"/>
                      </a:cubicBezTo>
                      <a:cubicBezTo>
                        <a:pt x="254" y="4"/>
                        <a:pt x="254" y="3"/>
                        <a:pt x="251" y="4"/>
                      </a:cubicBezTo>
                      <a:cubicBezTo>
                        <a:pt x="249" y="4"/>
                        <a:pt x="250" y="7"/>
                        <a:pt x="247" y="7"/>
                      </a:cubicBezTo>
                      <a:cubicBezTo>
                        <a:pt x="247" y="7"/>
                        <a:pt x="247" y="7"/>
                        <a:pt x="247" y="7"/>
                      </a:cubicBezTo>
                      <a:cubicBezTo>
                        <a:pt x="244" y="7"/>
                        <a:pt x="242" y="6"/>
                        <a:pt x="240" y="6"/>
                      </a:cubicBezTo>
                      <a:cubicBezTo>
                        <a:pt x="239" y="6"/>
                        <a:pt x="239" y="6"/>
                        <a:pt x="238" y="7"/>
                      </a:cubicBezTo>
                      <a:cubicBezTo>
                        <a:pt x="235" y="8"/>
                        <a:pt x="231" y="8"/>
                        <a:pt x="227" y="10"/>
                      </a:cubicBezTo>
                      <a:cubicBezTo>
                        <a:pt x="222" y="11"/>
                        <a:pt x="215" y="14"/>
                        <a:pt x="217" y="16"/>
                      </a:cubicBezTo>
                      <a:cubicBezTo>
                        <a:pt x="219" y="18"/>
                        <a:pt x="216" y="18"/>
                        <a:pt x="213" y="18"/>
                      </a:cubicBezTo>
                      <a:cubicBezTo>
                        <a:pt x="211" y="18"/>
                        <a:pt x="208" y="18"/>
                        <a:pt x="208" y="20"/>
                      </a:cubicBezTo>
                      <a:cubicBezTo>
                        <a:pt x="208" y="21"/>
                        <a:pt x="211" y="23"/>
                        <a:pt x="209" y="25"/>
                      </a:cubicBezTo>
                      <a:cubicBezTo>
                        <a:pt x="209" y="25"/>
                        <a:pt x="209" y="25"/>
                        <a:pt x="208" y="25"/>
                      </a:cubicBezTo>
                      <a:cubicBezTo>
                        <a:pt x="208" y="25"/>
                        <a:pt x="206" y="24"/>
                        <a:pt x="205" y="23"/>
                      </a:cubicBezTo>
                      <a:cubicBezTo>
                        <a:pt x="204" y="22"/>
                        <a:pt x="203" y="21"/>
                        <a:pt x="202" y="21"/>
                      </a:cubicBezTo>
                      <a:cubicBezTo>
                        <a:pt x="201" y="21"/>
                        <a:pt x="201" y="21"/>
                        <a:pt x="201" y="21"/>
                      </a:cubicBezTo>
                      <a:cubicBezTo>
                        <a:pt x="199" y="22"/>
                        <a:pt x="198" y="24"/>
                        <a:pt x="197" y="26"/>
                      </a:cubicBezTo>
                      <a:cubicBezTo>
                        <a:pt x="197" y="26"/>
                        <a:pt x="197" y="27"/>
                        <a:pt x="196" y="27"/>
                      </a:cubicBezTo>
                      <a:cubicBezTo>
                        <a:pt x="195" y="27"/>
                        <a:pt x="194" y="26"/>
                        <a:pt x="195" y="24"/>
                      </a:cubicBezTo>
                      <a:cubicBezTo>
                        <a:pt x="195" y="22"/>
                        <a:pt x="194" y="21"/>
                        <a:pt x="193" y="21"/>
                      </a:cubicBezTo>
                      <a:cubicBezTo>
                        <a:pt x="193" y="21"/>
                        <a:pt x="192" y="21"/>
                        <a:pt x="192" y="22"/>
                      </a:cubicBezTo>
                      <a:cubicBezTo>
                        <a:pt x="191" y="25"/>
                        <a:pt x="191" y="33"/>
                        <a:pt x="192" y="35"/>
                      </a:cubicBezTo>
                      <a:cubicBezTo>
                        <a:pt x="193" y="38"/>
                        <a:pt x="194" y="45"/>
                        <a:pt x="192" y="48"/>
                      </a:cubicBezTo>
                      <a:cubicBezTo>
                        <a:pt x="191" y="50"/>
                        <a:pt x="189" y="52"/>
                        <a:pt x="186" y="52"/>
                      </a:cubicBezTo>
                      <a:cubicBezTo>
                        <a:pt x="185" y="52"/>
                        <a:pt x="185" y="52"/>
                        <a:pt x="184" y="52"/>
                      </a:cubicBezTo>
                      <a:cubicBezTo>
                        <a:pt x="182" y="52"/>
                        <a:pt x="182" y="51"/>
                        <a:pt x="184" y="50"/>
                      </a:cubicBezTo>
                      <a:cubicBezTo>
                        <a:pt x="187" y="49"/>
                        <a:pt x="189" y="47"/>
                        <a:pt x="189" y="43"/>
                      </a:cubicBezTo>
                      <a:cubicBezTo>
                        <a:pt x="189" y="40"/>
                        <a:pt x="189" y="32"/>
                        <a:pt x="188" y="32"/>
                      </a:cubicBezTo>
                      <a:cubicBezTo>
                        <a:pt x="187" y="31"/>
                        <a:pt x="187" y="28"/>
                        <a:pt x="188" y="26"/>
                      </a:cubicBezTo>
                      <a:cubicBezTo>
                        <a:pt x="189" y="24"/>
                        <a:pt x="189" y="23"/>
                        <a:pt x="187" y="23"/>
                      </a:cubicBezTo>
                      <a:cubicBezTo>
                        <a:pt x="186" y="23"/>
                        <a:pt x="186" y="23"/>
                        <a:pt x="186" y="23"/>
                      </a:cubicBezTo>
                      <a:cubicBezTo>
                        <a:pt x="183" y="23"/>
                        <a:pt x="181" y="23"/>
                        <a:pt x="179" y="26"/>
                      </a:cubicBezTo>
                      <a:cubicBezTo>
                        <a:pt x="178" y="30"/>
                        <a:pt x="174" y="32"/>
                        <a:pt x="177" y="36"/>
                      </a:cubicBezTo>
                      <a:cubicBezTo>
                        <a:pt x="179" y="40"/>
                        <a:pt x="181" y="42"/>
                        <a:pt x="180" y="43"/>
                      </a:cubicBezTo>
                      <a:cubicBezTo>
                        <a:pt x="180" y="43"/>
                        <a:pt x="180" y="43"/>
                        <a:pt x="179" y="43"/>
                      </a:cubicBezTo>
                      <a:cubicBezTo>
                        <a:pt x="178" y="43"/>
                        <a:pt x="172" y="40"/>
                        <a:pt x="170" y="39"/>
                      </a:cubicBezTo>
                      <a:cubicBezTo>
                        <a:pt x="169" y="37"/>
                        <a:pt x="165" y="37"/>
                        <a:pt x="163" y="36"/>
                      </a:cubicBezTo>
                      <a:cubicBezTo>
                        <a:pt x="163" y="36"/>
                        <a:pt x="162" y="36"/>
                        <a:pt x="162" y="36"/>
                      </a:cubicBezTo>
                      <a:cubicBezTo>
                        <a:pt x="160" y="36"/>
                        <a:pt x="160" y="37"/>
                        <a:pt x="161" y="38"/>
                      </a:cubicBezTo>
                      <a:cubicBezTo>
                        <a:pt x="163" y="40"/>
                        <a:pt x="160" y="40"/>
                        <a:pt x="159" y="40"/>
                      </a:cubicBezTo>
                      <a:cubicBezTo>
                        <a:pt x="157" y="40"/>
                        <a:pt x="151" y="41"/>
                        <a:pt x="150" y="41"/>
                      </a:cubicBezTo>
                      <a:cubicBezTo>
                        <a:pt x="149" y="41"/>
                        <a:pt x="148" y="42"/>
                        <a:pt x="148" y="42"/>
                      </a:cubicBezTo>
                      <a:cubicBezTo>
                        <a:pt x="147" y="42"/>
                        <a:pt x="147" y="41"/>
                        <a:pt x="147" y="41"/>
                      </a:cubicBezTo>
                      <a:cubicBezTo>
                        <a:pt x="147" y="40"/>
                        <a:pt x="146" y="39"/>
                        <a:pt x="144" y="39"/>
                      </a:cubicBezTo>
                      <a:cubicBezTo>
                        <a:pt x="144" y="39"/>
                        <a:pt x="142" y="39"/>
                        <a:pt x="141" y="40"/>
                      </a:cubicBezTo>
                      <a:cubicBezTo>
                        <a:pt x="137" y="43"/>
                        <a:pt x="133" y="46"/>
                        <a:pt x="133" y="46"/>
                      </a:cubicBezTo>
                      <a:cubicBezTo>
                        <a:pt x="133" y="47"/>
                        <a:pt x="132" y="47"/>
                        <a:pt x="131" y="47"/>
                      </a:cubicBezTo>
                      <a:cubicBezTo>
                        <a:pt x="130" y="47"/>
                        <a:pt x="129" y="47"/>
                        <a:pt x="129" y="46"/>
                      </a:cubicBezTo>
                      <a:cubicBezTo>
                        <a:pt x="130" y="44"/>
                        <a:pt x="127" y="41"/>
                        <a:pt x="126" y="41"/>
                      </a:cubicBezTo>
                      <a:cubicBezTo>
                        <a:pt x="126" y="41"/>
                        <a:pt x="126" y="41"/>
                        <a:pt x="126" y="41"/>
                      </a:cubicBezTo>
                      <a:cubicBezTo>
                        <a:pt x="124" y="42"/>
                        <a:pt x="122" y="44"/>
                        <a:pt x="124" y="45"/>
                      </a:cubicBezTo>
                      <a:cubicBezTo>
                        <a:pt x="125" y="46"/>
                        <a:pt x="124" y="49"/>
                        <a:pt x="122" y="49"/>
                      </a:cubicBezTo>
                      <a:cubicBezTo>
                        <a:pt x="120" y="50"/>
                        <a:pt x="117" y="52"/>
                        <a:pt x="116" y="53"/>
                      </a:cubicBezTo>
                      <a:cubicBezTo>
                        <a:pt x="115" y="54"/>
                        <a:pt x="110" y="59"/>
                        <a:pt x="106" y="59"/>
                      </a:cubicBezTo>
                      <a:cubicBezTo>
                        <a:pt x="106" y="59"/>
                        <a:pt x="106" y="59"/>
                        <a:pt x="105" y="59"/>
                      </a:cubicBezTo>
                      <a:cubicBezTo>
                        <a:pt x="101" y="58"/>
                        <a:pt x="104" y="53"/>
                        <a:pt x="102" y="52"/>
                      </a:cubicBezTo>
                      <a:cubicBezTo>
                        <a:pt x="100" y="50"/>
                        <a:pt x="101" y="50"/>
                        <a:pt x="103" y="50"/>
                      </a:cubicBezTo>
                      <a:cubicBezTo>
                        <a:pt x="104" y="50"/>
                        <a:pt x="104" y="50"/>
                        <a:pt x="105" y="50"/>
                      </a:cubicBezTo>
                      <a:cubicBezTo>
                        <a:pt x="107" y="51"/>
                        <a:pt x="108" y="52"/>
                        <a:pt x="110" y="52"/>
                      </a:cubicBezTo>
                      <a:cubicBezTo>
                        <a:pt x="111" y="52"/>
                        <a:pt x="113" y="51"/>
                        <a:pt x="114" y="50"/>
                      </a:cubicBezTo>
                      <a:cubicBezTo>
                        <a:pt x="119" y="47"/>
                        <a:pt x="115" y="44"/>
                        <a:pt x="113" y="43"/>
                      </a:cubicBezTo>
                      <a:cubicBezTo>
                        <a:pt x="110" y="42"/>
                        <a:pt x="99" y="37"/>
                        <a:pt x="97" y="37"/>
                      </a:cubicBezTo>
                      <a:cubicBezTo>
                        <a:pt x="95" y="36"/>
                        <a:pt x="95" y="30"/>
                        <a:pt x="88" y="30"/>
                      </a:cubicBezTo>
                      <a:cubicBezTo>
                        <a:pt x="87" y="30"/>
                        <a:pt x="87" y="30"/>
                        <a:pt x="87" y="30"/>
                      </a:cubicBezTo>
                      <a:cubicBezTo>
                        <a:pt x="78" y="31"/>
                        <a:pt x="69" y="31"/>
                        <a:pt x="63" y="39"/>
                      </a:cubicBezTo>
                      <a:cubicBezTo>
                        <a:pt x="56" y="46"/>
                        <a:pt x="51" y="53"/>
                        <a:pt x="49" y="56"/>
                      </a:cubicBezTo>
                      <a:cubicBezTo>
                        <a:pt x="47" y="59"/>
                        <a:pt x="48" y="63"/>
                        <a:pt x="42" y="65"/>
                      </a:cubicBezTo>
                      <a:cubicBezTo>
                        <a:pt x="35" y="67"/>
                        <a:pt x="35" y="71"/>
                        <a:pt x="35" y="75"/>
                      </a:cubicBezTo>
                      <a:cubicBezTo>
                        <a:pt x="35" y="80"/>
                        <a:pt x="34" y="85"/>
                        <a:pt x="38" y="85"/>
                      </a:cubicBezTo>
                      <a:cubicBezTo>
                        <a:pt x="38" y="85"/>
                        <a:pt x="38" y="85"/>
                        <a:pt x="39" y="85"/>
                      </a:cubicBezTo>
                      <a:cubicBezTo>
                        <a:pt x="43" y="85"/>
                        <a:pt x="46" y="82"/>
                        <a:pt x="46" y="80"/>
                      </a:cubicBezTo>
                      <a:cubicBezTo>
                        <a:pt x="47" y="80"/>
                        <a:pt x="47" y="79"/>
                        <a:pt x="47" y="79"/>
                      </a:cubicBezTo>
                      <a:cubicBezTo>
                        <a:pt x="48" y="79"/>
                        <a:pt x="49" y="82"/>
                        <a:pt x="49" y="84"/>
                      </a:cubicBezTo>
                      <a:cubicBezTo>
                        <a:pt x="49" y="86"/>
                        <a:pt x="51" y="90"/>
                        <a:pt x="51" y="91"/>
                      </a:cubicBezTo>
                      <a:cubicBezTo>
                        <a:pt x="51" y="93"/>
                        <a:pt x="52" y="97"/>
                        <a:pt x="53" y="97"/>
                      </a:cubicBezTo>
                      <a:cubicBezTo>
                        <a:pt x="53" y="97"/>
                        <a:pt x="54" y="97"/>
                        <a:pt x="54" y="96"/>
                      </a:cubicBezTo>
                      <a:cubicBezTo>
                        <a:pt x="55" y="96"/>
                        <a:pt x="56" y="94"/>
                        <a:pt x="58" y="92"/>
                      </a:cubicBezTo>
                      <a:cubicBezTo>
                        <a:pt x="60" y="90"/>
                        <a:pt x="62" y="90"/>
                        <a:pt x="62" y="86"/>
                      </a:cubicBezTo>
                      <a:cubicBezTo>
                        <a:pt x="61" y="82"/>
                        <a:pt x="62" y="82"/>
                        <a:pt x="63" y="81"/>
                      </a:cubicBezTo>
                      <a:cubicBezTo>
                        <a:pt x="64" y="81"/>
                        <a:pt x="68" y="78"/>
                        <a:pt x="65" y="76"/>
                      </a:cubicBezTo>
                      <a:cubicBezTo>
                        <a:pt x="63" y="74"/>
                        <a:pt x="62" y="72"/>
                        <a:pt x="62" y="71"/>
                      </a:cubicBezTo>
                      <a:cubicBezTo>
                        <a:pt x="62" y="70"/>
                        <a:pt x="61" y="67"/>
                        <a:pt x="64" y="66"/>
                      </a:cubicBezTo>
                      <a:cubicBezTo>
                        <a:pt x="68" y="64"/>
                        <a:pt x="70" y="60"/>
                        <a:pt x="71" y="58"/>
                      </a:cubicBezTo>
                      <a:cubicBezTo>
                        <a:pt x="72" y="56"/>
                        <a:pt x="74" y="54"/>
                        <a:pt x="77" y="54"/>
                      </a:cubicBezTo>
                      <a:cubicBezTo>
                        <a:pt x="79" y="54"/>
                        <a:pt x="83" y="55"/>
                        <a:pt x="80" y="57"/>
                      </a:cubicBezTo>
                      <a:cubicBezTo>
                        <a:pt x="77" y="60"/>
                        <a:pt x="70" y="66"/>
                        <a:pt x="71" y="71"/>
                      </a:cubicBezTo>
                      <a:cubicBezTo>
                        <a:pt x="72" y="75"/>
                        <a:pt x="72" y="79"/>
                        <a:pt x="74" y="79"/>
                      </a:cubicBezTo>
                      <a:cubicBezTo>
                        <a:pt x="74" y="79"/>
                        <a:pt x="75" y="78"/>
                        <a:pt x="76" y="78"/>
                      </a:cubicBezTo>
                      <a:cubicBezTo>
                        <a:pt x="80" y="75"/>
                        <a:pt x="83" y="75"/>
                        <a:pt x="86" y="74"/>
                      </a:cubicBezTo>
                      <a:cubicBezTo>
                        <a:pt x="86" y="74"/>
                        <a:pt x="87" y="74"/>
                        <a:pt x="87" y="74"/>
                      </a:cubicBezTo>
                      <a:cubicBezTo>
                        <a:pt x="89" y="74"/>
                        <a:pt x="91" y="76"/>
                        <a:pt x="91" y="76"/>
                      </a:cubicBezTo>
                      <a:cubicBezTo>
                        <a:pt x="91" y="77"/>
                        <a:pt x="88" y="79"/>
                        <a:pt x="85" y="79"/>
                      </a:cubicBezTo>
                      <a:cubicBezTo>
                        <a:pt x="84" y="79"/>
                        <a:pt x="84" y="79"/>
                        <a:pt x="84" y="79"/>
                      </a:cubicBezTo>
                      <a:cubicBezTo>
                        <a:pt x="82" y="79"/>
                        <a:pt x="81" y="79"/>
                        <a:pt x="79" y="79"/>
                      </a:cubicBezTo>
                      <a:cubicBezTo>
                        <a:pt x="78" y="79"/>
                        <a:pt x="77" y="79"/>
                        <a:pt x="77" y="81"/>
                      </a:cubicBezTo>
                      <a:cubicBezTo>
                        <a:pt x="77" y="83"/>
                        <a:pt x="80" y="83"/>
                        <a:pt x="79" y="86"/>
                      </a:cubicBezTo>
                      <a:cubicBezTo>
                        <a:pt x="78" y="88"/>
                        <a:pt x="77" y="89"/>
                        <a:pt x="76" y="89"/>
                      </a:cubicBezTo>
                      <a:cubicBezTo>
                        <a:pt x="75" y="89"/>
                        <a:pt x="75" y="89"/>
                        <a:pt x="75" y="88"/>
                      </a:cubicBezTo>
                      <a:cubicBezTo>
                        <a:pt x="74" y="86"/>
                        <a:pt x="76" y="83"/>
                        <a:pt x="74" y="83"/>
                      </a:cubicBezTo>
                      <a:cubicBezTo>
                        <a:pt x="74" y="83"/>
                        <a:pt x="74" y="83"/>
                        <a:pt x="74" y="83"/>
                      </a:cubicBezTo>
                      <a:cubicBezTo>
                        <a:pt x="72" y="83"/>
                        <a:pt x="72" y="87"/>
                        <a:pt x="71" y="89"/>
                      </a:cubicBezTo>
                      <a:cubicBezTo>
                        <a:pt x="70" y="91"/>
                        <a:pt x="69" y="93"/>
                        <a:pt x="71" y="94"/>
                      </a:cubicBezTo>
                      <a:cubicBezTo>
                        <a:pt x="72" y="95"/>
                        <a:pt x="70" y="95"/>
                        <a:pt x="69" y="97"/>
                      </a:cubicBezTo>
                      <a:cubicBezTo>
                        <a:pt x="68" y="96"/>
                        <a:pt x="68" y="96"/>
                        <a:pt x="68" y="96"/>
                      </a:cubicBezTo>
                      <a:cubicBezTo>
                        <a:pt x="68" y="98"/>
                        <a:pt x="67" y="99"/>
                        <a:pt x="66" y="99"/>
                      </a:cubicBezTo>
                      <a:cubicBezTo>
                        <a:pt x="65" y="99"/>
                        <a:pt x="65" y="99"/>
                        <a:pt x="65" y="99"/>
                      </a:cubicBezTo>
                      <a:cubicBezTo>
                        <a:pt x="65" y="98"/>
                        <a:pt x="64" y="98"/>
                        <a:pt x="64" y="98"/>
                      </a:cubicBezTo>
                      <a:cubicBezTo>
                        <a:pt x="63" y="98"/>
                        <a:pt x="63" y="99"/>
                        <a:pt x="61" y="99"/>
                      </a:cubicBezTo>
                      <a:cubicBezTo>
                        <a:pt x="59" y="100"/>
                        <a:pt x="57" y="100"/>
                        <a:pt x="56" y="101"/>
                      </a:cubicBezTo>
                      <a:cubicBezTo>
                        <a:pt x="56" y="101"/>
                        <a:pt x="56" y="101"/>
                        <a:pt x="56" y="101"/>
                      </a:cubicBezTo>
                      <a:cubicBezTo>
                        <a:pt x="55" y="101"/>
                        <a:pt x="54" y="100"/>
                        <a:pt x="53" y="100"/>
                      </a:cubicBezTo>
                      <a:cubicBezTo>
                        <a:pt x="53" y="100"/>
                        <a:pt x="52" y="99"/>
                        <a:pt x="52" y="99"/>
                      </a:cubicBezTo>
                      <a:cubicBezTo>
                        <a:pt x="51" y="99"/>
                        <a:pt x="51" y="100"/>
                        <a:pt x="50" y="100"/>
                      </a:cubicBezTo>
                      <a:cubicBezTo>
                        <a:pt x="50" y="101"/>
                        <a:pt x="49" y="101"/>
                        <a:pt x="49" y="101"/>
                      </a:cubicBezTo>
                      <a:cubicBezTo>
                        <a:pt x="49" y="101"/>
                        <a:pt x="49" y="101"/>
                        <a:pt x="48" y="101"/>
                      </a:cubicBezTo>
                      <a:cubicBezTo>
                        <a:pt x="47" y="100"/>
                        <a:pt x="46" y="100"/>
                        <a:pt x="45" y="98"/>
                      </a:cubicBezTo>
                      <a:cubicBezTo>
                        <a:pt x="45" y="96"/>
                        <a:pt x="46" y="92"/>
                        <a:pt x="46" y="91"/>
                      </a:cubicBezTo>
                      <a:cubicBezTo>
                        <a:pt x="46" y="89"/>
                        <a:pt x="47" y="87"/>
                        <a:pt x="47" y="86"/>
                      </a:cubicBezTo>
                      <a:cubicBezTo>
                        <a:pt x="47" y="85"/>
                        <a:pt x="47" y="85"/>
                        <a:pt x="47" y="85"/>
                      </a:cubicBezTo>
                      <a:cubicBezTo>
                        <a:pt x="46" y="85"/>
                        <a:pt x="46" y="86"/>
                        <a:pt x="45" y="86"/>
                      </a:cubicBezTo>
                      <a:cubicBezTo>
                        <a:pt x="44" y="88"/>
                        <a:pt x="40" y="88"/>
                        <a:pt x="41" y="92"/>
                      </a:cubicBezTo>
                      <a:cubicBezTo>
                        <a:pt x="42" y="95"/>
                        <a:pt x="43" y="97"/>
                        <a:pt x="43" y="99"/>
                      </a:cubicBezTo>
                      <a:cubicBezTo>
                        <a:pt x="43" y="101"/>
                        <a:pt x="43" y="103"/>
                        <a:pt x="42" y="103"/>
                      </a:cubicBezTo>
                      <a:cubicBezTo>
                        <a:pt x="42" y="103"/>
                        <a:pt x="42" y="103"/>
                        <a:pt x="42" y="103"/>
                      </a:cubicBezTo>
                      <a:cubicBezTo>
                        <a:pt x="42" y="103"/>
                        <a:pt x="42" y="103"/>
                        <a:pt x="42" y="103"/>
                      </a:cubicBezTo>
                      <a:cubicBezTo>
                        <a:pt x="40" y="103"/>
                        <a:pt x="37" y="104"/>
                        <a:pt x="35" y="104"/>
                      </a:cubicBezTo>
                      <a:cubicBezTo>
                        <a:pt x="34" y="105"/>
                        <a:pt x="33" y="105"/>
                        <a:pt x="33" y="108"/>
                      </a:cubicBezTo>
                      <a:cubicBezTo>
                        <a:pt x="32" y="110"/>
                        <a:pt x="32" y="109"/>
                        <a:pt x="30" y="110"/>
                      </a:cubicBezTo>
                      <a:cubicBezTo>
                        <a:pt x="29" y="110"/>
                        <a:pt x="26" y="111"/>
                        <a:pt x="26" y="113"/>
                      </a:cubicBezTo>
                      <a:cubicBezTo>
                        <a:pt x="25" y="115"/>
                        <a:pt x="24" y="114"/>
                        <a:pt x="23" y="116"/>
                      </a:cubicBezTo>
                      <a:cubicBezTo>
                        <a:pt x="22" y="117"/>
                        <a:pt x="22" y="117"/>
                        <a:pt x="21" y="117"/>
                      </a:cubicBezTo>
                      <a:cubicBezTo>
                        <a:pt x="21" y="117"/>
                        <a:pt x="21" y="117"/>
                        <a:pt x="20" y="117"/>
                      </a:cubicBezTo>
                      <a:cubicBezTo>
                        <a:pt x="20" y="117"/>
                        <a:pt x="20" y="117"/>
                        <a:pt x="20" y="117"/>
                      </a:cubicBezTo>
                      <a:cubicBezTo>
                        <a:pt x="19" y="117"/>
                        <a:pt x="18" y="118"/>
                        <a:pt x="19" y="119"/>
                      </a:cubicBezTo>
                      <a:cubicBezTo>
                        <a:pt x="19" y="120"/>
                        <a:pt x="19" y="120"/>
                        <a:pt x="18" y="120"/>
                      </a:cubicBezTo>
                      <a:cubicBezTo>
                        <a:pt x="18" y="120"/>
                        <a:pt x="18" y="120"/>
                        <a:pt x="18" y="120"/>
                      </a:cubicBezTo>
                      <a:cubicBezTo>
                        <a:pt x="18" y="120"/>
                        <a:pt x="17" y="120"/>
                        <a:pt x="17" y="120"/>
                      </a:cubicBezTo>
                      <a:cubicBezTo>
                        <a:pt x="17" y="120"/>
                        <a:pt x="17" y="120"/>
                        <a:pt x="17" y="120"/>
                      </a:cubicBezTo>
                      <a:cubicBezTo>
                        <a:pt x="15" y="120"/>
                        <a:pt x="13" y="120"/>
                        <a:pt x="12" y="120"/>
                      </a:cubicBezTo>
                      <a:cubicBezTo>
                        <a:pt x="10" y="120"/>
                        <a:pt x="11" y="123"/>
                        <a:pt x="13" y="123"/>
                      </a:cubicBezTo>
                      <a:cubicBezTo>
                        <a:pt x="14" y="124"/>
                        <a:pt x="16" y="125"/>
                        <a:pt x="17" y="127"/>
                      </a:cubicBezTo>
                      <a:cubicBezTo>
                        <a:pt x="17" y="128"/>
                        <a:pt x="18" y="128"/>
                        <a:pt x="18" y="129"/>
                      </a:cubicBezTo>
                      <a:cubicBezTo>
                        <a:pt x="19" y="129"/>
                        <a:pt x="21" y="132"/>
                        <a:pt x="20" y="134"/>
                      </a:cubicBezTo>
                      <a:cubicBezTo>
                        <a:pt x="20" y="136"/>
                        <a:pt x="20" y="136"/>
                        <a:pt x="19" y="138"/>
                      </a:cubicBezTo>
                      <a:cubicBezTo>
                        <a:pt x="19" y="139"/>
                        <a:pt x="19" y="139"/>
                        <a:pt x="18" y="139"/>
                      </a:cubicBezTo>
                      <a:cubicBezTo>
                        <a:pt x="17" y="139"/>
                        <a:pt x="17" y="139"/>
                        <a:pt x="16" y="139"/>
                      </a:cubicBezTo>
                      <a:cubicBezTo>
                        <a:pt x="13" y="138"/>
                        <a:pt x="11" y="138"/>
                        <a:pt x="9" y="138"/>
                      </a:cubicBezTo>
                      <a:cubicBezTo>
                        <a:pt x="8" y="138"/>
                        <a:pt x="8" y="137"/>
                        <a:pt x="7" y="137"/>
                      </a:cubicBezTo>
                      <a:cubicBezTo>
                        <a:pt x="6" y="137"/>
                        <a:pt x="5" y="138"/>
                        <a:pt x="5" y="138"/>
                      </a:cubicBezTo>
                      <a:cubicBezTo>
                        <a:pt x="3" y="139"/>
                        <a:pt x="3" y="138"/>
                        <a:pt x="1" y="139"/>
                      </a:cubicBezTo>
                      <a:cubicBezTo>
                        <a:pt x="0" y="140"/>
                        <a:pt x="1" y="141"/>
                        <a:pt x="1" y="142"/>
                      </a:cubicBezTo>
                      <a:cubicBezTo>
                        <a:pt x="2" y="144"/>
                        <a:pt x="2" y="146"/>
                        <a:pt x="2" y="147"/>
                      </a:cubicBezTo>
                      <a:cubicBezTo>
                        <a:pt x="2" y="148"/>
                        <a:pt x="1" y="151"/>
                        <a:pt x="1" y="152"/>
                      </a:cubicBezTo>
                      <a:cubicBezTo>
                        <a:pt x="0" y="154"/>
                        <a:pt x="2" y="156"/>
                        <a:pt x="1" y="157"/>
                      </a:cubicBezTo>
                      <a:cubicBezTo>
                        <a:pt x="1" y="159"/>
                        <a:pt x="2" y="160"/>
                        <a:pt x="3" y="160"/>
                      </a:cubicBezTo>
                      <a:cubicBezTo>
                        <a:pt x="3" y="160"/>
                        <a:pt x="4" y="160"/>
                        <a:pt x="4" y="160"/>
                      </a:cubicBezTo>
                      <a:cubicBezTo>
                        <a:pt x="6" y="160"/>
                        <a:pt x="7" y="160"/>
                        <a:pt x="8" y="161"/>
                      </a:cubicBezTo>
                      <a:cubicBezTo>
                        <a:pt x="8" y="162"/>
                        <a:pt x="9" y="162"/>
                        <a:pt x="9" y="162"/>
                      </a:cubicBezTo>
                      <a:cubicBezTo>
                        <a:pt x="10" y="162"/>
                        <a:pt x="10" y="162"/>
                        <a:pt x="11" y="162"/>
                      </a:cubicBezTo>
                      <a:cubicBezTo>
                        <a:pt x="11" y="162"/>
                        <a:pt x="11" y="162"/>
                        <a:pt x="12" y="162"/>
                      </a:cubicBezTo>
                      <a:cubicBezTo>
                        <a:pt x="12" y="162"/>
                        <a:pt x="13" y="162"/>
                        <a:pt x="13" y="162"/>
                      </a:cubicBezTo>
                      <a:cubicBezTo>
                        <a:pt x="14" y="162"/>
                        <a:pt x="14" y="162"/>
                        <a:pt x="15" y="162"/>
                      </a:cubicBezTo>
                      <a:cubicBezTo>
                        <a:pt x="16" y="162"/>
                        <a:pt x="16" y="162"/>
                        <a:pt x="17" y="161"/>
                      </a:cubicBezTo>
                      <a:cubicBezTo>
                        <a:pt x="18" y="159"/>
                        <a:pt x="20" y="158"/>
                        <a:pt x="21" y="157"/>
                      </a:cubicBezTo>
                      <a:cubicBezTo>
                        <a:pt x="21" y="155"/>
                        <a:pt x="23" y="155"/>
                        <a:pt x="22" y="153"/>
                      </a:cubicBezTo>
                      <a:cubicBezTo>
                        <a:pt x="21" y="151"/>
                        <a:pt x="22" y="150"/>
                        <a:pt x="23" y="149"/>
                      </a:cubicBezTo>
                      <a:cubicBezTo>
                        <a:pt x="24" y="148"/>
                        <a:pt x="26" y="146"/>
                        <a:pt x="27" y="146"/>
                      </a:cubicBezTo>
                      <a:cubicBezTo>
                        <a:pt x="29" y="145"/>
                        <a:pt x="29" y="145"/>
                        <a:pt x="30" y="142"/>
                      </a:cubicBezTo>
                      <a:cubicBezTo>
                        <a:pt x="30" y="140"/>
                        <a:pt x="30" y="140"/>
                        <a:pt x="31" y="139"/>
                      </a:cubicBezTo>
                      <a:cubicBezTo>
                        <a:pt x="32" y="139"/>
                        <a:pt x="33" y="138"/>
                        <a:pt x="33" y="138"/>
                      </a:cubicBezTo>
                      <a:cubicBezTo>
                        <a:pt x="34" y="138"/>
                        <a:pt x="34" y="139"/>
                        <a:pt x="35" y="139"/>
                      </a:cubicBezTo>
                      <a:cubicBezTo>
                        <a:pt x="35" y="139"/>
                        <a:pt x="36" y="140"/>
                        <a:pt x="37" y="140"/>
                      </a:cubicBezTo>
                      <a:cubicBezTo>
                        <a:pt x="37" y="140"/>
                        <a:pt x="38" y="139"/>
                        <a:pt x="38" y="139"/>
                      </a:cubicBezTo>
                      <a:cubicBezTo>
                        <a:pt x="39" y="139"/>
                        <a:pt x="40" y="138"/>
                        <a:pt x="40" y="138"/>
                      </a:cubicBezTo>
                      <a:cubicBezTo>
                        <a:pt x="41" y="138"/>
                        <a:pt x="41" y="137"/>
                        <a:pt x="42" y="136"/>
                      </a:cubicBezTo>
                      <a:cubicBezTo>
                        <a:pt x="42" y="136"/>
                        <a:pt x="42" y="136"/>
                        <a:pt x="43" y="136"/>
                      </a:cubicBezTo>
                      <a:cubicBezTo>
                        <a:pt x="43" y="136"/>
                        <a:pt x="44" y="136"/>
                        <a:pt x="44" y="136"/>
                      </a:cubicBezTo>
                      <a:cubicBezTo>
                        <a:pt x="45" y="137"/>
                        <a:pt x="46" y="138"/>
                        <a:pt x="47" y="140"/>
                      </a:cubicBezTo>
                      <a:cubicBezTo>
                        <a:pt x="48" y="143"/>
                        <a:pt x="50" y="145"/>
                        <a:pt x="51" y="146"/>
                      </a:cubicBezTo>
                      <a:cubicBezTo>
                        <a:pt x="51" y="147"/>
                        <a:pt x="53" y="146"/>
                        <a:pt x="54" y="148"/>
                      </a:cubicBezTo>
                      <a:cubicBezTo>
                        <a:pt x="56" y="149"/>
                        <a:pt x="58" y="152"/>
                        <a:pt x="58" y="153"/>
                      </a:cubicBezTo>
                      <a:cubicBezTo>
                        <a:pt x="59" y="153"/>
                        <a:pt x="59" y="155"/>
                        <a:pt x="58" y="156"/>
                      </a:cubicBezTo>
                      <a:cubicBezTo>
                        <a:pt x="58" y="157"/>
                        <a:pt x="58" y="158"/>
                        <a:pt x="58" y="158"/>
                      </a:cubicBezTo>
                      <a:cubicBezTo>
                        <a:pt x="58" y="158"/>
                        <a:pt x="58" y="158"/>
                        <a:pt x="59" y="158"/>
                      </a:cubicBezTo>
                      <a:cubicBezTo>
                        <a:pt x="60" y="157"/>
                        <a:pt x="60" y="156"/>
                        <a:pt x="60" y="155"/>
                      </a:cubicBezTo>
                      <a:cubicBezTo>
                        <a:pt x="61" y="155"/>
                        <a:pt x="62" y="153"/>
                        <a:pt x="61" y="153"/>
                      </a:cubicBezTo>
                      <a:cubicBezTo>
                        <a:pt x="59" y="152"/>
                        <a:pt x="59" y="151"/>
                        <a:pt x="60" y="150"/>
                      </a:cubicBezTo>
                      <a:cubicBezTo>
                        <a:pt x="60" y="150"/>
                        <a:pt x="61" y="150"/>
                        <a:pt x="61" y="150"/>
                      </a:cubicBezTo>
                      <a:cubicBezTo>
                        <a:pt x="61" y="150"/>
                        <a:pt x="62" y="150"/>
                        <a:pt x="62" y="150"/>
                      </a:cubicBezTo>
                      <a:cubicBezTo>
                        <a:pt x="63" y="150"/>
                        <a:pt x="63" y="151"/>
                        <a:pt x="64" y="151"/>
                      </a:cubicBezTo>
                      <a:cubicBezTo>
                        <a:pt x="64" y="151"/>
                        <a:pt x="64" y="151"/>
                        <a:pt x="64" y="151"/>
                      </a:cubicBezTo>
                      <a:cubicBezTo>
                        <a:pt x="64" y="150"/>
                        <a:pt x="63" y="149"/>
                        <a:pt x="63" y="148"/>
                      </a:cubicBezTo>
                      <a:cubicBezTo>
                        <a:pt x="62" y="148"/>
                        <a:pt x="60" y="147"/>
                        <a:pt x="60" y="146"/>
                      </a:cubicBezTo>
                      <a:cubicBezTo>
                        <a:pt x="59" y="146"/>
                        <a:pt x="60" y="145"/>
                        <a:pt x="58" y="145"/>
                      </a:cubicBezTo>
                      <a:cubicBezTo>
                        <a:pt x="56" y="145"/>
                        <a:pt x="55" y="143"/>
                        <a:pt x="54" y="142"/>
                      </a:cubicBezTo>
                      <a:cubicBezTo>
                        <a:pt x="54" y="141"/>
                        <a:pt x="53" y="138"/>
                        <a:pt x="51" y="138"/>
                      </a:cubicBezTo>
                      <a:cubicBezTo>
                        <a:pt x="50" y="137"/>
                        <a:pt x="49" y="137"/>
                        <a:pt x="50" y="135"/>
                      </a:cubicBezTo>
                      <a:cubicBezTo>
                        <a:pt x="51" y="133"/>
                        <a:pt x="50" y="133"/>
                        <a:pt x="52" y="132"/>
                      </a:cubicBezTo>
                      <a:cubicBezTo>
                        <a:pt x="52" y="132"/>
                        <a:pt x="52" y="132"/>
                        <a:pt x="53" y="132"/>
                      </a:cubicBezTo>
                      <a:cubicBezTo>
                        <a:pt x="53" y="132"/>
                        <a:pt x="53" y="132"/>
                        <a:pt x="53" y="133"/>
                      </a:cubicBezTo>
                      <a:cubicBezTo>
                        <a:pt x="53" y="134"/>
                        <a:pt x="54" y="134"/>
                        <a:pt x="54" y="134"/>
                      </a:cubicBezTo>
                      <a:cubicBezTo>
                        <a:pt x="54" y="134"/>
                        <a:pt x="54" y="134"/>
                        <a:pt x="55" y="134"/>
                      </a:cubicBezTo>
                      <a:cubicBezTo>
                        <a:pt x="55" y="134"/>
                        <a:pt x="55" y="134"/>
                        <a:pt x="55" y="134"/>
                      </a:cubicBezTo>
                      <a:cubicBezTo>
                        <a:pt x="56" y="134"/>
                        <a:pt x="56" y="134"/>
                        <a:pt x="57" y="135"/>
                      </a:cubicBezTo>
                      <a:cubicBezTo>
                        <a:pt x="57" y="137"/>
                        <a:pt x="60" y="140"/>
                        <a:pt x="61" y="141"/>
                      </a:cubicBezTo>
                      <a:cubicBezTo>
                        <a:pt x="62" y="141"/>
                        <a:pt x="65" y="142"/>
                        <a:pt x="66" y="143"/>
                      </a:cubicBezTo>
                      <a:cubicBezTo>
                        <a:pt x="67" y="144"/>
                        <a:pt x="69" y="145"/>
                        <a:pt x="68" y="147"/>
                      </a:cubicBezTo>
                      <a:cubicBezTo>
                        <a:pt x="66" y="149"/>
                        <a:pt x="68" y="150"/>
                        <a:pt x="69" y="152"/>
                      </a:cubicBezTo>
                      <a:cubicBezTo>
                        <a:pt x="70" y="154"/>
                        <a:pt x="71" y="156"/>
                        <a:pt x="71" y="158"/>
                      </a:cubicBezTo>
                      <a:cubicBezTo>
                        <a:pt x="71" y="160"/>
                        <a:pt x="72" y="161"/>
                        <a:pt x="73" y="161"/>
                      </a:cubicBezTo>
                      <a:cubicBezTo>
                        <a:pt x="73" y="161"/>
                        <a:pt x="74" y="161"/>
                        <a:pt x="74" y="161"/>
                      </a:cubicBezTo>
                      <a:cubicBezTo>
                        <a:pt x="75" y="160"/>
                        <a:pt x="79" y="159"/>
                        <a:pt x="79" y="157"/>
                      </a:cubicBezTo>
                      <a:cubicBezTo>
                        <a:pt x="78" y="155"/>
                        <a:pt x="76" y="154"/>
                        <a:pt x="75" y="152"/>
                      </a:cubicBezTo>
                      <a:cubicBezTo>
                        <a:pt x="75" y="151"/>
                        <a:pt x="75" y="150"/>
                        <a:pt x="76" y="150"/>
                      </a:cubicBezTo>
                      <a:cubicBezTo>
                        <a:pt x="76" y="150"/>
                        <a:pt x="76" y="150"/>
                        <a:pt x="76" y="150"/>
                      </a:cubicBezTo>
                      <a:cubicBezTo>
                        <a:pt x="77" y="150"/>
                        <a:pt x="77" y="150"/>
                        <a:pt x="77" y="150"/>
                      </a:cubicBezTo>
                      <a:cubicBezTo>
                        <a:pt x="77" y="150"/>
                        <a:pt x="77" y="150"/>
                        <a:pt x="78" y="149"/>
                      </a:cubicBezTo>
                      <a:cubicBezTo>
                        <a:pt x="78" y="148"/>
                        <a:pt x="78" y="148"/>
                        <a:pt x="79" y="148"/>
                      </a:cubicBezTo>
                      <a:cubicBezTo>
                        <a:pt x="80" y="148"/>
                        <a:pt x="80" y="148"/>
                        <a:pt x="80" y="148"/>
                      </a:cubicBezTo>
                      <a:cubicBezTo>
                        <a:pt x="82" y="148"/>
                        <a:pt x="82" y="149"/>
                        <a:pt x="83" y="149"/>
                      </a:cubicBezTo>
                      <a:cubicBezTo>
                        <a:pt x="84" y="149"/>
                        <a:pt x="84" y="149"/>
                        <a:pt x="85" y="149"/>
                      </a:cubicBezTo>
                      <a:cubicBezTo>
                        <a:pt x="87" y="148"/>
                        <a:pt x="90" y="147"/>
                        <a:pt x="89" y="146"/>
                      </a:cubicBezTo>
                      <a:cubicBezTo>
                        <a:pt x="87" y="145"/>
                        <a:pt x="86" y="144"/>
                        <a:pt x="86" y="142"/>
                      </a:cubicBezTo>
                      <a:cubicBezTo>
                        <a:pt x="86" y="142"/>
                        <a:pt x="86" y="142"/>
                        <a:pt x="86" y="142"/>
                      </a:cubicBezTo>
                      <a:cubicBezTo>
                        <a:pt x="87" y="141"/>
                        <a:pt x="87" y="140"/>
                        <a:pt x="88" y="139"/>
                      </a:cubicBezTo>
                      <a:cubicBezTo>
                        <a:pt x="88" y="139"/>
                        <a:pt x="89" y="137"/>
                        <a:pt x="90" y="135"/>
                      </a:cubicBezTo>
                      <a:cubicBezTo>
                        <a:pt x="91" y="133"/>
                        <a:pt x="92" y="134"/>
                        <a:pt x="93" y="132"/>
                      </a:cubicBezTo>
                      <a:cubicBezTo>
                        <a:pt x="93" y="130"/>
                        <a:pt x="94" y="128"/>
                        <a:pt x="95" y="128"/>
                      </a:cubicBezTo>
                      <a:cubicBezTo>
                        <a:pt x="95" y="128"/>
                        <a:pt x="96" y="128"/>
                        <a:pt x="96" y="128"/>
                      </a:cubicBezTo>
                      <a:cubicBezTo>
                        <a:pt x="98" y="129"/>
                        <a:pt x="99" y="131"/>
                        <a:pt x="99" y="132"/>
                      </a:cubicBezTo>
                      <a:cubicBezTo>
                        <a:pt x="98" y="134"/>
                        <a:pt x="99" y="135"/>
                        <a:pt x="100" y="136"/>
                      </a:cubicBezTo>
                      <a:cubicBezTo>
                        <a:pt x="100" y="136"/>
                        <a:pt x="100" y="137"/>
                        <a:pt x="100" y="137"/>
                      </a:cubicBezTo>
                      <a:cubicBezTo>
                        <a:pt x="101" y="137"/>
                        <a:pt x="103" y="135"/>
                        <a:pt x="104" y="134"/>
                      </a:cubicBezTo>
                      <a:cubicBezTo>
                        <a:pt x="105" y="132"/>
                        <a:pt x="106" y="131"/>
                        <a:pt x="104" y="131"/>
                      </a:cubicBezTo>
                      <a:cubicBezTo>
                        <a:pt x="102" y="130"/>
                        <a:pt x="105" y="128"/>
                        <a:pt x="107" y="128"/>
                      </a:cubicBezTo>
                      <a:cubicBezTo>
                        <a:pt x="109" y="128"/>
                        <a:pt x="110" y="130"/>
                        <a:pt x="109" y="132"/>
                      </a:cubicBezTo>
                      <a:cubicBezTo>
                        <a:pt x="107" y="133"/>
                        <a:pt x="108" y="136"/>
                        <a:pt x="110" y="136"/>
                      </a:cubicBezTo>
                      <a:cubicBezTo>
                        <a:pt x="112" y="136"/>
                        <a:pt x="113" y="139"/>
                        <a:pt x="115" y="139"/>
                      </a:cubicBezTo>
                      <a:cubicBezTo>
                        <a:pt x="117" y="140"/>
                        <a:pt x="120" y="142"/>
                        <a:pt x="118" y="144"/>
                      </a:cubicBezTo>
                      <a:cubicBezTo>
                        <a:pt x="117" y="146"/>
                        <a:pt x="116" y="146"/>
                        <a:pt x="115" y="146"/>
                      </a:cubicBezTo>
                      <a:cubicBezTo>
                        <a:pt x="114" y="146"/>
                        <a:pt x="113" y="146"/>
                        <a:pt x="112" y="146"/>
                      </a:cubicBezTo>
                      <a:cubicBezTo>
                        <a:pt x="108" y="145"/>
                        <a:pt x="105" y="143"/>
                        <a:pt x="102" y="143"/>
                      </a:cubicBezTo>
                      <a:cubicBezTo>
                        <a:pt x="98" y="143"/>
                        <a:pt x="97" y="144"/>
                        <a:pt x="96" y="145"/>
                      </a:cubicBezTo>
                      <a:cubicBezTo>
                        <a:pt x="95" y="146"/>
                        <a:pt x="93" y="145"/>
                        <a:pt x="90" y="147"/>
                      </a:cubicBezTo>
                      <a:cubicBezTo>
                        <a:pt x="88" y="150"/>
                        <a:pt x="87" y="151"/>
                        <a:pt x="86" y="151"/>
                      </a:cubicBezTo>
                      <a:cubicBezTo>
                        <a:pt x="84" y="151"/>
                        <a:pt x="82" y="154"/>
                        <a:pt x="84" y="157"/>
                      </a:cubicBezTo>
                      <a:cubicBezTo>
                        <a:pt x="86" y="160"/>
                        <a:pt x="89" y="161"/>
                        <a:pt x="90" y="162"/>
                      </a:cubicBezTo>
                      <a:cubicBezTo>
                        <a:pt x="91" y="162"/>
                        <a:pt x="91" y="162"/>
                        <a:pt x="91" y="162"/>
                      </a:cubicBezTo>
                      <a:cubicBezTo>
                        <a:pt x="91" y="162"/>
                        <a:pt x="92" y="162"/>
                        <a:pt x="92" y="162"/>
                      </a:cubicBezTo>
                      <a:cubicBezTo>
                        <a:pt x="93" y="162"/>
                        <a:pt x="94" y="162"/>
                        <a:pt x="95" y="162"/>
                      </a:cubicBezTo>
                      <a:cubicBezTo>
                        <a:pt x="95" y="162"/>
                        <a:pt x="95" y="162"/>
                        <a:pt x="96" y="162"/>
                      </a:cubicBezTo>
                      <a:cubicBezTo>
                        <a:pt x="98" y="162"/>
                        <a:pt x="98" y="163"/>
                        <a:pt x="100" y="163"/>
                      </a:cubicBezTo>
                      <a:cubicBezTo>
                        <a:pt x="100" y="163"/>
                        <a:pt x="101" y="163"/>
                        <a:pt x="102" y="162"/>
                      </a:cubicBezTo>
                      <a:cubicBezTo>
                        <a:pt x="103" y="161"/>
                        <a:pt x="104" y="161"/>
                        <a:pt x="105" y="161"/>
                      </a:cubicBezTo>
                      <a:cubicBezTo>
                        <a:pt x="105" y="161"/>
                        <a:pt x="106" y="161"/>
                        <a:pt x="105" y="162"/>
                      </a:cubicBezTo>
                      <a:cubicBezTo>
                        <a:pt x="103" y="164"/>
                        <a:pt x="104" y="167"/>
                        <a:pt x="104" y="169"/>
                      </a:cubicBezTo>
                      <a:cubicBezTo>
                        <a:pt x="104" y="172"/>
                        <a:pt x="102" y="174"/>
                        <a:pt x="102" y="176"/>
                      </a:cubicBezTo>
                      <a:cubicBezTo>
                        <a:pt x="101" y="178"/>
                        <a:pt x="102" y="179"/>
                        <a:pt x="103" y="182"/>
                      </a:cubicBezTo>
                      <a:cubicBezTo>
                        <a:pt x="104" y="184"/>
                        <a:pt x="102" y="188"/>
                        <a:pt x="104" y="190"/>
                      </a:cubicBezTo>
                      <a:cubicBezTo>
                        <a:pt x="105" y="192"/>
                        <a:pt x="106" y="195"/>
                        <a:pt x="107" y="197"/>
                      </a:cubicBezTo>
                      <a:cubicBezTo>
                        <a:pt x="108" y="200"/>
                        <a:pt x="111" y="201"/>
                        <a:pt x="112" y="205"/>
                      </a:cubicBezTo>
                      <a:cubicBezTo>
                        <a:pt x="113" y="210"/>
                        <a:pt x="114" y="213"/>
                        <a:pt x="116" y="214"/>
                      </a:cubicBezTo>
                      <a:cubicBezTo>
                        <a:pt x="119" y="216"/>
                        <a:pt x="120" y="219"/>
                        <a:pt x="120" y="222"/>
                      </a:cubicBezTo>
                      <a:cubicBezTo>
                        <a:pt x="121" y="224"/>
                        <a:pt x="120" y="229"/>
                        <a:pt x="122" y="231"/>
                      </a:cubicBezTo>
                      <a:cubicBezTo>
                        <a:pt x="123" y="233"/>
                        <a:pt x="122" y="236"/>
                        <a:pt x="124" y="236"/>
                      </a:cubicBezTo>
                      <a:cubicBezTo>
                        <a:pt x="125" y="236"/>
                        <a:pt x="125" y="236"/>
                        <a:pt x="125" y="236"/>
                      </a:cubicBezTo>
                      <a:cubicBezTo>
                        <a:pt x="129" y="235"/>
                        <a:pt x="134" y="232"/>
                        <a:pt x="138" y="229"/>
                      </a:cubicBezTo>
                      <a:cubicBezTo>
                        <a:pt x="142" y="227"/>
                        <a:pt x="149" y="222"/>
                        <a:pt x="151" y="221"/>
                      </a:cubicBezTo>
                      <a:cubicBezTo>
                        <a:pt x="153" y="220"/>
                        <a:pt x="154" y="218"/>
                        <a:pt x="155" y="215"/>
                      </a:cubicBezTo>
                      <a:cubicBezTo>
                        <a:pt x="156" y="213"/>
                        <a:pt x="158" y="212"/>
                        <a:pt x="159" y="211"/>
                      </a:cubicBezTo>
                      <a:cubicBezTo>
                        <a:pt x="160" y="209"/>
                        <a:pt x="160" y="207"/>
                        <a:pt x="158" y="204"/>
                      </a:cubicBezTo>
                      <a:cubicBezTo>
                        <a:pt x="156" y="201"/>
                        <a:pt x="153" y="202"/>
                        <a:pt x="153" y="200"/>
                      </a:cubicBezTo>
                      <a:cubicBezTo>
                        <a:pt x="153" y="198"/>
                        <a:pt x="152" y="196"/>
                        <a:pt x="151" y="196"/>
                      </a:cubicBezTo>
                      <a:cubicBezTo>
                        <a:pt x="151" y="196"/>
                        <a:pt x="150" y="196"/>
                        <a:pt x="150" y="196"/>
                      </a:cubicBezTo>
                      <a:cubicBezTo>
                        <a:pt x="149" y="197"/>
                        <a:pt x="147" y="201"/>
                        <a:pt x="145" y="201"/>
                      </a:cubicBezTo>
                      <a:cubicBezTo>
                        <a:pt x="145" y="201"/>
                        <a:pt x="144" y="201"/>
                        <a:pt x="144" y="201"/>
                      </a:cubicBezTo>
                      <a:cubicBezTo>
                        <a:pt x="142" y="201"/>
                        <a:pt x="142" y="201"/>
                        <a:pt x="142" y="198"/>
                      </a:cubicBezTo>
                      <a:cubicBezTo>
                        <a:pt x="142" y="194"/>
                        <a:pt x="141" y="194"/>
                        <a:pt x="139" y="193"/>
                      </a:cubicBezTo>
                      <a:cubicBezTo>
                        <a:pt x="138" y="193"/>
                        <a:pt x="135" y="191"/>
                        <a:pt x="134" y="188"/>
                      </a:cubicBezTo>
                      <a:cubicBezTo>
                        <a:pt x="134" y="186"/>
                        <a:pt x="133" y="185"/>
                        <a:pt x="135" y="183"/>
                      </a:cubicBezTo>
                      <a:cubicBezTo>
                        <a:pt x="135" y="182"/>
                        <a:pt x="136" y="182"/>
                        <a:pt x="136" y="182"/>
                      </a:cubicBezTo>
                      <a:cubicBezTo>
                        <a:pt x="138" y="182"/>
                        <a:pt x="138" y="184"/>
                        <a:pt x="138" y="186"/>
                      </a:cubicBezTo>
                      <a:cubicBezTo>
                        <a:pt x="139" y="187"/>
                        <a:pt x="142" y="189"/>
                        <a:pt x="143" y="191"/>
                      </a:cubicBezTo>
                      <a:cubicBezTo>
                        <a:pt x="144" y="193"/>
                        <a:pt x="146" y="195"/>
                        <a:pt x="148" y="195"/>
                      </a:cubicBezTo>
                      <a:cubicBezTo>
                        <a:pt x="148" y="195"/>
                        <a:pt x="149" y="194"/>
                        <a:pt x="149" y="194"/>
                      </a:cubicBezTo>
                      <a:cubicBezTo>
                        <a:pt x="150" y="194"/>
                        <a:pt x="152" y="194"/>
                        <a:pt x="153" y="194"/>
                      </a:cubicBezTo>
                      <a:cubicBezTo>
                        <a:pt x="154" y="194"/>
                        <a:pt x="155" y="194"/>
                        <a:pt x="155" y="195"/>
                      </a:cubicBezTo>
                      <a:cubicBezTo>
                        <a:pt x="156" y="197"/>
                        <a:pt x="156" y="198"/>
                        <a:pt x="158" y="198"/>
                      </a:cubicBezTo>
                      <a:cubicBezTo>
                        <a:pt x="159" y="198"/>
                        <a:pt x="159" y="198"/>
                        <a:pt x="160" y="198"/>
                      </a:cubicBezTo>
                      <a:cubicBezTo>
                        <a:pt x="161" y="198"/>
                        <a:pt x="162" y="198"/>
                        <a:pt x="162" y="198"/>
                      </a:cubicBezTo>
                      <a:cubicBezTo>
                        <a:pt x="163" y="198"/>
                        <a:pt x="164" y="198"/>
                        <a:pt x="164" y="199"/>
                      </a:cubicBezTo>
                      <a:cubicBezTo>
                        <a:pt x="164" y="199"/>
                        <a:pt x="165" y="199"/>
                        <a:pt x="166" y="199"/>
                      </a:cubicBezTo>
                      <a:cubicBezTo>
                        <a:pt x="166" y="199"/>
                        <a:pt x="168" y="199"/>
                        <a:pt x="169" y="199"/>
                      </a:cubicBezTo>
                      <a:cubicBezTo>
                        <a:pt x="169" y="199"/>
                        <a:pt x="169" y="199"/>
                        <a:pt x="170" y="199"/>
                      </a:cubicBezTo>
                      <a:cubicBezTo>
                        <a:pt x="170" y="199"/>
                        <a:pt x="170" y="199"/>
                        <a:pt x="171" y="199"/>
                      </a:cubicBezTo>
                      <a:cubicBezTo>
                        <a:pt x="171" y="199"/>
                        <a:pt x="171" y="199"/>
                        <a:pt x="172" y="199"/>
                      </a:cubicBezTo>
                      <a:cubicBezTo>
                        <a:pt x="172" y="199"/>
                        <a:pt x="173" y="199"/>
                        <a:pt x="174" y="199"/>
                      </a:cubicBezTo>
                      <a:cubicBezTo>
                        <a:pt x="174" y="199"/>
                        <a:pt x="175" y="198"/>
                        <a:pt x="175" y="198"/>
                      </a:cubicBezTo>
                      <a:cubicBezTo>
                        <a:pt x="177" y="198"/>
                        <a:pt x="177" y="200"/>
                        <a:pt x="178" y="201"/>
                      </a:cubicBezTo>
                      <a:cubicBezTo>
                        <a:pt x="178" y="204"/>
                        <a:pt x="179" y="204"/>
                        <a:pt x="180" y="204"/>
                      </a:cubicBezTo>
                      <a:cubicBezTo>
                        <a:pt x="181" y="204"/>
                        <a:pt x="181" y="206"/>
                        <a:pt x="181" y="208"/>
                      </a:cubicBezTo>
                      <a:cubicBezTo>
                        <a:pt x="181" y="209"/>
                        <a:pt x="182" y="212"/>
                        <a:pt x="184" y="212"/>
                      </a:cubicBezTo>
                      <a:cubicBezTo>
                        <a:pt x="186" y="212"/>
                        <a:pt x="187" y="210"/>
                        <a:pt x="189" y="209"/>
                      </a:cubicBezTo>
                      <a:cubicBezTo>
                        <a:pt x="189" y="209"/>
                        <a:pt x="189" y="209"/>
                        <a:pt x="189" y="209"/>
                      </a:cubicBezTo>
                      <a:cubicBezTo>
                        <a:pt x="190" y="209"/>
                        <a:pt x="190" y="211"/>
                        <a:pt x="189" y="214"/>
                      </a:cubicBezTo>
                      <a:cubicBezTo>
                        <a:pt x="189" y="217"/>
                        <a:pt x="189" y="224"/>
                        <a:pt x="191" y="228"/>
                      </a:cubicBezTo>
                      <a:cubicBezTo>
                        <a:pt x="193" y="233"/>
                        <a:pt x="196" y="239"/>
                        <a:pt x="196" y="242"/>
                      </a:cubicBezTo>
                      <a:cubicBezTo>
                        <a:pt x="197" y="245"/>
                        <a:pt x="198" y="250"/>
                        <a:pt x="199" y="250"/>
                      </a:cubicBezTo>
                      <a:cubicBezTo>
                        <a:pt x="200" y="250"/>
                        <a:pt x="202" y="248"/>
                        <a:pt x="203" y="246"/>
                      </a:cubicBezTo>
                      <a:cubicBezTo>
                        <a:pt x="205" y="243"/>
                        <a:pt x="206" y="242"/>
                        <a:pt x="206" y="240"/>
                      </a:cubicBezTo>
                      <a:cubicBezTo>
                        <a:pt x="206" y="237"/>
                        <a:pt x="208" y="236"/>
                        <a:pt x="207" y="233"/>
                      </a:cubicBezTo>
                      <a:cubicBezTo>
                        <a:pt x="206" y="230"/>
                        <a:pt x="207" y="227"/>
                        <a:pt x="209" y="227"/>
                      </a:cubicBezTo>
                      <a:cubicBezTo>
                        <a:pt x="210" y="227"/>
                        <a:pt x="212" y="225"/>
                        <a:pt x="212" y="223"/>
                      </a:cubicBezTo>
                      <a:cubicBezTo>
                        <a:pt x="212" y="221"/>
                        <a:pt x="214" y="220"/>
                        <a:pt x="216" y="218"/>
                      </a:cubicBezTo>
                      <a:cubicBezTo>
                        <a:pt x="217" y="217"/>
                        <a:pt x="220" y="216"/>
                        <a:pt x="221" y="212"/>
                      </a:cubicBezTo>
                      <a:cubicBezTo>
                        <a:pt x="221" y="209"/>
                        <a:pt x="222" y="209"/>
                        <a:pt x="223" y="209"/>
                      </a:cubicBezTo>
                      <a:cubicBezTo>
                        <a:pt x="224" y="209"/>
                        <a:pt x="224" y="209"/>
                        <a:pt x="224" y="209"/>
                      </a:cubicBezTo>
                      <a:cubicBezTo>
                        <a:pt x="225" y="209"/>
                        <a:pt x="226" y="209"/>
                        <a:pt x="226" y="209"/>
                      </a:cubicBezTo>
                      <a:cubicBezTo>
                        <a:pt x="227" y="209"/>
                        <a:pt x="228" y="209"/>
                        <a:pt x="229" y="207"/>
                      </a:cubicBezTo>
                      <a:cubicBezTo>
                        <a:pt x="229" y="207"/>
                        <a:pt x="230" y="206"/>
                        <a:pt x="230" y="206"/>
                      </a:cubicBezTo>
                      <a:cubicBezTo>
                        <a:pt x="231" y="206"/>
                        <a:pt x="231" y="207"/>
                        <a:pt x="231" y="208"/>
                      </a:cubicBezTo>
                      <a:cubicBezTo>
                        <a:pt x="232" y="211"/>
                        <a:pt x="232" y="212"/>
                        <a:pt x="235" y="213"/>
                      </a:cubicBezTo>
                      <a:cubicBezTo>
                        <a:pt x="235" y="213"/>
                        <a:pt x="235" y="214"/>
                        <a:pt x="236" y="214"/>
                      </a:cubicBezTo>
                      <a:cubicBezTo>
                        <a:pt x="235" y="214"/>
                        <a:pt x="234" y="214"/>
                        <a:pt x="234" y="214"/>
                      </a:cubicBezTo>
                      <a:cubicBezTo>
                        <a:pt x="234" y="217"/>
                        <a:pt x="236" y="219"/>
                        <a:pt x="236" y="221"/>
                      </a:cubicBezTo>
                      <a:cubicBezTo>
                        <a:pt x="236" y="223"/>
                        <a:pt x="235" y="226"/>
                        <a:pt x="237" y="226"/>
                      </a:cubicBezTo>
                      <a:cubicBezTo>
                        <a:pt x="237" y="226"/>
                        <a:pt x="237" y="226"/>
                        <a:pt x="238" y="226"/>
                      </a:cubicBezTo>
                      <a:cubicBezTo>
                        <a:pt x="238" y="226"/>
                        <a:pt x="238" y="226"/>
                        <a:pt x="238" y="226"/>
                      </a:cubicBezTo>
                      <a:cubicBezTo>
                        <a:pt x="238" y="227"/>
                        <a:pt x="238" y="227"/>
                        <a:pt x="239" y="227"/>
                      </a:cubicBezTo>
                      <a:cubicBezTo>
                        <a:pt x="239" y="227"/>
                        <a:pt x="239" y="227"/>
                        <a:pt x="239" y="227"/>
                      </a:cubicBezTo>
                      <a:cubicBezTo>
                        <a:pt x="240" y="227"/>
                        <a:pt x="241" y="226"/>
                        <a:pt x="241" y="225"/>
                      </a:cubicBezTo>
                      <a:cubicBezTo>
                        <a:pt x="242" y="225"/>
                        <a:pt x="242" y="225"/>
                        <a:pt x="242" y="225"/>
                      </a:cubicBezTo>
                      <a:cubicBezTo>
                        <a:pt x="244" y="228"/>
                        <a:pt x="245" y="230"/>
                        <a:pt x="246" y="233"/>
                      </a:cubicBezTo>
                      <a:cubicBezTo>
                        <a:pt x="247" y="237"/>
                        <a:pt x="248" y="242"/>
                        <a:pt x="247" y="245"/>
                      </a:cubicBezTo>
                      <a:cubicBezTo>
                        <a:pt x="246" y="247"/>
                        <a:pt x="245" y="246"/>
                        <a:pt x="248" y="251"/>
                      </a:cubicBezTo>
                      <a:cubicBezTo>
                        <a:pt x="251" y="256"/>
                        <a:pt x="250" y="258"/>
                        <a:pt x="251" y="261"/>
                      </a:cubicBezTo>
                      <a:cubicBezTo>
                        <a:pt x="253" y="265"/>
                        <a:pt x="255" y="267"/>
                        <a:pt x="257" y="268"/>
                      </a:cubicBezTo>
                      <a:cubicBezTo>
                        <a:pt x="257" y="268"/>
                        <a:pt x="258" y="268"/>
                        <a:pt x="258" y="268"/>
                      </a:cubicBezTo>
                      <a:cubicBezTo>
                        <a:pt x="259" y="268"/>
                        <a:pt x="259" y="266"/>
                        <a:pt x="258" y="264"/>
                      </a:cubicBezTo>
                      <a:cubicBezTo>
                        <a:pt x="257" y="260"/>
                        <a:pt x="257" y="258"/>
                        <a:pt x="254" y="254"/>
                      </a:cubicBezTo>
                      <a:cubicBezTo>
                        <a:pt x="252" y="250"/>
                        <a:pt x="248" y="249"/>
                        <a:pt x="249" y="242"/>
                      </a:cubicBezTo>
                      <a:cubicBezTo>
                        <a:pt x="250" y="236"/>
                        <a:pt x="250" y="233"/>
                        <a:pt x="250" y="233"/>
                      </a:cubicBezTo>
                      <a:cubicBezTo>
                        <a:pt x="250" y="233"/>
                        <a:pt x="251" y="234"/>
                        <a:pt x="251" y="234"/>
                      </a:cubicBezTo>
                      <a:cubicBezTo>
                        <a:pt x="253" y="237"/>
                        <a:pt x="258" y="242"/>
                        <a:pt x="260" y="245"/>
                      </a:cubicBezTo>
                      <a:cubicBezTo>
                        <a:pt x="260" y="245"/>
                        <a:pt x="261" y="246"/>
                        <a:pt x="262" y="246"/>
                      </a:cubicBezTo>
                      <a:cubicBezTo>
                        <a:pt x="263" y="246"/>
                        <a:pt x="266" y="244"/>
                        <a:pt x="268" y="242"/>
                      </a:cubicBezTo>
                      <a:cubicBezTo>
                        <a:pt x="272" y="239"/>
                        <a:pt x="272" y="237"/>
                        <a:pt x="270" y="232"/>
                      </a:cubicBezTo>
                      <a:cubicBezTo>
                        <a:pt x="269" y="230"/>
                        <a:pt x="268" y="228"/>
                        <a:pt x="267" y="226"/>
                      </a:cubicBezTo>
                      <a:cubicBezTo>
                        <a:pt x="267" y="226"/>
                        <a:pt x="267" y="226"/>
                        <a:pt x="267" y="226"/>
                      </a:cubicBezTo>
                      <a:cubicBezTo>
                        <a:pt x="268" y="226"/>
                        <a:pt x="268" y="226"/>
                        <a:pt x="268" y="226"/>
                      </a:cubicBezTo>
                      <a:cubicBezTo>
                        <a:pt x="268" y="226"/>
                        <a:pt x="264" y="220"/>
                        <a:pt x="263" y="217"/>
                      </a:cubicBezTo>
                      <a:cubicBezTo>
                        <a:pt x="263" y="215"/>
                        <a:pt x="264" y="214"/>
                        <a:pt x="265" y="213"/>
                      </a:cubicBezTo>
                      <a:cubicBezTo>
                        <a:pt x="266" y="212"/>
                        <a:pt x="267" y="211"/>
                        <a:pt x="268" y="210"/>
                      </a:cubicBezTo>
                      <a:cubicBezTo>
                        <a:pt x="269" y="210"/>
                        <a:pt x="270" y="210"/>
                        <a:pt x="270" y="209"/>
                      </a:cubicBezTo>
                      <a:cubicBezTo>
                        <a:pt x="270" y="209"/>
                        <a:pt x="270" y="209"/>
                        <a:pt x="269" y="209"/>
                      </a:cubicBezTo>
                      <a:cubicBezTo>
                        <a:pt x="269" y="209"/>
                        <a:pt x="268" y="210"/>
                        <a:pt x="268" y="210"/>
                      </a:cubicBezTo>
                      <a:cubicBezTo>
                        <a:pt x="268" y="210"/>
                        <a:pt x="268" y="210"/>
                        <a:pt x="268" y="210"/>
                      </a:cubicBezTo>
                      <a:cubicBezTo>
                        <a:pt x="269" y="209"/>
                        <a:pt x="270" y="208"/>
                        <a:pt x="270" y="208"/>
                      </a:cubicBezTo>
                      <a:cubicBezTo>
                        <a:pt x="271" y="208"/>
                        <a:pt x="272" y="209"/>
                        <a:pt x="272" y="210"/>
                      </a:cubicBezTo>
                      <a:cubicBezTo>
                        <a:pt x="272" y="213"/>
                        <a:pt x="272" y="213"/>
                        <a:pt x="270" y="215"/>
                      </a:cubicBezTo>
                      <a:cubicBezTo>
                        <a:pt x="269" y="216"/>
                        <a:pt x="269" y="217"/>
                        <a:pt x="269" y="217"/>
                      </a:cubicBezTo>
                      <a:cubicBezTo>
                        <a:pt x="269" y="217"/>
                        <a:pt x="270" y="216"/>
                        <a:pt x="270" y="216"/>
                      </a:cubicBezTo>
                      <a:cubicBezTo>
                        <a:pt x="272" y="215"/>
                        <a:pt x="272" y="215"/>
                        <a:pt x="274" y="215"/>
                      </a:cubicBezTo>
                      <a:cubicBezTo>
                        <a:pt x="274" y="215"/>
                        <a:pt x="274" y="215"/>
                        <a:pt x="274" y="215"/>
                      </a:cubicBezTo>
                      <a:cubicBezTo>
                        <a:pt x="275" y="215"/>
                        <a:pt x="275" y="215"/>
                        <a:pt x="275" y="216"/>
                      </a:cubicBezTo>
                      <a:cubicBezTo>
                        <a:pt x="275" y="216"/>
                        <a:pt x="275" y="216"/>
                        <a:pt x="275" y="216"/>
                      </a:cubicBezTo>
                      <a:cubicBezTo>
                        <a:pt x="276" y="215"/>
                        <a:pt x="275" y="213"/>
                        <a:pt x="274" y="212"/>
                      </a:cubicBezTo>
                      <a:cubicBezTo>
                        <a:pt x="274" y="211"/>
                        <a:pt x="274" y="209"/>
                        <a:pt x="276" y="208"/>
                      </a:cubicBezTo>
                      <a:cubicBezTo>
                        <a:pt x="277" y="208"/>
                        <a:pt x="281" y="207"/>
                        <a:pt x="282" y="206"/>
                      </a:cubicBezTo>
                      <a:cubicBezTo>
                        <a:pt x="284" y="204"/>
                        <a:pt x="288" y="205"/>
                        <a:pt x="291" y="201"/>
                      </a:cubicBezTo>
                      <a:cubicBezTo>
                        <a:pt x="293" y="197"/>
                        <a:pt x="296" y="191"/>
                        <a:pt x="297" y="189"/>
                      </a:cubicBezTo>
                      <a:cubicBezTo>
                        <a:pt x="299" y="188"/>
                        <a:pt x="300" y="183"/>
                        <a:pt x="300" y="180"/>
                      </a:cubicBezTo>
                      <a:cubicBezTo>
                        <a:pt x="300" y="178"/>
                        <a:pt x="298" y="174"/>
                        <a:pt x="297" y="171"/>
                      </a:cubicBezTo>
                      <a:cubicBezTo>
                        <a:pt x="296" y="168"/>
                        <a:pt x="292" y="166"/>
                        <a:pt x="296" y="163"/>
                      </a:cubicBezTo>
                      <a:cubicBezTo>
                        <a:pt x="299" y="161"/>
                        <a:pt x="299" y="160"/>
                        <a:pt x="301" y="160"/>
                      </a:cubicBezTo>
                      <a:cubicBezTo>
                        <a:pt x="302" y="160"/>
                        <a:pt x="303" y="157"/>
                        <a:pt x="301" y="157"/>
                      </a:cubicBezTo>
                      <a:cubicBezTo>
                        <a:pt x="300" y="157"/>
                        <a:pt x="300" y="157"/>
                        <a:pt x="300" y="157"/>
                      </a:cubicBezTo>
                      <a:cubicBezTo>
                        <a:pt x="298" y="157"/>
                        <a:pt x="295" y="158"/>
                        <a:pt x="294" y="158"/>
                      </a:cubicBezTo>
                      <a:cubicBezTo>
                        <a:pt x="294" y="158"/>
                        <a:pt x="294" y="158"/>
                        <a:pt x="294" y="158"/>
                      </a:cubicBezTo>
                      <a:cubicBezTo>
                        <a:pt x="293" y="158"/>
                        <a:pt x="293" y="157"/>
                        <a:pt x="292" y="155"/>
                      </a:cubicBezTo>
                      <a:cubicBezTo>
                        <a:pt x="291" y="153"/>
                        <a:pt x="292" y="152"/>
                        <a:pt x="294" y="152"/>
                      </a:cubicBezTo>
                      <a:cubicBezTo>
                        <a:pt x="296" y="152"/>
                        <a:pt x="299" y="146"/>
                        <a:pt x="300" y="146"/>
                      </a:cubicBezTo>
                      <a:cubicBezTo>
                        <a:pt x="300" y="146"/>
                        <a:pt x="301" y="146"/>
                        <a:pt x="301" y="146"/>
                      </a:cubicBezTo>
                      <a:cubicBezTo>
                        <a:pt x="301" y="149"/>
                        <a:pt x="302" y="150"/>
                        <a:pt x="304" y="150"/>
                      </a:cubicBezTo>
                      <a:cubicBezTo>
                        <a:pt x="306" y="150"/>
                        <a:pt x="307" y="150"/>
                        <a:pt x="308" y="153"/>
                      </a:cubicBezTo>
                      <a:cubicBezTo>
                        <a:pt x="308" y="155"/>
                        <a:pt x="311" y="159"/>
                        <a:pt x="311" y="162"/>
                      </a:cubicBezTo>
                      <a:cubicBezTo>
                        <a:pt x="310" y="165"/>
                        <a:pt x="310" y="167"/>
                        <a:pt x="311" y="167"/>
                      </a:cubicBezTo>
                      <a:cubicBezTo>
                        <a:pt x="312" y="167"/>
                        <a:pt x="312" y="167"/>
                        <a:pt x="313" y="167"/>
                      </a:cubicBezTo>
                      <a:cubicBezTo>
                        <a:pt x="316" y="165"/>
                        <a:pt x="318" y="163"/>
                        <a:pt x="318" y="161"/>
                      </a:cubicBezTo>
                      <a:cubicBezTo>
                        <a:pt x="319" y="158"/>
                        <a:pt x="316" y="156"/>
                        <a:pt x="314" y="154"/>
                      </a:cubicBezTo>
                      <a:cubicBezTo>
                        <a:pt x="312" y="152"/>
                        <a:pt x="312" y="150"/>
                        <a:pt x="314" y="149"/>
                      </a:cubicBezTo>
                      <a:cubicBezTo>
                        <a:pt x="316" y="147"/>
                        <a:pt x="317" y="145"/>
                        <a:pt x="319" y="143"/>
                      </a:cubicBezTo>
                      <a:cubicBezTo>
                        <a:pt x="321" y="141"/>
                        <a:pt x="321" y="139"/>
                        <a:pt x="322" y="139"/>
                      </a:cubicBezTo>
                      <a:cubicBezTo>
                        <a:pt x="322" y="139"/>
                        <a:pt x="322" y="139"/>
                        <a:pt x="323" y="139"/>
                      </a:cubicBezTo>
                      <a:cubicBezTo>
                        <a:pt x="324" y="140"/>
                        <a:pt x="325" y="140"/>
                        <a:pt x="326" y="140"/>
                      </a:cubicBezTo>
                      <a:cubicBezTo>
                        <a:pt x="327" y="140"/>
                        <a:pt x="328" y="140"/>
                        <a:pt x="330" y="138"/>
                      </a:cubicBezTo>
                      <a:cubicBezTo>
                        <a:pt x="333" y="134"/>
                        <a:pt x="339" y="126"/>
                        <a:pt x="340" y="122"/>
                      </a:cubicBezTo>
                      <a:cubicBezTo>
                        <a:pt x="342" y="118"/>
                        <a:pt x="342" y="115"/>
                        <a:pt x="342" y="113"/>
                      </a:cubicBezTo>
                      <a:cubicBezTo>
                        <a:pt x="342" y="110"/>
                        <a:pt x="344" y="110"/>
                        <a:pt x="344" y="105"/>
                      </a:cubicBezTo>
                      <a:cubicBezTo>
                        <a:pt x="344" y="100"/>
                        <a:pt x="342" y="98"/>
                        <a:pt x="340" y="98"/>
                      </a:cubicBezTo>
                      <a:cubicBezTo>
                        <a:pt x="339" y="98"/>
                        <a:pt x="339" y="99"/>
                        <a:pt x="337" y="99"/>
                      </a:cubicBezTo>
                      <a:cubicBezTo>
                        <a:pt x="337" y="99"/>
                        <a:pt x="336" y="99"/>
                        <a:pt x="335" y="99"/>
                      </a:cubicBezTo>
                      <a:cubicBezTo>
                        <a:pt x="332" y="97"/>
                        <a:pt x="330" y="97"/>
                        <a:pt x="333" y="94"/>
                      </a:cubicBezTo>
                      <a:cubicBezTo>
                        <a:pt x="336" y="92"/>
                        <a:pt x="342" y="87"/>
                        <a:pt x="343" y="84"/>
                      </a:cubicBezTo>
                      <a:cubicBezTo>
                        <a:pt x="345" y="81"/>
                        <a:pt x="346" y="79"/>
                        <a:pt x="350" y="78"/>
                      </a:cubicBezTo>
                      <a:cubicBezTo>
                        <a:pt x="350" y="78"/>
                        <a:pt x="351" y="78"/>
                        <a:pt x="351" y="78"/>
                      </a:cubicBezTo>
                      <a:cubicBezTo>
                        <a:pt x="355" y="78"/>
                        <a:pt x="358" y="80"/>
                        <a:pt x="360" y="80"/>
                      </a:cubicBezTo>
                      <a:cubicBezTo>
                        <a:pt x="363" y="80"/>
                        <a:pt x="363" y="79"/>
                        <a:pt x="363" y="78"/>
                      </a:cubicBezTo>
                      <a:cubicBezTo>
                        <a:pt x="363" y="78"/>
                        <a:pt x="364" y="78"/>
                        <a:pt x="365" y="78"/>
                      </a:cubicBezTo>
                      <a:cubicBezTo>
                        <a:pt x="366" y="78"/>
                        <a:pt x="368" y="79"/>
                        <a:pt x="367" y="80"/>
                      </a:cubicBezTo>
                      <a:cubicBezTo>
                        <a:pt x="365" y="81"/>
                        <a:pt x="366" y="82"/>
                        <a:pt x="367" y="82"/>
                      </a:cubicBezTo>
                      <a:cubicBezTo>
                        <a:pt x="368" y="82"/>
                        <a:pt x="368" y="82"/>
                        <a:pt x="369" y="82"/>
                      </a:cubicBezTo>
                      <a:cubicBezTo>
                        <a:pt x="372" y="82"/>
                        <a:pt x="373" y="81"/>
                        <a:pt x="374" y="81"/>
                      </a:cubicBezTo>
                      <a:cubicBezTo>
                        <a:pt x="374" y="81"/>
                        <a:pt x="374" y="81"/>
                        <a:pt x="374" y="81"/>
                      </a:cubicBezTo>
                      <a:cubicBezTo>
                        <a:pt x="374" y="81"/>
                        <a:pt x="374" y="81"/>
                        <a:pt x="374" y="81"/>
                      </a:cubicBezTo>
                      <a:cubicBezTo>
                        <a:pt x="376" y="81"/>
                        <a:pt x="376" y="78"/>
                        <a:pt x="375" y="78"/>
                      </a:cubicBezTo>
                      <a:cubicBezTo>
                        <a:pt x="374" y="78"/>
                        <a:pt x="374" y="77"/>
                        <a:pt x="376" y="76"/>
                      </a:cubicBezTo>
                      <a:cubicBezTo>
                        <a:pt x="377" y="76"/>
                        <a:pt x="379" y="74"/>
                        <a:pt x="381" y="71"/>
                      </a:cubicBezTo>
                      <a:cubicBezTo>
                        <a:pt x="382" y="70"/>
                        <a:pt x="383" y="70"/>
                        <a:pt x="384" y="70"/>
                      </a:cubicBezTo>
                      <a:cubicBezTo>
                        <a:pt x="384" y="70"/>
                        <a:pt x="384" y="70"/>
                        <a:pt x="385" y="70"/>
                      </a:cubicBezTo>
                      <a:cubicBezTo>
                        <a:pt x="385" y="70"/>
                        <a:pt x="385" y="70"/>
                        <a:pt x="385" y="70"/>
                      </a:cubicBezTo>
                      <a:cubicBezTo>
                        <a:pt x="385" y="70"/>
                        <a:pt x="386" y="70"/>
                        <a:pt x="386" y="70"/>
                      </a:cubicBezTo>
                      <a:cubicBezTo>
                        <a:pt x="387" y="70"/>
                        <a:pt x="388" y="70"/>
                        <a:pt x="388" y="70"/>
                      </a:cubicBezTo>
                      <a:cubicBezTo>
                        <a:pt x="389" y="70"/>
                        <a:pt x="389" y="70"/>
                        <a:pt x="388" y="71"/>
                      </a:cubicBezTo>
                      <a:cubicBezTo>
                        <a:pt x="388" y="72"/>
                        <a:pt x="388" y="74"/>
                        <a:pt x="389" y="74"/>
                      </a:cubicBezTo>
                      <a:cubicBezTo>
                        <a:pt x="389" y="74"/>
                        <a:pt x="390" y="73"/>
                        <a:pt x="390" y="73"/>
                      </a:cubicBezTo>
                      <a:cubicBezTo>
                        <a:pt x="390" y="73"/>
                        <a:pt x="391" y="73"/>
                        <a:pt x="391" y="73"/>
                      </a:cubicBezTo>
                      <a:cubicBezTo>
                        <a:pt x="392" y="73"/>
                        <a:pt x="391" y="75"/>
                        <a:pt x="388" y="77"/>
                      </a:cubicBezTo>
                      <a:cubicBezTo>
                        <a:pt x="385" y="80"/>
                        <a:pt x="384" y="83"/>
                        <a:pt x="380" y="85"/>
                      </a:cubicBezTo>
                      <a:cubicBezTo>
                        <a:pt x="377" y="86"/>
                        <a:pt x="376" y="91"/>
                        <a:pt x="377" y="94"/>
                      </a:cubicBezTo>
                      <a:cubicBezTo>
                        <a:pt x="377" y="98"/>
                        <a:pt x="378" y="102"/>
                        <a:pt x="378" y="105"/>
                      </a:cubicBezTo>
                      <a:cubicBezTo>
                        <a:pt x="379" y="108"/>
                        <a:pt x="379" y="111"/>
                        <a:pt x="380" y="111"/>
                      </a:cubicBezTo>
                      <a:cubicBezTo>
                        <a:pt x="380" y="111"/>
                        <a:pt x="380" y="111"/>
                        <a:pt x="380" y="111"/>
                      </a:cubicBezTo>
                      <a:cubicBezTo>
                        <a:pt x="382" y="110"/>
                        <a:pt x="385" y="106"/>
                        <a:pt x="385" y="104"/>
                      </a:cubicBezTo>
                      <a:cubicBezTo>
                        <a:pt x="385" y="103"/>
                        <a:pt x="388" y="103"/>
                        <a:pt x="388" y="101"/>
                      </a:cubicBezTo>
                      <a:cubicBezTo>
                        <a:pt x="388" y="99"/>
                        <a:pt x="391" y="99"/>
                        <a:pt x="391" y="96"/>
                      </a:cubicBezTo>
                      <a:cubicBezTo>
                        <a:pt x="391" y="93"/>
                        <a:pt x="391" y="91"/>
                        <a:pt x="394" y="91"/>
                      </a:cubicBezTo>
                      <a:cubicBezTo>
                        <a:pt x="396" y="90"/>
                        <a:pt x="394" y="87"/>
                        <a:pt x="394" y="84"/>
                      </a:cubicBezTo>
                      <a:cubicBezTo>
                        <a:pt x="393" y="81"/>
                        <a:pt x="395" y="78"/>
                        <a:pt x="398" y="76"/>
                      </a:cubicBezTo>
                      <a:cubicBezTo>
                        <a:pt x="401" y="75"/>
                        <a:pt x="403" y="76"/>
                        <a:pt x="404" y="75"/>
                      </a:cubicBezTo>
                      <a:cubicBezTo>
                        <a:pt x="405" y="74"/>
                        <a:pt x="406" y="74"/>
                        <a:pt x="407" y="74"/>
                      </a:cubicBezTo>
                      <a:cubicBezTo>
                        <a:pt x="407" y="74"/>
                        <a:pt x="408" y="74"/>
                        <a:pt x="409" y="74"/>
                      </a:cubicBezTo>
                      <a:cubicBezTo>
                        <a:pt x="409" y="75"/>
                        <a:pt x="410" y="75"/>
                        <a:pt x="410" y="75"/>
                      </a:cubicBezTo>
                      <a:cubicBezTo>
                        <a:pt x="411" y="75"/>
                        <a:pt x="412" y="75"/>
                        <a:pt x="413" y="73"/>
                      </a:cubicBezTo>
                      <a:cubicBezTo>
                        <a:pt x="415" y="71"/>
                        <a:pt x="420" y="70"/>
                        <a:pt x="422" y="68"/>
                      </a:cubicBezTo>
                      <a:cubicBezTo>
                        <a:pt x="423" y="67"/>
                        <a:pt x="425" y="66"/>
                        <a:pt x="427" y="66"/>
                      </a:cubicBezTo>
                      <a:cubicBezTo>
                        <a:pt x="428" y="66"/>
                        <a:pt x="429" y="66"/>
                        <a:pt x="429" y="66"/>
                      </a:cubicBezTo>
                      <a:cubicBezTo>
                        <a:pt x="429" y="66"/>
                        <a:pt x="430" y="66"/>
                        <a:pt x="430" y="66"/>
                      </a:cubicBezTo>
                      <a:cubicBezTo>
                        <a:pt x="432" y="66"/>
                        <a:pt x="433" y="64"/>
                        <a:pt x="431" y="62"/>
                      </a:cubicBezTo>
                      <a:cubicBezTo>
                        <a:pt x="429" y="59"/>
                        <a:pt x="428" y="58"/>
                        <a:pt x="430" y="57"/>
                      </a:cubicBezTo>
                      <a:cubicBezTo>
                        <a:pt x="432" y="57"/>
                        <a:pt x="435" y="56"/>
                        <a:pt x="435" y="54"/>
                      </a:cubicBezTo>
                      <a:cubicBezTo>
                        <a:pt x="434" y="53"/>
                        <a:pt x="435" y="52"/>
                        <a:pt x="436" y="52"/>
                      </a:cubicBezTo>
                      <a:cubicBezTo>
                        <a:pt x="436" y="52"/>
                        <a:pt x="437" y="52"/>
                        <a:pt x="437" y="53"/>
                      </a:cubicBezTo>
                      <a:cubicBezTo>
                        <a:pt x="438" y="54"/>
                        <a:pt x="438" y="54"/>
                        <a:pt x="439" y="54"/>
                      </a:cubicBezTo>
                      <a:cubicBezTo>
                        <a:pt x="439" y="54"/>
                        <a:pt x="440" y="53"/>
                        <a:pt x="441" y="53"/>
                      </a:cubicBezTo>
                      <a:cubicBezTo>
                        <a:pt x="443" y="53"/>
                        <a:pt x="444" y="57"/>
                        <a:pt x="446" y="58"/>
                      </a:cubicBezTo>
                      <a:cubicBezTo>
                        <a:pt x="447" y="58"/>
                        <a:pt x="448" y="58"/>
                        <a:pt x="448" y="58"/>
                      </a:cubicBezTo>
                      <a:cubicBezTo>
                        <a:pt x="450" y="58"/>
                        <a:pt x="451" y="57"/>
                        <a:pt x="451" y="56"/>
                      </a:cubicBezTo>
                      <a:cubicBezTo>
                        <a:pt x="452" y="55"/>
                        <a:pt x="451" y="54"/>
                        <a:pt x="453" y="53"/>
                      </a:cubicBezTo>
                      <a:cubicBezTo>
                        <a:pt x="456" y="53"/>
                        <a:pt x="457" y="51"/>
                        <a:pt x="456" y="49"/>
                      </a:cubicBezTo>
                      <a:cubicBezTo>
                        <a:pt x="454" y="48"/>
                        <a:pt x="452" y="46"/>
                        <a:pt x="450" y="46"/>
                      </a:cubicBezTo>
                      <a:cubicBezTo>
                        <a:pt x="450" y="46"/>
                        <a:pt x="449" y="46"/>
                        <a:pt x="449" y="46"/>
                      </a:cubicBezTo>
                      <a:cubicBezTo>
                        <a:pt x="449" y="47"/>
                        <a:pt x="449" y="47"/>
                        <a:pt x="448" y="47"/>
                      </a:cubicBezTo>
                      <a:cubicBezTo>
                        <a:pt x="447" y="47"/>
                        <a:pt x="445" y="46"/>
                        <a:pt x="443" y="44"/>
                      </a:cubicBezTo>
                      <a:cubicBezTo>
                        <a:pt x="441" y="43"/>
                        <a:pt x="434" y="40"/>
                        <a:pt x="432" y="39"/>
                      </a:cubicBezTo>
                      <a:cubicBezTo>
                        <a:pt x="430" y="38"/>
                        <a:pt x="426" y="36"/>
                        <a:pt x="422" y="35"/>
                      </a:cubicBezTo>
                      <a:cubicBezTo>
                        <a:pt x="420" y="35"/>
                        <a:pt x="417" y="34"/>
                        <a:pt x="415" y="34"/>
                      </a:cubicBezTo>
                      <a:cubicBezTo>
                        <a:pt x="415" y="34"/>
                        <a:pt x="414" y="35"/>
                        <a:pt x="414" y="35"/>
                      </a:cubicBezTo>
                      <a:cubicBezTo>
                        <a:pt x="412" y="36"/>
                        <a:pt x="412" y="36"/>
                        <a:pt x="413" y="38"/>
                      </a:cubicBezTo>
                      <a:cubicBezTo>
                        <a:pt x="413" y="39"/>
                        <a:pt x="412" y="41"/>
                        <a:pt x="411" y="41"/>
                      </a:cubicBezTo>
                      <a:cubicBezTo>
                        <a:pt x="411" y="41"/>
                        <a:pt x="411" y="41"/>
                        <a:pt x="410" y="41"/>
                      </a:cubicBezTo>
                      <a:cubicBezTo>
                        <a:pt x="409" y="41"/>
                        <a:pt x="407" y="37"/>
                        <a:pt x="404" y="36"/>
                      </a:cubicBezTo>
                      <a:cubicBezTo>
                        <a:pt x="402" y="36"/>
                        <a:pt x="399" y="36"/>
                        <a:pt x="397" y="36"/>
                      </a:cubicBezTo>
                      <a:cubicBezTo>
                        <a:pt x="395" y="36"/>
                        <a:pt x="393" y="36"/>
                        <a:pt x="392" y="37"/>
                      </a:cubicBezTo>
                      <a:cubicBezTo>
                        <a:pt x="391" y="38"/>
                        <a:pt x="390" y="38"/>
                        <a:pt x="389" y="38"/>
                      </a:cubicBezTo>
                      <a:cubicBezTo>
                        <a:pt x="388" y="38"/>
                        <a:pt x="388" y="38"/>
                        <a:pt x="388" y="37"/>
                      </a:cubicBezTo>
                      <a:cubicBezTo>
                        <a:pt x="387" y="35"/>
                        <a:pt x="385" y="29"/>
                        <a:pt x="380" y="29"/>
                      </a:cubicBezTo>
                      <a:cubicBezTo>
                        <a:pt x="380" y="29"/>
                        <a:pt x="380" y="29"/>
                        <a:pt x="380" y="29"/>
                      </a:cubicBezTo>
                      <a:cubicBezTo>
                        <a:pt x="375" y="30"/>
                        <a:pt x="371" y="31"/>
                        <a:pt x="369" y="31"/>
                      </a:cubicBezTo>
                      <a:cubicBezTo>
                        <a:pt x="368" y="31"/>
                        <a:pt x="368" y="31"/>
                        <a:pt x="367" y="31"/>
                      </a:cubicBezTo>
                      <a:cubicBezTo>
                        <a:pt x="365" y="30"/>
                        <a:pt x="365" y="24"/>
                        <a:pt x="361" y="24"/>
                      </a:cubicBezTo>
                      <a:cubicBezTo>
                        <a:pt x="361" y="24"/>
                        <a:pt x="361" y="24"/>
                        <a:pt x="360" y="24"/>
                      </a:cubicBezTo>
                      <a:cubicBezTo>
                        <a:pt x="358" y="24"/>
                        <a:pt x="355" y="25"/>
                        <a:pt x="354" y="25"/>
                      </a:cubicBezTo>
                      <a:cubicBezTo>
                        <a:pt x="353" y="25"/>
                        <a:pt x="352" y="25"/>
                        <a:pt x="351" y="24"/>
                      </a:cubicBezTo>
                      <a:cubicBezTo>
                        <a:pt x="350" y="21"/>
                        <a:pt x="348" y="18"/>
                        <a:pt x="346" y="18"/>
                      </a:cubicBezTo>
                      <a:cubicBezTo>
                        <a:pt x="345" y="18"/>
                        <a:pt x="341" y="22"/>
                        <a:pt x="341" y="24"/>
                      </a:cubicBezTo>
                      <a:cubicBezTo>
                        <a:pt x="341" y="27"/>
                        <a:pt x="341" y="28"/>
                        <a:pt x="339" y="28"/>
                      </a:cubicBezTo>
                      <a:cubicBezTo>
                        <a:pt x="339" y="28"/>
                        <a:pt x="338" y="28"/>
                        <a:pt x="337" y="28"/>
                      </a:cubicBezTo>
                      <a:cubicBezTo>
                        <a:pt x="337" y="28"/>
                        <a:pt x="336" y="28"/>
                        <a:pt x="335" y="28"/>
                      </a:cubicBezTo>
                      <a:cubicBezTo>
                        <a:pt x="334" y="28"/>
                        <a:pt x="333" y="28"/>
                        <a:pt x="332" y="28"/>
                      </a:cubicBezTo>
                      <a:cubicBezTo>
                        <a:pt x="332" y="28"/>
                        <a:pt x="332" y="28"/>
                        <a:pt x="332" y="28"/>
                      </a:cubicBezTo>
                      <a:cubicBezTo>
                        <a:pt x="332" y="28"/>
                        <a:pt x="331" y="28"/>
                        <a:pt x="331" y="28"/>
                      </a:cubicBezTo>
                      <a:cubicBezTo>
                        <a:pt x="331" y="28"/>
                        <a:pt x="330" y="28"/>
                        <a:pt x="329" y="28"/>
                      </a:cubicBezTo>
                      <a:cubicBezTo>
                        <a:pt x="329" y="28"/>
                        <a:pt x="328" y="27"/>
                        <a:pt x="327" y="27"/>
                      </a:cubicBezTo>
                      <a:cubicBezTo>
                        <a:pt x="326" y="27"/>
                        <a:pt x="324" y="28"/>
                        <a:pt x="324" y="29"/>
                      </a:cubicBezTo>
                      <a:cubicBezTo>
                        <a:pt x="323" y="31"/>
                        <a:pt x="323" y="32"/>
                        <a:pt x="322" y="32"/>
                      </a:cubicBezTo>
                      <a:cubicBezTo>
                        <a:pt x="322" y="32"/>
                        <a:pt x="321" y="31"/>
                        <a:pt x="320" y="30"/>
                      </a:cubicBezTo>
                      <a:cubicBezTo>
                        <a:pt x="317" y="28"/>
                        <a:pt x="316" y="27"/>
                        <a:pt x="316" y="25"/>
                      </a:cubicBezTo>
                      <a:cubicBezTo>
                        <a:pt x="316" y="22"/>
                        <a:pt x="313" y="20"/>
                        <a:pt x="310" y="19"/>
                      </a:cubicBezTo>
                      <a:cubicBezTo>
                        <a:pt x="308" y="19"/>
                        <a:pt x="307" y="19"/>
                        <a:pt x="305" y="19"/>
                      </a:cubicBezTo>
                      <a:cubicBezTo>
                        <a:pt x="304" y="19"/>
                        <a:pt x="303" y="19"/>
                        <a:pt x="303" y="21"/>
                      </a:cubicBezTo>
                      <a:cubicBezTo>
                        <a:pt x="303" y="22"/>
                        <a:pt x="302" y="23"/>
                        <a:pt x="300" y="23"/>
                      </a:cubicBezTo>
                      <a:cubicBezTo>
                        <a:pt x="300" y="23"/>
                        <a:pt x="299" y="23"/>
                        <a:pt x="299" y="23"/>
                      </a:cubicBezTo>
                      <a:cubicBezTo>
                        <a:pt x="297" y="22"/>
                        <a:pt x="291" y="20"/>
                        <a:pt x="288" y="20"/>
                      </a:cubicBezTo>
                      <a:cubicBezTo>
                        <a:pt x="285" y="19"/>
                        <a:pt x="280" y="20"/>
                        <a:pt x="279" y="18"/>
                      </a:cubicBezTo>
                      <a:cubicBezTo>
                        <a:pt x="278" y="17"/>
                        <a:pt x="277" y="16"/>
                        <a:pt x="276" y="16"/>
                      </a:cubicBezTo>
                      <a:cubicBezTo>
                        <a:pt x="276" y="16"/>
                        <a:pt x="275" y="16"/>
                        <a:pt x="274" y="17"/>
                      </a:cubicBezTo>
                      <a:cubicBezTo>
                        <a:pt x="274" y="17"/>
                        <a:pt x="273" y="18"/>
                        <a:pt x="273" y="18"/>
                      </a:cubicBezTo>
                      <a:cubicBezTo>
                        <a:pt x="272" y="18"/>
                        <a:pt x="272" y="15"/>
                        <a:pt x="275" y="14"/>
                      </a:cubicBezTo>
                      <a:cubicBezTo>
                        <a:pt x="278" y="12"/>
                        <a:pt x="281" y="11"/>
                        <a:pt x="281" y="9"/>
                      </a:cubicBezTo>
                      <a:cubicBezTo>
                        <a:pt x="281" y="6"/>
                        <a:pt x="280" y="4"/>
                        <a:pt x="276" y="4"/>
                      </a:cubicBezTo>
                      <a:cubicBezTo>
                        <a:pt x="273" y="4"/>
                        <a:pt x="270" y="5"/>
                        <a:pt x="268" y="5"/>
                      </a:cubicBezTo>
                      <a:cubicBezTo>
                        <a:pt x="266" y="5"/>
                        <a:pt x="265" y="5"/>
                        <a:pt x="266" y="3"/>
                      </a:cubicBezTo>
                      <a:cubicBezTo>
                        <a:pt x="267" y="1"/>
                        <a:pt x="266" y="0"/>
                        <a:pt x="263" y="0"/>
                      </a:cubicBezTo>
                      <a:cubicBezTo>
                        <a:pt x="263" y="0"/>
                        <a:pt x="262" y="0"/>
                        <a:pt x="26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6" name="Freeform 53"/>
                <p:cNvSpPr>
                  <a:spLocks/>
                </p:cNvSpPr>
                <p:nvPr/>
              </p:nvSpPr>
              <p:spPr bwMode="auto">
                <a:xfrm>
                  <a:off x="4732337" y="4418013"/>
                  <a:ext cx="109538" cy="120650"/>
                </a:xfrm>
                <a:custGeom>
                  <a:avLst/>
                  <a:gdLst>
                    <a:gd name="T0" fmla="*/ 2 w 29"/>
                    <a:gd name="T1" fmla="*/ 0 h 32"/>
                    <a:gd name="T2" fmla="*/ 1 w 29"/>
                    <a:gd name="T3" fmla="*/ 2 h 32"/>
                    <a:gd name="T4" fmla="*/ 10 w 29"/>
                    <a:gd name="T5" fmla="*/ 12 h 32"/>
                    <a:gd name="T6" fmla="*/ 16 w 29"/>
                    <a:gd name="T7" fmla="*/ 25 h 32"/>
                    <a:gd name="T8" fmla="*/ 24 w 29"/>
                    <a:gd name="T9" fmla="*/ 32 h 32"/>
                    <a:gd name="T10" fmla="*/ 24 w 29"/>
                    <a:gd name="T11" fmla="*/ 32 h 32"/>
                    <a:gd name="T12" fmla="*/ 26 w 29"/>
                    <a:gd name="T13" fmla="*/ 24 h 32"/>
                    <a:gd name="T14" fmla="*/ 20 w 29"/>
                    <a:gd name="T15" fmla="*/ 15 h 32"/>
                    <a:gd name="T16" fmla="*/ 16 w 29"/>
                    <a:gd name="T17" fmla="*/ 10 h 32"/>
                    <a:gd name="T18" fmla="*/ 9 w 29"/>
                    <a:gd name="T19" fmla="*/ 4 h 32"/>
                    <a:gd name="T20" fmla="*/ 5 w 29"/>
                    <a:gd name="T21" fmla="*/ 0 h 32"/>
                    <a:gd name="T22" fmla="*/ 2 w 29"/>
                    <a:gd name="T23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9" h="32">
                      <a:moveTo>
                        <a:pt x="2" y="0"/>
                      </a:moveTo>
                      <a:cubicBezTo>
                        <a:pt x="1" y="0"/>
                        <a:pt x="0" y="0"/>
                        <a:pt x="1" y="2"/>
                      </a:cubicBezTo>
                      <a:cubicBezTo>
                        <a:pt x="4" y="5"/>
                        <a:pt x="8" y="9"/>
                        <a:pt x="10" y="12"/>
                      </a:cubicBezTo>
                      <a:cubicBezTo>
                        <a:pt x="11" y="16"/>
                        <a:pt x="15" y="21"/>
                        <a:pt x="16" y="25"/>
                      </a:cubicBezTo>
                      <a:cubicBezTo>
                        <a:pt x="18" y="29"/>
                        <a:pt x="21" y="32"/>
                        <a:pt x="24" y="32"/>
                      </a:cubicBezTo>
                      <a:cubicBezTo>
                        <a:pt x="24" y="32"/>
                        <a:pt x="24" y="32"/>
                        <a:pt x="24" y="32"/>
                      </a:cubicBezTo>
                      <a:cubicBezTo>
                        <a:pt x="26" y="32"/>
                        <a:pt x="29" y="27"/>
                        <a:pt x="26" y="24"/>
                      </a:cubicBezTo>
                      <a:cubicBezTo>
                        <a:pt x="23" y="22"/>
                        <a:pt x="22" y="18"/>
                        <a:pt x="20" y="15"/>
                      </a:cubicBezTo>
                      <a:cubicBezTo>
                        <a:pt x="18" y="12"/>
                        <a:pt x="17" y="11"/>
                        <a:pt x="16" y="10"/>
                      </a:cubicBezTo>
                      <a:cubicBezTo>
                        <a:pt x="14" y="8"/>
                        <a:pt x="10" y="6"/>
                        <a:pt x="9" y="4"/>
                      </a:cubicBezTo>
                      <a:cubicBezTo>
                        <a:pt x="8" y="2"/>
                        <a:pt x="7" y="0"/>
                        <a:pt x="5" y="0"/>
                      </a:cubicBezTo>
                      <a:cubicBezTo>
                        <a:pt x="4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7" name="Freeform 54"/>
                <p:cNvSpPr>
                  <a:spLocks/>
                </p:cNvSpPr>
                <p:nvPr/>
              </p:nvSpPr>
              <p:spPr bwMode="auto">
                <a:xfrm>
                  <a:off x="4818062" y="4538663"/>
                  <a:ext cx="90488" cy="33338"/>
                </a:xfrm>
                <a:custGeom>
                  <a:avLst/>
                  <a:gdLst>
                    <a:gd name="T0" fmla="*/ 4 w 24"/>
                    <a:gd name="T1" fmla="*/ 0 h 9"/>
                    <a:gd name="T2" fmla="*/ 4 w 24"/>
                    <a:gd name="T3" fmla="*/ 5 h 9"/>
                    <a:gd name="T4" fmla="*/ 12 w 24"/>
                    <a:gd name="T5" fmla="*/ 7 h 9"/>
                    <a:gd name="T6" fmla="*/ 21 w 24"/>
                    <a:gd name="T7" fmla="*/ 9 h 9"/>
                    <a:gd name="T8" fmla="*/ 21 w 24"/>
                    <a:gd name="T9" fmla="*/ 9 h 9"/>
                    <a:gd name="T10" fmla="*/ 21 w 24"/>
                    <a:gd name="T11" fmla="*/ 6 h 9"/>
                    <a:gd name="T12" fmla="*/ 16 w 24"/>
                    <a:gd name="T13" fmla="*/ 2 h 9"/>
                    <a:gd name="T14" fmla="*/ 14 w 24"/>
                    <a:gd name="T15" fmla="*/ 2 h 9"/>
                    <a:gd name="T16" fmla="*/ 11 w 24"/>
                    <a:gd name="T17" fmla="*/ 3 h 9"/>
                    <a:gd name="T18" fmla="*/ 5 w 24"/>
                    <a:gd name="T19" fmla="*/ 0 h 9"/>
                    <a:gd name="T20" fmla="*/ 4 w 24"/>
                    <a:gd name="T2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" h="9">
                      <a:moveTo>
                        <a:pt x="4" y="0"/>
                      </a:moveTo>
                      <a:cubicBezTo>
                        <a:pt x="3" y="0"/>
                        <a:pt x="0" y="4"/>
                        <a:pt x="4" y="5"/>
                      </a:cubicBezTo>
                      <a:cubicBezTo>
                        <a:pt x="7" y="7"/>
                        <a:pt x="9" y="6"/>
                        <a:pt x="12" y="7"/>
                      </a:cubicBezTo>
                      <a:cubicBezTo>
                        <a:pt x="15" y="7"/>
                        <a:pt x="20" y="9"/>
                        <a:pt x="21" y="9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3" y="9"/>
                        <a:pt x="24" y="7"/>
                        <a:pt x="21" y="6"/>
                      </a:cubicBezTo>
                      <a:cubicBezTo>
                        <a:pt x="18" y="5"/>
                        <a:pt x="19" y="3"/>
                        <a:pt x="16" y="2"/>
                      </a:cubicBezTo>
                      <a:cubicBezTo>
                        <a:pt x="15" y="2"/>
                        <a:pt x="15" y="2"/>
                        <a:pt x="14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9" y="3"/>
                        <a:pt x="6" y="1"/>
                        <a:pt x="5" y="0"/>
                      </a:cubicBezTo>
                      <a:cubicBezTo>
                        <a:pt x="5" y="0"/>
                        <a:pt x="5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8" name="Freeform 55"/>
                <p:cNvSpPr>
                  <a:spLocks/>
                </p:cNvSpPr>
                <p:nvPr/>
              </p:nvSpPr>
              <p:spPr bwMode="auto">
                <a:xfrm>
                  <a:off x="4852987" y="4402138"/>
                  <a:ext cx="90488" cy="112713"/>
                </a:xfrm>
                <a:custGeom>
                  <a:avLst/>
                  <a:gdLst>
                    <a:gd name="T0" fmla="*/ 20 w 24"/>
                    <a:gd name="T1" fmla="*/ 0 h 30"/>
                    <a:gd name="T2" fmla="*/ 18 w 24"/>
                    <a:gd name="T3" fmla="*/ 1 h 30"/>
                    <a:gd name="T4" fmla="*/ 15 w 24"/>
                    <a:gd name="T5" fmla="*/ 6 h 30"/>
                    <a:gd name="T6" fmla="*/ 11 w 24"/>
                    <a:gd name="T7" fmla="*/ 10 h 30"/>
                    <a:gd name="T8" fmla="*/ 7 w 24"/>
                    <a:gd name="T9" fmla="*/ 12 h 30"/>
                    <a:gd name="T10" fmla="*/ 6 w 24"/>
                    <a:gd name="T11" fmla="*/ 14 h 30"/>
                    <a:gd name="T12" fmla="*/ 4 w 24"/>
                    <a:gd name="T13" fmla="*/ 13 h 30"/>
                    <a:gd name="T14" fmla="*/ 3 w 24"/>
                    <a:gd name="T15" fmla="*/ 13 h 30"/>
                    <a:gd name="T16" fmla="*/ 1 w 24"/>
                    <a:gd name="T17" fmla="*/ 15 h 30"/>
                    <a:gd name="T18" fmla="*/ 2 w 24"/>
                    <a:gd name="T19" fmla="*/ 23 h 30"/>
                    <a:gd name="T20" fmla="*/ 9 w 24"/>
                    <a:gd name="T21" fmla="*/ 28 h 30"/>
                    <a:gd name="T22" fmla="*/ 10 w 24"/>
                    <a:gd name="T23" fmla="*/ 28 h 30"/>
                    <a:gd name="T24" fmla="*/ 10 w 24"/>
                    <a:gd name="T25" fmla="*/ 28 h 30"/>
                    <a:gd name="T26" fmla="*/ 13 w 24"/>
                    <a:gd name="T27" fmla="*/ 29 h 30"/>
                    <a:gd name="T28" fmla="*/ 15 w 24"/>
                    <a:gd name="T29" fmla="*/ 30 h 30"/>
                    <a:gd name="T30" fmla="*/ 17 w 24"/>
                    <a:gd name="T31" fmla="*/ 28 h 30"/>
                    <a:gd name="T32" fmla="*/ 21 w 24"/>
                    <a:gd name="T33" fmla="*/ 20 h 30"/>
                    <a:gd name="T34" fmla="*/ 22 w 24"/>
                    <a:gd name="T35" fmla="*/ 17 h 30"/>
                    <a:gd name="T36" fmla="*/ 21 w 24"/>
                    <a:gd name="T37" fmla="*/ 11 h 30"/>
                    <a:gd name="T38" fmla="*/ 23 w 24"/>
                    <a:gd name="T39" fmla="*/ 6 h 30"/>
                    <a:gd name="T40" fmla="*/ 22 w 24"/>
                    <a:gd name="T41" fmla="*/ 1 h 30"/>
                    <a:gd name="T42" fmla="*/ 20 w 24"/>
                    <a:gd name="T4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4" h="30">
                      <a:moveTo>
                        <a:pt x="20" y="0"/>
                      </a:moveTo>
                      <a:cubicBezTo>
                        <a:pt x="20" y="0"/>
                        <a:pt x="19" y="0"/>
                        <a:pt x="18" y="1"/>
                      </a:cubicBezTo>
                      <a:cubicBezTo>
                        <a:pt x="17" y="2"/>
                        <a:pt x="17" y="5"/>
                        <a:pt x="15" y="6"/>
                      </a:cubicBezTo>
                      <a:cubicBezTo>
                        <a:pt x="13" y="7"/>
                        <a:pt x="13" y="9"/>
                        <a:pt x="11" y="10"/>
                      </a:cubicBezTo>
                      <a:cubicBezTo>
                        <a:pt x="9" y="10"/>
                        <a:pt x="8" y="10"/>
                        <a:pt x="7" y="12"/>
                      </a:cubicBezTo>
                      <a:cubicBezTo>
                        <a:pt x="7" y="13"/>
                        <a:pt x="7" y="14"/>
                        <a:pt x="6" y="14"/>
                      </a:cubicBezTo>
                      <a:cubicBezTo>
                        <a:pt x="6" y="14"/>
                        <a:pt x="5" y="14"/>
                        <a:pt x="4" y="13"/>
                      </a:cubicBezTo>
                      <a:cubicBezTo>
                        <a:pt x="4" y="13"/>
                        <a:pt x="3" y="13"/>
                        <a:pt x="3" y="13"/>
                      </a:cubicBezTo>
                      <a:cubicBezTo>
                        <a:pt x="2" y="13"/>
                        <a:pt x="2" y="14"/>
                        <a:pt x="1" y="15"/>
                      </a:cubicBezTo>
                      <a:cubicBezTo>
                        <a:pt x="0" y="17"/>
                        <a:pt x="1" y="19"/>
                        <a:pt x="2" y="23"/>
                      </a:cubicBezTo>
                      <a:cubicBezTo>
                        <a:pt x="4" y="27"/>
                        <a:pt x="6" y="28"/>
                        <a:pt x="9" y="28"/>
                      </a:cubicBezTo>
                      <a:cubicBezTo>
                        <a:pt x="9" y="28"/>
                        <a:pt x="9" y="28"/>
                        <a:pt x="10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1" y="28"/>
                        <a:pt x="12" y="29"/>
                        <a:pt x="13" y="29"/>
                      </a:cubicBezTo>
                      <a:cubicBezTo>
                        <a:pt x="14" y="29"/>
                        <a:pt x="14" y="30"/>
                        <a:pt x="15" y="30"/>
                      </a:cubicBezTo>
                      <a:cubicBezTo>
                        <a:pt x="16" y="30"/>
                        <a:pt x="16" y="29"/>
                        <a:pt x="17" y="28"/>
                      </a:cubicBezTo>
                      <a:cubicBezTo>
                        <a:pt x="21" y="24"/>
                        <a:pt x="22" y="24"/>
                        <a:pt x="21" y="20"/>
                      </a:cubicBezTo>
                      <a:cubicBezTo>
                        <a:pt x="20" y="17"/>
                        <a:pt x="20" y="17"/>
                        <a:pt x="22" y="17"/>
                      </a:cubicBezTo>
                      <a:cubicBezTo>
                        <a:pt x="24" y="16"/>
                        <a:pt x="22" y="13"/>
                        <a:pt x="21" y="11"/>
                      </a:cubicBezTo>
                      <a:cubicBezTo>
                        <a:pt x="20" y="9"/>
                        <a:pt x="22" y="7"/>
                        <a:pt x="23" y="6"/>
                      </a:cubicBezTo>
                      <a:cubicBezTo>
                        <a:pt x="24" y="5"/>
                        <a:pt x="23" y="4"/>
                        <a:pt x="22" y="1"/>
                      </a:cubicBezTo>
                      <a:cubicBezTo>
                        <a:pt x="22" y="0"/>
                        <a:pt x="21" y="0"/>
                        <a:pt x="20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99" name="Freeform 56"/>
                <p:cNvSpPr>
                  <a:spLocks/>
                </p:cNvSpPr>
                <p:nvPr/>
              </p:nvSpPr>
              <p:spPr bwMode="auto">
                <a:xfrm>
                  <a:off x="4924424" y="4568825"/>
                  <a:ext cx="22225" cy="11113"/>
                </a:xfrm>
                <a:custGeom>
                  <a:avLst/>
                  <a:gdLst>
                    <a:gd name="T0" fmla="*/ 1 w 6"/>
                    <a:gd name="T1" fmla="*/ 0 h 3"/>
                    <a:gd name="T2" fmla="*/ 0 w 6"/>
                    <a:gd name="T3" fmla="*/ 1 h 3"/>
                    <a:gd name="T4" fmla="*/ 2 w 6"/>
                    <a:gd name="T5" fmla="*/ 3 h 3"/>
                    <a:gd name="T6" fmla="*/ 3 w 6"/>
                    <a:gd name="T7" fmla="*/ 3 h 3"/>
                    <a:gd name="T8" fmla="*/ 3 w 6"/>
                    <a:gd name="T9" fmla="*/ 0 h 3"/>
                    <a:gd name="T10" fmla="*/ 1 w 6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3">
                      <a:moveTo>
                        <a:pt x="1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6" y="1"/>
                        <a:pt x="4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0" name="Freeform 57"/>
                <p:cNvSpPr>
                  <a:spLocks/>
                </p:cNvSpPr>
                <p:nvPr/>
              </p:nvSpPr>
              <p:spPr bwMode="auto">
                <a:xfrm>
                  <a:off x="4979987" y="4564063"/>
                  <a:ext cx="38100" cy="23813"/>
                </a:xfrm>
                <a:custGeom>
                  <a:avLst/>
                  <a:gdLst>
                    <a:gd name="T0" fmla="*/ 10 w 10"/>
                    <a:gd name="T1" fmla="*/ 0 h 6"/>
                    <a:gd name="T2" fmla="*/ 7 w 10"/>
                    <a:gd name="T3" fmla="*/ 1 h 6"/>
                    <a:gd name="T4" fmla="*/ 1 w 10"/>
                    <a:gd name="T5" fmla="*/ 5 h 6"/>
                    <a:gd name="T6" fmla="*/ 1 w 10"/>
                    <a:gd name="T7" fmla="*/ 6 h 6"/>
                    <a:gd name="T8" fmla="*/ 4 w 10"/>
                    <a:gd name="T9" fmla="*/ 5 h 6"/>
                    <a:gd name="T10" fmla="*/ 9 w 10"/>
                    <a:gd name="T11" fmla="*/ 1 h 6"/>
                    <a:gd name="T12" fmla="*/ 10 w 10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6">
                      <a:moveTo>
                        <a:pt x="10" y="0"/>
                      </a:moveTo>
                      <a:cubicBezTo>
                        <a:pt x="10" y="0"/>
                        <a:pt x="8" y="0"/>
                        <a:pt x="7" y="1"/>
                      </a:cubicBezTo>
                      <a:cubicBezTo>
                        <a:pt x="4" y="2"/>
                        <a:pt x="4" y="3"/>
                        <a:pt x="1" y="5"/>
                      </a:cubicBezTo>
                      <a:cubicBezTo>
                        <a:pt x="0" y="6"/>
                        <a:pt x="1" y="6"/>
                        <a:pt x="1" y="6"/>
                      </a:cubicBezTo>
                      <a:cubicBezTo>
                        <a:pt x="2" y="6"/>
                        <a:pt x="3" y="6"/>
                        <a:pt x="4" y="5"/>
                      </a:cubicBezTo>
                      <a:cubicBezTo>
                        <a:pt x="5" y="4"/>
                        <a:pt x="6" y="3"/>
                        <a:pt x="9" y="1"/>
                      </a:cubicBezTo>
                      <a:cubicBezTo>
                        <a:pt x="10" y="0"/>
                        <a:pt x="10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1" name="Freeform 58"/>
                <p:cNvSpPr>
                  <a:spLocks/>
                </p:cNvSpPr>
                <p:nvPr/>
              </p:nvSpPr>
              <p:spPr bwMode="auto">
                <a:xfrm>
                  <a:off x="4943474" y="4579938"/>
                  <a:ext cx="19050" cy="7938"/>
                </a:xfrm>
                <a:custGeom>
                  <a:avLst/>
                  <a:gdLst>
                    <a:gd name="T0" fmla="*/ 2 w 5"/>
                    <a:gd name="T1" fmla="*/ 0 h 2"/>
                    <a:gd name="T2" fmla="*/ 1 w 5"/>
                    <a:gd name="T3" fmla="*/ 0 h 2"/>
                    <a:gd name="T4" fmla="*/ 2 w 5"/>
                    <a:gd name="T5" fmla="*/ 2 h 2"/>
                    <a:gd name="T6" fmla="*/ 4 w 5"/>
                    <a:gd name="T7" fmla="*/ 2 h 2"/>
                    <a:gd name="T8" fmla="*/ 5 w 5"/>
                    <a:gd name="T9" fmla="*/ 2 h 2"/>
                    <a:gd name="T10" fmla="*/ 3 w 5"/>
                    <a:gd name="T11" fmla="*/ 0 h 2"/>
                    <a:gd name="T12" fmla="*/ 2 w 5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">
                      <a:moveTo>
                        <a:pt x="2" y="0"/>
                      </a:move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0" y="0"/>
                        <a:pt x="2" y="1"/>
                        <a:pt x="2" y="2"/>
                      </a:cubicBezTo>
                      <a:cubicBezTo>
                        <a:pt x="3" y="2"/>
                        <a:pt x="3" y="2"/>
                        <a:pt x="4" y="2"/>
                      </a:cubicBezTo>
                      <a:cubicBezTo>
                        <a:pt x="4" y="2"/>
                        <a:pt x="5" y="2"/>
                        <a:pt x="5" y="2"/>
                      </a:cubicBezTo>
                      <a:cubicBezTo>
                        <a:pt x="5" y="1"/>
                        <a:pt x="4" y="1"/>
                        <a:pt x="3" y="0"/>
                      </a:cubicBezTo>
                      <a:cubicBezTo>
                        <a:pt x="3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2" name="Freeform 59"/>
                <p:cNvSpPr>
                  <a:spLocks/>
                </p:cNvSpPr>
                <p:nvPr/>
              </p:nvSpPr>
              <p:spPr bwMode="auto">
                <a:xfrm>
                  <a:off x="4949824" y="4564063"/>
                  <a:ext cx="30163" cy="11113"/>
                </a:xfrm>
                <a:custGeom>
                  <a:avLst/>
                  <a:gdLst>
                    <a:gd name="T0" fmla="*/ 2 w 8"/>
                    <a:gd name="T1" fmla="*/ 0 h 3"/>
                    <a:gd name="T2" fmla="*/ 1 w 8"/>
                    <a:gd name="T3" fmla="*/ 1 h 3"/>
                    <a:gd name="T4" fmla="*/ 1 w 8"/>
                    <a:gd name="T5" fmla="*/ 2 h 3"/>
                    <a:gd name="T6" fmla="*/ 4 w 8"/>
                    <a:gd name="T7" fmla="*/ 3 h 3"/>
                    <a:gd name="T8" fmla="*/ 5 w 8"/>
                    <a:gd name="T9" fmla="*/ 2 h 3"/>
                    <a:gd name="T10" fmla="*/ 6 w 8"/>
                    <a:gd name="T11" fmla="*/ 2 h 3"/>
                    <a:gd name="T12" fmla="*/ 6 w 8"/>
                    <a:gd name="T13" fmla="*/ 2 h 3"/>
                    <a:gd name="T14" fmla="*/ 7 w 8"/>
                    <a:gd name="T15" fmla="*/ 2 h 3"/>
                    <a:gd name="T16" fmla="*/ 7 w 8"/>
                    <a:gd name="T17" fmla="*/ 1 h 3"/>
                    <a:gd name="T18" fmla="*/ 4 w 8"/>
                    <a:gd name="T19" fmla="*/ 1 h 3"/>
                    <a:gd name="T20" fmla="*/ 2 w 8"/>
                    <a:gd name="T2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" h="3">
                      <a:moveTo>
                        <a:pt x="2" y="0"/>
                      </a:moveTo>
                      <a:cubicBezTo>
                        <a:pt x="2" y="0"/>
                        <a:pt x="1" y="0"/>
                        <a:pt x="1" y="1"/>
                      </a:cubicBezTo>
                      <a:cubicBezTo>
                        <a:pt x="0" y="1"/>
                        <a:pt x="0" y="2"/>
                        <a:pt x="1" y="2"/>
                      </a:cubicBezTo>
                      <a:cubicBezTo>
                        <a:pt x="2" y="2"/>
                        <a:pt x="3" y="3"/>
                        <a:pt x="4" y="3"/>
                      </a:cubicBezTo>
                      <a:cubicBezTo>
                        <a:pt x="4" y="3"/>
                        <a:pt x="5" y="3"/>
                        <a:pt x="5" y="2"/>
                      </a:cubicBezTo>
                      <a:cubicBezTo>
                        <a:pt x="5" y="2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2"/>
                        <a:pt x="8" y="1"/>
                        <a:pt x="7" y="1"/>
                      </a:cubicBezTo>
                      <a:cubicBezTo>
                        <a:pt x="6" y="1"/>
                        <a:pt x="5" y="1"/>
                        <a:pt x="4" y="1"/>
                      </a:cubicBezTo>
                      <a:cubicBezTo>
                        <a:pt x="3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3" name="Freeform 60"/>
                <p:cNvSpPr>
                  <a:spLocks/>
                </p:cNvSpPr>
                <p:nvPr/>
              </p:nvSpPr>
              <p:spPr bwMode="auto">
                <a:xfrm>
                  <a:off x="4938712" y="4459288"/>
                  <a:ext cx="65088" cy="74613"/>
                </a:xfrm>
                <a:custGeom>
                  <a:avLst/>
                  <a:gdLst>
                    <a:gd name="T0" fmla="*/ 16 w 17"/>
                    <a:gd name="T1" fmla="*/ 0 h 20"/>
                    <a:gd name="T2" fmla="*/ 13 w 17"/>
                    <a:gd name="T3" fmla="*/ 1 h 20"/>
                    <a:gd name="T4" fmla="*/ 11 w 17"/>
                    <a:gd name="T5" fmla="*/ 2 h 20"/>
                    <a:gd name="T6" fmla="*/ 6 w 17"/>
                    <a:gd name="T7" fmla="*/ 1 h 20"/>
                    <a:gd name="T8" fmla="*/ 5 w 17"/>
                    <a:gd name="T9" fmla="*/ 1 h 20"/>
                    <a:gd name="T10" fmla="*/ 3 w 17"/>
                    <a:gd name="T11" fmla="*/ 5 h 20"/>
                    <a:gd name="T12" fmla="*/ 2 w 17"/>
                    <a:gd name="T13" fmla="*/ 10 h 20"/>
                    <a:gd name="T14" fmla="*/ 1 w 17"/>
                    <a:gd name="T15" fmla="*/ 14 h 20"/>
                    <a:gd name="T16" fmla="*/ 1 w 17"/>
                    <a:gd name="T17" fmla="*/ 18 h 20"/>
                    <a:gd name="T18" fmla="*/ 2 w 17"/>
                    <a:gd name="T19" fmla="*/ 20 h 20"/>
                    <a:gd name="T20" fmla="*/ 4 w 17"/>
                    <a:gd name="T21" fmla="*/ 20 h 20"/>
                    <a:gd name="T22" fmla="*/ 5 w 17"/>
                    <a:gd name="T23" fmla="*/ 15 h 20"/>
                    <a:gd name="T24" fmla="*/ 6 w 17"/>
                    <a:gd name="T25" fmla="*/ 14 h 20"/>
                    <a:gd name="T26" fmla="*/ 7 w 17"/>
                    <a:gd name="T27" fmla="*/ 17 h 20"/>
                    <a:gd name="T28" fmla="*/ 8 w 17"/>
                    <a:gd name="T29" fmla="*/ 19 h 20"/>
                    <a:gd name="T30" fmla="*/ 10 w 17"/>
                    <a:gd name="T31" fmla="*/ 18 h 20"/>
                    <a:gd name="T32" fmla="*/ 8 w 17"/>
                    <a:gd name="T33" fmla="*/ 14 h 20"/>
                    <a:gd name="T34" fmla="*/ 9 w 17"/>
                    <a:gd name="T35" fmla="*/ 10 h 20"/>
                    <a:gd name="T36" fmla="*/ 9 w 17"/>
                    <a:gd name="T37" fmla="*/ 7 h 20"/>
                    <a:gd name="T38" fmla="*/ 9 w 17"/>
                    <a:gd name="T39" fmla="*/ 7 h 20"/>
                    <a:gd name="T40" fmla="*/ 8 w 17"/>
                    <a:gd name="T41" fmla="*/ 7 h 20"/>
                    <a:gd name="T42" fmla="*/ 5 w 17"/>
                    <a:gd name="T43" fmla="*/ 5 h 20"/>
                    <a:gd name="T44" fmla="*/ 8 w 17"/>
                    <a:gd name="T45" fmla="*/ 3 h 20"/>
                    <a:gd name="T46" fmla="*/ 10 w 17"/>
                    <a:gd name="T47" fmla="*/ 3 h 20"/>
                    <a:gd name="T48" fmla="*/ 12 w 17"/>
                    <a:gd name="T49" fmla="*/ 4 h 20"/>
                    <a:gd name="T50" fmla="*/ 15 w 17"/>
                    <a:gd name="T51" fmla="*/ 2 h 20"/>
                    <a:gd name="T52" fmla="*/ 16 w 17"/>
                    <a:gd name="T5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7" h="20">
                      <a:moveTo>
                        <a:pt x="16" y="0"/>
                      </a:moveTo>
                      <a:cubicBezTo>
                        <a:pt x="15" y="0"/>
                        <a:pt x="14" y="1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10" y="2"/>
                        <a:pt x="8" y="1"/>
                        <a:pt x="6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1"/>
                        <a:pt x="3" y="3"/>
                        <a:pt x="3" y="5"/>
                      </a:cubicBezTo>
                      <a:cubicBezTo>
                        <a:pt x="2" y="8"/>
                        <a:pt x="2" y="8"/>
                        <a:pt x="2" y="10"/>
                      </a:cubicBezTo>
                      <a:cubicBezTo>
                        <a:pt x="1" y="11"/>
                        <a:pt x="0" y="13"/>
                        <a:pt x="1" y="14"/>
                      </a:cubicBezTo>
                      <a:cubicBezTo>
                        <a:pt x="1" y="16"/>
                        <a:pt x="2" y="17"/>
                        <a:pt x="1" y="18"/>
                      </a:cubicBezTo>
                      <a:cubicBezTo>
                        <a:pt x="1" y="20"/>
                        <a:pt x="1" y="20"/>
                        <a:pt x="2" y="20"/>
                      </a:cubicBezTo>
                      <a:cubicBezTo>
                        <a:pt x="3" y="20"/>
                        <a:pt x="3" y="20"/>
                        <a:pt x="4" y="20"/>
                      </a:cubicBezTo>
                      <a:cubicBezTo>
                        <a:pt x="5" y="20"/>
                        <a:pt x="4" y="17"/>
                        <a:pt x="5" y="15"/>
                      </a:cubicBezTo>
                      <a:cubicBezTo>
                        <a:pt x="5" y="14"/>
                        <a:pt x="6" y="14"/>
                        <a:pt x="6" y="14"/>
                      </a:cubicBezTo>
                      <a:cubicBezTo>
                        <a:pt x="6" y="14"/>
                        <a:pt x="6" y="16"/>
                        <a:pt x="7" y="17"/>
                      </a:cubicBezTo>
                      <a:cubicBezTo>
                        <a:pt x="7" y="19"/>
                        <a:pt x="8" y="19"/>
                        <a:pt x="8" y="19"/>
                      </a:cubicBezTo>
                      <a:cubicBezTo>
                        <a:pt x="9" y="19"/>
                        <a:pt x="10" y="19"/>
                        <a:pt x="10" y="18"/>
                      </a:cubicBezTo>
                      <a:cubicBezTo>
                        <a:pt x="13" y="17"/>
                        <a:pt x="10" y="15"/>
                        <a:pt x="8" y="14"/>
                      </a:cubicBezTo>
                      <a:cubicBezTo>
                        <a:pt x="6" y="12"/>
                        <a:pt x="7" y="11"/>
                        <a:pt x="9" y="10"/>
                      </a:cubicBezTo>
                      <a:cubicBezTo>
                        <a:pt x="11" y="9"/>
                        <a:pt x="10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9" y="7"/>
                        <a:pt x="9" y="7"/>
                        <a:pt x="8" y="7"/>
                      </a:cubicBezTo>
                      <a:cubicBezTo>
                        <a:pt x="7" y="7"/>
                        <a:pt x="5" y="7"/>
                        <a:pt x="5" y="5"/>
                      </a:cubicBezTo>
                      <a:cubicBezTo>
                        <a:pt x="4" y="4"/>
                        <a:pt x="6" y="3"/>
                        <a:pt x="8" y="3"/>
                      </a:cubicBezTo>
                      <a:cubicBezTo>
                        <a:pt x="8" y="3"/>
                        <a:pt x="9" y="3"/>
                        <a:pt x="10" y="3"/>
                      </a:cubicBezTo>
                      <a:cubicBezTo>
                        <a:pt x="11" y="3"/>
                        <a:pt x="11" y="4"/>
                        <a:pt x="12" y="4"/>
                      </a:cubicBezTo>
                      <a:cubicBezTo>
                        <a:pt x="13" y="4"/>
                        <a:pt x="14" y="3"/>
                        <a:pt x="15" y="2"/>
                      </a:cubicBezTo>
                      <a:cubicBezTo>
                        <a:pt x="17" y="1"/>
                        <a:pt x="16" y="0"/>
                        <a:pt x="1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4" name="Freeform 61"/>
                <p:cNvSpPr>
                  <a:spLocks/>
                </p:cNvSpPr>
                <p:nvPr/>
              </p:nvSpPr>
              <p:spPr bwMode="auto">
                <a:xfrm>
                  <a:off x="5048249" y="4481513"/>
                  <a:ext cx="173038" cy="109538"/>
                </a:xfrm>
                <a:custGeom>
                  <a:avLst/>
                  <a:gdLst>
                    <a:gd name="T0" fmla="*/ 5 w 46"/>
                    <a:gd name="T1" fmla="*/ 0 h 29"/>
                    <a:gd name="T2" fmla="*/ 3 w 46"/>
                    <a:gd name="T3" fmla="*/ 0 h 29"/>
                    <a:gd name="T4" fmla="*/ 1 w 46"/>
                    <a:gd name="T5" fmla="*/ 3 h 29"/>
                    <a:gd name="T6" fmla="*/ 3 w 46"/>
                    <a:gd name="T7" fmla="*/ 6 h 29"/>
                    <a:gd name="T8" fmla="*/ 8 w 46"/>
                    <a:gd name="T9" fmla="*/ 9 h 29"/>
                    <a:gd name="T10" fmla="*/ 13 w 46"/>
                    <a:gd name="T11" fmla="*/ 12 h 29"/>
                    <a:gd name="T12" fmla="*/ 17 w 46"/>
                    <a:gd name="T13" fmla="*/ 15 h 29"/>
                    <a:gd name="T14" fmla="*/ 19 w 46"/>
                    <a:gd name="T15" fmla="*/ 20 h 29"/>
                    <a:gd name="T16" fmla="*/ 20 w 46"/>
                    <a:gd name="T17" fmla="*/ 22 h 29"/>
                    <a:gd name="T18" fmla="*/ 20 w 46"/>
                    <a:gd name="T19" fmla="*/ 22 h 29"/>
                    <a:gd name="T20" fmla="*/ 21 w 46"/>
                    <a:gd name="T21" fmla="*/ 22 h 29"/>
                    <a:gd name="T22" fmla="*/ 21 w 46"/>
                    <a:gd name="T23" fmla="*/ 22 h 29"/>
                    <a:gd name="T24" fmla="*/ 26 w 46"/>
                    <a:gd name="T25" fmla="*/ 24 h 29"/>
                    <a:gd name="T26" fmla="*/ 30 w 46"/>
                    <a:gd name="T27" fmla="*/ 22 h 29"/>
                    <a:gd name="T28" fmla="*/ 31 w 46"/>
                    <a:gd name="T29" fmla="*/ 21 h 29"/>
                    <a:gd name="T30" fmla="*/ 34 w 46"/>
                    <a:gd name="T31" fmla="*/ 22 h 29"/>
                    <a:gd name="T32" fmla="*/ 39 w 46"/>
                    <a:gd name="T33" fmla="*/ 27 h 29"/>
                    <a:gd name="T34" fmla="*/ 44 w 46"/>
                    <a:gd name="T35" fmla="*/ 29 h 29"/>
                    <a:gd name="T36" fmla="*/ 45 w 46"/>
                    <a:gd name="T37" fmla="*/ 29 h 29"/>
                    <a:gd name="T38" fmla="*/ 45 w 46"/>
                    <a:gd name="T39" fmla="*/ 28 h 29"/>
                    <a:gd name="T40" fmla="*/ 40 w 46"/>
                    <a:gd name="T41" fmla="*/ 22 h 29"/>
                    <a:gd name="T42" fmla="*/ 39 w 46"/>
                    <a:gd name="T43" fmla="*/ 18 h 29"/>
                    <a:gd name="T44" fmla="*/ 34 w 46"/>
                    <a:gd name="T45" fmla="*/ 12 h 29"/>
                    <a:gd name="T46" fmla="*/ 28 w 46"/>
                    <a:gd name="T47" fmla="*/ 8 h 29"/>
                    <a:gd name="T48" fmla="*/ 20 w 46"/>
                    <a:gd name="T49" fmla="*/ 4 h 29"/>
                    <a:gd name="T50" fmla="*/ 16 w 46"/>
                    <a:gd name="T51" fmla="*/ 3 h 29"/>
                    <a:gd name="T52" fmla="*/ 15 w 46"/>
                    <a:gd name="T53" fmla="*/ 3 h 29"/>
                    <a:gd name="T54" fmla="*/ 12 w 46"/>
                    <a:gd name="T55" fmla="*/ 6 h 29"/>
                    <a:gd name="T56" fmla="*/ 10 w 46"/>
                    <a:gd name="T57" fmla="*/ 7 h 29"/>
                    <a:gd name="T58" fmla="*/ 9 w 46"/>
                    <a:gd name="T59" fmla="*/ 6 h 29"/>
                    <a:gd name="T60" fmla="*/ 8 w 46"/>
                    <a:gd name="T61" fmla="*/ 2 h 29"/>
                    <a:gd name="T62" fmla="*/ 5 w 46"/>
                    <a:gd name="T63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6" h="29">
                      <a:moveTo>
                        <a:pt x="5" y="0"/>
                      </a:moveTo>
                      <a:cubicBezTo>
                        <a:pt x="5" y="0"/>
                        <a:pt x="4" y="0"/>
                        <a:pt x="3" y="0"/>
                      </a:cubicBezTo>
                      <a:cubicBezTo>
                        <a:pt x="1" y="1"/>
                        <a:pt x="0" y="1"/>
                        <a:pt x="1" y="3"/>
                      </a:cubicBezTo>
                      <a:cubicBezTo>
                        <a:pt x="2" y="4"/>
                        <a:pt x="4" y="5"/>
                        <a:pt x="3" y="6"/>
                      </a:cubicBezTo>
                      <a:cubicBezTo>
                        <a:pt x="2" y="7"/>
                        <a:pt x="5" y="7"/>
                        <a:pt x="8" y="9"/>
                      </a:cubicBezTo>
                      <a:cubicBezTo>
                        <a:pt x="11" y="10"/>
                        <a:pt x="11" y="10"/>
                        <a:pt x="13" y="12"/>
                      </a:cubicBezTo>
                      <a:cubicBezTo>
                        <a:pt x="15" y="13"/>
                        <a:pt x="17" y="13"/>
                        <a:pt x="17" y="15"/>
                      </a:cubicBezTo>
                      <a:cubicBezTo>
                        <a:pt x="17" y="17"/>
                        <a:pt x="17" y="17"/>
                        <a:pt x="19" y="20"/>
                      </a:cubicBezTo>
                      <a:cubicBezTo>
                        <a:pt x="19" y="22"/>
                        <a:pt x="20" y="22"/>
                        <a:pt x="20" y="22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0" y="22"/>
                        <a:pt x="20" y="22"/>
                        <a:pt x="21" y="2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3" y="23"/>
                        <a:pt x="23" y="24"/>
                        <a:pt x="26" y="24"/>
                      </a:cubicBezTo>
                      <a:cubicBezTo>
                        <a:pt x="28" y="24"/>
                        <a:pt x="30" y="23"/>
                        <a:pt x="30" y="22"/>
                      </a:cubicBezTo>
                      <a:cubicBezTo>
                        <a:pt x="30" y="21"/>
                        <a:pt x="30" y="21"/>
                        <a:pt x="31" y="21"/>
                      </a:cubicBezTo>
                      <a:cubicBezTo>
                        <a:pt x="31" y="21"/>
                        <a:pt x="33" y="21"/>
                        <a:pt x="34" y="22"/>
                      </a:cubicBezTo>
                      <a:cubicBezTo>
                        <a:pt x="37" y="23"/>
                        <a:pt x="37" y="25"/>
                        <a:pt x="39" y="27"/>
                      </a:cubicBezTo>
                      <a:cubicBezTo>
                        <a:pt x="40" y="28"/>
                        <a:pt x="41" y="28"/>
                        <a:pt x="44" y="29"/>
                      </a:cubicBezTo>
                      <a:cubicBezTo>
                        <a:pt x="44" y="29"/>
                        <a:pt x="45" y="29"/>
                        <a:pt x="45" y="29"/>
                      </a:cubicBezTo>
                      <a:cubicBezTo>
                        <a:pt x="46" y="29"/>
                        <a:pt x="46" y="28"/>
                        <a:pt x="45" y="28"/>
                      </a:cubicBezTo>
                      <a:cubicBezTo>
                        <a:pt x="45" y="27"/>
                        <a:pt x="41" y="23"/>
                        <a:pt x="40" y="22"/>
                      </a:cubicBezTo>
                      <a:cubicBezTo>
                        <a:pt x="38" y="21"/>
                        <a:pt x="38" y="19"/>
                        <a:pt x="39" y="18"/>
                      </a:cubicBezTo>
                      <a:cubicBezTo>
                        <a:pt x="40" y="17"/>
                        <a:pt x="36" y="14"/>
                        <a:pt x="34" y="12"/>
                      </a:cubicBezTo>
                      <a:cubicBezTo>
                        <a:pt x="33" y="10"/>
                        <a:pt x="30" y="9"/>
                        <a:pt x="28" y="8"/>
                      </a:cubicBezTo>
                      <a:cubicBezTo>
                        <a:pt x="25" y="7"/>
                        <a:pt x="22" y="5"/>
                        <a:pt x="20" y="4"/>
                      </a:cubicBezTo>
                      <a:cubicBezTo>
                        <a:pt x="18" y="3"/>
                        <a:pt x="17" y="3"/>
                        <a:pt x="16" y="3"/>
                      </a:cubicBezTo>
                      <a:cubicBezTo>
                        <a:pt x="16" y="3"/>
                        <a:pt x="15" y="3"/>
                        <a:pt x="15" y="3"/>
                      </a:cubicBezTo>
                      <a:cubicBezTo>
                        <a:pt x="13" y="3"/>
                        <a:pt x="13" y="5"/>
                        <a:pt x="12" y="6"/>
                      </a:cubicBezTo>
                      <a:cubicBezTo>
                        <a:pt x="11" y="7"/>
                        <a:pt x="11" y="7"/>
                        <a:pt x="10" y="7"/>
                      </a:cubicBezTo>
                      <a:cubicBezTo>
                        <a:pt x="10" y="7"/>
                        <a:pt x="9" y="7"/>
                        <a:pt x="9" y="6"/>
                      </a:cubicBezTo>
                      <a:cubicBezTo>
                        <a:pt x="7" y="4"/>
                        <a:pt x="8" y="4"/>
                        <a:pt x="8" y="2"/>
                      </a:cubicBezTo>
                      <a:cubicBezTo>
                        <a:pt x="8" y="0"/>
                        <a:pt x="7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5" name="Freeform 62"/>
                <p:cNvSpPr>
                  <a:spLocks/>
                </p:cNvSpPr>
                <p:nvPr/>
              </p:nvSpPr>
              <p:spPr bwMode="auto">
                <a:xfrm>
                  <a:off x="5202237" y="4514850"/>
                  <a:ext cx="38100" cy="26988"/>
                </a:xfrm>
                <a:custGeom>
                  <a:avLst/>
                  <a:gdLst>
                    <a:gd name="T0" fmla="*/ 8 w 10"/>
                    <a:gd name="T1" fmla="*/ 0 h 7"/>
                    <a:gd name="T2" fmla="*/ 7 w 10"/>
                    <a:gd name="T3" fmla="*/ 1 h 7"/>
                    <a:gd name="T4" fmla="*/ 4 w 10"/>
                    <a:gd name="T5" fmla="*/ 4 h 7"/>
                    <a:gd name="T6" fmla="*/ 1 w 10"/>
                    <a:gd name="T7" fmla="*/ 5 h 7"/>
                    <a:gd name="T8" fmla="*/ 3 w 10"/>
                    <a:gd name="T9" fmla="*/ 7 h 7"/>
                    <a:gd name="T10" fmla="*/ 4 w 10"/>
                    <a:gd name="T11" fmla="*/ 7 h 7"/>
                    <a:gd name="T12" fmla="*/ 9 w 10"/>
                    <a:gd name="T13" fmla="*/ 3 h 7"/>
                    <a:gd name="T14" fmla="*/ 9 w 10"/>
                    <a:gd name="T15" fmla="*/ 1 h 7"/>
                    <a:gd name="T16" fmla="*/ 8 w 10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7">
                      <a:moveTo>
                        <a:pt x="8" y="0"/>
                      </a:moveTo>
                      <a:cubicBezTo>
                        <a:pt x="8" y="0"/>
                        <a:pt x="8" y="0"/>
                        <a:pt x="7" y="1"/>
                      </a:cubicBezTo>
                      <a:cubicBezTo>
                        <a:pt x="5" y="3"/>
                        <a:pt x="6" y="3"/>
                        <a:pt x="4" y="4"/>
                      </a:cubicBezTo>
                      <a:cubicBezTo>
                        <a:pt x="2" y="4"/>
                        <a:pt x="2" y="5"/>
                        <a:pt x="1" y="5"/>
                      </a:cubicBezTo>
                      <a:cubicBezTo>
                        <a:pt x="0" y="5"/>
                        <a:pt x="1" y="7"/>
                        <a:pt x="3" y="7"/>
                      </a:cubicBezTo>
                      <a:cubicBezTo>
                        <a:pt x="3" y="7"/>
                        <a:pt x="4" y="7"/>
                        <a:pt x="4" y="7"/>
                      </a:cubicBezTo>
                      <a:cubicBezTo>
                        <a:pt x="5" y="7"/>
                        <a:pt x="8" y="4"/>
                        <a:pt x="9" y="3"/>
                      </a:cubicBezTo>
                      <a:cubicBezTo>
                        <a:pt x="9" y="3"/>
                        <a:pt x="10" y="3"/>
                        <a:pt x="9" y="1"/>
                      </a:cubicBezTo>
                      <a:cubicBezTo>
                        <a:pt x="9" y="0"/>
                        <a:pt x="9" y="0"/>
                        <a:pt x="8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6" name="Freeform 63"/>
                <p:cNvSpPr>
                  <a:spLocks/>
                </p:cNvSpPr>
                <p:nvPr/>
              </p:nvSpPr>
              <p:spPr bwMode="auto">
                <a:xfrm>
                  <a:off x="5254624" y="4538663"/>
                  <a:ext cx="15875" cy="14288"/>
                </a:xfrm>
                <a:custGeom>
                  <a:avLst/>
                  <a:gdLst>
                    <a:gd name="T0" fmla="*/ 0 w 4"/>
                    <a:gd name="T1" fmla="*/ 0 h 4"/>
                    <a:gd name="T2" fmla="*/ 0 w 4"/>
                    <a:gd name="T3" fmla="*/ 1 h 4"/>
                    <a:gd name="T4" fmla="*/ 2 w 4"/>
                    <a:gd name="T5" fmla="*/ 4 h 4"/>
                    <a:gd name="T6" fmla="*/ 4 w 4"/>
                    <a:gd name="T7" fmla="*/ 4 h 4"/>
                    <a:gd name="T8" fmla="*/ 4 w 4"/>
                    <a:gd name="T9" fmla="*/ 4 h 4"/>
                    <a:gd name="T10" fmla="*/ 1 w 4"/>
                    <a:gd name="T11" fmla="*/ 1 h 4"/>
                    <a:gd name="T12" fmla="*/ 0 w 4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2"/>
                        <a:pt x="0" y="3"/>
                        <a:pt x="2" y="4"/>
                      </a:cubicBezTo>
                      <a:cubicBezTo>
                        <a:pt x="3" y="4"/>
                        <a:pt x="3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3"/>
                        <a:pt x="3" y="3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7" name="Freeform 64"/>
                <p:cNvSpPr>
                  <a:spLocks/>
                </p:cNvSpPr>
                <p:nvPr/>
              </p:nvSpPr>
              <p:spPr bwMode="auto">
                <a:xfrm>
                  <a:off x="5330824" y="4708525"/>
                  <a:ext cx="33338" cy="25400"/>
                </a:xfrm>
                <a:custGeom>
                  <a:avLst/>
                  <a:gdLst>
                    <a:gd name="T0" fmla="*/ 1 w 9"/>
                    <a:gd name="T1" fmla="*/ 0 h 7"/>
                    <a:gd name="T2" fmla="*/ 1 w 9"/>
                    <a:gd name="T3" fmla="*/ 0 h 7"/>
                    <a:gd name="T4" fmla="*/ 3 w 9"/>
                    <a:gd name="T5" fmla="*/ 4 h 7"/>
                    <a:gd name="T6" fmla="*/ 7 w 9"/>
                    <a:gd name="T7" fmla="*/ 7 h 7"/>
                    <a:gd name="T8" fmla="*/ 7 w 9"/>
                    <a:gd name="T9" fmla="*/ 7 h 7"/>
                    <a:gd name="T10" fmla="*/ 7 w 9"/>
                    <a:gd name="T11" fmla="*/ 5 h 7"/>
                    <a:gd name="T12" fmla="*/ 4 w 9"/>
                    <a:gd name="T13" fmla="*/ 3 h 7"/>
                    <a:gd name="T14" fmla="*/ 1 w 9"/>
                    <a:gd name="T1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7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2" y="3"/>
                        <a:pt x="3" y="4"/>
                      </a:cubicBezTo>
                      <a:cubicBezTo>
                        <a:pt x="5" y="7"/>
                        <a:pt x="6" y="7"/>
                        <a:pt x="7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9" y="7"/>
                        <a:pt x="9" y="6"/>
                        <a:pt x="7" y="5"/>
                      </a:cubicBezTo>
                      <a:cubicBezTo>
                        <a:pt x="6" y="4"/>
                        <a:pt x="5" y="4"/>
                        <a:pt x="4" y="3"/>
                      </a:cubicBezTo>
                      <a:cubicBezTo>
                        <a:pt x="2" y="1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8" name="Freeform 65"/>
                <p:cNvSpPr>
                  <a:spLocks/>
                </p:cNvSpPr>
                <p:nvPr/>
              </p:nvSpPr>
              <p:spPr bwMode="auto">
                <a:xfrm>
                  <a:off x="5410199" y="4867275"/>
                  <a:ext cx="60325" cy="85725"/>
                </a:xfrm>
                <a:custGeom>
                  <a:avLst/>
                  <a:gdLst>
                    <a:gd name="T0" fmla="*/ 1 w 16"/>
                    <a:gd name="T1" fmla="*/ 0 h 23"/>
                    <a:gd name="T2" fmla="*/ 1 w 16"/>
                    <a:gd name="T3" fmla="*/ 1 h 23"/>
                    <a:gd name="T4" fmla="*/ 3 w 16"/>
                    <a:gd name="T5" fmla="*/ 5 h 23"/>
                    <a:gd name="T6" fmla="*/ 5 w 16"/>
                    <a:gd name="T7" fmla="*/ 9 h 23"/>
                    <a:gd name="T8" fmla="*/ 5 w 16"/>
                    <a:gd name="T9" fmla="*/ 15 h 23"/>
                    <a:gd name="T10" fmla="*/ 4 w 16"/>
                    <a:gd name="T11" fmla="*/ 17 h 23"/>
                    <a:gd name="T12" fmla="*/ 6 w 16"/>
                    <a:gd name="T13" fmla="*/ 21 h 23"/>
                    <a:gd name="T14" fmla="*/ 7 w 16"/>
                    <a:gd name="T15" fmla="*/ 23 h 23"/>
                    <a:gd name="T16" fmla="*/ 8 w 16"/>
                    <a:gd name="T17" fmla="*/ 23 h 23"/>
                    <a:gd name="T18" fmla="*/ 10 w 16"/>
                    <a:gd name="T19" fmla="*/ 21 h 23"/>
                    <a:gd name="T20" fmla="*/ 12 w 16"/>
                    <a:gd name="T21" fmla="*/ 17 h 23"/>
                    <a:gd name="T22" fmla="*/ 15 w 16"/>
                    <a:gd name="T23" fmla="*/ 14 h 23"/>
                    <a:gd name="T24" fmla="*/ 15 w 16"/>
                    <a:gd name="T25" fmla="*/ 11 h 23"/>
                    <a:gd name="T26" fmla="*/ 13 w 16"/>
                    <a:gd name="T27" fmla="*/ 12 h 23"/>
                    <a:gd name="T28" fmla="*/ 12 w 16"/>
                    <a:gd name="T29" fmla="*/ 13 h 23"/>
                    <a:gd name="T30" fmla="*/ 10 w 16"/>
                    <a:gd name="T31" fmla="*/ 12 h 23"/>
                    <a:gd name="T32" fmla="*/ 7 w 16"/>
                    <a:gd name="T33" fmla="*/ 9 h 23"/>
                    <a:gd name="T34" fmla="*/ 6 w 16"/>
                    <a:gd name="T35" fmla="*/ 6 h 23"/>
                    <a:gd name="T36" fmla="*/ 4 w 16"/>
                    <a:gd name="T37" fmla="*/ 2 h 23"/>
                    <a:gd name="T38" fmla="*/ 1 w 16"/>
                    <a:gd name="T3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6" h="23">
                      <a:moveTo>
                        <a:pt x="1" y="0"/>
                      </a:moveTo>
                      <a:cubicBezTo>
                        <a:pt x="1" y="0"/>
                        <a:pt x="1" y="1"/>
                        <a:pt x="1" y="1"/>
                      </a:cubicBezTo>
                      <a:cubicBezTo>
                        <a:pt x="0" y="2"/>
                        <a:pt x="2" y="3"/>
                        <a:pt x="3" y="5"/>
                      </a:cubicBezTo>
                      <a:cubicBezTo>
                        <a:pt x="4" y="7"/>
                        <a:pt x="3" y="8"/>
                        <a:pt x="5" y="9"/>
                      </a:cubicBezTo>
                      <a:cubicBezTo>
                        <a:pt x="6" y="9"/>
                        <a:pt x="7" y="14"/>
                        <a:pt x="5" y="15"/>
                      </a:cubicBezTo>
                      <a:cubicBezTo>
                        <a:pt x="4" y="16"/>
                        <a:pt x="3" y="16"/>
                        <a:pt x="4" y="17"/>
                      </a:cubicBezTo>
                      <a:cubicBezTo>
                        <a:pt x="6" y="17"/>
                        <a:pt x="6" y="20"/>
                        <a:pt x="6" y="21"/>
                      </a:cubicBezTo>
                      <a:cubicBezTo>
                        <a:pt x="7" y="22"/>
                        <a:pt x="6" y="23"/>
                        <a:pt x="7" y="23"/>
                      </a:cubicBezTo>
                      <a:cubicBezTo>
                        <a:pt x="7" y="23"/>
                        <a:pt x="7" y="23"/>
                        <a:pt x="8" y="23"/>
                      </a:cubicBezTo>
                      <a:cubicBezTo>
                        <a:pt x="9" y="23"/>
                        <a:pt x="10" y="23"/>
                        <a:pt x="10" y="21"/>
                      </a:cubicBezTo>
                      <a:cubicBezTo>
                        <a:pt x="10" y="20"/>
                        <a:pt x="11" y="19"/>
                        <a:pt x="12" y="17"/>
                      </a:cubicBezTo>
                      <a:cubicBezTo>
                        <a:pt x="12" y="16"/>
                        <a:pt x="14" y="16"/>
                        <a:pt x="15" y="14"/>
                      </a:cubicBezTo>
                      <a:cubicBezTo>
                        <a:pt x="16" y="12"/>
                        <a:pt x="15" y="11"/>
                        <a:pt x="15" y="11"/>
                      </a:cubicBezTo>
                      <a:cubicBezTo>
                        <a:pt x="14" y="11"/>
                        <a:pt x="14" y="12"/>
                        <a:pt x="13" y="12"/>
                      </a:cubicBezTo>
                      <a:cubicBezTo>
                        <a:pt x="13" y="13"/>
                        <a:pt x="12" y="13"/>
                        <a:pt x="12" y="13"/>
                      </a:cubicBezTo>
                      <a:cubicBezTo>
                        <a:pt x="11" y="13"/>
                        <a:pt x="10" y="13"/>
                        <a:pt x="10" y="12"/>
                      </a:cubicBezTo>
                      <a:cubicBezTo>
                        <a:pt x="8" y="11"/>
                        <a:pt x="8" y="10"/>
                        <a:pt x="7" y="9"/>
                      </a:cubicBezTo>
                      <a:cubicBezTo>
                        <a:pt x="7" y="9"/>
                        <a:pt x="6" y="8"/>
                        <a:pt x="6" y="6"/>
                      </a:cubicBezTo>
                      <a:cubicBezTo>
                        <a:pt x="6" y="4"/>
                        <a:pt x="5" y="3"/>
                        <a:pt x="4" y="2"/>
                      </a:cubicBezTo>
                      <a:cubicBezTo>
                        <a:pt x="3" y="1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09" name="Freeform 66"/>
                <p:cNvSpPr>
                  <a:spLocks/>
                </p:cNvSpPr>
                <p:nvPr/>
              </p:nvSpPr>
              <p:spPr bwMode="auto">
                <a:xfrm>
                  <a:off x="5353049" y="4941888"/>
                  <a:ext cx="76200" cy="79375"/>
                </a:xfrm>
                <a:custGeom>
                  <a:avLst/>
                  <a:gdLst>
                    <a:gd name="T0" fmla="*/ 15 w 20"/>
                    <a:gd name="T1" fmla="*/ 0 h 21"/>
                    <a:gd name="T2" fmla="*/ 14 w 20"/>
                    <a:gd name="T3" fmla="*/ 3 h 21"/>
                    <a:gd name="T4" fmla="*/ 12 w 20"/>
                    <a:gd name="T5" fmla="*/ 7 h 21"/>
                    <a:gd name="T6" fmla="*/ 6 w 20"/>
                    <a:gd name="T7" fmla="*/ 12 h 21"/>
                    <a:gd name="T8" fmla="*/ 1 w 20"/>
                    <a:gd name="T9" fmla="*/ 17 h 21"/>
                    <a:gd name="T10" fmla="*/ 2 w 20"/>
                    <a:gd name="T11" fmla="*/ 19 h 21"/>
                    <a:gd name="T12" fmla="*/ 2 w 20"/>
                    <a:gd name="T13" fmla="*/ 19 h 21"/>
                    <a:gd name="T14" fmla="*/ 2 w 20"/>
                    <a:gd name="T15" fmla="*/ 19 h 21"/>
                    <a:gd name="T16" fmla="*/ 7 w 20"/>
                    <a:gd name="T17" fmla="*/ 21 h 21"/>
                    <a:gd name="T18" fmla="*/ 7 w 20"/>
                    <a:gd name="T19" fmla="*/ 21 h 21"/>
                    <a:gd name="T20" fmla="*/ 12 w 20"/>
                    <a:gd name="T21" fmla="*/ 15 h 21"/>
                    <a:gd name="T22" fmla="*/ 15 w 20"/>
                    <a:gd name="T23" fmla="*/ 12 h 21"/>
                    <a:gd name="T24" fmla="*/ 17 w 20"/>
                    <a:gd name="T25" fmla="*/ 8 h 21"/>
                    <a:gd name="T26" fmla="*/ 20 w 20"/>
                    <a:gd name="T27" fmla="*/ 3 h 21"/>
                    <a:gd name="T28" fmla="*/ 16 w 20"/>
                    <a:gd name="T29" fmla="*/ 1 h 21"/>
                    <a:gd name="T30" fmla="*/ 15 w 20"/>
                    <a:gd name="T31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0" h="21">
                      <a:moveTo>
                        <a:pt x="15" y="0"/>
                      </a:moveTo>
                      <a:cubicBezTo>
                        <a:pt x="15" y="0"/>
                        <a:pt x="14" y="2"/>
                        <a:pt x="14" y="3"/>
                      </a:cubicBezTo>
                      <a:cubicBezTo>
                        <a:pt x="14" y="4"/>
                        <a:pt x="13" y="5"/>
                        <a:pt x="12" y="7"/>
                      </a:cubicBezTo>
                      <a:cubicBezTo>
                        <a:pt x="12" y="9"/>
                        <a:pt x="10" y="11"/>
                        <a:pt x="6" y="12"/>
                      </a:cubicBezTo>
                      <a:cubicBezTo>
                        <a:pt x="3" y="12"/>
                        <a:pt x="3" y="15"/>
                        <a:pt x="1" y="17"/>
                      </a:cubicBezTo>
                      <a:cubicBezTo>
                        <a:pt x="0" y="19"/>
                        <a:pt x="1" y="19"/>
                        <a:pt x="2" y="19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3" y="19"/>
                        <a:pt x="4" y="20"/>
                        <a:pt x="7" y="21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10" y="21"/>
                        <a:pt x="11" y="17"/>
                        <a:pt x="12" y="15"/>
                      </a:cubicBezTo>
                      <a:cubicBezTo>
                        <a:pt x="13" y="13"/>
                        <a:pt x="14" y="13"/>
                        <a:pt x="15" y="12"/>
                      </a:cubicBezTo>
                      <a:cubicBezTo>
                        <a:pt x="17" y="10"/>
                        <a:pt x="16" y="9"/>
                        <a:pt x="17" y="8"/>
                      </a:cubicBezTo>
                      <a:cubicBezTo>
                        <a:pt x="19" y="6"/>
                        <a:pt x="20" y="4"/>
                        <a:pt x="20" y="3"/>
                      </a:cubicBezTo>
                      <a:cubicBezTo>
                        <a:pt x="20" y="1"/>
                        <a:pt x="17" y="2"/>
                        <a:pt x="16" y="1"/>
                      </a:cubicBezTo>
                      <a:cubicBezTo>
                        <a:pt x="16" y="0"/>
                        <a:pt x="16" y="0"/>
                        <a:pt x="1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0" name="Freeform 67"/>
                <p:cNvSpPr>
                  <a:spLocks/>
                </p:cNvSpPr>
                <p:nvPr/>
              </p:nvSpPr>
              <p:spPr bwMode="auto">
                <a:xfrm>
                  <a:off x="5160962" y="4945062"/>
                  <a:ext cx="38100" cy="34925"/>
                </a:xfrm>
                <a:custGeom>
                  <a:avLst/>
                  <a:gdLst>
                    <a:gd name="T0" fmla="*/ 10 w 10"/>
                    <a:gd name="T1" fmla="*/ 0 h 9"/>
                    <a:gd name="T2" fmla="*/ 8 w 10"/>
                    <a:gd name="T3" fmla="*/ 1 h 9"/>
                    <a:gd name="T4" fmla="*/ 7 w 10"/>
                    <a:gd name="T5" fmla="*/ 2 h 9"/>
                    <a:gd name="T6" fmla="*/ 5 w 10"/>
                    <a:gd name="T7" fmla="*/ 1 h 9"/>
                    <a:gd name="T8" fmla="*/ 2 w 10"/>
                    <a:gd name="T9" fmla="*/ 0 h 9"/>
                    <a:gd name="T10" fmla="*/ 3 w 10"/>
                    <a:gd name="T11" fmla="*/ 4 h 9"/>
                    <a:gd name="T12" fmla="*/ 5 w 10"/>
                    <a:gd name="T13" fmla="*/ 9 h 9"/>
                    <a:gd name="T14" fmla="*/ 7 w 10"/>
                    <a:gd name="T15" fmla="*/ 9 h 9"/>
                    <a:gd name="T16" fmla="*/ 9 w 10"/>
                    <a:gd name="T17" fmla="*/ 7 h 9"/>
                    <a:gd name="T18" fmla="*/ 10 w 10"/>
                    <a:gd name="T19" fmla="*/ 1 h 9"/>
                    <a:gd name="T20" fmla="*/ 10 w 10"/>
                    <a:gd name="T2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" h="9">
                      <a:moveTo>
                        <a:pt x="10" y="0"/>
                      </a:moveTo>
                      <a:cubicBezTo>
                        <a:pt x="9" y="0"/>
                        <a:pt x="9" y="0"/>
                        <a:pt x="8" y="1"/>
                      </a:cubicBezTo>
                      <a:cubicBezTo>
                        <a:pt x="7" y="1"/>
                        <a:pt x="7" y="2"/>
                        <a:pt x="7" y="2"/>
                      </a:cubicBezTo>
                      <a:cubicBezTo>
                        <a:pt x="6" y="2"/>
                        <a:pt x="6" y="1"/>
                        <a:pt x="5" y="1"/>
                      </a:cubicBezTo>
                      <a:cubicBezTo>
                        <a:pt x="3" y="0"/>
                        <a:pt x="3" y="0"/>
                        <a:pt x="2" y="0"/>
                      </a:cubicBezTo>
                      <a:cubicBezTo>
                        <a:pt x="0" y="0"/>
                        <a:pt x="2" y="3"/>
                        <a:pt x="3" y="4"/>
                      </a:cubicBezTo>
                      <a:cubicBezTo>
                        <a:pt x="4" y="5"/>
                        <a:pt x="4" y="7"/>
                        <a:pt x="5" y="9"/>
                      </a:cubicBezTo>
                      <a:cubicBezTo>
                        <a:pt x="6" y="9"/>
                        <a:pt x="6" y="9"/>
                        <a:pt x="7" y="9"/>
                      </a:cubicBezTo>
                      <a:cubicBezTo>
                        <a:pt x="7" y="9"/>
                        <a:pt x="8" y="8"/>
                        <a:pt x="9" y="7"/>
                      </a:cubicBezTo>
                      <a:cubicBezTo>
                        <a:pt x="10" y="6"/>
                        <a:pt x="10" y="4"/>
                        <a:pt x="10" y="1"/>
                      </a:cubicBezTo>
                      <a:cubicBezTo>
                        <a:pt x="10" y="0"/>
                        <a:pt x="10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1" name="Freeform 68"/>
                <p:cNvSpPr>
                  <a:spLocks/>
                </p:cNvSpPr>
                <p:nvPr/>
              </p:nvSpPr>
              <p:spPr bwMode="auto">
                <a:xfrm>
                  <a:off x="5003799" y="4508499"/>
                  <a:ext cx="14288" cy="6350"/>
                </a:xfrm>
                <a:custGeom>
                  <a:avLst/>
                  <a:gdLst>
                    <a:gd name="T0" fmla="*/ 3 w 4"/>
                    <a:gd name="T1" fmla="*/ 0 h 2"/>
                    <a:gd name="T2" fmla="*/ 2 w 4"/>
                    <a:gd name="T3" fmla="*/ 1 h 2"/>
                    <a:gd name="T4" fmla="*/ 1 w 4"/>
                    <a:gd name="T5" fmla="*/ 2 h 2"/>
                    <a:gd name="T6" fmla="*/ 2 w 4"/>
                    <a:gd name="T7" fmla="*/ 2 h 2"/>
                    <a:gd name="T8" fmla="*/ 3 w 4"/>
                    <a:gd name="T9" fmla="*/ 2 h 2"/>
                    <a:gd name="T10" fmla="*/ 4 w 4"/>
                    <a:gd name="T11" fmla="*/ 1 h 2"/>
                    <a:gd name="T12" fmla="*/ 3 w 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2">
                      <a:moveTo>
                        <a:pt x="3" y="0"/>
                      </a:move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2" y="2"/>
                        <a:pt x="3" y="2"/>
                        <a:pt x="3" y="2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2" name="Freeform 69"/>
                <p:cNvSpPr>
                  <a:spLocks/>
                </p:cNvSpPr>
                <p:nvPr/>
              </p:nvSpPr>
              <p:spPr bwMode="auto">
                <a:xfrm>
                  <a:off x="5018087" y="4508499"/>
                  <a:ext cx="30163" cy="6350"/>
                </a:xfrm>
                <a:custGeom>
                  <a:avLst/>
                  <a:gdLst>
                    <a:gd name="T0" fmla="*/ 4 w 8"/>
                    <a:gd name="T1" fmla="*/ 0 h 2"/>
                    <a:gd name="T2" fmla="*/ 2 w 8"/>
                    <a:gd name="T3" fmla="*/ 0 h 2"/>
                    <a:gd name="T4" fmla="*/ 2 w 8"/>
                    <a:gd name="T5" fmla="*/ 2 h 2"/>
                    <a:gd name="T6" fmla="*/ 3 w 8"/>
                    <a:gd name="T7" fmla="*/ 1 h 2"/>
                    <a:gd name="T8" fmla="*/ 4 w 8"/>
                    <a:gd name="T9" fmla="*/ 1 h 2"/>
                    <a:gd name="T10" fmla="*/ 7 w 8"/>
                    <a:gd name="T11" fmla="*/ 2 h 2"/>
                    <a:gd name="T12" fmla="*/ 7 w 8"/>
                    <a:gd name="T13" fmla="*/ 2 h 2"/>
                    <a:gd name="T14" fmla="*/ 6 w 8"/>
                    <a:gd name="T15" fmla="*/ 0 h 2"/>
                    <a:gd name="T16" fmla="*/ 4 w 8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2">
                      <a:moveTo>
                        <a:pt x="4" y="0"/>
                      </a:moveTo>
                      <a:cubicBezTo>
                        <a:pt x="3" y="0"/>
                        <a:pt x="3" y="0"/>
                        <a:pt x="2" y="0"/>
                      </a:cubicBezTo>
                      <a:cubicBezTo>
                        <a:pt x="0" y="1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3" y="1"/>
                      </a:cubicBezTo>
                      <a:cubicBezTo>
                        <a:pt x="3" y="1"/>
                        <a:pt x="3" y="1"/>
                        <a:pt x="4" y="1"/>
                      </a:cubicBezTo>
                      <a:cubicBezTo>
                        <a:pt x="5" y="1"/>
                        <a:pt x="5" y="2"/>
                        <a:pt x="7" y="2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3" name="Freeform 70"/>
                <p:cNvSpPr>
                  <a:spLocks/>
                </p:cNvSpPr>
                <p:nvPr/>
              </p:nvSpPr>
              <p:spPr bwMode="auto">
                <a:xfrm>
                  <a:off x="5440361" y="4708525"/>
                  <a:ext cx="19050" cy="6350"/>
                </a:xfrm>
                <a:custGeom>
                  <a:avLst/>
                  <a:gdLst>
                    <a:gd name="T0" fmla="*/ 4 w 5"/>
                    <a:gd name="T1" fmla="*/ 0 h 2"/>
                    <a:gd name="T2" fmla="*/ 2 w 5"/>
                    <a:gd name="T3" fmla="*/ 0 h 2"/>
                    <a:gd name="T4" fmla="*/ 3 w 5"/>
                    <a:gd name="T5" fmla="*/ 2 h 2"/>
                    <a:gd name="T6" fmla="*/ 5 w 5"/>
                    <a:gd name="T7" fmla="*/ 0 h 2"/>
                    <a:gd name="T8" fmla="*/ 4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0" y="1"/>
                        <a:pt x="2" y="2"/>
                        <a:pt x="3" y="2"/>
                      </a:cubicBezTo>
                      <a:cubicBezTo>
                        <a:pt x="4" y="2"/>
                        <a:pt x="5" y="2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4" name="Freeform 71"/>
                <p:cNvSpPr>
                  <a:spLocks/>
                </p:cNvSpPr>
                <p:nvPr/>
              </p:nvSpPr>
              <p:spPr bwMode="auto">
                <a:xfrm>
                  <a:off x="5454649" y="4689474"/>
                  <a:ext cx="15875" cy="11113"/>
                </a:xfrm>
                <a:custGeom>
                  <a:avLst/>
                  <a:gdLst>
                    <a:gd name="T0" fmla="*/ 4 w 4"/>
                    <a:gd name="T1" fmla="*/ 0 h 3"/>
                    <a:gd name="T2" fmla="*/ 1 w 4"/>
                    <a:gd name="T3" fmla="*/ 2 h 3"/>
                    <a:gd name="T4" fmla="*/ 1 w 4"/>
                    <a:gd name="T5" fmla="*/ 3 h 3"/>
                    <a:gd name="T6" fmla="*/ 3 w 4"/>
                    <a:gd name="T7" fmla="*/ 2 h 3"/>
                    <a:gd name="T8" fmla="*/ 4 w 4"/>
                    <a:gd name="T9" fmla="*/ 0 h 3"/>
                    <a:gd name="T10" fmla="*/ 4 w 4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3" y="0"/>
                        <a:pt x="1" y="1"/>
                        <a:pt x="1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4" y="2"/>
                        <a:pt x="4" y="1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5" name="Freeform 72"/>
                <p:cNvSpPr>
                  <a:spLocks/>
                </p:cNvSpPr>
                <p:nvPr/>
              </p:nvSpPr>
              <p:spPr bwMode="auto">
                <a:xfrm>
                  <a:off x="5356224" y="4637088"/>
                  <a:ext cx="7938" cy="1111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2 h 3"/>
                    <a:gd name="T4" fmla="*/ 1 w 2"/>
                    <a:gd name="T5" fmla="*/ 3 h 3"/>
                    <a:gd name="T6" fmla="*/ 2 w 2"/>
                    <a:gd name="T7" fmla="*/ 1 h 3"/>
                    <a:gd name="T8" fmla="*/ 1 w 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2"/>
                        <a:pt x="2" y="1"/>
                      </a:cubicBezTo>
                      <a:cubicBezTo>
                        <a:pt x="2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6" name="Freeform 73"/>
                <p:cNvSpPr>
                  <a:spLocks/>
                </p:cNvSpPr>
                <p:nvPr/>
              </p:nvSpPr>
              <p:spPr bwMode="auto">
                <a:xfrm>
                  <a:off x="5297487" y="4571999"/>
                  <a:ext cx="17463" cy="3175"/>
                </a:xfrm>
                <a:custGeom>
                  <a:avLst/>
                  <a:gdLst>
                    <a:gd name="T0" fmla="*/ 2 w 5"/>
                    <a:gd name="T1" fmla="*/ 0 h 1"/>
                    <a:gd name="T2" fmla="*/ 3 w 5"/>
                    <a:gd name="T3" fmla="*/ 1 h 1"/>
                    <a:gd name="T4" fmla="*/ 5 w 5"/>
                    <a:gd name="T5" fmla="*/ 1 h 1"/>
                    <a:gd name="T6" fmla="*/ 2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2" y="0"/>
                      </a:moveTo>
                      <a:cubicBezTo>
                        <a:pt x="0" y="0"/>
                        <a:pt x="2" y="1"/>
                        <a:pt x="3" y="1"/>
                      </a:cubicBezTo>
                      <a:cubicBezTo>
                        <a:pt x="3" y="1"/>
                        <a:pt x="5" y="1"/>
                        <a:pt x="5" y="1"/>
                      </a:cubicBezTo>
                      <a:cubicBezTo>
                        <a:pt x="4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7" name="Freeform 74"/>
                <p:cNvSpPr>
                  <a:spLocks/>
                </p:cNvSpPr>
                <p:nvPr/>
              </p:nvSpPr>
              <p:spPr bwMode="auto">
                <a:xfrm>
                  <a:off x="5311774" y="4587875"/>
                  <a:ext cx="11113" cy="6350"/>
                </a:xfrm>
                <a:custGeom>
                  <a:avLst/>
                  <a:gdLst>
                    <a:gd name="T0" fmla="*/ 1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2 w 3"/>
                    <a:gd name="T7" fmla="*/ 1 h 2"/>
                    <a:gd name="T8" fmla="*/ 1 w 3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1" y="2"/>
                        <a:pt x="2" y="2"/>
                        <a:pt x="2" y="2"/>
                      </a:cubicBezTo>
                      <a:cubicBezTo>
                        <a:pt x="2" y="2"/>
                        <a:pt x="3" y="1"/>
                        <a:pt x="2" y="1"/>
                      </a:cubicBezTo>
                      <a:cubicBezTo>
                        <a:pt x="2" y="0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8" name="Freeform 75"/>
                <p:cNvSpPr>
                  <a:spLocks/>
                </p:cNvSpPr>
                <p:nvPr/>
              </p:nvSpPr>
              <p:spPr bwMode="auto">
                <a:xfrm>
                  <a:off x="5278437" y="4568824"/>
                  <a:ext cx="6350" cy="3175"/>
                </a:xfrm>
                <a:custGeom>
                  <a:avLst/>
                  <a:gdLst>
                    <a:gd name="T0" fmla="*/ 1 w 2"/>
                    <a:gd name="T1" fmla="*/ 0 h 1"/>
                    <a:gd name="T2" fmla="*/ 1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  <a:gd name="T8" fmla="*/ 2 w 2"/>
                    <a:gd name="T9" fmla="*/ 1 h 1"/>
                    <a:gd name="T10" fmla="*/ 1 w 2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19" name="Freeform 76"/>
                <p:cNvSpPr>
                  <a:spLocks/>
                </p:cNvSpPr>
                <p:nvPr/>
              </p:nvSpPr>
              <p:spPr bwMode="auto">
                <a:xfrm>
                  <a:off x="5010149" y="4451349"/>
                  <a:ext cx="19050" cy="26988"/>
                </a:xfrm>
                <a:custGeom>
                  <a:avLst/>
                  <a:gdLst>
                    <a:gd name="T0" fmla="*/ 3 w 5"/>
                    <a:gd name="T1" fmla="*/ 0 h 7"/>
                    <a:gd name="T2" fmla="*/ 2 w 5"/>
                    <a:gd name="T3" fmla="*/ 1 h 7"/>
                    <a:gd name="T4" fmla="*/ 2 w 5"/>
                    <a:gd name="T5" fmla="*/ 5 h 7"/>
                    <a:gd name="T6" fmla="*/ 3 w 5"/>
                    <a:gd name="T7" fmla="*/ 7 h 7"/>
                    <a:gd name="T8" fmla="*/ 4 w 5"/>
                    <a:gd name="T9" fmla="*/ 5 h 7"/>
                    <a:gd name="T10" fmla="*/ 4 w 5"/>
                    <a:gd name="T11" fmla="*/ 1 h 7"/>
                    <a:gd name="T12" fmla="*/ 3 w 5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7">
                      <a:moveTo>
                        <a:pt x="3" y="0"/>
                      </a:moveTo>
                      <a:cubicBezTo>
                        <a:pt x="3" y="0"/>
                        <a:pt x="3" y="0"/>
                        <a:pt x="2" y="1"/>
                      </a:cubicBezTo>
                      <a:cubicBezTo>
                        <a:pt x="0" y="3"/>
                        <a:pt x="1" y="4"/>
                        <a:pt x="2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3" y="7"/>
                        <a:pt x="4" y="6"/>
                        <a:pt x="4" y="5"/>
                      </a:cubicBezTo>
                      <a:cubicBezTo>
                        <a:pt x="5" y="4"/>
                        <a:pt x="5" y="3"/>
                        <a:pt x="4" y="1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0" name="Freeform 77"/>
                <p:cNvSpPr>
                  <a:spLocks/>
                </p:cNvSpPr>
                <p:nvPr/>
              </p:nvSpPr>
              <p:spPr bwMode="auto">
                <a:xfrm>
                  <a:off x="4968874" y="4371974"/>
                  <a:ext cx="38100" cy="38100"/>
                </a:xfrm>
                <a:custGeom>
                  <a:avLst/>
                  <a:gdLst>
                    <a:gd name="T0" fmla="*/ 9 w 10"/>
                    <a:gd name="T1" fmla="*/ 0 h 10"/>
                    <a:gd name="T2" fmla="*/ 8 w 10"/>
                    <a:gd name="T3" fmla="*/ 0 h 10"/>
                    <a:gd name="T4" fmla="*/ 3 w 10"/>
                    <a:gd name="T5" fmla="*/ 2 h 10"/>
                    <a:gd name="T6" fmla="*/ 2 w 10"/>
                    <a:gd name="T7" fmla="*/ 5 h 10"/>
                    <a:gd name="T8" fmla="*/ 5 w 10"/>
                    <a:gd name="T9" fmla="*/ 7 h 10"/>
                    <a:gd name="T10" fmla="*/ 7 w 10"/>
                    <a:gd name="T11" fmla="*/ 10 h 10"/>
                    <a:gd name="T12" fmla="*/ 8 w 10"/>
                    <a:gd name="T13" fmla="*/ 10 h 10"/>
                    <a:gd name="T14" fmla="*/ 9 w 10"/>
                    <a:gd name="T15" fmla="*/ 8 h 10"/>
                    <a:gd name="T16" fmla="*/ 9 w 10"/>
                    <a:gd name="T17" fmla="*/ 6 h 10"/>
                    <a:gd name="T18" fmla="*/ 10 w 10"/>
                    <a:gd name="T19" fmla="*/ 1 h 10"/>
                    <a:gd name="T20" fmla="*/ 9 w 10"/>
                    <a:gd name="T2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" h="10">
                      <a:moveTo>
                        <a:pt x="9" y="0"/>
                      </a:moveTo>
                      <a:cubicBezTo>
                        <a:pt x="9" y="0"/>
                        <a:pt x="8" y="0"/>
                        <a:pt x="8" y="0"/>
                      </a:cubicBezTo>
                      <a:cubicBezTo>
                        <a:pt x="6" y="2"/>
                        <a:pt x="5" y="1"/>
                        <a:pt x="3" y="2"/>
                      </a:cubicBezTo>
                      <a:cubicBezTo>
                        <a:pt x="1" y="3"/>
                        <a:pt x="0" y="5"/>
                        <a:pt x="2" y="5"/>
                      </a:cubicBezTo>
                      <a:cubicBezTo>
                        <a:pt x="5" y="5"/>
                        <a:pt x="6" y="5"/>
                        <a:pt x="5" y="7"/>
                      </a:cubicBezTo>
                      <a:cubicBezTo>
                        <a:pt x="5" y="9"/>
                        <a:pt x="6" y="9"/>
                        <a:pt x="7" y="10"/>
                      </a:cubicBezTo>
                      <a:cubicBezTo>
                        <a:pt x="7" y="10"/>
                        <a:pt x="8" y="10"/>
                        <a:pt x="8" y="10"/>
                      </a:cubicBezTo>
                      <a:cubicBezTo>
                        <a:pt x="9" y="10"/>
                        <a:pt x="9" y="9"/>
                        <a:pt x="9" y="8"/>
                      </a:cubicBezTo>
                      <a:cubicBezTo>
                        <a:pt x="8" y="7"/>
                        <a:pt x="9" y="7"/>
                        <a:pt x="9" y="6"/>
                      </a:cubicBezTo>
                      <a:cubicBezTo>
                        <a:pt x="10" y="5"/>
                        <a:pt x="10" y="2"/>
                        <a:pt x="10" y="1"/>
                      </a:cubicBezTo>
                      <a:cubicBezTo>
                        <a:pt x="9" y="1"/>
                        <a:pt x="9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1" name="Freeform 78"/>
                <p:cNvSpPr>
                  <a:spLocks/>
                </p:cNvSpPr>
                <p:nvPr/>
              </p:nvSpPr>
              <p:spPr bwMode="auto">
                <a:xfrm>
                  <a:off x="4946649" y="4270374"/>
                  <a:ext cx="41275" cy="60325"/>
                </a:xfrm>
                <a:custGeom>
                  <a:avLst/>
                  <a:gdLst>
                    <a:gd name="T0" fmla="*/ 4 w 11"/>
                    <a:gd name="T1" fmla="*/ 0 h 16"/>
                    <a:gd name="T2" fmla="*/ 2 w 11"/>
                    <a:gd name="T3" fmla="*/ 2 h 16"/>
                    <a:gd name="T4" fmla="*/ 2 w 11"/>
                    <a:gd name="T5" fmla="*/ 6 h 16"/>
                    <a:gd name="T6" fmla="*/ 1 w 11"/>
                    <a:gd name="T7" fmla="*/ 8 h 16"/>
                    <a:gd name="T8" fmla="*/ 3 w 11"/>
                    <a:gd name="T9" fmla="*/ 13 h 16"/>
                    <a:gd name="T10" fmla="*/ 4 w 11"/>
                    <a:gd name="T11" fmla="*/ 14 h 16"/>
                    <a:gd name="T12" fmla="*/ 5 w 11"/>
                    <a:gd name="T13" fmla="*/ 14 h 16"/>
                    <a:gd name="T14" fmla="*/ 7 w 11"/>
                    <a:gd name="T15" fmla="*/ 14 h 16"/>
                    <a:gd name="T16" fmla="*/ 9 w 11"/>
                    <a:gd name="T17" fmla="*/ 15 h 16"/>
                    <a:gd name="T18" fmla="*/ 10 w 11"/>
                    <a:gd name="T19" fmla="*/ 16 h 16"/>
                    <a:gd name="T20" fmla="*/ 11 w 11"/>
                    <a:gd name="T21" fmla="*/ 14 h 16"/>
                    <a:gd name="T22" fmla="*/ 8 w 11"/>
                    <a:gd name="T23" fmla="*/ 12 h 16"/>
                    <a:gd name="T24" fmla="*/ 8 w 11"/>
                    <a:gd name="T25" fmla="*/ 12 h 16"/>
                    <a:gd name="T26" fmla="*/ 7 w 11"/>
                    <a:gd name="T27" fmla="*/ 12 h 16"/>
                    <a:gd name="T28" fmla="*/ 4 w 11"/>
                    <a:gd name="T29" fmla="*/ 10 h 16"/>
                    <a:gd name="T30" fmla="*/ 6 w 11"/>
                    <a:gd name="T31" fmla="*/ 5 h 16"/>
                    <a:gd name="T32" fmla="*/ 6 w 11"/>
                    <a:gd name="T33" fmla="*/ 1 h 16"/>
                    <a:gd name="T34" fmla="*/ 5 w 11"/>
                    <a:gd name="T35" fmla="*/ 0 h 16"/>
                    <a:gd name="T36" fmla="*/ 4 w 11"/>
                    <a:gd name="T37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" h="16">
                      <a:moveTo>
                        <a:pt x="4" y="0"/>
                      </a:moveTo>
                      <a:cubicBezTo>
                        <a:pt x="3" y="0"/>
                        <a:pt x="3" y="1"/>
                        <a:pt x="2" y="2"/>
                      </a:cubicBezTo>
                      <a:cubicBezTo>
                        <a:pt x="2" y="3"/>
                        <a:pt x="2" y="5"/>
                        <a:pt x="2" y="6"/>
                      </a:cubicBezTo>
                      <a:cubicBezTo>
                        <a:pt x="2" y="7"/>
                        <a:pt x="0" y="6"/>
                        <a:pt x="1" y="8"/>
                      </a:cubicBezTo>
                      <a:cubicBezTo>
                        <a:pt x="2" y="10"/>
                        <a:pt x="2" y="11"/>
                        <a:pt x="3" y="13"/>
                      </a:cubicBezTo>
                      <a:cubicBezTo>
                        <a:pt x="3" y="14"/>
                        <a:pt x="4" y="14"/>
                        <a:pt x="4" y="14"/>
                      </a:cubicBezTo>
                      <a:cubicBezTo>
                        <a:pt x="4" y="14"/>
                        <a:pt x="5" y="14"/>
                        <a:pt x="5" y="14"/>
                      </a:cubicBezTo>
                      <a:cubicBezTo>
                        <a:pt x="6" y="14"/>
                        <a:pt x="6" y="14"/>
                        <a:pt x="7" y="14"/>
                      </a:cubicBezTo>
                      <a:cubicBezTo>
                        <a:pt x="7" y="14"/>
                        <a:pt x="8" y="14"/>
                        <a:pt x="9" y="15"/>
                      </a:cubicBezTo>
                      <a:cubicBezTo>
                        <a:pt x="10" y="15"/>
                        <a:pt x="10" y="16"/>
                        <a:pt x="10" y="16"/>
                      </a:cubicBezTo>
                      <a:cubicBezTo>
                        <a:pt x="11" y="16"/>
                        <a:pt x="11" y="15"/>
                        <a:pt x="11" y="14"/>
                      </a:cubicBezTo>
                      <a:cubicBezTo>
                        <a:pt x="10" y="13"/>
                        <a:pt x="9" y="12"/>
                        <a:pt x="8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2"/>
                        <a:pt x="5" y="12"/>
                        <a:pt x="4" y="10"/>
                      </a:cubicBezTo>
                      <a:cubicBezTo>
                        <a:pt x="4" y="8"/>
                        <a:pt x="5" y="7"/>
                        <a:pt x="6" y="5"/>
                      </a:cubicBezTo>
                      <a:cubicBezTo>
                        <a:pt x="8" y="3"/>
                        <a:pt x="7" y="3"/>
                        <a:pt x="6" y="1"/>
                      </a:cubicBezTo>
                      <a:cubicBezTo>
                        <a:pt x="6" y="0"/>
                        <a:pt x="7" y="0"/>
                        <a:pt x="5" y="0"/>
                      </a:cubicBezTo>
                      <a:cubicBezTo>
                        <a:pt x="5" y="0"/>
                        <a:pt x="5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2" name="Freeform 79"/>
                <p:cNvSpPr>
                  <a:spLocks/>
                </p:cNvSpPr>
                <p:nvPr/>
              </p:nvSpPr>
              <p:spPr bwMode="auto">
                <a:xfrm>
                  <a:off x="4987924" y="4333874"/>
                  <a:ext cx="11113" cy="26988"/>
                </a:xfrm>
                <a:custGeom>
                  <a:avLst/>
                  <a:gdLst>
                    <a:gd name="T0" fmla="*/ 3 w 3"/>
                    <a:gd name="T1" fmla="*/ 0 h 7"/>
                    <a:gd name="T2" fmla="*/ 1 w 3"/>
                    <a:gd name="T3" fmla="*/ 0 h 7"/>
                    <a:gd name="T4" fmla="*/ 1 w 3"/>
                    <a:gd name="T5" fmla="*/ 2 h 7"/>
                    <a:gd name="T6" fmla="*/ 2 w 3"/>
                    <a:gd name="T7" fmla="*/ 4 h 7"/>
                    <a:gd name="T8" fmla="*/ 3 w 3"/>
                    <a:gd name="T9" fmla="*/ 7 h 7"/>
                    <a:gd name="T10" fmla="*/ 3 w 3"/>
                    <a:gd name="T11" fmla="*/ 7 h 7"/>
                    <a:gd name="T12" fmla="*/ 3 w 3"/>
                    <a:gd name="T13" fmla="*/ 1 h 7"/>
                    <a:gd name="T14" fmla="*/ 3 w 3"/>
                    <a:gd name="T1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7">
                      <a:moveTo>
                        <a:pt x="3" y="0"/>
                      </a:move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0" y="0"/>
                        <a:pt x="1" y="1"/>
                        <a:pt x="1" y="2"/>
                      </a:cubicBezTo>
                      <a:cubicBezTo>
                        <a:pt x="2" y="3"/>
                        <a:pt x="2" y="3"/>
                        <a:pt x="2" y="4"/>
                      </a:cubicBezTo>
                      <a:cubicBezTo>
                        <a:pt x="2" y="6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4"/>
                        <a:pt x="3" y="1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3" name="Freeform 80"/>
                <p:cNvSpPr>
                  <a:spLocks/>
                </p:cNvSpPr>
                <p:nvPr/>
              </p:nvSpPr>
              <p:spPr bwMode="auto">
                <a:xfrm>
                  <a:off x="4965699" y="4341812"/>
                  <a:ext cx="22225" cy="30163"/>
                </a:xfrm>
                <a:custGeom>
                  <a:avLst/>
                  <a:gdLst>
                    <a:gd name="T0" fmla="*/ 1 w 6"/>
                    <a:gd name="T1" fmla="*/ 0 h 8"/>
                    <a:gd name="T2" fmla="*/ 0 w 6"/>
                    <a:gd name="T3" fmla="*/ 4 h 8"/>
                    <a:gd name="T4" fmla="*/ 1 w 6"/>
                    <a:gd name="T5" fmla="*/ 7 h 8"/>
                    <a:gd name="T6" fmla="*/ 3 w 6"/>
                    <a:gd name="T7" fmla="*/ 8 h 8"/>
                    <a:gd name="T8" fmla="*/ 4 w 6"/>
                    <a:gd name="T9" fmla="*/ 7 h 8"/>
                    <a:gd name="T10" fmla="*/ 5 w 6"/>
                    <a:gd name="T11" fmla="*/ 3 h 8"/>
                    <a:gd name="T12" fmla="*/ 2 w 6"/>
                    <a:gd name="T13" fmla="*/ 1 h 8"/>
                    <a:gd name="T14" fmla="*/ 1 w 6"/>
                    <a:gd name="T1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8">
                      <a:moveTo>
                        <a:pt x="1" y="0"/>
                      </a:moveTo>
                      <a:cubicBezTo>
                        <a:pt x="0" y="0"/>
                        <a:pt x="0" y="2"/>
                        <a:pt x="0" y="4"/>
                      </a:cubicBezTo>
                      <a:cubicBezTo>
                        <a:pt x="0" y="5"/>
                        <a:pt x="1" y="5"/>
                        <a:pt x="1" y="7"/>
                      </a:cubicBezTo>
                      <a:cubicBezTo>
                        <a:pt x="1" y="7"/>
                        <a:pt x="2" y="8"/>
                        <a:pt x="3" y="8"/>
                      </a:cubicBezTo>
                      <a:cubicBezTo>
                        <a:pt x="3" y="8"/>
                        <a:pt x="4" y="8"/>
                        <a:pt x="4" y="7"/>
                      </a:cubicBezTo>
                      <a:cubicBezTo>
                        <a:pt x="5" y="5"/>
                        <a:pt x="6" y="4"/>
                        <a:pt x="5" y="3"/>
                      </a:cubicBezTo>
                      <a:cubicBezTo>
                        <a:pt x="4" y="3"/>
                        <a:pt x="4" y="2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4" name="Freeform 81"/>
                <p:cNvSpPr>
                  <a:spLocks/>
                </p:cNvSpPr>
                <p:nvPr/>
              </p:nvSpPr>
              <p:spPr bwMode="auto">
                <a:xfrm>
                  <a:off x="4924424" y="4349749"/>
                  <a:ext cx="25400" cy="33338"/>
                </a:xfrm>
                <a:custGeom>
                  <a:avLst/>
                  <a:gdLst>
                    <a:gd name="T0" fmla="*/ 6 w 7"/>
                    <a:gd name="T1" fmla="*/ 0 h 9"/>
                    <a:gd name="T2" fmla="*/ 5 w 7"/>
                    <a:gd name="T3" fmla="*/ 1 h 9"/>
                    <a:gd name="T4" fmla="*/ 3 w 7"/>
                    <a:gd name="T5" fmla="*/ 4 h 9"/>
                    <a:gd name="T6" fmla="*/ 0 w 7"/>
                    <a:gd name="T7" fmla="*/ 8 h 9"/>
                    <a:gd name="T8" fmla="*/ 1 w 7"/>
                    <a:gd name="T9" fmla="*/ 9 h 9"/>
                    <a:gd name="T10" fmla="*/ 2 w 7"/>
                    <a:gd name="T11" fmla="*/ 8 h 9"/>
                    <a:gd name="T12" fmla="*/ 4 w 7"/>
                    <a:gd name="T13" fmla="*/ 6 h 9"/>
                    <a:gd name="T14" fmla="*/ 6 w 7"/>
                    <a:gd name="T15" fmla="*/ 4 h 9"/>
                    <a:gd name="T16" fmla="*/ 7 w 7"/>
                    <a:gd name="T17" fmla="*/ 2 h 9"/>
                    <a:gd name="T18" fmla="*/ 6 w 7"/>
                    <a:gd name="T1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" h="9">
                      <a:moveTo>
                        <a:pt x="6" y="0"/>
                      </a:moveTo>
                      <a:cubicBezTo>
                        <a:pt x="6" y="0"/>
                        <a:pt x="5" y="1"/>
                        <a:pt x="5" y="1"/>
                      </a:cubicBezTo>
                      <a:cubicBezTo>
                        <a:pt x="4" y="3"/>
                        <a:pt x="4" y="3"/>
                        <a:pt x="3" y="4"/>
                      </a:cubicBezTo>
                      <a:cubicBezTo>
                        <a:pt x="3" y="6"/>
                        <a:pt x="1" y="6"/>
                        <a:pt x="0" y="8"/>
                      </a:cubicBezTo>
                      <a:cubicBezTo>
                        <a:pt x="0" y="8"/>
                        <a:pt x="0" y="9"/>
                        <a:pt x="1" y="9"/>
                      </a:cubicBezTo>
                      <a:cubicBezTo>
                        <a:pt x="1" y="9"/>
                        <a:pt x="1" y="8"/>
                        <a:pt x="2" y="8"/>
                      </a:cubicBezTo>
                      <a:cubicBezTo>
                        <a:pt x="3" y="7"/>
                        <a:pt x="4" y="7"/>
                        <a:pt x="4" y="6"/>
                      </a:cubicBezTo>
                      <a:cubicBezTo>
                        <a:pt x="5" y="5"/>
                        <a:pt x="5" y="4"/>
                        <a:pt x="6" y="4"/>
                      </a:cubicBezTo>
                      <a:cubicBezTo>
                        <a:pt x="7" y="3"/>
                        <a:pt x="7" y="3"/>
                        <a:pt x="7" y="2"/>
                      </a:cubicBezTo>
                      <a:cubicBezTo>
                        <a:pt x="7" y="1"/>
                        <a:pt x="6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5" name="Freeform 82"/>
                <p:cNvSpPr>
                  <a:spLocks/>
                </p:cNvSpPr>
                <p:nvPr/>
              </p:nvSpPr>
              <p:spPr bwMode="auto">
                <a:xfrm>
                  <a:off x="4875495" y="4254499"/>
                  <a:ext cx="22225" cy="23813"/>
                </a:xfrm>
                <a:custGeom>
                  <a:avLst/>
                  <a:gdLst>
                    <a:gd name="T0" fmla="*/ 5 w 6"/>
                    <a:gd name="T1" fmla="*/ 0 h 6"/>
                    <a:gd name="T2" fmla="*/ 5 w 6"/>
                    <a:gd name="T3" fmla="*/ 0 h 6"/>
                    <a:gd name="T4" fmla="*/ 1 w 6"/>
                    <a:gd name="T5" fmla="*/ 1 h 6"/>
                    <a:gd name="T6" fmla="*/ 0 w 6"/>
                    <a:gd name="T7" fmla="*/ 2 h 6"/>
                    <a:gd name="T8" fmla="*/ 0 w 6"/>
                    <a:gd name="T9" fmla="*/ 4 h 6"/>
                    <a:gd name="T10" fmla="*/ 2 w 6"/>
                    <a:gd name="T11" fmla="*/ 6 h 6"/>
                    <a:gd name="T12" fmla="*/ 3 w 6"/>
                    <a:gd name="T13" fmla="*/ 6 h 6"/>
                    <a:gd name="T14" fmla="*/ 5 w 6"/>
                    <a:gd name="T15" fmla="*/ 3 h 6"/>
                    <a:gd name="T16" fmla="*/ 6 w 6"/>
                    <a:gd name="T17" fmla="*/ 1 h 6"/>
                    <a:gd name="T18" fmla="*/ 5 w 6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6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1" y="1"/>
                      </a:cubicBezTo>
                      <a:cubicBezTo>
                        <a:pt x="1" y="1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1" y="5"/>
                        <a:pt x="1" y="6"/>
                        <a:pt x="2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4" y="5"/>
                        <a:pt x="5" y="5"/>
                        <a:pt x="5" y="3"/>
                      </a:cubicBezTo>
                      <a:cubicBezTo>
                        <a:pt x="6" y="3"/>
                        <a:pt x="6" y="2"/>
                        <a:pt x="6" y="1"/>
                      </a:cubicBezTo>
                      <a:cubicBezTo>
                        <a:pt x="6" y="0"/>
                        <a:pt x="6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6" name="Freeform 83"/>
                <p:cNvSpPr>
                  <a:spLocks/>
                </p:cNvSpPr>
                <p:nvPr/>
              </p:nvSpPr>
              <p:spPr bwMode="auto">
                <a:xfrm>
                  <a:off x="4954587" y="4190999"/>
                  <a:ext cx="19050" cy="33338"/>
                </a:xfrm>
                <a:custGeom>
                  <a:avLst/>
                  <a:gdLst>
                    <a:gd name="T0" fmla="*/ 4 w 5"/>
                    <a:gd name="T1" fmla="*/ 0 h 9"/>
                    <a:gd name="T2" fmla="*/ 4 w 5"/>
                    <a:gd name="T3" fmla="*/ 0 h 9"/>
                    <a:gd name="T4" fmla="*/ 2 w 5"/>
                    <a:gd name="T5" fmla="*/ 3 h 9"/>
                    <a:gd name="T6" fmla="*/ 1 w 5"/>
                    <a:gd name="T7" fmla="*/ 7 h 9"/>
                    <a:gd name="T8" fmla="*/ 2 w 5"/>
                    <a:gd name="T9" fmla="*/ 9 h 9"/>
                    <a:gd name="T10" fmla="*/ 3 w 5"/>
                    <a:gd name="T11" fmla="*/ 7 h 9"/>
                    <a:gd name="T12" fmla="*/ 5 w 5"/>
                    <a:gd name="T13" fmla="*/ 2 h 9"/>
                    <a:gd name="T14" fmla="*/ 4 w 5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9">
                      <a:moveTo>
                        <a:pt x="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2" y="2"/>
                        <a:pt x="2" y="3"/>
                      </a:cubicBezTo>
                      <a:cubicBezTo>
                        <a:pt x="1" y="4"/>
                        <a:pt x="0" y="6"/>
                        <a:pt x="1" y="7"/>
                      </a:cubicBezTo>
                      <a:cubicBezTo>
                        <a:pt x="1" y="8"/>
                        <a:pt x="1" y="9"/>
                        <a:pt x="2" y="9"/>
                      </a:cubicBezTo>
                      <a:cubicBezTo>
                        <a:pt x="3" y="9"/>
                        <a:pt x="3" y="8"/>
                        <a:pt x="3" y="7"/>
                      </a:cubicBezTo>
                      <a:cubicBezTo>
                        <a:pt x="3" y="6"/>
                        <a:pt x="4" y="4"/>
                        <a:pt x="5" y="2"/>
                      </a:cubicBezTo>
                      <a:cubicBezTo>
                        <a:pt x="5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7" name="Freeform 84"/>
                <p:cNvSpPr>
                  <a:spLocks/>
                </p:cNvSpPr>
                <p:nvPr/>
              </p:nvSpPr>
              <p:spPr bwMode="auto">
                <a:xfrm>
                  <a:off x="5033962" y="3994149"/>
                  <a:ext cx="107950" cy="120650"/>
                </a:xfrm>
                <a:custGeom>
                  <a:avLst/>
                  <a:gdLst>
                    <a:gd name="T0" fmla="*/ 26 w 29"/>
                    <a:gd name="T1" fmla="*/ 0 h 32"/>
                    <a:gd name="T2" fmla="*/ 26 w 29"/>
                    <a:gd name="T3" fmla="*/ 0 h 32"/>
                    <a:gd name="T4" fmla="*/ 24 w 29"/>
                    <a:gd name="T5" fmla="*/ 3 h 32"/>
                    <a:gd name="T6" fmla="*/ 22 w 29"/>
                    <a:gd name="T7" fmla="*/ 9 h 32"/>
                    <a:gd name="T8" fmla="*/ 18 w 29"/>
                    <a:gd name="T9" fmla="*/ 13 h 32"/>
                    <a:gd name="T10" fmla="*/ 15 w 29"/>
                    <a:gd name="T11" fmla="*/ 17 h 32"/>
                    <a:gd name="T12" fmla="*/ 13 w 29"/>
                    <a:gd name="T13" fmla="*/ 18 h 32"/>
                    <a:gd name="T14" fmla="*/ 12 w 29"/>
                    <a:gd name="T15" fmla="*/ 18 h 32"/>
                    <a:gd name="T16" fmla="*/ 11 w 29"/>
                    <a:gd name="T17" fmla="*/ 18 h 32"/>
                    <a:gd name="T18" fmla="*/ 10 w 29"/>
                    <a:gd name="T19" fmla="*/ 18 h 32"/>
                    <a:gd name="T20" fmla="*/ 7 w 29"/>
                    <a:gd name="T21" fmla="*/ 20 h 32"/>
                    <a:gd name="T22" fmla="*/ 2 w 29"/>
                    <a:gd name="T23" fmla="*/ 23 h 32"/>
                    <a:gd name="T24" fmla="*/ 1 w 29"/>
                    <a:gd name="T25" fmla="*/ 28 h 32"/>
                    <a:gd name="T26" fmla="*/ 1 w 29"/>
                    <a:gd name="T27" fmla="*/ 30 h 32"/>
                    <a:gd name="T28" fmla="*/ 2 w 29"/>
                    <a:gd name="T29" fmla="*/ 32 h 32"/>
                    <a:gd name="T30" fmla="*/ 2 w 29"/>
                    <a:gd name="T31" fmla="*/ 32 h 32"/>
                    <a:gd name="T32" fmla="*/ 5 w 29"/>
                    <a:gd name="T33" fmla="*/ 29 h 32"/>
                    <a:gd name="T34" fmla="*/ 4 w 29"/>
                    <a:gd name="T35" fmla="*/ 25 h 32"/>
                    <a:gd name="T36" fmla="*/ 6 w 29"/>
                    <a:gd name="T37" fmla="*/ 23 h 32"/>
                    <a:gd name="T38" fmla="*/ 7 w 29"/>
                    <a:gd name="T39" fmla="*/ 23 h 32"/>
                    <a:gd name="T40" fmla="*/ 7 w 29"/>
                    <a:gd name="T41" fmla="*/ 24 h 32"/>
                    <a:gd name="T42" fmla="*/ 7 w 29"/>
                    <a:gd name="T43" fmla="*/ 27 h 32"/>
                    <a:gd name="T44" fmla="*/ 8 w 29"/>
                    <a:gd name="T45" fmla="*/ 27 h 32"/>
                    <a:gd name="T46" fmla="*/ 10 w 29"/>
                    <a:gd name="T47" fmla="*/ 25 h 32"/>
                    <a:gd name="T48" fmla="*/ 11 w 29"/>
                    <a:gd name="T49" fmla="*/ 23 h 32"/>
                    <a:gd name="T50" fmla="*/ 11 w 29"/>
                    <a:gd name="T51" fmla="*/ 22 h 32"/>
                    <a:gd name="T52" fmla="*/ 12 w 29"/>
                    <a:gd name="T53" fmla="*/ 24 h 32"/>
                    <a:gd name="T54" fmla="*/ 13 w 29"/>
                    <a:gd name="T55" fmla="*/ 25 h 32"/>
                    <a:gd name="T56" fmla="*/ 14 w 29"/>
                    <a:gd name="T57" fmla="*/ 24 h 32"/>
                    <a:gd name="T58" fmla="*/ 16 w 29"/>
                    <a:gd name="T59" fmla="*/ 21 h 32"/>
                    <a:gd name="T60" fmla="*/ 17 w 29"/>
                    <a:gd name="T61" fmla="*/ 21 h 32"/>
                    <a:gd name="T62" fmla="*/ 18 w 29"/>
                    <a:gd name="T63" fmla="*/ 21 h 32"/>
                    <a:gd name="T64" fmla="*/ 20 w 29"/>
                    <a:gd name="T65" fmla="*/ 22 h 32"/>
                    <a:gd name="T66" fmla="*/ 21 w 29"/>
                    <a:gd name="T67" fmla="*/ 21 h 32"/>
                    <a:gd name="T68" fmla="*/ 26 w 29"/>
                    <a:gd name="T69" fmla="*/ 16 h 32"/>
                    <a:gd name="T70" fmla="*/ 26 w 29"/>
                    <a:gd name="T71" fmla="*/ 11 h 32"/>
                    <a:gd name="T72" fmla="*/ 28 w 29"/>
                    <a:gd name="T73" fmla="*/ 8 h 32"/>
                    <a:gd name="T74" fmla="*/ 28 w 29"/>
                    <a:gd name="T75" fmla="*/ 2 h 32"/>
                    <a:gd name="T76" fmla="*/ 26 w 29"/>
                    <a:gd name="T77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9" h="32">
                      <a:moveTo>
                        <a:pt x="26" y="0"/>
                      </a:move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4" y="0"/>
                        <a:pt x="24" y="1"/>
                        <a:pt x="24" y="3"/>
                      </a:cubicBezTo>
                      <a:cubicBezTo>
                        <a:pt x="24" y="5"/>
                        <a:pt x="24" y="7"/>
                        <a:pt x="22" y="9"/>
                      </a:cubicBezTo>
                      <a:cubicBezTo>
                        <a:pt x="21" y="11"/>
                        <a:pt x="20" y="12"/>
                        <a:pt x="18" y="13"/>
                      </a:cubicBezTo>
                      <a:cubicBezTo>
                        <a:pt x="16" y="15"/>
                        <a:pt x="15" y="15"/>
                        <a:pt x="15" y="17"/>
                      </a:cubicBezTo>
                      <a:cubicBezTo>
                        <a:pt x="14" y="18"/>
                        <a:pt x="14" y="18"/>
                        <a:pt x="13" y="18"/>
                      </a:cubicBezTo>
                      <a:cubicBezTo>
                        <a:pt x="13" y="18"/>
                        <a:pt x="13" y="18"/>
                        <a:pt x="12" y="18"/>
                      </a:cubicBezTo>
                      <a:cubicBezTo>
                        <a:pt x="12" y="18"/>
                        <a:pt x="11" y="18"/>
                        <a:pt x="11" y="18"/>
                      </a:cubicBezTo>
                      <a:cubicBezTo>
                        <a:pt x="11" y="18"/>
                        <a:pt x="10" y="18"/>
                        <a:pt x="10" y="18"/>
                      </a:cubicBezTo>
                      <a:cubicBezTo>
                        <a:pt x="8" y="18"/>
                        <a:pt x="8" y="18"/>
                        <a:pt x="7" y="20"/>
                      </a:cubicBezTo>
                      <a:cubicBezTo>
                        <a:pt x="5" y="21"/>
                        <a:pt x="4" y="22"/>
                        <a:pt x="2" y="23"/>
                      </a:cubicBezTo>
                      <a:cubicBezTo>
                        <a:pt x="0" y="23"/>
                        <a:pt x="0" y="26"/>
                        <a:pt x="1" y="28"/>
                      </a:cubicBezTo>
                      <a:cubicBezTo>
                        <a:pt x="1" y="28"/>
                        <a:pt x="1" y="29"/>
                        <a:pt x="1" y="30"/>
                      </a:cubicBezTo>
                      <a:cubicBezTo>
                        <a:pt x="0" y="31"/>
                        <a:pt x="0" y="32"/>
                        <a:pt x="2" y="32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4" y="32"/>
                        <a:pt x="4" y="30"/>
                        <a:pt x="5" y="29"/>
                      </a:cubicBezTo>
                      <a:cubicBezTo>
                        <a:pt x="5" y="27"/>
                        <a:pt x="5" y="26"/>
                        <a:pt x="4" y="25"/>
                      </a:cubicBezTo>
                      <a:cubicBezTo>
                        <a:pt x="3" y="23"/>
                        <a:pt x="5" y="23"/>
                        <a:pt x="6" y="23"/>
                      </a:cubicBezTo>
                      <a:cubicBezTo>
                        <a:pt x="6" y="23"/>
                        <a:pt x="6" y="23"/>
                        <a:pt x="7" y="23"/>
                      </a:cubicBezTo>
                      <a:cubicBezTo>
                        <a:pt x="7" y="23"/>
                        <a:pt x="8" y="24"/>
                        <a:pt x="7" y="24"/>
                      </a:cubicBezTo>
                      <a:cubicBezTo>
                        <a:pt x="6" y="24"/>
                        <a:pt x="7" y="25"/>
                        <a:pt x="7" y="27"/>
                      </a:cubicBezTo>
                      <a:cubicBezTo>
                        <a:pt x="7" y="27"/>
                        <a:pt x="7" y="27"/>
                        <a:pt x="8" y="27"/>
                      </a:cubicBezTo>
                      <a:cubicBezTo>
                        <a:pt x="8" y="27"/>
                        <a:pt x="9" y="26"/>
                        <a:pt x="10" y="25"/>
                      </a:cubicBezTo>
                      <a:cubicBezTo>
                        <a:pt x="11" y="24"/>
                        <a:pt x="12" y="24"/>
                        <a:pt x="11" y="23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12" y="22"/>
                        <a:pt x="12" y="23"/>
                        <a:pt x="12" y="24"/>
                      </a:cubicBezTo>
                      <a:cubicBezTo>
                        <a:pt x="12" y="24"/>
                        <a:pt x="13" y="25"/>
                        <a:pt x="13" y="25"/>
                      </a:cubicBezTo>
                      <a:cubicBezTo>
                        <a:pt x="14" y="25"/>
                        <a:pt x="14" y="25"/>
                        <a:pt x="14" y="24"/>
                      </a:cubicBezTo>
                      <a:cubicBezTo>
                        <a:pt x="16" y="23"/>
                        <a:pt x="16" y="22"/>
                        <a:pt x="16" y="21"/>
                      </a:cubicBezTo>
                      <a:cubicBezTo>
                        <a:pt x="16" y="21"/>
                        <a:pt x="17" y="21"/>
                        <a:pt x="17" y="21"/>
                      </a:cubicBezTo>
                      <a:cubicBezTo>
                        <a:pt x="17" y="21"/>
                        <a:pt x="17" y="21"/>
                        <a:pt x="18" y="21"/>
                      </a:cubicBezTo>
                      <a:cubicBezTo>
                        <a:pt x="18" y="21"/>
                        <a:pt x="19" y="22"/>
                        <a:pt x="20" y="22"/>
                      </a:cubicBezTo>
                      <a:cubicBezTo>
                        <a:pt x="20" y="22"/>
                        <a:pt x="21" y="22"/>
                        <a:pt x="21" y="21"/>
                      </a:cubicBezTo>
                      <a:cubicBezTo>
                        <a:pt x="25" y="21"/>
                        <a:pt x="26" y="17"/>
                        <a:pt x="26" y="16"/>
                      </a:cubicBezTo>
                      <a:cubicBezTo>
                        <a:pt x="26" y="15"/>
                        <a:pt x="26" y="13"/>
                        <a:pt x="26" y="11"/>
                      </a:cubicBezTo>
                      <a:cubicBezTo>
                        <a:pt x="26" y="9"/>
                        <a:pt x="26" y="8"/>
                        <a:pt x="28" y="8"/>
                      </a:cubicBezTo>
                      <a:cubicBezTo>
                        <a:pt x="29" y="7"/>
                        <a:pt x="29" y="4"/>
                        <a:pt x="28" y="2"/>
                      </a:cubicBezTo>
                      <a:cubicBezTo>
                        <a:pt x="28" y="0"/>
                        <a:pt x="27" y="0"/>
                        <a:pt x="2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8" name="Freeform 85"/>
                <p:cNvSpPr>
                  <a:spLocks/>
                </p:cNvSpPr>
                <p:nvPr/>
              </p:nvSpPr>
              <p:spPr bwMode="auto">
                <a:xfrm>
                  <a:off x="5119687" y="3933824"/>
                  <a:ext cx="57150" cy="49213"/>
                </a:xfrm>
                <a:custGeom>
                  <a:avLst/>
                  <a:gdLst>
                    <a:gd name="T0" fmla="*/ 5 w 15"/>
                    <a:gd name="T1" fmla="*/ 0 h 13"/>
                    <a:gd name="T2" fmla="*/ 5 w 15"/>
                    <a:gd name="T3" fmla="*/ 0 h 13"/>
                    <a:gd name="T4" fmla="*/ 5 w 15"/>
                    <a:gd name="T5" fmla="*/ 3 h 13"/>
                    <a:gd name="T6" fmla="*/ 5 w 15"/>
                    <a:gd name="T7" fmla="*/ 7 h 13"/>
                    <a:gd name="T8" fmla="*/ 4 w 15"/>
                    <a:gd name="T9" fmla="*/ 9 h 13"/>
                    <a:gd name="T10" fmla="*/ 2 w 15"/>
                    <a:gd name="T11" fmla="*/ 10 h 13"/>
                    <a:gd name="T12" fmla="*/ 1 w 15"/>
                    <a:gd name="T13" fmla="*/ 12 h 13"/>
                    <a:gd name="T14" fmla="*/ 2 w 15"/>
                    <a:gd name="T15" fmla="*/ 13 h 13"/>
                    <a:gd name="T16" fmla="*/ 3 w 15"/>
                    <a:gd name="T17" fmla="*/ 13 h 13"/>
                    <a:gd name="T18" fmla="*/ 3 w 15"/>
                    <a:gd name="T19" fmla="*/ 12 h 13"/>
                    <a:gd name="T20" fmla="*/ 5 w 15"/>
                    <a:gd name="T21" fmla="*/ 11 h 13"/>
                    <a:gd name="T22" fmla="*/ 7 w 15"/>
                    <a:gd name="T23" fmla="*/ 12 h 13"/>
                    <a:gd name="T24" fmla="*/ 8 w 15"/>
                    <a:gd name="T25" fmla="*/ 12 h 13"/>
                    <a:gd name="T26" fmla="*/ 10 w 15"/>
                    <a:gd name="T27" fmla="*/ 11 h 13"/>
                    <a:gd name="T28" fmla="*/ 12 w 15"/>
                    <a:gd name="T29" fmla="*/ 9 h 13"/>
                    <a:gd name="T30" fmla="*/ 14 w 15"/>
                    <a:gd name="T31" fmla="*/ 8 h 13"/>
                    <a:gd name="T32" fmla="*/ 12 w 15"/>
                    <a:gd name="T33" fmla="*/ 6 h 13"/>
                    <a:gd name="T34" fmla="*/ 12 w 15"/>
                    <a:gd name="T35" fmla="*/ 6 h 13"/>
                    <a:gd name="T36" fmla="*/ 9 w 15"/>
                    <a:gd name="T37" fmla="*/ 6 h 13"/>
                    <a:gd name="T38" fmla="*/ 8 w 15"/>
                    <a:gd name="T39" fmla="*/ 4 h 13"/>
                    <a:gd name="T40" fmla="*/ 5 w 15"/>
                    <a:gd name="T4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" h="13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1"/>
                        <a:pt x="4" y="2"/>
                        <a:pt x="5" y="3"/>
                      </a:cubicBezTo>
                      <a:cubicBezTo>
                        <a:pt x="5" y="5"/>
                        <a:pt x="6" y="7"/>
                        <a:pt x="5" y="7"/>
                      </a:cubicBezTo>
                      <a:cubicBezTo>
                        <a:pt x="4" y="8"/>
                        <a:pt x="5" y="9"/>
                        <a:pt x="4" y="9"/>
                      </a:cubicBezTo>
                      <a:cubicBezTo>
                        <a:pt x="3" y="9"/>
                        <a:pt x="3" y="9"/>
                        <a:pt x="2" y="10"/>
                      </a:cubicBezTo>
                      <a:cubicBezTo>
                        <a:pt x="1" y="11"/>
                        <a:pt x="0" y="12"/>
                        <a:pt x="1" y="12"/>
                      </a:cubicBezTo>
                      <a:cubicBezTo>
                        <a:pt x="1" y="13"/>
                        <a:pt x="2" y="13"/>
                        <a:pt x="2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4" y="13"/>
                        <a:pt x="4" y="12"/>
                        <a:pt x="3" y="12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5" y="11"/>
                        <a:pt x="6" y="12"/>
                        <a:pt x="7" y="12"/>
                      </a:cubicBezTo>
                      <a:cubicBezTo>
                        <a:pt x="7" y="12"/>
                        <a:pt x="8" y="12"/>
                        <a:pt x="8" y="12"/>
                      </a:cubicBezTo>
                      <a:cubicBezTo>
                        <a:pt x="9" y="12"/>
                        <a:pt x="9" y="12"/>
                        <a:pt x="10" y="11"/>
                      </a:cubicBezTo>
                      <a:cubicBezTo>
                        <a:pt x="10" y="10"/>
                        <a:pt x="10" y="9"/>
                        <a:pt x="12" y="9"/>
                      </a:cubicBezTo>
                      <a:cubicBezTo>
                        <a:pt x="14" y="9"/>
                        <a:pt x="15" y="9"/>
                        <a:pt x="14" y="8"/>
                      </a:cubicBezTo>
                      <a:cubicBezTo>
                        <a:pt x="14" y="7"/>
                        <a:pt x="14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0" y="6"/>
                        <a:pt x="10" y="6"/>
                        <a:pt x="9" y="6"/>
                      </a:cubicBezTo>
                      <a:cubicBezTo>
                        <a:pt x="9" y="6"/>
                        <a:pt x="9" y="6"/>
                        <a:pt x="8" y="4"/>
                      </a:cubicBezTo>
                      <a:cubicBezTo>
                        <a:pt x="7" y="3"/>
                        <a:pt x="6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29" name="Freeform 86"/>
                <p:cNvSpPr>
                  <a:spLocks/>
                </p:cNvSpPr>
                <p:nvPr/>
              </p:nvSpPr>
              <p:spPr bwMode="auto">
                <a:xfrm>
                  <a:off x="5138737" y="3824287"/>
                  <a:ext cx="30163" cy="106363"/>
                </a:xfrm>
                <a:custGeom>
                  <a:avLst/>
                  <a:gdLst>
                    <a:gd name="T0" fmla="*/ 4 w 8"/>
                    <a:gd name="T1" fmla="*/ 0 h 28"/>
                    <a:gd name="T2" fmla="*/ 4 w 8"/>
                    <a:gd name="T3" fmla="*/ 0 h 28"/>
                    <a:gd name="T4" fmla="*/ 2 w 8"/>
                    <a:gd name="T5" fmla="*/ 4 h 28"/>
                    <a:gd name="T6" fmla="*/ 1 w 8"/>
                    <a:gd name="T7" fmla="*/ 7 h 28"/>
                    <a:gd name="T8" fmla="*/ 2 w 8"/>
                    <a:gd name="T9" fmla="*/ 12 h 28"/>
                    <a:gd name="T10" fmla="*/ 2 w 8"/>
                    <a:gd name="T11" fmla="*/ 18 h 28"/>
                    <a:gd name="T12" fmla="*/ 2 w 8"/>
                    <a:gd name="T13" fmla="*/ 23 h 28"/>
                    <a:gd name="T14" fmla="*/ 1 w 8"/>
                    <a:gd name="T15" fmla="*/ 27 h 28"/>
                    <a:gd name="T16" fmla="*/ 1 w 8"/>
                    <a:gd name="T17" fmla="*/ 28 h 28"/>
                    <a:gd name="T18" fmla="*/ 2 w 8"/>
                    <a:gd name="T19" fmla="*/ 27 h 28"/>
                    <a:gd name="T20" fmla="*/ 3 w 8"/>
                    <a:gd name="T21" fmla="*/ 27 h 28"/>
                    <a:gd name="T22" fmla="*/ 3 w 8"/>
                    <a:gd name="T23" fmla="*/ 27 h 28"/>
                    <a:gd name="T24" fmla="*/ 4 w 8"/>
                    <a:gd name="T25" fmla="*/ 27 h 28"/>
                    <a:gd name="T26" fmla="*/ 4 w 8"/>
                    <a:gd name="T27" fmla="*/ 26 h 28"/>
                    <a:gd name="T28" fmla="*/ 3 w 8"/>
                    <a:gd name="T29" fmla="*/ 21 h 28"/>
                    <a:gd name="T30" fmla="*/ 6 w 8"/>
                    <a:gd name="T31" fmla="*/ 16 h 28"/>
                    <a:gd name="T32" fmla="*/ 5 w 8"/>
                    <a:gd name="T33" fmla="*/ 11 h 28"/>
                    <a:gd name="T34" fmla="*/ 5 w 8"/>
                    <a:gd name="T35" fmla="*/ 5 h 28"/>
                    <a:gd name="T36" fmla="*/ 4 w 8"/>
                    <a:gd name="T37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" h="28">
                      <a:moveTo>
                        <a:pt x="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2"/>
                        <a:pt x="2" y="4"/>
                      </a:cubicBezTo>
                      <a:cubicBezTo>
                        <a:pt x="2" y="5"/>
                        <a:pt x="2" y="5"/>
                        <a:pt x="1" y="7"/>
                      </a:cubicBezTo>
                      <a:cubicBezTo>
                        <a:pt x="0" y="9"/>
                        <a:pt x="1" y="10"/>
                        <a:pt x="2" y="12"/>
                      </a:cubicBezTo>
                      <a:cubicBezTo>
                        <a:pt x="2" y="13"/>
                        <a:pt x="2" y="16"/>
                        <a:pt x="2" y="18"/>
                      </a:cubicBezTo>
                      <a:cubicBezTo>
                        <a:pt x="2" y="21"/>
                        <a:pt x="2" y="22"/>
                        <a:pt x="2" y="23"/>
                      </a:cubicBezTo>
                      <a:cubicBezTo>
                        <a:pt x="2" y="25"/>
                        <a:pt x="2" y="24"/>
                        <a:pt x="1" y="27"/>
                      </a:cubicBezTo>
                      <a:cubicBezTo>
                        <a:pt x="1" y="27"/>
                        <a:pt x="1" y="28"/>
                        <a:pt x="1" y="28"/>
                      </a:cubicBezTo>
                      <a:cubicBezTo>
                        <a:pt x="1" y="28"/>
                        <a:pt x="2" y="27"/>
                        <a:pt x="2" y="27"/>
                      </a:cubicBezTo>
                      <a:cubicBezTo>
                        <a:pt x="2" y="27"/>
                        <a:pt x="3" y="27"/>
                        <a:pt x="3" y="2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3" y="27"/>
                        <a:pt x="3" y="27"/>
                        <a:pt x="4" y="27"/>
                      </a:cubicBezTo>
                      <a:cubicBezTo>
                        <a:pt x="4" y="27"/>
                        <a:pt x="4" y="27"/>
                        <a:pt x="4" y="26"/>
                      </a:cubicBezTo>
                      <a:cubicBezTo>
                        <a:pt x="4" y="25"/>
                        <a:pt x="3" y="23"/>
                        <a:pt x="3" y="21"/>
                      </a:cubicBezTo>
                      <a:cubicBezTo>
                        <a:pt x="4" y="19"/>
                        <a:pt x="4" y="17"/>
                        <a:pt x="6" y="16"/>
                      </a:cubicBezTo>
                      <a:cubicBezTo>
                        <a:pt x="8" y="15"/>
                        <a:pt x="6" y="14"/>
                        <a:pt x="5" y="11"/>
                      </a:cubicBezTo>
                      <a:cubicBezTo>
                        <a:pt x="4" y="9"/>
                        <a:pt x="6" y="7"/>
                        <a:pt x="5" y="5"/>
                      </a:cubicBezTo>
                      <a:cubicBezTo>
                        <a:pt x="5" y="4"/>
                        <a:pt x="5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0" name="Freeform 87"/>
                <p:cNvSpPr>
                  <a:spLocks/>
                </p:cNvSpPr>
                <p:nvPr/>
              </p:nvSpPr>
              <p:spPr bwMode="auto">
                <a:xfrm>
                  <a:off x="3713162" y="3636962"/>
                  <a:ext cx="101600" cy="47625"/>
                </a:xfrm>
                <a:custGeom>
                  <a:avLst/>
                  <a:gdLst>
                    <a:gd name="T0" fmla="*/ 6 w 27"/>
                    <a:gd name="T1" fmla="*/ 0 h 13"/>
                    <a:gd name="T2" fmla="*/ 5 w 27"/>
                    <a:gd name="T3" fmla="*/ 1 h 13"/>
                    <a:gd name="T4" fmla="*/ 2 w 27"/>
                    <a:gd name="T5" fmla="*/ 5 h 13"/>
                    <a:gd name="T6" fmla="*/ 3 w 27"/>
                    <a:gd name="T7" fmla="*/ 7 h 13"/>
                    <a:gd name="T8" fmla="*/ 5 w 27"/>
                    <a:gd name="T9" fmla="*/ 9 h 13"/>
                    <a:gd name="T10" fmla="*/ 8 w 27"/>
                    <a:gd name="T11" fmla="*/ 13 h 13"/>
                    <a:gd name="T12" fmla="*/ 12 w 27"/>
                    <a:gd name="T13" fmla="*/ 13 h 13"/>
                    <a:gd name="T14" fmla="*/ 17 w 27"/>
                    <a:gd name="T15" fmla="*/ 12 h 13"/>
                    <a:gd name="T16" fmla="*/ 24 w 27"/>
                    <a:gd name="T17" fmla="*/ 8 h 13"/>
                    <a:gd name="T18" fmla="*/ 25 w 27"/>
                    <a:gd name="T19" fmla="*/ 4 h 13"/>
                    <a:gd name="T20" fmla="*/ 21 w 27"/>
                    <a:gd name="T21" fmla="*/ 0 h 13"/>
                    <a:gd name="T22" fmla="*/ 20 w 27"/>
                    <a:gd name="T23" fmla="*/ 1 h 13"/>
                    <a:gd name="T24" fmla="*/ 17 w 27"/>
                    <a:gd name="T25" fmla="*/ 2 h 13"/>
                    <a:gd name="T26" fmla="*/ 15 w 27"/>
                    <a:gd name="T27" fmla="*/ 2 h 13"/>
                    <a:gd name="T28" fmla="*/ 11 w 27"/>
                    <a:gd name="T29" fmla="*/ 1 h 13"/>
                    <a:gd name="T30" fmla="*/ 9 w 27"/>
                    <a:gd name="T31" fmla="*/ 2 h 13"/>
                    <a:gd name="T32" fmla="*/ 8 w 27"/>
                    <a:gd name="T33" fmla="*/ 3 h 13"/>
                    <a:gd name="T34" fmla="*/ 7 w 27"/>
                    <a:gd name="T35" fmla="*/ 2 h 13"/>
                    <a:gd name="T36" fmla="*/ 6 w 27"/>
                    <a:gd name="T3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" h="13">
                      <a:moveTo>
                        <a:pt x="6" y="0"/>
                      </a:moveTo>
                      <a:cubicBezTo>
                        <a:pt x="6" y="0"/>
                        <a:pt x="5" y="0"/>
                        <a:pt x="5" y="1"/>
                      </a:cubicBezTo>
                      <a:cubicBezTo>
                        <a:pt x="3" y="3"/>
                        <a:pt x="0" y="4"/>
                        <a:pt x="2" y="5"/>
                      </a:cubicBezTo>
                      <a:cubicBezTo>
                        <a:pt x="4" y="5"/>
                        <a:pt x="4" y="7"/>
                        <a:pt x="3" y="7"/>
                      </a:cubicBezTo>
                      <a:cubicBezTo>
                        <a:pt x="2" y="7"/>
                        <a:pt x="4" y="8"/>
                        <a:pt x="5" y="9"/>
                      </a:cubicBezTo>
                      <a:cubicBezTo>
                        <a:pt x="6" y="10"/>
                        <a:pt x="4" y="13"/>
                        <a:pt x="8" y="13"/>
                      </a:cubicBezTo>
                      <a:cubicBezTo>
                        <a:pt x="9" y="13"/>
                        <a:pt x="10" y="13"/>
                        <a:pt x="12" y="13"/>
                      </a:cubicBezTo>
                      <a:cubicBezTo>
                        <a:pt x="14" y="13"/>
                        <a:pt x="15" y="13"/>
                        <a:pt x="17" y="12"/>
                      </a:cubicBezTo>
                      <a:cubicBezTo>
                        <a:pt x="19" y="10"/>
                        <a:pt x="22" y="9"/>
                        <a:pt x="24" y="8"/>
                      </a:cubicBezTo>
                      <a:cubicBezTo>
                        <a:pt x="25" y="8"/>
                        <a:pt x="27" y="5"/>
                        <a:pt x="25" y="4"/>
                      </a:cubicBezTo>
                      <a:cubicBezTo>
                        <a:pt x="24" y="3"/>
                        <a:pt x="22" y="0"/>
                        <a:pt x="21" y="0"/>
                      </a:cubicBezTo>
                      <a:cubicBezTo>
                        <a:pt x="20" y="0"/>
                        <a:pt x="20" y="0"/>
                        <a:pt x="20" y="1"/>
                      </a:cubicBezTo>
                      <a:cubicBezTo>
                        <a:pt x="19" y="1"/>
                        <a:pt x="18" y="2"/>
                        <a:pt x="17" y="2"/>
                      </a:cubicBezTo>
                      <a:cubicBezTo>
                        <a:pt x="16" y="2"/>
                        <a:pt x="16" y="2"/>
                        <a:pt x="15" y="2"/>
                      </a:cubicBezTo>
                      <a:cubicBezTo>
                        <a:pt x="14" y="2"/>
                        <a:pt x="12" y="1"/>
                        <a:pt x="11" y="1"/>
                      </a:cubicBezTo>
                      <a:cubicBezTo>
                        <a:pt x="10" y="1"/>
                        <a:pt x="10" y="1"/>
                        <a:pt x="9" y="2"/>
                      </a:cubicBezTo>
                      <a:cubicBezTo>
                        <a:pt x="9" y="3"/>
                        <a:pt x="9" y="3"/>
                        <a:pt x="8" y="3"/>
                      </a:cubicBezTo>
                      <a:cubicBezTo>
                        <a:pt x="8" y="3"/>
                        <a:pt x="8" y="3"/>
                        <a:pt x="7" y="2"/>
                      </a:cubicBezTo>
                      <a:cubicBezTo>
                        <a:pt x="7" y="1"/>
                        <a:pt x="7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1" name="Freeform 88"/>
                <p:cNvSpPr>
                  <a:spLocks/>
                </p:cNvSpPr>
                <p:nvPr/>
              </p:nvSpPr>
              <p:spPr bwMode="auto">
                <a:xfrm>
                  <a:off x="4017962" y="3357563"/>
                  <a:ext cx="112713" cy="123825"/>
                </a:xfrm>
                <a:custGeom>
                  <a:avLst/>
                  <a:gdLst>
                    <a:gd name="T0" fmla="*/ 19 w 30"/>
                    <a:gd name="T1" fmla="*/ 0 h 33"/>
                    <a:gd name="T2" fmla="*/ 17 w 30"/>
                    <a:gd name="T3" fmla="*/ 0 h 33"/>
                    <a:gd name="T4" fmla="*/ 11 w 30"/>
                    <a:gd name="T5" fmla="*/ 4 h 33"/>
                    <a:gd name="T6" fmla="*/ 11 w 30"/>
                    <a:gd name="T7" fmla="*/ 4 h 33"/>
                    <a:gd name="T8" fmla="*/ 6 w 30"/>
                    <a:gd name="T9" fmla="*/ 2 h 33"/>
                    <a:gd name="T10" fmla="*/ 4 w 30"/>
                    <a:gd name="T11" fmla="*/ 3 h 33"/>
                    <a:gd name="T12" fmla="*/ 2 w 30"/>
                    <a:gd name="T13" fmla="*/ 14 h 33"/>
                    <a:gd name="T14" fmla="*/ 6 w 30"/>
                    <a:gd name="T15" fmla="*/ 20 h 33"/>
                    <a:gd name="T16" fmla="*/ 7 w 30"/>
                    <a:gd name="T17" fmla="*/ 27 h 33"/>
                    <a:gd name="T18" fmla="*/ 10 w 30"/>
                    <a:gd name="T19" fmla="*/ 33 h 33"/>
                    <a:gd name="T20" fmla="*/ 10 w 30"/>
                    <a:gd name="T21" fmla="*/ 33 h 33"/>
                    <a:gd name="T22" fmla="*/ 13 w 30"/>
                    <a:gd name="T23" fmla="*/ 29 h 33"/>
                    <a:gd name="T24" fmla="*/ 16 w 30"/>
                    <a:gd name="T25" fmla="*/ 20 h 33"/>
                    <a:gd name="T26" fmla="*/ 17 w 30"/>
                    <a:gd name="T27" fmla="*/ 19 h 33"/>
                    <a:gd name="T28" fmla="*/ 17 w 30"/>
                    <a:gd name="T29" fmla="*/ 22 h 33"/>
                    <a:gd name="T30" fmla="*/ 21 w 30"/>
                    <a:gd name="T31" fmla="*/ 27 h 33"/>
                    <a:gd name="T32" fmla="*/ 21 w 30"/>
                    <a:gd name="T33" fmla="*/ 27 h 33"/>
                    <a:gd name="T34" fmla="*/ 23 w 30"/>
                    <a:gd name="T35" fmla="*/ 21 h 33"/>
                    <a:gd name="T36" fmla="*/ 19 w 30"/>
                    <a:gd name="T37" fmla="*/ 14 h 33"/>
                    <a:gd name="T38" fmla="*/ 19 w 30"/>
                    <a:gd name="T39" fmla="*/ 9 h 33"/>
                    <a:gd name="T40" fmla="*/ 19 w 30"/>
                    <a:gd name="T41" fmla="*/ 9 h 33"/>
                    <a:gd name="T42" fmla="*/ 20 w 30"/>
                    <a:gd name="T43" fmla="*/ 11 h 33"/>
                    <a:gd name="T44" fmla="*/ 22 w 30"/>
                    <a:gd name="T45" fmla="*/ 12 h 33"/>
                    <a:gd name="T46" fmla="*/ 24 w 30"/>
                    <a:gd name="T47" fmla="*/ 11 h 33"/>
                    <a:gd name="T48" fmla="*/ 27 w 30"/>
                    <a:gd name="T49" fmla="*/ 3 h 33"/>
                    <a:gd name="T50" fmla="*/ 19 w 30"/>
                    <a:gd name="T51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0" h="33">
                      <a:moveTo>
                        <a:pt x="19" y="0"/>
                      </a:moveTo>
                      <a:cubicBezTo>
                        <a:pt x="19" y="0"/>
                        <a:pt x="18" y="0"/>
                        <a:pt x="17" y="0"/>
                      </a:cubicBezTo>
                      <a:cubicBezTo>
                        <a:pt x="14" y="2"/>
                        <a:pt x="14" y="4"/>
                        <a:pt x="11" y="4"/>
                      </a:cubicBez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8" y="4"/>
                        <a:pt x="7" y="2"/>
                        <a:pt x="6" y="2"/>
                      </a:cubicBezTo>
                      <a:cubicBezTo>
                        <a:pt x="5" y="2"/>
                        <a:pt x="5" y="2"/>
                        <a:pt x="4" y="3"/>
                      </a:cubicBezTo>
                      <a:cubicBezTo>
                        <a:pt x="2" y="8"/>
                        <a:pt x="0" y="12"/>
                        <a:pt x="2" y="14"/>
                      </a:cubicBezTo>
                      <a:cubicBezTo>
                        <a:pt x="3" y="16"/>
                        <a:pt x="7" y="17"/>
                        <a:pt x="6" y="20"/>
                      </a:cubicBezTo>
                      <a:cubicBezTo>
                        <a:pt x="6" y="23"/>
                        <a:pt x="5" y="24"/>
                        <a:pt x="7" y="27"/>
                      </a:cubicBezTo>
                      <a:cubicBezTo>
                        <a:pt x="8" y="30"/>
                        <a:pt x="9" y="32"/>
                        <a:pt x="10" y="33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1" y="33"/>
                        <a:pt x="12" y="31"/>
                        <a:pt x="13" y="29"/>
                      </a:cubicBezTo>
                      <a:cubicBezTo>
                        <a:pt x="13" y="26"/>
                        <a:pt x="15" y="21"/>
                        <a:pt x="16" y="20"/>
                      </a:cubicBezTo>
                      <a:cubicBezTo>
                        <a:pt x="16" y="19"/>
                        <a:pt x="17" y="19"/>
                        <a:pt x="17" y="19"/>
                      </a:cubicBezTo>
                      <a:cubicBezTo>
                        <a:pt x="17" y="19"/>
                        <a:pt x="18" y="20"/>
                        <a:pt x="17" y="22"/>
                      </a:cubicBezTo>
                      <a:cubicBezTo>
                        <a:pt x="17" y="26"/>
                        <a:pt x="19" y="27"/>
                        <a:pt x="21" y="27"/>
                      </a:cubicBezTo>
                      <a:cubicBezTo>
                        <a:pt x="21" y="27"/>
                        <a:pt x="21" y="27"/>
                        <a:pt x="21" y="27"/>
                      </a:cubicBezTo>
                      <a:cubicBezTo>
                        <a:pt x="23" y="27"/>
                        <a:pt x="24" y="24"/>
                        <a:pt x="23" y="21"/>
                      </a:cubicBezTo>
                      <a:cubicBezTo>
                        <a:pt x="21" y="19"/>
                        <a:pt x="20" y="16"/>
                        <a:pt x="19" y="14"/>
                      </a:cubicBezTo>
                      <a:cubicBezTo>
                        <a:pt x="18" y="12"/>
                        <a:pt x="18" y="10"/>
                        <a:pt x="19" y="9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20" y="9"/>
                        <a:pt x="20" y="10"/>
                        <a:pt x="20" y="11"/>
                      </a:cubicBezTo>
                      <a:cubicBezTo>
                        <a:pt x="21" y="11"/>
                        <a:pt x="21" y="12"/>
                        <a:pt x="22" y="12"/>
                      </a:cubicBezTo>
                      <a:cubicBezTo>
                        <a:pt x="22" y="12"/>
                        <a:pt x="23" y="12"/>
                        <a:pt x="24" y="11"/>
                      </a:cubicBezTo>
                      <a:cubicBezTo>
                        <a:pt x="27" y="7"/>
                        <a:pt x="30" y="5"/>
                        <a:pt x="27" y="3"/>
                      </a:cubicBezTo>
                      <a:cubicBezTo>
                        <a:pt x="24" y="2"/>
                        <a:pt x="22" y="0"/>
                        <a:pt x="19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2" name="Freeform 89"/>
                <p:cNvSpPr>
                  <a:spLocks/>
                </p:cNvSpPr>
                <p:nvPr/>
              </p:nvSpPr>
              <p:spPr bwMode="auto">
                <a:xfrm>
                  <a:off x="4380114" y="3385694"/>
                  <a:ext cx="157163" cy="120650"/>
                </a:xfrm>
                <a:custGeom>
                  <a:avLst/>
                  <a:gdLst>
                    <a:gd name="T0" fmla="*/ 39 w 42"/>
                    <a:gd name="T1" fmla="*/ 0 h 32"/>
                    <a:gd name="T2" fmla="*/ 38 w 42"/>
                    <a:gd name="T3" fmla="*/ 0 h 32"/>
                    <a:gd name="T4" fmla="*/ 33 w 42"/>
                    <a:gd name="T5" fmla="*/ 4 h 32"/>
                    <a:gd name="T6" fmla="*/ 23 w 42"/>
                    <a:gd name="T7" fmla="*/ 5 h 32"/>
                    <a:gd name="T8" fmla="*/ 15 w 42"/>
                    <a:gd name="T9" fmla="*/ 9 h 32"/>
                    <a:gd name="T10" fmla="*/ 10 w 42"/>
                    <a:gd name="T11" fmla="*/ 16 h 32"/>
                    <a:gd name="T12" fmla="*/ 5 w 42"/>
                    <a:gd name="T13" fmla="*/ 21 h 32"/>
                    <a:gd name="T14" fmla="*/ 3 w 42"/>
                    <a:gd name="T15" fmla="*/ 27 h 32"/>
                    <a:gd name="T16" fmla="*/ 10 w 42"/>
                    <a:gd name="T17" fmla="*/ 31 h 32"/>
                    <a:gd name="T18" fmla="*/ 15 w 42"/>
                    <a:gd name="T19" fmla="*/ 32 h 32"/>
                    <a:gd name="T20" fmla="*/ 16 w 42"/>
                    <a:gd name="T21" fmla="*/ 31 h 32"/>
                    <a:gd name="T22" fmla="*/ 13 w 42"/>
                    <a:gd name="T23" fmla="*/ 29 h 32"/>
                    <a:gd name="T24" fmla="*/ 11 w 42"/>
                    <a:gd name="T25" fmla="*/ 24 h 32"/>
                    <a:gd name="T26" fmla="*/ 16 w 42"/>
                    <a:gd name="T27" fmla="*/ 18 h 32"/>
                    <a:gd name="T28" fmla="*/ 20 w 42"/>
                    <a:gd name="T29" fmla="*/ 13 h 32"/>
                    <a:gd name="T30" fmla="*/ 32 w 42"/>
                    <a:gd name="T31" fmla="*/ 8 h 32"/>
                    <a:gd name="T32" fmla="*/ 41 w 42"/>
                    <a:gd name="T33" fmla="*/ 4 h 32"/>
                    <a:gd name="T34" fmla="*/ 39 w 42"/>
                    <a:gd name="T35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2" h="32">
                      <a:moveTo>
                        <a:pt x="39" y="0"/>
                      </a:move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35" y="1"/>
                        <a:pt x="37" y="3"/>
                        <a:pt x="33" y="4"/>
                      </a:cubicBezTo>
                      <a:cubicBezTo>
                        <a:pt x="28" y="4"/>
                        <a:pt x="25" y="5"/>
                        <a:pt x="23" y="5"/>
                      </a:cubicBezTo>
                      <a:cubicBezTo>
                        <a:pt x="22" y="5"/>
                        <a:pt x="18" y="8"/>
                        <a:pt x="15" y="9"/>
                      </a:cubicBezTo>
                      <a:cubicBezTo>
                        <a:pt x="12" y="10"/>
                        <a:pt x="11" y="15"/>
                        <a:pt x="10" y="16"/>
                      </a:cubicBezTo>
                      <a:cubicBezTo>
                        <a:pt x="8" y="18"/>
                        <a:pt x="7" y="20"/>
                        <a:pt x="5" y="21"/>
                      </a:cubicBezTo>
                      <a:cubicBezTo>
                        <a:pt x="3" y="22"/>
                        <a:pt x="0" y="26"/>
                        <a:pt x="3" y="27"/>
                      </a:cubicBezTo>
                      <a:cubicBezTo>
                        <a:pt x="5" y="28"/>
                        <a:pt x="6" y="30"/>
                        <a:pt x="10" y="31"/>
                      </a:cubicBezTo>
                      <a:cubicBezTo>
                        <a:pt x="12" y="31"/>
                        <a:pt x="14" y="32"/>
                        <a:pt x="15" y="32"/>
                      </a:cubicBezTo>
                      <a:cubicBezTo>
                        <a:pt x="16" y="32"/>
                        <a:pt x="16" y="32"/>
                        <a:pt x="16" y="31"/>
                      </a:cubicBezTo>
                      <a:cubicBezTo>
                        <a:pt x="16" y="31"/>
                        <a:pt x="14" y="30"/>
                        <a:pt x="13" y="29"/>
                      </a:cubicBezTo>
                      <a:cubicBezTo>
                        <a:pt x="12" y="28"/>
                        <a:pt x="9" y="27"/>
                        <a:pt x="11" y="24"/>
                      </a:cubicBezTo>
                      <a:cubicBezTo>
                        <a:pt x="13" y="20"/>
                        <a:pt x="14" y="20"/>
                        <a:pt x="16" y="18"/>
                      </a:cubicBezTo>
                      <a:cubicBezTo>
                        <a:pt x="18" y="16"/>
                        <a:pt x="16" y="16"/>
                        <a:pt x="20" y="13"/>
                      </a:cubicBezTo>
                      <a:cubicBezTo>
                        <a:pt x="25" y="11"/>
                        <a:pt x="28" y="9"/>
                        <a:pt x="32" y="8"/>
                      </a:cubicBezTo>
                      <a:cubicBezTo>
                        <a:pt x="36" y="7"/>
                        <a:pt x="40" y="8"/>
                        <a:pt x="41" y="4"/>
                      </a:cubicBezTo>
                      <a:cubicBezTo>
                        <a:pt x="42" y="2"/>
                        <a:pt x="41" y="0"/>
                        <a:pt x="39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3" name="Freeform 90"/>
                <p:cNvSpPr>
                  <a:spLocks/>
                </p:cNvSpPr>
                <p:nvPr/>
              </p:nvSpPr>
              <p:spPr bwMode="auto">
                <a:xfrm>
                  <a:off x="4276724" y="3357563"/>
                  <a:ext cx="90488" cy="36513"/>
                </a:xfrm>
                <a:custGeom>
                  <a:avLst/>
                  <a:gdLst>
                    <a:gd name="T0" fmla="*/ 24 w 24"/>
                    <a:gd name="T1" fmla="*/ 0 h 10"/>
                    <a:gd name="T2" fmla="*/ 22 w 24"/>
                    <a:gd name="T3" fmla="*/ 0 h 10"/>
                    <a:gd name="T4" fmla="*/ 19 w 24"/>
                    <a:gd name="T5" fmla="*/ 4 h 10"/>
                    <a:gd name="T6" fmla="*/ 18 w 24"/>
                    <a:gd name="T7" fmla="*/ 3 h 10"/>
                    <a:gd name="T8" fmla="*/ 12 w 24"/>
                    <a:gd name="T9" fmla="*/ 1 h 10"/>
                    <a:gd name="T10" fmla="*/ 9 w 24"/>
                    <a:gd name="T11" fmla="*/ 1 h 10"/>
                    <a:gd name="T12" fmla="*/ 3 w 24"/>
                    <a:gd name="T13" fmla="*/ 5 h 10"/>
                    <a:gd name="T14" fmla="*/ 9 w 24"/>
                    <a:gd name="T15" fmla="*/ 7 h 10"/>
                    <a:gd name="T16" fmla="*/ 9 w 24"/>
                    <a:gd name="T17" fmla="*/ 7 h 10"/>
                    <a:gd name="T18" fmla="*/ 11 w 24"/>
                    <a:gd name="T19" fmla="*/ 5 h 10"/>
                    <a:gd name="T20" fmla="*/ 13 w 24"/>
                    <a:gd name="T21" fmla="*/ 5 h 10"/>
                    <a:gd name="T22" fmla="*/ 14 w 24"/>
                    <a:gd name="T23" fmla="*/ 6 h 10"/>
                    <a:gd name="T24" fmla="*/ 16 w 24"/>
                    <a:gd name="T25" fmla="*/ 10 h 10"/>
                    <a:gd name="T26" fmla="*/ 17 w 24"/>
                    <a:gd name="T27" fmla="*/ 9 h 10"/>
                    <a:gd name="T28" fmla="*/ 22 w 24"/>
                    <a:gd name="T29" fmla="*/ 7 h 10"/>
                    <a:gd name="T30" fmla="*/ 24 w 24"/>
                    <a:gd name="T31" fmla="*/ 3 h 10"/>
                    <a:gd name="T32" fmla="*/ 24 w 24"/>
                    <a:gd name="T3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4" h="10">
                      <a:moveTo>
                        <a:pt x="24" y="0"/>
                      </a:moveTo>
                      <a:cubicBezTo>
                        <a:pt x="23" y="0"/>
                        <a:pt x="23" y="0"/>
                        <a:pt x="22" y="0"/>
                      </a:cubicBezTo>
                      <a:cubicBezTo>
                        <a:pt x="20" y="2"/>
                        <a:pt x="20" y="4"/>
                        <a:pt x="19" y="4"/>
                      </a:cubicBezTo>
                      <a:cubicBezTo>
                        <a:pt x="18" y="4"/>
                        <a:pt x="18" y="3"/>
                        <a:pt x="18" y="3"/>
                      </a:cubicBezTo>
                      <a:cubicBezTo>
                        <a:pt x="16" y="2"/>
                        <a:pt x="14" y="1"/>
                        <a:pt x="12" y="1"/>
                      </a:cubicBezTo>
                      <a:cubicBezTo>
                        <a:pt x="11" y="1"/>
                        <a:pt x="10" y="1"/>
                        <a:pt x="9" y="1"/>
                      </a:cubicBezTo>
                      <a:cubicBezTo>
                        <a:pt x="6" y="3"/>
                        <a:pt x="0" y="4"/>
                        <a:pt x="3" y="5"/>
                      </a:cubicBezTo>
                      <a:cubicBezTo>
                        <a:pt x="5" y="6"/>
                        <a:pt x="8" y="7"/>
                        <a:pt x="9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10" y="6"/>
                        <a:pt x="11" y="5"/>
                      </a:cubicBezTo>
                      <a:cubicBezTo>
                        <a:pt x="12" y="5"/>
                        <a:pt x="13" y="5"/>
                        <a:pt x="13" y="5"/>
                      </a:cubicBezTo>
                      <a:cubicBezTo>
                        <a:pt x="14" y="5"/>
                        <a:pt x="14" y="5"/>
                        <a:pt x="14" y="6"/>
                      </a:cubicBezTo>
                      <a:cubicBezTo>
                        <a:pt x="14" y="7"/>
                        <a:pt x="13" y="10"/>
                        <a:pt x="16" y="10"/>
                      </a:cubicBezTo>
                      <a:cubicBezTo>
                        <a:pt x="16" y="10"/>
                        <a:pt x="17" y="10"/>
                        <a:pt x="17" y="9"/>
                      </a:cubicBezTo>
                      <a:cubicBezTo>
                        <a:pt x="20" y="8"/>
                        <a:pt x="20" y="8"/>
                        <a:pt x="22" y="7"/>
                      </a:cubicBezTo>
                      <a:cubicBezTo>
                        <a:pt x="24" y="6"/>
                        <a:pt x="24" y="5"/>
                        <a:pt x="24" y="3"/>
                      </a:cubicBezTo>
                      <a:cubicBezTo>
                        <a:pt x="24" y="2"/>
                        <a:pt x="24" y="0"/>
                        <a:pt x="2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4" name="Freeform 91"/>
                <p:cNvSpPr>
                  <a:spLocks/>
                </p:cNvSpPr>
                <p:nvPr/>
              </p:nvSpPr>
              <p:spPr bwMode="auto">
                <a:xfrm>
                  <a:off x="4356099" y="3394074"/>
                  <a:ext cx="14288" cy="7938"/>
                </a:xfrm>
                <a:custGeom>
                  <a:avLst/>
                  <a:gdLst>
                    <a:gd name="T0" fmla="*/ 2 w 4"/>
                    <a:gd name="T1" fmla="*/ 0 h 2"/>
                    <a:gd name="T2" fmla="*/ 0 w 4"/>
                    <a:gd name="T3" fmla="*/ 1 h 2"/>
                    <a:gd name="T4" fmla="*/ 2 w 4"/>
                    <a:gd name="T5" fmla="*/ 2 h 2"/>
                    <a:gd name="T6" fmla="*/ 2 w 4"/>
                    <a:gd name="T7" fmla="*/ 2 h 2"/>
                    <a:gd name="T8" fmla="*/ 2 w 4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2">
                      <a:moveTo>
                        <a:pt x="2" y="0"/>
                      </a:moveTo>
                      <a:cubicBezTo>
                        <a:pt x="2" y="0"/>
                        <a:pt x="0" y="0"/>
                        <a:pt x="0" y="1"/>
                      </a:cubicBezTo>
                      <a:cubicBezTo>
                        <a:pt x="0" y="2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4" y="2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5" name="Freeform 92"/>
                <p:cNvSpPr>
                  <a:spLocks/>
                </p:cNvSpPr>
                <p:nvPr/>
              </p:nvSpPr>
              <p:spPr bwMode="auto">
                <a:xfrm>
                  <a:off x="4375149" y="3379787"/>
                  <a:ext cx="14288" cy="14288"/>
                </a:xfrm>
                <a:custGeom>
                  <a:avLst/>
                  <a:gdLst>
                    <a:gd name="T0" fmla="*/ 2 w 4"/>
                    <a:gd name="T1" fmla="*/ 0 h 4"/>
                    <a:gd name="T2" fmla="*/ 2 w 4"/>
                    <a:gd name="T3" fmla="*/ 0 h 4"/>
                    <a:gd name="T4" fmla="*/ 1 w 4"/>
                    <a:gd name="T5" fmla="*/ 4 h 4"/>
                    <a:gd name="T6" fmla="*/ 2 w 4"/>
                    <a:gd name="T7" fmla="*/ 4 h 4"/>
                    <a:gd name="T8" fmla="*/ 3 w 4"/>
                    <a:gd name="T9" fmla="*/ 2 h 4"/>
                    <a:gd name="T10" fmla="*/ 2 w 4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4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0"/>
                        <a:pt x="0" y="3"/>
                        <a:pt x="1" y="4"/>
                      </a:cubicBezTo>
                      <a:cubicBezTo>
                        <a:pt x="1" y="4"/>
                        <a:pt x="2" y="4"/>
                        <a:pt x="2" y="4"/>
                      </a:cubicBez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4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6" name="Freeform 93"/>
                <p:cNvSpPr>
                  <a:spLocks/>
                </p:cNvSpPr>
                <p:nvPr/>
              </p:nvSpPr>
              <p:spPr bwMode="auto">
                <a:xfrm>
                  <a:off x="4438649" y="3346450"/>
                  <a:ext cx="26988" cy="36513"/>
                </a:xfrm>
                <a:custGeom>
                  <a:avLst/>
                  <a:gdLst>
                    <a:gd name="T0" fmla="*/ 4 w 7"/>
                    <a:gd name="T1" fmla="*/ 0 h 10"/>
                    <a:gd name="T2" fmla="*/ 2 w 7"/>
                    <a:gd name="T3" fmla="*/ 4 h 10"/>
                    <a:gd name="T4" fmla="*/ 0 w 7"/>
                    <a:gd name="T5" fmla="*/ 7 h 10"/>
                    <a:gd name="T6" fmla="*/ 3 w 7"/>
                    <a:gd name="T7" fmla="*/ 10 h 10"/>
                    <a:gd name="T8" fmla="*/ 6 w 7"/>
                    <a:gd name="T9" fmla="*/ 8 h 10"/>
                    <a:gd name="T10" fmla="*/ 6 w 7"/>
                    <a:gd name="T11" fmla="*/ 4 h 10"/>
                    <a:gd name="T12" fmla="*/ 4 w 7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">
                      <a:moveTo>
                        <a:pt x="4" y="0"/>
                      </a:moveTo>
                      <a:cubicBezTo>
                        <a:pt x="2" y="0"/>
                        <a:pt x="4" y="3"/>
                        <a:pt x="2" y="4"/>
                      </a:cubicBezTo>
                      <a:cubicBezTo>
                        <a:pt x="1" y="5"/>
                        <a:pt x="1" y="5"/>
                        <a:pt x="0" y="7"/>
                      </a:cubicBezTo>
                      <a:cubicBezTo>
                        <a:pt x="0" y="10"/>
                        <a:pt x="1" y="10"/>
                        <a:pt x="3" y="10"/>
                      </a:cubicBezTo>
                      <a:cubicBezTo>
                        <a:pt x="6" y="10"/>
                        <a:pt x="7" y="10"/>
                        <a:pt x="6" y="8"/>
                      </a:cubicBezTo>
                      <a:cubicBezTo>
                        <a:pt x="6" y="6"/>
                        <a:pt x="6" y="4"/>
                        <a:pt x="6" y="4"/>
                      </a:cubicBezTo>
                      <a:cubicBezTo>
                        <a:pt x="6" y="3"/>
                        <a:pt x="6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7" name="Freeform 94"/>
                <p:cNvSpPr>
                  <a:spLocks/>
                </p:cNvSpPr>
                <p:nvPr/>
              </p:nvSpPr>
              <p:spPr bwMode="auto">
                <a:xfrm>
                  <a:off x="4465637" y="3330574"/>
                  <a:ext cx="25400" cy="33338"/>
                </a:xfrm>
                <a:custGeom>
                  <a:avLst/>
                  <a:gdLst>
                    <a:gd name="T0" fmla="*/ 5 w 7"/>
                    <a:gd name="T1" fmla="*/ 0 h 9"/>
                    <a:gd name="T2" fmla="*/ 4 w 7"/>
                    <a:gd name="T3" fmla="*/ 0 h 9"/>
                    <a:gd name="T4" fmla="*/ 1 w 7"/>
                    <a:gd name="T5" fmla="*/ 2 h 9"/>
                    <a:gd name="T6" fmla="*/ 2 w 7"/>
                    <a:gd name="T7" fmla="*/ 8 h 9"/>
                    <a:gd name="T8" fmla="*/ 2 w 7"/>
                    <a:gd name="T9" fmla="*/ 9 h 9"/>
                    <a:gd name="T10" fmla="*/ 5 w 7"/>
                    <a:gd name="T11" fmla="*/ 8 h 9"/>
                    <a:gd name="T12" fmla="*/ 6 w 7"/>
                    <a:gd name="T13" fmla="*/ 5 h 9"/>
                    <a:gd name="T14" fmla="*/ 5 w 7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9">
                      <a:moveTo>
                        <a:pt x="5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1"/>
                        <a:pt x="1" y="2"/>
                      </a:cubicBezTo>
                      <a:cubicBezTo>
                        <a:pt x="0" y="4"/>
                        <a:pt x="1" y="6"/>
                        <a:pt x="2" y="8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3" y="9"/>
                        <a:pt x="4" y="9"/>
                        <a:pt x="5" y="8"/>
                      </a:cubicBezTo>
                      <a:cubicBezTo>
                        <a:pt x="7" y="7"/>
                        <a:pt x="6" y="9"/>
                        <a:pt x="6" y="5"/>
                      </a:cubicBezTo>
                      <a:cubicBezTo>
                        <a:pt x="6" y="2"/>
                        <a:pt x="6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8" name="Freeform 95"/>
                <p:cNvSpPr>
                  <a:spLocks/>
                </p:cNvSpPr>
                <p:nvPr/>
              </p:nvSpPr>
              <p:spPr bwMode="auto">
                <a:xfrm>
                  <a:off x="4435474" y="3394074"/>
                  <a:ext cx="11113" cy="7938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1" y="2"/>
                        <a:pt x="2" y="2"/>
                      </a:cubicBezTo>
                      <a:cubicBezTo>
                        <a:pt x="3" y="2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39" name="Freeform 96"/>
                <p:cNvSpPr>
                  <a:spLocks/>
                </p:cNvSpPr>
                <p:nvPr/>
              </p:nvSpPr>
              <p:spPr bwMode="auto">
                <a:xfrm>
                  <a:off x="4419599" y="3371849"/>
                  <a:ext cx="19050" cy="19050"/>
                </a:xfrm>
                <a:custGeom>
                  <a:avLst/>
                  <a:gdLst>
                    <a:gd name="T0" fmla="*/ 1 w 5"/>
                    <a:gd name="T1" fmla="*/ 0 h 5"/>
                    <a:gd name="T2" fmla="*/ 0 w 5"/>
                    <a:gd name="T3" fmla="*/ 2 h 5"/>
                    <a:gd name="T4" fmla="*/ 0 w 5"/>
                    <a:gd name="T5" fmla="*/ 5 h 5"/>
                    <a:gd name="T6" fmla="*/ 1 w 5"/>
                    <a:gd name="T7" fmla="*/ 5 h 5"/>
                    <a:gd name="T8" fmla="*/ 3 w 5"/>
                    <a:gd name="T9" fmla="*/ 4 h 5"/>
                    <a:gd name="T10" fmla="*/ 3 w 5"/>
                    <a:gd name="T11" fmla="*/ 1 h 5"/>
                    <a:gd name="T12" fmla="*/ 1 w 5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5">
                      <a:moveTo>
                        <a:pt x="1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0" y="5"/>
                        <a:pt x="1" y="5"/>
                        <a:pt x="1" y="5"/>
                      </a:cubicBezTo>
                      <a:cubicBezTo>
                        <a:pt x="1" y="5"/>
                        <a:pt x="2" y="4"/>
                        <a:pt x="3" y="4"/>
                      </a:cubicBezTo>
                      <a:cubicBezTo>
                        <a:pt x="5" y="4"/>
                        <a:pt x="4" y="1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0" name="Freeform 97"/>
                <p:cNvSpPr>
                  <a:spLocks/>
                </p:cNvSpPr>
                <p:nvPr/>
              </p:nvSpPr>
              <p:spPr bwMode="auto">
                <a:xfrm>
                  <a:off x="4386262" y="3330575"/>
                  <a:ext cx="49213" cy="63500"/>
                </a:xfrm>
                <a:custGeom>
                  <a:avLst/>
                  <a:gdLst>
                    <a:gd name="T0" fmla="*/ 11 w 13"/>
                    <a:gd name="T1" fmla="*/ 0 h 17"/>
                    <a:gd name="T2" fmla="*/ 11 w 13"/>
                    <a:gd name="T3" fmla="*/ 1 h 17"/>
                    <a:gd name="T4" fmla="*/ 5 w 13"/>
                    <a:gd name="T5" fmla="*/ 5 h 17"/>
                    <a:gd name="T6" fmla="*/ 2 w 13"/>
                    <a:gd name="T7" fmla="*/ 7 h 17"/>
                    <a:gd name="T8" fmla="*/ 2 w 13"/>
                    <a:gd name="T9" fmla="*/ 9 h 17"/>
                    <a:gd name="T10" fmla="*/ 4 w 13"/>
                    <a:gd name="T11" fmla="*/ 12 h 17"/>
                    <a:gd name="T12" fmla="*/ 5 w 13"/>
                    <a:gd name="T13" fmla="*/ 15 h 17"/>
                    <a:gd name="T14" fmla="*/ 7 w 13"/>
                    <a:gd name="T15" fmla="*/ 17 h 17"/>
                    <a:gd name="T16" fmla="*/ 7 w 13"/>
                    <a:gd name="T17" fmla="*/ 14 h 17"/>
                    <a:gd name="T18" fmla="*/ 7 w 13"/>
                    <a:gd name="T19" fmla="*/ 10 h 17"/>
                    <a:gd name="T20" fmla="*/ 8 w 13"/>
                    <a:gd name="T21" fmla="*/ 8 h 17"/>
                    <a:gd name="T22" fmla="*/ 11 w 13"/>
                    <a:gd name="T23" fmla="*/ 5 h 17"/>
                    <a:gd name="T24" fmla="*/ 11 w 13"/>
                    <a:gd name="T2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" h="17">
                      <a:moveTo>
                        <a:pt x="11" y="0"/>
                      </a:moveTo>
                      <a:cubicBezTo>
                        <a:pt x="11" y="0"/>
                        <a:pt x="11" y="1"/>
                        <a:pt x="11" y="1"/>
                      </a:cubicBezTo>
                      <a:cubicBezTo>
                        <a:pt x="8" y="1"/>
                        <a:pt x="6" y="4"/>
                        <a:pt x="5" y="5"/>
                      </a:cubicBezTo>
                      <a:cubicBezTo>
                        <a:pt x="4" y="5"/>
                        <a:pt x="2" y="5"/>
                        <a:pt x="2" y="7"/>
                      </a:cubicBezTo>
                      <a:cubicBezTo>
                        <a:pt x="1" y="8"/>
                        <a:pt x="0" y="8"/>
                        <a:pt x="2" y="9"/>
                      </a:cubicBezTo>
                      <a:cubicBezTo>
                        <a:pt x="5" y="10"/>
                        <a:pt x="4" y="11"/>
                        <a:pt x="4" y="12"/>
                      </a:cubicBezTo>
                      <a:cubicBezTo>
                        <a:pt x="5" y="14"/>
                        <a:pt x="5" y="14"/>
                        <a:pt x="5" y="15"/>
                      </a:cubicBezTo>
                      <a:cubicBezTo>
                        <a:pt x="6" y="16"/>
                        <a:pt x="6" y="17"/>
                        <a:pt x="7" y="17"/>
                      </a:cubicBezTo>
                      <a:cubicBezTo>
                        <a:pt x="8" y="17"/>
                        <a:pt x="8" y="17"/>
                        <a:pt x="7" y="14"/>
                      </a:cubicBezTo>
                      <a:cubicBezTo>
                        <a:pt x="6" y="12"/>
                        <a:pt x="5" y="11"/>
                        <a:pt x="7" y="10"/>
                      </a:cubicBezTo>
                      <a:cubicBezTo>
                        <a:pt x="9" y="9"/>
                        <a:pt x="7" y="10"/>
                        <a:pt x="8" y="8"/>
                      </a:cubicBezTo>
                      <a:cubicBezTo>
                        <a:pt x="8" y="6"/>
                        <a:pt x="8" y="6"/>
                        <a:pt x="11" y="5"/>
                      </a:cubicBezTo>
                      <a:cubicBezTo>
                        <a:pt x="13" y="4"/>
                        <a:pt x="13" y="0"/>
                        <a:pt x="1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1" name="Freeform 98"/>
                <p:cNvSpPr>
                  <a:spLocks/>
                </p:cNvSpPr>
                <p:nvPr/>
              </p:nvSpPr>
              <p:spPr bwMode="auto">
                <a:xfrm>
                  <a:off x="4337049" y="3582988"/>
                  <a:ext cx="22225" cy="15875"/>
                </a:xfrm>
                <a:custGeom>
                  <a:avLst/>
                  <a:gdLst>
                    <a:gd name="T0" fmla="*/ 4 w 6"/>
                    <a:gd name="T1" fmla="*/ 0 h 4"/>
                    <a:gd name="T2" fmla="*/ 1 w 6"/>
                    <a:gd name="T3" fmla="*/ 2 h 4"/>
                    <a:gd name="T4" fmla="*/ 2 w 6"/>
                    <a:gd name="T5" fmla="*/ 4 h 4"/>
                    <a:gd name="T6" fmla="*/ 4 w 6"/>
                    <a:gd name="T7" fmla="*/ 4 h 4"/>
                    <a:gd name="T8" fmla="*/ 5 w 6"/>
                    <a:gd name="T9" fmla="*/ 4 h 4"/>
                    <a:gd name="T10" fmla="*/ 4 w 6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4">
                      <a:moveTo>
                        <a:pt x="4" y="0"/>
                      </a:moveTo>
                      <a:cubicBezTo>
                        <a:pt x="3" y="0"/>
                        <a:pt x="2" y="1"/>
                        <a:pt x="1" y="2"/>
                      </a:cubicBezTo>
                      <a:cubicBezTo>
                        <a:pt x="1" y="3"/>
                        <a:pt x="0" y="4"/>
                        <a:pt x="2" y="4"/>
                      </a:cubicBezTo>
                      <a:cubicBezTo>
                        <a:pt x="3" y="4"/>
                        <a:pt x="4" y="4"/>
                        <a:pt x="4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2"/>
                        <a:pt x="6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2" name="Freeform 99"/>
                <p:cNvSpPr>
                  <a:spLocks/>
                </p:cNvSpPr>
                <p:nvPr/>
              </p:nvSpPr>
              <p:spPr bwMode="auto">
                <a:xfrm>
                  <a:off x="4781549" y="3330574"/>
                  <a:ext cx="49213" cy="41275"/>
                </a:xfrm>
                <a:custGeom>
                  <a:avLst/>
                  <a:gdLst>
                    <a:gd name="T0" fmla="*/ 6 w 13"/>
                    <a:gd name="T1" fmla="*/ 0 h 11"/>
                    <a:gd name="T2" fmla="*/ 5 w 13"/>
                    <a:gd name="T3" fmla="*/ 1 h 11"/>
                    <a:gd name="T4" fmla="*/ 3 w 13"/>
                    <a:gd name="T5" fmla="*/ 7 h 11"/>
                    <a:gd name="T6" fmla="*/ 1 w 13"/>
                    <a:gd name="T7" fmla="*/ 11 h 11"/>
                    <a:gd name="T8" fmla="*/ 1 w 13"/>
                    <a:gd name="T9" fmla="*/ 11 h 11"/>
                    <a:gd name="T10" fmla="*/ 5 w 13"/>
                    <a:gd name="T11" fmla="*/ 10 h 11"/>
                    <a:gd name="T12" fmla="*/ 10 w 13"/>
                    <a:gd name="T13" fmla="*/ 10 h 11"/>
                    <a:gd name="T14" fmla="*/ 12 w 13"/>
                    <a:gd name="T15" fmla="*/ 6 h 11"/>
                    <a:gd name="T16" fmla="*/ 8 w 13"/>
                    <a:gd name="T17" fmla="*/ 2 h 11"/>
                    <a:gd name="T18" fmla="*/ 6 w 13"/>
                    <a:gd name="T1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11">
                      <a:moveTo>
                        <a:pt x="6" y="0"/>
                      </a:moveTo>
                      <a:cubicBezTo>
                        <a:pt x="5" y="0"/>
                        <a:pt x="5" y="1"/>
                        <a:pt x="5" y="1"/>
                      </a:cubicBezTo>
                      <a:cubicBezTo>
                        <a:pt x="4" y="4"/>
                        <a:pt x="4" y="4"/>
                        <a:pt x="3" y="7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2" y="11"/>
                        <a:pt x="3" y="10"/>
                        <a:pt x="5" y="10"/>
                      </a:cubicBezTo>
                      <a:cubicBezTo>
                        <a:pt x="7" y="10"/>
                        <a:pt x="7" y="10"/>
                        <a:pt x="10" y="10"/>
                      </a:cubicBezTo>
                      <a:cubicBezTo>
                        <a:pt x="12" y="10"/>
                        <a:pt x="13" y="9"/>
                        <a:pt x="12" y="6"/>
                      </a:cubicBezTo>
                      <a:cubicBezTo>
                        <a:pt x="12" y="4"/>
                        <a:pt x="11" y="2"/>
                        <a:pt x="8" y="2"/>
                      </a:cubicBezTo>
                      <a:cubicBezTo>
                        <a:pt x="6" y="2"/>
                        <a:pt x="6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3" name="Freeform 100"/>
                <p:cNvSpPr>
                  <a:spLocks/>
                </p:cNvSpPr>
                <p:nvPr/>
              </p:nvSpPr>
              <p:spPr bwMode="auto">
                <a:xfrm>
                  <a:off x="4721224" y="3319461"/>
                  <a:ext cx="71438" cy="49213"/>
                </a:xfrm>
                <a:custGeom>
                  <a:avLst/>
                  <a:gdLst>
                    <a:gd name="T0" fmla="*/ 10 w 19"/>
                    <a:gd name="T1" fmla="*/ 0 h 13"/>
                    <a:gd name="T2" fmla="*/ 7 w 19"/>
                    <a:gd name="T3" fmla="*/ 1 h 13"/>
                    <a:gd name="T4" fmla="*/ 2 w 19"/>
                    <a:gd name="T5" fmla="*/ 5 h 13"/>
                    <a:gd name="T6" fmla="*/ 8 w 19"/>
                    <a:gd name="T7" fmla="*/ 9 h 13"/>
                    <a:gd name="T8" fmla="*/ 12 w 19"/>
                    <a:gd name="T9" fmla="*/ 13 h 13"/>
                    <a:gd name="T10" fmla="*/ 14 w 19"/>
                    <a:gd name="T11" fmla="*/ 12 h 13"/>
                    <a:gd name="T12" fmla="*/ 17 w 19"/>
                    <a:gd name="T13" fmla="*/ 7 h 13"/>
                    <a:gd name="T14" fmla="*/ 18 w 19"/>
                    <a:gd name="T15" fmla="*/ 4 h 13"/>
                    <a:gd name="T16" fmla="*/ 15 w 19"/>
                    <a:gd name="T17" fmla="*/ 1 h 13"/>
                    <a:gd name="T18" fmla="*/ 10 w 19"/>
                    <a:gd name="T1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" h="13">
                      <a:moveTo>
                        <a:pt x="10" y="0"/>
                      </a:moveTo>
                      <a:cubicBezTo>
                        <a:pt x="9" y="0"/>
                        <a:pt x="9" y="0"/>
                        <a:pt x="7" y="1"/>
                      </a:cubicBezTo>
                      <a:cubicBezTo>
                        <a:pt x="4" y="4"/>
                        <a:pt x="0" y="3"/>
                        <a:pt x="2" y="5"/>
                      </a:cubicBezTo>
                      <a:cubicBezTo>
                        <a:pt x="4" y="7"/>
                        <a:pt x="5" y="7"/>
                        <a:pt x="8" y="9"/>
                      </a:cubicBezTo>
                      <a:cubicBezTo>
                        <a:pt x="10" y="11"/>
                        <a:pt x="11" y="13"/>
                        <a:pt x="12" y="13"/>
                      </a:cubicBezTo>
                      <a:cubicBezTo>
                        <a:pt x="12" y="13"/>
                        <a:pt x="13" y="12"/>
                        <a:pt x="14" y="12"/>
                      </a:cubicBezTo>
                      <a:cubicBezTo>
                        <a:pt x="16" y="10"/>
                        <a:pt x="18" y="9"/>
                        <a:pt x="17" y="7"/>
                      </a:cubicBezTo>
                      <a:cubicBezTo>
                        <a:pt x="17" y="6"/>
                        <a:pt x="17" y="6"/>
                        <a:pt x="18" y="4"/>
                      </a:cubicBezTo>
                      <a:cubicBezTo>
                        <a:pt x="19" y="2"/>
                        <a:pt x="18" y="1"/>
                        <a:pt x="15" y="1"/>
                      </a:cubicBezTo>
                      <a:cubicBezTo>
                        <a:pt x="13" y="1"/>
                        <a:pt x="12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4" name="Freeform 101"/>
                <p:cNvSpPr>
                  <a:spLocks/>
                </p:cNvSpPr>
                <p:nvPr/>
              </p:nvSpPr>
              <p:spPr bwMode="auto">
                <a:xfrm>
                  <a:off x="4705349" y="3281361"/>
                  <a:ext cx="53975" cy="41275"/>
                </a:xfrm>
                <a:custGeom>
                  <a:avLst/>
                  <a:gdLst>
                    <a:gd name="T0" fmla="*/ 10 w 14"/>
                    <a:gd name="T1" fmla="*/ 0 h 11"/>
                    <a:gd name="T2" fmla="*/ 9 w 14"/>
                    <a:gd name="T3" fmla="*/ 0 h 11"/>
                    <a:gd name="T4" fmla="*/ 3 w 14"/>
                    <a:gd name="T5" fmla="*/ 4 h 11"/>
                    <a:gd name="T6" fmla="*/ 2 w 14"/>
                    <a:gd name="T7" fmla="*/ 9 h 11"/>
                    <a:gd name="T8" fmla="*/ 6 w 14"/>
                    <a:gd name="T9" fmla="*/ 11 h 11"/>
                    <a:gd name="T10" fmla="*/ 7 w 14"/>
                    <a:gd name="T11" fmla="*/ 11 h 11"/>
                    <a:gd name="T12" fmla="*/ 13 w 14"/>
                    <a:gd name="T13" fmla="*/ 8 h 11"/>
                    <a:gd name="T14" fmla="*/ 13 w 14"/>
                    <a:gd name="T15" fmla="*/ 5 h 11"/>
                    <a:gd name="T16" fmla="*/ 10 w 14"/>
                    <a:gd name="T1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1">
                      <a:moveTo>
                        <a:pt x="10" y="0"/>
                      </a:move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7" y="1"/>
                        <a:pt x="4" y="1"/>
                        <a:pt x="3" y="4"/>
                      </a:cubicBezTo>
                      <a:cubicBezTo>
                        <a:pt x="1" y="7"/>
                        <a:pt x="0" y="8"/>
                        <a:pt x="2" y="9"/>
                      </a:cubicBezTo>
                      <a:cubicBezTo>
                        <a:pt x="3" y="10"/>
                        <a:pt x="4" y="11"/>
                        <a:pt x="6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9" y="11"/>
                        <a:pt x="12" y="8"/>
                        <a:pt x="13" y="8"/>
                      </a:cubicBezTo>
                      <a:cubicBezTo>
                        <a:pt x="14" y="7"/>
                        <a:pt x="14" y="6"/>
                        <a:pt x="13" y="5"/>
                      </a:cubicBezTo>
                      <a:cubicBezTo>
                        <a:pt x="12" y="4"/>
                        <a:pt x="11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5" name="Freeform 102"/>
                <p:cNvSpPr>
                  <a:spLocks/>
                </p:cNvSpPr>
                <p:nvPr/>
              </p:nvSpPr>
              <p:spPr bwMode="auto">
                <a:xfrm>
                  <a:off x="4705349" y="3394074"/>
                  <a:ext cx="19050" cy="12700"/>
                </a:xfrm>
                <a:custGeom>
                  <a:avLst/>
                  <a:gdLst>
                    <a:gd name="T0" fmla="*/ 2 w 5"/>
                    <a:gd name="T1" fmla="*/ 0 h 3"/>
                    <a:gd name="T2" fmla="*/ 0 w 5"/>
                    <a:gd name="T3" fmla="*/ 2 h 3"/>
                    <a:gd name="T4" fmla="*/ 3 w 5"/>
                    <a:gd name="T5" fmla="*/ 3 h 3"/>
                    <a:gd name="T6" fmla="*/ 4 w 5"/>
                    <a:gd name="T7" fmla="*/ 1 h 3"/>
                    <a:gd name="T8" fmla="*/ 2 w 5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3">
                      <a:moveTo>
                        <a:pt x="2" y="0"/>
                      </a:move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4" y="3"/>
                        <a:pt x="5" y="3"/>
                        <a:pt x="4" y="1"/>
                      </a:cubicBezTo>
                      <a:cubicBezTo>
                        <a:pt x="4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6" name="Freeform 103"/>
                <p:cNvSpPr>
                  <a:spLocks/>
                </p:cNvSpPr>
                <p:nvPr/>
              </p:nvSpPr>
              <p:spPr bwMode="auto">
                <a:xfrm>
                  <a:off x="5100637" y="3382738"/>
                  <a:ext cx="68263" cy="30163"/>
                </a:xfrm>
                <a:custGeom>
                  <a:avLst/>
                  <a:gdLst>
                    <a:gd name="T0" fmla="*/ 10 w 18"/>
                    <a:gd name="T1" fmla="*/ 0 h 8"/>
                    <a:gd name="T2" fmla="*/ 9 w 18"/>
                    <a:gd name="T3" fmla="*/ 0 h 8"/>
                    <a:gd name="T4" fmla="*/ 8 w 18"/>
                    <a:gd name="T5" fmla="*/ 2 h 8"/>
                    <a:gd name="T6" fmla="*/ 7 w 18"/>
                    <a:gd name="T7" fmla="*/ 1 h 8"/>
                    <a:gd name="T8" fmla="*/ 5 w 18"/>
                    <a:gd name="T9" fmla="*/ 1 h 8"/>
                    <a:gd name="T10" fmla="*/ 2 w 18"/>
                    <a:gd name="T11" fmla="*/ 2 h 8"/>
                    <a:gd name="T12" fmla="*/ 4 w 18"/>
                    <a:gd name="T13" fmla="*/ 8 h 8"/>
                    <a:gd name="T14" fmla="*/ 8 w 18"/>
                    <a:gd name="T15" fmla="*/ 8 h 8"/>
                    <a:gd name="T16" fmla="*/ 11 w 18"/>
                    <a:gd name="T17" fmla="*/ 8 h 8"/>
                    <a:gd name="T18" fmla="*/ 15 w 18"/>
                    <a:gd name="T19" fmla="*/ 6 h 8"/>
                    <a:gd name="T20" fmla="*/ 15 w 18"/>
                    <a:gd name="T21" fmla="*/ 6 h 8"/>
                    <a:gd name="T22" fmla="*/ 16 w 18"/>
                    <a:gd name="T23" fmla="*/ 6 h 8"/>
                    <a:gd name="T24" fmla="*/ 17 w 18"/>
                    <a:gd name="T25" fmla="*/ 4 h 8"/>
                    <a:gd name="T26" fmla="*/ 14 w 18"/>
                    <a:gd name="T27" fmla="*/ 1 h 8"/>
                    <a:gd name="T28" fmla="*/ 14 w 18"/>
                    <a:gd name="T29" fmla="*/ 1 h 8"/>
                    <a:gd name="T30" fmla="*/ 14 w 18"/>
                    <a:gd name="T31" fmla="*/ 1 h 8"/>
                    <a:gd name="T32" fmla="*/ 12 w 18"/>
                    <a:gd name="T33" fmla="*/ 1 h 8"/>
                    <a:gd name="T34" fmla="*/ 10 w 18"/>
                    <a:gd name="T3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" h="8">
                      <a:moveTo>
                        <a:pt x="10" y="0"/>
                      </a:move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9" y="2"/>
                        <a:pt x="9" y="2"/>
                        <a:pt x="8" y="2"/>
                      </a:cubicBezTo>
                      <a:cubicBezTo>
                        <a:pt x="8" y="2"/>
                        <a:pt x="8" y="2"/>
                        <a:pt x="7" y="1"/>
                      </a:cubicBezTo>
                      <a:cubicBezTo>
                        <a:pt x="6" y="1"/>
                        <a:pt x="5" y="1"/>
                        <a:pt x="5" y="1"/>
                      </a:cubicBezTo>
                      <a:cubicBezTo>
                        <a:pt x="4" y="1"/>
                        <a:pt x="3" y="1"/>
                        <a:pt x="2" y="2"/>
                      </a:cubicBezTo>
                      <a:cubicBezTo>
                        <a:pt x="0" y="4"/>
                        <a:pt x="2" y="7"/>
                        <a:pt x="4" y="8"/>
                      </a:cubicBezTo>
                      <a:cubicBezTo>
                        <a:pt x="5" y="8"/>
                        <a:pt x="6" y="8"/>
                        <a:pt x="8" y="8"/>
                      </a:cubicBezTo>
                      <a:cubicBezTo>
                        <a:pt x="8" y="8"/>
                        <a:pt x="9" y="8"/>
                        <a:pt x="11" y="8"/>
                      </a:cubicBezTo>
                      <a:cubicBezTo>
                        <a:pt x="13" y="7"/>
                        <a:pt x="13" y="6"/>
                        <a:pt x="15" y="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6"/>
                        <a:pt x="16" y="6"/>
                        <a:pt x="16" y="6"/>
                      </a:cubicBezTo>
                      <a:cubicBezTo>
                        <a:pt x="17" y="6"/>
                        <a:pt x="17" y="6"/>
                        <a:pt x="17" y="4"/>
                      </a:cubicBezTo>
                      <a:cubicBezTo>
                        <a:pt x="18" y="3"/>
                        <a:pt x="16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2" y="1"/>
                        <a:pt x="12" y="1"/>
                      </a:cubicBezTo>
                      <a:cubicBezTo>
                        <a:pt x="11" y="0"/>
                        <a:pt x="10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7" name="Freeform 104"/>
                <p:cNvSpPr>
                  <a:spLocks/>
                </p:cNvSpPr>
                <p:nvPr/>
              </p:nvSpPr>
              <p:spPr bwMode="auto">
                <a:xfrm>
                  <a:off x="5165724" y="3393850"/>
                  <a:ext cx="55563" cy="19050"/>
                </a:xfrm>
                <a:custGeom>
                  <a:avLst/>
                  <a:gdLst>
                    <a:gd name="T0" fmla="*/ 5 w 15"/>
                    <a:gd name="T1" fmla="*/ 0 h 5"/>
                    <a:gd name="T2" fmla="*/ 4 w 15"/>
                    <a:gd name="T3" fmla="*/ 0 h 5"/>
                    <a:gd name="T4" fmla="*/ 6 w 15"/>
                    <a:gd name="T5" fmla="*/ 3 h 5"/>
                    <a:gd name="T6" fmla="*/ 12 w 15"/>
                    <a:gd name="T7" fmla="*/ 5 h 5"/>
                    <a:gd name="T8" fmla="*/ 15 w 15"/>
                    <a:gd name="T9" fmla="*/ 3 h 5"/>
                    <a:gd name="T10" fmla="*/ 11 w 15"/>
                    <a:gd name="T11" fmla="*/ 0 h 5"/>
                    <a:gd name="T12" fmla="*/ 5 w 15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">
                      <a:moveTo>
                        <a:pt x="5" y="0"/>
                      </a:move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0" y="0"/>
                        <a:pt x="4" y="3"/>
                        <a:pt x="6" y="3"/>
                      </a:cubicBezTo>
                      <a:cubicBezTo>
                        <a:pt x="7" y="4"/>
                        <a:pt x="9" y="5"/>
                        <a:pt x="12" y="5"/>
                      </a:cubicBezTo>
                      <a:cubicBezTo>
                        <a:pt x="15" y="5"/>
                        <a:pt x="15" y="4"/>
                        <a:pt x="15" y="3"/>
                      </a:cubicBezTo>
                      <a:cubicBezTo>
                        <a:pt x="15" y="1"/>
                        <a:pt x="13" y="1"/>
                        <a:pt x="11" y="0"/>
                      </a:cubicBezTo>
                      <a:cubicBezTo>
                        <a:pt x="9" y="0"/>
                        <a:pt x="8" y="0"/>
                        <a:pt x="5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8" name="Freeform 105"/>
                <p:cNvSpPr>
                  <a:spLocks/>
                </p:cNvSpPr>
                <p:nvPr/>
              </p:nvSpPr>
              <p:spPr bwMode="auto">
                <a:xfrm>
                  <a:off x="5559051" y="3578992"/>
                  <a:ext cx="38100" cy="14288"/>
                </a:xfrm>
                <a:custGeom>
                  <a:avLst/>
                  <a:gdLst>
                    <a:gd name="T0" fmla="*/ 3 w 10"/>
                    <a:gd name="T1" fmla="*/ 0 h 4"/>
                    <a:gd name="T2" fmla="*/ 1 w 10"/>
                    <a:gd name="T3" fmla="*/ 1 h 4"/>
                    <a:gd name="T4" fmla="*/ 4 w 10"/>
                    <a:gd name="T5" fmla="*/ 4 h 4"/>
                    <a:gd name="T6" fmla="*/ 6 w 10"/>
                    <a:gd name="T7" fmla="*/ 4 h 4"/>
                    <a:gd name="T8" fmla="*/ 9 w 10"/>
                    <a:gd name="T9" fmla="*/ 3 h 4"/>
                    <a:gd name="T10" fmla="*/ 7 w 10"/>
                    <a:gd name="T11" fmla="*/ 0 h 4"/>
                    <a:gd name="T12" fmla="*/ 3 w 10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4">
                      <a:moveTo>
                        <a:pt x="3" y="0"/>
                      </a:moveTo>
                      <a:cubicBezTo>
                        <a:pt x="2" y="0"/>
                        <a:pt x="2" y="0"/>
                        <a:pt x="1" y="1"/>
                      </a:cubicBezTo>
                      <a:cubicBezTo>
                        <a:pt x="0" y="3"/>
                        <a:pt x="1" y="3"/>
                        <a:pt x="4" y="4"/>
                      </a:cubicBezTo>
                      <a:cubicBezTo>
                        <a:pt x="5" y="4"/>
                        <a:pt x="6" y="4"/>
                        <a:pt x="6" y="4"/>
                      </a:cubicBezTo>
                      <a:cubicBezTo>
                        <a:pt x="8" y="4"/>
                        <a:pt x="9" y="3"/>
                        <a:pt x="9" y="3"/>
                      </a:cubicBezTo>
                      <a:cubicBezTo>
                        <a:pt x="9" y="2"/>
                        <a:pt x="10" y="0"/>
                        <a:pt x="7" y="0"/>
                      </a:cubicBezTo>
                      <a:cubicBezTo>
                        <a:pt x="5" y="0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49" name="Freeform 106"/>
                <p:cNvSpPr>
                  <a:spLocks/>
                </p:cNvSpPr>
                <p:nvPr/>
              </p:nvSpPr>
              <p:spPr bwMode="auto">
                <a:xfrm>
                  <a:off x="5176837" y="3946525"/>
                  <a:ext cx="6350" cy="6350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2 h 2"/>
                    <a:gd name="T4" fmla="*/ 1 w 2"/>
                    <a:gd name="T5" fmla="*/ 2 h 2"/>
                    <a:gd name="T6" fmla="*/ 2 w 2"/>
                    <a:gd name="T7" fmla="*/ 1 h 2"/>
                    <a:gd name="T8" fmla="*/ 1 w 2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cubicBezTo>
                        <a:pt x="1" y="0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1" y="2"/>
                      </a:cubicBezTo>
                      <a:cubicBezTo>
                        <a:pt x="1" y="2"/>
                        <a:pt x="2" y="2"/>
                        <a:pt x="2" y="1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0" name="Freeform 107"/>
                <p:cNvSpPr>
                  <a:spLocks/>
                </p:cNvSpPr>
                <p:nvPr/>
              </p:nvSpPr>
              <p:spPr bwMode="auto">
                <a:xfrm>
                  <a:off x="5187949" y="3927474"/>
                  <a:ext cx="19050" cy="14288"/>
                </a:xfrm>
                <a:custGeom>
                  <a:avLst/>
                  <a:gdLst>
                    <a:gd name="T0" fmla="*/ 3 w 5"/>
                    <a:gd name="T1" fmla="*/ 0 h 4"/>
                    <a:gd name="T2" fmla="*/ 2 w 5"/>
                    <a:gd name="T3" fmla="*/ 2 h 4"/>
                    <a:gd name="T4" fmla="*/ 0 w 5"/>
                    <a:gd name="T5" fmla="*/ 4 h 4"/>
                    <a:gd name="T6" fmla="*/ 1 w 5"/>
                    <a:gd name="T7" fmla="*/ 4 h 4"/>
                    <a:gd name="T8" fmla="*/ 1 w 5"/>
                    <a:gd name="T9" fmla="*/ 4 h 4"/>
                    <a:gd name="T10" fmla="*/ 1 w 5"/>
                    <a:gd name="T11" fmla="*/ 4 h 4"/>
                    <a:gd name="T12" fmla="*/ 2 w 5"/>
                    <a:gd name="T13" fmla="*/ 4 h 4"/>
                    <a:gd name="T14" fmla="*/ 3 w 5"/>
                    <a:gd name="T15" fmla="*/ 4 h 4"/>
                    <a:gd name="T16" fmla="*/ 4 w 5"/>
                    <a:gd name="T17" fmla="*/ 1 h 4"/>
                    <a:gd name="T18" fmla="*/ 3 w 5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4">
                      <a:moveTo>
                        <a:pt x="3" y="0"/>
                      </a:moveTo>
                      <a:cubicBezTo>
                        <a:pt x="3" y="0"/>
                        <a:pt x="2" y="2"/>
                        <a:pt x="2" y="2"/>
                      </a:cubicBezTo>
                      <a:cubicBezTo>
                        <a:pt x="1" y="3"/>
                        <a:pt x="0" y="4"/>
                        <a:pt x="0" y="4"/>
                      </a:cubicBezTo>
                      <a:cubicBezTo>
                        <a:pt x="0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2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5" y="3"/>
                        <a:pt x="4" y="3"/>
                        <a:pt x="4" y="1"/>
                      </a:cubicBezTo>
                      <a:cubicBezTo>
                        <a:pt x="4" y="0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1" name="Freeform 108"/>
                <p:cNvSpPr>
                  <a:spLocks/>
                </p:cNvSpPr>
                <p:nvPr/>
              </p:nvSpPr>
              <p:spPr bwMode="auto">
                <a:xfrm>
                  <a:off x="5251449" y="3862388"/>
                  <a:ext cx="19050" cy="11113"/>
                </a:xfrm>
                <a:custGeom>
                  <a:avLst/>
                  <a:gdLst>
                    <a:gd name="T0" fmla="*/ 2 w 5"/>
                    <a:gd name="T1" fmla="*/ 0 h 3"/>
                    <a:gd name="T2" fmla="*/ 1 w 5"/>
                    <a:gd name="T3" fmla="*/ 0 h 3"/>
                    <a:gd name="T4" fmla="*/ 1 w 5"/>
                    <a:gd name="T5" fmla="*/ 2 h 3"/>
                    <a:gd name="T6" fmla="*/ 2 w 5"/>
                    <a:gd name="T7" fmla="*/ 3 h 3"/>
                    <a:gd name="T8" fmla="*/ 2 w 5"/>
                    <a:gd name="T9" fmla="*/ 3 h 3"/>
                    <a:gd name="T10" fmla="*/ 4 w 5"/>
                    <a:gd name="T11" fmla="*/ 1 h 3"/>
                    <a:gd name="T12" fmla="*/ 2 w 5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3">
                      <a:moveTo>
                        <a:pt x="2" y="0"/>
                      </a:move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3"/>
                        <a:pt x="1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3"/>
                        <a:pt x="5" y="2"/>
                        <a:pt x="4" y="1"/>
                      </a:cubicBezTo>
                      <a:cubicBezTo>
                        <a:pt x="4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2" name="Freeform 109"/>
                <p:cNvSpPr>
                  <a:spLocks/>
                </p:cNvSpPr>
                <p:nvPr/>
              </p:nvSpPr>
              <p:spPr bwMode="auto">
                <a:xfrm>
                  <a:off x="5206999" y="3919538"/>
                  <a:ext cx="14288" cy="11113"/>
                </a:xfrm>
                <a:custGeom>
                  <a:avLst/>
                  <a:gdLst>
                    <a:gd name="T0" fmla="*/ 3 w 4"/>
                    <a:gd name="T1" fmla="*/ 0 h 3"/>
                    <a:gd name="T2" fmla="*/ 1 w 4"/>
                    <a:gd name="T3" fmla="*/ 1 h 3"/>
                    <a:gd name="T4" fmla="*/ 0 w 4"/>
                    <a:gd name="T5" fmla="*/ 3 h 3"/>
                    <a:gd name="T6" fmla="*/ 1 w 4"/>
                    <a:gd name="T7" fmla="*/ 3 h 3"/>
                    <a:gd name="T8" fmla="*/ 2 w 4"/>
                    <a:gd name="T9" fmla="*/ 3 h 3"/>
                    <a:gd name="T10" fmla="*/ 3 w 4"/>
                    <a:gd name="T11" fmla="*/ 0 h 3"/>
                    <a:gd name="T12" fmla="*/ 3 w 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3">
                      <a:moveTo>
                        <a:pt x="3" y="0"/>
                      </a:moveTo>
                      <a:cubicBezTo>
                        <a:pt x="3" y="0"/>
                        <a:pt x="1" y="1"/>
                        <a:pt x="1" y="1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1" y="3"/>
                        <a:pt x="2" y="3"/>
                        <a:pt x="2" y="3"/>
                      </a:cubicBezTo>
                      <a:cubicBezTo>
                        <a:pt x="3" y="2"/>
                        <a:pt x="4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3" name="Freeform 110"/>
                <p:cNvSpPr>
                  <a:spLocks/>
                </p:cNvSpPr>
                <p:nvPr/>
              </p:nvSpPr>
              <p:spPr bwMode="auto">
                <a:xfrm>
                  <a:off x="5226049" y="3889374"/>
                  <a:ext cx="22225" cy="25400"/>
                </a:xfrm>
                <a:custGeom>
                  <a:avLst/>
                  <a:gdLst>
                    <a:gd name="T0" fmla="*/ 6 w 6"/>
                    <a:gd name="T1" fmla="*/ 0 h 7"/>
                    <a:gd name="T2" fmla="*/ 5 w 6"/>
                    <a:gd name="T3" fmla="*/ 0 h 7"/>
                    <a:gd name="T4" fmla="*/ 3 w 6"/>
                    <a:gd name="T5" fmla="*/ 3 h 7"/>
                    <a:gd name="T6" fmla="*/ 1 w 6"/>
                    <a:gd name="T7" fmla="*/ 6 h 7"/>
                    <a:gd name="T8" fmla="*/ 0 w 6"/>
                    <a:gd name="T9" fmla="*/ 7 h 7"/>
                    <a:gd name="T10" fmla="*/ 0 w 6"/>
                    <a:gd name="T11" fmla="*/ 7 h 7"/>
                    <a:gd name="T12" fmla="*/ 2 w 6"/>
                    <a:gd name="T13" fmla="*/ 6 h 7"/>
                    <a:gd name="T14" fmla="*/ 4 w 6"/>
                    <a:gd name="T15" fmla="*/ 3 h 7"/>
                    <a:gd name="T16" fmla="*/ 6 w 6"/>
                    <a:gd name="T17" fmla="*/ 1 h 7"/>
                    <a:gd name="T18" fmla="*/ 6 w 6"/>
                    <a:gd name="T1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7">
                      <a:moveTo>
                        <a:pt x="6" y="0"/>
                      </a:move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1"/>
                        <a:pt x="3" y="2"/>
                        <a:pt x="3" y="3"/>
                      </a:cubicBezTo>
                      <a:cubicBezTo>
                        <a:pt x="3" y="5"/>
                        <a:pt x="2" y="5"/>
                        <a:pt x="1" y="6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1" y="7"/>
                        <a:pt x="2" y="6"/>
                      </a:cubicBezTo>
                      <a:cubicBezTo>
                        <a:pt x="3" y="5"/>
                        <a:pt x="4" y="4"/>
                        <a:pt x="4" y="3"/>
                      </a:cubicBezTo>
                      <a:cubicBezTo>
                        <a:pt x="4" y="3"/>
                        <a:pt x="5" y="2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4" name="Freeform 111"/>
                <p:cNvSpPr>
                  <a:spLocks/>
                </p:cNvSpPr>
                <p:nvPr/>
              </p:nvSpPr>
              <p:spPr bwMode="auto">
                <a:xfrm>
                  <a:off x="4608512" y="4371974"/>
                  <a:ext cx="30163" cy="41275"/>
                </a:xfrm>
                <a:custGeom>
                  <a:avLst/>
                  <a:gdLst>
                    <a:gd name="T0" fmla="*/ 3 w 8"/>
                    <a:gd name="T1" fmla="*/ 0 h 11"/>
                    <a:gd name="T2" fmla="*/ 2 w 8"/>
                    <a:gd name="T3" fmla="*/ 0 h 11"/>
                    <a:gd name="T4" fmla="*/ 0 w 8"/>
                    <a:gd name="T5" fmla="*/ 5 h 11"/>
                    <a:gd name="T6" fmla="*/ 3 w 8"/>
                    <a:gd name="T7" fmla="*/ 11 h 11"/>
                    <a:gd name="T8" fmla="*/ 3 w 8"/>
                    <a:gd name="T9" fmla="*/ 11 h 11"/>
                    <a:gd name="T10" fmla="*/ 6 w 8"/>
                    <a:gd name="T11" fmla="*/ 9 h 11"/>
                    <a:gd name="T12" fmla="*/ 7 w 8"/>
                    <a:gd name="T13" fmla="*/ 4 h 11"/>
                    <a:gd name="T14" fmla="*/ 3 w 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11">
                      <a:moveTo>
                        <a:pt x="3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0" y="3"/>
                        <a:pt x="0" y="5"/>
                      </a:cubicBezTo>
                      <a:cubicBezTo>
                        <a:pt x="0" y="7"/>
                        <a:pt x="2" y="10"/>
                        <a:pt x="3" y="11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1"/>
                        <a:pt x="5" y="10"/>
                        <a:pt x="6" y="9"/>
                      </a:cubicBezTo>
                      <a:cubicBezTo>
                        <a:pt x="7" y="7"/>
                        <a:pt x="8" y="7"/>
                        <a:pt x="7" y="4"/>
                      </a:cubicBezTo>
                      <a:cubicBezTo>
                        <a:pt x="5" y="2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5" name="Freeform 112"/>
                <p:cNvSpPr>
                  <a:spLocks/>
                </p:cNvSpPr>
                <p:nvPr/>
              </p:nvSpPr>
              <p:spPr bwMode="auto">
                <a:xfrm>
                  <a:off x="5556249" y="4711699"/>
                  <a:ext cx="19050" cy="26988"/>
                </a:xfrm>
                <a:custGeom>
                  <a:avLst/>
                  <a:gdLst>
                    <a:gd name="T0" fmla="*/ 3 w 5"/>
                    <a:gd name="T1" fmla="*/ 0 h 7"/>
                    <a:gd name="T2" fmla="*/ 2 w 5"/>
                    <a:gd name="T3" fmla="*/ 1 h 7"/>
                    <a:gd name="T4" fmla="*/ 1 w 5"/>
                    <a:gd name="T5" fmla="*/ 3 h 7"/>
                    <a:gd name="T6" fmla="*/ 1 w 5"/>
                    <a:gd name="T7" fmla="*/ 6 h 7"/>
                    <a:gd name="T8" fmla="*/ 3 w 5"/>
                    <a:gd name="T9" fmla="*/ 7 h 7"/>
                    <a:gd name="T10" fmla="*/ 4 w 5"/>
                    <a:gd name="T11" fmla="*/ 6 h 7"/>
                    <a:gd name="T12" fmla="*/ 4 w 5"/>
                    <a:gd name="T13" fmla="*/ 1 h 7"/>
                    <a:gd name="T14" fmla="*/ 3 w 5"/>
                    <a:gd name="T1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7">
                      <a:moveTo>
                        <a:pt x="3" y="0"/>
                      </a:moveTo>
                      <a:cubicBezTo>
                        <a:pt x="3" y="0"/>
                        <a:pt x="2" y="0"/>
                        <a:pt x="2" y="1"/>
                      </a:cubicBezTo>
                      <a:cubicBezTo>
                        <a:pt x="2" y="2"/>
                        <a:pt x="1" y="2"/>
                        <a:pt x="1" y="3"/>
                      </a:cubicBezTo>
                      <a:cubicBezTo>
                        <a:pt x="0" y="3"/>
                        <a:pt x="0" y="5"/>
                        <a:pt x="1" y="6"/>
                      </a:cubicBezTo>
                      <a:cubicBezTo>
                        <a:pt x="1" y="6"/>
                        <a:pt x="2" y="7"/>
                        <a:pt x="3" y="7"/>
                      </a:cubicBezTo>
                      <a:cubicBezTo>
                        <a:pt x="3" y="7"/>
                        <a:pt x="4" y="6"/>
                        <a:pt x="4" y="6"/>
                      </a:cubicBezTo>
                      <a:cubicBezTo>
                        <a:pt x="5" y="4"/>
                        <a:pt x="5" y="2"/>
                        <a:pt x="4" y="1"/>
                      </a:cubicBezTo>
                      <a:cubicBezTo>
                        <a:pt x="4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6" name="Freeform 113"/>
                <p:cNvSpPr>
                  <a:spLocks/>
                </p:cNvSpPr>
                <p:nvPr/>
              </p:nvSpPr>
              <p:spPr bwMode="auto">
                <a:xfrm>
                  <a:off x="5484812" y="4637088"/>
                  <a:ext cx="22225" cy="17463"/>
                </a:xfrm>
                <a:custGeom>
                  <a:avLst/>
                  <a:gdLst>
                    <a:gd name="T0" fmla="*/ 2 w 6"/>
                    <a:gd name="T1" fmla="*/ 0 h 5"/>
                    <a:gd name="T2" fmla="*/ 0 w 6"/>
                    <a:gd name="T3" fmla="*/ 1 h 5"/>
                    <a:gd name="T4" fmla="*/ 2 w 6"/>
                    <a:gd name="T5" fmla="*/ 4 h 5"/>
                    <a:gd name="T6" fmla="*/ 5 w 6"/>
                    <a:gd name="T7" fmla="*/ 5 h 5"/>
                    <a:gd name="T8" fmla="*/ 6 w 6"/>
                    <a:gd name="T9" fmla="*/ 5 h 5"/>
                    <a:gd name="T10" fmla="*/ 4 w 6"/>
                    <a:gd name="T11" fmla="*/ 1 h 5"/>
                    <a:gd name="T12" fmla="*/ 2 w 6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5">
                      <a:moveTo>
                        <a:pt x="2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2"/>
                        <a:pt x="1" y="3"/>
                        <a:pt x="2" y="4"/>
                      </a:cubicBezTo>
                      <a:cubicBezTo>
                        <a:pt x="3" y="5"/>
                        <a:pt x="4" y="5"/>
                        <a:pt x="5" y="5"/>
                      </a:cubicBezTo>
                      <a:cubicBezTo>
                        <a:pt x="5" y="5"/>
                        <a:pt x="6" y="5"/>
                        <a:pt x="6" y="5"/>
                      </a:cubicBezTo>
                      <a:cubicBezTo>
                        <a:pt x="6" y="5"/>
                        <a:pt x="6" y="2"/>
                        <a:pt x="4" y="1"/>
                      </a:cubicBezTo>
                      <a:cubicBezTo>
                        <a:pt x="3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7" name="Freeform 114"/>
                <p:cNvSpPr>
                  <a:spLocks/>
                </p:cNvSpPr>
                <p:nvPr/>
              </p:nvSpPr>
              <p:spPr bwMode="auto">
                <a:xfrm>
                  <a:off x="4197349" y="4067175"/>
                  <a:ext cx="30163" cy="14288"/>
                </a:xfrm>
                <a:custGeom>
                  <a:avLst/>
                  <a:gdLst>
                    <a:gd name="T0" fmla="*/ 7 w 8"/>
                    <a:gd name="T1" fmla="*/ 0 h 4"/>
                    <a:gd name="T2" fmla="*/ 3 w 8"/>
                    <a:gd name="T3" fmla="*/ 1 h 4"/>
                    <a:gd name="T4" fmla="*/ 1 w 8"/>
                    <a:gd name="T5" fmla="*/ 4 h 4"/>
                    <a:gd name="T6" fmla="*/ 2 w 8"/>
                    <a:gd name="T7" fmla="*/ 4 h 4"/>
                    <a:gd name="T8" fmla="*/ 7 w 8"/>
                    <a:gd name="T9" fmla="*/ 1 h 4"/>
                    <a:gd name="T10" fmla="*/ 7 w 8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4">
                      <a:moveTo>
                        <a:pt x="7" y="0"/>
                      </a:moveTo>
                      <a:cubicBezTo>
                        <a:pt x="6" y="0"/>
                        <a:pt x="4" y="1"/>
                        <a:pt x="3" y="1"/>
                      </a:cubicBezTo>
                      <a:cubicBezTo>
                        <a:pt x="2" y="1"/>
                        <a:pt x="0" y="4"/>
                        <a:pt x="1" y="4"/>
                      </a:cubicBezTo>
                      <a:cubicBezTo>
                        <a:pt x="1" y="4"/>
                        <a:pt x="2" y="4"/>
                        <a:pt x="2" y="4"/>
                      </a:cubicBezTo>
                      <a:cubicBezTo>
                        <a:pt x="3" y="4"/>
                        <a:pt x="6" y="3"/>
                        <a:pt x="7" y="1"/>
                      </a:cubicBezTo>
                      <a:cubicBezTo>
                        <a:pt x="8" y="0"/>
                        <a:pt x="8" y="0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8" name="Freeform 115"/>
                <p:cNvSpPr>
                  <a:spLocks/>
                </p:cNvSpPr>
                <p:nvPr/>
              </p:nvSpPr>
              <p:spPr bwMode="auto">
                <a:xfrm>
                  <a:off x="4125912" y="4067175"/>
                  <a:ext cx="34925" cy="11113"/>
                </a:xfrm>
                <a:custGeom>
                  <a:avLst/>
                  <a:gdLst>
                    <a:gd name="T0" fmla="*/ 2 w 9"/>
                    <a:gd name="T1" fmla="*/ 0 h 3"/>
                    <a:gd name="T2" fmla="*/ 1 w 9"/>
                    <a:gd name="T3" fmla="*/ 1 h 3"/>
                    <a:gd name="T4" fmla="*/ 4 w 9"/>
                    <a:gd name="T5" fmla="*/ 3 h 3"/>
                    <a:gd name="T6" fmla="*/ 6 w 9"/>
                    <a:gd name="T7" fmla="*/ 3 h 3"/>
                    <a:gd name="T8" fmla="*/ 8 w 9"/>
                    <a:gd name="T9" fmla="*/ 2 h 3"/>
                    <a:gd name="T10" fmla="*/ 4 w 9"/>
                    <a:gd name="T11" fmla="*/ 0 h 3"/>
                    <a:gd name="T12" fmla="*/ 2 w 9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3">
                      <a:moveTo>
                        <a:pt x="2" y="0"/>
                      </a:moveTo>
                      <a:cubicBezTo>
                        <a:pt x="1" y="0"/>
                        <a:pt x="1" y="0"/>
                        <a:pt x="1" y="1"/>
                      </a:cubicBezTo>
                      <a:cubicBezTo>
                        <a:pt x="0" y="1"/>
                        <a:pt x="1" y="3"/>
                        <a:pt x="4" y="3"/>
                      </a:cubicBezTo>
                      <a:cubicBezTo>
                        <a:pt x="4" y="3"/>
                        <a:pt x="5" y="3"/>
                        <a:pt x="6" y="3"/>
                      </a:cubicBezTo>
                      <a:cubicBezTo>
                        <a:pt x="6" y="3"/>
                        <a:pt x="7" y="3"/>
                        <a:pt x="8" y="2"/>
                      </a:cubicBezTo>
                      <a:cubicBezTo>
                        <a:pt x="9" y="1"/>
                        <a:pt x="6" y="1"/>
                        <a:pt x="4" y="0"/>
                      </a:cubicBezTo>
                      <a:cubicBezTo>
                        <a:pt x="3" y="0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59" name="Freeform 116"/>
                <p:cNvSpPr>
                  <a:spLocks/>
                </p:cNvSpPr>
                <p:nvPr/>
              </p:nvSpPr>
              <p:spPr bwMode="auto">
                <a:xfrm>
                  <a:off x="4024312" y="4037013"/>
                  <a:ext cx="34925" cy="17463"/>
                </a:xfrm>
                <a:custGeom>
                  <a:avLst/>
                  <a:gdLst>
                    <a:gd name="T0" fmla="*/ 7 w 9"/>
                    <a:gd name="T1" fmla="*/ 0 h 5"/>
                    <a:gd name="T2" fmla="*/ 7 w 9"/>
                    <a:gd name="T3" fmla="*/ 0 h 5"/>
                    <a:gd name="T4" fmla="*/ 2 w 9"/>
                    <a:gd name="T5" fmla="*/ 2 h 5"/>
                    <a:gd name="T6" fmla="*/ 6 w 9"/>
                    <a:gd name="T7" fmla="*/ 4 h 5"/>
                    <a:gd name="T8" fmla="*/ 8 w 9"/>
                    <a:gd name="T9" fmla="*/ 5 h 5"/>
                    <a:gd name="T10" fmla="*/ 9 w 9"/>
                    <a:gd name="T11" fmla="*/ 4 h 5"/>
                    <a:gd name="T12" fmla="*/ 7 w 9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5"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0" y="1"/>
                        <a:pt x="2" y="2"/>
                      </a:cubicBezTo>
                      <a:cubicBezTo>
                        <a:pt x="4" y="4"/>
                        <a:pt x="5" y="3"/>
                        <a:pt x="6" y="4"/>
                      </a:cubicBezTo>
                      <a:cubicBezTo>
                        <a:pt x="7" y="4"/>
                        <a:pt x="7" y="5"/>
                        <a:pt x="8" y="5"/>
                      </a:cubicBezTo>
                      <a:cubicBezTo>
                        <a:pt x="9" y="5"/>
                        <a:pt x="9" y="4"/>
                        <a:pt x="9" y="4"/>
                      </a:cubicBezTo>
                      <a:cubicBezTo>
                        <a:pt x="8" y="2"/>
                        <a:pt x="9" y="0"/>
                        <a:pt x="7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0" name="Freeform 117"/>
                <p:cNvSpPr>
                  <a:spLocks/>
                </p:cNvSpPr>
                <p:nvPr/>
              </p:nvSpPr>
              <p:spPr bwMode="auto">
                <a:xfrm>
                  <a:off x="3990974" y="3998912"/>
                  <a:ext cx="22225" cy="25400"/>
                </a:xfrm>
                <a:custGeom>
                  <a:avLst/>
                  <a:gdLst>
                    <a:gd name="T0" fmla="*/ 2 w 6"/>
                    <a:gd name="T1" fmla="*/ 0 h 7"/>
                    <a:gd name="T2" fmla="*/ 2 w 6"/>
                    <a:gd name="T3" fmla="*/ 1 h 7"/>
                    <a:gd name="T4" fmla="*/ 2 w 6"/>
                    <a:gd name="T5" fmla="*/ 7 h 7"/>
                    <a:gd name="T6" fmla="*/ 3 w 6"/>
                    <a:gd name="T7" fmla="*/ 7 h 7"/>
                    <a:gd name="T8" fmla="*/ 5 w 6"/>
                    <a:gd name="T9" fmla="*/ 4 h 7"/>
                    <a:gd name="T10" fmla="*/ 4 w 6"/>
                    <a:gd name="T11" fmla="*/ 1 h 7"/>
                    <a:gd name="T12" fmla="*/ 2 w 6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7">
                      <a:moveTo>
                        <a:pt x="2" y="0"/>
                      </a:move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1" y="3"/>
                        <a:pt x="0" y="6"/>
                        <a:pt x="2" y="7"/>
                      </a:cubicBezTo>
                      <a:cubicBezTo>
                        <a:pt x="2" y="7"/>
                        <a:pt x="3" y="7"/>
                        <a:pt x="3" y="7"/>
                      </a:cubicBezTo>
                      <a:cubicBezTo>
                        <a:pt x="5" y="7"/>
                        <a:pt x="6" y="6"/>
                        <a:pt x="5" y="4"/>
                      </a:cubicBezTo>
                      <a:cubicBezTo>
                        <a:pt x="5" y="3"/>
                        <a:pt x="4" y="1"/>
                        <a:pt x="4" y="1"/>
                      </a:cubicBezTo>
                      <a:cubicBezTo>
                        <a:pt x="4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1" name="Freeform 118"/>
                <p:cNvSpPr>
                  <a:spLocks/>
                </p:cNvSpPr>
                <p:nvPr/>
              </p:nvSpPr>
              <p:spPr bwMode="auto">
                <a:xfrm>
                  <a:off x="3944937" y="4013200"/>
                  <a:ext cx="15875" cy="7938"/>
                </a:xfrm>
                <a:custGeom>
                  <a:avLst/>
                  <a:gdLst>
                    <a:gd name="T0" fmla="*/ 2 w 4"/>
                    <a:gd name="T1" fmla="*/ 0 h 2"/>
                    <a:gd name="T2" fmla="*/ 1 w 4"/>
                    <a:gd name="T3" fmla="*/ 1 h 2"/>
                    <a:gd name="T4" fmla="*/ 3 w 4"/>
                    <a:gd name="T5" fmla="*/ 2 h 2"/>
                    <a:gd name="T6" fmla="*/ 2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2" y="0"/>
                      </a:moveTo>
                      <a:cubicBezTo>
                        <a:pt x="2" y="0"/>
                        <a:pt x="0" y="1"/>
                        <a:pt x="1" y="1"/>
                      </a:cubicBez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4" y="2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2" name="Freeform 119"/>
                <p:cNvSpPr>
                  <a:spLocks/>
                </p:cNvSpPr>
                <p:nvPr/>
              </p:nvSpPr>
              <p:spPr bwMode="auto">
                <a:xfrm>
                  <a:off x="4013199" y="3790950"/>
                  <a:ext cx="19050" cy="22225"/>
                </a:xfrm>
                <a:custGeom>
                  <a:avLst/>
                  <a:gdLst>
                    <a:gd name="T0" fmla="*/ 3 w 5"/>
                    <a:gd name="T1" fmla="*/ 0 h 6"/>
                    <a:gd name="T2" fmla="*/ 2 w 5"/>
                    <a:gd name="T3" fmla="*/ 2 h 6"/>
                    <a:gd name="T4" fmla="*/ 2 w 5"/>
                    <a:gd name="T5" fmla="*/ 6 h 6"/>
                    <a:gd name="T6" fmla="*/ 3 w 5"/>
                    <a:gd name="T7" fmla="*/ 6 h 6"/>
                    <a:gd name="T8" fmla="*/ 3 w 5"/>
                    <a:gd name="T9" fmla="*/ 6 h 6"/>
                    <a:gd name="T10" fmla="*/ 4 w 5"/>
                    <a:gd name="T11" fmla="*/ 2 h 6"/>
                    <a:gd name="T12" fmla="*/ 3 w 5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6">
                      <a:moveTo>
                        <a:pt x="3" y="0"/>
                      </a:moveTo>
                      <a:cubicBezTo>
                        <a:pt x="3" y="0"/>
                        <a:pt x="2" y="1"/>
                        <a:pt x="2" y="2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5"/>
                        <a:pt x="5" y="4"/>
                        <a:pt x="4" y="2"/>
                      </a:cubicBezTo>
                      <a:cubicBezTo>
                        <a:pt x="4" y="1"/>
                        <a:pt x="4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3" name="Freeform 120"/>
                <p:cNvSpPr>
                  <a:spLocks/>
                </p:cNvSpPr>
                <p:nvPr/>
              </p:nvSpPr>
              <p:spPr bwMode="auto">
                <a:xfrm>
                  <a:off x="4076699" y="3760788"/>
                  <a:ext cx="15875" cy="15875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1 h 4"/>
                    <a:gd name="T4" fmla="*/ 1 w 4"/>
                    <a:gd name="T5" fmla="*/ 4 h 4"/>
                    <a:gd name="T6" fmla="*/ 1 w 4"/>
                    <a:gd name="T7" fmla="*/ 4 h 4"/>
                    <a:gd name="T8" fmla="*/ 4 w 4"/>
                    <a:gd name="T9" fmla="*/ 1 h 4"/>
                    <a:gd name="T10" fmla="*/ 4 w 4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cubicBezTo>
                        <a:pt x="4" y="0"/>
                        <a:pt x="3" y="1"/>
                        <a:pt x="2" y="1"/>
                      </a:cubicBezTo>
                      <a:cubicBezTo>
                        <a:pt x="1" y="2"/>
                        <a:pt x="0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3" y="4"/>
                        <a:pt x="4" y="3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4" name="Freeform 121"/>
                <p:cNvSpPr>
                  <a:spLocks/>
                </p:cNvSpPr>
                <p:nvPr/>
              </p:nvSpPr>
              <p:spPr bwMode="auto">
                <a:xfrm>
                  <a:off x="4295774" y="4613274"/>
                  <a:ext cx="71438" cy="150813"/>
                </a:xfrm>
                <a:custGeom>
                  <a:avLst/>
                  <a:gdLst>
                    <a:gd name="T0" fmla="*/ 16 w 19"/>
                    <a:gd name="T1" fmla="*/ 0 h 40"/>
                    <a:gd name="T2" fmla="*/ 13 w 19"/>
                    <a:gd name="T3" fmla="*/ 5 h 40"/>
                    <a:gd name="T4" fmla="*/ 6 w 19"/>
                    <a:gd name="T5" fmla="*/ 10 h 40"/>
                    <a:gd name="T6" fmla="*/ 3 w 19"/>
                    <a:gd name="T7" fmla="*/ 16 h 40"/>
                    <a:gd name="T8" fmla="*/ 4 w 19"/>
                    <a:gd name="T9" fmla="*/ 24 h 40"/>
                    <a:gd name="T10" fmla="*/ 1 w 19"/>
                    <a:gd name="T11" fmla="*/ 32 h 40"/>
                    <a:gd name="T12" fmla="*/ 4 w 19"/>
                    <a:gd name="T13" fmla="*/ 39 h 40"/>
                    <a:gd name="T14" fmla="*/ 6 w 19"/>
                    <a:gd name="T15" fmla="*/ 40 h 40"/>
                    <a:gd name="T16" fmla="*/ 9 w 19"/>
                    <a:gd name="T17" fmla="*/ 38 h 40"/>
                    <a:gd name="T18" fmla="*/ 13 w 19"/>
                    <a:gd name="T19" fmla="*/ 30 h 40"/>
                    <a:gd name="T20" fmla="*/ 14 w 19"/>
                    <a:gd name="T21" fmla="*/ 22 h 40"/>
                    <a:gd name="T22" fmla="*/ 16 w 19"/>
                    <a:gd name="T23" fmla="*/ 15 h 40"/>
                    <a:gd name="T24" fmla="*/ 18 w 19"/>
                    <a:gd name="T25" fmla="*/ 9 h 40"/>
                    <a:gd name="T26" fmla="*/ 18 w 19"/>
                    <a:gd name="T27" fmla="*/ 4 h 40"/>
                    <a:gd name="T28" fmla="*/ 16 w 19"/>
                    <a:gd name="T29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9" h="40">
                      <a:moveTo>
                        <a:pt x="16" y="0"/>
                      </a:moveTo>
                      <a:cubicBezTo>
                        <a:pt x="15" y="0"/>
                        <a:pt x="14" y="1"/>
                        <a:pt x="13" y="5"/>
                      </a:cubicBezTo>
                      <a:cubicBezTo>
                        <a:pt x="12" y="7"/>
                        <a:pt x="9" y="10"/>
                        <a:pt x="6" y="10"/>
                      </a:cubicBezTo>
                      <a:cubicBezTo>
                        <a:pt x="4" y="11"/>
                        <a:pt x="3" y="15"/>
                        <a:pt x="3" y="16"/>
                      </a:cubicBezTo>
                      <a:cubicBezTo>
                        <a:pt x="3" y="17"/>
                        <a:pt x="6" y="22"/>
                        <a:pt x="4" y="24"/>
                      </a:cubicBezTo>
                      <a:cubicBezTo>
                        <a:pt x="1" y="27"/>
                        <a:pt x="0" y="27"/>
                        <a:pt x="1" y="32"/>
                      </a:cubicBezTo>
                      <a:cubicBezTo>
                        <a:pt x="2" y="36"/>
                        <a:pt x="3" y="38"/>
                        <a:pt x="4" y="39"/>
                      </a:cubicBezTo>
                      <a:cubicBezTo>
                        <a:pt x="5" y="40"/>
                        <a:pt x="6" y="40"/>
                        <a:pt x="6" y="40"/>
                      </a:cubicBezTo>
                      <a:cubicBezTo>
                        <a:pt x="7" y="40"/>
                        <a:pt x="8" y="39"/>
                        <a:pt x="9" y="38"/>
                      </a:cubicBezTo>
                      <a:cubicBezTo>
                        <a:pt x="11" y="36"/>
                        <a:pt x="13" y="35"/>
                        <a:pt x="13" y="30"/>
                      </a:cubicBezTo>
                      <a:cubicBezTo>
                        <a:pt x="13" y="25"/>
                        <a:pt x="12" y="24"/>
                        <a:pt x="14" y="22"/>
                      </a:cubicBezTo>
                      <a:cubicBezTo>
                        <a:pt x="16" y="20"/>
                        <a:pt x="16" y="18"/>
                        <a:pt x="16" y="15"/>
                      </a:cubicBezTo>
                      <a:cubicBezTo>
                        <a:pt x="16" y="12"/>
                        <a:pt x="17" y="10"/>
                        <a:pt x="18" y="9"/>
                      </a:cubicBezTo>
                      <a:cubicBezTo>
                        <a:pt x="19" y="8"/>
                        <a:pt x="18" y="6"/>
                        <a:pt x="18" y="4"/>
                      </a:cubicBezTo>
                      <a:cubicBezTo>
                        <a:pt x="17" y="2"/>
                        <a:pt x="17" y="0"/>
                        <a:pt x="1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5" name="Freeform 122"/>
                <p:cNvSpPr>
                  <a:spLocks/>
                </p:cNvSpPr>
                <p:nvPr/>
              </p:nvSpPr>
              <p:spPr bwMode="auto">
                <a:xfrm>
                  <a:off x="3460750" y="3563937"/>
                  <a:ext cx="41275" cy="38100"/>
                </a:xfrm>
                <a:custGeom>
                  <a:avLst/>
                  <a:gdLst>
                    <a:gd name="T0" fmla="*/ 4 w 11"/>
                    <a:gd name="T1" fmla="*/ 0 h 10"/>
                    <a:gd name="T2" fmla="*/ 2 w 11"/>
                    <a:gd name="T3" fmla="*/ 3 h 10"/>
                    <a:gd name="T4" fmla="*/ 2 w 11"/>
                    <a:gd name="T5" fmla="*/ 8 h 10"/>
                    <a:gd name="T6" fmla="*/ 3 w 11"/>
                    <a:gd name="T7" fmla="*/ 10 h 10"/>
                    <a:gd name="T8" fmla="*/ 7 w 11"/>
                    <a:gd name="T9" fmla="*/ 7 h 10"/>
                    <a:gd name="T10" fmla="*/ 5 w 11"/>
                    <a:gd name="T11" fmla="*/ 1 h 10"/>
                    <a:gd name="T12" fmla="*/ 4 w 11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0">
                      <a:moveTo>
                        <a:pt x="4" y="0"/>
                      </a:moveTo>
                      <a:cubicBezTo>
                        <a:pt x="3" y="0"/>
                        <a:pt x="3" y="2"/>
                        <a:pt x="2" y="3"/>
                      </a:cubicBezTo>
                      <a:cubicBezTo>
                        <a:pt x="0" y="6"/>
                        <a:pt x="0" y="7"/>
                        <a:pt x="2" y="8"/>
                      </a:cubicBezTo>
                      <a:cubicBezTo>
                        <a:pt x="2" y="9"/>
                        <a:pt x="3" y="10"/>
                        <a:pt x="3" y="10"/>
                      </a:cubicBezTo>
                      <a:cubicBezTo>
                        <a:pt x="4" y="10"/>
                        <a:pt x="5" y="9"/>
                        <a:pt x="7" y="7"/>
                      </a:cubicBezTo>
                      <a:cubicBezTo>
                        <a:pt x="11" y="5"/>
                        <a:pt x="8" y="3"/>
                        <a:pt x="5" y="1"/>
                      </a:cubicBezTo>
                      <a:cubicBezTo>
                        <a:pt x="4" y="1"/>
                        <a:pt x="4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6" name="Freeform 123"/>
                <p:cNvSpPr>
                  <a:spLocks/>
                </p:cNvSpPr>
                <p:nvPr/>
              </p:nvSpPr>
              <p:spPr bwMode="auto">
                <a:xfrm>
                  <a:off x="2749550" y="3771899"/>
                  <a:ext cx="52388" cy="90488"/>
                </a:xfrm>
                <a:custGeom>
                  <a:avLst/>
                  <a:gdLst>
                    <a:gd name="T0" fmla="*/ 1 w 14"/>
                    <a:gd name="T1" fmla="*/ 0 h 24"/>
                    <a:gd name="T2" fmla="*/ 3 w 14"/>
                    <a:gd name="T3" fmla="*/ 5 h 24"/>
                    <a:gd name="T4" fmla="*/ 5 w 14"/>
                    <a:gd name="T5" fmla="*/ 7 h 24"/>
                    <a:gd name="T6" fmla="*/ 8 w 14"/>
                    <a:gd name="T7" fmla="*/ 14 h 24"/>
                    <a:gd name="T8" fmla="*/ 13 w 14"/>
                    <a:gd name="T9" fmla="*/ 23 h 24"/>
                    <a:gd name="T10" fmla="*/ 13 w 14"/>
                    <a:gd name="T11" fmla="*/ 24 h 24"/>
                    <a:gd name="T12" fmla="*/ 10 w 14"/>
                    <a:gd name="T13" fmla="*/ 16 h 24"/>
                    <a:gd name="T14" fmla="*/ 10 w 14"/>
                    <a:gd name="T15" fmla="*/ 11 h 24"/>
                    <a:gd name="T16" fmla="*/ 6 w 14"/>
                    <a:gd name="T17" fmla="*/ 3 h 24"/>
                    <a:gd name="T18" fmla="*/ 2 w 14"/>
                    <a:gd name="T19" fmla="*/ 0 h 24"/>
                    <a:gd name="T20" fmla="*/ 1 w 14"/>
                    <a:gd name="T2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24">
                      <a:moveTo>
                        <a:pt x="1" y="0"/>
                      </a:moveTo>
                      <a:cubicBezTo>
                        <a:pt x="0" y="0"/>
                        <a:pt x="1" y="3"/>
                        <a:pt x="3" y="5"/>
                      </a:cubicBezTo>
                      <a:cubicBezTo>
                        <a:pt x="4" y="6"/>
                        <a:pt x="4" y="5"/>
                        <a:pt x="5" y="7"/>
                      </a:cubicBezTo>
                      <a:cubicBezTo>
                        <a:pt x="6" y="9"/>
                        <a:pt x="8" y="10"/>
                        <a:pt x="8" y="14"/>
                      </a:cubicBezTo>
                      <a:cubicBezTo>
                        <a:pt x="7" y="18"/>
                        <a:pt x="10" y="21"/>
                        <a:pt x="13" y="23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4" y="24"/>
                        <a:pt x="12" y="20"/>
                        <a:pt x="10" y="16"/>
                      </a:cubicBezTo>
                      <a:cubicBezTo>
                        <a:pt x="9" y="12"/>
                        <a:pt x="10" y="11"/>
                        <a:pt x="10" y="11"/>
                      </a:cubicBezTo>
                      <a:cubicBezTo>
                        <a:pt x="10" y="10"/>
                        <a:pt x="9" y="6"/>
                        <a:pt x="6" y="3"/>
                      </a:cubicBezTo>
                      <a:cubicBezTo>
                        <a:pt x="4" y="0"/>
                        <a:pt x="4" y="1"/>
                        <a:pt x="2" y="0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7" name="Freeform 124"/>
                <p:cNvSpPr>
                  <a:spLocks/>
                </p:cNvSpPr>
                <p:nvPr/>
              </p:nvSpPr>
              <p:spPr bwMode="auto">
                <a:xfrm>
                  <a:off x="3068638" y="3402012"/>
                  <a:ext cx="15875" cy="11113"/>
                </a:xfrm>
                <a:custGeom>
                  <a:avLst/>
                  <a:gdLst>
                    <a:gd name="T0" fmla="*/ 1 w 4"/>
                    <a:gd name="T1" fmla="*/ 0 h 3"/>
                    <a:gd name="T2" fmla="*/ 0 w 4"/>
                    <a:gd name="T3" fmla="*/ 1 h 3"/>
                    <a:gd name="T4" fmla="*/ 1 w 4"/>
                    <a:gd name="T5" fmla="*/ 3 h 3"/>
                    <a:gd name="T6" fmla="*/ 3 w 4"/>
                    <a:gd name="T7" fmla="*/ 3 h 3"/>
                    <a:gd name="T8" fmla="*/ 2 w 4"/>
                    <a:gd name="T9" fmla="*/ 0 h 3"/>
                    <a:gd name="T10" fmla="*/ 1 w 4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1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2" y="3"/>
                        <a:pt x="3" y="3"/>
                        <a:pt x="3" y="3"/>
                      </a:cubicBezTo>
                      <a:cubicBezTo>
                        <a:pt x="4" y="3"/>
                        <a:pt x="3" y="0"/>
                        <a:pt x="2" y="0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8" name="Freeform 125"/>
                <p:cNvSpPr>
                  <a:spLocks/>
                </p:cNvSpPr>
                <p:nvPr/>
              </p:nvSpPr>
              <p:spPr bwMode="auto">
                <a:xfrm>
                  <a:off x="3035300" y="3448049"/>
                  <a:ext cx="14288" cy="11113"/>
                </a:xfrm>
                <a:custGeom>
                  <a:avLst/>
                  <a:gdLst>
                    <a:gd name="T0" fmla="*/ 2 w 4"/>
                    <a:gd name="T1" fmla="*/ 0 h 3"/>
                    <a:gd name="T2" fmla="*/ 1 w 4"/>
                    <a:gd name="T3" fmla="*/ 2 h 3"/>
                    <a:gd name="T4" fmla="*/ 3 w 4"/>
                    <a:gd name="T5" fmla="*/ 3 h 3"/>
                    <a:gd name="T6" fmla="*/ 4 w 4"/>
                    <a:gd name="T7" fmla="*/ 3 h 3"/>
                    <a:gd name="T8" fmla="*/ 2 w 4"/>
                    <a:gd name="T9" fmla="*/ 0 h 3"/>
                    <a:gd name="T10" fmla="*/ 2 w 4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2" y="0"/>
                      </a:moveTo>
                      <a:cubicBezTo>
                        <a:pt x="1" y="0"/>
                        <a:pt x="0" y="1"/>
                        <a:pt x="1" y="2"/>
                      </a:cubicBezTo>
                      <a:cubicBezTo>
                        <a:pt x="1" y="3"/>
                        <a:pt x="2" y="3"/>
                        <a:pt x="3" y="3"/>
                      </a:cubicBezTo>
                      <a:cubicBezTo>
                        <a:pt x="3" y="3"/>
                        <a:pt x="4" y="3"/>
                        <a:pt x="4" y="3"/>
                      </a:cubicBezTo>
                      <a:cubicBezTo>
                        <a:pt x="4" y="3"/>
                        <a:pt x="4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69" name="Freeform 126"/>
                <p:cNvSpPr>
                  <a:spLocks/>
                </p:cNvSpPr>
                <p:nvPr/>
              </p:nvSpPr>
              <p:spPr bwMode="auto">
                <a:xfrm>
                  <a:off x="3005139" y="3436939"/>
                  <a:ext cx="14288" cy="17463"/>
                </a:xfrm>
                <a:custGeom>
                  <a:avLst/>
                  <a:gdLst>
                    <a:gd name="T0" fmla="*/ 3 w 4"/>
                    <a:gd name="T1" fmla="*/ 0 h 5"/>
                    <a:gd name="T2" fmla="*/ 0 w 4"/>
                    <a:gd name="T3" fmla="*/ 3 h 5"/>
                    <a:gd name="T4" fmla="*/ 2 w 4"/>
                    <a:gd name="T5" fmla="*/ 5 h 5"/>
                    <a:gd name="T6" fmla="*/ 3 w 4"/>
                    <a:gd name="T7" fmla="*/ 5 h 5"/>
                    <a:gd name="T8" fmla="*/ 3 w 4"/>
                    <a:gd name="T9" fmla="*/ 1 h 5"/>
                    <a:gd name="T10" fmla="*/ 3 w 4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5">
                      <a:moveTo>
                        <a:pt x="3" y="0"/>
                      </a:moveTo>
                      <a:cubicBezTo>
                        <a:pt x="2" y="0"/>
                        <a:pt x="0" y="2"/>
                        <a:pt x="0" y="3"/>
                      </a:cubicBezTo>
                      <a:cubicBezTo>
                        <a:pt x="1" y="4"/>
                        <a:pt x="1" y="5"/>
                        <a:pt x="2" y="5"/>
                      </a:cubicBezTo>
                      <a:cubicBezTo>
                        <a:pt x="2" y="5"/>
                        <a:pt x="3" y="5"/>
                        <a:pt x="3" y="5"/>
                      </a:cubicBezTo>
                      <a:cubicBezTo>
                        <a:pt x="4" y="4"/>
                        <a:pt x="4" y="3"/>
                        <a:pt x="3" y="1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70" name="Freeform 127"/>
                <p:cNvSpPr>
                  <a:spLocks/>
                </p:cNvSpPr>
                <p:nvPr/>
              </p:nvSpPr>
              <p:spPr bwMode="auto">
                <a:xfrm>
                  <a:off x="3008315" y="3519489"/>
                  <a:ext cx="19050" cy="14288"/>
                </a:xfrm>
                <a:custGeom>
                  <a:avLst/>
                  <a:gdLst>
                    <a:gd name="T0" fmla="*/ 3 w 5"/>
                    <a:gd name="T1" fmla="*/ 0 h 4"/>
                    <a:gd name="T2" fmla="*/ 1 w 5"/>
                    <a:gd name="T3" fmla="*/ 2 h 4"/>
                    <a:gd name="T4" fmla="*/ 4 w 5"/>
                    <a:gd name="T5" fmla="*/ 4 h 4"/>
                    <a:gd name="T6" fmla="*/ 4 w 5"/>
                    <a:gd name="T7" fmla="*/ 3 h 4"/>
                    <a:gd name="T8" fmla="*/ 4 w 5"/>
                    <a:gd name="T9" fmla="*/ 1 h 4"/>
                    <a:gd name="T10" fmla="*/ 3 w 5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4">
                      <a:moveTo>
                        <a:pt x="3" y="0"/>
                      </a:moveTo>
                      <a:cubicBezTo>
                        <a:pt x="1" y="0"/>
                        <a:pt x="0" y="1"/>
                        <a:pt x="1" y="2"/>
                      </a:cubicBezTo>
                      <a:cubicBezTo>
                        <a:pt x="2" y="3"/>
                        <a:pt x="3" y="4"/>
                        <a:pt x="4" y="4"/>
                      </a:cubicBezTo>
                      <a:cubicBezTo>
                        <a:pt x="4" y="4"/>
                        <a:pt x="4" y="4"/>
                        <a:pt x="4" y="3"/>
                      </a:cubicBezTo>
                      <a:cubicBezTo>
                        <a:pt x="5" y="2"/>
                        <a:pt x="5" y="1"/>
                        <a:pt x="4" y="1"/>
                      </a:cubicBezTo>
                      <a:cubicBezTo>
                        <a:pt x="3" y="0"/>
                        <a:pt x="3" y="0"/>
                        <a:pt x="3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71" name="Freeform 128"/>
                <p:cNvSpPr>
                  <a:spLocks/>
                </p:cNvSpPr>
                <p:nvPr/>
              </p:nvSpPr>
              <p:spPr bwMode="auto">
                <a:xfrm>
                  <a:off x="3019425" y="3489324"/>
                  <a:ext cx="11113" cy="11113"/>
                </a:xfrm>
                <a:custGeom>
                  <a:avLst/>
                  <a:gdLst>
                    <a:gd name="T0" fmla="*/ 1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3 h 3"/>
                    <a:gd name="T8" fmla="*/ 2 w 3"/>
                    <a:gd name="T9" fmla="*/ 1 h 3"/>
                    <a:gd name="T10" fmla="*/ 1 w 3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">
                      <a:moveTo>
                        <a:pt x="1" y="0"/>
                      </a:moveTo>
                      <a:cubicBezTo>
                        <a:pt x="1" y="0"/>
                        <a:pt x="1" y="0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ubicBezTo>
                        <a:pt x="2" y="3"/>
                        <a:pt x="2" y="3"/>
                        <a:pt x="3" y="3"/>
                      </a:cubicBezTo>
                      <a:cubicBezTo>
                        <a:pt x="3" y="2"/>
                        <a:pt x="3" y="2"/>
                        <a:pt x="2" y="1"/>
                      </a:cubicBezTo>
                      <a:cubicBezTo>
                        <a:pt x="2" y="0"/>
                        <a:pt x="2" y="0"/>
                        <a:pt x="1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72" name="Freeform 129"/>
                <p:cNvSpPr>
                  <a:spLocks/>
                </p:cNvSpPr>
                <p:nvPr/>
              </p:nvSpPr>
              <p:spPr bwMode="auto">
                <a:xfrm>
                  <a:off x="3233735" y="3700441"/>
                  <a:ext cx="12700" cy="15875"/>
                </a:xfrm>
                <a:custGeom>
                  <a:avLst/>
                  <a:gdLst>
                    <a:gd name="T0" fmla="*/ 2 w 3"/>
                    <a:gd name="T1" fmla="*/ 0 h 4"/>
                    <a:gd name="T2" fmla="*/ 2 w 3"/>
                    <a:gd name="T3" fmla="*/ 0 h 4"/>
                    <a:gd name="T4" fmla="*/ 1 w 3"/>
                    <a:gd name="T5" fmla="*/ 3 h 4"/>
                    <a:gd name="T6" fmla="*/ 2 w 3"/>
                    <a:gd name="T7" fmla="*/ 4 h 4"/>
                    <a:gd name="T8" fmla="*/ 2 w 3"/>
                    <a:gd name="T9" fmla="*/ 4 h 4"/>
                    <a:gd name="T10" fmla="*/ 3 w 3"/>
                    <a:gd name="T11" fmla="*/ 2 h 4"/>
                    <a:gd name="T12" fmla="*/ 2 w 3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0"/>
                        <a:pt x="1" y="2"/>
                        <a:pt x="1" y="3"/>
                      </a:cubicBezTo>
                      <a:cubicBezTo>
                        <a:pt x="1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73" name="Freeform 130"/>
                <p:cNvSpPr>
                  <a:spLocks/>
                </p:cNvSpPr>
                <p:nvPr/>
              </p:nvSpPr>
              <p:spPr bwMode="auto">
                <a:xfrm>
                  <a:off x="3249613" y="3681413"/>
                  <a:ext cx="25400" cy="15875"/>
                </a:xfrm>
                <a:custGeom>
                  <a:avLst/>
                  <a:gdLst>
                    <a:gd name="T0" fmla="*/ 6 w 7"/>
                    <a:gd name="T1" fmla="*/ 0 h 4"/>
                    <a:gd name="T2" fmla="*/ 5 w 7"/>
                    <a:gd name="T3" fmla="*/ 0 h 4"/>
                    <a:gd name="T4" fmla="*/ 4 w 7"/>
                    <a:gd name="T5" fmla="*/ 1 h 4"/>
                    <a:gd name="T6" fmla="*/ 3 w 7"/>
                    <a:gd name="T7" fmla="*/ 1 h 4"/>
                    <a:gd name="T8" fmla="*/ 2 w 7"/>
                    <a:gd name="T9" fmla="*/ 1 h 4"/>
                    <a:gd name="T10" fmla="*/ 1 w 7"/>
                    <a:gd name="T11" fmla="*/ 1 h 4"/>
                    <a:gd name="T12" fmla="*/ 2 w 7"/>
                    <a:gd name="T13" fmla="*/ 4 h 4"/>
                    <a:gd name="T14" fmla="*/ 2 w 7"/>
                    <a:gd name="T15" fmla="*/ 4 h 4"/>
                    <a:gd name="T16" fmla="*/ 3 w 7"/>
                    <a:gd name="T17" fmla="*/ 2 h 4"/>
                    <a:gd name="T18" fmla="*/ 4 w 7"/>
                    <a:gd name="T19" fmla="*/ 2 h 4"/>
                    <a:gd name="T20" fmla="*/ 5 w 7"/>
                    <a:gd name="T21" fmla="*/ 2 h 4"/>
                    <a:gd name="T22" fmla="*/ 5 w 7"/>
                    <a:gd name="T23" fmla="*/ 3 h 4"/>
                    <a:gd name="T24" fmla="*/ 7 w 7"/>
                    <a:gd name="T25" fmla="*/ 1 h 4"/>
                    <a:gd name="T26" fmla="*/ 6 w 7"/>
                    <a:gd name="T2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4">
                      <a:moveTo>
                        <a:pt x="6" y="0"/>
                      </a:move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1"/>
                        <a:pt x="1" y="1"/>
                        <a:pt x="1" y="1"/>
                      </a:cubicBezTo>
                      <a:cubicBezTo>
                        <a:pt x="0" y="2"/>
                        <a:pt x="1" y="3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2"/>
                        <a:pt x="4" y="2"/>
                        <a:pt x="4" y="2"/>
                      </a:cubicBezTo>
                      <a:cubicBezTo>
                        <a:pt x="4" y="2"/>
                        <a:pt x="5" y="2"/>
                        <a:pt x="5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6" y="3"/>
                        <a:pt x="7" y="2"/>
                        <a:pt x="7" y="1"/>
                      </a:cubicBezTo>
                      <a:cubicBezTo>
                        <a:pt x="7" y="0"/>
                        <a:pt x="6" y="0"/>
                        <a:pt x="6" y="0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36" name="타원 35"/>
              <p:cNvSpPr/>
              <p:nvPr/>
            </p:nvSpPr>
            <p:spPr>
              <a:xfrm>
                <a:off x="6476997" y="4378707"/>
                <a:ext cx="102241" cy="10224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7" name="타원 36"/>
              <p:cNvSpPr/>
              <p:nvPr/>
            </p:nvSpPr>
            <p:spPr>
              <a:xfrm>
                <a:off x="5869800" y="3133677"/>
                <a:ext cx="368270" cy="368270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0" name="타원 39"/>
              <p:cNvSpPr/>
              <p:nvPr/>
            </p:nvSpPr>
            <p:spPr>
              <a:xfrm>
                <a:off x="6065162" y="3905009"/>
                <a:ext cx="154813" cy="154813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5" name="타원 174"/>
              <p:cNvSpPr/>
              <p:nvPr/>
            </p:nvSpPr>
            <p:spPr>
              <a:xfrm>
                <a:off x="6437456" y="4336586"/>
                <a:ext cx="154813" cy="154813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76" name="타원 175"/>
              <p:cNvSpPr/>
              <p:nvPr/>
            </p:nvSpPr>
            <p:spPr>
              <a:xfrm>
                <a:off x="6041168" y="3284683"/>
                <a:ext cx="82689" cy="82689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5" name="타원 184"/>
              <p:cNvSpPr/>
              <p:nvPr/>
            </p:nvSpPr>
            <p:spPr>
              <a:xfrm>
                <a:off x="3888545" y="4031793"/>
                <a:ext cx="457237" cy="457237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2" name="그룹 1"/>
              <p:cNvGrpSpPr/>
              <p:nvPr/>
            </p:nvGrpSpPr>
            <p:grpSpPr>
              <a:xfrm>
                <a:off x="6490090" y="3302808"/>
                <a:ext cx="243656" cy="243656"/>
                <a:chOff x="6371613" y="3335631"/>
                <a:chExt cx="230154" cy="230154"/>
              </a:xfrm>
            </p:grpSpPr>
            <p:sp>
              <p:nvSpPr>
                <p:cNvPr id="180" name="타원 179"/>
                <p:cNvSpPr/>
                <p:nvPr/>
              </p:nvSpPr>
              <p:spPr>
                <a:xfrm>
                  <a:off x="6371613" y="3335631"/>
                  <a:ext cx="230154" cy="230154"/>
                </a:xfrm>
                <a:prstGeom prst="ellipse">
                  <a:avLst/>
                </a:prstGeom>
                <a:solidFill>
                  <a:srgbClr val="FF3958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177" name="타원 176"/>
                <p:cNvSpPr/>
                <p:nvPr/>
              </p:nvSpPr>
              <p:spPr>
                <a:xfrm>
                  <a:off x="6435678" y="3399696"/>
                  <a:ext cx="102025" cy="102025"/>
                </a:xfrm>
                <a:prstGeom prst="ellipse">
                  <a:avLst/>
                </a:prstGeom>
                <a:solidFill>
                  <a:srgbClr val="FF39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3" name="원호 2"/>
              <p:cNvSpPr/>
              <p:nvPr/>
            </p:nvSpPr>
            <p:spPr>
              <a:xfrm rot="18067241">
                <a:off x="5993232" y="3687133"/>
                <a:ext cx="745618" cy="250441"/>
              </a:xfrm>
              <a:prstGeom prst="arc">
                <a:avLst>
                  <a:gd name="adj1" fmla="val 13090960"/>
                  <a:gd name="adj2" fmla="val 0"/>
                </a:avLst>
              </a:prstGeom>
              <a:ln w="22225">
                <a:gradFill>
                  <a:gsLst>
                    <a:gs pos="75000">
                      <a:srgbClr val="FF3958"/>
                    </a:gs>
                    <a:gs pos="100000">
                      <a:srgbClr val="FF3958">
                        <a:alpha val="0"/>
                      </a:srgbClr>
                    </a:gs>
                  </a:gsLst>
                  <a:lin ang="21594000" scaled="0"/>
                </a:gradFill>
                <a:prstDash val="sysDot"/>
                <a:headEnd type="triangle" w="med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1" name="원호 180"/>
              <p:cNvSpPr/>
              <p:nvPr/>
            </p:nvSpPr>
            <p:spPr>
              <a:xfrm rot="17133925" flipV="1">
                <a:off x="5923951" y="3709065"/>
                <a:ext cx="1080029" cy="498895"/>
              </a:xfrm>
              <a:prstGeom prst="arc">
                <a:avLst>
                  <a:gd name="adj1" fmla="val 12942927"/>
                  <a:gd name="adj2" fmla="val 0"/>
                </a:avLst>
              </a:prstGeom>
              <a:ln w="22225">
                <a:gradFill>
                  <a:gsLst>
                    <a:gs pos="13000">
                      <a:srgbClr val="FF3958"/>
                    </a:gs>
                    <a:gs pos="84000">
                      <a:srgbClr val="FF3958">
                        <a:alpha val="30000"/>
                      </a:srgbClr>
                    </a:gs>
                  </a:gsLst>
                  <a:lin ang="5400000" scaled="1"/>
                </a:gradFill>
                <a:prstDash val="sysDot"/>
                <a:headEnd type="triangle" w="med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84" name="원호 183"/>
              <p:cNvSpPr/>
              <p:nvPr/>
            </p:nvSpPr>
            <p:spPr>
              <a:xfrm rot="8161350" flipH="1">
                <a:off x="4248684" y="2845943"/>
                <a:ext cx="2542170" cy="2494464"/>
              </a:xfrm>
              <a:prstGeom prst="arc">
                <a:avLst>
                  <a:gd name="adj1" fmla="val 9357776"/>
                  <a:gd name="adj2" fmla="val 348782"/>
                </a:avLst>
              </a:prstGeom>
              <a:ln w="22225">
                <a:gradFill>
                  <a:gsLst>
                    <a:gs pos="61000">
                      <a:srgbClr val="FF3958"/>
                    </a:gs>
                    <a:gs pos="100000">
                      <a:srgbClr val="FF3958">
                        <a:alpha val="0"/>
                      </a:srgbClr>
                    </a:gs>
                  </a:gsLst>
                  <a:lin ang="21594000" scaled="0"/>
                </a:gradFill>
                <a:prstDash val="sysDot"/>
                <a:headEnd type="triangle" w="med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9" name="타원 28"/>
              <p:cNvSpPr/>
              <p:nvPr/>
            </p:nvSpPr>
            <p:spPr>
              <a:xfrm>
                <a:off x="4016715" y="4082843"/>
                <a:ext cx="222932" cy="222932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19" name="원호 218"/>
              <p:cNvSpPr/>
              <p:nvPr/>
            </p:nvSpPr>
            <p:spPr>
              <a:xfrm>
                <a:off x="6105111" y="3050495"/>
                <a:ext cx="506808" cy="359658"/>
              </a:xfrm>
              <a:prstGeom prst="arc">
                <a:avLst>
                  <a:gd name="adj1" fmla="val 11582120"/>
                  <a:gd name="adj2" fmla="val 1591874"/>
                </a:avLst>
              </a:prstGeom>
              <a:ln w="22225">
                <a:gradFill>
                  <a:gsLst>
                    <a:gs pos="100000">
                      <a:srgbClr val="FF3958"/>
                    </a:gs>
                    <a:gs pos="0">
                      <a:srgbClr val="FF3958">
                        <a:alpha val="30000"/>
                      </a:srgbClr>
                    </a:gs>
                  </a:gsLst>
                  <a:lin ang="8400000" scaled="0"/>
                </a:gradFill>
                <a:prstDash val="sysDot"/>
                <a:headEnd type="triangle" w="med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160165" y="2620145"/>
            <a:ext cx="2612359" cy="252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We provide on-site workshop </a:t>
            </a:r>
            <a:r>
              <a:rPr lang="en-US" altLang="ko-KR" sz="1400" dirty="0" err="1">
                <a:solidFill>
                  <a:schemeClr val="bg1">
                    <a:lumMod val="9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upto</a:t>
            </a: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 two or three times a year since 2016.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SMIS workshop had been held in following countries; Ghana(2016), Cambodia(2016), Mongolia(2017), Indonesia(2017), Turkey(2018)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ko-KR" sz="1400" dirty="0">
              <a:solidFill>
                <a:schemeClr val="bg1">
                  <a:lumMod val="9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COSCAP-SEA Workshop(2019),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ko-KR" sz="1400" dirty="0">
                <a:solidFill>
                  <a:schemeClr val="bg1">
                    <a:lumMod val="9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anose="020B0604020202020204" pitchFamily="34" charset="0"/>
              </a:rPr>
              <a:t>ICAO Pacific Member States Workshop(2019) </a:t>
            </a:r>
          </a:p>
        </p:txBody>
      </p:sp>
      <p:sp>
        <p:nvSpPr>
          <p:cNvPr id="174" name="Rectangle 3"/>
          <p:cNvSpPr txBox="1">
            <a:spLocks noChangeArrowheads="1"/>
          </p:cNvSpPr>
          <p:nvPr/>
        </p:nvSpPr>
        <p:spPr bwMode="auto">
          <a:xfrm>
            <a:off x="6125669" y="1736725"/>
            <a:ext cx="2892496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>
              <a:buClr>
                <a:prstClr val="white"/>
              </a:buClr>
              <a:defRPr/>
            </a:pPr>
            <a:endParaRPr lang="en-US" altLang="ko-KR" sz="20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145117" y="5488702"/>
            <a:ext cx="2469966" cy="665751"/>
            <a:chOff x="6531011" y="4227444"/>
            <a:chExt cx="2469966" cy="665751"/>
          </a:xfrm>
        </p:grpSpPr>
        <p:grpSp>
          <p:nvGrpSpPr>
            <p:cNvPr id="10" name="그룹 9"/>
            <p:cNvGrpSpPr/>
            <p:nvPr/>
          </p:nvGrpSpPr>
          <p:grpSpPr>
            <a:xfrm>
              <a:off x="6531014" y="4227444"/>
              <a:ext cx="2469963" cy="393185"/>
              <a:chOff x="10517557" y="5046521"/>
              <a:chExt cx="3293282" cy="524247"/>
            </a:xfrm>
          </p:grpSpPr>
          <p:sp>
            <p:nvSpPr>
              <p:cNvPr id="201" name="Rectangle 3"/>
              <p:cNvSpPr txBox="1">
                <a:spLocks noChangeArrowheads="1"/>
              </p:cNvSpPr>
              <p:nvPr/>
            </p:nvSpPr>
            <p:spPr bwMode="auto">
              <a:xfrm>
                <a:off x="10858419" y="5046521"/>
                <a:ext cx="2952420" cy="5242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threePt" dir="t"/>
                </a:scene3d>
                <a:sp3d/>
              </a:bodyPr>
              <a:lstStyle>
                <a:defPPr>
                  <a:defRPr lang="ko-KR"/>
                </a:defPPr>
                <a:lvl1pPr eaLnBrk="0" latinLnBrk="0" hangingPunct="0">
                  <a:lnSpc>
                    <a:spcPct val="90000"/>
                  </a:lnSpc>
                  <a:buClr>
                    <a:prstClr val="white"/>
                  </a:buClr>
                  <a:defRPr kumimoji="1" b="1">
                    <a:solidFill>
                      <a:schemeClr val="bg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kumimoji="1"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defRPr kumimoji="1"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defRPr kumimoji="1"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defRPr kumimoji="1"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charset="-127"/>
                    <a:ea typeface="굴림" charset="-127"/>
                  </a:defRPr>
                </a:lvl9pPr>
              </a:lstStyle>
              <a:p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Member States held SMIS workshops</a:t>
                </a:r>
              </a:p>
            </p:txBody>
          </p:sp>
          <p:grpSp>
            <p:nvGrpSpPr>
              <p:cNvPr id="8" name="그룹 7"/>
              <p:cNvGrpSpPr/>
              <p:nvPr/>
            </p:nvGrpSpPr>
            <p:grpSpPr>
              <a:xfrm>
                <a:off x="10517557" y="5162264"/>
                <a:ext cx="292759" cy="292759"/>
                <a:chOff x="9032789" y="5162264"/>
                <a:chExt cx="292759" cy="292759"/>
              </a:xfrm>
            </p:grpSpPr>
            <p:sp>
              <p:nvSpPr>
                <p:cNvPr id="200" name="타원 199"/>
                <p:cNvSpPr/>
                <p:nvPr/>
              </p:nvSpPr>
              <p:spPr>
                <a:xfrm>
                  <a:off x="9032789" y="5162264"/>
                  <a:ext cx="292759" cy="292759"/>
                </a:xfrm>
                <a:prstGeom prst="ellipse">
                  <a:avLst/>
                </a:pr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02" name="타원 201"/>
                <p:cNvSpPr/>
                <p:nvPr/>
              </p:nvSpPr>
              <p:spPr>
                <a:xfrm>
                  <a:off x="9103427" y="5232903"/>
                  <a:ext cx="151482" cy="151480"/>
                </a:xfrm>
                <a:prstGeom prst="ellipse">
                  <a:avLst/>
                </a:pr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grpSp>
          <p:nvGrpSpPr>
            <p:cNvPr id="22" name="그룹 21"/>
            <p:cNvGrpSpPr/>
            <p:nvPr/>
          </p:nvGrpSpPr>
          <p:grpSpPr>
            <a:xfrm>
              <a:off x="6531011" y="4673626"/>
              <a:ext cx="2050926" cy="219569"/>
              <a:chOff x="8530340" y="4519829"/>
              <a:chExt cx="2734567" cy="292759"/>
            </a:xfrm>
          </p:grpSpPr>
          <p:sp>
            <p:nvSpPr>
              <p:cNvPr id="210" name="Rectangle 3"/>
              <p:cNvSpPr txBox="1">
                <a:spLocks noChangeArrowheads="1"/>
              </p:cNvSpPr>
              <p:nvPr/>
            </p:nvSpPr>
            <p:spPr bwMode="auto">
              <a:xfrm>
                <a:off x="8904252" y="4533353"/>
                <a:ext cx="2360655" cy="265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>
                <a:spAutoFit/>
                <a:scene3d>
                  <a:camera prst="orthographicFront"/>
                  <a:lightRig rig="threePt" dir="t"/>
                </a:scene3d>
                <a:sp3d/>
              </a:bodyPr>
              <a:lstStyle>
                <a:defPPr>
                  <a:defRPr lang="ko-KR"/>
                </a:defPPr>
                <a:lvl1pPr eaLnBrk="0" latinLnBrk="0" hangingPunct="0">
                  <a:lnSpc>
                    <a:spcPct val="90000"/>
                  </a:lnSpc>
                  <a:buClr>
                    <a:prstClr val="white"/>
                  </a:buClr>
                  <a:defRPr kumimoji="1" b="1">
                    <a:solidFill>
                      <a:schemeClr val="bg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kumimoji="1">
                    <a:latin typeface="굴림" charset="-127"/>
                    <a:ea typeface="굴림" charset="-127"/>
                  </a:defRPr>
                </a:lvl2pPr>
                <a:lvl3pPr marL="1143000" indent="-228600" eaLnBrk="0" hangingPunct="0">
                  <a:defRPr kumimoji="1">
                    <a:latin typeface="굴림" charset="-127"/>
                    <a:ea typeface="굴림" charset="-127"/>
                  </a:defRPr>
                </a:lvl3pPr>
                <a:lvl4pPr marL="1600200" indent="-228600" eaLnBrk="0" hangingPunct="0">
                  <a:defRPr kumimoji="1">
                    <a:latin typeface="굴림" charset="-127"/>
                    <a:ea typeface="굴림" charset="-127"/>
                  </a:defRPr>
                </a:lvl4pPr>
                <a:lvl5pPr marL="2057400" indent="-228600" eaLnBrk="0" hangingPunct="0">
                  <a:defRPr kumimoji="1">
                    <a:latin typeface="굴림" charset="-127"/>
                    <a:ea typeface="굴림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charset="-127"/>
                    <a:ea typeface="굴림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charset="-127"/>
                    <a:ea typeface="굴림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charset="-127"/>
                    <a:ea typeface="굴림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latin typeface="굴림" charset="-127"/>
                    <a:ea typeface="굴림" charset="-127"/>
                  </a:defRPr>
                </a:lvl9pPr>
              </a:lstStyle>
              <a:p>
                <a:r>
                  <a:rPr lang="en-US" altLang="ko-KR" sz="14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Republic of Korea</a:t>
                </a:r>
              </a:p>
            </p:txBody>
          </p:sp>
          <p:grpSp>
            <p:nvGrpSpPr>
              <p:cNvPr id="211" name="그룹 210"/>
              <p:cNvGrpSpPr/>
              <p:nvPr/>
            </p:nvGrpSpPr>
            <p:grpSpPr>
              <a:xfrm>
                <a:off x="8530340" y="4519829"/>
                <a:ext cx="292759" cy="292759"/>
                <a:chOff x="8613785" y="5162264"/>
                <a:chExt cx="292759" cy="292759"/>
              </a:xfrm>
              <a:solidFill>
                <a:srgbClr val="FF3958">
                  <a:alpha val="60000"/>
                </a:srgbClr>
              </a:solidFill>
            </p:grpSpPr>
            <p:sp>
              <p:nvSpPr>
                <p:cNvPr id="212" name="타원 211"/>
                <p:cNvSpPr/>
                <p:nvPr/>
              </p:nvSpPr>
              <p:spPr>
                <a:xfrm>
                  <a:off x="8613785" y="5162264"/>
                  <a:ext cx="292759" cy="29275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213" name="타원 212"/>
                <p:cNvSpPr/>
                <p:nvPr/>
              </p:nvSpPr>
              <p:spPr>
                <a:xfrm>
                  <a:off x="8684423" y="5232903"/>
                  <a:ext cx="151482" cy="15148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</p:grpSp>
      <p:sp>
        <p:nvSpPr>
          <p:cNvPr id="178" name="타원 177"/>
          <p:cNvSpPr/>
          <p:nvPr/>
        </p:nvSpPr>
        <p:spPr>
          <a:xfrm>
            <a:off x="4705864" y="4430107"/>
            <a:ext cx="64810" cy="64810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82" name="타원 181"/>
          <p:cNvSpPr/>
          <p:nvPr/>
        </p:nvSpPr>
        <p:spPr>
          <a:xfrm>
            <a:off x="4484393" y="4063008"/>
            <a:ext cx="68494" cy="75343"/>
          </a:xfrm>
          <a:prstGeom prst="ellipse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9" name="타원 178"/>
          <p:cNvSpPr/>
          <p:nvPr/>
        </p:nvSpPr>
        <p:spPr>
          <a:xfrm>
            <a:off x="3406258" y="3578847"/>
            <a:ext cx="91165" cy="91165"/>
          </a:xfrm>
          <a:prstGeom prst="ellipse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83" name="타원 182"/>
          <p:cNvSpPr/>
          <p:nvPr/>
        </p:nvSpPr>
        <p:spPr>
          <a:xfrm>
            <a:off x="3344358" y="3516947"/>
            <a:ext cx="214964" cy="214964"/>
          </a:xfrm>
          <a:prstGeom prst="ellipse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87" name="원호 186"/>
          <p:cNvSpPr/>
          <p:nvPr/>
        </p:nvSpPr>
        <p:spPr>
          <a:xfrm rot="185500">
            <a:off x="3450917" y="3212175"/>
            <a:ext cx="1484791" cy="558233"/>
          </a:xfrm>
          <a:prstGeom prst="arc">
            <a:avLst>
              <a:gd name="adj1" fmla="val 10576237"/>
              <a:gd name="adj2" fmla="val 16459"/>
            </a:avLst>
          </a:prstGeom>
          <a:ln w="22225">
            <a:gradFill>
              <a:gsLst>
                <a:gs pos="100000">
                  <a:srgbClr val="FF3958"/>
                </a:gs>
                <a:gs pos="0">
                  <a:srgbClr val="FF3958">
                    <a:alpha val="30000"/>
                  </a:srgbClr>
                </a:gs>
              </a:gsLst>
              <a:lin ang="8400000" scaled="0"/>
            </a:gradFill>
            <a:prstDash val="sysDot"/>
            <a:headEnd type="triangl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0" name="Rectangle 3"/>
          <p:cNvSpPr txBox="1">
            <a:spLocks noChangeArrowheads="1"/>
          </p:cNvSpPr>
          <p:nvPr/>
        </p:nvSpPr>
        <p:spPr bwMode="auto">
          <a:xfrm>
            <a:off x="508277" y="274451"/>
            <a:ext cx="5168245" cy="2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 IT Development Cooperation</a:t>
            </a:r>
          </a:p>
        </p:txBody>
      </p:sp>
      <p:sp>
        <p:nvSpPr>
          <p:cNvPr id="191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8311872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On-site Workshop</a:t>
            </a:r>
          </a:p>
        </p:txBody>
      </p:sp>
      <p:sp>
        <p:nvSpPr>
          <p:cNvPr id="192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59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다이아몬드 75"/>
          <p:cNvSpPr/>
          <p:nvPr/>
        </p:nvSpPr>
        <p:spPr>
          <a:xfrm>
            <a:off x="5315976" y="4094583"/>
            <a:ext cx="1163012" cy="1163012"/>
          </a:xfrm>
          <a:prstGeom prst="diamond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prstClr val="white"/>
              </a:solidFill>
            </a:endParaRPr>
          </a:p>
        </p:txBody>
      </p:sp>
      <p:pic>
        <p:nvPicPr>
          <p:cNvPr id="56" name="그림 55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6882" r="5198" b="7915"/>
          <a:stretch/>
        </p:blipFill>
        <p:spPr>
          <a:xfrm>
            <a:off x="4017497" y="3002958"/>
            <a:ext cx="7689216" cy="3855042"/>
          </a:xfrm>
          <a:prstGeom prst="triangle">
            <a:avLst>
              <a:gd name="adj" fmla="val 50290"/>
            </a:avLst>
          </a:prstGeom>
        </p:spPr>
      </p:pic>
      <p:sp>
        <p:nvSpPr>
          <p:cNvPr id="22" name="이등변 삼각형 21"/>
          <p:cNvSpPr/>
          <p:nvPr/>
        </p:nvSpPr>
        <p:spPr>
          <a:xfrm flipV="1">
            <a:off x="4074396" y="-93785"/>
            <a:ext cx="7578341" cy="3839226"/>
          </a:xfrm>
          <a:prstGeom prst="triangle">
            <a:avLst/>
          </a:prstGeom>
          <a:pattFill prst="ltUp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42" name="그림 41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16882" r="6155" b="7915"/>
          <a:stretch/>
        </p:blipFill>
        <p:spPr>
          <a:xfrm>
            <a:off x="4221424" y="3202186"/>
            <a:ext cx="7291840" cy="3655814"/>
          </a:xfrm>
          <a:prstGeom prst="triangle">
            <a:avLst/>
          </a:prstGeom>
        </p:spPr>
      </p:pic>
      <p:grpSp>
        <p:nvGrpSpPr>
          <p:cNvPr id="51" name="그룹 50"/>
          <p:cNvGrpSpPr/>
          <p:nvPr/>
        </p:nvGrpSpPr>
        <p:grpSpPr>
          <a:xfrm>
            <a:off x="4883592" y="2141303"/>
            <a:ext cx="2416021" cy="2439243"/>
            <a:chOff x="6324603" y="1103014"/>
            <a:chExt cx="4049043" cy="4049043"/>
          </a:xfrm>
        </p:grpSpPr>
        <p:sp>
          <p:nvSpPr>
            <p:cNvPr id="23" name="다이아몬드 22"/>
            <p:cNvSpPr/>
            <p:nvPr/>
          </p:nvSpPr>
          <p:spPr>
            <a:xfrm>
              <a:off x="6324603" y="1103014"/>
              <a:ext cx="4049043" cy="4049043"/>
            </a:xfrm>
            <a:prstGeom prst="diamon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6881758" y="2440527"/>
              <a:ext cx="2893660" cy="1287459"/>
              <a:chOff x="6894581" y="2440527"/>
              <a:chExt cx="2893660" cy="1287459"/>
            </a:xfrm>
          </p:grpSpPr>
          <p:sp>
            <p:nvSpPr>
              <p:cNvPr id="21" name="speed"/>
              <p:cNvSpPr txBox="1">
                <a:spLocks noChangeArrowheads="1"/>
              </p:cNvSpPr>
              <p:nvPr/>
            </p:nvSpPr>
            <p:spPr bwMode="auto">
              <a:xfrm>
                <a:off x="7291461" y="2440527"/>
                <a:ext cx="2140970" cy="128745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square" lIns="0" tIns="0" rIns="0" bIns="0" anchor="t" anchorCtr="0">
                <a:spAutoFit/>
                <a:sp3d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90000"/>
                  </a:lnSpc>
                  <a:buClr>
                    <a:prstClr val="white"/>
                  </a:buClr>
                  <a:defRPr/>
                </a:pPr>
                <a:r>
                  <a:rPr lang="en-US" altLang="ko-KR" sz="2800" b="1" dirty="0">
                    <a:solidFill>
                      <a:srgbClr val="E139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 </a:t>
                </a:r>
              </a:p>
              <a:p>
                <a:pPr algn="ctr">
                  <a:lnSpc>
                    <a:spcPct val="90000"/>
                  </a:lnSpc>
                  <a:buClr>
                    <a:prstClr val="white"/>
                  </a:buClr>
                  <a:defRPr/>
                </a:pPr>
                <a:r>
                  <a:rPr lang="en-US" altLang="ko-KR" sz="2800" b="1" dirty="0">
                    <a:solidFill>
                      <a:srgbClr val="E1395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Safety</a:t>
                </a:r>
              </a:p>
            </p:txBody>
          </p:sp>
          <p:sp>
            <p:nvSpPr>
              <p:cNvPr id="48" name="이등변 삼각형 47"/>
              <p:cNvSpPr/>
              <p:nvPr/>
            </p:nvSpPr>
            <p:spPr>
              <a:xfrm rot="5400000">
                <a:off x="6882965" y="3054934"/>
                <a:ext cx="168438" cy="14520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/>
              </a:p>
            </p:txBody>
          </p:sp>
          <p:sp>
            <p:nvSpPr>
              <p:cNvPr id="49" name="이등변 삼각형 48"/>
              <p:cNvSpPr/>
              <p:nvPr/>
            </p:nvSpPr>
            <p:spPr>
              <a:xfrm rot="16200000" flipH="1">
                <a:off x="9631420" y="3054932"/>
                <a:ext cx="168438" cy="14520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50"/>
              </a:p>
            </p:txBody>
          </p:sp>
        </p:grpSp>
      </p:grpSp>
      <p:sp>
        <p:nvSpPr>
          <p:cNvPr id="77" name="다이아몬드 76"/>
          <p:cNvSpPr/>
          <p:nvPr/>
        </p:nvSpPr>
        <p:spPr>
          <a:xfrm>
            <a:off x="2598925" y="3103204"/>
            <a:ext cx="936989" cy="936989"/>
          </a:xfrm>
          <a:prstGeom prst="diamond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prstClr val="white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31704" y="1980541"/>
            <a:ext cx="2469843" cy="1693119"/>
            <a:chOff x="431704" y="1773237"/>
            <a:chExt cx="2469843" cy="1693119"/>
          </a:xfrm>
        </p:grpSpPr>
        <p:sp>
          <p:nvSpPr>
            <p:cNvPr id="14" name="speed"/>
            <p:cNvSpPr txBox="1">
              <a:spLocks noChangeArrowheads="1"/>
            </p:cNvSpPr>
            <p:nvPr/>
          </p:nvSpPr>
          <p:spPr bwMode="auto">
            <a:xfrm>
              <a:off x="431704" y="2109803"/>
              <a:ext cx="2447300" cy="533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>
                <a:lnSpc>
                  <a:spcPct val="110000"/>
                </a:lnSpc>
                <a:defRPr kumimoji="1" sz="1400" b="0">
                  <a:solidFill>
                    <a:srgbClr val="8E8E8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r>
                <a:rPr lang="en-US" altLang="ko-K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The SMIS&amp;SOMS Technical Support Team is providing Remote assistance with ‘Chrome Remote Desktop’</a:t>
              </a:r>
            </a:p>
          </p:txBody>
        </p:sp>
        <p:sp>
          <p:nvSpPr>
            <p:cNvPr id="15" name="speed"/>
            <p:cNvSpPr txBox="1">
              <a:spLocks noChangeArrowheads="1"/>
            </p:cNvSpPr>
            <p:nvPr/>
          </p:nvSpPr>
          <p:spPr bwMode="auto">
            <a:xfrm>
              <a:off x="431704" y="2755392"/>
              <a:ext cx="2447300" cy="710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>
                <a:lnSpc>
                  <a:spcPct val="110000"/>
                </a:lnSpc>
                <a:defRPr kumimoji="1" sz="1400" b="0">
                  <a:solidFill>
                    <a:srgbClr val="8E8E8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r>
                <a:rPr lang="en-US" altLang="ko-K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The Created PW from Chrome Remote Desktop is available only once, it will be no longer available after the disconnection of the access.</a:t>
              </a:r>
            </a:p>
          </p:txBody>
        </p:sp>
        <p:sp>
          <p:nvSpPr>
            <p:cNvPr id="16" name="speed"/>
            <p:cNvSpPr txBox="1">
              <a:spLocks noChangeArrowheads="1"/>
            </p:cNvSpPr>
            <p:nvPr/>
          </p:nvSpPr>
          <p:spPr bwMode="auto">
            <a:xfrm>
              <a:off x="431704" y="1773237"/>
              <a:ext cx="2469843" cy="29084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2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Remote Assistance</a:t>
              </a: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632818" y="3663315"/>
            <a:ext cx="1289814" cy="1289814"/>
            <a:chOff x="623888" y="4475096"/>
            <a:chExt cx="1719752" cy="1719752"/>
          </a:xfrm>
        </p:grpSpPr>
        <p:sp>
          <p:nvSpPr>
            <p:cNvPr id="63" name="다이아몬드 62"/>
            <p:cNvSpPr/>
            <p:nvPr/>
          </p:nvSpPr>
          <p:spPr>
            <a:xfrm>
              <a:off x="623888" y="4475096"/>
              <a:ext cx="1719752" cy="1719752"/>
            </a:xfrm>
            <a:prstGeom prst="diamond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4" name="Freeform 5"/>
            <p:cNvSpPr>
              <a:spLocks noEditPoints="1"/>
            </p:cNvSpPr>
            <p:nvPr/>
          </p:nvSpPr>
          <p:spPr bwMode="auto">
            <a:xfrm>
              <a:off x="1078257" y="4921117"/>
              <a:ext cx="811015" cy="812341"/>
            </a:xfrm>
            <a:custGeom>
              <a:avLst/>
              <a:gdLst>
                <a:gd name="T0" fmla="*/ 212 w 256"/>
                <a:gd name="T1" fmla="*/ 120 h 256"/>
                <a:gd name="T2" fmla="*/ 220 w 256"/>
                <a:gd name="T3" fmla="*/ 140 h 256"/>
                <a:gd name="T4" fmla="*/ 184 w 256"/>
                <a:gd name="T5" fmla="*/ 172 h 256"/>
                <a:gd name="T6" fmla="*/ 164 w 256"/>
                <a:gd name="T7" fmla="*/ 178 h 256"/>
                <a:gd name="T8" fmla="*/ 140 w 256"/>
                <a:gd name="T9" fmla="*/ 136 h 256"/>
                <a:gd name="T10" fmla="*/ 132 w 256"/>
                <a:gd name="T11" fmla="*/ 116 h 256"/>
                <a:gd name="T12" fmla="*/ 128 w 256"/>
                <a:gd name="T13" fmla="*/ 68 h 256"/>
                <a:gd name="T14" fmla="*/ 88 w 256"/>
                <a:gd name="T15" fmla="*/ 60 h 256"/>
                <a:gd name="T16" fmla="*/ 68 w 256"/>
                <a:gd name="T17" fmla="*/ 68 h 256"/>
                <a:gd name="T18" fmla="*/ 52 w 256"/>
                <a:gd name="T19" fmla="*/ 76 h 256"/>
                <a:gd name="T20" fmla="*/ 20 w 256"/>
                <a:gd name="T21" fmla="*/ 120 h 256"/>
                <a:gd name="T22" fmla="*/ 40 w 256"/>
                <a:gd name="T23" fmla="*/ 140 h 256"/>
                <a:gd name="T24" fmla="*/ 40 w 256"/>
                <a:gd name="T25" fmla="*/ 116 h 256"/>
                <a:gd name="T26" fmla="*/ 68 w 256"/>
                <a:gd name="T27" fmla="*/ 80 h 256"/>
                <a:gd name="T28" fmla="*/ 92 w 256"/>
                <a:gd name="T29" fmla="*/ 80 h 256"/>
                <a:gd name="T30" fmla="*/ 120 w 256"/>
                <a:gd name="T31" fmla="*/ 116 h 256"/>
                <a:gd name="T32" fmla="*/ 120 w 256"/>
                <a:gd name="T33" fmla="*/ 140 h 256"/>
                <a:gd name="T34" fmla="*/ 164 w 256"/>
                <a:gd name="T35" fmla="*/ 192 h 256"/>
                <a:gd name="T36" fmla="*/ 188 w 256"/>
                <a:gd name="T37" fmla="*/ 192 h 256"/>
                <a:gd name="T38" fmla="*/ 232 w 256"/>
                <a:gd name="T39" fmla="*/ 140 h 256"/>
                <a:gd name="T40" fmla="*/ 232 w 256"/>
                <a:gd name="T41" fmla="*/ 116 h 256"/>
                <a:gd name="T42" fmla="*/ 28 w 256"/>
                <a:gd name="T43" fmla="*/ 124 h 256"/>
                <a:gd name="T44" fmla="*/ 84 w 256"/>
                <a:gd name="T45" fmla="*/ 76 h 256"/>
                <a:gd name="T46" fmla="*/ 84 w 256"/>
                <a:gd name="T47" fmla="*/ 68 h 256"/>
                <a:gd name="T48" fmla="*/ 124 w 256"/>
                <a:gd name="T49" fmla="*/ 132 h 256"/>
                <a:gd name="T50" fmla="*/ 132 w 256"/>
                <a:gd name="T51" fmla="*/ 132 h 256"/>
                <a:gd name="T52" fmla="*/ 172 w 256"/>
                <a:gd name="T53" fmla="*/ 180 h 256"/>
                <a:gd name="T54" fmla="*/ 228 w 256"/>
                <a:gd name="T55" fmla="*/ 132 h 256"/>
                <a:gd name="T56" fmla="*/ 228 w 256"/>
                <a:gd name="T57" fmla="*/ 124 h 256"/>
                <a:gd name="T58" fmla="*/ 61 w 256"/>
                <a:gd name="T59" fmla="*/ 152 h 256"/>
                <a:gd name="T60" fmla="*/ 80 w 256"/>
                <a:gd name="T61" fmla="*/ 221 h 256"/>
                <a:gd name="T62" fmla="*/ 87 w 256"/>
                <a:gd name="T63" fmla="*/ 223 h 256"/>
                <a:gd name="T64" fmla="*/ 96 w 256"/>
                <a:gd name="T65" fmla="*/ 192 h 256"/>
                <a:gd name="T66" fmla="*/ 127 w 256"/>
                <a:gd name="T67" fmla="*/ 183 h 256"/>
                <a:gd name="T68" fmla="*/ 91 w 256"/>
                <a:gd name="T69" fmla="*/ 184 h 256"/>
                <a:gd name="T70" fmla="*/ 67 w 256"/>
                <a:gd name="T71" fmla="*/ 163 h 256"/>
                <a:gd name="T72" fmla="*/ 76 w 256"/>
                <a:gd name="T73" fmla="*/ 124 h 256"/>
                <a:gd name="T74" fmla="*/ 84 w 256"/>
                <a:gd name="T75" fmla="*/ 124 h 256"/>
                <a:gd name="T76" fmla="*/ 92 w 256"/>
                <a:gd name="T77" fmla="*/ 132 h 256"/>
                <a:gd name="T78" fmla="*/ 92 w 256"/>
                <a:gd name="T79" fmla="*/ 124 h 256"/>
                <a:gd name="T80" fmla="*/ 60 w 256"/>
                <a:gd name="T81" fmla="*/ 132 h 256"/>
                <a:gd name="T82" fmla="*/ 180 w 256"/>
                <a:gd name="T83" fmla="*/ 124 h 256"/>
                <a:gd name="T84" fmla="*/ 180 w 256"/>
                <a:gd name="T85" fmla="*/ 132 h 256"/>
                <a:gd name="T86" fmla="*/ 188 w 256"/>
                <a:gd name="T87" fmla="*/ 124 h 256"/>
                <a:gd name="T88" fmla="*/ 196 w 256"/>
                <a:gd name="T89" fmla="*/ 124 h 256"/>
                <a:gd name="T90" fmla="*/ 156 w 256"/>
                <a:gd name="T91" fmla="*/ 132 h 256"/>
                <a:gd name="T92" fmla="*/ 128 w 256"/>
                <a:gd name="T93" fmla="*/ 0 h 256"/>
                <a:gd name="T94" fmla="*/ 256 w 256"/>
                <a:gd name="T95" fmla="*/ 128 h 256"/>
                <a:gd name="T96" fmla="*/ 8 w 256"/>
                <a:gd name="T97" fmla="*/ 128 h 256"/>
                <a:gd name="T98" fmla="*/ 128 w 256"/>
                <a:gd name="T99" fmla="*/ 24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256">
                  <a:moveTo>
                    <a:pt x="232" y="116"/>
                  </a:moveTo>
                  <a:cubicBezTo>
                    <a:pt x="216" y="116"/>
                    <a:pt x="216" y="116"/>
                    <a:pt x="216" y="116"/>
                  </a:cubicBezTo>
                  <a:cubicBezTo>
                    <a:pt x="214" y="116"/>
                    <a:pt x="212" y="118"/>
                    <a:pt x="212" y="120"/>
                  </a:cubicBezTo>
                  <a:cubicBezTo>
                    <a:pt x="212" y="136"/>
                    <a:pt x="212" y="136"/>
                    <a:pt x="212" y="136"/>
                  </a:cubicBezTo>
                  <a:cubicBezTo>
                    <a:pt x="212" y="138"/>
                    <a:pt x="214" y="140"/>
                    <a:pt x="216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18" y="158"/>
                    <a:pt x="206" y="173"/>
                    <a:pt x="188" y="178"/>
                  </a:cubicBezTo>
                  <a:cubicBezTo>
                    <a:pt x="188" y="176"/>
                    <a:pt x="188" y="176"/>
                    <a:pt x="188" y="176"/>
                  </a:cubicBezTo>
                  <a:cubicBezTo>
                    <a:pt x="188" y="174"/>
                    <a:pt x="186" y="172"/>
                    <a:pt x="184" y="172"/>
                  </a:cubicBezTo>
                  <a:cubicBezTo>
                    <a:pt x="168" y="172"/>
                    <a:pt x="168" y="172"/>
                    <a:pt x="168" y="172"/>
                  </a:cubicBezTo>
                  <a:cubicBezTo>
                    <a:pt x="166" y="172"/>
                    <a:pt x="164" y="174"/>
                    <a:pt x="164" y="176"/>
                  </a:cubicBezTo>
                  <a:cubicBezTo>
                    <a:pt x="164" y="178"/>
                    <a:pt x="164" y="178"/>
                    <a:pt x="164" y="178"/>
                  </a:cubicBezTo>
                  <a:cubicBezTo>
                    <a:pt x="146" y="173"/>
                    <a:pt x="134" y="158"/>
                    <a:pt x="132" y="14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8" y="140"/>
                    <a:pt x="140" y="138"/>
                    <a:pt x="140" y="136"/>
                  </a:cubicBezTo>
                  <a:cubicBezTo>
                    <a:pt x="140" y="120"/>
                    <a:pt x="140" y="120"/>
                    <a:pt x="140" y="120"/>
                  </a:cubicBezTo>
                  <a:cubicBezTo>
                    <a:pt x="140" y="118"/>
                    <a:pt x="138" y="116"/>
                    <a:pt x="136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1" y="99"/>
                    <a:pt x="121" y="85"/>
                    <a:pt x="108" y="76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62"/>
                    <a:pt x="90" y="60"/>
                    <a:pt x="88" y="60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0" y="60"/>
                    <a:pt x="68" y="62"/>
                    <a:pt x="68" y="64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39" y="85"/>
                    <a:pt x="29" y="99"/>
                    <a:pt x="28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2" y="116"/>
                    <a:pt x="20" y="118"/>
                    <a:pt x="20" y="120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0" y="138"/>
                    <a:pt x="22" y="140"/>
                    <a:pt x="24" y="140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42" y="140"/>
                    <a:pt x="44" y="138"/>
                    <a:pt x="44" y="136"/>
                  </a:cubicBezTo>
                  <a:cubicBezTo>
                    <a:pt x="44" y="120"/>
                    <a:pt x="44" y="120"/>
                    <a:pt x="44" y="120"/>
                  </a:cubicBezTo>
                  <a:cubicBezTo>
                    <a:pt x="44" y="118"/>
                    <a:pt x="42" y="116"/>
                    <a:pt x="40" y="116"/>
                  </a:cubicBezTo>
                  <a:cubicBezTo>
                    <a:pt x="36" y="116"/>
                    <a:pt x="36" y="116"/>
                    <a:pt x="36" y="116"/>
                  </a:cubicBezTo>
                  <a:cubicBezTo>
                    <a:pt x="38" y="98"/>
                    <a:pt x="50" y="83"/>
                    <a:pt x="68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8" y="82"/>
                    <a:pt x="70" y="84"/>
                    <a:pt x="72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90" y="84"/>
                    <a:pt x="92" y="82"/>
                    <a:pt x="92" y="80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110" y="83"/>
                    <a:pt x="122" y="98"/>
                    <a:pt x="124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18" y="116"/>
                    <a:pt x="116" y="118"/>
                    <a:pt x="116" y="120"/>
                  </a:cubicBezTo>
                  <a:cubicBezTo>
                    <a:pt x="116" y="136"/>
                    <a:pt x="116" y="136"/>
                    <a:pt x="116" y="136"/>
                  </a:cubicBezTo>
                  <a:cubicBezTo>
                    <a:pt x="116" y="138"/>
                    <a:pt x="118" y="140"/>
                    <a:pt x="120" y="140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6" y="163"/>
                    <a:pt x="142" y="181"/>
                    <a:pt x="164" y="187"/>
                  </a:cubicBezTo>
                  <a:cubicBezTo>
                    <a:pt x="164" y="192"/>
                    <a:pt x="164" y="192"/>
                    <a:pt x="164" y="192"/>
                  </a:cubicBezTo>
                  <a:cubicBezTo>
                    <a:pt x="164" y="194"/>
                    <a:pt x="166" y="196"/>
                    <a:pt x="168" y="196"/>
                  </a:cubicBezTo>
                  <a:cubicBezTo>
                    <a:pt x="184" y="196"/>
                    <a:pt x="184" y="196"/>
                    <a:pt x="184" y="196"/>
                  </a:cubicBezTo>
                  <a:cubicBezTo>
                    <a:pt x="186" y="196"/>
                    <a:pt x="188" y="194"/>
                    <a:pt x="188" y="192"/>
                  </a:cubicBezTo>
                  <a:cubicBezTo>
                    <a:pt x="188" y="187"/>
                    <a:pt x="188" y="187"/>
                    <a:pt x="188" y="187"/>
                  </a:cubicBezTo>
                  <a:cubicBezTo>
                    <a:pt x="210" y="181"/>
                    <a:pt x="226" y="163"/>
                    <a:pt x="228" y="140"/>
                  </a:cubicBezTo>
                  <a:cubicBezTo>
                    <a:pt x="232" y="140"/>
                    <a:pt x="232" y="140"/>
                    <a:pt x="232" y="140"/>
                  </a:cubicBezTo>
                  <a:cubicBezTo>
                    <a:pt x="234" y="140"/>
                    <a:pt x="236" y="138"/>
                    <a:pt x="236" y="136"/>
                  </a:cubicBezTo>
                  <a:cubicBezTo>
                    <a:pt x="236" y="120"/>
                    <a:pt x="236" y="120"/>
                    <a:pt x="236" y="120"/>
                  </a:cubicBezTo>
                  <a:cubicBezTo>
                    <a:pt x="236" y="118"/>
                    <a:pt x="234" y="116"/>
                    <a:pt x="232" y="116"/>
                  </a:cubicBezTo>
                  <a:close/>
                  <a:moveTo>
                    <a:pt x="36" y="132"/>
                  </a:moveTo>
                  <a:cubicBezTo>
                    <a:pt x="28" y="132"/>
                    <a:pt x="28" y="132"/>
                    <a:pt x="28" y="132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36" y="124"/>
                    <a:pt x="36" y="124"/>
                    <a:pt x="36" y="124"/>
                  </a:cubicBezTo>
                  <a:lnTo>
                    <a:pt x="36" y="132"/>
                  </a:lnTo>
                  <a:close/>
                  <a:moveTo>
                    <a:pt x="84" y="76"/>
                  </a:moveTo>
                  <a:cubicBezTo>
                    <a:pt x="76" y="76"/>
                    <a:pt x="76" y="76"/>
                    <a:pt x="76" y="76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84" y="68"/>
                    <a:pt x="84" y="68"/>
                    <a:pt x="84" y="68"/>
                  </a:cubicBezTo>
                  <a:lnTo>
                    <a:pt x="84" y="76"/>
                  </a:lnTo>
                  <a:close/>
                  <a:moveTo>
                    <a:pt x="132" y="132"/>
                  </a:moveTo>
                  <a:cubicBezTo>
                    <a:pt x="124" y="132"/>
                    <a:pt x="124" y="132"/>
                    <a:pt x="124" y="132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132" y="124"/>
                    <a:pt x="132" y="124"/>
                    <a:pt x="132" y="124"/>
                  </a:cubicBezTo>
                  <a:lnTo>
                    <a:pt x="132" y="132"/>
                  </a:lnTo>
                  <a:close/>
                  <a:moveTo>
                    <a:pt x="180" y="188"/>
                  </a:moveTo>
                  <a:cubicBezTo>
                    <a:pt x="172" y="188"/>
                    <a:pt x="172" y="188"/>
                    <a:pt x="172" y="188"/>
                  </a:cubicBezTo>
                  <a:cubicBezTo>
                    <a:pt x="172" y="180"/>
                    <a:pt x="172" y="180"/>
                    <a:pt x="172" y="180"/>
                  </a:cubicBezTo>
                  <a:cubicBezTo>
                    <a:pt x="180" y="180"/>
                    <a:pt x="180" y="180"/>
                    <a:pt x="180" y="180"/>
                  </a:cubicBezTo>
                  <a:lnTo>
                    <a:pt x="180" y="188"/>
                  </a:lnTo>
                  <a:close/>
                  <a:moveTo>
                    <a:pt x="228" y="132"/>
                  </a:moveTo>
                  <a:cubicBezTo>
                    <a:pt x="220" y="132"/>
                    <a:pt x="220" y="132"/>
                    <a:pt x="220" y="132"/>
                  </a:cubicBezTo>
                  <a:cubicBezTo>
                    <a:pt x="220" y="124"/>
                    <a:pt x="220" y="124"/>
                    <a:pt x="220" y="124"/>
                  </a:cubicBezTo>
                  <a:cubicBezTo>
                    <a:pt x="228" y="124"/>
                    <a:pt x="228" y="124"/>
                    <a:pt x="228" y="124"/>
                  </a:cubicBezTo>
                  <a:lnTo>
                    <a:pt x="228" y="132"/>
                  </a:lnTo>
                  <a:close/>
                  <a:moveTo>
                    <a:pt x="125" y="176"/>
                  </a:moveTo>
                  <a:cubicBezTo>
                    <a:pt x="61" y="152"/>
                    <a:pt x="61" y="152"/>
                    <a:pt x="61" y="152"/>
                  </a:cubicBezTo>
                  <a:cubicBezTo>
                    <a:pt x="60" y="152"/>
                    <a:pt x="58" y="152"/>
                    <a:pt x="57" y="153"/>
                  </a:cubicBezTo>
                  <a:cubicBezTo>
                    <a:pt x="56" y="154"/>
                    <a:pt x="56" y="156"/>
                    <a:pt x="56" y="157"/>
                  </a:cubicBezTo>
                  <a:cubicBezTo>
                    <a:pt x="80" y="221"/>
                    <a:pt x="80" y="221"/>
                    <a:pt x="80" y="221"/>
                  </a:cubicBezTo>
                  <a:cubicBezTo>
                    <a:pt x="81" y="223"/>
                    <a:pt x="82" y="224"/>
                    <a:pt x="83" y="224"/>
                  </a:cubicBezTo>
                  <a:cubicBezTo>
                    <a:pt x="83" y="224"/>
                    <a:pt x="84" y="224"/>
                    <a:pt x="84" y="224"/>
                  </a:cubicBezTo>
                  <a:cubicBezTo>
                    <a:pt x="85" y="224"/>
                    <a:pt x="86" y="224"/>
                    <a:pt x="87" y="223"/>
                  </a:cubicBezTo>
                  <a:cubicBezTo>
                    <a:pt x="91" y="219"/>
                    <a:pt x="91" y="219"/>
                    <a:pt x="91" y="219"/>
                  </a:cubicBezTo>
                  <a:cubicBezTo>
                    <a:pt x="91" y="218"/>
                    <a:pt x="92" y="217"/>
                    <a:pt x="92" y="217"/>
                  </a:cubicBezTo>
                  <a:cubicBezTo>
                    <a:pt x="96" y="192"/>
                    <a:pt x="96" y="192"/>
                    <a:pt x="96" y="192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1" y="188"/>
                    <a:pt x="122" y="187"/>
                    <a:pt x="123" y="187"/>
                  </a:cubicBezTo>
                  <a:cubicBezTo>
                    <a:pt x="127" y="183"/>
                    <a:pt x="127" y="183"/>
                    <a:pt x="127" y="183"/>
                  </a:cubicBezTo>
                  <a:cubicBezTo>
                    <a:pt x="128" y="182"/>
                    <a:pt x="128" y="180"/>
                    <a:pt x="128" y="179"/>
                  </a:cubicBezTo>
                  <a:cubicBezTo>
                    <a:pt x="128" y="178"/>
                    <a:pt x="127" y="177"/>
                    <a:pt x="125" y="176"/>
                  </a:cubicBezTo>
                  <a:close/>
                  <a:moveTo>
                    <a:pt x="91" y="184"/>
                  </a:moveTo>
                  <a:cubicBezTo>
                    <a:pt x="90" y="184"/>
                    <a:pt x="88" y="186"/>
                    <a:pt x="88" y="187"/>
                  </a:cubicBezTo>
                  <a:cubicBezTo>
                    <a:pt x="85" y="211"/>
                    <a:pt x="85" y="211"/>
                    <a:pt x="85" y="211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115" y="181"/>
                    <a:pt x="115" y="181"/>
                    <a:pt x="115" y="181"/>
                  </a:cubicBezTo>
                  <a:lnTo>
                    <a:pt x="91" y="184"/>
                  </a:lnTo>
                  <a:close/>
                  <a:moveTo>
                    <a:pt x="76" y="124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84" y="124"/>
                    <a:pt x="84" y="124"/>
                    <a:pt x="84" y="124"/>
                  </a:cubicBezTo>
                  <a:lnTo>
                    <a:pt x="76" y="124"/>
                  </a:lnTo>
                  <a:close/>
                  <a:moveTo>
                    <a:pt x="92" y="124"/>
                  </a:moveTo>
                  <a:cubicBezTo>
                    <a:pt x="92" y="132"/>
                    <a:pt x="92" y="132"/>
                    <a:pt x="92" y="132"/>
                  </a:cubicBezTo>
                  <a:cubicBezTo>
                    <a:pt x="100" y="132"/>
                    <a:pt x="100" y="132"/>
                    <a:pt x="100" y="132"/>
                  </a:cubicBezTo>
                  <a:cubicBezTo>
                    <a:pt x="100" y="124"/>
                    <a:pt x="100" y="124"/>
                    <a:pt x="100" y="124"/>
                  </a:cubicBezTo>
                  <a:lnTo>
                    <a:pt x="92" y="124"/>
                  </a:lnTo>
                  <a:close/>
                  <a:moveTo>
                    <a:pt x="68" y="124"/>
                  </a:moveTo>
                  <a:cubicBezTo>
                    <a:pt x="60" y="124"/>
                    <a:pt x="60" y="124"/>
                    <a:pt x="60" y="124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68" y="132"/>
                    <a:pt x="68" y="132"/>
                    <a:pt x="68" y="132"/>
                  </a:cubicBezTo>
                  <a:lnTo>
                    <a:pt x="68" y="124"/>
                  </a:lnTo>
                  <a:close/>
                  <a:moveTo>
                    <a:pt x="180" y="124"/>
                  </a:moveTo>
                  <a:cubicBezTo>
                    <a:pt x="172" y="124"/>
                    <a:pt x="172" y="124"/>
                    <a:pt x="172" y="124"/>
                  </a:cubicBezTo>
                  <a:cubicBezTo>
                    <a:pt x="172" y="132"/>
                    <a:pt x="172" y="132"/>
                    <a:pt x="172" y="132"/>
                  </a:cubicBezTo>
                  <a:cubicBezTo>
                    <a:pt x="180" y="132"/>
                    <a:pt x="180" y="132"/>
                    <a:pt x="180" y="132"/>
                  </a:cubicBezTo>
                  <a:lnTo>
                    <a:pt x="180" y="124"/>
                  </a:lnTo>
                  <a:close/>
                  <a:moveTo>
                    <a:pt x="196" y="124"/>
                  </a:moveTo>
                  <a:cubicBezTo>
                    <a:pt x="188" y="124"/>
                    <a:pt x="188" y="124"/>
                    <a:pt x="188" y="124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96" y="132"/>
                    <a:pt x="196" y="132"/>
                    <a:pt x="196" y="132"/>
                  </a:cubicBezTo>
                  <a:lnTo>
                    <a:pt x="196" y="124"/>
                  </a:lnTo>
                  <a:close/>
                  <a:moveTo>
                    <a:pt x="164" y="124"/>
                  </a:moveTo>
                  <a:cubicBezTo>
                    <a:pt x="156" y="124"/>
                    <a:pt x="156" y="124"/>
                    <a:pt x="156" y="124"/>
                  </a:cubicBezTo>
                  <a:cubicBezTo>
                    <a:pt x="156" y="132"/>
                    <a:pt x="156" y="132"/>
                    <a:pt x="156" y="132"/>
                  </a:cubicBezTo>
                  <a:cubicBezTo>
                    <a:pt x="164" y="132"/>
                    <a:pt x="164" y="132"/>
                    <a:pt x="164" y="132"/>
                  </a:cubicBezTo>
                  <a:lnTo>
                    <a:pt x="164" y="124"/>
                  </a:lnTo>
                  <a:close/>
                  <a:moveTo>
                    <a:pt x="128" y="0"/>
                  </a:moveTo>
                  <a:cubicBezTo>
                    <a:pt x="57" y="0"/>
                    <a:pt x="0" y="57"/>
                    <a:pt x="0" y="128"/>
                  </a:cubicBezTo>
                  <a:cubicBezTo>
                    <a:pt x="0" y="199"/>
                    <a:pt x="57" y="256"/>
                    <a:pt x="128" y="256"/>
                  </a:cubicBezTo>
                  <a:cubicBezTo>
                    <a:pt x="199" y="256"/>
                    <a:pt x="256" y="199"/>
                    <a:pt x="256" y="128"/>
                  </a:cubicBezTo>
                  <a:cubicBezTo>
                    <a:pt x="256" y="57"/>
                    <a:pt x="199" y="0"/>
                    <a:pt x="128" y="0"/>
                  </a:cubicBezTo>
                  <a:close/>
                  <a:moveTo>
                    <a:pt x="128" y="248"/>
                  </a:moveTo>
                  <a:cubicBezTo>
                    <a:pt x="62" y="248"/>
                    <a:pt x="8" y="194"/>
                    <a:pt x="8" y="128"/>
                  </a:cubicBezTo>
                  <a:cubicBezTo>
                    <a:pt x="8" y="62"/>
                    <a:pt x="62" y="8"/>
                    <a:pt x="128" y="8"/>
                  </a:cubicBezTo>
                  <a:cubicBezTo>
                    <a:pt x="194" y="8"/>
                    <a:pt x="248" y="62"/>
                    <a:pt x="248" y="128"/>
                  </a:cubicBezTo>
                  <a:cubicBezTo>
                    <a:pt x="248" y="194"/>
                    <a:pt x="194" y="248"/>
                    <a:pt x="128" y="24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/>
            </a:p>
          </p:txBody>
        </p:sp>
      </p:grpSp>
      <p:grpSp>
        <p:nvGrpSpPr>
          <p:cNvPr id="65" name="그룹 64"/>
          <p:cNvGrpSpPr/>
          <p:nvPr/>
        </p:nvGrpSpPr>
        <p:grpSpPr>
          <a:xfrm>
            <a:off x="3046107" y="2926791"/>
            <a:ext cx="1289814" cy="1289814"/>
            <a:chOff x="3775775" y="2138679"/>
            <a:chExt cx="1962874" cy="1962874"/>
          </a:xfrm>
        </p:grpSpPr>
        <p:sp>
          <p:nvSpPr>
            <p:cNvPr id="66" name="다이아몬드 65"/>
            <p:cNvSpPr/>
            <p:nvPr/>
          </p:nvSpPr>
          <p:spPr>
            <a:xfrm>
              <a:off x="3775775" y="2138679"/>
              <a:ext cx="1962874" cy="1962874"/>
            </a:xfrm>
            <a:prstGeom prst="diamond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350"/>
            </a:p>
          </p:txBody>
        </p:sp>
        <p:sp>
          <p:nvSpPr>
            <p:cNvPr id="67" name="Freeform 9"/>
            <p:cNvSpPr>
              <a:spLocks noEditPoints="1"/>
            </p:cNvSpPr>
            <p:nvPr/>
          </p:nvSpPr>
          <p:spPr bwMode="auto">
            <a:xfrm>
              <a:off x="4284493" y="2646947"/>
              <a:ext cx="945438" cy="946338"/>
            </a:xfrm>
            <a:custGeom>
              <a:avLst/>
              <a:gdLst>
                <a:gd name="T0" fmla="*/ 371 w 720"/>
                <a:gd name="T1" fmla="*/ 641 h 720"/>
                <a:gd name="T2" fmla="*/ 349 w 720"/>
                <a:gd name="T3" fmla="*/ 619 h 720"/>
                <a:gd name="T4" fmla="*/ 349 w 720"/>
                <a:gd name="T5" fmla="*/ 596 h 720"/>
                <a:gd name="T6" fmla="*/ 512 w 720"/>
                <a:gd name="T7" fmla="*/ 530 h 720"/>
                <a:gd name="T8" fmla="*/ 439 w 720"/>
                <a:gd name="T9" fmla="*/ 430 h 720"/>
                <a:gd name="T10" fmla="*/ 495 w 720"/>
                <a:gd name="T11" fmla="*/ 158 h 720"/>
                <a:gd name="T12" fmla="*/ 271 w 720"/>
                <a:gd name="T13" fmla="*/ 135 h 720"/>
                <a:gd name="T14" fmla="*/ 225 w 720"/>
                <a:gd name="T15" fmla="*/ 308 h 720"/>
                <a:gd name="T16" fmla="*/ 281 w 720"/>
                <a:gd name="T17" fmla="*/ 486 h 720"/>
                <a:gd name="T18" fmla="*/ 176 w 720"/>
                <a:gd name="T19" fmla="*/ 541 h 720"/>
                <a:gd name="T20" fmla="*/ 105 w 720"/>
                <a:gd name="T21" fmla="*/ 615 h 720"/>
                <a:gd name="T22" fmla="*/ 619 w 720"/>
                <a:gd name="T23" fmla="*/ 612 h 720"/>
                <a:gd name="T24" fmla="*/ 447 w 720"/>
                <a:gd name="T25" fmla="*/ 507 h 720"/>
                <a:gd name="T26" fmla="*/ 371 w 720"/>
                <a:gd name="T27" fmla="*/ 535 h 720"/>
                <a:gd name="T28" fmla="*/ 360 w 720"/>
                <a:gd name="T29" fmla="*/ 506 h 720"/>
                <a:gd name="T30" fmla="*/ 360 w 720"/>
                <a:gd name="T31" fmla="*/ 461 h 720"/>
                <a:gd name="T32" fmla="*/ 360 w 720"/>
                <a:gd name="T33" fmla="*/ 506 h 720"/>
                <a:gd name="T34" fmla="*/ 292 w 720"/>
                <a:gd name="T35" fmla="*/ 158 h 720"/>
                <a:gd name="T36" fmla="*/ 439 w 720"/>
                <a:gd name="T37" fmla="*/ 124 h 720"/>
                <a:gd name="T38" fmla="*/ 461 w 720"/>
                <a:gd name="T39" fmla="*/ 248 h 720"/>
                <a:gd name="T40" fmla="*/ 439 w 720"/>
                <a:gd name="T41" fmla="*/ 162 h 720"/>
                <a:gd name="T42" fmla="*/ 259 w 720"/>
                <a:gd name="T43" fmla="*/ 225 h 720"/>
                <a:gd name="T44" fmla="*/ 247 w 720"/>
                <a:gd name="T45" fmla="*/ 180 h 720"/>
                <a:gd name="T46" fmla="*/ 247 w 720"/>
                <a:gd name="T47" fmla="*/ 299 h 720"/>
                <a:gd name="T48" fmla="*/ 281 w 720"/>
                <a:gd name="T49" fmla="*/ 225 h 720"/>
                <a:gd name="T50" fmla="*/ 416 w 720"/>
                <a:gd name="T51" fmla="*/ 198 h 720"/>
                <a:gd name="T52" fmla="*/ 439 w 720"/>
                <a:gd name="T53" fmla="*/ 225 h 720"/>
                <a:gd name="T54" fmla="*/ 472 w 720"/>
                <a:gd name="T55" fmla="*/ 299 h 720"/>
                <a:gd name="T56" fmla="*/ 360 w 720"/>
                <a:gd name="T57" fmla="*/ 439 h 720"/>
                <a:gd name="T58" fmla="*/ 349 w 720"/>
                <a:gd name="T59" fmla="*/ 526 h 720"/>
                <a:gd name="T60" fmla="*/ 235 w 720"/>
                <a:gd name="T61" fmla="*/ 537 h 720"/>
                <a:gd name="T62" fmla="*/ 125 w 720"/>
                <a:gd name="T63" fmla="*/ 604 h 720"/>
                <a:gd name="T64" fmla="*/ 317 w 720"/>
                <a:gd name="T65" fmla="*/ 598 h 720"/>
                <a:gd name="T66" fmla="*/ 507 w 720"/>
                <a:gd name="T67" fmla="*/ 552 h 720"/>
                <a:gd name="T68" fmla="*/ 360 w 720"/>
                <a:gd name="T69" fmla="*/ 698 h 720"/>
                <a:gd name="T70" fmla="*/ 360 w 720"/>
                <a:gd name="T71" fmla="*/ 0 h 720"/>
                <a:gd name="T72" fmla="*/ 13 w 720"/>
                <a:gd name="T73" fmla="*/ 529 h 720"/>
                <a:gd name="T74" fmla="*/ 68 w 720"/>
                <a:gd name="T75" fmla="*/ 563 h 720"/>
                <a:gd name="T76" fmla="*/ 68 w 720"/>
                <a:gd name="T77" fmla="*/ 493 h 720"/>
                <a:gd name="T78" fmla="*/ 360 w 720"/>
                <a:gd name="T79" fmla="*/ 23 h 720"/>
                <a:gd name="T80" fmla="*/ 652 w 720"/>
                <a:gd name="T81" fmla="*/ 493 h 720"/>
                <a:gd name="T82" fmla="*/ 652 w 720"/>
                <a:gd name="T83" fmla="*/ 563 h 720"/>
                <a:gd name="T84" fmla="*/ 707 w 720"/>
                <a:gd name="T85" fmla="*/ 529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0" h="720">
                  <a:moveTo>
                    <a:pt x="349" y="664"/>
                  </a:moveTo>
                  <a:cubicBezTo>
                    <a:pt x="371" y="664"/>
                    <a:pt x="371" y="664"/>
                    <a:pt x="371" y="664"/>
                  </a:cubicBezTo>
                  <a:cubicBezTo>
                    <a:pt x="371" y="641"/>
                    <a:pt x="371" y="641"/>
                    <a:pt x="371" y="641"/>
                  </a:cubicBezTo>
                  <a:cubicBezTo>
                    <a:pt x="349" y="641"/>
                    <a:pt x="349" y="641"/>
                    <a:pt x="349" y="641"/>
                  </a:cubicBezTo>
                  <a:lnTo>
                    <a:pt x="349" y="664"/>
                  </a:lnTo>
                  <a:close/>
                  <a:moveTo>
                    <a:pt x="349" y="619"/>
                  </a:moveTo>
                  <a:cubicBezTo>
                    <a:pt x="371" y="619"/>
                    <a:pt x="371" y="619"/>
                    <a:pt x="371" y="619"/>
                  </a:cubicBezTo>
                  <a:cubicBezTo>
                    <a:pt x="371" y="596"/>
                    <a:pt x="371" y="596"/>
                    <a:pt x="371" y="596"/>
                  </a:cubicBezTo>
                  <a:cubicBezTo>
                    <a:pt x="349" y="596"/>
                    <a:pt x="349" y="596"/>
                    <a:pt x="349" y="596"/>
                  </a:cubicBezTo>
                  <a:lnTo>
                    <a:pt x="349" y="619"/>
                  </a:lnTo>
                  <a:close/>
                  <a:moveTo>
                    <a:pt x="544" y="541"/>
                  </a:moveTo>
                  <a:cubicBezTo>
                    <a:pt x="512" y="530"/>
                    <a:pt x="512" y="530"/>
                    <a:pt x="512" y="530"/>
                  </a:cubicBezTo>
                  <a:cubicBezTo>
                    <a:pt x="453" y="483"/>
                    <a:pt x="453" y="483"/>
                    <a:pt x="453" y="483"/>
                  </a:cubicBezTo>
                  <a:cubicBezTo>
                    <a:pt x="439" y="486"/>
                    <a:pt x="439" y="486"/>
                    <a:pt x="439" y="486"/>
                  </a:cubicBezTo>
                  <a:cubicBezTo>
                    <a:pt x="439" y="430"/>
                    <a:pt x="439" y="430"/>
                    <a:pt x="439" y="430"/>
                  </a:cubicBezTo>
                  <a:cubicBezTo>
                    <a:pt x="469" y="400"/>
                    <a:pt x="483" y="355"/>
                    <a:pt x="484" y="320"/>
                  </a:cubicBezTo>
                  <a:cubicBezTo>
                    <a:pt x="495" y="308"/>
                    <a:pt x="495" y="308"/>
                    <a:pt x="495" y="308"/>
                  </a:cubicBezTo>
                  <a:cubicBezTo>
                    <a:pt x="495" y="158"/>
                    <a:pt x="495" y="158"/>
                    <a:pt x="495" y="158"/>
                  </a:cubicBezTo>
                  <a:cubicBezTo>
                    <a:pt x="495" y="126"/>
                    <a:pt x="470" y="101"/>
                    <a:pt x="439" y="101"/>
                  </a:cubicBezTo>
                  <a:cubicBezTo>
                    <a:pt x="315" y="101"/>
                    <a:pt x="315" y="101"/>
                    <a:pt x="315" y="101"/>
                  </a:cubicBezTo>
                  <a:cubicBezTo>
                    <a:pt x="294" y="101"/>
                    <a:pt x="276" y="116"/>
                    <a:pt x="271" y="135"/>
                  </a:cubicBezTo>
                  <a:cubicBezTo>
                    <a:pt x="270" y="135"/>
                    <a:pt x="270" y="135"/>
                    <a:pt x="270" y="135"/>
                  </a:cubicBezTo>
                  <a:cubicBezTo>
                    <a:pt x="245" y="135"/>
                    <a:pt x="225" y="155"/>
                    <a:pt x="225" y="180"/>
                  </a:cubicBezTo>
                  <a:cubicBezTo>
                    <a:pt x="225" y="308"/>
                    <a:pt x="225" y="308"/>
                    <a:pt x="225" y="308"/>
                  </a:cubicBezTo>
                  <a:cubicBezTo>
                    <a:pt x="236" y="320"/>
                    <a:pt x="236" y="320"/>
                    <a:pt x="236" y="320"/>
                  </a:cubicBezTo>
                  <a:cubicBezTo>
                    <a:pt x="237" y="355"/>
                    <a:pt x="251" y="400"/>
                    <a:pt x="281" y="430"/>
                  </a:cubicBezTo>
                  <a:cubicBezTo>
                    <a:pt x="281" y="486"/>
                    <a:pt x="281" y="486"/>
                    <a:pt x="281" y="486"/>
                  </a:cubicBezTo>
                  <a:cubicBezTo>
                    <a:pt x="267" y="483"/>
                    <a:pt x="267" y="483"/>
                    <a:pt x="267" y="483"/>
                  </a:cubicBezTo>
                  <a:cubicBezTo>
                    <a:pt x="208" y="530"/>
                    <a:pt x="208" y="530"/>
                    <a:pt x="208" y="530"/>
                  </a:cubicBezTo>
                  <a:cubicBezTo>
                    <a:pt x="176" y="541"/>
                    <a:pt x="176" y="541"/>
                    <a:pt x="176" y="541"/>
                  </a:cubicBezTo>
                  <a:cubicBezTo>
                    <a:pt x="103" y="565"/>
                    <a:pt x="101" y="603"/>
                    <a:pt x="101" y="608"/>
                  </a:cubicBezTo>
                  <a:cubicBezTo>
                    <a:pt x="101" y="612"/>
                    <a:pt x="101" y="612"/>
                    <a:pt x="101" y="612"/>
                  </a:cubicBezTo>
                  <a:cubicBezTo>
                    <a:pt x="105" y="615"/>
                    <a:pt x="105" y="615"/>
                    <a:pt x="105" y="615"/>
                  </a:cubicBezTo>
                  <a:cubicBezTo>
                    <a:pt x="172" y="683"/>
                    <a:pt x="263" y="720"/>
                    <a:pt x="360" y="720"/>
                  </a:cubicBezTo>
                  <a:cubicBezTo>
                    <a:pt x="458" y="720"/>
                    <a:pt x="549" y="683"/>
                    <a:pt x="615" y="615"/>
                  </a:cubicBezTo>
                  <a:cubicBezTo>
                    <a:pt x="619" y="612"/>
                    <a:pt x="619" y="612"/>
                    <a:pt x="619" y="612"/>
                  </a:cubicBezTo>
                  <a:cubicBezTo>
                    <a:pt x="619" y="608"/>
                    <a:pt x="619" y="608"/>
                    <a:pt x="619" y="608"/>
                  </a:cubicBezTo>
                  <a:cubicBezTo>
                    <a:pt x="619" y="603"/>
                    <a:pt x="617" y="565"/>
                    <a:pt x="544" y="541"/>
                  </a:cubicBezTo>
                  <a:close/>
                  <a:moveTo>
                    <a:pt x="447" y="507"/>
                  </a:moveTo>
                  <a:cubicBezTo>
                    <a:pt x="485" y="537"/>
                    <a:pt x="485" y="537"/>
                    <a:pt x="485" y="537"/>
                  </a:cubicBezTo>
                  <a:cubicBezTo>
                    <a:pt x="407" y="572"/>
                    <a:pt x="407" y="572"/>
                    <a:pt x="407" y="572"/>
                  </a:cubicBezTo>
                  <a:cubicBezTo>
                    <a:pt x="371" y="535"/>
                    <a:pt x="371" y="535"/>
                    <a:pt x="371" y="535"/>
                  </a:cubicBezTo>
                  <a:cubicBezTo>
                    <a:pt x="371" y="526"/>
                    <a:pt x="371" y="526"/>
                    <a:pt x="371" y="526"/>
                  </a:cubicBezTo>
                  <a:lnTo>
                    <a:pt x="447" y="507"/>
                  </a:lnTo>
                  <a:close/>
                  <a:moveTo>
                    <a:pt x="360" y="506"/>
                  </a:moveTo>
                  <a:cubicBezTo>
                    <a:pt x="304" y="492"/>
                    <a:pt x="304" y="492"/>
                    <a:pt x="304" y="492"/>
                  </a:cubicBezTo>
                  <a:cubicBezTo>
                    <a:pt x="304" y="447"/>
                    <a:pt x="304" y="447"/>
                    <a:pt x="304" y="447"/>
                  </a:cubicBezTo>
                  <a:cubicBezTo>
                    <a:pt x="319" y="456"/>
                    <a:pt x="338" y="461"/>
                    <a:pt x="360" y="461"/>
                  </a:cubicBezTo>
                  <a:cubicBezTo>
                    <a:pt x="382" y="461"/>
                    <a:pt x="401" y="456"/>
                    <a:pt x="416" y="447"/>
                  </a:cubicBezTo>
                  <a:cubicBezTo>
                    <a:pt x="416" y="492"/>
                    <a:pt x="416" y="492"/>
                    <a:pt x="416" y="492"/>
                  </a:cubicBezTo>
                  <a:lnTo>
                    <a:pt x="360" y="506"/>
                  </a:lnTo>
                  <a:close/>
                  <a:moveTo>
                    <a:pt x="247" y="180"/>
                  </a:moveTo>
                  <a:cubicBezTo>
                    <a:pt x="247" y="168"/>
                    <a:pt x="258" y="158"/>
                    <a:pt x="270" y="158"/>
                  </a:cubicBezTo>
                  <a:cubicBezTo>
                    <a:pt x="292" y="158"/>
                    <a:pt x="292" y="158"/>
                    <a:pt x="292" y="158"/>
                  </a:cubicBezTo>
                  <a:cubicBezTo>
                    <a:pt x="292" y="146"/>
                    <a:pt x="292" y="146"/>
                    <a:pt x="292" y="146"/>
                  </a:cubicBezTo>
                  <a:cubicBezTo>
                    <a:pt x="292" y="134"/>
                    <a:pt x="303" y="124"/>
                    <a:pt x="315" y="124"/>
                  </a:cubicBezTo>
                  <a:cubicBezTo>
                    <a:pt x="439" y="124"/>
                    <a:pt x="439" y="124"/>
                    <a:pt x="439" y="124"/>
                  </a:cubicBezTo>
                  <a:cubicBezTo>
                    <a:pt x="457" y="124"/>
                    <a:pt x="472" y="139"/>
                    <a:pt x="472" y="158"/>
                  </a:cubicBezTo>
                  <a:cubicBezTo>
                    <a:pt x="472" y="259"/>
                    <a:pt x="472" y="259"/>
                    <a:pt x="472" y="259"/>
                  </a:cubicBezTo>
                  <a:cubicBezTo>
                    <a:pt x="466" y="259"/>
                    <a:pt x="461" y="254"/>
                    <a:pt x="461" y="248"/>
                  </a:cubicBezTo>
                  <a:cubicBezTo>
                    <a:pt x="461" y="225"/>
                    <a:pt x="461" y="225"/>
                    <a:pt x="461" y="225"/>
                  </a:cubicBezTo>
                  <a:cubicBezTo>
                    <a:pt x="461" y="210"/>
                    <a:pt x="452" y="198"/>
                    <a:pt x="439" y="193"/>
                  </a:cubicBezTo>
                  <a:cubicBezTo>
                    <a:pt x="439" y="162"/>
                    <a:pt x="439" y="162"/>
                    <a:pt x="439" y="162"/>
                  </a:cubicBezTo>
                  <a:cubicBezTo>
                    <a:pt x="380" y="191"/>
                    <a:pt x="380" y="191"/>
                    <a:pt x="380" y="191"/>
                  </a:cubicBezTo>
                  <a:cubicBezTo>
                    <a:pt x="292" y="191"/>
                    <a:pt x="292" y="191"/>
                    <a:pt x="292" y="191"/>
                  </a:cubicBezTo>
                  <a:cubicBezTo>
                    <a:pt x="274" y="191"/>
                    <a:pt x="259" y="206"/>
                    <a:pt x="259" y="225"/>
                  </a:cubicBezTo>
                  <a:cubicBezTo>
                    <a:pt x="259" y="248"/>
                    <a:pt x="259" y="248"/>
                    <a:pt x="259" y="248"/>
                  </a:cubicBezTo>
                  <a:cubicBezTo>
                    <a:pt x="259" y="254"/>
                    <a:pt x="254" y="259"/>
                    <a:pt x="247" y="259"/>
                  </a:cubicBezTo>
                  <a:lnTo>
                    <a:pt x="247" y="180"/>
                  </a:lnTo>
                  <a:close/>
                  <a:moveTo>
                    <a:pt x="259" y="315"/>
                  </a:moveTo>
                  <a:cubicBezTo>
                    <a:pt x="259" y="310"/>
                    <a:pt x="259" y="310"/>
                    <a:pt x="259" y="310"/>
                  </a:cubicBezTo>
                  <a:cubicBezTo>
                    <a:pt x="247" y="299"/>
                    <a:pt x="247" y="299"/>
                    <a:pt x="247" y="299"/>
                  </a:cubicBezTo>
                  <a:cubicBezTo>
                    <a:pt x="247" y="281"/>
                    <a:pt x="247" y="281"/>
                    <a:pt x="247" y="281"/>
                  </a:cubicBezTo>
                  <a:cubicBezTo>
                    <a:pt x="266" y="281"/>
                    <a:pt x="281" y="266"/>
                    <a:pt x="281" y="248"/>
                  </a:cubicBezTo>
                  <a:cubicBezTo>
                    <a:pt x="281" y="225"/>
                    <a:pt x="281" y="225"/>
                    <a:pt x="281" y="225"/>
                  </a:cubicBezTo>
                  <a:cubicBezTo>
                    <a:pt x="281" y="219"/>
                    <a:pt x="286" y="214"/>
                    <a:pt x="292" y="214"/>
                  </a:cubicBezTo>
                  <a:cubicBezTo>
                    <a:pt x="385" y="214"/>
                    <a:pt x="385" y="214"/>
                    <a:pt x="385" y="214"/>
                  </a:cubicBezTo>
                  <a:cubicBezTo>
                    <a:pt x="416" y="198"/>
                    <a:pt x="416" y="198"/>
                    <a:pt x="416" y="198"/>
                  </a:cubicBezTo>
                  <a:cubicBezTo>
                    <a:pt x="416" y="214"/>
                    <a:pt x="416" y="214"/>
                    <a:pt x="416" y="214"/>
                  </a:cubicBezTo>
                  <a:cubicBezTo>
                    <a:pt x="427" y="214"/>
                    <a:pt x="427" y="214"/>
                    <a:pt x="427" y="214"/>
                  </a:cubicBezTo>
                  <a:cubicBezTo>
                    <a:pt x="434" y="214"/>
                    <a:pt x="439" y="219"/>
                    <a:pt x="439" y="225"/>
                  </a:cubicBezTo>
                  <a:cubicBezTo>
                    <a:pt x="439" y="248"/>
                    <a:pt x="439" y="248"/>
                    <a:pt x="439" y="248"/>
                  </a:cubicBezTo>
                  <a:cubicBezTo>
                    <a:pt x="439" y="266"/>
                    <a:pt x="454" y="281"/>
                    <a:pt x="472" y="281"/>
                  </a:cubicBezTo>
                  <a:cubicBezTo>
                    <a:pt x="472" y="299"/>
                    <a:pt x="472" y="299"/>
                    <a:pt x="472" y="299"/>
                  </a:cubicBezTo>
                  <a:cubicBezTo>
                    <a:pt x="461" y="310"/>
                    <a:pt x="461" y="310"/>
                    <a:pt x="461" y="310"/>
                  </a:cubicBezTo>
                  <a:cubicBezTo>
                    <a:pt x="461" y="315"/>
                    <a:pt x="461" y="315"/>
                    <a:pt x="461" y="315"/>
                  </a:cubicBezTo>
                  <a:cubicBezTo>
                    <a:pt x="461" y="363"/>
                    <a:pt x="434" y="439"/>
                    <a:pt x="360" y="439"/>
                  </a:cubicBezTo>
                  <a:cubicBezTo>
                    <a:pt x="286" y="439"/>
                    <a:pt x="259" y="363"/>
                    <a:pt x="259" y="315"/>
                  </a:cubicBezTo>
                  <a:close/>
                  <a:moveTo>
                    <a:pt x="273" y="507"/>
                  </a:moveTo>
                  <a:cubicBezTo>
                    <a:pt x="349" y="526"/>
                    <a:pt x="349" y="526"/>
                    <a:pt x="349" y="526"/>
                  </a:cubicBezTo>
                  <a:cubicBezTo>
                    <a:pt x="349" y="535"/>
                    <a:pt x="349" y="535"/>
                    <a:pt x="349" y="535"/>
                  </a:cubicBezTo>
                  <a:cubicBezTo>
                    <a:pt x="313" y="572"/>
                    <a:pt x="313" y="572"/>
                    <a:pt x="313" y="572"/>
                  </a:cubicBezTo>
                  <a:cubicBezTo>
                    <a:pt x="235" y="537"/>
                    <a:pt x="235" y="537"/>
                    <a:pt x="235" y="537"/>
                  </a:cubicBezTo>
                  <a:lnTo>
                    <a:pt x="273" y="507"/>
                  </a:lnTo>
                  <a:close/>
                  <a:moveTo>
                    <a:pt x="360" y="698"/>
                  </a:moveTo>
                  <a:cubicBezTo>
                    <a:pt x="271" y="698"/>
                    <a:pt x="188" y="664"/>
                    <a:pt x="125" y="604"/>
                  </a:cubicBezTo>
                  <a:cubicBezTo>
                    <a:pt x="128" y="596"/>
                    <a:pt x="140" y="577"/>
                    <a:pt x="184" y="562"/>
                  </a:cubicBezTo>
                  <a:cubicBezTo>
                    <a:pt x="213" y="552"/>
                    <a:pt x="213" y="552"/>
                    <a:pt x="213" y="552"/>
                  </a:cubicBezTo>
                  <a:cubicBezTo>
                    <a:pt x="317" y="598"/>
                    <a:pt x="317" y="598"/>
                    <a:pt x="317" y="598"/>
                  </a:cubicBezTo>
                  <a:cubicBezTo>
                    <a:pt x="360" y="556"/>
                    <a:pt x="360" y="556"/>
                    <a:pt x="360" y="556"/>
                  </a:cubicBezTo>
                  <a:cubicBezTo>
                    <a:pt x="403" y="598"/>
                    <a:pt x="403" y="598"/>
                    <a:pt x="403" y="598"/>
                  </a:cubicBezTo>
                  <a:cubicBezTo>
                    <a:pt x="507" y="552"/>
                    <a:pt x="507" y="552"/>
                    <a:pt x="507" y="552"/>
                  </a:cubicBezTo>
                  <a:cubicBezTo>
                    <a:pt x="536" y="562"/>
                    <a:pt x="536" y="562"/>
                    <a:pt x="536" y="562"/>
                  </a:cubicBezTo>
                  <a:cubicBezTo>
                    <a:pt x="581" y="577"/>
                    <a:pt x="592" y="596"/>
                    <a:pt x="595" y="604"/>
                  </a:cubicBezTo>
                  <a:cubicBezTo>
                    <a:pt x="533" y="664"/>
                    <a:pt x="450" y="698"/>
                    <a:pt x="360" y="698"/>
                  </a:cubicBezTo>
                  <a:close/>
                  <a:moveTo>
                    <a:pt x="675" y="535"/>
                  </a:moveTo>
                  <a:cubicBezTo>
                    <a:pt x="705" y="482"/>
                    <a:pt x="720" y="422"/>
                    <a:pt x="720" y="360"/>
                  </a:cubicBezTo>
                  <a:cubicBezTo>
                    <a:pt x="720" y="162"/>
                    <a:pt x="558" y="0"/>
                    <a:pt x="360" y="0"/>
                  </a:cubicBezTo>
                  <a:cubicBezTo>
                    <a:pt x="161" y="0"/>
                    <a:pt x="0" y="162"/>
                    <a:pt x="0" y="360"/>
                  </a:cubicBezTo>
                  <a:cubicBezTo>
                    <a:pt x="0" y="422"/>
                    <a:pt x="15" y="482"/>
                    <a:pt x="45" y="535"/>
                  </a:cubicBezTo>
                  <a:cubicBezTo>
                    <a:pt x="13" y="529"/>
                    <a:pt x="13" y="529"/>
                    <a:pt x="13" y="529"/>
                  </a:cubicBezTo>
                  <a:cubicBezTo>
                    <a:pt x="9" y="551"/>
                    <a:pt x="9" y="551"/>
                    <a:pt x="9" y="551"/>
                  </a:cubicBezTo>
                  <a:cubicBezTo>
                    <a:pt x="65" y="562"/>
                    <a:pt x="65" y="562"/>
                    <a:pt x="65" y="562"/>
                  </a:cubicBezTo>
                  <a:cubicBezTo>
                    <a:pt x="66" y="562"/>
                    <a:pt x="67" y="563"/>
                    <a:pt x="68" y="563"/>
                  </a:cubicBezTo>
                  <a:cubicBezTo>
                    <a:pt x="73" y="563"/>
                    <a:pt x="77" y="559"/>
                    <a:pt x="79" y="553"/>
                  </a:cubicBezTo>
                  <a:cubicBezTo>
                    <a:pt x="90" y="497"/>
                    <a:pt x="90" y="497"/>
                    <a:pt x="90" y="497"/>
                  </a:cubicBezTo>
                  <a:cubicBezTo>
                    <a:pt x="68" y="493"/>
                    <a:pt x="68" y="493"/>
                    <a:pt x="68" y="493"/>
                  </a:cubicBezTo>
                  <a:cubicBezTo>
                    <a:pt x="62" y="520"/>
                    <a:pt x="62" y="520"/>
                    <a:pt x="62" y="520"/>
                  </a:cubicBezTo>
                  <a:cubicBezTo>
                    <a:pt x="36" y="472"/>
                    <a:pt x="22" y="417"/>
                    <a:pt x="22" y="360"/>
                  </a:cubicBezTo>
                  <a:cubicBezTo>
                    <a:pt x="22" y="174"/>
                    <a:pt x="174" y="23"/>
                    <a:pt x="360" y="23"/>
                  </a:cubicBezTo>
                  <a:cubicBezTo>
                    <a:pt x="546" y="23"/>
                    <a:pt x="697" y="174"/>
                    <a:pt x="697" y="360"/>
                  </a:cubicBezTo>
                  <a:cubicBezTo>
                    <a:pt x="697" y="417"/>
                    <a:pt x="684" y="472"/>
                    <a:pt x="658" y="520"/>
                  </a:cubicBezTo>
                  <a:cubicBezTo>
                    <a:pt x="652" y="493"/>
                    <a:pt x="652" y="493"/>
                    <a:pt x="652" y="493"/>
                  </a:cubicBezTo>
                  <a:cubicBezTo>
                    <a:pt x="630" y="497"/>
                    <a:pt x="630" y="497"/>
                    <a:pt x="630" y="497"/>
                  </a:cubicBezTo>
                  <a:cubicBezTo>
                    <a:pt x="641" y="553"/>
                    <a:pt x="641" y="553"/>
                    <a:pt x="641" y="553"/>
                  </a:cubicBezTo>
                  <a:cubicBezTo>
                    <a:pt x="643" y="559"/>
                    <a:pt x="647" y="563"/>
                    <a:pt x="652" y="563"/>
                  </a:cubicBezTo>
                  <a:cubicBezTo>
                    <a:pt x="653" y="563"/>
                    <a:pt x="654" y="562"/>
                    <a:pt x="655" y="562"/>
                  </a:cubicBezTo>
                  <a:cubicBezTo>
                    <a:pt x="711" y="551"/>
                    <a:pt x="711" y="551"/>
                    <a:pt x="711" y="551"/>
                  </a:cubicBezTo>
                  <a:cubicBezTo>
                    <a:pt x="707" y="529"/>
                    <a:pt x="707" y="529"/>
                    <a:pt x="707" y="529"/>
                  </a:cubicBezTo>
                  <a:lnTo>
                    <a:pt x="675" y="5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350"/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2432520" y="4217925"/>
            <a:ext cx="2549678" cy="1693119"/>
            <a:chOff x="431704" y="1773237"/>
            <a:chExt cx="2549678" cy="1693119"/>
          </a:xfrm>
        </p:grpSpPr>
        <p:sp>
          <p:nvSpPr>
            <p:cNvPr id="43" name="speed"/>
            <p:cNvSpPr txBox="1">
              <a:spLocks noChangeArrowheads="1"/>
            </p:cNvSpPr>
            <p:nvPr/>
          </p:nvSpPr>
          <p:spPr bwMode="auto">
            <a:xfrm>
              <a:off x="431704" y="2109803"/>
              <a:ext cx="2549678" cy="533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>
                <a:lnSpc>
                  <a:spcPct val="110000"/>
                </a:lnSpc>
                <a:defRPr kumimoji="1" sz="1400" b="0">
                  <a:solidFill>
                    <a:srgbClr val="8E8E8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r>
                <a:rPr lang="en-US" altLang="ko-K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You can watch all process what the technician doing on your computer or server while the technician is working on .  </a:t>
              </a:r>
            </a:p>
          </p:txBody>
        </p:sp>
        <p:sp>
          <p:nvSpPr>
            <p:cNvPr id="44" name="speed"/>
            <p:cNvSpPr txBox="1">
              <a:spLocks noChangeArrowheads="1"/>
            </p:cNvSpPr>
            <p:nvPr/>
          </p:nvSpPr>
          <p:spPr bwMode="auto">
            <a:xfrm>
              <a:off x="431704" y="2755392"/>
              <a:ext cx="2549678" cy="710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>
                <a:lnSpc>
                  <a:spcPct val="110000"/>
                </a:lnSpc>
                <a:defRPr kumimoji="1" sz="1400" b="0">
                  <a:solidFill>
                    <a:srgbClr val="8E8E8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r>
                <a:rPr lang="en-US" altLang="ko-K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If you do not want remote assistance any more, or if you see any suspicious action during assistance you can just disconnect the access by one clicking any time.</a:t>
              </a:r>
            </a:p>
          </p:txBody>
        </p:sp>
        <p:sp>
          <p:nvSpPr>
            <p:cNvPr id="45" name="speed"/>
            <p:cNvSpPr txBox="1">
              <a:spLocks noChangeArrowheads="1"/>
            </p:cNvSpPr>
            <p:nvPr/>
          </p:nvSpPr>
          <p:spPr bwMode="auto">
            <a:xfrm>
              <a:off x="431704" y="1773237"/>
              <a:ext cx="1615827" cy="290849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spAutoFit/>
              <a:sp3d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buClr>
                  <a:prstClr val="white"/>
                </a:buClr>
                <a:defRPr/>
              </a:pPr>
              <a:r>
                <a:rPr lang="en-US" altLang="ko-KR" sz="2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Connectivity</a:t>
              </a:r>
            </a:p>
          </p:txBody>
        </p:sp>
      </p:grp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508277" y="274451"/>
            <a:ext cx="5168245" cy="20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Assistance Information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8311872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Assistance</a:t>
            </a:r>
          </a:p>
        </p:txBody>
      </p:sp>
    </p:spTree>
    <p:extLst>
      <p:ext uri="{BB962C8B-B14F-4D97-AF65-F5344CB8AC3E}">
        <p14:creationId xmlns:p14="http://schemas.microsoft.com/office/powerpoint/2010/main" val="24201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3" t="55" r="7884" b="765"/>
          <a:stretch/>
        </p:blipFill>
        <p:spPr>
          <a:xfrm>
            <a:off x="0" y="-49427"/>
            <a:ext cx="9144000" cy="6907427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0" y="-41946"/>
            <a:ext cx="9144000" cy="6907427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1" name="직각 삼각형 10"/>
          <p:cNvSpPr/>
          <p:nvPr/>
        </p:nvSpPr>
        <p:spPr>
          <a:xfrm rot="5400000">
            <a:off x="-1076543" y="-97098"/>
            <a:ext cx="453410" cy="459324"/>
          </a:xfrm>
          <a:prstGeom prst="rtTriangle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12" name="그룹 11"/>
          <p:cNvGrpSpPr/>
          <p:nvPr/>
        </p:nvGrpSpPr>
        <p:grpSpPr>
          <a:xfrm>
            <a:off x="580526" y="379605"/>
            <a:ext cx="6195120" cy="553998"/>
            <a:chOff x="496121" y="1090715"/>
            <a:chExt cx="8260153" cy="738663"/>
          </a:xfrm>
        </p:grpSpPr>
        <p:sp>
          <p:nvSpPr>
            <p:cNvPr id="13" name="Rectangle 3"/>
            <p:cNvSpPr txBox="1">
              <a:spLocks noChangeArrowheads="1"/>
            </p:cNvSpPr>
            <p:nvPr/>
          </p:nvSpPr>
          <p:spPr bwMode="auto">
            <a:xfrm>
              <a:off x="4544857" y="1552378"/>
              <a:ext cx="4211417" cy="27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defRPr kumimoji="1">
                  <a:solidFill>
                    <a:srgbClr val="4D4D4D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r>
                <a:rPr lang="en-US" altLang="ko-KR" sz="15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Assistance Information</a:t>
              </a:r>
            </a:p>
          </p:txBody>
        </p:sp>
        <p:sp>
          <p:nvSpPr>
            <p:cNvPr id="14" name="Rectangle 3"/>
            <p:cNvSpPr txBox="1">
              <a:spLocks noChangeArrowheads="1"/>
            </p:cNvSpPr>
            <p:nvPr/>
          </p:nvSpPr>
          <p:spPr bwMode="auto">
            <a:xfrm>
              <a:off x="496121" y="1090715"/>
              <a:ext cx="4406383" cy="73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 algn="ctr">
                <a:lnSpc>
                  <a:spcPct val="90000"/>
                </a:lnSpc>
                <a:defRPr kumimoji="1" sz="6600" b="1" i="1">
                  <a:solidFill>
                    <a:srgbClr val="021826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pPr algn="l"/>
              <a:r>
                <a:rPr lang="en-US" altLang="ko-KR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Have your say</a:t>
              </a: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0" y="1616420"/>
            <a:ext cx="5184396" cy="4763975"/>
          </a:xfrm>
          <a:prstGeom prst="rect">
            <a:avLst/>
          </a:prstGeom>
          <a:solidFill>
            <a:srgbClr val="FF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4" name="speed"/>
          <p:cNvSpPr txBox="1">
            <a:spLocks noChangeArrowheads="1"/>
          </p:cNvSpPr>
          <p:nvPr/>
        </p:nvSpPr>
        <p:spPr bwMode="auto">
          <a:xfrm>
            <a:off x="369638" y="2009518"/>
            <a:ext cx="2501725" cy="39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eaLnBrk="0" hangingPunct="0">
              <a:lnSpc>
                <a:spcPct val="90000"/>
              </a:lnSpc>
              <a:defRPr kumimoji="1" b="1">
                <a:solidFill>
                  <a:srgbClr val="FF395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28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HELPDESK</a:t>
            </a:r>
            <a:r>
              <a:rPr lang="en-US" altLang="ko-KR" sz="20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</p:txBody>
      </p:sp>
      <p:cxnSp>
        <p:nvCxnSpPr>
          <p:cNvPr id="33" name="직선 연결선 32"/>
          <p:cNvCxnSpPr/>
          <p:nvPr/>
        </p:nvCxnSpPr>
        <p:spPr>
          <a:xfrm>
            <a:off x="367587" y="1888470"/>
            <a:ext cx="4878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4844102" y="1600310"/>
            <a:ext cx="3516991" cy="4796194"/>
            <a:chOff x="4802157" y="1584201"/>
            <a:chExt cx="3516991" cy="4796194"/>
          </a:xfrm>
        </p:grpSpPr>
        <p:grpSp>
          <p:nvGrpSpPr>
            <p:cNvPr id="3" name="그룹 2"/>
            <p:cNvGrpSpPr/>
            <p:nvPr/>
          </p:nvGrpSpPr>
          <p:grpSpPr>
            <a:xfrm>
              <a:off x="4802157" y="1584201"/>
              <a:ext cx="2346635" cy="4796194"/>
              <a:chOff x="1589639" y="1510071"/>
              <a:chExt cx="1977583" cy="4041903"/>
            </a:xfrm>
            <a:solidFill>
              <a:schemeClr val="bg1">
                <a:lumMod val="85000"/>
              </a:schemeClr>
            </a:solidFill>
          </p:grpSpPr>
          <p:sp>
            <p:nvSpPr>
              <p:cNvPr id="4" name="자유형 3"/>
              <p:cNvSpPr/>
              <p:nvPr/>
            </p:nvSpPr>
            <p:spPr>
              <a:xfrm>
                <a:off x="1589639" y="1510071"/>
                <a:ext cx="1977583" cy="3564854"/>
              </a:xfrm>
              <a:custGeom>
                <a:avLst/>
                <a:gdLst>
                  <a:gd name="connsiteX0" fmla="*/ 3207434 w 3207434"/>
                  <a:gd name="connsiteY0" fmla="*/ 393896 h 5781822"/>
                  <a:gd name="connsiteX1" fmla="*/ 3151163 w 3207434"/>
                  <a:gd name="connsiteY1" fmla="*/ 295422 h 5781822"/>
                  <a:gd name="connsiteX2" fmla="*/ 3151163 w 3207434"/>
                  <a:gd name="connsiteY2" fmla="*/ 211016 h 5781822"/>
                  <a:gd name="connsiteX3" fmla="*/ 3108960 w 3207434"/>
                  <a:gd name="connsiteY3" fmla="*/ 239151 h 5781822"/>
                  <a:gd name="connsiteX4" fmla="*/ 2996418 w 3207434"/>
                  <a:gd name="connsiteY4" fmla="*/ 168812 h 5781822"/>
                  <a:gd name="connsiteX5" fmla="*/ 2982351 w 3207434"/>
                  <a:gd name="connsiteY5" fmla="*/ 56271 h 5781822"/>
                  <a:gd name="connsiteX6" fmla="*/ 2954215 w 3207434"/>
                  <a:gd name="connsiteY6" fmla="*/ 56271 h 5781822"/>
                  <a:gd name="connsiteX7" fmla="*/ 2954215 w 3207434"/>
                  <a:gd name="connsiteY7" fmla="*/ 0 h 5781822"/>
                  <a:gd name="connsiteX8" fmla="*/ 2827606 w 3207434"/>
                  <a:gd name="connsiteY8" fmla="*/ 0 h 5781822"/>
                  <a:gd name="connsiteX9" fmla="*/ 2785403 w 3207434"/>
                  <a:gd name="connsiteY9" fmla="*/ 337625 h 5781822"/>
                  <a:gd name="connsiteX10" fmla="*/ 2672862 w 3207434"/>
                  <a:gd name="connsiteY10" fmla="*/ 407963 h 5781822"/>
                  <a:gd name="connsiteX11" fmla="*/ 2630658 w 3207434"/>
                  <a:gd name="connsiteY11" fmla="*/ 365760 h 5781822"/>
                  <a:gd name="connsiteX12" fmla="*/ 2475914 w 3207434"/>
                  <a:gd name="connsiteY12" fmla="*/ 506437 h 5781822"/>
                  <a:gd name="connsiteX13" fmla="*/ 2504049 w 3207434"/>
                  <a:gd name="connsiteY13" fmla="*/ 548640 h 5781822"/>
                  <a:gd name="connsiteX14" fmla="*/ 2293034 w 3207434"/>
                  <a:gd name="connsiteY14" fmla="*/ 689317 h 5781822"/>
                  <a:gd name="connsiteX15" fmla="*/ 2208628 w 3207434"/>
                  <a:gd name="connsiteY15" fmla="*/ 618979 h 5781822"/>
                  <a:gd name="connsiteX16" fmla="*/ 2180492 w 3207434"/>
                  <a:gd name="connsiteY16" fmla="*/ 675249 h 5781822"/>
                  <a:gd name="connsiteX17" fmla="*/ 2067951 w 3207434"/>
                  <a:gd name="connsiteY17" fmla="*/ 618979 h 5781822"/>
                  <a:gd name="connsiteX18" fmla="*/ 1955409 w 3207434"/>
                  <a:gd name="connsiteY18" fmla="*/ 703385 h 5781822"/>
                  <a:gd name="connsiteX19" fmla="*/ 1955409 w 3207434"/>
                  <a:gd name="connsiteY19" fmla="*/ 815926 h 5781822"/>
                  <a:gd name="connsiteX20" fmla="*/ 2039815 w 3207434"/>
                  <a:gd name="connsiteY20" fmla="*/ 900332 h 5781822"/>
                  <a:gd name="connsiteX21" fmla="*/ 2039815 w 3207434"/>
                  <a:gd name="connsiteY21" fmla="*/ 998806 h 5781822"/>
                  <a:gd name="connsiteX22" fmla="*/ 1997612 w 3207434"/>
                  <a:gd name="connsiteY22" fmla="*/ 1069145 h 5781822"/>
                  <a:gd name="connsiteX23" fmla="*/ 1871003 w 3207434"/>
                  <a:gd name="connsiteY23" fmla="*/ 1069145 h 5781822"/>
                  <a:gd name="connsiteX24" fmla="*/ 1716258 w 3207434"/>
                  <a:gd name="connsiteY24" fmla="*/ 1069145 h 5781822"/>
                  <a:gd name="connsiteX25" fmla="*/ 1617785 w 3207434"/>
                  <a:gd name="connsiteY25" fmla="*/ 1012874 h 5781822"/>
                  <a:gd name="connsiteX26" fmla="*/ 1519311 w 3207434"/>
                  <a:gd name="connsiteY26" fmla="*/ 1026942 h 5781822"/>
                  <a:gd name="connsiteX27" fmla="*/ 1378634 w 3207434"/>
                  <a:gd name="connsiteY27" fmla="*/ 844062 h 5781822"/>
                  <a:gd name="connsiteX28" fmla="*/ 1237957 w 3207434"/>
                  <a:gd name="connsiteY28" fmla="*/ 872197 h 5781822"/>
                  <a:gd name="connsiteX29" fmla="*/ 1167618 w 3207434"/>
                  <a:gd name="connsiteY29" fmla="*/ 942536 h 5781822"/>
                  <a:gd name="connsiteX30" fmla="*/ 1167618 w 3207434"/>
                  <a:gd name="connsiteY30" fmla="*/ 1069145 h 5781822"/>
                  <a:gd name="connsiteX31" fmla="*/ 1125415 w 3207434"/>
                  <a:gd name="connsiteY31" fmla="*/ 1167619 h 5781822"/>
                  <a:gd name="connsiteX32" fmla="*/ 970671 w 3207434"/>
                  <a:gd name="connsiteY32" fmla="*/ 1336431 h 5781822"/>
                  <a:gd name="connsiteX33" fmla="*/ 801858 w 3207434"/>
                  <a:gd name="connsiteY33" fmla="*/ 1463040 h 5781822"/>
                  <a:gd name="connsiteX34" fmla="*/ 689317 w 3207434"/>
                  <a:gd name="connsiteY34" fmla="*/ 1463040 h 5781822"/>
                  <a:gd name="connsiteX35" fmla="*/ 633046 w 3207434"/>
                  <a:gd name="connsiteY35" fmla="*/ 1547446 h 5781822"/>
                  <a:gd name="connsiteX36" fmla="*/ 562708 w 3207434"/>
                  <a:gd name="connsiteY36" fmla="*/ 1575582 h 5781822"/>
                  <a:gd name="connsiteX37" fmla="*/ 520505 w 3207434"/>
                  <a:gd name="connsiteY37" fmla="*/ 1575582 h 5781822"/>
                  <a:gd name="connsiteX38" fmla="*/ 323557 w 3207434"/>
                  <a:gd name="connsiteY38" fmla="*/ 1702191 h 5781822"/>
                  <a:gd name="connsiteX39" fmla="*/ 126609 w 3207434"/>
                  <a:gd name="connsiteY39" fmla="*/ 1885071 h 5781822"/>
                  <a:gd name="connsiteX40" fmla="*/ 70338 w 3207434"/>
                  <a:gd name="connsiteY40" fmla="*/ 1913206 h 5781822"/>
                  <a:gd name="connsiteX41" fmla="*/ 14068 w 3207434"/>
                  <a:gd name="connsiteY41" fmla="*/ 1899139 h 5781822"/>
                  <a:gd name="connsiteX42" fmla="*/ 28135 w 3207434"/>
                  <a:gd name="connsiteY42" fmla="*/ 1969477 h 5781822"/>
                  <a:gd name="connsiteX43" fmla="*/ 0 w 3207434"/>
                  <a:gd name="connsiteY43" fmla="*/ 2124222 h 5781822"/>
                  <a:gd name="connsiteX44" fmla="*/ 154745 w 3207434"/>
                  <a:gd name="connsiteY44" fmla="*/ 2138289 h 5781822"/>
                  <a:gd name="connsiteX45" fmla="*/ 211015 w 3207434"/>
                  <a:gd name="connsiteY45" fmla="*/ 2264899 h 5781822"/>
                  <a:gd name="connsiteX46" fmla="*/ 211015 w 3207434"/>
                  <a:gd name="connsiteY46" fmla="*/ 2180492 h 5781822"/>
                  <a:gd name="connsiteX47" fmla="*/ 422031 w 3207434"/>
                  <a:gd name="connsiteY47" fmla="*/ 2293034 h 5781822"/>
                  <a:gd name="connsiteX48" fmla="*/ 520505 w 3207434"/>
                  <a:gd name="connsiteY48" fmla="*/ 2293034 h 5781822"/>
                  <a:gd name="connsiteX49" fmla="*/ 520505 w 3207434"/>
                  <a:gd name="connsiteY49" fmla="*/ 2405576 h 5781822"/>
                  <a:gd name="connsiteX50" fmla="*/ 618978 w 3207434"/>
                  <a:gd name="connsiteY50" fmla="*/ 2447779 h 5781822"/>
                  <a:gd name="connsiteX51" fmla="*/ 506437 w 3207434"/>
                  <a:gd name="connsiteY51" fmla="*/ 2546252 h 5781822"/>
                  <a:gd name="connsiteX52" fmla="*/ 422031 w 3207434"/>
                  <a:gd name="connsiteY52" fmla="*/ 2771336 h 5781822"/>
                  <a:gd name="connsiteX53" fmla="*/ 492369 w 3207434"/>
                  <a:gd name="connsiteY53" fmla="*/ 2841674 h 5781822"/>
                  <a:gd name="connsiteX54" fmla="*/ 590843 w 3207434"/>
                  <a:gd name="connsiteY54" fmla="*/ 2869809 h 5781822"/>
                  <a:gd name="connsiteX55" fmla="*/ 633046 w 3207434"/>
                  <a:gd name="connsiteY55" fmla="*/ 2940148 h 5781822"/>
                  <a:gd name="connsiteX56" fmla="*/ 464234 w 3207434"/>
                  <a:gd name="connsiteY56" fmla="*/ 2912012 h 5781822"/>
                  <a:gd name="connsiteX57" fmla="*/ 464234 w 3207434"/>
                  <a:gd name="connsiteY57" fmla="*/ 2912012 h 5781822"/>
                  <a:gd name="connsiteX58" fmla="*/ 365760 w 3207434"/>
                  <a:gd name="connsiteY58" fmla="*/ 2912012 h 5781822"/>
                  <a:gd name="connsiteX59" fmla="*/ 337625 w 3207434"/>
                  <a:gd name="connsiteY59" fmla="*/ 2996419 h 5781822"/>
                  <a:gd name="connsiteX60" fmla="*/ 267286 w 3207434"/>
                  <a:gd name="connsiteY60" fmla="*/ 3193366 h 5781822"/>
                  <a:gd name="connsiteX61" fmla="*/ 196948 w 3207434"/>
                  <a:gd name="connsiteY61" fmla="*/ 3249637 h 5781822"/>
                  <a:gd name="connsiteX62" fmla="*/ 407963 w 3207434"/>
                  <a:gd name="connsiteY62" fmla="*/ 3277772 h 5781822"/>
                  <a:gd name="connsiteX63" fmla="*/ 422031 w 3207434"/>
                  <a:gd name="connsiteY63" fmla="*/ 3277772 h 5781822"/>
                  <a:gd name="connsiteX64" fmla="*/ 478302 w 3207434"/>
                  <a:gd name="connsiteY64" fmla="*/ 3348111 h 5781822"/>
                  <a:gd name="connsiteX65" fmla="*/ 365760 w 3207434"/>
                  <a:gd name="connsiteY65" fmla="*/ 3362179 h 5781822"/>
                  <a:gd name="connsiteX66" fmla="*/ 450166 w 3207434"/>
                  <a:gd name="connsiteY66" fmla="*/ 3404382 h 5781822"/>
                  <a:gd name="connsiteX67" fmla="*/ 604911 w 3207434"/>
                  <a:gd name="connsiteY67" fmla="*/ 3404382 h 5781822"/>
                  <a:gd name="connsiteX68" fmla="*/ 661182 w 3207434"/>
                  <a:gd name="connsiteY68" fmla="*/ 3502856 h 5781822"/>
                  <a:gd name="connsiteX69" fmla="*/ 731520 w 3207434"/>
                  <a:gd name="connsiteY69" fmla="*/ 3460652 h 5781822"/>
                  <a:gd name="connsiteX70" fmla="*/ 731520 w 3207434"/>
                  <a:gd name="connsiteY70" fmla="*/ 3362179 h 5781822"/>
                  <a:gd name="connsiteX71" fmla="*/ 872197 w 3207434"/>
                  <a:gd name="connsiteY71" fmla="*/ 3474720 h 5781822"/>
                  <a:gd name="connsiteX72" fmla="*/ 1041009 w 3207434"/>
                  <a:gd name="connsiteY72" fmla="*/ 3446585 h 5781822"/>
                  <a:gd name="connsiteX73" fmla="*/ 1167618 w 3207434"/>
                  <a:gd name="connsiteY73" fmla="*/ 3460652 h 5781822"/>
                  <a:gd name="connsiteX74" fmla="*/ 1209822 w 3207434"/>
                  <a:gd name="connsiteY74" fmla="*/ 3474720 h 5781822"/>
                  <a:gd name="connsiteX75" fmla="*/ 1209822 w 3207434"/>
                  <a:gd name="connsiteY75" fmla="*/ 3587262 h 5781822"/>
                  <a:gd name="connsiteX76" fmla="*/ 1167618 w 3207434"/>
                  <a:gd name="connsiteY76" fmla="*/ 3671668 h 5781822"/>
                  <a:gd name="connsiteX77" fmla="*/ 1223889 w 3207434"/>
                  <a:gd name="connsiteY77" fmla="*/ 3798277 h 5781822"/>
                  <a:gd name="connsiteX78" fmla="*/ 1280160 w 3207434"/>
                  <a:gd name="connsiteY78" fmla="*/ 3854548 h 5781822"/>
                  <a:gd name="connsiteX79" fmla="*/ 1209822 w 3207434"/>
                  <a:gd name="connsiteY79" fmla="*/ 3938954 h 5781822"/>
                  <a:gd name="connsiteX80" fmla="*/ 1294228 w 3207434"/>
                  <a:gd name="connsiteY80" fmla="*/ 3953022 h 5781822"/>
                  <a:gd name="connsiteX81" fmla="*/ 1378634 w 3207434"/>
                  <a:gd name="connsiteY81" fmla="*/ 4023360 h 5781822"/>
                  <a:gd name="connsiteX82" fmla="*/ 1350498 w 3207434"/>
                  <a:gd name="connsiteY82" fmla="*/ 4093699 h 5781822"/>
                  <a:gd name="connsiteX83" fmla="*/ 1280160 w 3207434"/>
                  <a:gd name="connsiteY83" fmla="*/ 3967089 h 5781822"/>
                  <a:gd name="connsiteX84" fmla="*/ 1153551 w 3207434"/>
                  <a:gd name="connsiteY84" fmla="*/ 4065563 h 5781822"/>
                  <a:gd name="connsiteX85" fmla="*/ 1069145 w 3207434"/>
                  <a:gd name="connsiteY85" fmla="*/ 4023360 h 5781822"/>
                  <a:gd name="connsiteX86" fmla="*/ 942535 w 3207434"/>
                  <a:gd name="connsiteY86" fmla="*/ 4164037 h 5781822"/>
                  <a:gd name="connsiteX87" fmla="*/ 1111348 w 3207434"/>
                  <a:gd name="connsiteY87" fmla="*/ 4192172 h 5781822"/>
                  <a:gd name="connsiteX88" fmla="*/ 1153551 w 3207434"/>
                  <a:gd name="connsiteY88" fmla="*/ 4220308 h 5781822"/>
                  <a:gd name="connsiteX89" fmla="*/ 1139483 w 3207434"/>
                  <a:gd name="connsiteY89" fmla="*/ 4290646 h 5781822"/>
                  <a:gd name="connsiteX90" fmla="*/ 1139483 w 3207434"/>
                  <a:gd name="connsiteY90" fmla="*/ 4445391 h 5781822"/>
                  <a:gd name="connsiteX91" fmla="*/ 1195754 w 3207434"/>
                  <a:gd name="connsiteY91" fmla="*/ 4628271 h 5781822"/>
                  <a:gd name="connsiteX92" fmla="*/ 1237957 w 3207434"/>
                  <a:gd name="connsiteY92" fmla="*/ 4712677 h 5781822"/>
                  <a:gd name="connsiteX93" fmla="*/ 1266092 w 3207434"/>
                  <a:gd name="connsiteY93" fmla="*/ 4839286 h 5781822"/>
                  <a:gd name="connsiteX94" fmla="*/ 1153551 w 3207434"/>
                  <a:gd name="connsiteY94" fmla="*/ 4867422 h 5781822"/>
                  <a:gd name="connsiteX95" fmla="*/ 1083212 w 3207434"/>
                  <a:gd name="connsiteY95" fmla="*/ 4965896 h 5781822"/>
                  <a:gd name="connsiteX96" fmla="*/ 1195754 w 3207434"/>
                  <a:gd name="connsiteY96" fmla="*/ 4965896 h 5781822"/>
                  <a:gd name="connsiteX97" fmla="*/ 1069145 w 3207434"/>
                  <a:gd name="connsiteY97" fmla="*/ 5050302 h 5781822"/>
                  <a:gd name="connsiteX98" fmla="*/ 1055077 w 3207434"/>
                  <a:gd name="connsiteY98" fmla="*/ 5233182 h 5781822"/>
                  <a:gd name="connsiteX99" fmla="*/ 956603 w 3207434"/>
                  <a:gd name="connsiteY99" fmla="*/ 5247249 h 5781822"/>
                  <a:gd name="connsiteX100" fmla="*/ 1026942 w 3207434"/>
                  <a:gd name="connsiteY100" fmla="*/ 5317588 h 5781822"/>
                  <a:gd name="connsiteX101" fmla="*/ 1069145 w 3207434"/>
                  <a:gd name="connsiteY101" fmla="*/ 5416062 h 5781822"/>
                  <a:gd name="connsiteX102" fmla="*/ 1055077 w 3207434"/>
                  <a:gd name="connsiteY102" fmla="*/ 5500468 h 5781822"/>
                  <a:gd name="connsiteX103" fmla="*/ 1195754 w 3207434"/>
                  <a:gd name="connsiteY103" fmla="*/ 5458265 h 5781822"/>
                  <a:gd name="connsiteX104" fmla="*/ 1111348 w 3207434"/>
                  <a:gd name="connsiteY104" fmla="*/ 5528603 h 5781822"/>
                  <a:gd name="connsiteX105" fmla="*/ 1111348 w 3207434"/>
                  <a:gd name="connsiteY105" fmla="*/ 5528603 h 5781822"/>
                  <a:gd name="connsiteX106" fmla="*/ 1097280 w 3207434"/>
                  <a:gd name="connsiteY106" fmla="*/ 5711483 h 5781822"/>
                  <a:gd name="connsiteX107" fmla="*/ 1167618 w 3207434"/>
                  <a:gd name="connsiteY107" fmla="*/ 5781822 h 5781822"/>
                  <a:gd name="connsiteX108" fmla="*/ 1294228 w 3207434"/>
                  <a:gd name="connsiteY108" fmla="*/ 5641145 h 5781822"/>
                  <a:gd name="connsiteX109" fmla="*/ 1491175 w 3207434"/>
                  <a:gd name="connsiteY109" fmla="*/ 5570806 h 5781822"/>
                  <a:gd name="connsiteX110" fmla="*/ 1659988 w 3207434"/>
                  <a:gd name="connsiteY110" fmla="*/ 5486400 h 5781822"/>
                  <a:gd name="connsiteX111" fmla="*/ 1659988 w 3207434"/>
                  <a:gd name="connsiteY111" fmla="*/ 5458265 h 5781822"/>
                  <a:gd name="connsiteX112" fmla="*/ 1716258 w 3207434"/>
                  <a:gd name="connsiteY112" fmla="*/ 5528603 h 5781822"/>
                  <a:gd name="connsiteX113" fmla="*/ 1842868 w 3207434"/>
                  <a:gd name="connsiteY113" fmla="*/ 5486400 h 5781822"/>
                  <a:gd name="connsiteX114" fmla="*/ 1744394 w 3207434"/>
                  <a:gd name="connsiteY114" fmla="*/ 5373859 h 5781822"/>
                  <a:gd name="connsiteX115" fmla="*/ 1969477 w 3207434"/>
                  <a:gd name="connsiteY115" fmla="*/ 5331656 h 5781822"/>
                  <a:gd name="connsiteX116" fmla="*/ 1969477 w 3207434"/>
                  <a:gd name="connsiteY116" fmla="*/ 5416062 h 5781822"/>
                  <a:gd name="connsiteX117" fmla="*/ 2124222 w 3207434"/>
                  <a:gd name="connsiteY117" fmla="*/ 5387926 h 5781822"/>
                  <a:gd name="connsiteX118" fmla="*/ 2124222 w 3207434"/>
                  <a:gd name="connsiteY118" fmla="*/ 5387926 h 5781822"/>
                  <a:gd name="connsiteX119" fmla="*/ 2250831 w 3207434"/>
                  <a:gd name="connsiteY119" fmla="*/ 5275385 h 5781822"/>
                  <a:gd name="connsiteX120" fmla="*/ 2363372 w 3207434"/>
                  <a:gd name="connsiteY120" fmla="*/ 5233182 h 5781822"/>
                  <a:gd name="connsiteX121" fmla="*/ 2475914 w 3207434"/>
                  <a:gd name="connsiteY121" fmla="*/ 5247249 h 5781822"/>
                  <a:gd name="connsiteX122" fmla="*/ 2461846 w 3207434"/>
                  <a:gd name="connsiteY122" fmla="*/ 5303520 h 5781822"/>
                  <a:gd name="connsiteX123" fmla="*/ 2686929 w 3207434"/>
                  <a:gd name="connsiteY123" fmla="*/ 5148776 h 5781822"/>
                  <a:gd name="connsiteX124" fmla="*/ 2729132 w 3207434"/>
                  <a:gd name="connsiteY124" fmla="*/ 4979963 h 5781822"/>
                  <a:gd name="connsiteX125" fmla="*/ 2771335 w 3207434"/>
                  <a:gd name="connsiteY125" fmla="*/ 4557932 h 5781822"/>
                  <a:gd name="connsiteX126" fmla="*/ 2715065 w 3207434"/>
                  <a:gd name="connsiteY126" fmla="*/ 4628271 h 5781822"/>
                  <a:gd name="connsiteX127" fmla="*/ 2630658 w 3207434"/>
                  <a:gd name="connsiteY127" fmla="*/ 4431323 h 5781822"/>
                  <a:gd name="connsiteX128" fmla="*/ 2729132 w 3207434"/>
                  <a:gd name="connsiteY128" fmla="*/ 4346917 h 5781822"/>
                  <a:gd name="connsiteX129" fmla="*/ 2672862 w 3207434"/>
                  <a:gd name="connsiteY129" fmla="*/ 4262511 h 5781822"/>
                  <a:gd name="connsiteX130" fmla="*/ 2757268 w 3207434"/>
                  <a:gd name="connsiteY130" fmla="*/ 4192172 h 5781822"/>
                  <a:gd name="connsiteX131" fmla="*/ 2700997 w 3207434"/>
                  <a:gd name="connsiteY131" fmla="*/ 4079631 h 5781822"/>
                  <a:gd name="connsiteX132" fmla="*/ 2672862 w 3207434"/>
                  <a:gd name="connsiteY132" fmla="*/ 3981157 h 5781822"/>
                  <a:gd name="connsiteX133" fmla="*/ 2489982 w 3207434"/>
                  <a:gd name="connsiteY133" fmla="*/ 3587262 h 5781822"/>
                  <a:gd name="connsiteX134" fmla="*/ 2377440 w 3207434"/>
                  <a:gd name="connsiteY134" fmla="*/ 3446585 h 5781822"/>
                  <a:gd name="connsiteX135" fmla="*/ 2236763 w 3207434"/>
                  <a:gd name="connsiteY135" fmla="*/ 3263705 h 5781822"/>
                  <a:gd name="connsiteX136" fmla="*/ 2124222 w 3207434"/>
                  <a:gd name="connsiteY136" fmla="*/ 2982351 h 5781822"/>
                  <a:gd name="connsiteX137" fmla="*/ 2124222 w 3207434"/>
                  <a:gd name="connsiteY137" fmla="*/ 2869809 h 5781822"/>
                  <a:gd name="connsiteX138" fmla="*/ 2025748 w 3207434"/>
                  <a:gd name="connsiteY138" fmla="*/ 2869809 h 5781822"/>
                  <a:gd name="connsiteX139" fmla="*/ 1927274 w 3207434"/>
                  <a:gd name="connsiteY139" fmla="*/ 2771336 h 5781822"/>
                  <a:gd name="connsiteX140" fmla="*/ 1871003 w 3207434"/>
                  <a:gd name="connsiteY140" fmla="*/ 2672862 h 5781822"/>
                  <a:gd name="connsiteX141" fmla="*/ 1842868 w 3207434"/>
                  <a:gd name="connsiteY141" fmla="*/ 2630659 h 5781822"/>
                  <a:gd name="connsiteX142" fmla="*/ 1645920 w 3207434"/>
                  <a:gd name="connsiteY142" fmla="*/ 2532185 h 5781822"/>
                  <a:gd name="connsiteX143" fmla="*/ 1589649 w 3207434"/>
                  <a:gd name="connsiteY143" fmla="*/ 2532185 h 5781822"/>
                  <a:gd name="connsiteX144" fmla="*/ 1617785 w 3207434"/>
                  <a:gd name="connsiteY144" fmla="*/ 2461846 h 5781822"/>
                  <a:gd name="connsiteX145" fmla="*/ 1702191 w 3207434"/>
                  <a:gd name="connsiteY145" fmla="*/ 2349305 h 5781822"/>
                  <a:gd name="connsiteX146" fmla="*/ 1631852 w 3207434"/>
                  <a:gd name="connsiteY146" fmla="*/ 2194560 h 5781822"/>
                  <a:gd name="connsiteX147" fmla="*/ 1772529 w 3207434"/>
                  <a:gd name="connsiteY147" fmla="*/ 2096086 h 5781822"/>
                  <a:gd name="connsiteX148" fmla="*/ 1927274 w 3207434"/>
                  <a:gd name="connsiteY148" fmla="*/ 2039816 h 5781822"/>
                  <a:gd name="connsiteX149" fmla="*/ 1983545 w 3207434"/>
                  <a:gd name="connsiteY149" fmla="*/ 1983545 h 5781822"/>
                  <a:gd name="connsiteX150" fmla="*/ 2011680 w 3207434"/>
                  <a:gd name="connsiteY150" fmla="*/ 1969477 h 5781822"/>
                  <a:gd name="connsiteX151" fmla="*/ 2138289 w 3207434"/>
                  <a:gd name="connsiteY151" fmla="*/ 1969477 h 5781822"/>
                  <a:gd name="connsiteX152" fmla="*/ 2250831 w 3207434"/>
                  <a:gd name="connsiteY152" fmla="*/ 1856936 h 5781822"/>
                  <a:gd name="connsiteX153" fmla="*/ 2250831 w 3207434"/>
                  <a:gd name="connsiteY153" fmla="*/ 1786597 h 5781822"/>
                  <a:gd name="connsiteX154" fmla="*/ 2293034 w 3207434"/>
                  <a:gd name="connsiteY154" fmla="*/ 1772529 h 5781822"/>
                  <a:gd name="connsiteX155" fmla="*/ 2518117 w 3207434"/>
                  <a:gd name="connsiteY155" fmla="*/ 1645920 h 5781822"/>
                  <a:gd name="connsiteX156" fmla="*/ 2546252 w 3207434"/>
                  <a:gd name="connsiteY156" fmla="*/ 1547446 h 5781822"/>
                  <a:gd name="connsiteX157" fmla="*/ 2729132 w 3207434"/>
                  <a:gd name="connsiteY157" fmla="*/ 1434905 h 5781822"/>
                  <a:gd name="connsiteX158" fmla="*/ 2799471 w 3207434"/>
                  <a:gd name="connsiteY158" fmla="*/ 1392702 h 5781822"/>
                  <a:gd name="connsiteX159" fmla="*/ 2785403 w 3207434"/>
                  <a:gd name="connsiteY159" fmla="*/ 1252025 h 5781822"/>
                  <a:gd name="connsiteX160" fmla="*/ 2785403 w 3207434"/>
                  <a:gd name="connsiteY160" fmla="*/ 1125416 h 5781822"/>
                  <a:gd name="connsiteX161" fmla="*/ 2827606 w 3207434"/>
                  <a:gd name="connsiteY161" fmla="*/ 1069145 h 5781822"/>
                  <a:gd name="connsiteX162" fmla="*/ 2743200 w 3207434"/>
                  <a:gd name="connsiteY162" fmla="*/ 970671 h 5781822"/>
                  <a:gd name="connsiteX163" fmla="*/ 2841674 w 3207434"/>
                  <a:gd name="connsiteY163" fmla="*/ 829994 h 5781822"/>
                  <a:gd name="connsiteX164" fmla="*/ 2926080 w 3207434"/>
                  <a:gd name="connsiteY164" fmla="*/ 675249 h 5781822"/>
                  <a:gd name="connsiteX165" fmla="*/ 3066757 w 3207434"/>
                  <a:gd name="connsiteY165" fmla="*/ 520505 h 5781822"/>
                  <a:gd name="connsiteX166" fmla="*/ 3151163 w 3207434"/>
                  <a:gd name="connsiteY166" fmla="*/ 407963 h 5781822"/>
                  <a:gd name="connsiteX167" fmla="*/ 3207434 w 3207434"/>
                  <a:gd name="connsiteY167" fmla="*/ 393896 h 578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</a:cxnLst>
                <a:rect l="l" t="t" r="r" b="b"/>
                <a:pathLst>
                  <a:path w="3207434" h="5781822">
                    <a:moveTo>
                      <a:pt x="3207434" y="393896"/>
                    </a:moveTo>
                    <a:lnTo>
                      <a:pt x="3151163" y="295422"/>
                    </a:lnTo>
                    <a:lnTo>
                      <a:pt x="3151163" y="211016"/>
                    </a:lnTo>
                    <a:lnTo>
                      <a:pt x="3108960" y="239151"/>
                    </a:lnTo>
                    <a:lnTo>
                      <a:pt x="2996418" y="168812"/>
                    </a:lnTo>
                    <a:lnTo>
                      <a:pt x="2982351" y="56271"/>
                    </a:lnTo>
                    <a:lnTo>
                      <a:pt x="2954215" y="56271"/>
                    </a:lnTo>
                    <a:lnTo>
                      <a:pt x="2954215" y="0"/>
                    </a:lnTo>
                    <a:lnTo>
                      <a:pt x="2827606" y="0"/>
                    </a:lnTo>
                    <a:lnTo>
                      <a:pt x="2785403" y="337625"/>
                    </a:lnTo>
                    <a:lnTo>
                      <a:pt x="2672862" y="407963"/>
                    </a:lnTo>
                    <a:lnTo>
                      <a:pt x="2630658" y="365760"/>
                    </a:lnTo>
                    <a:lnTo>
                      <a:pt x="2475914" y="506437"/>
                    </a:lnTo>
                    <a:lnTo>
                      <a:pt x="2504049" y="548640"/>
                    </a:lnTo>
                    <a:lnTo>
                      <a:pt x="2293034" y="689317"/>
                    </a:lnTo>
                    <a:lnTo>
                      <a:pt x="2208628" y="618979"/>
                    </a:lnTo>
                    <a:lnTo>
                      <a:pt x="2180492" y="675249"/>
                    </a:lnTo>
                    <a:lnTo>
                      <a:pt x="2067951" y="618979"/>
                    </a:lnTo>
                    <a:lnTo>
                      <a:pt x="1955409" y="703385"/>
                    </a:lnTo>
                    <a:lnTo>
                      <a:pt x="1955409" y="815926"/>
                    </a:lnTo>
                    <a:lnTo>
                      <a:pt x="2039815" y="900332"/>
                    </a:lnTo>
                    <a:lnTo>
                      <a:pt x="2039815" y="998806"/>
                    </a:lnTo>
                    <a:lnTo>
                      <a:pt x="1997612" y="1069145"/>
                    </a:lnTo>
                    <a:lnTo>
                      <a:pt x="1871003" y="1069145"/>
                    </a:lnTo>
                    <a:lnTo>
                      <a:pt x="1716258" y="1069145"/>
                    </a:lnTo>
                    <a:lnTo>
                      <a:pt x="1617785" y="1012874"/>
                    </a:lnTo>
                    <a:lnTo>
                      <a:pt x="1519311" y="1026942"/>
                    </a:lnTo>
                    <a:lnTo>
                      <a:pt x="1378634" y="844062"/>
                    </a:lnTo>
                    <a:lnTo>
                      <a:pt x="1237957" y="872197"/>
                    </a:lnTo>
                    <a:lnTo>
                      <a:pt x="1167618" y="942536"/>
                    </a:lnTo>
                    <a:lnTo>
                      <a:pt x="1167618" y="1069145"/>
                    </a:lnTo>
                    <a:lnTo>
                      <a:pt x="1125415" y="1167619"/>
                    </a:lnTo>
                    <a:lnTo>
                      <a:pt x="970671" y="1336431"/>
                    </a:lnTo>
                    <a:lnTo>
                      <a:pt x="801858" y="1463040"/>
                    </a:lnTo>
                    <a:lnTo>
                      <a:pt x="689317" y="1463040"/>
                    </a:lnTo>
                    <a:lnTo>
                      <a:pt x="633046" y="1547446"/>
                    </a:lnTo>
                    <a:lnTo>
                      <a:pt x="562708" y="1575582"/>
                    </a:lnTo>
                    <a:lnTo>
                      <a:pt x="520505" y="1575582"/>
                    </a:lnTo>
                    <a:lnTo>
                      <a:pt x="323557" y="1702191"/>
                    </a:lnTo>
                    <a:lnTo>
                      <a:pt x="126609" y="1885071"/>
                    </a:lnTo>
                    <a:lnTo>
                      <a:pt x="70338" y="1913206"/>
                    </a:lnTo>
                    <a:lnTo>
                      <a:pt x="14068" y="1899139"/>
                    </a:lnTo>
                    <a:lnTo>
                      <a:pt x="28135" y="1969477"/>
                    </a:lnTo>
                    <a:lnTo>
                      <a:pt x="0" y="2124222"/>
                    </a:lnTo>
                    <a:lnTo>
                      <a:pt x="154745" y="2138289"/>
                    </a:lnTo>
                    <a:lnTo>
                      <a:pt x="211015" y="2264899"/>
                    </a:lnTo>
                    <a:lnTo>
                      <a:pt x="211015" y="2180492"/>
                    </a:lnTo>
                    <a:lnTo>
                      <a:pt x="422031" y="2293034"/>
                    </a:lnTo>
                    <a:lnTo>
                      <a:pt x="520505" y="2293034"/>
                    </a:lnTo>
                    <a:lnTo>
                      <a:pt x="520505" y="2405576"/>
                    </a:lnTo>
                    <a:lnTo>
                      <a:pt x="618978" y="2447779"/>
                    </a:lnTo>
                    <a:lnTo>
                      <a:pt x="506437" y="2546252"/>
                    </a:lnTo>
                    <a:lnTo>
                      <a:pt x="422031" y="2771336"/>
                    </a:lnTo>
                    <a:lnTo>
                      <a:pt x="492369" y="2841674"/>
                    </a:lnTo>
                    <a:lnTo>
                      <a:pt x="590843" y="2869809"/>
                    </a:lnTo>
                    <a:lnTo>
                      <a:pt x="633046" y="2940148"/>
                    </a:lnTo>
                    <a:lnTo>
                      <a:pt x="464234" y="2912012"/>
                    </a:lnTo>
                    <a:lnTo>
                      <a:pt x="464234" y="2912012"/>
                    </a:lnTo>
                    <a:lnTo>
                      <a:pt x="365760" y="2912012"/>
                    </a:lnTo>
                    <a:lnTo>
                      <a:pt x="337625" y="2996419"/>
                    </a:lnTo>
                    <a:lnTo>
                      <a:pt x="267286" y="3193366"/>
                    </a:lnTo>
                    <a:lnTo>
                      <a:pt x="196948" y="3249637"/>
                    </a:lnTo>
                    <a:lnTo>
                      <a:pt x="407963" y="3277772"/>
                    </a:lnTo>
                    <a:lnTo>
                      <a:pt x="422031" y="3277772"/>
                    </a:lnTo>
                    <a:lnTo>
                      <a:pt x="478302" y="3348111"/>
                    </a:lnTo>
                    <a:lnTo>
                      <a:pt x="365760" y="3362179"/>
                    </a:lnTo>
                    <a:lnTo>
                      <a:pt x="450166" y="3404382"/>
                    </a:lnTo>
                    <a:lnTo>
                      <a:pt x="604911" y="3404382"/>
                    </a:lnTo>
                    <a:lnTo>
                      <a:pt x="661182" y="3502856"/>
                    </a:lnTo>
                    <a:lnTo>
                      <a:pt x="731520" y="3460652"/>
                    </a:lnTo>
                    <a:lnTo>
                      <a:pt x="731520" y="3362179"/>
                    </a:lnTo>
                    <a:lnTo>
                      <a:pt x="872197" y="3474720"/>
                    </a:lnTo>
                    <a:lnTo>
                      <a:pt x="1041009" y="3446585"/>
                    </a:lnTo>
                    <a:lnTo>
                      <a:pt x="1167618" y="3460652"/>
                    </a:lnTo>
                    <a:lnTo>
                      <a:pt x="1209822" y="3474720"/>
                    </a:lnTo>
                    <a:lnTo>
                      <a:pt x="1209822" y="3587262"/>
                    </a:lnTo>
                    <a:lnTo>
                      <a:pt x="1167618" y="3671668"/>
                    </a:lnTo>
                    <a:lnTo>
                      <a:pt x="1223889" y="3798277"/>
                    </a:lnTo>
                    <a:lnTo>
                      <a:pt x="1280160" y="3854548"/>
                    </a:lnTo>
                    <a:lnTo>
                      <a:pt x="1209822" y="3938954"/>
                    </a:lnTo>
                    <a:lnTo>
                      <a:pt x="1294228" y="3953022"/>
                    </a:lnTo>
                    <a:lnTo>
                      <a:pt x="1378634" y="4023360"/>
                    </a:lnTo>
                    <a:lnTo>
                      <a:pt x="1350498" y="4093699"/>
                    </a:lnTo>
                    <a:lnTo>
                      <a:pt x="1280160" y="3967089"/>
                    </a:lnTo>
                    <a:lnTo>
                      <a:pt x="1153551" y="4065563"/>
                    </a:lnTo>
                    <a:lnTo>
                      <a:pt x="1069145" y="4023360"/>
                    </a:lnTo>
                    <a:lnTo>
                      <a:pt x="942535" y="4164037"/>
                    </a:lnTo>
                    <a:lnTo>
                      <a:pt x="1111348" y="4192172"/>
                    </a:lnTo>
                    <a:lnTo>
                      <a:pt x="1153551" y="4220308"/>
                    </a:lnTo>
                    <a:lnTo>
                      <a:pt x="1139483" y="4290646"/>
                    </a:lnTo>
                    <a:lnTo>
                      <a:pt x="1139483" y="4445391"/>
                    </a:lnTo>
                    <a:lnTo>
                      <a:pt x="1195754" y="4628271"/>
                    </a:lnTo>
                    <a:lnTo>
                      <a:pt x="1237957" y="4712677"/>
                    </a:lnTo>
                    <a:lnTo>
                      <a:pt x="1266092" y="4839286"/>
                    </a:lnTo>
                    <a:lnTo>
                      <a:pt x="1153551" y="4867422"/>
                    </a:lnTo>
                    <a:lnTo>
                      <a:pt x="1083212" y="4965896"/>
                    </a:lnTo>
                    <a:lnTo>
                      <a:pt x="1195754" y="4965896"/>
                    </a:lnTo>
                    <a:lnTo>
                      <a:pt x="1069145" y="5050302"/>
                    </a:lnTo>
                    <a:lnTo>
                      <a:pt x="1055077" y="5233182"/>
                    </a:lnTo>
                    <a:lnTo>
                      <a:pt x="956603" y="5247249"/>
                    </a:lnTo>
                    <a:lnTo>
                      <a:pt x="1026942" y="5317588"/>
                    </a:lnTo>
                    <a:lnTo>
                      <a:pt x="1069145" y="5416062"/>
                    </a:lnTo>
                    <a:lnTo>
                      <a:pt x="1055077" y="5500468"/>
                    </a:lnTo>
                    <a:lnTo>
                      <a:pt x="1195754" y="5458265"/>
                    </a:lnTo>
                    <a:lnTo>
                      <a:pt x="1111348" y="5528603"/>
                    </a:lnTo>
                    <a:lnTo>
                      <a:pt x="1111348" y="5528603"/>
                    </a:lnTo>
                    <a:lnTo>
                      <a:pt x="1097280" y="5711483"/>
                    </a:lnTo>
                    <a:lnTo>
                      <a:pt x="1167618" y="5781822"/>
                    </a:lnTo>
                    <a:lnTo>
                      <a:pt x="1294228" y="5641145"/>
                    </a:lnTo>
                    <a:lnTo>
                      <a:pt x="1491175" y="5570806"/>
                    </a:lnTo>
                    <a:lnTo>
                      <a:pt x="1659988" y="5486400"/>
                    </a:lnTo>
                    <a:lnTo>
                      <a:pt x="1659988" y="5458265"/>
                    </a:lnTo>
                    <a:lnTo>
                      <a:pt x="1716258" y="5528603"/>
                    </a:lnTo>
                    <a:lnTo>
                      <a:pt x="1842868" y="5486400"/>
                    </a:lnTo>
                    <a:lnTo>
                      <a:pt x="1744394" y="5373859"/>
                    </a:lnTo>
                    <a:lnTo>
                      <a:pt x="1969477" y="5331656"/>
                    </a:lnTo>
                    <a:lnTo>
                      <a:pt x="1969477" y="5416062"/>
                    </a:lnTo>
                    <a:lnTo>
                      <a:pt x="2124222" y="5387926"/>
                    </a:lnTo>
                    <a:lnTo>
                      <a:pt x="2124222" y="5387926"/>
                    </a:lnTo>
                    <a:lnTo>
                      <a:pt x="2250831" y="5275385"/>
                    </a:lnTo>
                    <a:lnTo>
                      <a:pt x="2363372" y="5233182"/>
                    </a:lnTo>
                    <a:lnTo>
                      <a:pt x="2475914" y="5247249"/>
                    </a:lnTo>
                    <a:lnTo>
                      <a:pt x="2461846" y="5303520"/>
                    </a:lnTo>
                    <a:lnTo>
                      <a:pt x="2686929" y="5148776"/>
                    </a:lnTo>
                    <a:lnTo>
                      <a:pt x="2729132" y="4979963"/>
                    </a:lnTo>
                    <a:lnTo>
                      <a:pt x="2771335" y="4557932"/>
                    </a:lnTo>
                    <a:lnTo>
                      <a:pt x="2715065" y="4628271"/>
                    </a:lnTo>
                    <a:lnTo>
                      <a:pt x="2630658" y="4431323"/>
                    </a:lnTo>
                    <a:lnTo>
                      <a:pt x="2729132" y="4346917"/>
                    </a:lnTo>
                    <a:lnTo>
                      <a:pt x="2672862" y="4262511"/>
                    </a:lnTo>
                    <a:lnTo>
                      <a:pt x="2757268" y="4192172"/>
                    </a:lnTo>
                    <a:lnTo>
                      <a:pt x="2700997" y="4079631"/>
                    </a:lnTo>
                    <a:lnTo>
                      <a:pt x="2672862" y="3981157"/>
                    </a:lnTo>
                    <a:lnTo>
                      <a:pt x="2489982" y="3587262"/>
                    </a:lnTo>
                    <a:lnTo>
                      <a:pt x="2377440" y="3446585"/>
                    </a:lnTo>
                    <a:lnTo>
                      <a:pt x="2236763" y="3263705"/>
                    </a:lnTo>
                    <a:lnTo>
                      <a:pt x="2124222" y="2982351"/>
                    </a:lnTo>
                    <a:lnTo>
                      <a:pt x="2124222" y="2869809"/>
                    </a:lnTo>
                    <a:lnTo>
                      <a:pt x="2025748" y="2869809"/>
                    </a:lnTo>
                    <a:lnTo>
                      <a:pt x="1927274" y="2771336"/>
                    </a:lnTo>
                    <a:lnTo>
                      <a:pt x="1871003" y="2672862"/>
                    </a:lnTo>
                    <a:lnTo>
                      <a:pt x="1842868" y="2630659"/>
                    </a:lnTo>
                    <a:lnTo>
                      <a:pt x="1645920" y="2532185"/>
                    </a:lnTo>
                    <a:lnTo>
                      <a:pt x="1589649" y="2532185"/>
                    </a:lnTo>
                    <a:lnTo>
                      <a:pt x="1617785" y="2461846"/>
                    </a:lnTo>
                    <a:lnTo>
                      <a:pt x="1702191" y="2349305"/>
                    </a:lnTo>
                    <a:lnTo>
                      <a:pt x="1631852" y="2194560"/>
                    </a:lnTo>
                    <a:lnTo>
                      <a:pt x="1772529" y="2096086"/>
                    </a:lnTo>
                    <a:lnTo>
                      <a:pt x="1927274" y="2039816"/>
                    </a:lnTo>
                    <a:lnTo>
                      <a:pt x="1983545" y="1983545"/>
                    </a:lnTo>
                    <a:lnTo>
                      <a:pt x="2011680" y="1969477"/>
                    </a:lnTo>
                    <a:lnTo>
                      <a:pt x="2138289" y="1969477"/>
                    </a:lnTo>
                    <a:lnTo>
                      <a:pt x="2250831" y="1856936"/>
                    </a:lnTo>
                    <a:lnTo>
                      <a:pt x="2250831" y="1786597"/>
                    </a:lnTo>
                    <a:lnTo>
                      <a:pt x="2293034" y="1772529"/>
                    </a:lnTo>
                    <a:lnTo>
                      <a:pt x="2518117" y="1645920"/>
                    </a:lnTo>
                    <a:lnTo>
                      <a:pt x="2546252" y="1547446"/>
                    </a:lnTo>
                    <a:lnTo>
                      <a:pt x="2729132" y="1434905"/>
                    </a:lnTo>
                    <a:lnTo>
                      <a:pt x="2799471" y="1392702"/>
                    </a:lnTo>
                    <a:lnTo>
                      <a:pt x="2785403" y="1252025"/>
                    </a:lnTo>
                    <a:lnTo>
                      <a:pt x="2785403" y="1125416"/>
                    </a:lnTo>
                    <a:lnTo>
                      <a:pt x="2827606" y="1069145"/>
                    </a:lnTo>
                    <a:lnTo>
                      <a:pt x="2743200" y="970671"/>
                    </a:lnTo>
                    <a:lnTo>
                      <a:pt x="2841674" y="829994"/>
                    </a:lnTo>
                    <a:lnTo>
                      <a:pt x="2926080" y="675249"/>
                    </a:lnTo>
                    <a:lnTo>
                      <a:pt x="3066757" y="520505"/>
                    </a:lnTo>
                    <a:lnTo>
                      <a:pt x="3151163" y="407963"/>
                    </a:lnTo>
                    <a:lnTo>
                      <a:pt x="3207434" y="393896"/>
                    </a:lnTo>
                    <a:close/>
                  </a:path>
                </a:pathLst>
              </a:custGeom>
              <a:solidFill>
                <a:schemeClr val="bg1">
                  <a:lumMod val="75000"/>
                  <a:alpha val="8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자유형 4"/>
              <p:cNvSpPr/>
              <p:nvPr/>
            </p:nvSpPr>
            <p:spPr>
              <a:xfrm>
                <a:off x="2153424" y="5369828"/>
                <a:ext cx="277555" cy="182146"/>
              </a:xfrm>
              <a:custGeom>
                <a:avLst/>
                <a:gdLst>
                  <a:gd name="connsiteX0" fmla="*/ 393895 w 450166"/>
                  <a:gd name="connsiteY0" fmla="*/ 0 h 295422"/>
                  <a:gd name="connsiteX1" fmla="*/ 225083 w 450166"/>
                  <a:gd name="connsiteY1" fmla="*/ 70339 h 295422"/>
                  <a:gd name="connsiteX2" fmla="*/ 84406 w 450166"/>
                  <a:gd name="connsiteY2" fmla="*/ 84406 h 295422"/>
                  <a:gd name="connsiteX3" fmla="*/ 42203 w 450166"/>
                  <a:gd name="connsiteY3" fmla="*/ 182880 h 295422"/>
                  <a:gd name="connsiteX4" fmla="*/ 0 w 450166"/>
                  <a:gd name="connsiteY4" fmla="*/ 225083 h 295422"/>
                  <a:gd name="connsiteX5" fmla="*/ 56271 w 450166"/>
                  <a:gd name="connsiteY5" fmla="*/ 295422 h 295422"/>
                  <a:gd name="connsiteX6" fmla="*/ 98474 w 450166"/>
                  <a:gd name="connsiteY6" fmla="*/ 196948 h 295422"/>
                  <a:gd name="connsiteX7" fmla="*/ 182880 w 450166"/>
                  <a:gd name="connsiteY7" fmla="*/ 267286 h 295422"/>
                  <a:gd name="connsiteX8" fmla="*/ 379828 w 450166"/>
                  <a:gd name="connsiteY8" fmla="*/ 154745 h 295422"/>
                  <a:gd name="connsiteX9" fmla="*/ 450166 w 450166"/>
                  <a:gd name="connsiteY9" fmla="*/ 70339 h 295422"/>
                  <a:gd name="connsiteX10" fmla="*/ 393895 w 450166"/>
                  <a:gd name="connsiteY10" fmla="*/ 0 h 295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0166" h="295422">
                    <a:moveTo>
                      <a:pt x="393895" y="0"/>
                    </a:moveTo>
                    <a:lnTo>
                      <a:pt x="225083" y="70339"/>
                    </a:lnTo>
                    <a:lnTo>
                      <a:pt x="84406" y="84406"/>
                    </a:lnTo>
                    <a:lnTo>
                      <a:pt x="42203" y="182880"/>
                    </a:lnTo>
                    <a:lnTo>
                      <a:pt x="0" y="225083"/>
                    </a:lnTo>
                    <a:lnTo>
                      <a:pt x="56271" y="295422"/>
                    </a:lnTo>
                    <a:lnTo>
                      <a:pt x="98474" y="196948"/>
                    </a:lnTo>
                    <a:lnTo>
                      <a:pt x="182880" y="267286"/>
                    </a:lnTo>
                    <a:lnTo>
                      <a:pt x="379828" y="154745"/>
                    </a:lnTo>
                    <a:lnTo>
                      <a:pt x="450166" y="70339"/>
                    </a:lnTo>
                    <a:lnTo>
                      <a:pt x="39389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2" name="그룹 41"/>
            <p:cNvGrpSpPr/>
            <p:nvPr/>
          </p:nvGrpSpPr>
          <p:grpSpPr>
            <a:xfrm>
              <a:off x="6413538" y="2973548"/>
              <a:ext cx="1905610" cy="1905610"/>
              <a:chOff x="6330386" y="2739107"/>
              <a:chExt cx="1905610" cy="1905610"/>
            </a:xfrm>
          </p:grpSpPr>
          <p:sp>
            <p:nvSpPr>
              <p:cNvPr id="7" name="타원 6"/>
              <p:cNvSpPr/>
              <p:nvPr/>
            </p:nvSpPr>
            <p:spPr>
              <a:xfrm rot="1114169">
                <a:off x="6330386" y="2739107"/>
                <a:ext cx="1905610" cy="1905610"/>
              </a:xfrm>
              <a:prstGeom prst="ellipse">
                <a:avLst/>
              </a:prstGeom>
              <a:solidFill>
                <a:schemeClr val="bg1">
                  <a:alpha val="9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94" r="97398">
                            <a14:foregroundMark x1="40149" y1="15934" x2="40149" y2="15934"/>
                            <a14:foregroundMark x1="71375" y1="12363" x2="71375" y2="123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8451" y="2956824"/>
                <a:ext cx="1086475" cy="1470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직사각형 15"/>
          <p:cNvSpPr/>
          <p:nvPr/>
        </p:nvSpPr>
        <p:spPr>
          <a:xfrm>
            <a:off x="367587" y="2394562"/>
            <a:ext cx="47784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b="1" dirty="0">
                <a:ln>
                  <a:solidFill>
                    <a:prstClr val="black">
                      <a:alpha val="36000"/>
                    </a:prstClr>
                  </a:solidFill>
                </a:ln>
                <a:solidFill>
                  <a:schemeClr val="bg1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For more Enquiries, Tutorials, Workshops, Technical Issues, Please Do Not Hesitate to Contact Us; 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891124" y="3066811"/>
            <a:ext cx="3156758" cy="3091142"/>
            <a:chOff x="7215746" y="3257357"/>
            <a:chExt cx="3156758" cy="3091142"/>
          </a:xfrm>
        </p:grpSpPr>
        <p:pic>
          <p:nvPicPr>
            <p:cNvPr id="25" name="그래픽 6" descr="Tablet">
              <a:extLst>
                <a:ext uri="{FF2B5EF4-FFF2-40B4-BE49-F238E27FC236}">
                  <a16:creationId xmlns:a16="http://schemas.microsoft.com/office/drawing/2014/main" id="{0C50228A-A559-4F4A-88F3-952C886FA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15746" y="3257357"/>
              <a:ext cx="3156758" cy="3091142"/>
            </a:xfrm>
            <a:prstGeom prst="rect">
              <a:avLst/>
            </a:prstGeom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9868" y="4075335"/>
              <a:ext cx="2308514" cy="145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직사각형 26"/>
          <p:cNvSpPr/>
          <p:nvPr/>
        </p:nvSpPr>
        <p:spPr>
          <a:xfrm>
            <a:off x="369638" y="3219195"/>
            <a:ext cx="5460052" cy="436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700" b="0" i="0" u="none" strike="noStrike" kern="0" cap="none" spc="0" normalizeH="0" baseline="0" noProof="0" dirty="0">
                <a:ln>
                  <a:solidFill>
                    <a:prstClr val="black">
                      <a:alpha val="36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Homepage: </a:t>
            </a:r>
            <a:r>
              <a:rPr kumimoji="0" lang="en-US" altLang="ko-KR" sz="1700" b="0" i="0" u="none" strike="noStrike" kern="0" cap="none" spc="0" normalizeH="0" baseline="0" noProof="0" dirty="0">
                <a:ln>
                  <a:solidFill>
                    <a:prstClr val="black">
                      <a:alpha val="36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  <a:hlinkClick r:id="rId8"/>
              </a:rPr>
              <a:t>www.kocahelp.go.kr</a:t>
            </a:r>
            <a:endParaRPr kumimoji="0" lang="en-US" altLang="ko-KR" sz="1700" b="0" i="0" u="none" strike="noStrike" kern="0" cap="none" spc="0" normalizeH="0" baseline="0" noProof="0" dirty="0">
              <a:ln>
                <a:solidFill>
                  <a:prstClr val="black">
                    <a:alpha val="3600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0" y="1616420"/>
            <a:ext cx="97109" cy="4763975"/>
          </a:xfrm>
          <a:prstGeom prst="rect">
            <a:avLst/>
          </a:prstGeom>
          <a:solidFill>
            <a:srgbClr val="FF6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3" name="직사각형 22"/>
          <p:cNvSpPr/>
          <p:nvPr/>
        </p:nvSpPr>
        <p:spPr>
          <a:xfrm>
            <a:off x="369638" y="5503233"/>
            <a:ext cx="546005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700" b="0" i="0" u="none" strike="noStrike" kern="0" cap="none" spc="0" normalizeH="0" baseline="0" noProof="0" dirty="0">
                <a:ln>
                  <a:solidFill>
                    <a:prstClr val="black">
                      <a:alpha val="36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Email: smishelp@smishelp.com</a:t>
            </a:r>
          </a:p>
          <a:p>
            <a:pPr marL="285750" marR="0" lvl="0" indent="-285750" defTabSz="91440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700" b="0" i="0" u="none" strike="noStrike" kern="0" cap="none" spc="0" normalizeH="0" baseline="0" noProof="0" dirty="0">
                <a:ln>
                  <a:solidFill>
                    <a:prstClr val="black">
                      <a:alpha val="36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Tel: +82-(0)44-211-3039</a:t>
            </a:r>
          </a:p>
        </p:txBody>
      </p:sp>
      <p:sp>
        <p:nvSpPr>
          <p:cNvPr id="28" name="직각 삼각형 27"/>
          <p:cNvSpPr/>
          <p:nvPr/>
        </p:nvSpPr>
        <p:spPr>
          <a:xfrm rot="5400000">
            <a:off x="124160" y="124392"/>
            <a:ext cx="453410" cy="45932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283073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194219" y="3096602"/>
            <a:ext cx="2755563" cy="66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Thank you</a:t>
            </a:r>
          </a:p>
        </p:txBody>
      </p:sp>
      <p:cxnSp>
        <p:nvCxnSpPr>
          <p:cNvPr id="11" name="직선 연결선 10"/>
          <p:cNvCxnSpPr/>
          <p:nvPr/>
        </p:nvCxnSpPr>
        <p:spPr>
          <a:xfrm flipV="1">
            <a:off x="0" y="3625232"/>
            <a:ext cx="3144488" cy="2631600"/>
          </a:xfrm>
          <a:prstGeom prst="line">
            <a:avLst/>
          </a:prstGeom>
          <a:ln w="3175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flipV="1">
            <a:off x="5973366" y="611523"/>
            <a:ext cx="3170634" cy="2653481"/>
          </a:xfrm>
          <a:prstGeom prst="line">
            <a:avLst/>
          </a:prstGeom>
          <a:ln w="3175">
            <a:solidFill>
              <a:srgbClr val="FFFF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2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734" r="11095" b="813"/>
          <a:stretch/>
        </p:blipFill>
        <p:spPr>
          <a:xfrm>
            <a:off x="5411095" y="-10759"/>
            <a:ext cx="3732905" cy="6874137"/>
          </a:xfrm>
          <a:prstGeom prst="rect">
            <a:avLst/>
          </a:prstGeom>
        </p:spPr>
      </p:pic>
      <p:grpSp>
        <p:nvGrpSpPr>
          <p:cNvPr id="48" name="그룹 47"/>
          <p:cNvGrpSpPr/>
          <p:nvPr/>
        </p:nvGrpSpPr>
        <p:grpSpPr>
          <a:xfrm>
            <a:off x="5133644" y="-99392"/>
            <a:ext cx="4083104" cy="3864208"/>
            <a:chOff x="10060765" y="3941772"/>
            <a:chExt cx="3251938" cy="3077600"/>
          </a:xfrm>
        </p:grpSpPr>
        <p:cxnSp>
          <p:nvCxnSpPr>
            <p:cNvPr id="49" name="직선 연결선 48"/>
            <p:cNvCxnSpPr/>
            <p:nvPr/>
          </p:nvCxnSpPr>
          <p:spPr>
            <a:xfrm flipV="1">
              <a:off x="10359077" y="4049843"/>
              <a:ext cx="2953626" cy="2969529"/>
            </a:xfrm>
            <a:prstGeom prst="line">
              <a:avLst/>
            </a:prstGeom>
            <a:ln w="28575" cap="rnd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flipV="1">
              <a:off x="11001335" y="4421336"/>
              <a:ext cx="2303944" cy="2316348"/>
            </a:xfrm>
            <a:prstGeom prst="line">
              <a:avLst/>
            </a:prstGeom>
            <a:ln w="3175" cap="rnd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 flipV="1">
              <a:off x="10939996" y="3941772"/>
              <a:ext cx="2354278" cy="2366954"/>
            </a:xfrm>
            <a:prstGeom prst="line">
              <a:avLst/>
            </a:prstGeom>
            <a:ln w="3175" cap="rnd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V="1">
              <a:off x="10060765" y="4212347"/>
              <a:ext cx="1638856" cy="1647679"/>
            </a:xfrm>
            <a:prstGeom prst="line">
              <a:avLst/>
            </a:prstGeom>
            <a:ln w="3175" cap="rnd"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469900" y="1404326"/>
            <a:ext cx="4454525" cy="969496"/>
            <a:chOff x="469900" y="1334173"/>
            <a:chExt cx="4454525" cy="969496"/>
          </a:xfrm>
        </p:grpSpPr>
        <p:sp>
          <p:nvSpPr>
            <p:cNvPr id="2" name="타원 1"/>
            <p:cNvSpPr/>
            <p:nvPr/>
          </p:nvSpPr>
          <p:spPr>
            <a:xfrm>
              <a:off x="469900" y="1489037"/>
              <a:ext cx="557736" cy="557735"/>
            </a:xfrm>
            <a:prstGeom prst="ellipse">
              <a:avLst/>
            </a:prstGeom>
            <a:solidFill>
              <a:srgbClr val="FF3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5" name="Rectangle 3"/>
            <p:cNvSpPr txBox="1">
              <a:spLocks noChangeArrowheads="1"/>
            </p:cNvSpPr>
            <p:nvPr/>
          </p:nvSpPr>
          <p:spPr bwMode="auto">
            <a:xfrm>
              <a:off x="1115506" y="1665696"/>
              <a:ext cx="1322894" cy="24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altLang="ko-KR" b="1" dirty="0">
                  <a:solidFill>
                    <a:srgbClr val="FF395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State Letter</a:t>
              </a:r>
            </a:p>
          </p:txBody>
        </p:sp>
        <p:sp>
          <p:nvSpPr>
            <p:cNvPr id="47" name="Rectangle 3"/>
            <p:cNvSpPr txBox="1">
              <a:spLocks noChangeArrowheads="1"/>
            </p:cNvSpPr>
            <p:nvPr/>
          </p:nvSpPr>
          <p:spPr bwMode="auto">
            <a:xfrm>
              <a:off x="2523338" y="1334173"/>
              <a:ext cx="2401087" cy="969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400" dirty="0">
                  <a:solidFill>
                    <a:srgbClr val="4D4D4D"/>
                  </a:solidFill>
                  <a:latin typeface="+mj-ea"/>
                  <a:ea typeface="+mj-ea"/>
                  <a:cs typeface="Arial" panose="020B0604020202020204" pitchFamily="34" charset="0"/>
                </a:rPr>
                <a:t>SMIS enables timeline management of the ICAO state letters and archiving the them for records purpose.</a:t>
              </a:r>
            </a:p>
          </p:txBody>
        </p:sp>
        <p:pic>
          <p:nvPicPr>
            <p:cNvPr id="57" name="Picture 2" descr="C:\Users\김주희\Desktop\그림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20" y="1645646"/>
              <a:ext cx="392154" cy="244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그룹 8"/>
          <p:cNvGrpSpPr/>
          <p:nvPr/>
        </p:nvGrpSpPr>
        <p:grpSpPr>
          <a:xfrm>
            <a:off x="469900" y="3525745"/>
            <a:ext cx="4454525" cy="1163395"/>
            <a:chOff x="469900" y="5377218"/>
            <a:chExt cx="4454525" cy="1163395"/>
          </a:xfrm>
        </p:grpSpPr>
        <p:sp>
          <p:nvSpPr>
            <p:cNvPr id="46" name="타원 45"/>
            <p:cNvSpPr/>
            <p:nvPr/>
          </p:nvSpPr>
          <p:spPr>
            <a:xfrm>
              <a:off x="469900" y="5680047"/>
              <a:ext cx="557736" cy="557736"/>
            </a:xfrm>
            <a:prstGeom prst="ellipse">
              <a:avLst/>
            </a:prstGeom>
            <a:solidFill>
              <a:srgbClr val="FF3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0" name="Rectangle 3"/>
            <p:cNvSpPr txBox="1">
              <a:spLocks noChangeArrowheads="1"/>
            </p:cNvSpPr>
            <p:nvPr/>
          </p:nvSpPr>
          <p:spPr bwMode="auto">
            <a:xfrm>
              <a:off x="1115506" y="5834266"/>
              <a:ext cx="1322894" cy="24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altLang="ko-KR" b="1" dirty="0">
                  <a:solidFill>
                    <a:srgbClr val="FF395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Regulation</a:t>
              </a:r>
            </a:p>
          </p:txBody>
        </p:sp>
        <p:sp>
          <p:nvSpPr>
            <p:cNvPr id="44" name="Rectangle 3"/>
            <p:cNvSpPr txBox="1">
              <a:spLocks noChangeArrowheads="1"/>
            </p:cNvSpPr>
            <p:nvPr/>
          </p:nvSpPr>
          <p:spPr bwMode="auto">
            <a:xfrm>
              <a:off x="2523338" y="5377218"/>
              <a:ext cx="2401087" cy="1163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>
                <a:lnSpc>
                  <a:spcPct val="90000"/>
                </a:lnSpc>
                <a:defRPr kumimoji="1" sz="1400">
                  <a:solidFill>
                    <a:srgbClr val="4D4D4D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pPr>
                <a:defRPr/>
              </a:pPr>
              <a:r>
                <a:rPr lang="en-US" altLang="ko-KR" dirty="0">
                  <a:latin typeface="+mj-ea"/>
                  <a:ea typeface="+mj-ea"/>
                </a:rPr>
                <a:t>Regulation menu is to manage your national aviation regulation data. it can be referred  when you working on implementing international Standard.</a:t>
              </a:r>
            </a:p>
          </p:txBody>
        </p: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24" y="5772039"/>
              <a:ext cx="373753" cy="373753"/>
            </a:xfrm>
            <a:prstGeom prst="rect">
              <a:avLst/>
            </a:prstGeom>
          </p:spPr>
        </p:pic>
      </p:grpSp>
      <p:grpSp>
        <p:nvGrpSpPr>
          <p:cNvPr id="5" name="그룹 4"/>
          <p:cNvGrpSpPr/>
          <p:nvPr/>
        </p:nvGrpSpPr>
        <p:grpSpPr>
          <a:xfrm>
            <a:off x="469900" y="2422818"/>
            <a:ext cx="4454525" cy="969496"/>
            <a:chOff x="469900" y="2355584"/>
            <a:chExt cx="4454525" cy="969496"/>
          </a:xfrm>
        </p:grpSpPr>
        <p:sp>
          <p:nvSpPr>
            <p:cNvPr id="17" name="타원 16"/>
            <p:cNvSpPr/>
            <p:nvPr/>
          </p:nvSpPr>
          <p:spPr>
            <a:xfrm>
              <a:off x="469900" y="2561463"/>
              <a:ext cx="557736" cy="557736"/>
            </a:xfrm>
            <a:prstGeom prst="ellipse">
              <a:avLst/>
            </a:prstGeom>
            <a:solidFill>
              <a:srgbClr val="FF3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2" name="Rectangle 3"/>
            <p:cNvSpPr txBox="1">
              <a:spLocks noChangeArrowheads="1"/>
            </p:cNvSpPr>
            <p:nvPr/>
          </p:nvSpPr>
          <p:spPr bwMode="auto">
            <a:xfrm>
              <a:off x="1115506" y="2715682"/>
              <a:ext cx="938284" cy="24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altLang="ko-KR" b="1" dirty="0">
                  <a:solidFill>
                    <a:srgbClr val="FF395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SARPs</a:t>
              </a:r>
            </a:p>
          </p:txBody>
        </p:sp>
        <p:sp>
          <p:nvSpPr>
            <p:cNvPr id="67" name="Rectangle 3"/>
            <p:cNvSpPr txBox="1">
              <a:spLocks noChangeArrowheads="1"/>
            </p:cNvSpPr>
            <p:nvPr/>
          </p:nvSpPr>
          <p:spPr bwMode="auto">
            <a:xfrm>
              <a:off x="2523338" y="2355584"/>
              <a:ext cx="2401087" cy="969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400" dirty="0">
                  <a:solidFill>
                    <a:srgbClr val="4D4D4D"/>
                  </a:solidFill>
                  <a:latin typeface="+mj-ea"/>
                  <a:ea typeface="+mj-ea"/>
                  <a:cs typeface="Arial" panose="020B0604020202020204" pitchFamily="34" charset="0"/>
                </a:rPr>
                <a:t>Inter-connectivity with ICAO OLF &amp; SMIS allows the most effective management of SARPs data.</a:t>
              </a:r>
            </a:p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200" dirty="0">
                  <a:solidFill>
                    <a:srgbClr val="E13958"/>
                  </a:solidFill>
                  <a:latin typeface="+mj-ea"/>
                  <a:ea typeface="+mj-ea"/>
                  <a:cs typeface="Arial" panose="020B0604020202020204" pitchFamily="34" charset="0"/>
                </a:rPr>
                <a:t>(Data exchange with ICAO OLF)</a:t>
              </a:r>
              <a:r>
                <a:rPr lang="en-US" altLang="ko-KR" sz="1400" dirty="0">
                  <a:solidFill>
                    <a:srgbClr val="4D4D4D"/>
                  </a:solidFill>
                  <a:latin typeface="+mj-ea"/>
                  <a:ea typeface="+mj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72" name="그래픽 10" descr="Books">
              <a:extLst>
                <a:ext uri="{FF2B5EF4-FFF2-40B4-BE49-F238E27FC236}">
                  <a16:creationId xmlns:a16="http://schemas.microsoft.com/office/drawing/2014/main" id="{C4C639AE-ABE5-5A4E-B22A-797D1AD51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282" y="2659587"/>
              <a:ext cx="387795" cy="387795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469900" y="4877347"/>
            <a:ext cx="4454525" cy="747897"/>
            <a:chOff x="469900" y="3538260"/>
            <a:chExt cx="4454525" cy="747897"/>
          </a:xfrm>
        </p:grpSpPr>
        <p:sp>
          <p:nvSpPr>
            <p:cNvPr id="18" name="타원 17"/>
            <p:cNvSpPr/>
            <p:nvPr/>
          </p:nvSpPr>
          <p:spPr>
            <a:xfrm>
              <a:off x="469900" y="3633340"/>
              <a:ext cx="557736" cy="557736"/>
            </a:xfrm>
            <a:prstGeom prst="ellipse">
              <a:avLst/>
            </a:prstGeom>
            <a:solidFill>
              <a:srgbClr val="FF3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3" name="Rectangle 3"/>
            <p:cNvSpPr txBox="1">
              <a:spLocks noChangeArrowheads="1"/>
            </p:cNvSpPr>
            <p:nvPr/>
          </p:nvSpPr>
          <p:spPr bwMode="auto">
            <a:xfrm>
              <a:off x="1115506" y="3787559"/>
              <a:ext cx="938284" cy="24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altLang="ko-KR" b="1" dirty="0">
                  <a:solidFill>
                    <a:srgbClr val="FF395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SAAQ</a:t>
              </a:r>
            </a:p>
          </p:txBody>
        </p:sp>
        <p:sp>
          <p:nvSpPr>
            <p:cNvPr id="68" name="Rectangle 3"/>
            <p:cNvSpPr txBox="1">
              <a:spLocks noChangeArrowheads="1"/>
            </p:cNvSpPr>
            <p:nvPr/>
          </p:nvSpPr>
          <p:spPr bwMode="auto">
            <a:xfrm>
              <a:off x="2523338" y="3538260"/>
              <a:ext cx="2401087" cy="747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400" dirty="0">
                  <a:solidFill>
                    <a:srgbClr val="4D4D4D"/>
                  </a:solidFill>
                  <a:latin typeface="+mj-ea"/>
                  <a:ea typeface="+mj-ea"/>
                  <a:cs typeface="Arial" panose="020B0604020202020204" pitchFamily="34" charset="0"/>
                </a:rPr>
                <a:t>SAAQ data for USOAP-CMA can be managed more conveniently with SMIS. </a:t>
              </a:r>
            </a:p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200" dirty="0">
                  <a:solidFill>
                    <a:srgbClr val="E13958"/>
                  </a:solidFill>
                  <a:latin typeface="+mj-ea"/>
                  <a:ea typeface="+mj-ea"/>
                  <a:cs typeface="Arial" panose="020B0604020202020204" pitchFamily="34" charset="0"/>
                </a:rPr>
                <a:t>(Data exchange </a:t>
              </a:r>
              <a:r>
                <a:rPr lang="en-US" altLang="ko-KR" sz="1200" dirty="0">
                  <a:solidFill>
                    <a:srgbClr val="E13958"/>
                  </a:solidFill>
                  <a:latin typeface="+mj-ea"/>
                  <a:cs typeface="Arial" panose="020B0604020202020204" pitchFamily="34" charset="0"/>
                </a:rPr>
                <a:t>with ICAO OLF</a:t>
              </a:r>
              <a:r>
                <a:rPr lang="en-US" altLang="ko-KR" sz="1200" dirty="0">
                  <a:solidFill>
                    <a:srgbClr val="E13958"/>
                  </a:solidFill>
                  <a:latin typeface="+mj-ea"/>
                  <a:ea typeface="+mj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74" name="Freeform 21"/>
            <p:cNvSpPr>
              <a:spLocks noEditPoints="1"/>
            </p:cNvSpPr>
            <p:nvPr/>
          </p:nvSpPr>
          <p:spPr bwMode="auto">
            <a:xfrm>
              <a:off x="543280" y="3717426"/>
              <a:ext cx="416035" cy="389565"/>
            </a:xfrm>
            <a:custGeom>
              <a:avLst/>
              <a:gdLst>
                <a:gd name="T0" fmla="*/ 208 w 256"/>
                <a:gd name="T1" fmla="*/ 80 h 240"/>
                <a:gd name="T2" fmla="*/ 48 w 256"/>
                <a:gd name="T3" fmla="*/ 80 h 240"/>
                <a:gd name="T4" fmla="*/ 0 w 256"/>
                <a:gd name="T5" fmla="*/ 160 h 240"/>
                <a:gd name="T6" fmla="*/ 128 w 256"/>
                <a:gd name="T7" fmla="*/ 224 h 240"/>
                <a:gd name="T8" fmla="*/ 256 w 256"/>
                <a:gd name="T9" fmla="*/ 160 h 240"/>
                <a:gd name="T10" fmla="*/ 128 w 256"/>
                <a:gd name="T11" fmla="*/ 8 h 240"/>
                <a:gd name="T12" fmla="*/ 200 w 256"/>
                <a:gd name="T13" fmla="*/ 84 h 240"/>
                <a:gd name="T14" fmla="*/ 128 w 256"/>
                <a:gd name="T15" fmla="*/ 96 h 240"/>
                <a:gd name="T16" fmla="*/ 56 w 256"/>
                <a:gd name="T17" fmla="*/ 84 h 240"/>
                <a:gd name="T18" fmla="*/ 128 w 256"/>
                <a:gd name="T19" fmla="*/ 8 h 240"/>
                <a:gd name="T20" fmla="*/ 151 w 256"/>
                <a:gd name="T21" fmla="*/ 148 h 240"/>
                <a:gd name="T22" fmla="*/ 105 w 256"/>
                <a:gd name="T23" fmla="*/ 148 h 240"/>
                <a:gd name="T24" fmla="*/ 97 w 256"/>
                <a:gd name="T25" fmla="*/ 145 h 240"/>
                <a:gd name="T26" fmla="*/ 80 w 256"/>
                <a:gd name="T27" fmla="*/ 88 h 240"/>
                <a:gd name="T28" fmla="*/ 97 w 256"/>
                <a:gd name="T29" fmla="*/ 145 h 240"/>
                <a:gd name="T30" fmla="*/ 176 w 256"/>
                <a:gd name="T31" fmla="*/ 88 h 240"/>
                <a:gd name="T32" fmla="*/ 159 w 256"/>
                <a:gd name="T33" fmla="*/ 145 h 240"/>
                <a:gd name="T34" fmla="*/ 80 w 256"/>
                <a:gd name="T35" fmla="*/ 232 h 240"/>
                <a:gd name="T36" fmla="*/ 49 w 256"/>
                <a:gd name="T37" fmla="*/ 95 h 240"/>
                <a:gd name="T38" fmla="*/ 96 w 256"/>
                <a:gd name="T39" fmla="*/ 160 h 240"/>
                <a:gd name="T40" fmla="*/ 80 w 256"/>
                <a:gd name="T41" fmla="*/ 232 h 240"/>
                <a:gd name="T42" fmla="*/ 104 w 256"/>
                <a:gd name="T43" fmla="*/ 160 h 240"/>
                <a:gd name="T44" fmla="*/ 128 w 256"/>
                <a:gd name="T45" fmla="*/ 160 h 240"/>
                <a:gd name="T46" fmla="*/ 152 w 256"/>
                <a:gd name="T47" fmla="*/ 160 h 240"/>
                <a:gd name="T48" fmla="*/ 176 w 256"/>
                <a:gd name="T49" fmla="*/ 232 h 240"/>
                <a:gd name="T50" fmla="*/ 160 w 256"/>
                <a:gd name="T51" fmla="*/ 160 h 240"/>
                <a:gd name="T52" fmla="*/ 207 w 256"/>
                <a:gd name="T53" fmla="*/ 95 h 240"/>
                <a:gd name="T54" fmla="*/ 176 w 256"/>
                <a:gd name="T55" fmla="*/ 232 h 240"/>
                <a:gd name="T56" fmla="*/ 84 w 256"/>
                <a:gd name="T57" fmla="*/ 108 h 240"/>
                <a:gd name="T58" fmla="*/ 92 w 256"/>
                <a:gd name="T59" fmla="*/ 116 h 240"/>
                <a:gd name="T60" fmla="*/ 172 w 256"/>
                <a:gd name="T61" fmla="*/ 108 h 240"/>
                <a:gd name="T62" fmla="*/ 164 w 256"/>
                <a:gd name="T63" fmla="*/ 116 h 240"/>
                <a:gd name="T64" fmla="*/ 172 w 256"/>
                <a:gd name="T65" fmla="*/ 108 h 240"/>
                <a:gd name="T66" fmla="*/ 132 w 256"/>
                <a:gd name="T67" fmla="*/ 184 h 240"/>
                <a:gd name="T68" fmla="*/ 124 w 256"/>
                <a:gd name="T69" fmla="*/ 176 h 240"/>
                <a:gd name="T70" fmla="*/ 232 w 256"/>
                <a:gd name="T71" fmla="*/ 160 h 240"/>
                <a:gd name="T72" fmla="*/ 176 w 256"/>
                <a:gd name="T73" fmla="*/ 224 h 240"/>
                <a:gd name="T74" fmla="*/ 232 w 256"/>
                <a:gd name="T75" fmla="*/ 160 h 240"/>
                <a:gd name="T76" fmla="*/ 16 w 256"/>
                <a:gd name="T77" fmla="*/ 160 h 240"/>
                <a:gd name="T78" fmla="*/ 80 w 256"/>
                <a:gd name="T79" fmla="*/ 216 h 240"/>
                <a:gd name="T80" fmla="*/ 128 w 256"/>
                <a:gd name="T81" fmla="*/ 24 h 240"/>
                <a:gd name="T82" fmla="*/ 179 w 256"/>
                <a:gd name="T83" fmla="*/ 42 h 240"/>
                <a:gd name="T84" fmla="*/ 77 w 256"/>
                <a:gd name="T85" fmla="*/ 42 h 240"/>
                <a:gd name="T86" fmla="*/ 128 w 256"/>
                <a:gd name="T87" fmla="*/ 2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6" h="240">
                  <a:moveTo>
                    <a:pt x="208" y="87"/>
                  </a:moveTo>
                  <a:cubicBezTo>
                    <a:pt x="208" y="84"/>
                    <a:pt x="208" y="82"/>
                    <a:pt x="208" y="80"/>
                  </a:cubicBezTo>
                  <a:cubicBezTo>
                    <a:pt x="208" y="36"/>
                    <a:pt x="172" y="0"/>
                    <a:pt x="128" y="0"/>
                  </a:cubicBezTo>
                  <a:cubicBezTo>
                    <a:pt x="84" y="0"/>
                    <a:pt x="48" y="36"/>
                    <a:pt x="48" y="80"/>
                  </a:cubicBezTo>
                  <a:cubicBezTo>
                    <a:pt x="48" y="82"/>
                    <a:pt x="48" y="84"/>
                    <a:pt x="48" y="87"/>
                  </a:cubicBezTo>
                  <a:cubicBezTo>
                    <a:pt x="20" y="99"/>
                    <a:pt x="0" y="127"/>
                    <a:pt x="0" y="160"/>
                  </a:cubicBezTo>
                  <a:cubicBezTo>
                    <a:pt x="0" y="204"/>
                    <a:pt x="36" y="240"/>
                    <a:pt x="80" y="240"/>
                  </a:cubicBezTo>
                  <a:cubicBezTo>
                    <a:pt x="98" y="240"/>
                    <a:pt x="115" y="234"/>
                    <a:pt x="128" y="224"/>
                  </a:cubicBezTo>
                  <a:cubicBezTo>
                    <a:pt x="141" y="234"/>
                    <a:pt x="158" y="240"/>
                    <a:pt x="176" y="240"/>
                  </a:cubicBezTo>
                  <a:cubicBezTo>
                    <a:pt x="220" y="240"/>
                    <a:pt x="256" y="204"/>
                    <a:pt x="256" y="160"/>
                  </a:cubicBezTo>
                  <a:cubicBezTo>
                    <a:pt x="256" y="127"/>
                    <a:pt x="236" y="99"/>
                    <a:pt x="208" y="87"/>
                  </a:cubicBezTo>
                  <a:close/>
                  <a:moveTo>
                    <a:pt x="128" y="8"/>
                  </a:moveTo>
                  <a:cubicBezTo>
                    <a:pt x="168" y="8"/>
                    <a:pt x="200" y="40"/>
                    <a:pt x="200" y="80"/>
                  </a:cubicBezTo>
                  <a:cubicBezTo>
                    <a:pt x="200" y="81"/>
                    <a:pt x="200" y="82"/>
                    <a:pt x="200" y="84"/>
                  </a:cubicBezTo>
                  <a:cubicBezTo>
                    <a:pt x="192" y="81"/>
                    <a:pt x="184" y="80"/>
                    <a:pt x="176" y="80"/>
                  </a:cubicBezTo>
                  <a:cubicBezTo>
                    <a:pt x="158" y="80"/>
                    <a:pt x="141" y="86"/>
                    <a:pt x="128" y="96"/>
                  </a:cubicBezTo>
                  <a:cubicBezTo>
                    <a:pt x="115" y="86"/>
                    <a:pt x="98" y="80"/>
                    <a:pt x="80" y="80"/>
                  </a:cubicBezTo>
                  <a:cubicBezTo>
                    <a:pt x="72" y="80"/>
                    <a:pt x="64" y="81"/>
                    <a:pt x="56" y="84"/>
                  </a:cubicBezTo>
                  <a:cubicBezTo>
                    <a:pt x="56" y="82"/>
                    <a:pt x="56" y="81"/>
                    <a:pt x="56" y="80"/>
                  </a:cubicBezTo>
                  <a:cubicBezTo>
                    <a:pt x="56" y="40"/>
                    <a:pt x="88" y="8"/>
                    <a:pt x="128" y="8"/>
                  </a:cubicBezTo>
                  <a:close/>
                  <a:moveTo>
                    <a:pt x="128" y="106"/>
                  </a:moveTo>
                  <a:cubicBezTo>
                    <a:pt x="140" y="117"/>
                    <a:pt x="148" y="132"/>
                    <a:pt x="151" y="148"/>
                  </a:cubicBezTo>
                  <a:cubicBezTo>
                    <a:pt x="144" y="151"/>
                    <a:pt x="136" y="152"/>
                    <a:pt x="128" y="152"/>
                  </a:cubicBezTo>
                  <a:cubicBezTo>
                    <a:pt x="120" y="152"/>
                    <a:pt x="112" y="151"/>
                    <a:pt x="105" y="148"/>
                  </a:cubicBezTo>
                  <a:cubicBezTo>
                    <a:pt x="108" y="132"/>
                    <a:pt x="116" y="117"/>
                    <a:pt x="128" y="106"/>
                  </a:cubicBezTo>
                  <a:close/>
                  <a:moveTo>
                    <a:pt x="97" y="145"/>
                  </a:moveTo>
                  <a:cubicBezTo>
                    <a:pt x="76" y="135"/>
                    <a:pt x="61" y="115"/>
                    <a:pt x="57" y="92"/>
                  </a:cubicBezTo>
                  <a:cubicBezTo>
                    <a:pt x="64" y="89"/>
                    <a:pt x="72" y="88"/>
                    <a:pt x="80" y="88"/>
                  </a:cubicBezTo>
                  <a:cubicBezTo>
                    <a:pt x="96" y="88"/>
                    <a:pt x="110" y="93"/>
                    <a:pt x="122" y="101"/>
                  </a:cubicBezTo>
                  <a:cubicBezTo>
                    <a:pt x="109" y="113"/>
                    <a:pt x="101" y="128"/>
                    <a:pt x="97" y="145"/>
                  </a:cubicBezTo>
                  <a:close/>
                  <a:moveTo>
                    <a:pt x="134" y="101"/>
                  </a:moveTo>
                  <a:cubicBezTo>
                    <a:pt x="146" y="93"/>
                    <a:pt x="160" y="88"/>
                    <a:pt x="176" y="88"/>
                  </a:cubicBezTo>
                  <a:cubicBezTo>
                    <a:pt x="184" y="88"/>
                    <a:pt x="192" y="89"/>
                    <a:pt x="199" y="92"/>
                  </a:cubicBezTo>
                  <a:cubicBezTo>
                    <a:pt x="195" y="115"/>
                    <a:pt x="180" y="135"/>
                    <a:pt x="159" y="145"/>
                  </a:cubicBezTo>
                  <a:cubicBezTo>
                    <a:pt x="155" y="128"/>
                    <a:pt x="147" y="113"/>
                    <a:pt x="134" y="101"/>
                  </a:cubicBezTo>
                  <a:close/>
                  <a:moveTo>
                    <a:pt x="80" y="232"/>
                  </a:moveTo>
                  <a:cubicBezTo>
                    <a:pt x="40" y="232"/>
                    <a:pt x="8" y="200"/>
                    <a:pt x="8" y="160"/>
                  </a:cubicBezTo>
                  <a:cubicBezTo>
                    <a:pt x="8" y="131"/>
                    <a:pt x="25" y="106"/>
                    <a:pt x="49" y="95"/>
                  </a:cubicBezTo>
                  <a:cubicBezTo>
                    <a:pt x="54" y="121"/>
                    <a:pt x="72" y="143"/>
                    <a:pt x="96" y="153"/>
                  </a:cubicBezTo>
                  <a:cubicBezTo>
                    <a:pt x="96" y="156"/>
                    <a:pt x="96" y="158"/>
                    <a:pt x="96" y="160"/>
                  </a:cubicBezTo>
                  <a:cubicBezTo>
                    <a:pt x="96" y="183"/>
                    <a:pt x="106" y="204"/>
                    <a:pt x="122" y="219"/>
                  </a:cubicBezTo>
                  <a:cubicBezTo>
                    <a:pt x="110" y="227"/>
                    <a:pt x="96" y="232"/>
                    <a:pt x="80" y="232"/>
                  </a:cubicBezTo>
                  <a:close/>
                  <a:moveTo>
                    <a:pt x="128" y="214"/>
                  </a:moveTo>
                  <a:cubicBezTo>
                    <a:pt x="113" y="200"/>
                    <a:pt x="104" y="181"/>
                    <a:pt x="104" y="160"/>
                  </a:cubicBezTo>
                  <a:cubicBezTo>
                    <a:pt x="104" y="159"/>
                    <a:pt x="104" y="158"/>
                    <a:pt x="104" y="156"/>
                  </a:cubicBezTo>
                  <a:cubicBezTo>
                    <a:pt x="112" y="159"/>
                    <a:pt x="120" y="160"/>
                    <a:pt x="128" y="160"/>
                  </a:cubicBezTo>
                  <a:cubicBezTo>
                    <a:pt x="136" y="160"/>
                    <a:pt x="144" y="159"/>
                    <a:pt x="152" y="156"/>
                  </a:cubicBezTo>
                  <a:cubicBezTo>
                    <a:pt x="152" y="158"/>
                    <a:pt x="152" y="159"/>
                    <a:pt x="152" y="160"/>
                  </a:cubicBezTo>
                  <a:cubicBezTo>
                    <a:pt x="152" y="181"/>
                    <a:pt x="143" y="200"/>
                    <a:pt x="128" y="214"/>
                  </a:cubicBezTo>
                  <a:close/>
                  <a:moveTo>
                    <a:pt x="176" y="232"/>
                  </a:moveTo>
                  <a:cubicBezTo>
                    <a:pt x="160" y="232"/>
                    <a:pt x="146" y="227"/>
                    <a:pt x="134" y="219"/>
                  </a:cubicBezTo>
                  <a:cubicBezTo>
                    <a:pt x="150" y="204"/>
                    <a:pt x="160" y="183"/>
                    <a:pt x="160" y="160"/>
                  </a:cubicBezTo>
                  <a:cubicBezTo>
                    <a:pt x="160" y="158"/>
                    <a:pt x="160" y="156"/>
                    <a:pt x="160" y="153"/>
                  </a:cubicBezTo>
                  <a:cubicBezTo>
                    <a:pt x="184" y="143"/>
                    <a:pt x="202" y="121"/>
                    <a:pt x="207" y="95"/>
                  </a:cubicBezTo>
                  <a:cubicBezTo>
                    <a:pt x="231" y="106"/>
                    <a:pt x="248" y="131"/>
                    <a:pt x="248" y="160"/>
                  </a:cubicBezTo>
                  <a:cubicBezTo>
                    <a:pt x="248" y="200"/>
                    <a:pt x="216" y="232"/>
                    <a:pt x="176" y="232"/>
                  </a:cubicBezTo>
                  <a:close/>
                  <a:moveTo>
                    <a:pt x="92" y="108"/>
                  </a:moveTo>
                  <a:cubicBezTo>
                    <a:pt x="84" y="108"/>
                    <a:pt x="84" y="108"/>
                    <a:pt x="84" y="108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92" y="116"/>
                    <a:pt x="92" y="116"/>
                    <a:pt x="92" y="116"/>
                  </a:cubicBezTo>
                  <a:lnTo>
                    <a:pt x="92" y="108"/>
                  </a:lnTo>
                  <a:close/>
                  <a:moveTo>
                    <a:pt x="172" y="108"/>
                  </a:moveTo>
                  <a:cubicBezTo>
                    <a:pt x="164" y="108"/>
                    <a:pt x="164" y="108"/>
                    <a:pt x="164" y="108"/>
                  </a:cubicBezTo>
                  <a:cubicBezTo>
                    <a:pt x="164" y="116"/>
                    <a:pt x="164" y="116"/>
                    <a:pt x="164" y="116"/>
                  </a:cubicBezTo>
                  <a:cubicBezTo>
                    <a:pt x="172" y="116"/>
                    <a:pt x="172" y="116"/>
                    <a:pt x="172" y="116"/>
                  </a:cubicBezTo>
                  <a:lnTo>
                    <a:pt x="172" y="108"/>
                  </a:lnTo>
                  <a:close/>
                  <a:moveTo>
                    <a:pt x="124" y="184"/>
                  </a:moveTo>
                  <a:cubicBezTo>
                    <a:pt x="132" y="184"/>
                    <a:pt x="132" y="184"/>
                    <a:pt x="132" y="184"/>
                  </a:cubicBezTo>
                  <a:cubicBezTo>
                    <a:pt x="132" y="176"/>
                    <a:pt x="132" y="176"/>
                    <a:pt x="132" y="176"/>
                  </a:cubicBezTo>
                  <a:cubicBezTo>
                    <a:pt x="124" y="176"/>
                    <a:pt x="124" y="176"/>
                    <a:pt x="124" y="176"/>
                  </a:cubicBezTo>
                  <a:lnTo>
                    <a:pt x="124" y="184"/>
                  </a:lnTo>
                  <a:close/>
                  <a:moveTo>
                    <a:pt x="232" y="160"/>
                  </a:moveTo>
                  <a:cubicBezTo>
                    <a:pt x="232" y="191"/>
                    <a:pt x="207" y="216"/>
                    <a:pt x="176" y="216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211" y="224"/>
                    <a:pt x="240" y="195"/>
                    <a:pt x="240" y="160"/>
                  </a:cubicBezTo>
                  <a:lnTo>
                    <a:pt x="232" y="160"/>
                  </a:lnTo>
                  <a:close/>
                  <a:moveTo>
                    <a:pt x="24" y="160"/>
                  </a:moveTo>
                  <a:cubicBezTo>
                    <a:pt x="16" y="160"/>
                    <a:pt x="16" y="160"/>
                    <a:pt x="16" y="160"/>
                  </a:cubicBezTo>
                  <a:cubicBezTo>
                    <a:pt x="16" y="195"/>
                    <a:pt x="45" y="224"/>
                    <a:pt x="80" y="224"/>
                  </a:cubicBezTo>
                  <a:cubicBezTo>
                    <a:pt x="80" y="216"/>
                    <a:pt x="80" y="216"/>
                    <a:pt x="80" y="216"/>
                  </a:cubicBezTo>
                  <a:cubicBezTo>
                    <a:pt x="49" y="216"/>
                    <a:pt x="24" y="191"/>
                    <a:pt x="24" y="160"/>
                  </a:cubicBezTo>
                  <a:close/>
                  <a:moveTo>
                    <a:pt x="128" y="24"/>
                  </a:moveTo>
                  <a:cubicBezTo>
                    <a:pt x="146" y="24"/>
                    <a:pt x="162" y="32"/>
                    <a:pt x="173" y="46"/>
                  </a:cubicBezTo>
                  <a:cubicBezTo>
                    <a:pt x="179" y="42"/>
                    <a:pt x="179" y="42"/>
                    <a:pt x="179" y="42"/>
                  </a:cubicBezTo>
                  <a:cubicBezTo>
                    <a:pt x="167" y="25"/>
                    <a:pt x="148" y="16"/>
                    <a:pt x="128" y="16"/>
                  </a:cubicBezTo>
                  <a:cubicBezTo>
                    <a:pt x="108" y="16"/>
                    <a:pt x="89" y="25"/>
                    <a:pt x="77" y="42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94" y="32"/>
                    <a:pt x="110" y="24"/>
                    <a:pt x="128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69900" y="5885459"/>
            <a:ext cx="4663744" cy="747897"/>
            <a:chOff x="469900" y="4567932"/>
            <a:chExt cx="4663744" cy="747897"/>
          </a:xfrm>
        </p:grpSpPr>
        <p:sp>
          <p:nvSpPr>
            <p:cNvPr id="19" name="타원 18"/>
            <p:cNvSpPr/>
            <p:nvPr/>
          </p:nvSpPr>
          <p:spPr>
            <a:xfrm>
              <a:off x="469900" y="4671199"/>
              <a:ext cx="557736" cy="557736"/>
            </a:xfrm>
            <a:prstGeom prst="ellipse">
              <a:avLst/>
            </a:prstGeom>
            <a:solidFill>
              <a:srgbClr val="FF3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4" name="Rectangle 3"/>
            <p:cNvSpPr txBox="1">
              <a:spLocks noChangeArrowheads="1"/>
            </p:cNvSpPr>
            <p:nvPr/>
          </p:nvSpPr>
          <p:spPr bwMode="auto">
            <a:xfrm>
              <a:off x="1115506" y="4825418"/>
              <a:ext cx="938284" cy="249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altLang="ko-KR" b="1" dirty="0">
                  <a:solidFill>
                    <a:srgbClr val="FF3958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PQ</a:t>
              </a:r>
            </a:p>
          </p:txBody>
        </p:sp>
        <p:sp>
          <p:nvSpPr>
            <p:cNvPr id="69" name="Rectangle 3"/>
            <p:cNvSpPr txBox="1">
              <a:spLocks noChangeArrowheads="1"/>
            </p:cNvSpPr>
            <p:nvPr/>
          </p:nvSpPr>
          <p:spPr bwMode="auto">
            <a:xfrm>
              <a:off x="2523338" y="4567932"/>
              <a:ext cx="2610306" cy="747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400" dirty="0">
                  <a:solidFill>
                    <a:srgbClr val="4D4D4D"/>
                  </a:solidFill>
                  <a:latin typeface="+mj-ea"/>
                  <a:ea typeface="+mj-ea"/>
                  <a:cs typeface="Arial" panose="020B0604020202020204" pitchFamily="34" charset="0"/>
                </a:rPr>
                <a:t>PQ data can be monitored continuously by each personnel in charge in your CAA.</a:t>
              </a:r>
            </a:p>
            <a:p>
              <a:pPr eaLnBrk="1" hangingPunct="1">
                <a:lnSpc>
                  <a:spcPct val="90000"/>
                </a:lnSpc>
                <a:defRPr/>
              </a:pPr>
              <a:r>
                <a:rPr lang="en-US" altLang="ko-KR" sz="1200" dirty="0">
                  <a:solidFill>
                    <a:srgbClr val="E13958"/>
                  </a:solidFill>
                  <a:latin typeface="+mj-ea"/>
                  <a:ea typeface="+mj-ea"/>
                  <a:cs typeface="Arial" panose="020B0604020202020204" pitchFamily="34" charset="0"/>
                </a:rPr>
                <a:t>(Data exchange </a:t>
              </a:r>
              <a:r>
                <a:rPr lang="en-US" altLang="ko-KR" sz="1200" dirty="0">
                  <a:solidFill>
                    <a:srgbClr val="E13958"/>
                  </a:solidFill>
                  <a:latin typeface="+mj-ea"/>
                  <a:cs typeface="Arial" panose="020B0604020202020204" pitchFamily="34" charset="0"/>
                </a:rPr>
                <a:t>with ICAO OLF</a:t>
              </a:r>
              <a:r>
                <a:rPr lang="en-US" altLang="ko-KR" sz="1200" dirty="0">
                  <a:solidFill>
                    <a:srgbClr val="E13958"/>
                  </a:solidFill>
                  <a:latin typeface="+mj-ea"/>
                  <a:ea typeface="+mj-ea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75" name="그래픽 6" descr="HeadWithGears">
              <a:extLst>
                <a:ext uri="{FF2B5EF4-FFF2-40B4-BE49-F238E27FC236}">
                  <a16:creationId xmlns:a16="http://schemas.microsoft.com/office/drawing/2014/main" id="{000F8834-5A90-4640-9CE7-9141C0FD2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13" y="4715451"/>
              <a:ext cx="469232" cy="469232"/>
            </a:xfrm>
            <a:prstGeom prst="rect">
              <a:avLst/>
            </a:prstGeom>
          </p:spPr>
        </p:pic>
      </p:grp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Features </a:t>
            </a:r>
          </a:p>
        </p:txBody>
      </p:sp>
      <p:sp>
        <p:nvSpPr>
          <p:cNvPr id="36" name="직각 삼각형 35"/>
          <p:cNvSpPr/>
          <p:nvPr/>
        </p:nvSpPr>
        <p:spPr>
          <a:xfrm rot="5400000">
            <a:off x="124160" y="124392"/>
            <a:ext cx="453410" cy="45932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8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>
                <a:solidFill>
                  <a:schemeClr val="bg1"/>
                </a:solidFill>
              </a:rPr>
              <a:pPr algn="ctr"/>
              <a:t>5</a:t>
            </a:fld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60927_ICAO_SMA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39838"/>
            <a:ext cx="9144000" cy="51435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 &amp; SOMS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8311872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Exchange Module in Brief</a:t>
            </a:r>
          </a:p>
        </p:txBody>
      </p:sp>
      <p:sp>
        <p:nvSpPr>
          <p:cNvPr id="12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79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1223705" y="1945431"/>
            <a:ext cx="6675423" cy="4671565"/>
            <a:chOff x="707687" y="1222375"/>
            <a:chExt cx="7728625" cy="5408613"/>
          </a:xfrm>
        </p:grpSpPr>
        <p:sp>
          <p:nvSpPr>
            <p:cNvPr id="20" name="모서리가 둥근 직사각형 19">
              <a:extLst>
                <a:ext uri="{FF2B5EF4-FFF2-40B4-BE49-F238E27FC236}">
                  <a16:creationId xmlns:a16="http://schemas.microsoft.com/office/drawing/2014/main" id="{9F86628A-8869-8B44-AD0F-5A3299DBC7DE}"/>
                </a:ext>
              </a:extLst>
            </p:cNvPr>
            <p:cNvSpPr/>
            <p:nvPr/>
          </p:nvSpPr>
          <p:spPr>
            <a:xfrm>
              <a:off x="707687" y="1222375"/>
              <a:ext cx="7728625" cy="5408613"/>
            </a:xfrm>
            <a:prstGeom prst="roundRect">
              <a:avLst>
                <a:gd name="adj" fmla="val 5258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1" name="모서리가 둥근 직사각형 20">
              <a:extLst>
                <a:ext uri="{FF2B5EF4-FFF2-40B4-BE49-F238E27FC236}">
                  <a16:creationId xmlns:a16="http://schemas.microsoft.com/office/drawing/2014/main" id="{15FB3220-7010-A248-AB6B-EE2CB7AEF663}"/>
                </a:ext>
              </a:extLst>
            </p:cNvPr>
            <p:cNvSpPr/>
            <p:nvPr/>
          </p:nvSpPr>
          <p:spPr>
            <a:xfrm>
              <a:off x="3942653" y="6425970"/>
              <a:ext cx="1258692" cy="739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" name="타원 21"/>
            <p:cNvSpPr/>
            <p:nvPr/>
          </p:nvSpPr>
          <p:spPr>
            <a:xfrm>
              <a:off x="4492179" y="1306482"/>
              <a:ext cx="159642" cy="159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SMIS - ICAO SARPs Management &amp; Implementation System -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10085" r="798"/>
          <a:stretch/>
        </p:blipFill>
        <p:spPr>
          <a:xfrm>
            <a:off x="1415554" y="2257941"/>
            <a:ext cx="6288614" cy="4047610"/>
          </a:xfrm>
          <a:prstGeom prst="rect">
            <a:avLst/>
          </a:prstGeom>
        </p:spPr>
      </p:pic>
      <p:grpSp>
        <p:nvGrpSpPr>
          <p:cNvPr id="66" name="그룹 65"/>
          <p:cNvGrpSpPr/>
          <p:nvPr/>
        </p:nvGrpSpPr>
        <p:grpSpPr>
          <a:xfrm>
            <a:off x="2452015" y="1472754"/>
            <a:ext cx="4239970" cy="340655"/>
            <a:chOff x="6570187" y="3793944"/>
            <a:chExt cx="2315528" cy="549590"/>
          </a:xfrm>
        </p:grpSpPr>
        <p:sp>
          <p:nvSpPr>
            <p:cNvPr id="67" name="모서리가 둥근 직사각형 66"/>
            <p:cNvSpPr/>
            <p:nvPr/>
          </p:nvSpPr>
          <p:spPr>
            <a:xfrm>
              <a:off x="6570187" y="3793944"/>
              <a:ext cx="2315528" cy="549590"/>
            </a:xfrm>
            <a:prstGeom prst="roundRect">
              <a:avLst>
                <a:gd name="adj" fmla="val 50000"/>
              </a:avLst>
            </a:prstGeom>
            <a:solidFill>
              <a:srgbClr val="FF3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1" name="speed"/>
            <p:cNvSpPr txBox="1">
              <a:spLocks noChangeArrowheads="1"/>
            </p:cNvSpPr>
            <p:nvPr/>
          </p:nvSpPr>
          <p:spPr bwMode="auto">
            <a:xfrm>
              <a:off x="6657628" y="3873536"/>
              <a:ext cx="2140643" cy="390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defPPr>
                <a:defRPr lang="ko-KR"/>
              </a:defPPr>
              <a:lvl1pPr algn="ctr">
                <a:lnSpc>
                  <a:spcPct val="90000"/>
                </a:lnSpc>
                <a:defRPr kumimoji="1" sz="2000" b="1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r>
                <a:rPr lang="en-US" altLang="ko-KR" sz="17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Main page of SMIS</a:t>
              </a:r>
            </a:p>
          </p:txBody>
        </p:sp>
      </p:grp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</a:t>
            </a:r>
          </a:p>
        </p:txBody>
      </p:sp>
      <p:sp>
        <p:nvSpPr>
          <p:cNvPr id="17" name="직각 삼각형 16"/>
          <p:cNvSpPr/>
          <p:nvPr/>
        </p:nvSpPr>
        <p:spPr>
          <a:xfrm rot="5400000">
            <a:off x="124160" y="124392"/>
            <a:ext cx="453410" cy="459324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8" name="슬라이드 번호 개체 틀 5"/>
          <p:cNvSpPr txBox="1">
            <a:spLocks/>
          </p:cNvSpPr>
          <p:nvPr/>
        </p:nvSpPr>
        <p:spPr>
          <a:xfrm>
            <a:off x="866140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15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t="9134" r="1041"/>
          <a:stretch/>
        </p:blipFill>
        <p:spPr>
          <a:xfrm>
            <a:off x="850962" y="1555750"/>
            <a:ext cx="7454837" cy="47561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– State Letter</a:t>
            </a:r>
          </a:p>
        </p:txBody>
      </p:sp>
      <p:sp>
        <p:nvSpPr>
          <p:cNvPr id="6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0107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MIS - ICAO SARPs Management &amp; Implementation System -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t="9604" r="457"/>
          <a:stretch/>
        </p:blipFill>
        <p:spPr>
          <a:xfrm>
            <a:off x="868647" y="1544201"/>
            <a:ext cx="7438865" cy="4762680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08278" y="274451"/>
            <a:ext cx="3158554" cy="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>
              <a:lnSpc>
                <a:spcPct val="90000"/>
              </a:lnSpc>
              <a:defRPr kumimoji="1">
                <a:solidFill>
                  <a:srgbClr val="4D4D4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en-US" altLang="ko-KR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SMIS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08278" y="536882"/>
            <a:ext cx="6172611" cy="54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ctr">
              <a:lnSpc>
                <a:spcPct val="90000"/>
              </a:lnSpc>
              <a:defRPr kumimoji="1" sz="6600" b="1" i="1">
                <a:solidFill>
                  <a:srgbClr val="02182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algn="l"/>
            <a:r>
              <a:rPr lang="en-US" altLang="ko-K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SMIS Trial – State Letter</a:t>
            </a:r>
          </a:p>
        </p:txBody>
      </p:sp>
      <p:sp>
        <p:nvSpPr>
          <p:cNvPr id="12" name="슬라이드 번호 개체 틀 5"/>
          <p:cNvSpPr txBox="1">
            <a:spLocks/>
          </p:cNvSpPr>
          <p:nvPr/>
        </p:nvSpPr>
        <p:spPr>
          <a:xfrm>
            <a:off x="8680450" y="6390218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342F950-17E4-43B4-AD93-3DB04ED2D9C8}" type="slidenum">
              <a:rPr lang="ko-KR" altLang="en-US" smtClean="0"/>
              <a:pPr algn="ctr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3770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oodPello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51BD77BFC56543BFB0CE66BD3BF7F7" ma:contentTypeVersion="1" ma:contentTypeDescription="Create a new document." ma:contentTypeScope="" ma:versionID="135ff4bd57018e13df50b4dbf5b0d942">
  <xsd:schema xmlns:xsd="http://www.w3.org/2001/XMLSchema" xmlns:xs="http://www.w3.org/2001/XMLSchema" xmlns:p="http://schemas.microsoft.com/office/2006/metadata/properties" xmlns:ns2="46ed5f8b-fba9-4272-87b5-42cf79d7ecc2" targetNamespace="http://schemas.microsoft.com/office/2006/metadata/properties" ma:root="true" ma:fieldsID="433e88846c6111561126dd198a85562c" ns2:_="">
    <xsd:import namespace="46ed5f8b-fba9-4272-87b5-42cf79d7ecc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ed5f8b-fba9-4272-87b5-42cf79d7ec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05CB7A-D6D6-457A-856F-1B3115D221AC}"/>
</file>

<file path=customXml/itemProps2.xml><?xml version="1.0" encoding="utf-8"?>
<ds:datastoreItem xmlns:ds="http://schemas.openxmlformats.org/officeDocument/2006/customXml" ds:itemID="{11697DFC-ED0E-4FC2-84A8-C83870504319}"/>
</file>

<file path=customXml/itemProps3.xml><?xml version="1.0" encoding="utf-8"?>
<ds:datastoreItem xmlns:ds="http://schemas.openxmlformats.org/officeDocument/2006/customXml" ds:itemID="{D07419A3-174D-4A54-B5D8-BFD114783C7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3895</TotalTime>
  <Words>1293</Words>
  <Application>Microsoft Office PowerPoint</Application>
  <PresentationFormat>On-screen Show (4:3)</PresentationFormat>
  <Paragraphs>277</Paragraphs>
  <Slides>44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맑은 고딕</vt:lpstr>
      <vt:lpstr>Calibri</vt:lpstr>
      <vt:lpstr>HY견명조</vt:lpstr>
      <vt:lpstr>Times New Roman</vt:lpstr>
      <vt:lpstr>Arial</vt:lpstr>
      <vt:lpstr>나눔바른고딕</vt:lpstr>
      <vt:lpstr>Office Theme</vt:lpstr>
      <vt:lpstr>GoodPello</vt:lpstr>
      <vt:lpstr>디자인 사용자 지정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jiw</dc:creator>
  <cp:lastModifiedBy>Sun Qun</cp:lastModifiedBy>
  <cp:revision>351</cp:revision>
  <cp:lastPrinted>2019-03-13T05:02:29Z</cp:lastPrinted>
  <dcterms:created xsi:type="dcterms:W3CDTF">2018-02-08T01:28:54Z</dcterms:created>
  <dcterms:modified xsi:type="dcterms:W3CDTF">2019-05-21T03:00:25Z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0x0101007251BD77BFC56543BFB0CE66BD3BF7F7</vt:lpwstr>
  </property>
</Properties>
</file>