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67" r:id="rId4"/>
    <p:sldId id="266" r:id="rId5"/>
    <p:sldId id="272" r:id="rId6"/>
    <p:sldId id="273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968" autoAdjust="0"/>
  </p:normalViewPr>
  <p:slideViewPr>
    <p:cSldViewPr snapToGrid="0">
      <p:cViewPr varScale="1">
        <p:scale>
          <a:sx n="48" d="100"/>
          <a:sy n="48" d="100"/>
        </p:scale>
        <p:origin x="7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871F5-6697-4BFA-8916-68EA7C3D361B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78C92-6919-4C0E-BC09-93433505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1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21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99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01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7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05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44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0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86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12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0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5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2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6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6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7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1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7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0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4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3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33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753" y="1122363"/>
            <a:ext cx="10453352" cy="2479675"/>
          </a:xfrm>
        </p:spPr>
        <p:txBody>
          <a:bodyPr anchor="t" anchorCtr="0"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APANPIRG/29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Workshop Group 2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 Issues</a:t>
            </a:r>
            <a:b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to the Meeting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2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40975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3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Identifying Implementation Gaps and Potential Resources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560439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1665154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3 during the discussion)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3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Identifying Implementation Gaps and Potential Resources 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591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23783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Group 2 Sub-Groups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9736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</a:p>
          <a:p>
            <a:pPr lvl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APANPIRG Deficiencies</a:t>
            </a:r>
          </a:p>
          <a:p>
            <a:pPr marL="457200" lvl="1" indent="0">
              <a:buNone/>
            </a:pPr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</a:p>
          <a:p>
            <a:pPr lvl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Planning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Sub-Group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Identifying Implementation Gaps and Potential Resources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6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APANPIRG Deficiencies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3750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12921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APANPIRG Deficiencies-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6465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11093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Planning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618683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2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198559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2 during the discussion)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Planning 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92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F3FAD081F29040A3B0DB837B7F8A9A" ma:contentTypeVersion="5" ma:contentTypeDescription="Create a new document." ma:contentTypeScope="" ma:versionID="bdf0812c4fe4da5d6232819ad167214c">
  <xsd:schema xmlns:xsd="http://www.w3.org/2001/XMLSchema" xmlns:xs="http://www.w3.org/2001/XMLSchema" xmlns:p="http://schemas.microsoft.com/office/2006/metadata/properties" xmlns:ns2="2b0c29a6-a2e0-472b-bfb4-397922b0132f" targetNamespace="http://schemas.microsoft.com/office/2006/metadata/properties" ma:root="true" ma:fieldsID="2793bdf8509c69ac6b7a79c02d39b509" ns2:_="">
    <xsd:import namespace="2b0c29a6-a2e0-472b-bfb4-397922b0132f"/>
    <xsd:element name="properties">
      <xsd:complexType>
        <xsd:sequence>
          <xsd:element name="documentManagement">
            <xsd:complexType>
              <xsd:all>
                <xsd:element ref="ns2:Number" minOccurs="0"/>
                <xsd:element ref="ns2:Update_x0020_Date" minOccurs="0"/>
                <xsd:element ref="ns2:Presenter" minOccurs="0"/>
                <xsd:element ref="ns2:Category" minOccurs="0"/>
                <xsd:element ref="ns2:Type_x0020_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c29a6-a2e0-472b-bfb4-397922b0132f" elementFormDefault="qualified">
    <xsd:import namespace="http://schemas.microsoft.com/office/2006/documentManagement/types"/>
    <xsd:import namespace="http://schemas.microsoft.com/office/infopath/2007/PartnerControls"/>
    <xsd:element name="Number" ma:index="8" nillable="true" ma:displayName="Number" ma:internalName="Number">
      <xsd:simpleType>
        <xsd:restriction base="dms:Text">
          <xsd:maxLength value="255"/>
        </xsd:restriction>
      </xsd:simpleType>
    </xsd:element>
    <xsd:element name="Update_x0020_Date" ma:index="9" nillable="true" ma:displayName="Update Date" ma:internalName="Update_x0020_Date">
      <xsd:simpleType>
        <xsd:restriction base="dms:Text">
          <xsd:maxLength value="255"/>
        </xsd:restriction>
      </xsd:simpleType>
    </xsd:element>
    <xsd:element name="Presenter" ma:index="10" nillable="true" ma:displayName="Presenter" ma:internalName="Presenter">
      <xsd:simpleType>
        <xsd:restriction base="dms:Text">
          <xsd:maxLength value="255"/>
        </xsd:restriction>
      </xsd:simpleType>
    </xsd:element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1-Report"/>
              <xsd:enumeration value="2-General Information"/>
              <xsd:enumeration value="3-Working Papers"/>
              <xsd:enumeration value="4-Information Papers"/>
              <xsd:enumeration value="5-Presentations"/>
              <xsd:enumeration value="6-Discussion papers"/>
            </xsd:restriction>
          </xsd:simpleType>
        </xsd:union>
      </xsd:simpleType>
    </xsd:element>
    <xsd:element name="Type_x0020_Name" ma:index="12" nillable="true" ma:displayName="Type Name" ma:internalName="Type_x0020_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2b0c29a6-a2e0-472b-bfb4-397922b0132f">1-APANPIRG/29 Workshop</Category>
    <Type_x0020_Name xmlns="2b0c29a6-a2e0-472b-bfb4-397922b0132f">2018 APANPIRG29</Type_x0020_Name>
    <Presenter xmlns="2b0c29a6-a2e0-472b-bfb4-397922b0132f">Secretariat</Presenter>
    <Update_x0020_Date xmlns="2b0c29a6-a2e0-472b-bfb4-397922b0132f">4 September 2018</Update_x0020_Date>
    <Number xmlns="2b0c29a6-a2e0-472b-bfb4-397922b0132f">05</Number>
  </documentManagement>
</p:properties>
</file>

<file path=customXml/itemProps1.xml><?xml version="1.0" encoding="utf-8"?>
<ds:datastoreItem xmlns:ds="http://schemas.openxmlformats.org/officeDocument/2006/customXml" ds:itemID="{78D0E8D6-AB65-4D30-A2C4-C04E808DD8DC}"/>
</file>

<file path=customXml/itemProps2.xml><?xml version="1.0" encoding="utf-8"?>
<ds:datastoreItem xmlns:ds="http://schemas.openxmlformats.org/officeDocument/2006/customXml" ds:itemID="{73CE4485-1CAF-4B19-AC10-03CFA057F103}"/>
</file>

<file path=customXml/itemProps3.xml><?xml version="1.0" encoding="utf-8"?>
<ds:datastoreItem xmlns:ds="http://schemas.openxmlformats.org/officeDocument/2006/customXml" ds:itemID="{117C7BFE-D716-4E84-8DC2-33F75CA57A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Widescreen</PresentationFormat>
  <Paragraphs>41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APANPIRG/29   Workshop Group 2  Implementation Issues   Report to the Meeting </vt:lpstr>
      <vt:lpstr>Group 2 Sub-Groups</vt:lpstr>
      <vt:lpstr>Sub-Group 1 APANPIRG Deficiencies - Issues</vt:lpstr>
      <vt:lpstr>PowerPoint Presentation</vt:lpstr>
      <vt:lpstr>Sub-Group 1 APANPIRG Deficiencies- Recommendations</vt:lpstr>
      <vt:lpstr>PowerPoint Presentation</vt:lpstr>
      <vt:lpstr>Sub-Group 2 Regional Planning - Issues</vt:lpstr>
      <vt:lpstr>PowerPoint Presentation</vt:lpstr>
      <vt:lpstr>Sub-Group 2 Regional Planning - Recommendations</vt:lpstr>
      <vt:lpstr>PowerPoint Presentation</vt:lpstr>
      <vt:lpstr>Sub-Group 3 Identifying Implementation Gaps and Potential Resources - Issues</vt:lpstr>
      <vt:lpstr>PowerPoint Presentation</vt:lpstr>
      <vt:lpstr>Sub-Group 3 Identifying Implementation Gaps and Potential Resources - Recommendations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Group 2 Report Template</dc:title>
  <dc:creator/>
  <cp:lastModifiedBy/>
  <cp:revision>1</cp:revision>
  <dcterms:created xsi:type="dcterms:W3CDTF">2018-09-04T09:21:35Z</dcterms:created>
  <dcterms:modified xsi:type="dcterms:W3CDTF">2018-09-04T09:21:44Z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0x01010001F3FAD081F29040A3B0DB837B7F8A9A</vt:lpwstr>
  </property>
</Properties>
</file>