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6.xml" ContentType="application/vnd.openxmlformats-officedocument.presentationml.slide+xml"/>
  <Override PartName="/ppt/slides/slide11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7.xml" ContentType="application/vnd.openxmlformats-officedocument.presentationml.slide+xml"/>
  <Override PartName="/ppt/slides/slide5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14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7.xml" ContentType="application/vnd.openxmlformats-officedocument.presentationml.notesSlid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16"/>
  </p:notesMasterIdLst>
  <p:sldIdLst>
    <p:sldId id="256" r:id="rId2"/>
    <p:sldId id="260" r:id="rId3"/>
    <p:sldId id="267" r:id="rId4"/>
    <p:sldId id="266" r:id="rId5"/>
    <p:sldId id="272" r:id="rId6"/>
    <p:sldId id="273" r:id="rId7"/>
    <p:sldId id="276" r:id="rId8"/>
    <p:sldId id="277" r:id="rId9"/>
    <p:sldId id="278" r:id="rId10"/>
    <p:sldId id="279" r:id="rId11"/>
    <p:sldId id="280" r:id="rId12"/>
    <p:sldId id="281" r:id="rId13"/>
    <p:sldId id="282" r:id="rId14"/>
    <p:sldId id="283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73968" autoAdjust="0"/>
  </p:normalViewPr>
  <p:slideViewPr>
    <p:cSldViewPr snapToGrid="0">
      <p:cViewPr varScale="1">
        <p:scale>
          <a:sx n="48" d="100"/>
          <a:sy n="48" d="100"/>
        </p:scale>
        <p:origin x="77" y="4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customXml" Target="../customXml/item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6871F5-6697-4BFA-8916-68EA7C3D361B}" type="datetimeFigureOut">
              <a:rPr lang="en-US" smtClean="0"/>
              <a:t>9/4/2018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678C92-6919-4C0E-BC09-934335051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7197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678C92-6919-4C0E-BC09-93433505119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52170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678C92-6919-4C0E-BC09-93433505119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59938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678C92-6919-4C0E-BC09-934335051196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30146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678C92-6919-4C0E-BC09-934335051196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0764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678C92-6919-4C0E-BC09-934335051196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1869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678C92-6919-4C0E-BC09-93433505119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8384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678C92-6919-4C0E-BC09-93433505119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4053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678C92-6919-4C0E-BC09-93433505119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12445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678C92-6919-4C0E-BC09-93433505119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8253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678C92-6919-4C0E-BC09-93433505119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0407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678C92-6919-4C0E-BC09-93433505119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68638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678C92-6919-4C0E-BC09-93433505119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61258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678C92-6919-4C0E-BC09-93433505119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5007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F19B0-19C0-4349-9C60-3E32383C01DA}" type="datetimeFigureOut">
              <a:rPr lang="en-US" smtClean="0"/>
              <a:t>9/4/2018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D696C-AA7D-4484-8D44-D22B395D03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05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F19B0-19C0-4349-9C60-3E32383C01DA}" type="datetimeFigureOut">
              <a:rPr lang="en-US" smtClean="0"/>
              <a:t>9/4/2018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D696C-AA7D-4484-8D44-D22B395D03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923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F19B0-19C0-4349-9C60-3E32383C01DA}" type="datetimeFigureOut">
              <a:rPr lang="en-US" smtClean="0"/>
              <a:t>9/4/2018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D696C-AA7D-4484-8D44-D22B395D03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0265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F19B0-19C0-4349-9C60-3E32383C01DA}" type="datetimeFigureOut">
              <a:rPr lang="en-US" smtClean="0"/>
              <a:t>9/4/2018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D696C-AA7D-4484-8D44-D22B395D03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2628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F19B0-19C0-4349-9C60-3E32383C01DA}" type="datetimeFigureOut">
              <a:rPr lang="en-US" smtClean="0"/>
              <a:t>9/4/2018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D696C-AA7D-4484-8D44-D22B395D03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3886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F19B0-19C0-4349-9C60-3E32383C01DA}" type="datetimeFigureOut">
              <a:rPr lang="en-US" smtClean="0"/>
              <a:t>9/4/2018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D696C-AA7D-4484-8D44-D22B395D03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778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F19B0-19C0-4349-9C60-3E32383C01DA}" type="datetimeFigureOut">
              <a:rPr lang="en-US" smtClean="0"/>
              <a:t>9/4/2018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D696C-AA7D-4484-8D44-D22B395D03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018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F19B0-19C0-4349-9C60-3E32383C01DA}" type="datetimeFigureOut">
              <a:rPr lang="en-US" smtClean="0"/>
              <a:t>9/4/2018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D696C-AA7D-4484-8D44-D22B395D03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3725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F19B0-19C0-4349-9C60-3E32383C01DA}" type="datetimeFigureOut">
              <a:rPr lang="en-US" smtClean="0"/>
              <a:t>9/4/2018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D696C-AA7D-4484-8D44-D22B395D03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808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F19B0-19C0-4349-9C60-3E32383C01DA}" type="datetimeFigureOut">
              <a:rPr lang="en-US" smtClean="0"/>
              <a:t>9/4/2018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D696C-AA7D-4484-8D44-D22B395D03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449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F19B0-19C0-4349-9C60-3E32383C01DA}" type="datetimeFigureOut">
              <a:rPr lang="en-US" smtClean="0"/>
              <a:t>9/4/2018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D696C-AA7D-4484-8D44-D22B395D03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437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DF19B0-19C0-4349-9C60-3E32383C01DA}" type="datetimeFigureOut">
              <a:rPr lang="en-US" smtClean="0"/>
              <a:t>9/4/2018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CD696C-AA7D-4484-8D44-D22B395D03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333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99753" y="1122363"/>
            <a:ext cx="10453352" cy="2479675"/>
          </a:xfrm>
        </p:spPr>
        <p:txBody>
          <a:bodyPr anchor="t" anchorCtr="0">
            <a:normAutofit fontScale="90000"/>
          </a:bodyPr>
          <a:lstStyle/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APANPIRG/29</a:t>
            </a:r>
            <a:b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Workshop Group 1</a:t>
            </a:r>
            <a:b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State Response Effectiveness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Report to the Meeting</a:t>
            </a:r>
            <a:b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0758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779" y="330936"/>
            <a:ext cx="10760242" cy="6101948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(Itemize the recommendations identified in Sub-Group 2 during the discussion)</a:t>
            </a:r>
          </a:p>
        </p:txBody>
      </p:sp>
    </p:spTree>
    <p:extLst>
      <p:ext uri="{BB962C8B-B14F-4D97-AF65-F5344CB8AC3E}">
        <p14:creationId xmlns:p14="http://schemas.microsoft.com/office/powerpoint/2010/main" val="4097581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 anchorCtr="0">
            <a:normAutofit fontScale="90000"/>
          </a:bodyPr>
          <a:lstStyle/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Sub-Group 3</a:t>
            </a:r>
            <a:b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Attendance at APANPIRG and its contributing bodies, and meeting interaction - </a:t>
            </a:r>
            <a:r>
              <a:rPr lang="en-US" sz="3600" i="1" u="sng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Issues</a:t>
            </a:r>
            <a:endParaRPr lang="en-US" sz="3600" i="1" u="sng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677779" y="2095567"/>
            <a:ext cx="10760242" cy="3872096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(Itemize the issues identified in Sub-Group 3 during the discussion)</a:t>
            </a:r>
          </a:p>
        </p:txBody>
      </p:sp>
    </p:spTree>
    <p:extLst>
      <p:ext uri="{BB962C8B-B14F-4D97-AF65-F5344CB8AC3E}">
        <p14:creationId xmlns:p14="http://schemas.microsoft.com/office/powerpoint/2010/main" val="35604399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779" y="330936"/>
            <a:ext cx="10760242" cy="6101948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(Itemize the issues identified in Sub-Group 3 during the discussion)</a:t>
            </a:r>
          </a:p>
        </p:txBody>
      </p:sp>
    </p:spTree>
    <p:extLst>
      <p:ext uri="{BB962C8B-B14F-4D97-AF65-F5344CB8AC3E}">
        <p14:creationId xmlns:p14="http://schemas.microsoft.com/office/powerpoint/2010/main" val="16651547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677779" y="2095567"/>
            <a:ext cx="10760242" cy="3872096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(Itemize the recommendations identified in Sub-Group 3 during the discussion)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anchor="t" anchorCtr="0">
            <a:normAutofit fontScale="90000"/>
          </a:bodyPr>
          <a:lstStyle/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Sub-Group 3</a:t>
            </a:r>
            <a:b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i="1" dirty="0">
                <a:latin typeface="Arial" panose="020B0604020202020204" pitchFamily="34" charset="0"/>
                <a:cs typeface="Arial" panose="020B0604020202020204" pitchFamily="34" charset="0"/>
              </a:rPr>
              <a:t>Attendance at APANPIRG and its contributing bodies, and meeting interaction - </a:t>
            </a:r>
            <a:r>
              <a:rPr lang="en-US" sz="3600" i="1" u="sng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Recommendations</a:t>
            </a:r>
            <a:endParaRPr lang="en-US" sz="3600" i="1" u="sng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85916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779" y="330936"/>
            <a:ext cx="10760242" cy="6101948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(Itemize the recommendations identified in Sub-Group 3 during the discussion)</a:t>
            </a:r>
          </a:p>
        </p:txBody>
      </p:sp>
    </p:spTree>
    <p:extLst>
      <p:ext uri="{BB962C8B-B14F-4D97-AF65-F5344CB8AC3E}">
        <p14:creationId xmlns:p14="http://schemas.microsoft.com/office/powerpoint/2010/main" val="32378343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Group 1 Sub-Groups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159736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Sub-Group 1</a:t>
            </a:r>
          </a:p>
          <a:p>
            <a:pPr lvl="1"/>
            <a:r>
              <a:rPr lang="en-US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State Response Effectiveness</a:t>
            </a:r>
          </a:p>
          <a:p>
            <a:pPr marL="457200" lvl="1" indent="0">
              <a:buNone/>
            </a:pPr>
            <a:endParaRPr lang="en-US" sz="28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Sub-Group 2</a:t>
            </a:r>
          </a:p>
          <a:p>
            <a:pPr lvl="1"/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Responses to ICAO technical questionnaires and reporting </a:t>
            </a:r>
            <a:r>
              <a:rPr lang="en-US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systems</a:t>
            </a:r>
            <a:endParaRPr lang="en-US" sz="28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en-US" sz="28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Sub-Group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Attendance at APANPIRG and its Contributing Bodies, and meeting interaction</a:t>
            </a:r>
            <a:endParaRPr lang="en-US" sz="28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32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67661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 anchorCtr="0">
            <a:normAutofit/>
          </a:bodyPr>
          <a:lstStyle/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Sub-Group 1</a:t>
            </a:r>
            <a:b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State Response Effectiveness - </a:t>
            </a:r>
            <a:r>
              <a:rPr lang="en-US" sz="3600" i="1" u="sng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Issues</a:t>
            </a:r>
            <a:endParaRPr lang="en-US" sz="3600" i="1" u="sng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677779" y="2095567"/>
            <a:ext cx="10760242" cy="3872096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(Itemize the issues identified in Sub-Group 1 during the discussion)</a:t>
            </a:r>
          </a:p>
        </p:txBody>
      </p:sp>
    </p:spTree>
    <p:extLst>
      <p:ext uri="{BB962C8B-B14F-4D97-AF65-F5344CB8AC3E}">
        <p14:creationId xmlns:p14="http://schemas.microsoft.com/office/powerpoint/2010/main" val="2375056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779" y="330936"/>
            <a:ext cx="10760242" cy="6101948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(Itemize the issues identified in Sub-Group 1 during the discussion)</a:t>
            </a:r>
          </a:p>
        </p:txBody>
      </p:sp>
    </p:spTree>
    <p:extLst>
      <p:ext uri="{BB962C8B-B14F-4D97-AF65-F5344CB8AC3E}">
        <p14:creationId xmlns:p14="http://schemas.microsoft.com/office/powerpoint/2010/main" val="21292123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 anchorCtr="0">
            <a:normAutofit/>
          </a:bodyPr>
          <a:lstStyle/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Sub-Group 1</a:t>
            </a:r>
            <a:b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State Response Effectiveness - </a:t>
            </a:r>
            <a:r>
              <a:rPr lang="en-US" sz="3600" i="1" u="sng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Recommendations</a:t>
            </a:r>
            <a:endParaRPr lang="en-US" sz="3600" i="1" u="sng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677779" y="2095567"/>
            <a:ext cx="10760242" cy="3872096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(Itemize the issues identified in Sub-Group 1 during the discussion)</a:t>
            </a:r>
          </a:p>
        </p:txBody>
      </p:sp>
    </p:spTree>
    <p:extLst>
      <p:ext uri="{BB962C8B-B14F-4D97-AF65-F5344CB8AC3E}">
        <p14:creationId xmlns:p14="http://schemas.microsoft.com/office/powerpoint/2010/main" val="2646554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779" y="330936"/>
            <a:ext cx="10760242" cy="6101948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(Itemize the recommendations identified in Sub-Group 1 during the discussion)</a:t>
            </a:r>
          </a:p>
        </p:txBody>
      </p:sp>
    </p:spTree>
    <p:extLst>
      <p:ext uri="{BB962C8B-B14F-4D97-AF65-F5344CB8AC3E}">
        <p14:creationId xmlns:p14="http://schemas.microsoft.com/office/powerpoint/2010/main" val="31109365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 anchorCtr="0">
            <a:normAutofit fontScale="90000"/>
          </a:bodyPr>
          <a:lstStyle/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Sub-Group 2</a:t>
            </a:r>
            <a:b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Responses to ICAO technical questionnaires and reporting systems - </a:t>
            </a:r>
            <a:r>
              <a:rPr lang="en-US" sz="3600" i="1" u="sng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Issues</a:t>
            </a:r>
            <a:endParaRPr lang="en-US" sz="3600" i="1" u="sng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677779" y="2095567"/>
            <a:ext cx="10760242" cy="3872096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(Itemize the issues identified in Sub-Group 1 during the discussion)</a:t>
            </a:r>
          </a:p>
        </p:txBody>
      </p:sp>
    </p:spTree>
    <p:extLst>
      <p:ext uri="{BB962C8B-B14F-4D97-AF65-F5344CB8AC3E}">
        <p14:creationId xmlns:p14="http://schemas.microsoft.com/office/powerpoint/2010/main" val="36186833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779" y="330936"/>
            <a:ext cx="10760242" cy="6101948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(Itemize the issues identified in Sub-Group 2 during the discussion)</a:t>
            </a:r>
          </a:p>
        </p:txBody>
      </p:sp>
    </p:spTree>
    <p:extLst>
      <p:ext uri="{BB962C8B-B14F-4D97-AF65-F5344CB8AC3E}">
        <p14:creationId xmlns:p14="http://schemas.microsoft.com/office/powerpoint/2010/main" val="19855916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677779" y="2095567"/>
            <a:ext cx="10760242" cy="3872096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(Itemize the recommendations identified in Sub-Group 2 during the discussion)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anchor="t" anchorCtr="0">
            <a:normAutofit fontScale="90000"/>
          </a:bodyPr>
          <a:lstStyle/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Sub-Group 2</a:t>
            </a:r>
            <a:b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Responses to ICAO technical questionnaires and reporting systems - </a:t>
            </a:r>
            <a:r>
              <a:rPr lang="en-US" sz="3600" i="1" u="sng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Recommendations</a:t>
            </a:r>
            <a:endParaRPr lang="en-US" sz="3600" i="1" u="sng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77926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1F3FAD081F29040A3B0DB837B7F8A9A" ma:contentTypeVersion="5" ma:contentTypeDescription="Create a new document." ma:contentTypeScope="" ma:versionID="bdf0812c4fe4da5d6232819ad167214c">
  <xsd:schema xmlns:xsd="http://www.w3.org/2001/XMLSchema" xmlns:xs="http://www.w3.org/2001/XMLSchema" xmlns:p="http://schemas.microsoft.com/office/2006/metadata/properties" xmlns:ns2="2b0c29a6-a2e0-472b-bfb4-397922b0132f" targetNamespace="http://schemas.microsoft.com/office/2006/metadata/properties" ma:root="true" ma:fieldsID="2793bdf8509c69ac6b7a79c02d39b509" ns2:_="">
    <xsd:import namespace="2b0c29a6-a2e0-472b-bfb4-397922b0132f"/>
    <xsd:element name="properties">
      <xsd:complexType>
        <xsd:sequence>
          <xsd:element name="documentManagement">
            <xsd:complexType>
              <xsd:all>
                <xsd:element ref="ns2:Number" minOccurs="0"/>
                <xsd:element ref="ns2:Update_x0020_Date" minOccurs="0"/>
                <xsd:element ref="ns2:Presenter" minOccurs="0"/>
                <xsd:element ref="ns2:Category" minOccurs="0"/>
                <xsd:element ref="ns2:Type_x0020_Na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0c29a6-a2e0-472b-bfb4-397922b0132f" elementFormDefault="qualified">
    <xsd:import namespace="http://schemas.microsoft.com/office/2006/documentManagement/types"/>
    <xsd:import namespace="http://schemas.microsoft.com/office/infopath/2007/PartnerControls"/>
    <xsd:element name="Number" ma:index="8" nillable="true" ma:displayName="Number" ma:internalName="Number">
      <xsd:simpleType>
        <xsd:restriction base="dms:Text">
          <xsd:maxLength value="255"/>
        </xsd:restriction>
      </xsd:simpleType>
    </xsd:element>
    <xsd:element name="Update_x0020_Date" ma:index="9" nillable="true" ma:displayName="Update Date" ma:internalName="Update_x0020_Date">
      <xsd:simpleType>
        <xsd:restriction base="dms:Text">
          <xsd:maxLength value="255"/>
        </xsd:restriction>
      </xsd:simpleType>
    </xsd:element>
    <xsd:element name="Presenter" ma:index="10" nillable="true" ma:displayName="Presenter" ma:internalName="Presenter">
      <xsd:simpleType>
        <xsd:restriction base="dms:Text">
          <xsd:maxLength value="255"/>
        </xsd:restriction>
      </xsd:simpleType>
    </xsd:element>
    <xsd:element name="Category" ma:index="11" nillable="true" ma:displayName="Category" ma:format="Dropdown" ma:internalName="Category">
      <xsd:simpleType>
        <xsd:union memberTypes="dms:Text">
          <xsd:simpleType>
            <xsd:restriction base="dms:Choice">
              <xsd:enumeration value="1-Report"/>
              <xsd:enumeration value="2-General Information"/>
              <xsd:enumeration value="3-Working Papers"/>
              <xsd:enumeration value="4-Information Papers"/>
              <xsd:enumeration value="5-Presentations"/>
              <xsd:enumeration value="6-Discussion papers"/>
            </xsd:restriction>
          </xsd:simpleType>
        </xsd:union>
      </xsd:simpleType>
    </xsd:element>
    <xsd:element name="Type_x0020_Name" ma:index="12" nillable="true" ma:displayName="Type Name" ma:internalName="Type_x0020_Name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ategory xmlns="2b0c29a6-a2e0-472b-bfb4-397922b0132f">1-APANPIRG/29 Workshop</Category>
    <Type_x0020_Name xmlns="2b0c29a6-a2e0-472b-bfb4-397922b0132f">2018 APANPIRG29</Type_x0020_Name>
    <Presenter xmlns="2b0c29a6-a2e0-472b-bfb4-397922b0132f">Secretariat</Presenter>
    <Update_x0020_Date xmlns="2b0c29a6-a2e0-472b-bfb4-397922b0132f">4 September 2018</Update_x0020_Date>
    <Number xmlns="2b0c29a6-a2e0-472b-bfb4-397922b0132f">04</Number>
  </documentManagement>
</p:properties>
</file>

<file path=customXml/itemProps1.xml><?xml version="1.0" encoding="utf-8"?>
<ds:datastoreItem xmlns:ds="http://schemas.openxmlformats.org/officeDocument/2006/customXml" ds:itemID="{FFF7C84D-C181-4B1C-8F8B-E491B8996BFB}"/>
</file>

<file path=customXml/itemProps2.xml><?xml version="1.0" encoding="utf-8"?>
<ds:datastoreItem xmlns:ds="http://schemas.openxmlformats.org/officeDocument/2006/customXml" ds:itemID="{C4B8CC94-F6F2-447D-854E-E2C7A76EB58F}"/>
</file>

<file path=customXml/itemProps3.xml><?xml version="1.0" encoding="utf-8"?>
<ds:datastoreItem xmlns:ds="http://schemas.openxmlformats.org/officeDocument/2006/customXml" ds:itemID="{819D86F6-340B-4CAB-90A0-C1BB1F328195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201</Words>
  <Application>Microsoft Office PowerPoint</Application>
  <PresentationFormat>Widescreen</PresentationFormat>
  <Paragraphs>41</Paragraphs>
  <Slides>14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Theme</vt:lpstr>
      <vt:lpstr>APANPIRG/29   Workshop Group 1  State Response Effectiveness   Report to the Meeting </vt:lpstr>
      <vt:lpstr>Group 1 Sub-Groups</vt:lpstr>
      <vt:lpstr>Sub-Group 1 State Response Effectiveness - Issues</vt:lpstr>
      <vt:lpstr>PowerPoint Presentation</vt:lpstr>
      <vt:lpstr>Sub-Group 1 State Response Effectiveness - Recommendations</vt:lpstr>
      <vt:lpstr>PowerPoint Presentation</vt:lpstr>
      <vt:lpstr>Sub-Group 2 Responses to ICAO technical questionnaires and reporting systems - Issues</vt:lpstr>
      <vt:lpstr>PowerPoint Presentation</vt:lpstr>
      <vt:lpstr>Sub-Group 2 Responses to ICAO technical questionnaires and reporting systems - Recommendations</vt:lpstr>
      <vt:lpstr>PowerPoint Presentation</vt:lpstr>
      <vt:lpstr>Sub-Group 3 Attendance at APANPIRG and its contributing bodies, and meeting interaction - Issues</vt:lpstr>
      <vt:lpstr>PowerPoint Presentation</vt:lpstr>
      <vt:lpstr>Sub-Group 3 Attendance at APANPIRG and its contributing bodies, and meeting interaction - Recommendations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Breakout Group 1 Report Template</dc:title>
  <dc:creator/>
  <cp:lastModifiedBy/>
  <cp:revision>1</cp:revision>
  <dcterms:created xsi:type="dcterms:W3CDTF">2018-09-04T09:20:57Z</dcterms:created>
  <dcterms:modified xsi:type="dcterms:W3CDTF">2018-09-04T09:21:11Z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0x01010001F3FAD081F29040A3B0DB837B7F8A9A</vt:lpwstr>
  </property>
</Properties>
</file>