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7" r:id="rId5"/>
    <p:sldId id="256" r:id="rId6"/>
    <p:sldId id="280" r:id="rId7"/>
    <p:sldId id="281" r:id="rId8"/>
    <p:sldId id="258" r:id="rId9"/>
    <p:sldId id="257" r:id="rId10"/>
    <p:sldId id="259" r:id="rId11"/>
    <p:sldId id="260" r:id="rId12"/>
    <p:sldId id="262" r:id="rId13"/>
    <p:sldId id="261" r:id="rId14"/>
    <p:sldId id="263" r:id="rId15"/>
    <p:sldId id="264" r:id="rId16"/>
    <p:sldId id="269" r:id="rId17"/>
    <p:sldId id="265" r:id="rId18"/>
    <p:sldId id="266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4" autoAdjust="0"/>
  </p:normalViewPr>
  <p:slideViewPr>
    <p:cSldViewPr snapToGrid="0">
      <p:cViewPr varScale="1">
        <p:scale>
          <a:sx n="102" d="100"/>
          <a:sy n="102" d="100"/>
        </p:scale>
        <p:origin x="8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5F571-23FE-498E-B657-9A5C54B4443E}" type="datetimeFigureOut">
              <a:rPr lang="en-CA" smtClean="0"/>
              <a:t>07/01/2025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C3BC-C41B-40A6-8CBD-FD36226F04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86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FE5D5FA-CD3E-C93B-A2E3-DE5118AA8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2433" y="3348263"/>
            <a:ext cx="5554933" cy="190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621189C-5723-77AE-7085-1F91682E2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022" y="1827340"/>
            <a:ext cx="5005077" cy="1869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1526292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B0F921C-F1D9-7357-69F2-B5E647B99D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3114" y="2089539"/>
            <a:ext cx="3912125" cy="1859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2021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2024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2023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2022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A719E7D-35D6-8BA7-67BF-350B594EB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114" y="1495005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B7D399-0A9A-7FEA-C8D7-D97C6255B8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3114" y="2004537"/>
            <a:ext cx="3912125" cy="1859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A719E7D-35D6-8BA7-67BF-350B594EB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114" y="1495005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680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F06B2-A3B3-C1BF-B9BF-F334479F3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4626"/>
          </a:xfrm>
          <a:prstGeom prst="rect">
            <a:avLst/>
          </a:prstGeom>
        </p:spPr>
      </p:pic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3349193"/>
            <a:ext cx="5251938" cy="745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308BFCF-C497-624B-EB7A-5D30BBF9E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1386" y="2086600"/>
            <a:ext cx="3868615" cy="3019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9" y="6161266"/>
            <a:ext cx="1015442" cy="506898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D40A73A-466E-E7DC-CFFA-F1E9BDF53F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0259" y="2086600"/>
            <a:ext cx="9346978" cy="3019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7B02D-28EC-86C1-65E0-2DDC1D5D6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085" y="4215906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EB972B-AD66-445D-1FAD-798A4A00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085" y="3733908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1F3904C-B908-0090-A3BC-B3CC71908E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2086" y="4710531"/>
            <a:ext cx="9346978" cy="1799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57" r:id="rId4"/>
    <p:sldLayoutId id="2147483651" r:id="rId5"/>
    <p:sldLayoutId id="2147483665" r:id="rId6"/>
    <p:sldLayoutId id="2147483653" r:id="rId7"/>
    <p:sldLayoutId id="2147483652" r:id="rId8"/>
    <p:sldLayoutId id="2147483654" r:id="rId9"/>
    <p:sldLayoutId id="2147483650" r:id="rId10"/>
    <p:sldLayoutId id="2147483655" r:id="rId11"/>
    <p:sldLayoutId id="2147483656" r:id="rId12"/>
    <p:sldLayoutId id="2147483662" r:id="rId13"/>
    <p:sldLayoutId id="2147483658" r:id="rId14"/>
    <p:sldLayoutId id="2147483659" r:id="rId15"/>
    <p:sldLayoutId id="2147483664" r:id="rId16"/>
    <p:sldLayoutId id="2147483666" r:id="rId17"/>
    <p:sldLayoutId id="2147483661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F67D-E570-EB90-D12B-B2026F0BB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9C8EE2-67AA-B2A2-D76C-FD445035EB80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9D409-294B-9ECE-63C3-8FF643394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B973A-B893-D8C7-7571-FF29EB8BE1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F65C5B-4823-55B3-3938-A6483D6CB584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EEE54-5379-12BA-FAE7-0141B18D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BB2DB-9099-826D-FC7E-3123FD0E3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3959A2-B97B-BEC6-F90A-49B8EA892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6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BE4C17C-980B-EF59-6BA3-8AE2FCFA8814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845D2B3-C82A-82C3-8E11-A56A956A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59F2396-79B8-72BF-E28E-9AAF2B62D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8D2C0C-2736-4D9F-4D0C-6670D0B0E1D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7D8CA3C-4F11-B1D3-3853-06039E00410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97032FA-7095-224A-B94C-4911717E8D48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CD4AF4C-97CD-BFB5-DD8D-89CD53E6D54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7E9294F-AE94-789D-5952-12459B198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89322-A9B8-6D00-C269-F1763391278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187B0-7FB7-F74A-2232-25B8BD7FC0E1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1BE2E-A397-0AA7-6044-FFBA49028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B00442-29A2-FDF0-D66C-C153DB77B4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DE564B-5E67-F4EC-2536-7EB1EDDAA0A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C67BF1-5761-A4EF-24E1-7723A1005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654D2-C4FB-6D02-D4FC-06536BCF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8C2A7-184C-2809-245F-FBBE1FA3634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F8C57-930C-E479-0E83-C7FE86DEAAF1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DFBBF-3AD6-591E-F7C7-D5F5F2DF1B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786FF-5829-2D2E-20FC-BA357FD3B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56B22-C6C8-05F7-9417-9FC7343616D4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77B67E-B1F3-C634-BAF5-9F5FC26E83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1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49F0D3E-29F8-BF89-C917-EB51B67AC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9FDEB67-A01B-E540-783F-55DA58FED6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7914F-ACDE-B108-EBC8-10651BFCDE1F}"/>
              </a:ext>
            </a:extLst>
          </p:cNvPr>
          <p:cNvSpPr txBox="1"/>
          <p:nvPr/>
        </p:nvSpPr>
        <p:spPr>
          <a:xfrm>
            <a:off x="827202" y="5879671"/>
            <a:ext cx="56584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Workshop on ITU World Radiocommunication Conference 2027 (WRC-27 Workshop)</a:t>
            </a:r>
          </a:p>
          <a:p>
            <a:r>
              <a:rPr lang="en-US" sz="1600" dirty="0"/>
              <a:t>(Bangkok, Thailand, 24-25 February 2025)</a:t>
            </a:r>
            <a:endParaRPr lang="en-CA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0F70B7-EA3D-B9D0-88BF-C38DD37001A3}"/>
              </a:ext>
            </a:extLst>
          </p:cNvPr>
          <p:cNvSpPr txBox="1">
            <a:spLocks/>
          </p:cNvSpPr>
          <p:nvPr/>
        </p:nvSpPr>
        <p:spPr>
          <a:xfrm>
            <a:off x="1187777" y="1690503"/>
            <a:ext cx="10058400" cy="53349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Title of the Presentation</a:t>
            </a:r>
          </a:p>
          <a:p>
            <a:r>
              <a:rPr lang="en-US" sz="4000" dirty="0"/>
              <a:t>e.g. Draft ICAO Position for ITU WRC-27</a:t>
            </a:r>
          </a:p>
        </p:txBody>
      </p:sp>
    </p:spTree>
    <p:extLst>
      <p:ext uri="{BB962C8B-B14F-4D97-AF65-F5344CB8AC3E}">
        <p14:creationId xmlns:p14="http://schemas.microsoft.com/office/powerpoint/2010/main" val="35250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049DF6B-1779-3975-FFA5-8D4D7C90A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289647-325D-3A08-D250-C46B34F7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D2C254-1219-9E83-B452-1169C32BA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BF77C9-2768-FF3B-EFB8-07D6BF23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8E6BE8-764D-EA78-AFDE-9AC94EAFB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17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5390E8-71EF-62FD-B9B6-8DF308483ECD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ED35B-BF9B-3A92-0464-2212ADF5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39A3F-D9BB-9FFC-5F80-1634F4910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313FA-4D33-76ED-C7F2-3DE93D78B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4">
            <a:extLst>
              <a:ext uri="{FF2B5EF4-FFF2-40B4-BE49-F238E27FC236}">
                <a16:creationId xmlns:a16="http://schemas.microsoft.com/office/drawing/2014/main" id="{4F82332B-6633-1612-B5D7-3E4712B47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3DE343A-DC69-C597-2C95-7A779F40ECB5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ECD94D-DE44-4658-14FF-35A4B8E98406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30E9741-FCB5-802E-8A0D-EFEA11798FA2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1B1180F-CB18-6CE1-36E9-2A7890116E90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722FB1FB-55E5-2AA2-CF01-25B4E303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A921873-4C19-E165-D15F-145CDFFED0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"/>
          <p:cNvSpPr/>
          <p:nvPr/>
        </p:nvSpPr>
        <p:spPr>
          <a:xfrm>
            <a:off x="7001386" y="5762092"/>
            <a:ext cx="3868615" cy="127001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Rectangle"/>
          <p:cNvSpPr/>
          <p:nvPr/>
        </p:nvSpPr>
        <p:spPr>
          <a:xfrm>
            <a:off x="7001388" y="5762092"/>
            <a:ext cx="2999785" cy="127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" name="Chart tittle"/>
          <p:cNvSpPr txBox="1"/>
          <p:nvPr/>
        </p:nvSpPr>
        <p:spPr>
          <a:xfrm>
            <a:off x="7001386" y="5399791"/>
            <a:ext cx="85741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ct val="100000"/>
              </a:lnSpc>
            </a:pPr>
            <a:r>
              <a:rPr lang="en-CA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dobe Naskh Medium" panose="01010101010101010101" pitchFamily="50" charset="-78"/>
              </a:rPr>
              <a:t>Chart tittle</a:t>
            </a:r>
          </a:p>
        </p:txBody>
      </p:sp>
      <p:sp>
        <p:nvSpPr>
          <p:cNvPr id="18" name="70%"/>
          <p:cNvSpPr txBox="1"/>
          <p:nvPr/>
        </p:nvSpPr>
        <p:spPr>
          <a:xfrm>
            <a:off x="10051431" y="5037361"/>
            <a:ext cx="83035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6000" b="0">
                <a:solidFill>
                  <a:srgbClr val="3170F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48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70</a:t>
            </a:r>
            <a:r>
              <a:rPr sz="16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%</a:t>
            </a:r>
            <a:endParaRPr sz="2000" dirty="0">
              <a:solidFill>
                <a:schemeClr val="accent1"/>
              </a:solidFill>
              <a:latin typeface="+mj-lt"/>
              <a:cs typeface="Adobe Naskh Medium" panose="01010101010101010101" pitchFamily="50" charset="-78"/>
            </a:endParaRPr>
          </a:p>
        </p:txBody>
      </p:sp>
      <p:sp>
        <p:nvSpPr>
          <p:cNvPr id="19" name="Rectangle"/>
          <p:cNvSpPr/>
          <p:nvPr/>
        </p:nvSpPr>
        <p:spPr>
          <a:xfrm>
            <a:off x="7001386" y="4596320"/>
            <a:ext cx="3868615" cy="127003"/>
          </a:xfrm>
          <a:prstGeom prst="rect">
            <a:avLst/>
          </a:prstGeom>
          <a:solidFill>
            <a:srgbClr val="1C1F25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" name="Rectangle"/>
          <p:cNvSpPr/>
          <p:nvPr/>
        </p:nvSpPr>
        <p:spPr>
          <a:xfrm>
            <a:off x="7001388" y="4596319"/>
            <a:ext cx="3581849" cy="127004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Chart tittle"/>
          <p:cNvSpPr txBox="1"/>
          <p:nvPr/>
        </p:nvSpPr>
        <p:spPr>
          <a:xfrm>
            <a:off x="7001386" y="4234019"/>
            <a:ext cx="85741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ct val="100000"/>
              </a:lnSpc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dobe Naskh Medium" panose="01010101010101010101" pitchFamily="50" charset="-78"/>
              </a:rPr>
              <a:t>Chart tittle</a:t>
            </a:r>
          </a:p>
        </p:txBody>
      </p:sp>
      <p:sp>
        <p:nvSpPr>
          <p:cNvPr id="22" name="90%"/>
          <p:cNvSpPr txBox="1"/>
          <p:nvPr/>
        </p:nvSpPr>
        <p:spPr>
          <a:xfrm>
            <a:off x="10001173" y="3857657"/>
            <a:ext cx="83035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6000" b="0">
                <a:solidFill>
                  <a:srgbClr val="3170F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48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90</a:t>
            </a:r>
            <a:r>
              <a:rPr sz="1600" dirty="0">
                <a:solidFill>
                  <a:schemeClr val="accent1"/>
                </a:solidFill>
                <a:latin typeface="+mj-lt"/>
                <a:cs typeface="Adobe Naskh Medium" panose="01010101010101010101" pitchFamily="50" charset="-78"/>
              </a:rPr>
              <a:t>%</a:t>
            </a:r>
            <a:endParaRPr sz="2000" dirty="0">
              <a:solidFill>
                <a:schemeClr val="accent1"/>
              </a:solidFill>
              <a:latin typeface="+mj-lt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490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0C66B89-21CB-8A98-4FE8-C8C20EAD7CDA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3E3D183-9D4E-7694-72C9-EBB6829F7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2D8F40-1C51-A2A7-48DC-36D45EA5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939716-058F-AF26-589D-6A269E3AB2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645515" y="4637828"/>
            <a:ext cx="2732604" cy="1318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9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8AE4-D724-3138-18EB-D6CCA7E7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D5E4E-CC06-B2B7-4284-31304A54A0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CA8FC5-EB8D-00F4-73AB-19BC4D49EA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26F9-9864-8106-CDA4-C3E87E68EABD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727AB4-5748-26B8-0917-31C96D9B35B8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7CA25F-DAFA-08CD-1D58-73EF1078AA9B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E5E210-C0D5-854F-CE05-047145605ADF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CE804-89E6-BEF0-545C-88DEEBBC0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A2B4-C5D0-A22A-B8CA-0DD12ACA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89F69-50DC-9CE6-74A2-E1CB7BC176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E2A23-F6EB-9334-7445-6689A6E288E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55FB80-1CD9-64A8-0892-AE4A88A7AFBF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4F713-A052-040F-733D-3563C36B8945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981123-76F4-5503-332D-946F1EEAADF6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F44A81-0E5D-DD6D-9E11-86E93A17FA5C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CFAABA-0CE8-0B62-35BF-95E2B51290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4011F-D655-6F3A-FF97-098943E1A2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97C5BD-D5FD-36BC-7CF9-1916D76269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Freeform 1337"/>
          <p:cNvSpPr>
            <a:spLocks noEditPoints="1"/>
          </p:cNvSpPr>
          <p:nvPr/>
        </p:nvSpPr>
        <p:spPr bwMode="auto">
          <a:xfrm>
            <a:off x="6839064" y="2719003"/>
            <a:ext cx="496455" cy="500785"/>
          </a:xfrm>
          <a:custGeom>
            <a:avLst/>
            <a:gdLst>
              <a:gd name="T0" fmla="*/ 160 w 160"/>
              <a:gd name="T1" fmla="*/ 64 h 160"/>
              <a:gd name="T2" fmla="*/ 158 w 160"/>
              <a:gd name="T3" fmla="*/ 62 h 160"/>
              <a:gd name="T4" fmla="*/ 103 w 160"/>
              <a:gd name="T5" fmla="*/ 63 h 160"/>
              <a:gd name="T6" fmla="*/ 58 w 160"/>
              <a:gd name="T7" fmla="*/ 25 h 160"/>
              <a:gd name="T8" fmla="*/ 51 w 160"/>
              <a:gd name="T9" fmla="*/ 1 h 160"/>
              <a:gd name="T10" fmla="*/ 49 w 160"/>
              <a:gd name="T11" fmla="*/ 0 h 160"/>
              <a:gd name="T12" fmla="*/ 47 w 160"/>
              <a:gd name="T13" fmla="*/ 1 h 160"/>
              <a:gd name="T14" fmla="*/ 1 w 160"/>
              <a:gd name="T15" fmla="*/ 47 h 160"/>
              <a:gd name="T16" fmla="*/ 0 w 160"/>
              <a:gd name="T17" fmla="*/ 49 h 160"/>
              <a:gd name="T18" fmla="*/ 1 w 160"/>
              <a:gd name="T19" fmla="*/ 51 h 160"/>
              <a:gd name="T20" fmla="*/ 24 w 160"/>
              <a:gd name="T21" fmla="*/ 58 h 160"/>
              <a:gd name="T22" fmla="*/ 63 w 160"/>
              <a:gd name="T23" fmla="*/ 103 h 160"/>
              <a:gd name="T24" fmla="*/ 62 w 160"/>
              <a:gd name="T25" fmla="*/ 158 h 160"/>
              <a:gd name="T26" fmla="*/ 64 w 160"/>
              <a:gd name="T27" fmla="*/ 160 h 160"/>
              <a:gd name="T28" fmla="*/ 65 w 160"/>
              <a:gd name="T29" fmla="*/ 160 h 160"/>
              <a:gd name="T30" fmla="*/ 67 w 160"/>
              <a:gd name="T31" fmla="*/ 159 h 160"/>
              <a:gd name="T32" fmla="*/ 111 w 160"/>
              <a:gd name="T33" fmla="*/ 115 h 160"/>
              <a:gd name="T34" fmla="*/ 152 w 160"/>
              <a:gd name="T35" fmla="*/ 156 h 160"/>
              <a:gd name="T36" fmla="*/ 154 w 160"/>
              <a:gd name="T37" fmla="*/ 157 h 160"/>
              <a:gd name="T38" fmla="*/ 156 w 160"/>
              <a:gd name="T39" fmla="*/ 156 h 160"/>
              <a:gd name="T40" fmla="*/ 156 w 160"/>
              <a:gd name="T41" fmla="*/ 152 h 160"/>
              <a:gd name="T42" fmla="*/ 115 w 160"/>
              <a:gd name="T43" fmla="*/ 111 h 160"/>
              <a:gd name="T44" fmla="*/ 159 w 160"/>
              <a:gd name="T45" fmla="*/ 67 h 160"/>
              <a:gd name="T46" fmla="*/ 160 w 160"/>
              <a:gd name="T47" fmla="*/ 64 h 160"/>
              <a:gd name="T48" fmla="*/ 107 w 160"/>
              <a:gd name="T49" fmla="*/ 111 h 160"/>
              <a:gd name="T50" fmla="*/ 66 w 160"/>
              <a:gd name="T51" fmla="*/ 151 h 160"/>
              <a:gd name="T52" fmla="*/ 69 w 160"/>
              <a:gd name="T53" fmla="*/ 103 h 160"/>
              <a:gd name="T54" fmla="*/ 69 w 160"/>
              <a:gd name="T55" fmla="*/ 100 h 160"/>
              <a:gd name="T56" fmla="*/ 28 w 160"/>
              <a:gd name="T57" fmla="*/ 52 h 160"/>
              <a:gd name="T58" fmla="*/ 26 w 160"/>
              <a:gd name="T59" fmla="*/ 51 h 160"/>
              <a:gd name="T60" fmla="*/ 25 w 160"/>
              <a:gd name="T61" fmla="*/ 51 h 160"/>
              <a:gd name="T62" fmla="*/ 8 w 160"/>
              <a:gd name="T63" fmla="*/ 49 h 160"/>
              <a:gd name="T64" fmla="*/ 49 w 160"/>
              <a:gd name="T65" fmla="*/ 8 h 160"/>
              <a:gd name="T66" fmla="*/ 51 w 160"/>
              <a:gd name="T67" fmla="*/ 25 h 160"/>
              <a:gd name="T68" fmla="*/ 52 w 160"/>
              <a:gd name="T69" fmla="*/ 28 h 160"/>
              <a:gd name="T70" fmla="*/ 100 w 160"/>
              <a:gd name="T71" fmla="*/ 69 h 160"/>
              <a:gd name="T72" fmla="*/ 103 w 160"/>
              <a:gd name="T73" fmla="*/ 69 h 160"/>
              <a:gd name="T74" fmla="*/ 151 w 160"/>
              <a:gd name="T75" fmla="*/ 66 h 160"/>
              <a:gd name="T76" fmla="*/ 107 w 160"/>
              <a:gd name="T77" fmla="*/ 11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0">
                <a:moveTo>
                  <a:pt x="160" y="64"/>
                </a:moveTo>
                <a:cubicBezTo>
                  <a:pt x="160" y="63"/>
                  <a:pt x="159" y="62"/>
                  <a:pt x="158" y="62"/>
                </a:cubicBezTo>
                <a:cubicBezTo>
                  <a:pt x="132" y="52"/>
                  <a:pt x="109" y="60"/>
                  <a:pt x="103" y="63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11"/>
                  <a:pt x="52" y="2"/>
                  <a:pt x="51" y="1"/>
                </a:cubicBezTo>
                <a:cubicBezTo>
                  <a:pt x="51" y="0"/>
                  <a:pt x="50" y="0"/>
                  <a:pt x="49" y="0"/>
                </a:cubicBezTo>
                <a:cubicBezTo>
                  <a:pt x="48" y="0"/>
                  <a:pt x="48" y="0"/>
                  <a:pt x="47" y="1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8"/>
                  <a:pt x="0" y="48"/>
                  <a:pt x="0" y="49"/>
                </a:cubicBezTo>
                <a:cubicBezTo>
                  <a:pt x="0" y="50"/>
                  <a:pt x="0" y="51"/>
                  <a:pt x="1" y="51"/>
                </a:cubicBezTo>
                <a:cubicBezTo>
                  <a:pt x="10" y="58"/>
                  <a:pt x="20" y="58"/>
                  <a:pt x="24" y="58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0" y="109"/>
                  <a:pt x="52" y="134"/>
                  <a:pt x="62" y="158"/>
                </a:cubicBezTo>
                <a:cubicBezTo>
                  <a:pt x="62" y="159"/>
                  <a:pt x="63" y="160"/>
                  <a:pt x="64" y="160"/>
                </a:cubicBezTo>
                <a:cubicBezTo>
                  <a:pt x="64" y="160"/>
                  <a:pt x="65" y="160"/>
                  <a:pt x="65" y="160"/>
                </a:cubicBezTo>
                <a:cubicBezTo>
                  <a:pt x="66" y="160"/>
                  <a:pt x="66" y="160"/>
                  <a:pt x="67" y="159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7"/>
                  <a:pt x="153" y="157"/>
                  <a:pt x="154" y="157"/>
                </a:cubicBezTo>
                <a:cubicBezTo>
                  <a:pt x="155" y="157"/>
                  <a:pt x="155" y="157"/>
                  <a:pt x="156" y="156"/>
                </a:cubicBezTo>
                <a:cubicBezTo>
                  <a:pt x="157" y="155"/>
                  <a:pt x="157" y="153"/>
                  <a:pt x="156" y="152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60" y="66"/>
                  <a:pt x="160" y="65"/>
                  <a:pt x="160" y="64"/>
                </a:cubicBezTo>
                <a:close/>
                <a:moveTo>
                  <a:pt x="107" y="111"/>
                </a:moveTo>
                <a:cubicBezTo>
                  <a:pt x="66" y="151"/>
                  <a:pt x="66" y="151"/>
                  <a:pt x="66" y="151"/>
                </a:cubicBezTo>
                <a:cubicBezTo>
                  <a:pt x="59" y="127"/>
                  <a:pt x="69" y="104"/>
                  <a:pt x="69" y="103"/>
                </a:cubicBezTo>
                <a:cubicBezTo>
                  <a:pt x="70" y="102"/>
                  <a:pt x="69" y="101"/>
                  <a:pt x="69" y="100"/>
                </a:cubicBezTo>
                <a:cubicBezTo>
                  <a:pt x="28" y="52"/>
                  <a:pt x="28" y="52"/>
                  <a:pt x="28" y="52"/>
                </a:cubicBezTo>
                <a:cubicBezTo>
                  <a:pt x="27" y="52"/>
                  <a:pt x="27" y="51"/>
                  <a:pt x="26" y="51"/>
                </a:cubicBezTo>
                <a:cubicBezTo>
                  <a:pt x="26" y="51"/>
                  <a:pt x="25" y="51"/>
                  <a:pt x="25" y="51"/>
                </a:cubicBezTo>
                <a:cubicBezTo>
                  <a:pt x="25" y="51"/>
                  <a:pt x="16" y="53"/>
                  <a:pt x="8" y="49"/>
                </a:cubicBezTo>
                <a:cubicBezTo>
                  <a:pt x="49" y="8"/>
                  <a:pt x="49" y="8"/>
                  <a:pt x="49" y="8"/>
                </a:cubicBezTo>
                <a:cubicBezTo>
                  <a:pt x="50" y="11"/>
                  <a:pt x="53" y="18"/>
                  <a:pt x="51" y="25"/>
                </a:cubicBezTo>
                <a:cubicBezTo>
                  <a:pt x="51" y="27"/>
                  <a:pt x="52" y="28"/>
                  <a:pt x="52" y="2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1" y="70"/>
                  <a:pt x="102" y="70"/>
                  <a:pt x="103" y="69"/>
                </a:cubicBezTo>
                <a:cubicBezTo>
                  <a:pt x="104" y="69"/>
                  <a:pt x="126" y="58"/>
                  <a:pt x="151" y="66"/>
                </a:cubicBezTo>
                <a:lnTo>
                  <a:pt x="107" y="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13"/>
          <p:cNvSpPr>
            <a:spLocks noEditPoints="1"/>
          </p:cNvSpPr>
          <p:nvPr/>
        </p:nvSpPr>
        <p:spPr bwMode="auto">
          <a:xfrm>
            <a:off x="6881494" y="4004733"/>
            <a:ext cx="454025" cy="549275"/>
          </a:xfrm>
          <a:custGeom>
            <a:avLst/>
            <a:gdLst>
              <a:gd name="T0" fmla="*/ 67 w 133"/>
              <a:gd name="T1" fmla="*/ 72 h 160"/>
              <a:gd name="T2" fmla="*/ 72 w 133"/>
              <a:gd name="T3" fmla="*/ 64 h 160"/>
              <a:gd name="T4" fmla="*/ 75 w 133"/>
              <a:gd name="T5" fmla="*/ 61 h 160"/>
              <a:gd name="T6" fmla="*/ 59 w 133"/>
              <a:gd name="T7" fmla="*/ 67 h 160"/>
              <a:gd name="T8" fmla="*/ 56 w 133"/>
              <a:gd name="T9" fmla="*/ 64 h 160"/>
              <a:gd name="T10" fmla="*/ 53 w 133"/>
              <a:gd name="T11" fmla="*/ 59 h 160"/>
              <a:gd name="T12" fmla="*/ 80 w 133"/>
              <a:gd name="T13" fmla="*/ 59 h 160"/>
              <a:gd name="T14" fmla="*/ 83 w 133"/>
              <a:gd name="T15" fmla="*/ 56 h 160"/>
              <a:gd name="T16" fmla="*/ 91 w 133"/>
              <a:gd name="T17" fmla="*/ 56 h 160"/>
              <a:gd name="T18" fmla="*/ 88 w 133"/>
              <a:gd name="T19" fmla="*/ 53 h 160"/>
              <a:gd name="T20" fmla="*/ 45 w 133"/>
              <a:gd name="T21" fmla="*/ 53 h 160"/>
              <a:gd name="T22" fmla="*/ 64 w 133"/>
              <a:gd name="T23" fmla="*/ 59 h 160"/>
              <a:gd name="T24" fmla="*/ 67 w 133"/>
              <a:gd name="T25" fmla="*/ 56 h 160"/>
              <a:gd name="T26" fmla="*/ 67 w 133"/>
              <a:gd name="T27" fmla="*/ 93 h 160"/>
              <a:gd name="T28" fmla="*/ 64 w 133"/>
              <a:gd name="T29" fmla="*/ 91 h 160"/>
              <a:gd name="T30" fmla="*/ 69 w 133"/>
              <a:gd name="T31" fmla="*/ 99 h 160"/>
              <a:gd name="T32" fmla="*/ 64 w 133"/>
              <a:gd name="T33" fmla="*/ 107 h 160"/>
              <a:gd name="T34" fmla="*/ 67 w 133"/>
              <a:gd name="T35" fmla="*/ 104 h 160"/>
              <a:gd name="T36" fmla="*/ 67 w 133"/>
              <a:gd name="T37" fmla="*/ 117 h 160"/>
              <a:gd name="T38" fmla="*/ 64 w 133"/>
              <a:gd name="T39" fmla="*/ 115 h 160"/>
              <a:gd name="T40" fmla="*/ 69 w 133"/>
              <a:gd name="T41" fmla="*/ 123 h 160"/>
              <a:gd name="T42" fmla="*/ 64 w 133"/>
              <a:gd name="T43" fmla="*/ 131 h 160"/>
              <a:gd name="T44" fmla="*/ 67 w 133"/>
              <a:gd name="T45" fmla="*/ 128 h 160"/>
              <a:gd name="T46" fmla="*/ 131 w 133"/>
              <a:gd name="T47" fmla="*/ 160 h 160"/>
              <a:gd name="T48" fmla="*/ 13 w 133"/>
              <a:gd name="T49" fmla="*/ 160 h 160"/>
              <a:gd name="T50" fmla="*/ 0 w 133"/>
              <a:gd name="T51" fmla="*/ 157 h 160"/>
              <a:gd name="T52" fmla="*/ 11 w 133"/>
              <a:gd name="T53" fmla="*/ 144 h 160"/>
              <a:gd name="T54" fmla="*/ 34 w 133"/>
              <a:gd name="T55" fmla="*/ 99 h 160"/>
              <a:gd name="T56" fmla="*/ 24 w 133"/>
              <a:gd name="T57" fmla="*/ 43 h 160"/>
              <a:gd name="T58" fmla="*/ 11 w 133"/>
              <a:gd name="T59" fmla="*/ 5 h 160"/>
              <a:gd name="T60" fmla="*/ 3 w 133"/>
              <a:gd name="T61" fmla="*/ 0 h 160"/>
              <a:gd name="T62" fmla="*/ 120 w 133"/>
              <a:gd name="T63" fmla="*/ 0 h 160"/>
              <a:gd name="T64" fmla="*/ 133 w 133"/>
              <a:gd name="T65" fmla="*/ 3 h 160"/>
              <a:gd name="T66" fmla="*/ 123 w 133"/>
              <a:gd name="T67" fmla="*/ 16 h 160"/>
              <a:gd name="T68" fmla="*/ 100 w 133"/>
              <a:gd name="T69" fmla="*/ 61 h 160"/>
              <a:gd name="T70" fmla="*/ 109 w 133"/>
              <a:gd name="T71" fmla="*/ 117 h 160"/>
              <a:gd name="T72" fmla="*/ 123 w 133"/>
              <a:gd name="T73" fmla="*/ 155 h 160"/>
              <a:gd name="T74" fmla="*/ 24 w 133"/>
              <a:gd name="T75" fmla="*/ 11 h 160"/>
              <a:gd name="T76" fmla="*/ 117 w 133"/>
              <a:gd name="T77" fmla="*/ 5 h 160"/>
              <a:gd name="T78" fmla="*/ 24 w 133"/>
              <a:gd name="T79" fmla="*/ 11 h 160"/>
              <a:gd name="T80" fmla="*/ 104 w 133"/>
              <a:gd name="T81" fmla="*/ 43 h 160"/>
              <a:gd name="T82" fmla="*/ 29 w 133"/>
              <a:gd name="T83" fmla="*/ 43 h 160"/>
              <a:gd name="T84" fmla="*/ 29 w 133"/>
              <a:gd name="T85" fmla="*/ 144 h 160"/>
              <a:gd name="T86" fmla="*/ 97 w 133"/>
              <a:gd name="T87" fmla="*/ 103 h 160"/>
              <a:gd name="T88" fmla="*/ 29 w 133"/>
              <a:gd name="T89" fmla="*/ 117 h 160"/>
              <a:gd name="T90" fmla="*/ 117 w 133"/>
              <a:gd name="T91" fmla="*/ 155 h 160"/>
              <a:gd name="T92" fmla="*/ 24 w 133"/>
              <a:gd name="T93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3" h="160">
                <a:moveTo>
                  <a:pt x="67" y="67"/>
                </a:moveTo>
                <a:cubicBezTo>
                  <a:pt x="68" y="67"/>
                  <a:pt x="69" y="68"/>
                  <a:pt x="69" y="69"/>
                </a:cubicBezTo>
                <a:cubicBezTo>
                  <a:pt x="69" y="71"/>
                  <a:pt x="68" y="72"/>
                  <a:pt x="67" y="72"/>
                </a:cubicBezTo>
                <a:cubicBezTo>
                  <a:pt x="65" y="72"/>
                  <a:pt x="64" y="71"/>
                  <a:pt x="64" y="69"/>
                </a:cubicBezTo>
                <a:cubicBezTo>
                  <a:pt x="64" y="68"/>
                  <a:pt x="65" y="67"/>
                  <a:pt x="67" y="67"/>
                </a:cubicBezTo>
                <a:close/>
                <a:moveTo>
                  <a:pt x="72" y="64"/>
                </a:moveTo>
                <a:cubicBezTo>
                  <a:pt x="72" y="65"/>
                  <a:pt x="73" y="67"/>
                  <a:pt x="75" y="67"/>
                </a:cubicBezTo>
                <a:cubicBezTo>
                  <a:pt x="76" y="67"/>
                  <a:pt x="77" y="65"/>
                  <a:pt x="77" y="64"/>
                </a:cubicBezTo>
                <a:cubicBezTo>
                  <a:pt x="77" y="63"/>
                  <a:pt x="76" y="61"/>
                  <a:pt x="75" y="61"/>
                </a:cubicBezTo>
                <a:cubicBezTo>
                  <a:pt x="73" y="61"/>
                  <a:pt x="72" y="63"/>
                  <a:pt x="72" y="64"/>
                </a:cubicBezTo>
                <a:close/>
                <a:moveTo>
                  <a:pt x="56" y="64"/>
                </a:moveTo>
                <a:cubicBezTo>
                  <a:pt x="56" y="65"/>
                  <a:pt x="57" y="67"/>
                  <a:pt x="59" y="67"/>
                </a:cubicBezTo>
                <a:cubicBezTo>
                  <a:pt x="60" y="67"/>
                  <a:pt x="61" y="65"/>
                  <a:pt x="61" y="64"/>
                </a:cubicBezTo>
                <a:cubicBezTo>
                  <a:pt x="61" y="63"/>
                  <a:pt x="60" y="61"/>
                  <a:pt x="59" y="61"/>
                </a:cubicBezTo>
                <a:cubicBezTo>
                  <a:pt x="57" y="61"/>
                  <a:pt x="56" y="63"/>
                  <a:pt x="56" y="64"/>
                </a:cubicBezTo>
                <a:close/>
                <a:moveTo>
                  <a:pt x="48" y="59"/>
                </a:moveTo>
                <a:cubicBezTo>
                  <a:pt x="48" y="60"/>
                  <a:pt x="49" y="61"/>
                  <a:pt x="51" y="61"/>
                </a:cubicBezTo>
                <a:cubicBezTo>
                  <a:pt x="52" y="61"/>
                  <a:pt x="53" y="60"/>
                  <a:pt x="53" y="59"/>
                </a:cubicBezTo>
                <a:cubicBezTo>
                  <a:pt x="53" y="57"/>
                  <a:pt x="52" y="56"/>
                  <a:pt x="51" y="56"/>
                </a:cubicBezTo>
                <a:cubicBezTo>
                  <a:pt x="49" y="56"/>
                  <a:pt x="48" y="57"/>
                  <a:pt x="48" y="59"/>
                </a:cubicBezTo>
                <a:close/>
                <a:moveTo>
                  <a:pt x="80" y="59"/>
                </a:moveTo>
                <a:cubicBezTo>
                  <a:pt x="80" y="60"/>
                  <a:pt x="81" y="61"/>
                  <a:pt x="83" y="61"/>
                </a:cubicBezTo>
                <a:cubicBezTo>
                  <a:pt x="84" y="61"/>
                  <a:pt x="85" y="60"/>
                  <a:pt x="85" y="59"/>
                </a:cubicBezTo>
                <a:cubicBezTo>
                  <a:pt x="85" y="57"/>
                  <a:pt x="84" y="56"/>
                  <a:pt x="83" y="56"/>
                </a:cubicBezTo>
                <a:cubicBezTo>
                  <a:pt x="81" y="56"/>
                  <a:pt x="80" y="57"/>
                  <a:pt x="80" y="59"/>
                </a:cubicBezTo>
                <a:close/>
                <a:moveTo>
                  <a:pt x="88" y="53"/>
                </a:moveTo>
                <a:cubicBezTo>
                  <a:pt x="88" y="55"/>
                  <a:pt x="89" y="56"/>
                  <a:pt x="91" y="56"/>
                </a:cubicBezTo>
                <a:cubicBezTo>
                  <a:pt x="92" y="56"/>
                  <a:pt x="93" y="55"/>
                  <a:pt x="93" y="53"/>
                </a:cubicBezTo>
                <a:cubicBezTo>
                  <a:pt x="93" y="52"/>
                  <a:pt x="92" y="51"/>
                  <a:pt x="91" y="51"/>
                </a:cubicBezTo>
                <a:cubicBezTo>
                  <a:pt x="89" y="51"/>
                  <a:pt x="88" y="52"/>
                  <a:pt x="88" y="53"/>
                </a:cubicBezTo>
                <a:close/>
                <a:moveTo>
                  <a:pt x="40" y="53"/>
                </a:moveTo>
                <a:cubicBezTo>
                  <a:pt x="40" y="55"/>
                  <a:pt x="41" y="56"/>
                  <a:pt x="43" y="56"/>
                </a:cubicBezTo>
                <a:cubicBezTo>
                  <a:pt x="44" y="56"/>
                  <a:pt x="45" y="55"/>
                  <a:pt x="45" y="53"/>
                </a:cubicBezTo>
                <a:cubicBezTo>
                  <a:pt x="45" y="52"/>
                  <a:pt x="44" y="51"/>
                  <a:pt x="43" y="51"/>
                </a:cubicBezTo>
                <a:cubicBezTo>
                  <a:pt x="41" y="51"/>
                  <a:pt x="40" y="52"/>
                  <a:pt x="40" y="53"/>
                </a:cubicBezTo>
                <a:close/>
                <a:moveTo>
                  <a:pt x="64" y="59"/>
                </a:moveTo>
                <a:cubicBezTo>
                  <a:pt x="64" y="60"/>
                  <a:pt x="65" y="61"/>
                  <a:pt x="67" y="61"/>
                </a:cubicBezTo>
                <a:cubicBezTo>
                  <a:pt x="68" y="61"/>
                  <a:pt x="69" y="60"/>
                  <a:pt x="69" y="59"/>
                </a:cubicBezTo>
                <a:cubicBezTo>
                  <a:pt x="69" y="57"/>
                  <a:pt x="68" y="56"/>
                  <a:pt x="67" y="56"/>
                </a:cubicBezTo>
                <a:cubicBezTo>
                  <a:pt x="65" y="56"/>
                  <a:pt x="64" y="57"/>
                  <a:pt x="64" y="59"/>
                </a:cubicBezTo>
                <a:close/>
                <a:moveTo>
                  <a:pt x="64" y="91"/>
                </a:moveTo>
                <a:cubicBezTo>
                  <a:pt x="64" y="92"/>
                  <a:pt x="65" y="93"/>
                  <a:pt x="67" y="93"/>
                </a:cubicBezTo>
                <a:cubicBezTo>
                  <a:pt x="68" y="93"/>
                  <a:pt x="69" y="92"/>
                  <a:pt x="69" y="91"/>
                </a:cubicBezTo>
                <a:cubicBezTo>
                  <a:pt x="69" y="89"/>
                  <a:pt x="68" y="88"/>
                  <a:pt x="67" y="88"/>
                </a:cubicBezTo>
                <a:cubicBezTo>
                  <a:pt x="65" y="88"/>
                  <a:pt x="64" y="89"/>
                  <a:pt x="64" y="91"/>
                </a:cubicBezTo>
                <a:close/>
                <a:moveTo>
                  <a:pt x="64" y="99"/>
                </a:moveTo>
                <a:cubicBezTo>
                  <a:pt x="64" y="100"/>
                  <a:pt x="65" y="101"/>
                  <a:pt x="67" y="101"/>
                </a:cubicBezTo>
                <a:cubicBezTo>
                  <a:pt x="68" y="101"/>
                  <a:pt x="69" y="100"/>
                  <a:pt x="69" y="99"/>
                </a:cubicBezTo>
                <a:cubicBezTo>
                  <a:pt x="69" y="97"/>
                  <a:pt x="68" y="96"/>
                  <a:pt x="67" y="96"/>
                </a:cubicBezTo>
                <a:cubicBezTo>
                  <a:pt x="65" y="96"/>
                  <a:pt x="64" y="97"/>
                  <a:pt x="64" y="99"/>
                </a:cubicBezTo>
                <a:close/>
                <a:moveTo>
                  <a:pt x="64" y="107"/>
                </a:moveTo>
                <a:cubicBezTo>
                  <a:pt x="64" y="108"/>
                  <a:pt x="65" y="109"/>
                  <a:pt x="67" y="109"/>
                </a:cubicBezTo>
                <a:cubicBezTo>
                  <a:pt x="68" y="109"/>
                  <a:pt x="69" y="108"/>
                  <a:pt x="69" y="107"/>
                </a:cubicBezTo>
                <a:cubicBezTo>
                  <a:pt x="69" y="105"/>
                  <a:pt x="68" y="104"/>
                  <a:pt x="67" y="104"/>
                </a:cubicBezTo>
                <a:cubicBezTo>
                  <a:pt x="65" y="104"/>
                  <a:pt x="64" y="105"/>
                  <a:pt x="64" y="107"/>
                </a:cubicBezTo>
                <a:close/>
                <a:moveTo>
                  <a:pt x="64" y="115"/>
                </a:moveTo>
                <a:cubicBezTo>
                  <a:pt x="64" y="116"/>
                  <a:pt x="65" y="117"/>
                  <a:pt x="67" y="117"/>
                </a:cubicBezTo>
                <a:cubicBezTo>
                  <a:pt x="68" y="117"/>
                  <a:pt x="69" y="116"/>
                  <a:pt x="69" y="115"/>
                </a:cubicBezTo>
                <a:cubicBezTo>
                  <a:pt x="69" y="113"/>
                  <a:pt x="68" y="112"/>
                  <a:pt x="67" y="112"/>
                </a:cubicBezTo>
                <a:cubicBezTo>
                  <a:pt x="65" y="112"/>
                  <a:pt x="64" y="113"/>
                  <a:pt x="64" y="115"/>
                </a:cubicBezTo>
                <a:close/>
                <a:moveTo>
                  <a:pt x="64" y="123"/>
                </a:moveTo>
                <a:cubicBezTo>
                  <a:pt x="64" y="124"/>
                  <a:pt x="65" y="125"/>
                  <a:pt x="67" y="125"/>
                </a:cubicBezTo>
                <a:cubicBezTo>
                  <a:pt x="68" y="125"/>
                  <a:pt x="69" y="124"/>
                  <a:pt x="69" y="123"/>
                </a:cubicBezTo>
                <a:cubicBezTo>
                  <a:pt x="69" y="121"/>
                  <a:pt x="68" y="120"/>
                  <a:pt x="67" y="120"/>
                </a:cubicBezTo>
                <a:cubicBezTo>
                  <a:pt x="65" y="120"/>
                  <a:pt x="64" y="121"/>
                  <a:pt x="64" y="123"/>
                </a:cubicBezTo>
                <a:close/>
                <a:moveTo>
                  <a:pt x="64" y="131"/>
                </a:moveTo>
                <a:cubicBezTo>
                  <a:pt x="64" y="132"/>
                  <a:pt x="65" y="133"/>
                  <a:pt x="67" y="133"/>
                </a:cubicBezTo>
                <a:cubicBezTo>
                  <a:pt x="68" y="133"/>
                  <a:pt x="69" y="132"/>
                  <a:pt x="69" y="131"/>
                </a:cubicBezTo>
                <a:cubicBezTo>
                  <a:pt x="69" y="129"/>
                  <a:pt x="68" y="128"/>
                  <a:pt x="67" y="128"/>
                </a:cubicBezTo>
                <a:cubicBezTo>
                  <a:pt x="65" y="128"/>
                  <a:pt x="64" y="129"/>
                  <a:pt x="64" y="131"/>
                </a:cubicBezTo>
                <a:close/>
                <a:moveTo>
                  <a:pt x="133" y="157"/>
                </a:moveTo>
                <a:cubicBezTo>
                  <a:pt x="133" y="159"/>
                  <a:pt x="132" y="160"/>
                  <a:pt x="131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56"/>
                  <a:pt x="1" y="155"/>
                  <a:pt x="3" y="155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0"/>
                  <a:pt x="28" y="103"/>
                  <a:pt x="34" y="99"/>
                </a:cubicBezTo>
                <a:cubicBezTo>
                  <a:pt x="62" y="80"/>
                  <a:pt x="62" y="80"/>
                  <a:pt x="62" y="80"/>
                </a:cubicBezTo>
                <a:cubicBezTo>
                  <a:pt x="34" y="61"/>
                  <a:pt x="34" y="61"/>
                  <a:pt x="34" y="61"/>
                </a:cubicBezTo>
                <a:cubicBezTo>
                  <a:pt x="28" y="57"/>
                  <a:pt x="24" y="50"/>
                  <a:pt x="24" y="43"/>
                </a:cubicBezTo>
                <a:cubicBezTo>
                  <a:pt x="24" y="16"/>
                  <a:pt x="24" y="16"/>
                  <a:pt x="24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5"/>
                  <a:pt x="11" y="5"/>
                  <a:pt x="11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2" y="0"/>
                  <a:pt x="133" y="1"/>
                  <a:pt x="133" y="3"/>
                </a:cubicBezTo>
                <a:cubicBezTo>
                  <a:pt x="133" y="4"/>
                  <a:pt x="132" y="5"/>
                  <a:pt x="131" y="5"/>
                </a:cubicBezTo>
                <a:cubicBezTo>
                  <a:pt x="123" y="5"/>
                  <a:pt x="123" y="5"/>
                  <a:pt x="123" y="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09" y="50"/>
                  <a:pt x="106" y="57"/>
                  <a:pt x="100" y="61"/>
                </a:cubicBezTo>
                <a:cubicBezTo>
                  <a:pt x="71" y="80"/>
                  <a:pt x="71" y="80"/>
                  <a:pt x="71" y="80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106" y="103"/>
                  <a:pt x="109" y="110"/>
                  <a:pt x="109" y="117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23" y="155"/>
                  <a:pt x="123" y="155"/>
                  <a:pt x="123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2" y="155"/>
                  <a:pt x="133" y="156"/>
                  <a:pt x="133" y="157"/>
                </a:cubicBezTo>
                <a:close/>
                <a:moveTo>
                  <a:pt x="24" y="11"/>
                </a:moveTo>
                <a:cubicBezTo>
                  <a:pt x="109" y="11"/>
                  <a:pt x="109" y="11"/>
                  <a:pt x="109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5"/>
                  <a:pt x="117" y="5"/>
                  <a:pt x="1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1"/>
                  <a:pt x="16" y="11"/>
                  <a:pt x="16" y="11"/>
                </a:cubicBezTo>
                <a:lnTo>
                  <a:pt x="24" y="11"/>
                </a:lnTo>
                <a:close/>
                <a:moveTo>
                  <a:pt x="67" y="77"/>
                </a:moveTo>
                <a:cubicBezTo>
                  <a:pt x="97" y="57"/>
                  <a:pt x="97" y="57"/>
                  <a:pt x="97" y="57"/>
                </a:cubicBezTo>
                <a:cubicBezTo>
                  <a:pt x="101" y="54"/>
                  <a:pt x="104" y="49"/>
                  <a:pt x="104" y="43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9"/>
                  <a:pt x="32" y="54"/>
                  <a:pt x="37" y="57"/>
                </a:cubicBezTo>
                <a:lnTo>
                  <a:pt x="67" y="77"/>
                </a:lnTo>
                <a:close/>
                <a:moveTo>
                  <a:pt x="29" y="144"/>
                </a:moveTo>
                <a:cubicBezTo>
                  <a:pt x="104" y="144"/>
                  <a:pt x="104" y="144"/>
                  <a:pt x="104" y="144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111"/>
                  <a:pt x="101" y="106"/>
                  <a:pt x="97" y="103"/>
                </a:cubicBezTo>
                <a:cubicBezTo>
                  <a:pt x="67" y="83"/>
                  <a:pt x="67" y="83"/>
                  <a:pt x="67" y="83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2" y="106"/>
                  <a:pt x="29" y="111"/>
                  <a:pt x="29" y="117"/>
                </a:cubicBezTo>
                <a:lnTo>
                  <a:pt x="29" y="144"/>
                </a:lnTo>
                <a:close/>
                <a:moveTo>
                  <a:pt x="16" y="155"/>
                </a:moveTo>
                <a:cubicBezTo>
                  <a:pt x="117" y="155"/>
                  <a:pt x="117" y="155"/>
                  <a:pt x="117" y="155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16" y="149"/>
                  <a:pt x="16" y="149"/>
                  <a:pt x="16" y="149"/>
                </a:cubicBezTo>
                <a:lnTo>
                  <a:pt x="16" y="1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56"/>
          <p:cNvSpPr>
            <a:spLocks noEditPoints="1"/>
          </p:cNvSpPr>
          <p:nvPr/>
        </p:nvSpPr>
        <p:spPr bwMode="auto">
          <a:xfrm>
            <a:off x="6881494" y="5360357"/>
            <a:ext cx="546100" cy="368300"/>
          </a:xfrm>
          <a:custGeom>
            <a:avLst/>
            <a:gdLst>
              <a:gd name="T0" fmla="*/ 101 w 160"/>
              <a:gd name="T1" fmla="*/ 14 h 107"/>
              <a:gd name="T2" fmla="*/ 0 w 160"/>
              <a:gd name="T3" fmla="*/ 41 h 107"/>
              <a:gd name="T4" fmla="*/ 19 w 160"/>
              <a:gd name="T5" fmla="*/ 67 h 107"/>
              <a:gd name="T6" fmla="*/ 28 w 160"/>
              <a:gd name="T7" fmla="*/ 83 h 107"/>
              <a:gd name="T8" fmla="*/ 61 w 160"/>
              <a:gd name="T9" fmla="*/ 93 h 107"/>
              <a:gd name="T10" fmla="*/ 101 w 160"/>
              <a:gd name="T11" fmla="*/ 93 h 107"/>
              <a:gd name="T12" fmla="*/ 123 w 160"/>
              <a:gd name="T13" fmla="*/ 96 h 107"/>
              <a:gd name="T14" fmla="*/ 65 w 160"/>
              <a:gd name="T15" fmla="*/ 85 h 107"/>
              <a:gd name="T16" fmla="*/ 27 w 160"/>
              <a:gd name="T17" fmla="*/ 73 h 107"/>
              <a:gd name="T18" fmla="*/ 65 w 160"/>
              <a:gd name="T19" fmla="*/ 85 h 107"/>
              <a:gd name="T20" fmla="*/ 5 w 160"/>
              <a:gd name="T21" fmla="*/ 65 h 107"/>
              <a:gd name="T22" fmla="*/ 13 w 160"/>
              <a:gd name="T23" fmla="*/ 41 h 107"/>
              <a:gd name="T24" fmla="*/ 19 w 160"/>
              <a:gd name="T25" fmla="*/ 61 h 107"/>
              <a:gd name="T26" fmla="*/ 101 w 160"/>
              <a:gd name="T27" fmla="*/ 87 h 107"/>
              <a:gd name="T28" fmla="*/ 112 w 160"/>
              <a:gd name="T29" fmla="*/ 101 h 107"/>
              <a:gd name="T30" fmla="*/ 107 w 160"/>
              <a:gd name="T31" fmla="*/ 12 h 107"/>
              <a:gd name="T32" fmla="*/ 117 w 160"/>
              <a:gd name="T33" fmla="*/ 11 h 107"/>
              <a:gd name="T34" fmla="*/ 147 w 160"/>
              <a:gd name="T35" fmla="*/ 56 h 107"/>
              <a:gd name="T36" fmla="*/ 144 w 160"/>
              <a:gd name="T37" fmla="*/ 51 h 107"/>
              <a:gd name="T38" fmla="*/ 131 w 160"/>
              <a:gd name="T39" fmla="*/ 53 h 107"/>
              <a:gd name="T40" fmla="*/ 139 w 160"/>
              <a:gd name="T41" fmla="*/ 53 h 107"/>
              <a:gd name="T42" fmla="*/ 131 w 160"/>
              <a:gd name="T43" fmla="*/ 53 h 107"/>
              <a:gd name="T44" fmla="*/ 155 w 160"/>
              <a:gd name="T45" fmla="*/ 56 h 107"/>
              <a:gd name="T46" fmla="*/ 157 w 160"/>
              <a:gd name="T47" fmla="*/ 51 h 107"/>
              <a:gd name="T48" fmla="*/ 139 w 160"/>
              <a:gd name="T49" fmla="*/ 13 h 107"/>
              <a:gd name="T50" fmla="*/ 145 w 160"/>
              <a:gd name="T51" fmla="*/ 15 h 107"/>
              <a:gd name="T52" fmla="*/ 139 w 160"/>
              <a:gd name="T53" fmla="*/ 17 h 107"/>
              <a:gd name="T54" fmla="*/ 148 w 160"/>
              <a:gd name="T55" fmla="*/ 3 h 107"/>
              <a:gd name="T56" fmla="*/ 150 w 160"/>
              <a:gd name="T57" fmla="*/ 9 h 107"/>
              <a:gd name="T58" fmla="*/ 131 w 160"/>
              <a:gd name="T59" fmla="*/ 24 h 107"/>
              <a:gd name="T60" fmla="*/ 137 w 160"/>
              <a:gd name="T61" fmla="*/ 19 h 107"/>
              <a:gd name="T62" fmla="*/ 133 w 160"/>
              <a:gd name="T63" fmla="*/ 25 h 107"/>
              <a:gd name="T64" fmla="*/ 137 w 160"/>
              <a:gd name="T65" fmla="*/ 40 h 107"/>
              <a:gd name="T66" fmla="*/ 131 w 160"/>
              <a:gd name="T67" fmla="*/ 39 h 107"/>
              <a:gd name="T68" fmla="*/ 138 w 160"/>
              <a:gd name="T69" fmla="*/ 37 h 107"/>
              <a:gd name="T70" fmla="*/ 145 w 160"/>
              <a:gd name="T71" fmla="*/ 32 h 107"/>
              <a:gd name="T72" fmla="*/ 144 w 160"/>
              <a:gd name="T73" fmla="*/ 37 h 107"/>
              <a:gd name="T74" fmla="*/ 153 w 160"/>
              <a:gd name="T75" fmla="*/ 29 h 107"/>
              <a:gd name="T76" fmla="*/ 157 w 160"/>
              <a:gd name="T77" fmla="*/ 33 h 107"/>
              <a:gd name="T78" fmla="*/ 151 w 160"/>
              <a:gd name="T79" fmla="*/ 32 h 107"/>
              <a:gd name="T80" fmla="*/ 152 w 160"/>
              <a:gd name="T81" fmla="*/ 103 h 107"/>
              <a:gd name="T82" fmla="*/ 147 w 160"/>
              <a:gd name="T83" fmla="*/ 101 h 107"/>
              <a:gd name="T84" fmla="*/ 152 w 160"/>
              <a:gd name="T85" fmla="*/ 99 h 107"/>
              <a:gd name="T86" fmla="*/ 143 w 160"/>
              <a:gd name="T87" fmla="*/ 96 h 107"/>
              <a:gd name="T88" fmla="*/ 139 w 160"/>
              <a:gd name="T89" fmla="*/ 90 h 107"/>
              <a:gd name="T90" fmla="*/ 137 w 160"/>
              <a:gd name="T91" fmla="*/ 84 h 107"/>
              <a:gd name="T92" fmla="*/ 133 w 160"/>
              <a:gd name="T93" fmla="*/ 88 h 107"/>
              <a:gd name="T94" fmla="*/ 135 w 160"/>
              <a:gd name="T95" fmla="*/ 82 h 107"/>
              <a:gd name="T96" fmla="*/ 144 w 160"/>
              <a:gd name="T97" fmla="*/ 69 h 107"/>
              <a:gd name="T98" fmla="*/ 146 w 160"/>
              <a:gd name="T99" fmla="*/ 75 h 107"/>
              <a:gd name="T100" fmla="*/ 141 w 160"/>
              <a:gd name="T101" fmla="*/ 71 h 107"/>
              <a:gd name="T102" fmla="*/ 135 w 160"/>
              <a:gd name="T103" fmla="*/ 72 h 107"/>
              <a:gd name="T104" fmla="*/ 134 w 160"/>
              <a:gd name="T105" fmla="*/ 66 h 107"/>
              <a:gd name="T106" fmla="*/ 159 w 160"/>
              <a:gd name="T107" fmla="*/ 77 h 107"/>
              <a:gd name="T108" fmla="*/ 153 w 160"/>
              <a:gd name="T109" fmla="*/ 78 h 107"/>
              <a:gd name="T110" fmla="*/ 157 w 160"/>
              <a:gd name="T111" fmla="*/ 7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07">
                <a:moveTo>
                  <a:pt x="112" y="0"/>
                </a:moveTo>
                <a:cubicBezTo>
                  <a:pt x="106" y="0"/>
                  <a:pt x="101" y="5"/>
                  <a:pt x="101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36"/>
                  <a:pt x="14" y="32"/>
                  <a:pt x="9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0"/>
                  <a:pt x="4" y="75"/>
                  <a:pt x="9" y="75"/>
                </a:cubicBezTo>
                <a:cubicBezTo>
                  <a:pt x="14" y="75"/>
                  <a:pt x="18" y="71"/>
                  <a:pt x="19" y="67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9"/>
                  <a:pt x="23" y="70"/>
                  <a:pt x="22" y="72"/>
                </a:cubicBezTo>
                <a:cubicBezTo>
                  <a:pt x="21" y="76"/>
                  <a:pt x="23" y="81"/>
                  <a:pt x="28" y="8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0" y="93"/>
                  <a:pt x="60" y="93"/>
                  <a:pt x="61" y="93"/>
                </a:cubicBezTo>
                <a:cubicBezTo>
                  <a:pt x="65" y="93"/>
                  <a:pt x="69" y="91"/>
                  <a:pt x="70" y="87"/>
                </a:cubicBezTo>
                <a:cubicBezTo>
                  <a:pt x="70" y="86"/>
                  <a:pt x="71" y="84"/>
                  <a:pt x="70" y="83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102"/>
                  <a:pt x="106" y="107"/>
                  <a:pt x="112" y="107"/>
                </a:cubicBezTo>
                <a:cubicBezTo>
                  <a:pt x="118" y="107"/>
                  <a:pt x="123" y="102"/>
                  <a:pt x="123" y="96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5"/>
                  <a:pt x="118" y="0"/>
                  <a:pt x="112" y="0"/>
                </a:cubicBezTo>
                <a:close/>
                <a:moveTo>
                  <a:pt x="65" y="85"/>
                </a:moveTo>
                <a:cubicBezTo>
                  <a:pt x="64" y="87"/>
                  <a:pt x="62" y="88"/>
                  <a:pt x="60" y="88"/>
                </a:cubicBezTo>
                <a:cubicBezTo>
                  <a:pt x="30" y="78"/>
                  <a:pt x="30" y="78"/>
                  <a:pt x="30" y="78"/>
                </a:cubicBezTo>
                <a:cubicBezTo>
                  <a:pt x="28" y="77"/>
                  <a:pt x="27" y="75"/>
                  <a:pt x="27" y="73"/>
                </a:cubicBezTo>
                <a:cubicBezTo>
                  <a:pt x="28" y="71"/>
                  <a:pt x="30" y="70"/>
                  <a:pt x="32" y="7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6" y="83"/>
                  <a:pt x="65" y="85"/>
                </a:cubicBezTo>
                <a:close/>
                <a:moveTo>
                  <a:pt x="13" y="65"/>
                </a:moveTo>
                <a:cubicBezTo>
                  <a:pt x="13" y="68"/>
                  <a:pt x="12" y="69"/>
                  <a:pt x="9" y="69"/>
                </a:cubicBezTo>
                <a:cubicBezTo>
                  <a:pt x="7" y="69"/>
                  <a:pt x="5" y="68"/>
                  <a:pt x="5" y="65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9"/>
                  <a:pt x="7" y="37"/>
                  <a:pt x="9" y="37"/>
                </a:cubicBezTo>
                <a:cubicBezTo>
                  <a:pt x="12" y="37"/>
                  <a:pt x="13" y="39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65"/>
                  <a:pt x="13" y="65"/>
                  <a:pt x="13" y="65"/>
                </a:cubicBezTo>
                <a:close/>
                <a:moveTo>
                  <a:pt x="19" y="61"/>
                </a:moveTo>
                <a:cubicBezTo>
                  <a:pt x="19" y="46"/>
                  <a:pt x="19" y="46"/>
                  <a:pt x="19" y="46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87"/>
                  <a:pt x="101" y="87"/>
                  <a:pt x="101" y="87"/>
                </a:cubicBezTo>
                <a:lnTo>
                  <a:pt x="19" y="61"/>
                </a:lnTo>
                <a:close/>
                <a:moveTo>
                  <a:pt x="117" y="96"/>
                </a:moveTo>
                <a:cubicBezTo>
                  <a:pt x="117" y="99"/>
                  <a:pt x="115" y="101"/>
                  <a:pt x="112" y="101"/>
                </a:cubicBezTo>
                <a:cubicBezTo>
                  <a:pt x="109" y="101"/>
                  <a:pt x="107" y="99"/>
                  <a:pt x="107" y="96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8"/>
                  <a:pt x="109" y="5"/>
                  <a:pt x="112" y="5"/>
                </a:cubicBezTo>
                <a:cubicBezTo>
                  <a:pt x="115" y="5"/>
                  <a:pt x="117" y="8"/>
                  <a:pt x="117" y="11"/>
                </a:cubicBezTo>
                <a:lnTo>
                  <a:pt x="117" y="96"/>
                </a:lnTo>
                <a:close/>
                <a:moveTo>
                  <a:pt x="149" y="53"/>
                </a:moveTo>
                <a:cubicBezTo>
                  <a:pt x="149" y="55"/>
                  <a:pt x="148" y="56"/>
                  <a:pt x="147" y="56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3" y="56"/>
                  <a:pt x="141" y="55"/>
                  <a:pt x="141" y="53"/>
                </a:cubicBezTo>
                <a:cubicBezTo>
                  <a:pt x="141" y="52"/>
                  <a:pt x="143" y="51"/>
                  <a:pt x="144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8" y="51"/>
                  <a:pt x="149" y="52"/>
                  <a:pt x="149" y="53"/>
                </a:cubicBezTo>
                <a:close/>
                <a:moveTo>
                  <a:pt x="131" y="53"/>
                </a:moveTo>
                <a:cubicBezTo>
                  <a:pt x="131" y="52"/>
                  <a:pt x="132" y="51"/>
                  <a:pt x="133" y="51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7" y="51"/>
                  <a:pt x="139" y="52"/>
                  <a:pt x="139" y="53"/>
                </a:cubicBezTo>
                <a:cubicBezTo>
                  <a:pt x="139" y="55"/>
                  <a:pt x="137" y="56"/>
                  <a:pt x="136" y="56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2" y="56"/>
                  <a:pt x="131" y="55"/>
                  <a:pt x="131" y="53"/>
                </a:cubicBezTo>
                <a:close/>
                <a:moveTo>
                  <a:pt x="160" y="53"/>
                </a:moveTo>
                <a:cubicBezTo>
                  <a:pt x="160" y="55"/>
                  <a:pt x="159" y="56"/>
                  <a:pt x="157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3" y="56"/>
                  <a:pt x="152" y="55"/>
                  <a:pt x="152" y="53"/>
                </a:cubicBezTo>
                <a:cubicBezTo>
                  <a:pt x="152" y="52"/>
                  <a:pt x="153" y="51"/>
                  <a:pt x="155" y="51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9" y="51"/>
                  <a:pt x="160" y="52"/>
                  <a:pt x="160" y="53"/>
                </a:cubicBezTo>
                <a:close/>
                <a:moveTo>
                  <a:pt x="139" y="17"/>
                </a:moveTo>
                <a:cubicBezTo>
                  <a:pt x="138" y="16"/>
                  <a:pt x="138" y="14"/>
                  <a:pt x="139" y="13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2" y="10"/>
                  <a:pt x="144" y="10"/>
                  <a:pt x="145" y="11"/>
                </a:cubicBezTo>
                <a:cubicBezTo>
                  <a:pt x="146" y="12"/>
                  <a:pt x="146" y="14"/>
                  <a:pt x="145" y="1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2" y="17"/>
                  <a:pt x="142" y="17"/>
                  <a:pt x="141" y="17"/>
                </a:cubicBezTo>
                <a:cubicBezTo>
                  <a:pt x="140" y="17"/>
                  <a:pt x="140" y="17"/>
                  <a:pt x="139" y="17"/>
                </a:cubicBezTo>
                <a:close/>
                <a:moveTo>
                  <a:pt x="147" y="9"/>
                </a:moveTo>
                <a:cubicBezTo>
                  <a:pt x="145" y="8"/>
                  <a:pt x="145" y="6"/>
                  <a:pt x="147" y="5"/>
                </a:cubicBezTo>
                <a:cubicBezTo>
                  <a:pt x="148" y="3"/>
                  <a:pt x="148" y="3"/>
                  <a:pt x="148" y="3"/>
                </a:cubicBezTo>
                <a:cubicBezTo>
                  <a:pt x="149" y="2"/>
                  <a:pt x="151" y="2"/>
                  <a:pt x="152" y="3"/>
                </a:cubicBezTo>
                <a:cubicBezTo>
                  <a:pt x="153" y="4"/>
                  <a:pt x="153" y="6"/>
                  <a:pt x="152" y="7"/>
                </a:cubicBezTo>
                <a:cubicBezTo>
                  <a:pt x="150" y="9"/>
                  <a:pt x="150" y="9"/>
                  <a:pt x="150" y="9"/>
                </a:cubicBezTo>
                <a:cubicBezTo>
                  <a:pt x="150" y="10"/>
                  <a:pt x="149" y="10"/>
                  <a:pt x="148" y="10"/>
                </a:cubicBezTo>
                <a:cubicBezTo>
                  <a:pt x="148" y="10"/>
                  <a:pt x="147" y="10"/>
                  <a:pt x="147" y="9"/>
                </a:cubicBezTo>
                <a:close/>
                <a:moveTo>
                  <a:pt x="131" y="24"/>
                </a:moveTo>
                <a:cubicBezTo>
                  <a:pt x="130" y="23"/>
                  <a:pt x="130" y="21"/>
                  <a:pt x="131" y="20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4" y="17"/>
                  <a:pt x="136" y="17"/>
                  <a:pt x="137" y="19"/>
                </a:cubicBezTo>
                <a:cubicBezTo>
                  <a:pt x="138" y="20"/>
                  <a:pt x="138" y="21"/>
                  <a:pt x="137" y="22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5" y="25"/>
                  <a:pt x="134" y="25"/>
                  <a:pt x="133" y="25"/>
                </a:cubicBezTo>
                <a:cubicBezTo>
                  <a:pt x="133" y="25"/>
                  <a:pt x="132" y="25"/>
                  <a:pt x="131" y="24"/>
                </a:cubicBezTo>
                <a:close/>
                <a:moveTo>
                  <a:pt x="138" y="37"/>
                </a:moveTo>
                <a:cubicBezTo>
                  <a:pt x="139" y="38"/>
                  <a:pt x="138" y="40"/>
                  <a:pt x="137" y="40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4" y="41"/>
                  <a:pt x="134" y="41"/>
                  <a:pt x="133" y="41"/>
                </a:cubicBezTo>
                <a:cubicBezTo>
                  <a:pt x="132" y="41"/>
                  <a:pt x="131" y="40"/>
                  <a:pt x="131" y="39"/>
                </a:cubicBezTo>
                <a:cubicBezTo>
                  <a:pt x="130" y="38"/>
                  <a:pt x="131" y="36"/>
                  <a:pt x="132" y="36"/>
                </a:cubicBezTo>
                <a:cubicBezTo>
                  <a:pt x="135" y="35"/>
                  <a:pt x="135" y="35"/>
                  <a:pt x="135" y="35"/>
                </a:cubicBezTo>
                <a:cubicBezTo>
                  <a:pt x="136" y="34"/>
                  <a:pt x="138" y="35"/>
                  <a:pt x="138" y="37"/>
                </a:cubicBezTo>
                <a:close/>
                <a:moveTo>
                  <a:pt x="141" y="36"/>
                </a:moveTo>
                <a:cubicBezTo>
                  <a:pt x="140" y="34"/>
                  <a:pt x="141" y="33"/>
                  <a:pt x="143" y="32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7" y="31"/>
                  <a:pt x="148" y="32"/>
                  <a:pt x="149" y="33"/>
                </a:cubicBezTo>
                <a:cubicBezTo>
                  <a:pt x="149" y="35"/>
                  <a:pt x="148" y="36"/>
                  <a:pt x="147" y="3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38"/>
                  <a:pt x="144" y="38"/>
                  <a:pt x="143" y="38"/>
                </a:cubicBezTo>
                <a:cubicBezTo>
                  <a:pt x="142" y="38"/>
                  <a:pt x="141" y="37"/>
                  <a:pt x="141" y="36"/>
                </a:cubicBezTo>
                <a:close/>
                <a:moveTo>
                  <a:pt x="153" y="29"/>
                </a:moveTo>
                <a:cubicBezTo>
                  <a:pt x="155" y="28"/>
                  <a:pt x="155" y="28"/>
                  <a:pt x="155" y="28"/>
                </a:cubicBezTo>
                <a:cubicBezTo>
                  <a:pt x="157" y="28"/>
                  <a:pt x="158" y="28"/>
                  <a:pt x="159" y="30"/>
                </a:cubicBezTo>
                <a:cubicBezTo>
                  <a:pt x="159" y="31"/>
                  <a:pt x="158" y="33"/>
                  <a:pt x="157" y="33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2" y="34"/>
                  <a:pt x="151" y="34"/>
                  <a:pt x="151" y="32"/>
                </a:cubicBezTo>
                <a:cubicBezTo>
                  <a:pt x="151" y="31"/>
                  <a:pt x="151" y="29"/>
                  <a:pt x="153" y="29"/>
                </a:cubicBezTo>
                <a:close/>
                <a:moveTo>
                  <a:pt x="152" y="99"/>
                </a:moveTo>
                <a:cubicBezTo>
                  <a:pt x="153" y="100"/>
                  <a:pt x="153" y="102"/>
                  <a:pt x="152" y="103"/>
                </a:cubicBezTo>
                <a:cubicBezTo>
                  <a:pt x="152" y="104"/>
                  <a:pt x="151" y="104"/>
                  <a:pt x="150" y="104"/>
                </a:cubicBezTo>
                <a:cubicBezTo>
                  <a:pt x="150" y="104"/>
                  <a:pt x="149" y="104"/>
                  <a:pt x="148" y="103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5" y="100"/>
                  <a:pt x="145" y="99"/>
                  <a:pt x="147" y="98"/>
                </a:cubicBezTo>
                <a:cubicBezTo>
                  <a:pt x="148" y="97"/>
                  <a:pt x="149" y="97"/>
                  <a:pt x="150" y="98"/>
                </a:cubicBezTo>
                <a:lnTo>
                  <a:pt x="152" y="99"/>
                </a:lnTo>
                <a:close/>
                <a:moveTo>
                  <a:pt x="145" y="92"/>
                </a:moveTo>
                <a:cubicBezTo>
                  <a:pt x="146" y="93"/>
                  <a:pt x="146" y="95"/>
                  <a:pt x="145" y="96"/>
                </a:cubicBezTo>
                <a:cubicBezTo>
                  <a:pt x="144" y="96"/>
                  <a:pt x="143" y="96"/>
                  <a:pt x="143" y="96"/>
                </a:cubicBezTo>
                <a:cubicBezTo>
                  <a:pt x="142" y="96"/>
                  <a:pt x="141" y="96"/>
                  <a:pt x="141" y="96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8" y="93"/>
                  <a:pt x="138" y="91"/>
                  <a:pt x="139" y="90"/>
                </a:cubicBezTo>
                <a:cubicBezTo>
                  <a:pt x="140" y="89"/>
                  <a:pt x="142" y="89"/>
                  <a:pt x="143" y="90"/>
                </a:cubicBezTo>
                <a:lnTo>
                  <a:pt x="145" y="92"/>
                </a:lnTo>
                <a:close/>
                <a:moveTo>
                  <a:pt x="137" y="84"/>
                </a:moveTo>
                <a:cubicBezTo>
                  <a:pt x="138" y="85"/>
                  <a:pt x="138" y="87"/>
                  <a:pt x="137" y="88"/>
                </a:cubicBezTo>
                <a:cubicBezTo>
                  <a:pt x="137" y="89"/>
                  <a:pt x="136" y="89"/>
                  <a:pt x="135" y="89"/>
                </a:cubicBezTo>
                <a:cubicBezTo>
                  <a:pt x="135" y="89"/>
                  <a:pt x="134" y="89"/>
                  <a:pt x="133" y="88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0" y="85"/>
                  <a:pt x="130" y="84"/>
                  <a:pt x="131" y="82"/>
                </a:cubicBezTo>
                <a:cubicBezTo>
                  <a:pt x="132" y="81"/>
                  <a:pt x="134" y="81"/>
                  <a:pt x="135" y="82"/>
                </a:cubicBezTo>
                <a:lnTo>
                  <a:pt x="137" y="84"/>
                </a:lnTo>
                <a:close/>
                <a:moveTo>
                  <a:pt x="141" y="71"/>
                </a:moveTo>
                <a:cubicBezTo>
                  <a:pt x="141" y="69"/>
                  <a:pt x="143" y="69"/>
                  <a:pt x="144" y="69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8" y="71"/>
                  <a:pt x="149" y="72"/>
                  <a:pt x="149" y="73"/>
                </a:cubicBezTo>
                <a:cubicBezTo>
                  <a:pt x="148" y="75"/>
                  <a:pt x="147" y="75"/>
                  <a:pt x="146" y="75"/>
                </a:cubicBezTo>
                <a:cubicBezTo>
                  <a:pt x="146" y="75"/>
                  <a:pt x="145" y="75"/>
                  <a:pt x="145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1" y="74"/>
                  <a:pt x="140" y="72"/>
                  <a:pt x="141" y="71"/>
                </a:cubicBezTo>
                <a:close/>
                <a:moveTo>
                  <a:pt x="138" y="70"/>
                </a:moveTo>
                <a:cubicBezTo>
                  <a:pt x="138" y="71"/>
                  <a:pt x="137" y="72"/>
                  <a:pt x="136" y="72"/>
                </a:cubicBezTo>
                <a:cubicBezTo>
                  <a:pt x="136" y="72"/>
                  <a:pt x="135" y="72"/>
                  <a:pt x="135" y="72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31" y="70"/>
                  <a:pt x="130" y="69"/>
                  <a:pt x="131" y="68"/>
                </a:cubicBezTo>
                <a:cubicBezTo>
                  <a:pt x="131" y="66"/>
                  <a:pt x="133" y="65"/>
                  <a:pt x="134" y="66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38" y="67"/>
                  <a:pt x="139" y="69"/>
                  <a:pt x="138" y="70"/>
                </a:cubicBezTo>
                <a:close/>
                <a:moveTo>
                  <a:pt x="159" y="77"/>
                </a:moveTo>
                <a:cubicBezTo>
                  <a:pt x="158" y="78"/>
                  <a:pt x="157" y="79"/>
                  <a:pt x="156" y="79"/>
                </a:cubicBezTo>
                <a:cubicBezTo>
                  <a:pt x="156" y="79"/>
                  <a:pt x="156" y="79"/>
                  <a:pt x="155" y="78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1" y="77"/>
                  <a:pt x="151" y="76"/>
                  <a:pt x="151" y="74"/>
                </a:cubicBezTo>
                <a:cubicBezTo>
                  <a:pt x="152" y="73"/>
                  <a:pt x="153" y="72"/>
                  <a:pt x="154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8" y="74"/>
                  <a:pt x="159" y="75"/>
                  <a:pt x="159" y="7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9"/>
          <p:cNvSpPr>
            <a:spLocks noEditPoints="1"/>
          </p:cNvSpPr>
          <p:nvPr/>
        </p:nvSpPr>
        <p:spPr bwMode="auto">
          <a:xfrm>
            <a:off x="1694342" y="2758342"/>
            <a:ext cx="495930" cy="456570"/>
          </a:xfrm>
          <a:custGeom>
            <a:avLst/>
            <a:gdLst>
              <a:gd name="T0" fmla="*/ 137 w 160"/>
              <a:gd name="T1" fmla="*/ 140 h 146"/>
              <a:gd name="T2" fmla="*/ 86 w 160"/>
              <a:gd name="T3" fmla="*/ 140 h 146"/>
              <a:gd name="T4" fmla="*/ 34 w 160"/>
              <a:gd name="T5" fmla="*/ 140 h 146"/>
              <a:gd name="T6" fmla="*/ 9 w 160"/>
              <a:gd name="T7" fmla="*/ 23 h 146"/>
              <a:gd name="T8" fmla="*/ 146 w 160"/>
              <a:gd name="T9" fmla="*/ 14 h 146"/>
              <a:gd name="T10" fmla="*/ 26 w 160"/>
              <a:gd name="T11" fmla="*/ 6 h 146"/>
              <a:gd name="T12" fmla="*/ 131 w 160"/>
              <a:gd name="T13" fmla="*/ 66 h 146"/>
              <a:gd name="T14" fmla="*/ 143 w 160"/>
              <a:gd name="T15" fmla="*/ 71 h 146"/>
              <a:gd name="T16" fmla="*/ 149 w 160"/>
              <a:gd name="T17" fmla="*/ 60 h 146"/>
              <a:gd name="T18" fmla="*/ 131 w 160"/>
              <a:gd name="T19" fmla="*/ 77 h 146"/>
              <a:gd name="T20" fmla="*/ 137 w 160"/>
              <a:gd name="T21" fmla="*/ 89 h 146"/>
              <a:gd name="T22" fmla="*/ 149 w 160"/>
              <a:gd name="T23" fmla="*/ 83 h 146"/>
              <a:gd name="T24" fmla="*/ 134 w 160"/>
              <a:gd name="T25" fmla="*/ 114 h 146"/>
              <a:gd name="T26" fmla="*/ 140 w 160"/>
              <a:gd name="T27" fmla="*/ 120 h 146"/>
              <a:gd name="T28" fmla="*/ 149 w 160"/>
              <a:gd name="T29" fmla="*/ 111 h 146"/>
              <a:gd name="T30" fmla="*/ 77 w 160"/>
              <a:gd name="T31" fmla="*/ 46 h 146"/>
              <a:gd name="T32" fmla="*/ 89 w 160"/>
              <a:gd name="T33" fmla="*/ 57 h 146"/>
              <a:gd name="T34" fmla="*/ 100 w 160"/>
              <a:gd name="T35" fmla="*/ 46 h 146"/>
              <a:gd name="T36" fmla="*/ 97 w 160"/>
              <a:gd name="T37" fmla="*/ 60 h 146"/>
              <a:gd name="T38" fmla="*/ 114 w 160"/>
              <a:gd name="T39" fmla="*/ 60 h 146"/>
              <a:gd name="T40" fmla="*/ 120 w 160"/>
              <a:gd name="T41" fmla="*/ 54 h 146"/>
              <a:gd name="T42" fmla="*/ 123 w 160"/>
              <a:gd name="T43" fmla="*/ 74 h 146"/>
              <a:gd name="T44" fmla="*/ 83 w 160"/>
              <a:gd name="T45" fmla="*/ 97 h 146"/>
              <a:gd name="T46" fmla="*/ 89 w 160"/>
              <a:gd name="T47" fmla="*/ 103 h 146"/>
              <a:gd name="T48" fmla="*/ 97 w 160"/>
              <a:gd name="T49" fmla="*/ 77 h 146"/>
              <a:gd name="T50" fmla="*/ 94 w 160"/>
              <a:gd name="T51" fmla="*/ 97 h 146"/>
              <a:gd name="T52" fmla="*/ 106 w 160"/>
              <a:gd name="T53" fmla="*/ 91 h 146"/>
              <a:gd name="T54" fmla="*/ 109 w 160"/>
              <a:gd name="T55" fmla="*/ 106 h 146"/>
              <a:gd name="T56" fmla="*/ 80 w 160"/>
              <a:gd name="T57" fmla="*/ 111 h 146"/>
              <a:gd name="T58" fmla="*/ 80 w 160"/>
              <a:gd name="T59" fmla="*/ 129 h 146"/>
              <a:gd name="T60" fmla="*/ 94 w 160"/>
              <a:gd name="T61" fmla="*/ 114 h 146"/>
              <a:gd name="T62" fmla="*/ 97 w 160"/>
              <a:gd name="T63" fmla="*/ 134 h 146"/>
              <a:gd name="T64" fmla="*/ 109 w 160"/>
              <a:gd name="T65" fmla="*/ 123 h 146"/>
              <a:gd name="T66" fmla="*/ 63 w 160"/>
              <a:gd name="T67" fmla="*/ 43 h 146"/>
              <a:gd name="T68" fmla="*/ 63 w 160"/>
              <a:gd name="T69" fmla="*/ 60 h 146"/>
              <a:gd name="T70" fmla="*/ 69 w 160"/>
              <a:gd name="T71" fmla="*/ 71 h 146"/>
              <a:gd name="T72" fmla="*/ 63 w 160"/>
              <a:gd name="T73" fmla="*/ 100 h 146"/>
              <a:gd name="T74" fmla="*/ 74 w 160"/>
              <a:gd name="T75" fmla="*/ 106 h 146"/>
              <a:gd name="T76" fmla="*/ 63 w 160"/>
              <a:gd name="T77" fmla="*/ 129 h 146"/>
              <a:gd name="T78" fmla="*/ 71 w 160"/>
              <a:gd name="T79" fmla="*/ 120 h 146"/>
              <a:gd name="T80" fmla="*/ 9 w 160"/>
              <a:gd name="T81" fmla="*/ 63 h 146"/>
              <a:gd name="T82" fmla="*/ 20 w 160"/>
              <a:gd name="T83" fmla="*/ 74 h 146"/>
              <a:gd name="T84" fmla="*/ 49 w 160"/>
              <a:gd name="T85" fmla="*/ 46 h 146"/>
              <a:gd name="T86" fmla="*/ 46 w 160"/>
              <a:gd name="T87" fmla="*/ 60 h 146"/>
              <a:gd name="T88" fmla="*/ 37 w 160"/>
              <a:gd name="T89" fmla="*/ 51 h 146"/>
              <a:gd name="T90" fmla="*/ 34 w 160"/>
              <a:gd name="T91" fmla="*/ 71 h 146"/>
              <a:gd name="T92" fmla="*/ 11 w 160"/>
              <a:gd name="T93" fmla="*/ 83 h 146"/>
              <a:gd name="T94" fmla="*/ 23 w 160"/>
              <a:gd name="T95" fmla="*/ 89 h 146"/>
              <a:gd name="T96" fmla="*/ 29 w 160"/>
              <a:gd name="T97" fmla="*/ 77 h 146"/>
              <a:gd name="T98" fmla="*/ 46 w 160"/>
              <a:gd name="T99" fmla="*/ 77 h 146"/>
              <a:gd name="T100" fmla="*/ 43 w 160"/>
              <a:gd name="T101" fmla="*/ 97 h 146"/>
              <a:gd name="T102" fmla="*/ 54 w 160"/>
              <a:gd name="T103" fmla="*/ 91 h 146"/>
              <a:gd name="T104" fmla="*/ 57 w 160"/>
              <a:gd name="T105" fmla="*/ 106 h 146"/>
              <a:gd name="T106" fmla="*/ 11 w 160"/>
              <a:gd name="T107" fmla="*/ 129 h 146"/>
              <a:gd name="T108" fmla="*/ 20 w 160"/>
              <a:gd name="T109" fmla="*/ 120 h 146"/>
              <a:gd name="T110" fmla="*/ 43 w 160"/>
              <a:gd name="T111" fmla="*/ 114 h 146"/>
              <a:gd name="T112" fmla="*/ 46 w 160"/>
              <a:gd name="T113" fmla="*/ 134 h 146"/>
              <a:gd name="T114" fmla="*/ 57 w 160"/>
              <a:gd name="T115" fmla="*/ 12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46">
                <a:moveTo>
                  <a:pt x="0" y="34"/>
                </a:moveTo>
                <a:cubicBezTo>
                  <a:pt x="0" y="146"/>
                  <a:pt x="0" y="146"/>
                  <a:pt x="0" y="146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34"/>
                  <a:pt x="160" y="34"/>
                  <a:pt x="160" y="34"/>
                </a:cubicBezTo>
                <a:lnTo>
                  <a:pt x="0" y="34"/>
                </a:lnTo>
                <a:close/>
                <a:moveTo>
                  <a:pt x="154" y="140"/>
                </a:moveTo>
                <a:cubicBezTo>
                  <a:pt x="143" y="140"/>
                  <a:pt x="143" y="140"/>
                  <a:pt x="143" y="140"/>
                </a:cubicBezTo>
                <a:cubicBezTo>
                  <a:pt x="143" y="138"/>
                  <a:pt x="142" y="137"/>
                  <a:pt x="140" y="137"/>
                </a:cubicBezTo>
                <a:cubicBezTo>
                  <a:pt x="138" y="137"/>
                  <a:pt x="137" y="138"/>
                  <a:pt x="137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6" y="138"/>
                  <a:pt x="124" y="137"/>
                  <a:pt x="123" y="137"/>
                </a:cubicBezTo>
                <a:cubicBezTo>
                  <a:pt x="121" y="137"/>
                  <a:pt x="120" y="138"/>
                  <a:pt x="120" y="140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109" y="138"/>
                  <a:pt x="107" y="137"/>
                  <a:pt x="106" y="137"/>
                </a:cubicBezTo>
                <a:cubicBezTo>
                  <a:pt x="104" y="137"/>
                  <a:pt x="103" y="138"/>
                  <a:pt x="103" y="140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1" y="138"/>
                  <a:pt x="90" y="137"/>
                  <a:pt x="89" y="137"/>
                </a:cubicBezTo>
                <a:cubicBezTo>
                  <a:pt x="87" y="137"/>
                  <a:pt x="86" y="138"/>
                  <a:pt x="86" y="140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74" y="138"/>
                  <a:pt x="73" y="137"/>
                  <a:pt x="71" y="137"/>
                </a:cubicBezTo>
                <a:cubicBezTo>
                  <a:pt x="70" y="137"/>
                  <a:pt x="69" y="138"/>
                  <a:pt x="69" y="140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7" y="138"/>
                  <a:pt x="56" y="137"/>
                  <a:pt x="54" y="137"/>
                </a:cubicBezTo>
                <a:cubicBezTo>
                  <a:pt x="53" y="137"/>
                  <a:pt x="51" y="138"/>
                  <a:pt x="51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7"/>
                  <a:pt x="37" y="137"/>
                </a:cubicBezTo>
                <a:cubicBezTo>
                  <a:pt x="36" y="137"/>
                  <a:pt x="34" y="138"/>
                  <a:pt x="34" y="140"/>
                </a:cubicBezTo>
                <a:cubicBezTo>
                  <a:pt x="23" y="140"/>
                  <a:pt x="23" y="140"/>
                  <a:pt x="23" y="140"/>
                </a:cubicBezTo>
                <a:cubicBezTo>
                  <a:pt x="23" y="138"/>
                  <a:pt x="22" y="137"/>
                  <a:pt x="20" y="137"/>
                </a:cubicBezTo>
                <a:cubicBezTo>
                  <a:pt x="18" y="137"/>
                  <a:pt x="17" y="138"/>
                  <a:pt x="17" y="140"/>
                </a:cubicBezTo>
                <a:cubicBezTo>
                  <a:pt x="6" y="140"/>
                  <a:pt x="6" y="140"/>
                  <a:pt x="6" y="140"/>
                </a:cubicBezTo>
                <a:cubicBezTo>
                  <a:pt x="6" y="40"/>
                  <a:pt x="6" y="40"/>
                  <a:pt x="6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40"/>
                </a:lnTo>
                <a:close/>
                <a:moveTo>
                  <a:pt x="6" y="26"/>
                </a:moveTo>
                <a:cubicBezTo>
                  <a:pt x="6" y="24"/>
                  <a:pt x="7" y="23"/>
                  <a:pt x="9" y="23"/>
                </a:cubicBezTo>
                <a:cubicBezTo>
                  <a:pt x="151" y="23"/>
                  <a:pt x="151" y="23"/>
                  <a:pt x="151" y="23"/>
                </a:cubicBezTo>
                <a:cubicBezTo>
                  <a:pt x="153" y="23"/>
                  <a:pt x="154" y="24"/>
                  <a:pt x="154" y="26"/>
                </a:cubicBezTo>
                <a:cubicBezTo>
                  <a:pt x="154" y="27"/>
                  <a:pt x="153" y="29"/>
                  <a:pt x="151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7" y="29"/>
                  <a:pt x="6" y="27"/>
                  <a:pt x="6" y="26"/>
                </a:cubicBezTo>
                <a:close/>
                <a:moveTo>
                  <a:pt x="14" y="14"/>
                </a:moveTo>
                <a:cubicBezTo>
                  <a:pt x="14" y="13"/>
                  <a:pt x="16" y="11"/>
                  <a:pt x="17" y="11"/>
                </a:cubicBezTo>
                <a:cubicBezTo>
                  <a:pt x="143" y="11"/>
                  <a:pt x="143" y="11"/>
                  <a:pt x="143" y="11"/>
                </a:cubicBezTo>
                <a:cubicBezTo>
                  <a:pt x="144" y="11"/>
                  <a:pt x="146" y="13"/>
                  <a:pt x="146" y="14"/>
                </a:cubicBezTo>
                <a:cubicBezTo>
                  <a:pt x="146" y="16"/>
                  <a:pt x="144" y="17"/>
                  <a:pt x="143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4" y="16"/>
                  <a:pt x="14" y="14"/>
                </a:cubicBezTo>
                <a:close/>
                <a:moveTo>
                  <a:pt x="23" y="3"/>
                </a:moveTo>
                <a:cubicBezTo>
                  <a:pt x="23" y="1"/>
                  <a:pt x="24" y="0"/>
                  <a:pt x="26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6" y="0"/>
                  <a:pt x="137" y="1"/>
                  <a:pt x="137" y="3"/>
                </a:cubicBezTo>
                <a:cubicBezTo>
                  <a:pt x="137" y="4"/>
                  <a:pt x="136" y="6"/>
                  <a:pt x="134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3" y="4"/>
                  <a:pt x="23" y="3"/>
                </a:cubicBezTo>
                <a:close/>
                <a:moveTo>
                  <a:pt x="131" y="43"/>
                </a:moveTo>
                <a:cubicBezTo>
                  <a:pt x="133" y="43"/>
                  <a:pt x="134" y="44"/>
                  <a:pt x="134" y="46"/>
                </a:cubicBezTo>
                <a:cubicBezTo>
                  <a:pt x="134" y="47"/>
                  <a:pt x="133" y="49"/>
                  <a:pt x="131" y="49"/>
                </a:cubicBezTo>
                <a:cubicBezTo>
                  <a:pt x="130" y="49"/>
                  <a:pt x="129" y="47"/>
                  <a:pt x="129" y="46"/>
                </a:cubicBezTo>
                <a:cubicBezTo>
                  <a:pt x="129" y="44"/>
                  <a:pt x="130" y="43"/>
                  <a:pt x="131" y="43"/>
                </a:cubicBezTo>
                <a:close/>
                <a:moveTo>
                  <a:pt x="131" y="60"/>
                </a:moveTo>
                <a:cubicBezTo>
                  <a:pt x="133" y="60"/>
                  <a:pt x="134" y="61"/>
                  <a:pt x="134" y="63"/>
                </a:cubicBezTo>
                <a:cubicBezTo>
                  <a:pt x="134" y="64"/>
                  <a:pt x="133" y="66"/>
                  <a:pt x="131" y="66"/>
                </a:cubicBezTo>
                <a:cubicBezTo>
                  <a:pt x="130" y="66"/>
                  <a:pt x="129" y="64"/>
                  <a:pt x="129" y="63"/>
                </a:cubicBezTo>
                <a:cubicBezTo>
                  <a:pt x="129" y="61"/>
                  <a:pt x="130" y="60"/>
                  <a:pt x="131" y="60"/>
                </a:cubicBezTo>
                <a:close/>
                <a:moveTo>
                  <a:pt x="140" y="51"/>
                </a:moveTo>
                <a:cubicBezTo>
                  <a:pt x="142" y="51"/>
                  <a:pt x="143" y="53"/>
                  <a:pt x="143" y="54"/>
                </a:cubicBezTo>
                <a:cubicBezTo>
                  <a:pt x="143" y="56"/>
                  <a:pt x="142" y="57"/>
                  <a:pt x="140" y="57"/>
                </a:cubicBezTo>
                <a:cubicBezTo>
                  <a:pt x="138" y="57"/>
                  <a:pt x="137" y="56"/>
                  <a:pt x="137" y="54"/>
                </a:cubicBezTo>
                <a:cubicBezTo>
                  <a:pt x="137" y="53"/>
                  <a:pt x="138" y="51"/>
                  <a:pt x="140" y="51"/>
                </a:cubicBezTo>
                <a:close/>
                <a:moveTo>
                  <a:pt x="140" y="69"/>
                </a:moveTo>
                <a:cubicBezTo>
                  <a:pt x="142" y="69"/>
                  <a:pt x="143" y="70"/>
                  <a:pt x="143" y="71"/>
                </a:cubicBezTo>
                <a:cubicBezTo>
                  <a:pt x="143" y="73"/>
                  <a:pt x="142" y="74"/>
                  <a:pt x="140" y="74"/>
                </a:cubicBezTo>
                <a:cubicBezTo>
                  <a:pt x="138" y="74"/>
                  <a:pt x="137" y="73"/>
                  <a:pt x="137" y="71"/>
                </a:cubicBezTo>
                <a:cubicBezTo>
                  <a:pt x="137" y="70"/>
                  <a:pt x="138" y="69"/>
                  <a:pt x="140" y="69"/>
                </a:cubicBezTo>
                <a:close/>
                <a:moveTo>
                  <a:pt x="149" y="43"/>
                </a:moveTo>
                <a:cubicBezTo>
                  <a:pt x="150" y="43"/>
                  <a:pt x="151" y="44"/>
                  <a:pt x="151" y="46"/>
                </a:cubicBezTo>
                <a:cubicBezTo>
                  <a:pt x="151" y="47"/>
                  <a:pt x="150" y="49"/>
                  <a:pt x="149" y="49"/>
                </a:cubicBezTo>
                <a:cubicBezTo>
                  <a:pt x="147" y="49"/>
                  <a:pt x="146" y="47"/>
                  <a:pt x="146" y="46"/>
                </a:cubicBezTo>
                <a:cubicBezTo>
                  <a:pt x="146" y="44"/>
                  <a:pt x="147" y="43"/>
                  <a:pt x="149" y="43"/>
                </a:cubicBezTo>
                <a:close/>
                <a:moveTo>
                  <a:pt x="149" y="60"/>
                </a:moveTo>
                <a:cubicBezTo>
                  <a:pt x="150" y="60"/>
                  <a:pt x="151" y="61"/>
                  <a:pt x="151" y="63"/>
                </a:cubicBezTo>
                <a:cubicBezTo>
                  <a:pt x="151" y="64"/>
                  <a:pt x="150" y="66"/>
                  <a:pt x="149" y="66"/>
                </a:cubicBezTo>
                <a:cubicBezTo>
                  <a:pt x="147" y="66"/>
                  <a:pt x="146" y="64"/>
                  <a:pt x="146" y="63"/>
                </a:cubicBezTo>
                <a:cubicBezTo>
                  <a:pt x="146" y="61"/>
                  <a:pt x="147" y="60"/>
                  <a:pt x="149" y="60"/>
                </a:cubicBezTo>
                <a:close/>
                <a:moveTo>
                  <a:pt x="131" y="77"/>
                </a:moveTo>
                <a:cubicBezTo>
                  <a:pt x="133" y="77"/>
                  <a:pt x="134" y="78"/>
                  <a:pt x="134" y="80"/>
                </a:cubicBezTo>
                <a:cubicBezTo>
                  <a:pt x="134" y="82"/>
                  <a:pt x="133" y="83"/>
                  <a:pt x="131" y="83"/>
                </a:cubicBezTo>
                <a:cubicBezTo>
                  <a:pt x="130" y="83"/>
                  <a:pt x="129" y="82"/>
                  <a:pt x="129" y="80"/>
                </a:cubicBezTo>
                <a:cubicBezTo>
                  <a:pt x="129" y="78"/>
                  <a:pt x="130" y="77"/>
                  <a:pt x="131" y="77"/>
                </a:cubicBezTo>
                <a:close/>
                <a:moveTo>
                  <a:pt x="131" y="94"/>
                </a:moveTo>
                <a:cubicBezTo>
                  <a:pt x="133" y="94"/>
                  <a:pt x="134" y="96"/>
                  <a:pt x="134" y="97"/>
                </a:cubicBezTo>
                <a:cubicBezTo>
                  <a:pt x="134" y="99"/>
                  <a:pt x="133" y="100"/>
                  <a:pt x="131" y="100"/>
                </a:cubicBezTo>
                <a:cubicBezTo>
                  <a:pt x="130" y="100"/>
                  <a:pt x="129" y="99"/>
                  <a:pt x="129" y="97"/>
                </a:cubicBezTo>
                <a:cubicBezTo>
                  <a:pt x="129" y="96"/>
                  <a:pt x="130" y="94"/>
                  <a:pt x="131" y="94"/>
                </a:cubicBezTo>
                <a:close/>
                <a:moveTo>
                  <a:pt x="140" y="86"/>
                </a:moveTo>
                <a:cubicBezTo>
                  <a:pt x="142" y="86"/>
                  <a:pt x="143" y="87"/>
                  <a:pt x="143" y="89"/>
                </a:cubicBezTo>
                <a:cubicBezTo>
                  <a:pt x="143" y="90"/>
                  <a:pt x="142" y="91"/>
                  <a:pt x="140" y="91"/>
                </a:cubicBezTo>
                <a:cubicBezTo>
                  <a:pt x="138" y="91"/>
                  <a:pt x="137" y="90"/>
                  <a:pt x="137" y="89"/>
                </a:cubicBezTo>
                <a:cubicBezTo>
                  <a:pt x="137" y="87"/>
                  <a:pt x="138" y="86"/>
                  <a:pt x="140" y="86"/>
                </a:cubicBezTo>
                <a:close/>
                <a:moveTo>
                  <a:pt x="140" y="103"/>
                </a:moveTo>
                <a:cubicBezTo>
                  <a:pt x="142" y="103"/>
                  <a:pt x="143" y="104"/>
                  <a:pt x="143" y="106"/>
                </a:cubicBezTo>
                <a:cubicBezTo>
                  <a:pt x="143" y="107"/>
                  <a:pt x="142" y="109"/>
                  <a:pt x="140" y="109"/>
                </a:cubicBezTo>
                <a:cubicBezTo>
                  <a:pt x="138" y="109"/>
                  <a:pt x="137" y="107"/>
                  <a:pt x="137" y="106"/>
                </a:cubicBezTo>
                <a:cubicBezTo>
                  <a:pt x="137" y="104"/>
                  <a:pt x="138" y="103"/>
                  <a:pt x="140" y="103"/>
                </a:cubicBezTo>
                <a:close/>
                <a:moveTo>
                  <a:pt x="149" y="77"/>
                </a:moveTo>
                <a:cubicBezTo>
                  <a:pt x="150" y="77"/>
                  <a:pt x="151" y="78"/>
                  <a:pt x="151" y="80"/>
                </a:cubicBezTo>
                <a:cubicBezTo>
                  <a:pt x="151" y="82"/>
                  <a:pt x="150" y="83"/>
                  <a:pt x="149" y="83"/>
                </a:cubicBezTo>
                <a:cubicBezTo>
                  <a:pt x="147" y="83"/>
                  <a:pt x="146" y="82"/>
                  <a:pt x="146" y="80"/>
                </a:cubicBezTo>
                <a:cubicBezTo>
                  <a:pt x="146" y="78"/>
                  <a:pt x="147" y="77"/>
                  <a:pt x="149" y="77"/>
                </a:cubicBezTo>
                <a:close/>
                <a:moveTo>
                  <a:pt x="149" y="94"/>
                </a:moveTo>
                <a:cubicBezTo>
                  <a:pt x="150" y="94"/>
                  <a:pt x="151" y="96"/>
                  <a:pt x="151" y="97"/>
                </a:cubicBezTo>
                <a:cubicBezTo>
                  <a:pt x="151" y="99"/>
                  <a:pt x="150" y="100"/>
                  <a:pt x="149" y="100"/>
                </a:cubicBezTo>
                <a:cubicBezTo>
                  <a:pt x="147" y="100"/>
                  <a:pt x="146" y="99"/>
                  <a:pt x="146" y="97"/>
                </a:cubicBezTo>
                <a:cubicBezTo>
                  <a:pt x="146" y="96"/>
                  <a:pt x="147" y="94"/>
                  <a:pt x="149" y="94"/>
                </a:cubicBezTo>
                <a:close/>
                <a:moveTo>
                  <a:pt x="131" y="111"/>
                </a:moveTo>
                <a:cubicBezTo>
                  <a:pt x="133" y="111"/>
                  <a:pt x="134" y="113"/>
                  <a:pt x="134" y="114"/>
                </a:cubicBezTo>
                <a:cubicBezTo>
                  <a:pt x="134" y="116"/>
                  <a:pt x="133" y="117"/>
                  <a:pt x="131" y="117"/>
                </a:cubicBezTo>
                <a:cubicBezTo>
                  <a:pt x="130" y="117"/>
                  <a:pt x="129" y="116"/>
                  <a:pt x="129" y="114"/>
                </a:cubicBezTo>
                <a:cubicBezTo>
                  <a:pt x="129" y="113"/>
                  <a:pt x="130" y="111"/>
                  <a:pt x="131" y="111"/>
                </a:cubicBezTo>
                <a:close/>
                <a:moveTo>
                  <a:pt x="131" y="129"/>
                </a:moveTo>
                <a:cubicBezTo>
                  <a:pt x="133" y="129"/>
                  <a:pt x="134" y="130"/>
                  <a:pt x="134" y="131"/>
                </a:cubicBezTo>
                <a:cubicBezTo>
                  <a:pt x="134" y="133"/>
                  <a:pt x="133" y="134"/>
                  <a:pt x="131" y="134"/>
                </a:cubicBezTo>
                <a:cubicBezTo>
                  <a:pt x="130" y="134"/>
                  <a:pt x="129" y="133"/>
                  <a:pt x="129" y="131"/>
                </a:cubicBezTo>
                <a:cubicBezTo>
                  <a:pt x="129" y="130"/>
                  <a:pt x="130" y="129"/>
                  <a:pt x="131" y="129"/>
                </a:cubicBezTo>
                <a:close/>
                <a:moveTo>
                  <a:pt x="140" y="120"/>
                </a:moveTo>
                <a:cubicBezTo>
                  <a:pt x="142" y="120"/>
                  <a:pt x="143" y="121"/>
                  <a:pt x="143" y="123"/>
                </a:cubicBezTo>
                <a:cubicBezTo>
                  <a:pt x="143" y="124"/>
                  <a:pt x="142" y="126"/>
                  <a:pt x="140" y="126"/>
                </a:cubicBezTo>
                <a:cubicBezTo>
                  <a:pt x="138" y="126"/>
                  <a:pt x="137" y="124"/>
                  <a:pt x="137" y="123"/>
                </a:cubicBezTo>
                <a:cubicBezTo>
                  <a:pt x="137" y="121"/>
                  <a:pt x="138" y="120"/>
                  <a:pt x="140" y="120"/>
                </a:cubicBezTo>
                <a:close/>
                <a:moveTo>
                  <a:pt x="149" y="111"/>
                </a:moveTo>
                <a:cubicBezTo>
                  <a:pt x="150" y="111"/>
                  <a:pt x="151" y="113"/>
                  <a:pt x="151" y="114"/>
                </a:cubicBezTo>
                <a:cubicBezTo>
                  <a:pt x="151" y="116"/>
                  <a:pt x="150" y="117"/>
                  <a:pt x="149" y="117"/>
                </a:cubicBezTo>
                <a:cubicBezTo>
                  <a:pt x="147" y="117"/>
                  <a:pt x="146" y="116"/>
                  <a:pt x="146" y="114"/>
                </a:cubicBezTo>
                <a:cubicBezTo>
                  <a:pt x="146" y="113"/>
                  <a:pt x="147" y="111"/>
                  <a:pt x="149" y="111"/>
                </a:cubicBezTo>
                <a:close/>
                <a:moveTo>
                  <a:pt x="149" y="129"/>
                </a:moveTo>
                <a:cubicBezTo>
                  <a:pt x="150" y="129"/>
                  <a:pt x="151" y="130"/>
                  <a:pt x="151" y="131"/>
                </a:cubicBezTo>
                <a:cubicBezTo>
                  <a:pt x="151" y="133"/>
                  <a:pt x="150" y="134"/>
                  <a:pt x="149" y="134"/>
                </a:cubicBezTo>
                <a:cubicBezTo>
                  <a:pt x="147" y="134"/>
                  <a:pt x="146" y="133"/>
                  <a:pt x="146" y="131"/>
                </a:cubicBezTo>
                <a:cubicBezTo>
                  <a:pt x="146" y="130"/>
                  <a:pt x="147" y="129"/>
                  <a:pt x="149" y="129"/>
                </a:cubicBezTo>
                <a:close/>
                <a:moveTo>
                  <a:pt x="80" y="43"/>
                </a:moveTo>
                <a:cubicBezTo>
                  <a:pt x="82" y="43"/>
                  <a:pt x="83" y="44"/>
                  <a:pt x="83" y="46"/>
                </a:cubicBezTo>
                <a:cubicBezTo>
                  <a:pt x="83" y="47"/>
                  <a:pt x="82" y="49"/>
                  <a:pt x="80" y="49"/>
                </a:cubicBezTo>
                <a:cubicBezTo>
                  <a:pt x="78" y="49"/>
                  <a:pt x="77" y="47"/>
                  <a:pt x="77" y="46"/>
                </a:cubicBezTo>
                <a:cubicBezTo>
                  <a:pt x="77" y="44"/>
                  <a:pt x="78" y="43"/>
                  <a:pt x="80" y="43"/>
                </a:cubicBezTo>
                <a:close/>
                <a:moveTo>
                  <a:pt x="80" y="60"/>
                </a:moveTo>
                <a:cubicBezTo>
                  <a:pt x="82" y="60"/>
                  <a:pt x="83" y="61"/>
                  <a:pt x="83" y="63"/>
                </a:cubicBezTo>
                <a:cubicBezTo>
                  <a:pt x="83" y="64"/>
                  <a:pt x="82" y="66"/>
                  <a:pt x="80" y="66"/>
                </a:cubicBezTo>
                <a:cubicBezTo>
                  <a:pt x="78" y="66"/>
                  <a:pt x="77" y="64"/>
                  <a:pt x="77" y="63"/>
                </a:cubicBezTo>
                <a:cubicBezTo>
                  <a:pt x="77" y="61"/>
                  <a:pt x="78" y="60"/>
                  <a:pt x="80" y="60"/>
                </a:cubicBezTo>
                <a:close/>
                <a:moveTo>
                  <a:pt x="89" y="51"/>
                </a:moveTo>
                <a:cubicBezTo>
                  <a:pt x="90" y="51"/>
                  <a:pt x="91" y="53"/>
                  <a:pt x="91" y="54"/>
                </a:cubicBezTo>
                <a:cubicBezTo>
                  <a:pt x="91" y="56"/>
                  <a:pt x="90" y="57"/>
                  <a:pt x="89" y="57"/>
                </a:cubicBezTo>
                <a:cubicBezTo>
                  <a:pt x="87" y="57"/>
                  <a:pt x="86" y="56"/>
                  <a:pt x="86" y="54"/>
                </a:cubicBezTo>
                <a:cubicBezTo>
                  <a:pt x="86" y="53"/>
                  <a:pt x="87" y="51"/>
                  <a:pt x="89" y="51"/>
                </a:cubicBezTo>
                <a:close/>
                <a:moveTo>
                  <a:pt x="89" y="69"/>
                </a:moveTo>
                <a:cubicBezTo>
                  <a:pt x="90" y="69"/>
                  <a:pt x="91" y="70"/>
                  <a:pt x="91" y="71"/>
                </a:cubicBezTo>
                <a:cubicBezTo>
                  <a:pt x="91" y="73"/>
                  <a:pt x="90" y="74"/>
                  <a:pt x="89" y="74"/>
                </a:cubicBezTo>
                <a:cubicBezTo>
                  <a:pt x="87" y="74"/>
                  <a:pt x="86" y="73"/>
                  <a:pt x="86" y="71"/>
                </a:cubicBezTo>
                <a:cubicBezTo>
                  <a:pt x="86" y="70"/>
                  <a:pt x="87" y="69"/>
                  <a:pt x="89" y="69"/>
                </a:cubicBezTo>
                <a:close/>
                <a:moveTo>
                  <a:pt x="97" y="43"/>
                </a:moveTo>
                <a:cubicBezTo>
                  <a:pt x="99" y="43"/>
                  <a:pt x="100" y="44"/>
                  <a:pt x="100" y="46"/>
                </a:cubicBezTo>
                <a:cubicBezTo>
                  <a:pt x="100" y="47"/>
                  <a:pt x="99" y="49"/>
                  <a:pt x="97" y="49"/>
                </a:cubicBezTo>
                <a:cubicBezTo>
                  <a:pt x="96" y="49"/>
                  <a:pt x="94" y="47"/>
                  <a:pt x="94" y="46"/>
                </a:cubicBezTo>
                <a:cubicBezTo>
                  <a:pt x="94" y="44"/>
                  <a:pt x="96" y="43"/>
                  <a:pt x="97" y="43"/>
                </a:cubicBezTo>
                <a:close/>
                <a:moveTo>
                  <a:pt x="114" y="43"/>
                </a:moveTo>
                <a:cubicBezTo>
                  <a:pt x="116" y="43"/>
                  <a:pt x="117" y="44"/>
                  <a:pt x="117" y="46"/>
                </a:cubicBezTo>
                <a:cubicBezTo>
                  <a:pt x="117" y="47"/>
                  <a:pt x="116" y="49"/>
                  <a:pt x="114" y="49"/>
                </a:cubicBezTo>
                <a:cubicBezTo>
                  <a:pt x="113" y="49"/>
                  <a:pt x="111" y="47"/>
                  <a:pt x="111" y="46"/>
                </a:cubicBezTo>
                <a:cubicBezTo>
                  <a:pt x="111" y="44"/>
                  <a:pt x="113" y="43"/>
                  <a:pt x="114" y="43"/>
                </a:cubicBezTo>
                <a:close/>
                <a:moveTo>
                  <a:pt x="97" y="60"/>
                </a:moveTo>
                <a:cubicBezTo>
                  <a:pt x="99" y="60"/>
                  <a:pt x="100" y="61"/>
                  <a:pt x="100" y="63"/>
                </a:cubicBezTo>
                <a:cubicBezTo>
                  <a:pt x="100" y="64"/>
                  <a:pt x="99" y="66"/>
                  <a:pt x="97" y="66"/>
                </a:cubicBezTo>
                <a:cubicBezTo>
                  <a:pt x="96" y="66"/>
                  <a:pt x="94" y="64"/>
                  <a:pt x="94" y="63"/>
                </a:cubicBezTo>
                <a:cubicBezTo>
                  <a:pt x="94" y="61"/>
                  <a:pt x="96" y="60"/>
                  <a:pt x="97" y="60"/>
                </a:cubicBezTo>
                <a:close/>
                <a:moveTo>
                  <a:pt x="114" y="60"/>
                </a:moveTo>
                <a:cubicBezTo>
                  <a:pt x="116" y="60"/>
                  <a:pt x="117" y="61"/>
                  <a:pt x="117" y="63"/>
                </a:cubicBezTo>
                <a:cubicBezTo>
                  <a:pt x="117" y="64"/>
                  <a:pt x="116" y="66"/>
                  <a:pt x="114" y="66"/>
                </a:cubicBezTo>
                <a:cubicBezTo>
                  <a:pt x="113" y="66"/>
                  <a:pt x="111" y="64"/>
                  <a:pt x="111" y="63"/>
                </a:cubicBezTo>
                <a:cubicBezTo>
                  <a:pt x="111" y="61"/>
                  <a:pt x="113" y="60"/>
                  <a:pt x="114" y="60"/>
                </a:cubicBezTo>
                <a:close/>
                <a:moveTo>
                  <a:pt x="106" y="51"/>
                </a:moveTo>
                <a:cubicBezTo>
                  <a:pt x="107" y="51"/>
                  <a:pt x="109" y="53"/>
                  <a:pt x="109" y="54"/>
                </a:cubicBezTo>
                <a:cubicBezTo>
                  <a:pt x="109" y="56"/>
                  <a:pt x="107" y="57"/>
                  <a:pt x="106" y="57"/>
                </a:cubicBezTo>
                <a:cubicBezTo>
                  <a:pt x="104" y="57"/>
                  <a:pt x="103" y="56"/>
                  <a:pt x="103" y="54"/>
                </a:cubicBezTo>
                <a:cubicBezTo>
                  <a:pt x="103" y="53"/>
                  <a:pt x="104" y="51"/>
                  <a:pt x="106" y="51"/>
                </a:cubicBezTo>
                <a:close/>
                <a:moveTo>
                  <a:pt x="123" y="51"/>
                </a:moveTo>
                <a:cubicBezTo>
                  <a:pt x="124" y="51"/>
                  <a:pt x="126" y="53"/>
                  <a:pt x="126" y="54"/>
                </a:cubicBezTo>
                <a:cubicBezTo>
                  <a:pt x="126" y="56"/>
                  <a:pt x="124" y="57"/>
                  <a:pt x="123" y="57"/>
                </a:cubicBezTo>
                <a:cubicBezTo>
                  <a:pt x="121" y="57"/>
                  <a:pt x="120" y="56"/>
                  <a:pt x="120" y="54"/>
                </a:cubicBezTo>
                <a:cubicBezTo>
                  <a:pt x="120" y="53"/>
                  <a:pt x="121" y="51"/>
                  <a:pt x="123" y="51"/>
                </a:cubicBezTo>
                <a:close/>
                <a:moveTo>
                  <a:pt x="106" y="69"/>
                </a:moveTo>
                <a:cubicBezTo>
                  <a:pt x="107" y="69"/>
                  <a:pt x="109" y="70"/>
                  <a:pt x="109" y="71"/>
                </a:cubicBezTo>
                <a:cubicBezTo>
                  <a:pt x="109" y="73"/>
                  <a:pt x="107" y="74"/>
                  <a:pt x="106" y="74"/>
                </a:cubicBezTo>
                <a:cubicBezTo>
                  <a:pt x="104" y="74"/>
                  <a:pt x="103" y="73"/>
                  <a:pt x="103" y="71"/>
                </a:cubicBezTo>
                <a:cubicBezTo>
                  <a:pt x="103" y="70"/>
                  <a:pt x="104" y="69"/>
                  <a:pt x="106" y="69"/>
                </a:cubicBezTo>
                <a:close/>
                <a:moveTo>
                  <a:pt x="123" y="69"/>
                </a:moveTo>
                <a:cubicBezTo>
                  <a:pt x="124" y="69"/>
                  <a:pt x="126" y="70"/>
                  <a:pt x="126" y="71"/>
                </a:cubicBezTo>
                <a:cubicBezTo>
                  <a:pt x="126" y="73"/>
                  <a:pt x="124" y="74"/>
                  <a:pt x="123" y="74"/>
                </a:cubicBezTo>
                <a:cubicBezTo>
                  <a:pt x="121" y="74"/>
                  <a:pt x="120" y="73"/>
                  <a:pt x="120" y="71"/>
                </a:cubicBezTo>
                <a:cubicBezTo>
                  <a:pt x="120" y="70"/>
                  <a:pt x="121" y="69"/>
                  <a:pt x="123" y="69"/>
                </a:cubicBezTo>
                <a:close/>
                <a:moveTo>
                  <a:pt x="80" y="77"/>
                </a:moveTo>
                <a:cubicBezTo>
                  <a:pt x="82" y="77"/>
                  <a:pt x="83" y="78"/>
                  <a:pt x="83" y="80"/>
                </a:cubicBezTo>
                <a:cubicBezTo>
                  <a:pt x="83" y="82"/>
                  <a:pt x="82" y="83"/>
                  <a:pt x="80" y="83"/>
                </a:cubicBezTo>
                <a:cubicBezTo>
                  <a:pt x="78" y="83"/>
                  <a:pt x="77" y="82"/>
                  <a:pt x="77" y="80"/>
                </a:cubicBezTo>
                <a:cubicBezTo>
                  <a:pt x="77" y="78"/>
                  <a:pt x="78" y="77"/>
                  <a:pt x="80" y="77"/>
                </a:cubicBezTo>
                <a:close/>
                <a:moveTo>
                  <a:pt x="80" y="94"/>
                </a:moveTo>
                <a:cubicBezTo>
                  <a:pt x="82" y="94"/>
                  <a:pt x="83" y="96"/>
                  <a:pt x="83" y="97"/>
                </a:cubicBezTo>
                <a:cubicBezTo>
                  <a:pt x="83" y="99"/>
                  <a:pt x="82" y="100"/>
                  <a:pt x="80" y="100"/>
                </a:cubicBezTo>
                <a:cubicBezTo>
                  <a:pt x="78" y="100"/>
                  <a:pt x="77" y="99"/>
                  <a:pt x="77" y="97"/>
                </a:cubicBezTo>
                <a:cubicBezTo>
                  <a:pt x="77" y="96"/>
                  <a:pt x="78" y="94"/>
                  <a:pt x="80" y="94"/>
                </a:cubicBezTo>
                <a:close/>
                <a:moveTo>
                  <a:pt x="89" y="86"/>
                </a:moveTo>
                <a:cubicBezTo>
                  <a:pt x="90" y="86"/>
                  <a:pt x="91" y="87"/>
                  <a:pt x="91" y="89"/>
                </a:cubicBezTo>
                <a:cubicBezTo>
                  <a:pt x="91" y="90"/>
                  <a:pt x="90" y="91"/>
                  <a:pt x="89" y="91"/>
                </a:cubicBezTo>
                <a:cubicBezTo>
                  <a:pt x="87" y="91"/>
                  <a:pt x="86" y="90"/>
                  <a:pt x="86" y="89"/>
                </a:cubicBezTo>
                <a:cubicBezTo>
                  <a:pt x="86" y="87"/>
                  <a:pt x="87" y="86"/>
                  <a:pt x="89" y="86"/>
                </a:cubicBezTo>
                <a:close/>
                <a:moveTo>
                  <a:pt x="89" y="103"/>
                </a:moveTo>
                <a:cubicBezTo>
                  <a:pt x="90" y="103"/>
                  <a:pt x="91" y="104"/>
                  <a:pt x="91" y="106"/>
                </a:cubicBezTo>
                <a:cubicBezTo>
                  <a:pt x="91" y="107"/>
                  <a:pt x="90" y="109"/>
                  <a:pt x="89" y="109"/>
                </a:cubicBezTo>
                <a:cubicBezTo>
                  <a:pt x="87" y="109"/>
                  <a:pt x="86" y="107"/>
                  <a:pt x="86" y="106"/>
                </a:cubicBezTo>
                <a:cubicBezTo>
                  <a:pt x="86" y="104"/>
                  <a:pt x="87" y="103"/>
                  <a:pt x="89" y="103"/>
                </a:cubicBezTo>
                <a:close/>
                <a:moveTo>
                  <a:pt x="97" y="77"/>
                </a:moveTo>
                <a:cubicBezTo>
                  <a:pt x="99" y="77"/>
                  <a:pt x="100" y="78"/>
                  <a:pt x="100" y="80"/>
                </a:cubicBezTo>
                <a:cubicBezTo>
                  <a:pt x="100" y="82"/>
                  <a:pt x="99" y="83"/>
                  <a:pt x="97" y="83"/>
                </a:cubicBezTo>
                <a:cubicBezTo>
                  <a:pt x="96" y="83"/>
                  <a:pt x="94" y="82"/>
                  <a:pt x="94" y="80"/>
                </a:cubicBezTo>
                <a:cubicBezTo>
                  <a:pt x="94" y="78"/>
                  <a:pt x="96" y="77"/>
                  <a:pt x="97" y="77"/>
                </a:cubicBezTo>
                <a:close/>
                <a:moveTo>
                  <a:pt x="114" y="77"/>
                </a:moveTo>
                <a:cubicBezTo>
                  <a:pt x="116" y="77"/>
                  <a:pt x="117" y="78"/>
                  <a:pt x="117" y="80"/>
                </a:cubicBezTo>
                <a:cubicBezTo>
                  <a:pt x="117" y="82"/>
                  <a:pt x="116" y="83"/>
                  <a:pt x="114" y="83"/>
                </a:cubicBezTo>
                <a:cubicBezTo>
                  <a:pt x="113" y="83"/>
                  <a:pt x="111" y="82"/>
                  <a:pt x="111" y="80"/>
                </a:cubicBezTo>
                <a:cubicBezTo>
                  <a:pt x="111" y="78"/>
                  <a:pt x="113" y="77"/>
                  <a:pt x="114" y="77"/>
                </a:cubicBezTo>
                <a:close/>
                <a:moveTo>
                  <a:pt x="97" y="94"/>
                </a:moveTo>
                <a:cubicBezTo>
                  <a:pt x="99" y="94"/>
                  <a:pt x="100" y="96"/>
                  <a:pt x="100" y="97"/>
                </a:cubicBezTo>
                <a:cubicBezTo>
                  <a:pt x="100" y="99"/>
                  <a:pt x="99" y="100"/>
                  <a:pt x="97" y="100"/>
                </a:cubicBezTo>
                <a:cubicBezTo>
                  <a:pt x="96" y="100"/>
                  <a:pt x="94" y="99"/>
                  <a:pt x="94" y="97"/>
                </a:cubicBezTo>
                <a:cubicBezTo>
                  <a:pt x="94" y="96"/>
                  <a:pt x="96" y="94"/>
                  <a:pt x="97" y="94"/>
                </a:cubicBezTo>
                <a:close/>
                <a:moveTo>
                  <a:pt x="114" y="94"/>
                </a:moveTo>
                <a:cubicBezTo>
                  <a:pt x="116" y="94"/>
                  <a:pt x="117" y="96"/>
                  <a:pt x="117" y="97"/>
                </a:cubicBezTo>
                <a:cubicBezTo>
                  <a:pt x="117" y="99"/>
                  <a:pt x="116" y="100"/>
                  <a:pt x="114" y="100"/>
                </a:cubicBezTo>
                <a:cubicBezTo>
                  <a:pt x="113" y="100"/>
                  <a:pt x="111" y="99"/>
                  <a:pt x="111" y="97"/>
                </a:cubicBezTo>
                <a:cubicBezTo>
                  <a:pt x="111" y="96"/>
                  <a:pt x="113" y="94"/>
                  <a:pt x="114" y="94"/>
                </a:cubicBezTo>
                <a:close/>
                <a:moveTo>
                  <a:pt x="106" y="86"/>
                </a:moveTo>
                <a:cubicBezTo>
                  <a:pt x="107" y="86"/>
                  <a:pt x="109" y="87"/>
                  <a:pt x="109" y="89"/>
                </a:cubicBezTo>
                <a:cubicBezTo>
                  <a:pt x="109" y="90"/>
                  <a:pt x="107" y="91"/>
                  <a:pt x="106" y="91"/>
                </a:cubicBezTo>
                <a:cubicBezTo>
                  <a:pt x="104" y="91"/>
                  <a:pt x="103" y="90"/>
                  <a:pt x="103" y="89"/>
                </a:cubicBezTo>
                <a:cubicBezTo>
                  <a:pt x="103" y="87"/>
                  <a:pt x="104" y="86"/>
                  <a:pt x="106" y="86"/>
                </a:cubicBezTo>
                <a:close/>
                <a:moveTo>
                  <a:pt x="123" y="86"/>
                </a:moveTo>
                <a:cubicBezTo>
                  <a:pt x="124" y="86"/>
                  <a:pt x="126" y="87"/>
                  <a:pt x="126" y="89"/>
                </a:cubicBezTo>
                <a:cubicBezTo>
                  <a:pt x="126" y="90"/>
                  <a:pt x="124" y="91"/>
                  <a:pt x="123" y="91"/>
                </a:cubicBezTo>
                <a:cubicBezTo>
                  <a:pt x="121" y="91"/>
                  <a:pt x="120" y="90"/>
                  <a:pt x="120" y="89"/>
                </a:cubicBezTo>
                <a:cubicBezTo>
                  <a:pt x="120" y="87"/>
                  <a:pt x="121" y="86"/>
                  <a:pt x="123" y="86"/>
                </a:cubicBezTo>
                <a:close/>
                <a:moveTo>
                  <a:pt x="106" y="103"/>
                </a:moveTo>
                <a:cubicBezTo>
                  <a:pt x="107" y="103"/>
                  <a:pt x="109" y="104"/>
                  <a:pt x="109" y="106"/>
                </a:cubicBezTo>
                <a:cubicBezTo>
                  <a:pt x="109" y="107"/>
                  <a:pt x="107" y="109"/>
                  <a:pt x="106" y="109"/>
                </a:cubicBezTo>
                <a:cubicBezTo>
                  <a:pt x="104" y="109"/>
                  <a:pt x="103" y="107"/>
                  <a:pt x="103" y="106"/>
                </a:cubicBezTo>
                <a:cubicBezTo>
                  <a:pt x="103" y="104"/>
                  <a:pt x="104" y="103"/>
                  <a:pt x="106" y="103"/>
                </a:cubicBezTo>
                <a:close/>
                <a:moveTo>
                  <a:pt x="123" y="103"/>
                </a:moveTo>
                <a:cubicBezTo>
                  <a:pt x="124" y="103"/>
                  <a:pt x="126" y="104"/>
                  <a:pt x="126" y="106"/>
                </a:cubicBezTo>
                <a:cubicBezTo>
                  <a:pt x="126" y="107"/>
                  <a:pt x="124" y="109"/>
                  <a:pt x="123" y="109"/>
                </a:cubicBezTo>
                <a:cubicBezTo>
                  <a:pt x="121" y="109"/>
                  <a:pt x="120" y="107"/>
                  <a:pt x="120" y="106"/>
                </a:cubicBezTo>
                <a:cubicBezTo>
                  <a:pt x="120" y="104"/>
                  <a:pt x="121" y="103"/>
                  <a:pt x="123" y="103"/>
                </a:cubicBezTo>
                <a:close/>
                <a:moveTo>
                  <a:pt x="80" y="111"/>
                </a:moveTo>
                <a:cubicBezTo>
                  <a:pt x="82" y="111"/>
                  <a:pt x="83" y="113"/>
                  <a:pt x="83" y="114"/>
                </a:cubicBezTo>
                <a:cubicBezTo>
                  <a:pt x="83" y="116"/>
                  <a:pt x="82" y="117"/>
                  <a:pt x="80" y="117"/>
                </a:cubicBezTo>
                <a:cubicBezTo>
                  <a:pt x="78" y="117"/>
                  <a:pt x="77" y="116"/>
                  <a:pt x="77" y="114"/>
                </a:cubicBezTo>
                <a:cubicBezTo>
                  <a:pt x="77" y="113"/>
                  <a:pt x="78" y="111"/>
                  <a:pt x="80" y="111"/>
                </a:cubicBezTo>
                <a:close/>
                <a:moveTo>
                  <a:pt x="80" y="129"/>
                </a:moveTo>
                <a:cubicBezTo>
                  <a:pt x="82" y="129"/>
                  <a:pt x="83" y="130"/>
                  <a:pt x="83" y="131"/>
                </a:cubicBezTo>
                <a:cubicBezTo>
                  <a:pt x="83" y="133"/>
                  <a:pt x="82" y="134"/>
                  <a:pt x="80" y="134"/>
                </a:cubicBezTo>
                <a:cubicBezTo>
                  <a:pt x="78" y="134"/>
                  <a:pt x="77" y="133"/>
                  <a:pt x="77" y="131"/>
                </a:cubicBezTo>
                <a:cubicBezTo>
                  <a:pt x="77" y="130"/>
                  <a:pt x="78" y="129"/>
                  <a:pt x="80" y="129"/>
                </a:cubicBezTo>
                <a:close/>
                <a:moveTo>
                  <a:pt x="89" y="120"/>
                </a:moveTo>
                <a:cubicBezTo>
                  <a:pt x="90" y="120"/>
                  <a:pt x="91" y="121"/>
                  <a:pt x="91" y="123"/>
                </a:cubicBezTo>
                <a:cubicBezTo>
                  <a:pt x="91" y="124"/>
                  <a:pt x="90" y="126"/>
                  <a:pt x="89" y="126"/>
                </a:cubicBezTo>
                <a:cubicBezTo>
                  <a:pt x="87" y="126"/>
                  <a:pt x="86" y="124"/>
                  <a:pt x="86" y="123"/>
                </a:cubicBezTo>
                <a:cubicBezTo>
                  <a:pt x="86" y="121"/>
                  <a:pt x="87" y="120"/>
                  <a:pt x="89" y="120"/>
                </a:cubicBezTo>
                <a:close/>
                <a:moveTo>
                  <a:pt x="97" y="111"/>
                </a:moveTo>
                <a:cubicBezTo>
                  <a:pt x="99" y="111"/>
                  <a:pt x="100" y="113"/>
                  <a:pt x="100" y="114"/>
                </a:cubicBezTo>
                <a:cubicBezTo>
                  <a:pt x="100" y="116"/>
                  <a:pt x="99" y="117"/>
                  <a:pt x="97" y="117"/>
                </a:cubicBezTo>
                <a:cubicBezTo>
                  <a:pt x="96" y="117"/>
                  <a:pt x="94" y="116"/>
                  <a:pt x="94" y="114"/>
                </a:cubicBezTo>
                <a:cubicBezTo>
                  <a:pt x="94" y="113"/>
                  <a:pt x="96" y="111"/>
                  <a:pt x="97" y="111"/>
                </a:cubicBezTo>
                <a:close/>
                <a:moveTo>
                  <a:pt x="114" y="111"/>
                </a:moveTo>
                <a:cubicBezTo>
                  <a:pt x="116" y="111"/>
                  <a:pt x="117" y="113"/>
                  <a:pt x="117" y="114"/>
                </a:cubicBezTo>
                <a:cubicBezTo>
                  <a:pt x="117" y="116"/>
                  <a:pt x="116" y="117"/>
                  <a:pt x="114" y="117"/>
                </a:cubicBezTo>
                <a:cubicBezTo>
                  <a:pt x="113" y="117"/>
                  <a:pt x="111" y="116"/>
                  <a:pt x="111" y="114"/>
                </a:cubicBezTo>
                <a:cubicBezTo>
                  <a:pt x="111" y="113"/>
                  <a:pt x="113" y="111"/>
                  <a:pt x="114" y="111"/>
                </a:cubicBezTo>
                <a:close/>
                <a:moveTo>
                  <a:pt x="97" y="129"/>
                </a:moveTo>
                <a:cubicBezTo>
                  <a:pt x="99" y="129"/>
                  <a:pt x="100" y="130"/>
                  <a:pt x="100" y="131"/>
                </a:cubicBezTo>
                <a:cubicBezTo>
                  <a:pt x="100" y="133"/>
                  <a:pt x="99" y="134"/>
                  <a:pt x="97" y="134"/>
                </a:cubicBezTo>
                <a:cubicBezTo>
                  <a:pt x="96" y="134"/>
                  <a:pt x="94" y="133"/>
                  <a:pt x="94" y="131"/>
                </a:cubicBezTo>
                <a:cubicBezTo>
                  <a:pt x="94" y="130"/>
                  <a:pt x="96" y="129"/>
                  <a:pt x="97" y="129"/>
                </a:cubicBezTo>
                <a:close/>
                <a:moveTo>
                  <a:pt x="114" y="129"/>
                </a:moveTo>
                <a:cubicBezTo>
                  <a:pt x="116" y="129"/>
                  <a:pt x="117" y="130"/>
                  <a:pt x="117" y="131"/>
                </a:cubicBezTo>
                <a:cubicBezTo>
                  <a:pt x="117" y="133"/>
                  <a:pt x="116" y="134"/>
                  <a:pt x="114" y="134"/>
                </a:cubicBezTo>
                <a:cubicBezTo>
                  <a:pt x="113" y="134"/>
                  <a:pt x="111" y="133"/>
                  <a:pt x="111" y="131"/>
                </a:cubicBezTo>
                <a:cubicBezTo>
                  <a:pt x="111" y="130"/>
                  <a:pt x="113" y="129"/>
                  <a:pt x="114" y="129"/>
                </a:cubicBezTo>
                <a:close/>
                <a:moveTo>
                  <a:pt x="106" y="120"/>
                </a:moveTo>
                <a:cubicBezTo>
                  <a:pt x="107" y="120"/>
                  <a:pt x="109" y="121"/>
                  <a:pt x="109" y="123"/>
                </a:cubicBezTo>
                <a:cubicBezTo>
                  <a:pt x="109" y="124"/>
                  <a:pt x="107" y="126"/>
                  <a:pt x="106" y="126"/>
                </a:cubicBezTo>
                <a:cubicBezTo>
                  <a:pt x="104" y="126"/>
                  <a:pt x="103" y="124"/>
                  <a:pt x="103" y="123"/>
                </a:cubicBezTo>
                <a:cubicBezTo>
                  <a:pt x="103" y="121"/>
                  <a:pt x="104" y="120"/>
                  <a:pt x="106" y="120"/>
                </a:cubicBezTo>
                <a:close/>
                <a:moveTo>
                  <a:pt x="123" y="120"/>
                </a:moveTo>
                <a:cubicBezTo>
                  <a:pt x="124" y="120"/>
                  <a:pt x="126" y="121"/>
                  <a:pt x="126" y="123"/>
                </a:cubicBezTo>
                <a:cubicBezTo>
                  <a:pt x="126" y="124"/>
                  <a:pt x="124" y="126"/>
                  <a:pt x="123" y="126"/>
                </a:cubicBezTo>
                <a:cubicBezTo>
                  <a:pt x="121" y="126"/>
                  <a:pt x="120" y="124"/>
                  <a:pt x="120" y="123"/>
                </a:cubicBezTo>
                <a:cubicBezTo>
                  <a:pt x="120" y="121"/>
                  <a:pt x="121" y="120"/>
                  <a:pt x="123" y="120"/>
                </a:cubicBezTo>
                <a:close/>
                <a:moveTo>
                  <a:pt x="63" y="43"/>
                </a:moveTo>
                <a:cubicBezTo>
                  <a:pt x="64" y="43"/>
                  <a:pt x="66" y="44"/>
                  <a:pt x="66" y="46"/>
                </a:cubicBezTo>
                <a:cubicBezTo>
                  <a:pt x="66" y="47"/>
                  <a:pt x="64" y="49"/>
                  <a:pt x="63" y="49"/>
                </a:cubicBezTo>
                <a:cubicBezTo>
                  <a:pt x="61" y="49"/>
                  <a:pt x="60" y="47"/>
                  <a:pt x="60" y="46"/>
                </a:cubicBezTo>
                <a:cubicBezTo>
                  <a:pt x="60" y="44"/>
                  <a:pt x="61" y="43"/>
                  <a:pt x="63" y="43"/>
                </a:cubicBezTo>
                <a:close/>
                <a:moveTo>
                  <a:pt x="63" y="60"/>
                </a:moveTo>
                <a:cubicBezTo>
                  <a:pt x="64" y="60"/>
                  <a:pt x="66" y="61"/>
                  <a:pt x="66" y="63"/>
                </a:cubicBezTo>
                <a:cubicBezTo>
                  <a:pt x="66" y="64"/>
                  <a:pt x="64" y="66"/>
                  <a:pt x="63" y="66"/>
                </a:cubicBezTo>
                <a:cubicBezTo>
                  <a:pt x="61" y="66"/>
                  <a:pt x="60" y="64"/>
                  <a:pt x="60" y="63"/>
                </a:cubicBezTo>
                <a:cubicBezTo>
                  <a:pt x="60" y="61"/>
                  <a:pt x="61" y="60"/>
                  <a:pt x="63" y="60"/>
                </a:cubicBezTo>
                <a:close/>
                <a:moveTo>
                  <a:pt x="71" y="51"/>
                </a:moveTo>
                <a:cubicBezTo>
                  <a:pt x="73" y="51"/>
                  <a:pt x="74" y="53"/>
                  <a:pt x="74" y="54"/>
                </a:cubicBezTo>
                <a:cubicBezTo>
                  <a:pt x="74" y="56"/>
                  <a:pt x="73" y="57"/>
                  <a:pt x="71" y="57"/>
                </a:cubicBezTo>
                <a:cubicBezTo>
                  <a:pt x="70" y="57"/>
                  <a:pt x="69" y="56"/>
                  <a:pt x="69" y="54"/>
                </a:cubicBezTo>
                <a:cubicBezTo>
                  <a:pt x="69" y="53"/>
                  <a:pt x="70" y="51"/>
                  <a:pt x="71" y="51"/>
                </a:cubicBezTo>
                <a:close/>
                <a:moveTo>
                  <a:pt x="71" y="69"/>
                </a:moveTo>
                <a:cubicBezTo>
                  <a:pt x="73" y="69"/>
                  <a:pt x="74" y="70"/>
                  <a:pt x="74" y="71"/>
                </a:cubicBezTo>
                <a:cubicBezTo>
                  <a:pt x="74" y="73"/>
                  <a:pt x="73" y="74"/>
                  <a:pt x="71" y="74"/>
                </a:cubicBezTo>
                <a:cubicBezTo>
                  <a:pt x="70" y="74"/>
                  <a:pt x="69" y="73"/>
                  <a:pt x="69" y="71"/>
                </a:cubicBezTo>
                <a:cubicBezTo>
                  <a:pt x="69" y="70"/>
                  <a:pt x="70" y="69"/>
                  <a:pt x="71" y="69"/>
                </a:cubicBezTo>
                <a:close/>
                <a:moveTo>
                  <a:pt x="63" y="77"/>
                </a:moveTo>
                <a:cubicBezTo>
                  <a:pt x="64" y="77"/>
                  <a:pt x="66" y="78"/>
                  <a:pt x="66" y="80"/>
                </a:cubicBezTo>
                <a:cubicBezTo>
                  <a:pt x="66" y="82"/>
                  <a:pt x="64" y="83"/>
                  <a:pt x="63" y="83"/>
                </a:cubicBezTo>
                <a:cubicBezTo>
                  <a:pt x="61" y="83"/>
                  <a:pt x="60" y="82"/>
                  <a:pt x="60" y="80"/>
                </a:cubicBezTo>
                <a:cubicBezTo>
                  <a:pt x="60" y="78"/>
                  <a:pt x="61" y="77"/>
                  <a:pt x="63" y="77"/>
                </a:cubicBezTo>
                <a:close/>
                <a:moveTo>
                  <a:pt x="63" y="94"/>
                </a:moveTo>
                <a:cubicBezTo>
                  <a:pt x="64" y="94"/>
                  <a:pt x="66" y="96"/>
                  <a:pt x="66" y="97"/>
                </a:cubicBezTo>
                <a:cubicBezTo>
                  <a:pt x="66" y="99"/>
                  <a:pt x="64" y="100"/>
                  <a:pt x="63" y="100"/>
                </a:cubicBezTo>
                <a:cubicBezTo>
                  <a:pt x="61" y="100"/>
                  <a:pt x="60" y="99"/>
                  <a:pt x="60" y="97"/>
                </a:cubicBezTo>
                <a:cubicBezTo>
                  <a:pt x="60" y="96"/>
                  <a:pt x="61" y="94"/>
                  <a:pt x="63" y="94"/>
                </a:cubicBezTo>
                <a:close/>
                <a:moveTo>
                  <a:pt x="71" y="86"/>
                </a:moveTo>
                <a:cubicBezTo>
                  <a:pt x="73" y="86"/>
                  <a:pt x="74" y="87"/>
                  <a:pt x="74" y="89"/>
                </a:cubicBezTo>
                <a:cubicBezTo>
                  <a:pt x="74" y="90"/>
                  <a:pt x="73" y="91"/>
                  <a:pt x="71" y="91"/>
                </a:cubicBezTo>
                <a:cubicBezTo>
                  <a:pt x="70" y="91"/>
                  <a:pt x="69" y="90"/>
                  <a:pt x="69" y="89"/>
                </a:cubicBezTo>
                <a:cubicBezTo>
                  <a:pt x="69" y="87"/>
                  <a:pt x="70" y="86"/>
                  <a:pt x="71" y="86"/>
                </a:cubicBezTo>
                <a:close/>
                <a:moveTo>
                  <a:pt x="71" y="103"/>
                </a:moveTo>
                <a:cubicBezTo>
                  <a:pt x="73" y="103"/>
                  <a:pt x="74" y="104"/>
                  <a:pt x="74" y="106"/>
                </a:cubicBezTo>
                <a:cubicBezTo>
                  <a:pt x="74" y="107"/>
                  <a:pt x="73" y="109"/>
                  <a:pt x="71" y="109"/>
                </a:cubicBezTo>
                <a:cubicBezTo>
                  <a:pt x="70" y="109"/>
                  <a:pt x="69" y="107"/>
                  <a:pt x="69" y="106"/>
                </a:cubicBezTo>
                <a:cubicBezTo>
                  <a:pt x="69" y="104"/>
                  <a:pt x="70" y="103"/>
                  <a:pt x="71" y="103"/>
                </a:cubicBezTo>
                <a:close/>
                <a:moveTo>
                  <a:pt x="63" y="111"/>
                </a:moveTo>
                <a:cubicBezTo>
                  <a:pt x="64" y="111"/>
                  <a:pt x="66" y="113"/>
                  <a:pt x="66" y="114"/>
                </a:cubicBezTo>
                <a:cubicBezTo>
                  <a:pt x="66" y="116"/>
                  <a:pt x="64" y="117"/>
                  <a:pt x="63" y="117"/>
                </a:cubicBezTo>
                <a:cubicBezTo>
                  <a:pt x="61" y="117"/>
                  <a:pt x="60" y="116"/>
                  <a:pt x="60" y="114"/>
                </a:cubicBezTo>
                <a:cubicBezTo>
                  <a:pt x="60" y="113"/>
                  <a:pt x="61" y="111"/>
                  <a:pt x="63" y="111"/>
                </a:cubicBezTo>
                <a:close/>
                <a:moveTo>
                  <a:pt x="63" y="129"/>
                </a:moveTo>
                <a:cubicBezTo>
                  <a:pt x="64" y="129"/>
                  <a:pt x="66" y="130"/>
                  <a:pt x="66" y="131"/>
                </a:cubicBezTo>
                <a:cubicBezTo>
                  <a:pt x="66" y="133"/>
                  <a:pt x="64" y="134"/>
                  <a:pt x="63" y="134"/>
                </a:cubicBezTo>
                <a:cubicBezTo>
                  <a:pt x="61" y="134"/>
                  <a:pt x="60" y="133"/>
                  <a:pt x="60" y="131"/>
                </a:cubicBezTo>
                <a:cubicBezTo>
                  <a:pt x="60" y="130"/>
                  <a:pt x="61" y="129"/>
                  <a:pt x="63" y="129"/>
                </a:cubicBezTo>
                <a:close/>
                <a:moveTo>
                  <a:pt x="71" y="120"/>
                </a:moveTo>
                <a:cubicBezTo>
                  <a:pt x="73" y="120"/>
                  <a:pt x="74" y="121"/>
                  <a:pt x="74" y="123"/>
                </a:cubicBezTo>
                <a:cubicBezTo>
                  <a:pt x="74" y="124"/>
                  <a:pt x="73" y="126"/>
                  <a:pt x="71" y="126"/>
                </a:cubicBezTo>
                <a:cubicBezTo>
                  <a:pt x="70" y="126"/>
                  <a:pt x="69" y="124"/>
                  <a:pt x="69" y="123"/>
                </a:cubicBezTo>
                <a:cubicBezTo>
                  <a:pt x="69" y="121"/>
                  <a:pt x="70" y="120"/>
                  <a:pt x="71" y="120"/>
                </a:cubicBezTo>
                <a:close/>
                <a:moveTo>
                  <a:pt x="11" y="43"/>
                </a:moveTo>
                <a:cubicBezTo>
                  <a:pt x="13" y="43"/>
                  <a:pt x="14" y="44"/>
                  <a:pt x="14" y="46"/>
                </a:cubicBezTo>
                <a:cubicBezTo>
                  <a:pt x="14" y="47"/>
                  <a:pt x="13" y="49"/>
                  <a:pt x="11" y="49"/>
                </a:cubicBezTo>
                <a:cubicBezTo>
                  <a:pt x="10" y="49"/>
                  <a:pt x="9" y="47"/>
                  <a:pt x="9" y="46"/>
                </a:cubicBezTo>
                <a:cubicBezTo>
                  <a:pt x="9" y="44"/>
                  <a:pt x="10" y="43"/>
                  <a:pt x="11" y="43"/>
                </a:cubicBezTo>
                <a:close/>
                <a:moveTo>
                  <a:pt x="11" y="60"/>
                </a:moveTo>
                <a:cubicBezTo>
                  <a:pt x="13" y="60"/>
                  <a:pt x="14" y="61"/>
                  <a:pt x="14" y="63"/>
                </a:cubicBezTo>
                <a:cubicBezTo>
                  <a:pt x="14" y="64"/>
                  <a:pt x="13" y="66"/>
                  <a:pt x="11" y="66"/>
                </a:cubicBezTo>
                <a:cubicBezTo>
                  <a:pt x="10" y="66"/>
                  <a:pt x="9" y="64"/>
                  <a:pt x="9" y="63"/>
                </a:cubicBezTo>
                <a:cubicBezTo>
                  <a:pt x="9" y="61"/>
                  <a:pt x="10" y="60"/>
                  <a:pt x="11" y="60"/>
                </a:cubicBezTo>
                <a:close/>
                <a:moveTo>
                  <a:pt x="20" y="51"/>
                </a:moveTo>
                <a:cubicBezTo>
                  <a:pt x="22" y="51"/>
                  <a:pt x="23" y="53"/>
                  <a:pt x="23" y="54"/>
                </a:cubicBezTo>
                <a:cubicBezTo>
                  <a:pt x="23" y="56"/>
                  <a:pt x="22" y="57"/>
                  <a:pt x="20" y="57"/>
                </a:cubicBezTo>
                <a:cubicBezTo>
                  <a:pt x="18" y="57"/>
                  <a:pt x="17" y="56"/>
                  <a:pt x="17" y="54"/>
                </a:cubicBezTo>
                <a:cubicBezTo>
                  <a:pt x="17" y="53"/>
                  <a:pt x="18" y="51"/>
                  <a:pt x="20" y="51"/>
                </a:cubicBezTo>
                <a:close/>
                <a:moveTo>
                  <a:pt x="20" y="69"/>
                </a:moveTo>
                <a:cubicBezTo>
                  <a:pt x="22" y="69"/>
                  <a:pt x="23" y="70"/>
                  <a:pt x="23" y="71"/>
                </a:cubicBezTo>
                <a:cubicBezTo>
                  <a:pt x="23" y="73"/>
                  <a:pt x="22" y="74"/>
                  <a:pt x="20" y="74"/>
                </a:cubicBezTo>
                <a:cubicBezTo>
                  <a:pt x="18" y="74"/>
                  <a:pt x="17" y="73"/>
                  <a:pt x="17" y="71"/>
                </a:cubicBezTo>
                <a:cubicBezTo>
                  <a:pt x="17" y="70"/>
                  <a:pt x="18" y="69"/>
                  <a:pt x="20" y="69"/>
                </a:cubicBezTo>
                <a:close/>
                <a:moveTo>
                  <a:pt x="29" y="43"/>
                </a:moveTo>
                <a:cubicBezTo>
                  <a:pt x="30" y="43"/>
                  <a:pt x="31" y="44"/>
                  <a:pt x="31" y="46"/>
                </a:cubicBezTo>
                <a:cubicBezTo>
                  <a:pt x="31" y="47"/>
                  <a:pt x="30" y="49"/>
                  <a:pt x="29" y="49"/>
                </a:cubicBezTo>
                <a:cubicBezTo>
                  <a:pt x="27" y="49"/>
                  <a:pt x="26" y="47"/>
                  <a:pt x="26" y="46"/>
                </a:cubicBezTo>
                <a:cubicBezTo>
                  <a:pt x="26" y="44"/>
                  <a:pt x="27" y="43"/>
                  <a:pt x="29" y="43"/>
                </a:cubicBezTo>
                <a:close/>
                <a:moveTo>
                  <a:pt x="46" y="43"/>
                </a:moveTo>
                <a:cubicBezTo>
                  <a:pt x="47" y="43"/>
                  <a:pt x="49" y="44"/>
                  <a:pt x="49" y="46"/>
                </a:cubicBezTo>
                <a:cubicBezTo>
                  <a:pt x="49" y="47"/>
                  <a:pt x="47" y="49"/>
                  <a:pt x="46" y="49"/>
                </a:cubicBezTo>
                <a:cubicBezTo>
                  <a:pt x="44" y="49"/>
                  <a:pt x="43" y="47"/>
                  <a:pt x="43" y="46"/>
                </a:cubicBezTo>
                <a:cubicBezTo>
                  <a:pt x="43" y="44"/>
                  <a:pt x="44" y="43"/>
                  <a:pt x="46" y="43"/>
                </a:cubicBezTo>
                <a:close/>
                <a:moveTo>
                  <a:pt x="29" y="60"/>
                </a:moveTo>
                <a:cubicBezTo>
                  <a:pt x="30" y="60"/>
                  <a:pt x="31" y="61"/>
                  <a:pt x="31" y="63"/>
                </a:cubicBezTo>
                <a:cubicBezTo>
                  <a:pt x="31" y="64"/>
                  <a:pt x="30" y="66"/>
                  <a:pt x="29" y="66"/>
                </a:cubicBezTo>
                <a:cubicBezTo>
                  <a:pt x="27" y="66"/>
                  <a:pt x="26" y="64"/>
                  <a:pt x="26" y="63"/>
                </a:cubicBezTo>
                <a:cubicBezTo>
                  <a:pt x="26" y="61"/>
                  <a:pt x="27" y="60"/>
                  <a:pt x="29" y="60"/>
                </a:cubicBezTo>
                <a:close/>
                <a:moveTo>
                  <a:pt x="46" y="60"/>
                </a:moveTo>
                <a:cubicBezTo>
                  <a:pt x="47" y="60"/>
                  <a:pt x="49" y="61"/>
                  <a:pt x="49" y="63"/>
                </a:cubicBezTo>
                <a:cubicBezTo>
                  <a:pt x="49" y="64"/>
                  <a:pt x="47" y="66"/>
                  <a:pt x="46" y="66"/>
                </a:cubicBezTo>
                <a:cubicBezTo>
                  <a:pt x="44" y="66"/>
                  <a:pt x="43" y="64"/>
                  <a:pt x="43" y="63"/>
                </a:cubicBezTo>
                <a:cubicBezTo>
                  <a:pt x="43" y="61"/>
                  <a:pt x="44" y="60"/>
                  <a:pt x="46" y="60"/>
                </a:cubicBezTo>
                <a:close/>
                <a:moveTo>
                  <a:pt x="37" y="51"/>
                </a:moveTo>
                <a:cubicBezTo>
                  <a:pt x="39" y="51"/>
                  <a:pt x="40" y="53"/>
                  <a:pt x="40" y="54"/>
                </a:cubicBezTo>
                <a:cubicBezTo>
                  <a:pt x="40" y="56"/>
                  <a:pt x="39" y="57"/>
                  <a:pt x="37" y="57"/>
                </a:cubicBezTo>
                <a:cubicBezTo>
                  <a:pt x="36" y="57"/>
                  <a:pt x="34" y="56"/>
                  <a:pt x="34" y="54"/>
                </a:cubicBezTo>
                <a:cubicBezTo>
                  <a:pt x="34" y="53"/>
                  <a:pt x="36" y="51"/>
                  <a:pt x="37" y="51"/>
                </a:cubicBezTo>
                <a:close/>
                <a:moveTo>
                  <a:pt x="54" y="51"/>
                </a:moveTo>
                <a:cubicBezTo>
                  <a:pt x="56" y="51"/>
                  <a:pt x="57" y="53"/>
                  <a:pt x="57" y="54"/>
                </a:cubicBezTo>
                <a:cubicBezTo>
                  <a:pt x="57" y="56"/>
                  <a:pt x="56" y="57"/>
                  <a:pt x="54" y="57"/>
                </a:cubicBezTo>
                <a:cubicBezTo>
                  <a:pt x="53" y="57"/>
                  <a:pt x="51" y="56"/>
                  <a:pt x="51" y="54"/>
                </a:cubicBezTo>
                <a:cubicBezTo>
                  <a:pt x="51" y="53"/>
                  <a:pt x="53" y="51"/>
                  <a:pt x="54" y="51"/>
                </a:cubicBezTo>
                <a:close/>
                <a:moveTo>
                  <a:pt x="37" y="69"/>
                </a:moveTo>
                <a:cubicBezTo>
                  <a:pt x="39" y="69"/>
                  <a:pt x="40" y="70"/>
                  <a:pt x="40" y="71"/>
                </a:cubicBezTo>
                <a:cubicBezTo>
                  <a:pt x="40" y="73"/>
                  <a:pt x="39" y="74"/>
                  <a:pt x="37" y="74"/>
                </a:cubicBezTo>
                <a:cubicBezTo>
                  <a:pt x="36" y="74"/>
                  <a:pt x="34" y="73"/>
                  <a:pt x="34" y="71"/>
                </a:cubicBezTo>
                <a:cubicBezTo>
                  <a:pt x="34" y="70"/>
                  <a:pt x="36" y="69"/>
                  <a:pt x="37" y="69"/>
                </a:cubicBezTo>
                <a:close/>
                <a:moveTo>
                  <a:pt x="54" y="69"/>
                </a:moveTo>
                <a:cubicBezTo>
                  <a:pt x="56" y="69"/>
                  <a:pt x="57" y="70"/>
                  <a:pt x="57" y="71"/>
                </a:cubicBezTo>
                <a:cubicBezTo>
                  <a:pt x="57" y="73"/>
                  <a:pt x="56" y="74"/>
                  <a:pt x="54" y="74"/>
                </a:cubicBezTo>
                <a:cubicBezTo>
                  <a:pt x="53" y="74"/>
                  <a:pt x="51" y="73"/>
                  <a:pt x="51" y="71"/>
                </a:cubicBezTo>
                <a:cubicBezTo>
                  <a:pt x="51" y="70"/>
                  <a:pt x="53" y="69"/>
                  <a:pt x="54" y="69"/>
                </a:cubicBezTo>
                <a:close/>
                <a:moveTo>
                  <a:pt x="11" y="77"/>
                </a:moveTo>
                <a:cubicBezTo>
                  <a:pt x="13" y="77"/>
                  <a:pt x="14" y="78"/>
                  <a:pt x="14" y="80"/>
                </a:cubicBezTo>
                <a:cubicBezTo>
                  <a:pt x="14" y="82"/>
                  <a:pt x="13" y="83"/>
                  <a:pt x="11" y="83"/>
                </a:cubicBezTo>
                <a:cubicBezTo>
                  <a:pt x="10" y="83"/>
                  <a:pt x="9" y="82"/>
                  <a:pt x="9" y="80"/>
                </a:cubicBezTo>
                <a:cubicBezTo>
                  <a:pt x="9" y="78"/>
                  <a:pt x="10" y="77"/>
                  <a:pt x="11" y="77"/>
                </a:cubicBezTo>
                <a:close/>
                <a:moveTo>
                  <a:pt x="11" y="94"/>
                </a:moveTo>
                <a:cubicBezTo>
                  <a:pt x="13" y="94"/>
                  <a:pt x="14" y="96"/>
                  <a:pt x="14" y="97"/>
                </a:cubicBezTo>
                <a:cubicBezTo>
                  <a:pt x="14" y="99"/>
                  <a:pt x="13" y="100"/>
                  <a:pt x="11" y="100"/>
                </a:cubicBezTo>
                <a:cubicBezTo>
                  <a:pt x="10" y="100"/>
                  <a:pt x="9" y="99"/>
                  <a:pt x="9" y="97"/>
                </a:cubicBezTo>
                <a:cubicBezTo>
                  <a:pt x="9" y="96"/>
                  <a:pt x="10" y="94"/>
                  <a:pt x="11" y="94"/>
                </a:cubicBezTo>
                <a:close/>
                <a:moveTo>
                  <a:pt x="20" y="86"/>
                </a:moveTo>
                <a:cubicBezTo>
                  <a:pt x="22" y="86"/>
                  <a:pt x="23" y="87"/>
                  <a:pt x="23" y="89"/>
                </a:cubicBezTo>
                <a:cubicBezTo>
                  <a:pt x="23" y="90"/>
                  <a:pt x="22" y="91"/>
                  <a:pt x="20" y="91"/>
                </a:cubicBezTo>
                <a:cubicBezTo>
                  <a:pt x="18" y="91"/>
                  <a:pt x="17" y="90"/>
                  <a:pt x="17" y="89"/>
                </a:cubicBezTo>
                <a:cubicBezTo>
                  <a:pt x="17" y="87"/>
                  <a:pt x="18" y="86"/>
                  <a:pt x="20" y="86"/>
                </a:cubicBezTo>
                <a:close/>
                <a:moveTo>
                  <a:pt x="20" y="103"/>
                </a:moveTo>
                <a:cubicBezTo>
                  <a:pt x="22" y="103"/>
                  <a:pt x="23" y="104"/>
                  <a:pt x="23" y="106"/>
                </a:cubicBezTo>
                <a:cubicBezTo>
                  <a:pt x="23" y="107"/>
                  <a:pt x="22" y="109"/>
                  <a:pt x="20" y="109"/>
                </a:cubicBezTo>
                <a:cubicBezTo>
                  <a:pt x="18" y="109"/>
                  <a:pt x="17" y="107"/>
                  <a:pt x="17" y="106"/>
                </a:cubicBezTo>
                <a:cubicBezTo>
                  <a:pt x="17" y="104"/>
                  <a:pt x="18" y="103"/>
                  <a:pt x="20" y="103"/>
                </a:cubicBezTo>
                <a:close/>
                <a:moveTo>
                  <a:pt x="29" y="77"/>
                </a:moveTo>
                <a:cubicBezTo>
                  <a:pt x="30" y="77"/>
                  <a:pt x="31" y="78"/>
                  <a:pt x="31" y="80"/>
                </a:cubicBezTo>
                <a:cubicBezTo>
                  <a:pt x="31" y="82"/>
                  <a:pt x="30" y="83"/>
                  <a:pt x="29" y="83"/>
                </a:cubicBezTo>
                <a:cubicBezTo>
                  <a:pt x="27" y="83"/>
                  <a:pt x="26" y="82"/>
                  <a:pt x="26" y="80"/>
                </a:cubicBezTo>
                <a:cubicBezTo>
                  <a:pt x="26" y="78"/>
                  <a:pt x="27" y="77"/>
                  <a:pt x="29" y="77"/>
                </a:cubicBezTo>
                <a:close/>
                <a:moveTo>
                  <a:pt x="46" y="77"/>
                </a:moveTo>
                <a:cubicBezTo>
                  <a:pt x="47" y="77"/>
                  <a:pt x="49" y="78"/>
                  <a:pt x="49" y="80"/>
                </a:cubicBezTo>
                <a:cubicBezTo>
                  <a:pt x="49" y="82"/>
                  <a:pt x="47" y="83"/>
                  <a:pt x="46" y="83"/>
                </a:cubicBezTo>
                <a:cubicBezTo>
                  <a:pt x="44" y="83"/>
                  <a:pt x="43" y="82"/>
                  <a:pt x="43" y="80"/>
                </a:cubicBezTo>
                <a:cubicBezTo>
                  <a:pt x="43" y="78"/>
                  <a:pt x="44" y="77"/>
                  <a:pt x="46" y="77"/>
                </a:cubicBezTo>
                <a:close/>
                <a:moveTo>
                  <a:pt x="29" y="94"/>
                </a:moveTo>
                <a:cubicBezTo>
                  <a:pt x="30" y="94"/>
                  <a:pt x="31" y="96"/>
                  <a:pt x="31" y="97"/>
                </a:cubicBezTo>
                <a:cubicBezTo>
                  <a:pt x="31" y="99"/>
                  <a:pt x="30" y="100"/>
                  <a:pt x="29" y="100"/>
                </a:cubicBezTo>
                <a:cubicBezTo>
                  <a:pt x="27" y="100"/>
                  <a:pt x="26" y="99"/>
                  <a:pt x="26" y="97"/>
                </a:cubicBezTo>
                <a:cubicBezTo>
                  <a:pt x="26" y="96"/>
                  <a:pt x="27" y="94"/>
                  <a:pt x="29" y="94"/>
                </a:cubicBezTo>
                <a:close/>
                <a:moveTo>
                  <a:pt x="46" y="94"/>
                </a:moveTo>
                <a:cubicBezTo>
                  <a:pt x="47" y="94"/>
                  <a:pt x="49" y="96"/>
                  <a:pt x="49" y="97"/>
                </a:cubicBezTo>
                <a:cubicBezTo>
                  <a:pt x="49" y="99"/>
                  <a:pt x="47" y="100"/>
                  <a:pt x="46" y="100"/>
                </a:cubicBezTo>
                <a:cubicBezTo>
                  <a:pt x="44" y="100"/>
                  <a:pt x="43" y="99"/>
                  <a:pt x="43" y="97"/>
                </a:cubicBezTo>
                <a:cubicBezTo>
                  <a:pt x="43" y="96"/>
                  <a:pt x="44" y="94"/>
                  <a:pt x="46" y="94"/>
                </a:cubicBezTo>
                <a:close/>
                <a:moveTo>
                  <a:pt x="37" y="86"/>
                </a:moveTo>
                <a:cubicBezTo>
                  <a:pt x="39" y="86"/>
                  <a:pt x="40" y="87"/>
                  <a:pt x="40" y="89"/>
                </a:cubicBezTo>
                <a:cubicBezTo>
                  <a:pt x="40" y="90"/>
                  <a:pt x="39" y="91"/>
                  <a:pt x="37" y="91"/>
                </a:cubicBezTo>
                <a:cubicBezTo>
                  <a:pt x="36" y="91"/>
                  <a:pt x="34" y="90"/>
                  <a:pt x="34" y="89"/>
                </a:cubicBezTo>
                <a:cubicBezTo>
                  <a:pt x="34" y="87"/>
                  <a:pt x="36" y="86"/>
                  <a:pt x="37" y="86"/>
                </a:cubicBezTo>
                <a:close/>
                <a:moveTo>
                  <a:pt x="54" y="86"/>
                </a:moveTo>
                <a:cubicBezTo>
                  <a:pt x="56" y="86"/>
                  <a:pt x="57" y="87"/>
                  <a:pt x="57" y="89"/>
                </a:cubicBezTo>
                <a:cubicBezTo>
                  <a:pt x="57" y="90"/>
                  <a:pt x="56" y="91"/>
                  <a:pt x="54" y="91"/>
                </a:cubicBezTo>
                <a:cubicBezTo>
                  <a:pt x="53" y="91"/>
                  <a:pt x="51" y="90"/>
                  <a:pt x="51" y="89"/>
                </a:cubicBezTo>
                <a:cubicBezTo>
                  <a:pt x="51" y="87"/>
                  <a:pt x="53" y="86"/>
                  <a:pt x="54" y="86"/>
                </a:cubicBezTo>
                <a:close/>
                <a:moveTo>
                  <a:pt x="37" y="103"/>
                </a:moveTo>
                <a:cubicBezTo>
                  <a:pt x="39" y="103"/>
                  <a:pt x="40" y="104"/>
                  <a:pt x="40" y="106"/>
                </a:cubicBezTo>
                <a:cubicBezTo>
                  <a:pt x="40" y="107"/>
                  <a:pt x="39" y="109"/>
                  <a:pt x="37" y="109"/>
                </a:cubicBezTo>
                <a:cubicBezTo>
                  <a:pt x="36" y="109"/>
                  <a:pt x="34" y="107"/>
                  <a:pt x="34" y="106"/>
                </a:cubicBezTo>
                <a:cubicBezTo>
                  <a:pt x="34" y="104"/>
                  <a:pt x="36" y="103"/>
                  <a:pt x="37" y="103"/>
                </a:cubicBezTo>
                <a:close/>
                <a:moveTo>
                  <a:pt x="54" y="103"/>
                </a:moveTo>
                <a:cubicBezTo>
                  <a:pt x="56" y="103"/>
                  <a:pt x="57" y="104"/>
                  <a:pt x="57" y="106"/>
                </a:cubicBezTo>
                <a:cubicBezTo>
                  <a:pt x="57" y="107"/>
                  <a:pt x="56" y="109"/>
                  <a:pt x="54" y="109"/>
                </a:cubicBezTo>
                <a:cubicBezTo>
                  <a:pt x="53" y="109"/>
                  <a:pt x="51" y="107"/>
                  <a:pt x="51" y="106"/>
                </a:cubicBezTo>
                <a:cubicBezTo>
                  <a:pt x="51" y="104"/>
                  <a:pt x="53" y="103"/>
                  <a:pt x="54" y="103"/>
                </a:cubicBezTo>
                <a:close/>
                <a:moveTo>
                  <a:pt x="11" y="111"/>
                </a:moveTo>
                <a:cubicBezTo>
                  <a:pt x="13" y="111"/>
                  <a:pt x="14" y="113"/>
                  <a:pt x="14" y="114"/>
                </a:cubicBezTo>
                <a:cubicBezTo>
                  <a:pt x="14" y="116"/>
                  <a:pt x="13" y="117"/>
                  <a:pt x="11" y="117"/>
                </a:cubicBezTo>
                <a:cubicBezTo>
                  <a:pt x="10" y="117"/>
                  <a:pt x="9" y="116"/>
                  <a:pt x="9" y="114"/>
                </a:cubicBezTo>
                <a:cubicBezTo>
                  <a:pt x="9" y="113"/>
                  <a:pt x="10" y="111"/>
                  <a:pt x="11" y="111"/>
                </a:cubicBezTo>
                <a:close/>
                <a:moveTo>
                  <a:pt x="11" y="129"/>
                </a:moveTo>
                <a:cubicBezTo>
                  <a:pt x="13" y="129"/>
                  <a:pt x="14" y="130"/>
                  <a:pt x="14" y="131"/>
                </a:cubicBezTo>
                <a:cubicBezTo>
                  <a:pt x="14" y="133"/>
                  <a:pt x="13" y="134"/>
                  <a:pt x="11" y="134"/>
                </a:cubicBezTo>
                <a:cubicBezTo>
                  <a:pt x="10" y="134"/>
                  <a:pt x="9" y="133"/>
                  <a:pt x="9" y="131"/>
                </a:cubicBezTo>
                <a:cubicBezTo>
                  <a:pt x="9" y="130"/>
                  <a:pt x="10" y="129"/>
                  <a:pt x="11" y="129"/>
                </a:cubicBezTo>
                <a:close/>
                <a:moveTo>
                  <a:pt x="20" y="120"/>
                </a:moveTo>
                <a:cubicBezTo>
                  <a:pt x="22" y="120"/>
                  <a:pt x="23" y="121"/>
                  <a:pt x="23" y="123"/>
                </a:cubicBezTo>
                <a:cubicBezTo>
                  <a:pt x="23" y="124"/>
                  <a:pt x="22" y="126"/>
                  <a:pt x="20" y="126"/>
                </a:cubicBezTo>
                <a:cubicBezTo>
                  <a:pt x="18" y="126"/>
                  <a:pt x="17" y="124"/>
                  <a:pt x="17" y="123"/>
                </a:cubicBezTo>
                <a:cubicBezTo>
                  <a:pt x="17" y="121"/>
                  <a:pt x="18" y="120"/>
                  <a:pt x="20" y="120"/>
                </a:cubicBezTo>
                <a:close/>
                <a:moveTo>
                  <a:pt x="29" y="111"/>
                </a:moveTo>
                <a:cubicBezTo>
                  <a:pt x="30" y="111"/>
                  <a:pt x="31" y="113"/>
                  <a:pt x="31" y="114"/>
                </a:cubicBezTo>
                <a:cubicBezTo>
                  <a:pt x="31" y="116"/>
                  <a:pt x="30" y="117"/>
                  <a:pt x="29" y="117"/>
                </a:cubicBezTo>
                <a:cubicBezTo>
                  <a:pt x="27" y="117"/>
                  <a:pt x="26" y="116"/>
                  <a:pt x="26" y="114"/>
                </a:cubicBezTo>
                <a:cubicBezTo>
                  <a:pt x="26" y="113"/>
                  <a:pt x="27" y="111"/>
                  <a:pt x="29" y="111"/>
                </a:cubicBezTo>
                <a:close/>
                <a:moveTo>
                  <a:pt x="46" y="111"/>
                </a:moveTo>
                <a:cubicBezTo>
                  <a:pt x="47" y="111"/>
                  <a:pt x="49" y="113"/>
                  <a:pt x="49" y="114"/>
                </a:cubicBezTo>
                <a:cubicBezTo>
                  <a:pt x="49" y="116"/>
                  <a:pt x="47" y="117"/>
                  <a:pt x="46" y="117"/>
                </a:cubicBezTo>
                <a:cubicBezTo>
                  <a:pt x="44" y="117"/>
                  <a:pt x="43" y="116"/>
                  <a:pt x="43" y="114"/>
                </a:cubicBezTo>
                <a:cubicBezTo>
                  <a:pt x="43" y="113"/>
                  <a:pt x="44" y="111"/>
                  <a:pt x="46" y="111"/>
                </a:cubicBezTo>
                <a:close/>
                <a:moveTo>
                  <a:pt x="29" y="129"/>
                </a:moveTo>
                <a:cubicBezTo>
                  <a:pt x="30" y="129"/>
                  <a:pt x="31" y="130"/>
                  <a:pt x="31" y="131"/>
                </a:cubicBezTo>
                <a:cubicBezTo>
                  <a:pt x="31" y="133"/>
                  <a:pt x="30" y="134"/>
                  <a:pt x="29" y="134"/>
                </a:cubicBezTo>
                <a:cubicBezTo>
                  <a:pt x="27" y="134"/>
                  <a:pt x="26" y="133"/>
                  <a:pt x="26" y="131"/>
                </a:cubicBezTo>
                <a:cubicBezTo>
                  <a:pt x="26" y="130"/>
                  <a:pt x="27" y="129"/>
                  <a:pt x="29" y="129"/>
                </a:cubicBezTo>
                <a:close/>
                <a:moveTo>
                  <a:pt x="46" y="129"/>
                </a:moveTo>
                <a:cubicBezTo>
                  <a:pt x="47" y="129"/>
                  <a:pt x="49" y="130"/>
                  <a:pt x="49" y="131"/>
                </a:cubicBezTo>
                <a:cubicBezTo>
                  <a:pt x="49" y="133"/>
                  <a:pt x="47" y="134"/>
                  <a:pt x="46" y="134"/>
                </a:cubicBezTo>
                <a:cubicBezTo>
                  <a:pt x="44" y="134"/>
                  <a:pt x="43" y="133"/>
                  <a:pt x="43" y="131"/>
                </a:cubicBezTo>
                <a:cubicBezTo>
                  <a:pt x="43" y="130"/>
                  <a:pt x="44" y="129"/>
                  <a:pt x="46" y="129"/>
                </a:cubicBezTo>
                <a:close/>
                <a:moveTo>
                  <a:pt x="37" y="120"/>
                </a:moveTo>
                <a:cubicBezTo>
                  <a:pt x="39" y="120"/>
                  <a:pt x="40" y="121"/>
                  <a:pt x="40" y="123"/>
                </a:cubicBezTo>
                <a:cubicBezTo>
                  <a:pt x="40" y="124"/>
                  <a:pt x="39" y="126"/>
                  <a:pt x="37" y="126"/>
                </a:cubicBezTo>
                <a:cubicBezTo>
                  <a:pt x="36" y="126"/>
                  <a:pt x="34" y="124"/>
                  <a:pt x="34" y="123"/>
                </a:cubicBezTo>
                <a:cubicBezTo>
                  <a:pt x="34" y="121"/>
                  <a:pt x="36" y="120"/>
                  <a:pt x="37" y="120"/>
                </a:cubicBezTo>
                <a:close/>
                <a:moveTo>
                  <a:pt x="54" y="120"/>
                </a:moveTo>
                <a:cubicBezTo>
                  <a:pt x="56" y="120"/>
                  <a:pt x="57" y="121"/>
                  <a:pt x="57" y="123"/>
                </a:cubicBezTo>
                <a:cubicBezTo>
                  <a:pt x="57" y="124"/>
                  <a:pt x="56" y="126"/>
                  <a:pt x="54" y="126"/>
                </a:cubicBezTo>
                <a:cubicBezTo>
                  <a:pt x="53" y="126"/>
                  <a:pt x="51" y="124"/>
                  <a:pt x="51" y="123"/>
                </a:cubicBezTo>
                <a:cubicBezTo>
                  <a:pt x="51" y="121"/>
                  <a:pt x="53" y="120"/>
                  <a:pt x="54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61"/>
          <p:cNvSpPr>
            <a:spLocks noEditPoints="1"/>
          </p:cNvSpPr>
          <p:nvPr/>
        </p:nvSpPr>
        <p:spPr bwMode="auto">
          <a:xfrm>
            <a:off x="1693030" y="4004733"/>
            <a:ext cx="497242" cy="460506"/>
          </a:xfrm>
          <a:custGeom>
            <a:avLst/>
            <a:gdLst>
              <a:gd name="T0" fmla="*/ 117 w 160"/>
              <a:gd name="T1" fmla="*/ 95 h 147"/>
              <a:gd name="T2" fmla="*/ 127 w 160"/>
              <a:gd name="T3" fmla="*/ 68 h 147"/>
              <a:gd name="T4" fmla="*/ 131 w 160"/>
              <a:gd name="T5" fmla="*/ 41 h 147"/>
              <a:gd name="T6" fmla="*/ 99 w 160"/>
              <a:gd name="T7" fmla="*/ 0 h 147"/>
              <a:gd name="T8" fmla="*/ 51 w 160"/>
              <a:gd name="T9" fmla="*/ 19 h 147"/>
              <a:gd name="T10" fmla="*/ 19 w 160"/>
              <a:gd name="T11" fmla="*/ 61 h 147"/>
              <a:gd name="T12" fmla="*/ 32 w 160"/>
              <a:gd name="T13" fmla="*/ 94 h 147"/>
              <a:gd name="T14" fmla="*/ 11 w 160"/>
              <a:gd name="T15" fmla="*/ 118 h 147"/>
              <a:gd name="T16" fmla="*/ 37 w 160"/>
              <a:gd name="T17" fmla="*/ 147 h 147"/>
              <a:gd name="T18" fmla="*/ 160 w 160"/>
              <a:gd name="T19" fmla="*/ 136 h 147"/>
              <a:gd name="T20" fmla="*/ 37 w 160"/>
              <a:gd name="T21" fmla="*/ 141 h 147"/>
              <a:gd name="T22" fmla="*/ 14 w 160"/>
              <a:gd name="T23" fmla="*/ 123 h 147"/>
              <a:gd name="T24" fmla="*/ 37 w 160"/>
              <a:gd name="T25" fmla="*/ 92 h 147"/>
              <a:gd name="T26" fmla="*/ 27 w 160"/>
              <a:gd name="T27" fmla="*/ 74 h 147"/>
              <a:gd name="T28" fmla="*/ 24 w 160"/>
              <a:gd name="T29" fmla="*/ 61 h 147"/>
              <a:gd name="T30" fmla="*/ 27 w 160"/>
              <a:gd name="T31" fmla="*/ 43 h 147"/>
              <a:gd name="T32" fmla="*/ 67 w 160"/>
              <a:gd name="T33" fmla="*/ 41 h 147"/>
              <a:gd name="T34" fmla="*/ 64 w 160"/>
              <a:gd name="T35" fmla="*/ 61 h 147"/>
              <a:gd name="T36" fmla="*/ 65 w 160"/>
              <a:gd name="T37" fmla="*/ 63 h 147"/>
              <a:gd name="T38" fmla="*/ 69 w 160"/>
              <a:gd name="T39" fmla="*/ 69 h 147"/>
              <a:gd name="T40" fmla="*/ 69 w 160"/>
              <a:gd name="T41" fmla="*/ 71 h 147"/>
              <a:gd name="T42" fmla="*/ 71 w 160"/>
              <a:gd name="T43" fmla="*/ 75 h 147"/>
              <a:gd name="T44" fmla="*/ 71 w 160"/>
              <a:gd name="T45" fmla="*/ 76 h 147"/>
              <a:gd name="T46" fmla="*/ 73 w 160"/>
              <a:gd name="T47" fmla="*/ 79 h 147"/>
              <a:gd name="T48" fmla="*/ 75 w 160"/>
              <a:gd name="T49" fmla="*/ 83 h 147"/>
              <a:gd name="T50" fmla="*/ 77 w 160"/>
              <a:gd name="T51" fmla="*/ 86 h 147"/>
              <a:gd name="T52" fmla="*/ 74 w 160"/>
              <a:gd name="T53" fmla="*/ 101 h 147"/>
              <a:gd name="T54" fmla="*/ 65 w 160"/>
              <a:gd name="T55" fmla="*/ 106 h 147"/>
              <a:gd name="T56" fmla="*/ 155 w 160"/>
              <a:gd name="T57" fmla="*/ 141 h 147"/>
              <a:gd name="T58" fmla="*/ 52 w 160"/>
              <a:gd name="T59" fmla="*/ 119 h 147"/>
              <a:gd name="T60" fmla="*/ 83 w 160"/>
              <a:gd name="T61" fmla="*/ 84 h 147"/>
              <a:gd name="T62" fmla="*/ 82 w 160"/>
              <a:gd name="T63" fmla="*/ 84 h 147"/>
              <a:gd name="T64" fmla="*/ 81 w 160"/>
              <a:gd name="T65" fmla="*/ 82 h 147"/>
              <a:gd name="T66" fmla="*/ 80 w 160"/>
              <a:gd name="T67" fmla="*/ 80 h 147"/>
              <a:gd name="T68" fmla="*/ 77 w 160"/>
              <a:gd name="T69" fmla="*/ 75 h 147"/>
              <a:gd name="T70" fmla="*/ 76 w 160"/>
              <a:gd name="T71" fmla="*/ 73 h 147"/>
              <a:gd name="T72" fmla="*/ 75 w 160"/>
              <a:gd name="T73" fmla="*/ 72 h 147"/>
              <a:gd name="T74" fmla="*/ 74 w 160"/>
              <a:gd name="T75" fmla="*/ 68 h 147"/>
              <a:gd name="T76" fmla="*/ 73 w 160"/>
              <a:gd name="T77" fmla="*/ 65 h 147"/>
              <a:gd name="T78" fmla="*/ 69 w 160"/>
              <a:gd name="T79" fmla="*/ 59 h 147"/>
              <a:gd name="T80" fmla="*/ 72 w 160"/>
              <a:gd name="T81" fmla="*/ 43 h 147"/>
              <a:gd name="T82" fmla="*/ 72 w 160"/>
              <a:gd name="T83" fmla="*/ 26 h 147"/>
              <a:gd name="T84" fmla="*/ 121 w 160"/>
              <a:gd name="T85" fmla="*/ 13 h 147"/>
              <a:gd name="T86" fmla="*/ 126 w 160"/>
              <a:gd name="T87" fmla="*/ 44 h 147"/>
              <a:gd name="T88" fmla="*/ 124 w 160"/>
              <a:gd name="T89" fmla="*/ 64 h 147"/>
              <a:gd name="T90" fmla="*/ 115 w 160"/>
              <a:gd name="T91" fmla="*/ 81 h 147"/>
              <a:gd name="T92" fmla="*/ 112 w 160"/>
              <a:gd name="T93" fmla="*/ 95 h 147"/>
              <a:gd name="T94" fmla="*/ 155 w 160"/>
              <a:gd name="T95" fmla="*/ 1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381"/>
          <p:cNvSpPr>
            <a:spLocks noEditPoints="1"/>
          </p:cNvSpPr>
          <p:nvPr/>
        </p:nvSpPr>
        <p:spPr bwMode="auto">
          <a:xfrm>
            <a:off x="1733688" y="5229283"/>
            <a:ext cx="415925" cy="554038"/>
          </a:xfrm>
          <a:custGeom>
            <a:avLst/>
            <a:gdLst>
              <a:gd name="T0" fmla="*/ 78 w 122"/>
              <a:gd name="T1" fmla="*/ 153 h 161"/>
              <a:gd name="T2" fmla="*/ 78 w 122"/>
              <a:gd name="T3" fmla="*/ 148 h 161"/>
              <a:gd name="T4" fmla="*/ 82 w 122"/>
              <a:gd name="T5" fmla="*/ 144 h 161"/>
              <a:gd name="T6" fmla="*/ 101 w 122"/>
              <a:gd name="T7" fmla="*/ 89 h 161"/>
              <a:gd name="T8" fmla="*/ 90 w 122"/>
              <a:gd name="T9" fmla="*/ 100 h 161"/>
              <a:gd name="T10" fmla="*/ 90 w 122"/>
              <a:gd name="T11" fmla="*/ 94 h 161"/>
              <a:gd name="T12" fmla="*/ 24 w 122"/>
              <a:gd name="T13" fmla="*/ 32 h 161"/>
              <a:gd name="T14" fmla="*/ 33 w 122"/>
              <a:gd name="T15" fmla="*/ 23 h 161"/>
              <a:gd name="T16" fmla="*/ 26 w 122"/>
              <a:gd name="T17" fmla="*/ 33 h 161"/>
              <a:gd name="T18" fmla="*/ 119 w 122"/>
              <a:gd name="T19" fmla="*/ 74 h 161"/>
              <a:gd name="T20" fmla="*/ 110 w 122"/>
              <a:gd name="T21" fmla="*/ 52 h 161"/>
              <a:gd name="T22" fmla="*/ 97 w 122"/>
              <a:gd name="T23" fmla="*/ 38 h 161"/>
              <a:gd name="T24" fmla="*/ 83 w 122"/>
              <a:gd name="T25" fmla="*/ 25 h 161"/>
              <a:gd name="T26" fmla="*/ 70 w 122"/>
              <a:gd name="T27" fmla="*/ 12 h 161"/>
              <a:gd name="T28" fmla="*/ 49 w 122"/>
              <a:gd name="T29" fmla="*/ 4 h 161"/>
              <a:gd name="T30" fmla="*/ 4 w 122"/>
              <a:gd name="T31" fmla="*/ 49 h 161"/>
              <a:gd name="T32" fmla="*/ 21 w 122"/>
              <a:gd name="T33" fmla="*/ 82 h 161"/>
              <a:gd name="T34" fmla="*/ 55 w 122"/>
              <a:gd name="T35" fmla="*/ 122 h 161"/>
              <a:gd name="T36" fmla="*/ 50 w 122"/>
              <a:gd name="T37" fmla="*/ 161 h 161"/>
              <a:gd name="T38" fmla="*/ 119 w 122"/>
              <a:gd name="T39" fmla="*/ 126 h 161"/>
              <a:gd name="T40" fmla="*/ 122 w 122"/>
              <a:gd name="T41" fmla="*/ 101 h 161"/>
              <a:gd name="T42" fmla="*/ 122 w 122"/>
              <a:gd name="T43" fmla="*/ 80 h 161"/>
              <a:gd name="T44" fmla="*/ 105 w 122"/>
              <a:gd name="T45" fmla="*/ 60 h 161"/>
              <a:gd name="T46" fmla="*/ 103 w 122"/>
              <a:gd name="T47" fmla="*/ 50 h 161"/>
              <a:gd name="T48" fmla="*/ 97 w 122"/>
              <a:gd name="T49" fmla="*/ 44 h 161"/>
              <a:gd name="T50" fmla="*/ 87 w 122"/>
              <a:gd name="T51" fmla="*/ 42 h 161"/>
              <a:gd name="T52" fmla="*/ 90 w 122"/>
              <a:gd name="T53" fmla="*/ 37 h 161"/>
              <a:gd name="T54" fmla="*/ 74 w 122"/>
              <a:gd name="T55" fmla="*/ 29 h 161"/>
              <a:gd name="T56" fmla="*/ 7 w 122"/>
              <a:gd name="T57" fmla="*/ 45 h 161"/>
              <a:gd name="T58" fmla="*/ 41 w 122"/>
              <a:gd name="T59" fmla="*/ 7 h 161"/>
              <a:gd name="T60" fmla="*/ 44 w 122"/>
              <a:gd name="T61" fmla="*/ 7 h 161"/>
              <a:gd name="T62" fmla="*/ 14 w 122"/>
              <a:gd name="T63" fmla="*/ 51 h 161"/>
              <a:gd name="T64" fmla="*/ 58 w 122"/>
              <a:gd name="T65" fmla="*/ 21 h 161"/>
              <a:gd name="T66" fmla="*/ 85 w 122"/>
              <a:gd name="T67" fmla="*/ 47 h 161"/>
              <a:gd name="T68" fmla="*/ 100 w 122"/>
              <a:gd name="T69" fmla="*/ 62 h 161"/>
              <a:gd name="T70" fmla="*/ 116 w 122"/>
              <a:gd name="T71" fmla="*/ 83 h 161"/>
              <a:gd name="T72" fmla="*/ 83 w 122"/>
              <a:gd name="T73" fmla="*/ 116 h 161"/>
              <a:gd name="T74" fmla="*/ 59 w 122"/>
              <a:gd name="T75" fmla="*/ 94 h 161"/>
              <a:gd name="T76" fmla="*/ 33 w 122"/>
              <a:gd name="T77" fmla="*/ 70 h 161"/>
              <a:gd name="T78" fmla="*/ 31 w 122"/>
              <a:gd name="T79" fmla="*/ 76 h 161"/>
              <a:gd name="T80" fmla="*/ 59 w 122"/>
              <a:gd name="T81" fmla="*/ 76 h 161"/>
              <a:gd name="T82" fmla="*/ 51 w 122"/>
              <a:gd name="T83" fmla="*/ 89 h 161"/>
              <a:gd name="T84" fmla="*/ 26 w 122"/>
              <a:gd name="T85" fmla="*/ 82 h 161"/>
              <a:gd name="T86" fmla="*/ 55 w 122"/>
              <a:gd name="T87" fmla="*/ 132 h 161"/>
              <a:gd name="T88" fmla="*/ 93 w 122"/>
              <a:gd name="T89" fmla="*/ 156 h 161"/>
              <a:gd name="T90" fmla="*/ 98 w 122"/>
              <a:gd name="T91" fmla="*/ 156 h 161"/>
              <a:gd name="T92" fmla="*/ 114 w 122"/>
              <a:gd name="T93" fmla="*/ 132 h 161"/>
              <a:gd name="T94" fmla="*/ 117 w 122"/>
              <a:gd name="T95" fmla="*/ 101 h 161"/>
              <a:gd name="T96" fmla="*/ 109 w 122"/>
              <a:gd name="T97" fmla="*/ 126 h 161"/>
              <a:gd name="T98" fmla="*/ 61 w 122"/>
              <a:gd name="T99" fmla="*/ 119 h 161"/>
              <a:gd name="T100" fmla="*/ 36 w 122"/>
              <a:gd name="T101" fmla="*/ 94 h 161"/>
              <a:gd name="T102" fmla="*/ 80 w 122"/>
              <a:gd name="T103" fmla="*/ 12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61">
                <a:moveTo>
                  <a:pt x="78" y="134"/>
                </a:moveTo>
                <a:cubicBezTo>
                  <a:pt x="73" y="134"/>
                  <a:pt x="69" y="139"/>
                  <a:pt x="69" y="144"/>
                </a:cubicBezTo>
                <a:cubicBezTo>
                  <a:pt x="69" y="149"/>
                  <a:pt x="73" y="153"/>
                  <a:pt x="78" y="153"/>
                </a:cubicBezTo>
                <a:cubicBezTo>
                  <a:pt x="83" y="153"/>
                  <a:pt x="87" y="149"/>
                  <a:pt x="87" y="144"/>
                </a:cubicBezTo>
                <a:cubicBezTo>
                  <a:pt x="87" y="139"/>
                  <a:pt x="83" y="134"/>
                  <a:pt x="78" y="134"/>
                </a:cubicBezTo>
                <a:close/>
                <a:moveTo>
                  <a:pt x="78" y="148"/>
                </a:moveTo>
                <a:cubicBezTo>
                  <a:pt x="76" y="148"/>
                  <a:pt x="74" y="146"/>
                  <a:pt x="74" y="144"/>
                </a:cubicBezTo>
                <a:cubicBezTo>
                  <a:pt x="74" y="141"/>
                  <a:pt x="76" y="140"/>
                  <a:pt x="78" y="140"/>
                </a:cubicBezTo>
                <a:cubicBezTo>
                  <a:pt x="80" y="140"/>
                  <a:pt x="82" y="141"/>
                  <a:pt x="82" y="144"/>
                </a:cubicBezTo>
                <a:cubicBezTo>
                  <a:pt x="82" y="146"/>
                  <a:pt x="80" y="148"/>
                  <a:pt x="78" y="148"/>
                </a:cubicBezTo>
                <a:close/>
                <a:moveTo>
                  <a:pt x="90" y="100"/>
                </a:moveTo>
                <a:cubicBezTo>
                  <a:pt x="96" y="100"/>
                  <a:pt x="101" y="95"/>
                  <a:pt x="101" y="89"/>
                </a:cubicBezTo>
                <a:cubicBezTo>
                  <a:pt x="101" y="83"/>
                  <a:pt x="96" y="78"/>
                  <a:pt x="90" y="78"/>
                </a:cubicBezTo>
                <a:cubicBezTo>
                  <a:pt x="84" y="78"/>
                  <a:pt x="79" y="83"/>
                  <a:pt x="79" y="89"/>
                </a:cubicBezTo>
                <a:cubicBezTo>
                  <a:pt x="79" y="95"/>
                  <a:pt x="84" y="100"/>
                  <a:pt x="90" y="100"/>
                </a:cubicBezTo>
                <a:close/>
                <a:moveTo>
                  <a:pt x="90" y="84"/>
                </a:moveTo>
                <a:cubicBezTo>
                  <a:pt x="93" y="84"/>
                  <a:pt x="95" y="86"/>
                  <a:pt x="95" y="89"/>
                </a:cubicBezTo>
                <a:cubicBezTo>
                  <a:pt x="95" y="92"/>
                  <a:pt x="93" y="94"/>
                  <a:pt x="90" y="94"/>
                </a:cubicBezTo>
                <a:cubicBezTo>
                  <a:pt x="87" y="94"/>
                  <a:pt x="85" y="92"/>
                  <a:pt x="85" y="89"/>
                </a:cubicBezTo>
                <a:cubicBezTo>
                  <a:pt x="85" y="86"/>
                  <a:pt x="87" y="84"/>
                  <a:pt x="90" y="84"/>
                </a:cubicBezTo>
                <a:close/>
                <a:moveTo>
                  <a:pt x="24" y="32"/>
                </a:moveTo>
                <a:cubicBezTo>
                  <a:pt x="23" y="31"/>
                  <a:pt x="23" y="29"/>
                  <a:pt x="24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2"/>
                  <a:pt x="32" y="22"/>
                  <a:pt x="33" y="23"/>
                </a:cubicBezTo>
                <a:cubicBezTo>
                  <a:pt x="34" y="24"/>
                  <a:pt x="34" y="26"/>
                  <a:pt x="33" y="27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3"/>
                  <a:pt x="27" y="33"/>
                  <a:pt x="26" y="33"/>
                </a:cubicBezTo>
                <a:cubicBezTo>
                  <a:pt x="25" y="33"/>
                  <a:pt x="25" y="33"/>
                  <a:pt x="24" y="32"/>
                </a:cubicBezTo>
                <a:close/>
                <a:moveTo>
                  <a:pt x="122" y="80"/>
                </a:moveTo>
                <a:cubicBezTo>
                  <a:pt x="122" y="78"/>
                  <a:pt x="121" y="76"/>
                  <a:pt x="119" y="74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20" y="70"/>
                  <a:pt x="122" y="67"/>
                  <a:pt x="122" y="64"/>
                </a:cubicBezTo>
                <a:cubicBezTo>
                  <a:pt x="122" y="57"/>
                  <a:pt x="117" y="52"/>
                  <a:pt x="110" y="52"/>
                </a:cubicBezTo>
                <a:cubicBezTo>
                  <a:pt x="109" y="52"/>
                  <a:pt x="109" y="52"/>
                  <a:pt x="108" y="52"/>
                </a:cubicBezTo>
                <a:cubicBezTo>
                  <a:pt x="109" y="51"/>
                  <a:pt x="109" y="51"/>
                  <a:pt x="109" y="50"/>
                </a:cubicBezTo>
                <a:cubicBezTo>
                  <a:pt x="109" y="44"/>
                  <a:pt x="103" y="38"/>
                  <a:pt x="97" y="38"/>
                </a:cubicBezTo>
                <a:cubicBezTo>
                  <a:pt x="96" y="38"/>
                  <a:pt x="96" y="38"/>
                  <a:pt x="95" y="38"/>
                </a:cubicBezTo>
                <a:cubicBezTo>
                  <a:pt x="95" y="38"/>
                  <a:pt x="95" y="37"/>
                  <a:pt x="95" y="37"/>
                </a:cubicBezTo>
                <a:cubicBezTo>
                  <a:pt x="95" y="30"/>
                  <a:pt x="90" y="25"/>
                  <a:pt x="83" y="25"/>
                </a:cubicBezTo>
                <a:cubicBezTo>
                  <a:pt x="83" y="25"/>
                  <a:pt x="82" y="25"/>
                  <a:pt x="82" y="25"/>
                </a:cubicBezTo>
                <a:cubicBezTo>
                  <a:pt x="82" y="25"/>
                  <a:pt x="82" y="24"/>
                  <a:pt x="82" y="24"/>
                </a:cubicBezTo>
                <a:cubicBezTo>
                  <a:pt x="82" y="17"/>
                  <a:pt x="77" y="12"/>
                  <a:pt x="70" y="12"/>
                </a:cubicBezTo>
                <a:cubicBezTo>
                  <a:pt x="66" y="12"/>
                  <a:pt x="63" y="13"/>
                  <a:pt x="61" y="16"/>
                </a:cubicBezTo>
                <a:cubicBezTo>
                  <a:pt x="59" y="14"/>
                  <a:pt x="59" y="14"/>
                  <a:pt x="59" y="14"/>
                </a:cubicBezTo>
                <a:cubicBezTo>
                  <a:pt x="49" y="4"/>
                  <a:pt x="49" y="4"/>
                  <a:pt x="49" y="4"/>
                </a:cubicBezTo>
                <a:cubicBezTo>
                  <a:pt x="45" y="0"/>
                  <a:pt x="40" y="0"/>
                  <a:pt x="36" y="4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0"/>
                  <a:pt x="0" y="45"/>
                  <a:pt x="4" y="49"/>
                </a:cubicBezTo>
                <a:cubicBezTo>
                  <a:pt x="14" y="59"/>
                  <a:pt x="14" y="59"/>
                  <a:pt x="14" y="59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4"/>
                  <a:pt x="21" y="78"/>
                  <a:pt x="21" y="82"/>
                </a:cubicBezTo>
                <a:cubicBezTo>
                  <a:pt x="21" y="87"/>
                  <a:pt x="23" y="90"/>
                  <a:pt x="26" y="92"/>
                </a:cubicBezTo>
                <a:cubicBezTo>
                  <a:pt x="26" y="93"/>
                  <a:pt x="26" y="93"/>
                  <a:pt x="27" y="9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19" y="126"/>
                  <a:pt x="119" y="126"/>
                  <a:pt x="119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9" y="114"/>
                  <a:pt x="122" y="108"/>
                  <a:pt x="122" y="101"/>
                </a:cubicBezTo>
                <a:cubicBezTo>
                  <a:pt x="122" y="96"/>
                  <a:pt x="120" y="92"/>
                  <a:pt x="118" y="88"/>
                </a:cubicBezTo>
                <a:cubicBezTo>
                  <a:pt x="119" y="87"/>
                  <a:pt x="119" y="87"/>
                  <a:pt x="119" y="87"/>
                </a:cubicBezTo>
                <a:cubicBezTo>
                  <a:pt x="121" y="85"/>
                  <a:pt x="122" y="83"/>
                  <a:pt x="122" y="80"/>
                </a:cubicBezTo>
                <a:close/>
                <a:moveTo>
                  <a:pt x="117" y="64"/>
                </a:moveTo>
                <a:cubicBezTo>
                  <a:pt x="117" y="66"/>
                  <a:pt x="116" y="68"/>
                  <a:pt x="114" y="69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06" y="58"/>
                  <a:pt x="108" y="57"/>
                  <a:pt x="110" y="57"/>
                </a:cubicBezTo>
                <a:cubicBezTo>
                  <a:pt x="114" y="57"/>
                  <a:pt x="117" y="60"/>
                  <a:pt x="117" y="64"/>
                </a:cubicBezTo>
                <a:close/>
                <a:moveTo>
                  <a:pt x="103" y="50"/>
                </a:moveTo>
                <a:cubicBezTo>
                  <a:pt x="103" y="52"/>
                  <a:pt x="102" y="54"/>
                  <a:pt x="101" y="56"/>
                </a:cubicBezTo>
                <a:cubicBezTo>
                  <a:pt x="91" y="46"/>
                  <a:pt x="91" y="46"/>
                  <a:pt x="91" y="46"/>
                </a:cubicBezTo>
                <a:cubicBezTo>
                  <a:pt x="93" y="45"/>
                  <a:pt x="95" y="44"/>
                  <a:pt x="97" y="44"/>
                </a:cubicBezTo>
                <a:cubicBezTo>
                  <a:pt x="100" y="44"/>
                  <a:pt x="103" y="47"/>
                  <a:pt x="103" y="50"/>
                </a:cubicBezTo>
                <a:close/>
                <a:moveTo>
                  <a:pt x="90" y="37"/>
                </a:moveTo>
                <a:cubicBezTo>
                  <a:pt x="90" y="39"/>
                  <a:pt x="89" y="41"/>
                  <a:pt x="87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1"/>
                  <a:pt x="81" y="30"/>
                  <a:pt x="83" y="30"/>
                </a:cubicBezTo>
                <a:cubicBezTo>
                  <a:pt x="87" y="30"/>
                  <a:pt x="90" y="33"/>
                  <a:pt x="90" y="37"/>
                </a:cubicBezTo>
                <a:close/>
                <a:moveTo>
                  <a:pt x="70" y="17"/>
                </a:moveTo>
                <a:cubicBezTo>
                  <a:pt x="74" y="17"/>
                  <a:pt x="77" y="20"/>
                  <a:pt x="77" y="24"/>
                </a:cubicBezTo>
                <a:cubicBezTo>
                  <a:pt x="77" y="26"/>
                  <a:pt x="76" y="28"/>
                  <a:pt x="74" y="29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18"/>
                  <a:pt x="68" y="17"/>
                  <a:pt x="70" y="17"/>
                </a:cubicBezTo>
                <a:close/>
                <a:moveTo>
                  <a:pt x="7" y="45"/>
                </a:moveTo>
                <a:cubicBezTo>
                  <a:pt x="6" y="44"/>
                  <a:pt x="6" y="42"/>
                  <a:pt x="7" y="40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2" y="7"/>
                  <a:pt x="42" y="6"/>
                </a:cubicBezTo>
                <a:cubicBezTo>
                  <a:pt x="42" y="6"/>
                  <a:pt x="43" y="6"/>
                  <a:pt x="43" y="6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5" y="7"/>
                  <a:pt x="45" y="7"/>
                </a:cubicBezTo>
                <a:cubicBezTo>
                  <a:pt x="51" y="14"/>
                  <a:pt x="51" y="14"/>
                  <a:pt x="51" y="14"/>
                </a:cubicBezTo>
                <a:cubicBezTo>
                  <a:pt x="14" y="51"/>
                  <a:pt x="14" y="51"/>
                  <a:pt x="14" y="51"/>
                </a:cubicBezTo>
                <a:lnTo>
                  <a:pt x="7" y="45"/>
                </a:lnTo>
                <a:close/>
                <a:moveTo>
                  <a:pt x="55" y="17"/>
                </a:moveTo>
                <a:cubicBezTo>
                  <a:pt x="58" y="21"/>
                  <a:pt x="58" y="21"/>
                  <a:pt x="58" y="21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5"/>
                  <a:pt x="73" y="35"/>
                  <a:pt x="73" y="35"/>
                </a:cubicBezTo>
                <a:cubicBezTo>
                  <a:pt x="85" y="47"/>
                  <a:pt x="85" y="47"/>
                  <a:pt x="85" y="47"/>
                </a:cubicBezTo>
                <a:cubicBezTo>
                  <a:pt x="86" y="49"/>
                  <a:pt x="86" y="49"/>
                  <a:pt x="86" y="4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7" y="79"/>
                  <a:pt x="117" y="81"/>
                  <a:pt x="116" y="83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1" y="117"/>
                  <a:pt x="79" y="117"/>
                  <a:pt x="78" y="116"/>
                </a:cubicBezTo>
                <a:cubicBezTo>
                  <a:pt x="57" y="94"/>
                  <a:pt x="57" y="94"/>
                  <a:pt x="57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66" y="94"/>
                  <a:pt x="71" y="89"/>
                  <a:pt x="71" y="82"/>
                </a:cubicBezTo>
                <a:cubicBezTo>
                  <a:pt x="71" y="76"/>
                  <a:pt x="66" y="70"/>
                  <a:pt x="59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17" y="55"/>
                  <a:pt x="17" y="55"/>
                  <a:pt x="17" y="55"/>
                </a:cubicBezTo>
                <a:lnTo>
                  <a:pt x="55" y="17"/>
                </a:lnTo>
                <a:close/>
                <a:moveTo>
                  <a:pt x="31" y="76"/>
                </a:move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2" y="76"/>
                  <a:pt x="33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3" y="76"/>
                  <a:pt x="66" y="79"/>
                  <a:pt x="66" y="82"/>
                </a:cubicBezTo>
                <a:cubicBezTo>
                  <a:pt x="66" y="86"/>
                  <a:pt x="63" y="89"/>
                  <a:pt x="59" y="89"/>
                </a:cubicBezTo>
                <a:cubicBezTo>
                  <a:pt x="51" y="89"/>
                  <a:pt x="51" y="89"/>
                  <a:pt x="51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29" y="89"/>
                  <a:pt x="26" y="86"/>
                  <a:pt x="26" y="82"/>
                </a:cubicBezTo>
                <a:cubicBezTo>
                  <a:pt x="26" y="79"/>
                  <a:pt x="28" y="76"/>
                  <a:pt x="31" y="76"/>
                </a:cubicBezTo>
                <a:close/>
                <a:moveTo>
                  <a:pt x="55" y="156"/>
                </a:moveTo>
                <a:cubicBezTo>
                  <a:pt x="55" y="132"/>
                  <a:pt x="55" y="132"/>
                  <a:pt x="55" y="132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86" y="132"/>
                  <a:pt x="93" y="138"/>
                  <a:pt x="93" y="147"/>
                </a:cubicBezTo>
                <a:cubicBezTo>
                  <a:pt x="93" y="156"/>
                  <a:pt x="93" y="156"/>
                  <a:pt x="93" y="156"/>
                </a:cubicBezTo>
                <a:lnTo>
                  <a:pt x="55" y="156"/>
                </a:lnTo>
                <a:close/>
                <a:moveTo>
                  <a:pt x="114" y="156"/>
                </a:moveTo>
                <a:cubicBezTo>
                  <a:pt x="98" y="156"/>
                  <a:pt x="98" y="156"/>
                  <a:pt x="98" y="156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98" y="141"/>
                  <a:pt x="95" y="135"/>
                  <a:pt x="91" y="132"/>
                </a:cubicBezTo>
                <a:cubicBezTo>
                  <a:pt x="114" y="132"/>
                  <a:pt x="114" y="132"/>
                  <a:pt x="114" y="132"/>
                </a:cubicBezTo>
                <a:lnTo>
                  <a:pt x="114" y="156"/>
                </a:lnTo>
                <a:close/>
                <a:moveTo>
                  <a:pt x="114" y="92"/>
                </a:moveTo>
                <a:cubicBezTo>
                  <a:pt x="116" y="95"/>
                  <a:pt x="117" y="98"/>
                  <a:pt x="117" y="101"/>
                </a:cubicBezTo>
                <a:cubicBezTo>
                  <a:pt x="117" y="106"/>
                  <a:pt x="114" y="112"/>
                  <a:pt x="110" y="115"/>
                </a:cubicBezTo>
                <a:cubicBezTo>
                  <a:pt x="109" y="116"/>
                  <a:pt x="109" y="116"/>
                  <a:pt x="109" y="11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0" y="118"/>
                  <a:pt x="60" y="118"/>
                  <a:pt x="60" y="118"/>
                </a:cubicBezTo>
                <a:cubicBezTo>
                  <a:pt x="60" y="118"/>
                  <a:pt x="59" y="118"/>
                  <a:pt x="59" y="118"/>
                </a:cubicBezTo>
                <a:cubicBezTo>
                  <a:pt x="36" y="94"/>
                  <a:pt x="36" y="94"/>
                  <a:pt x="36" y="94"/>
                </a:cubicBezTo>
                <a:cubicBezTo>
                  <a:pt x="49" y="94"/>
                  <a:pt x="49" y="94"/>
                  <a:pt x="49" y="94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6" y="121"/>
                  <a:pt x="78" y="122"/>
                  <a:pt x="80" y="122"/>
                </a:cubicBezTo>
                <a:cubicBezTo>
                  <a:pt x="83" y="122"/>
                  <a:pt x="85" y="121"/>
                  <a:pt x="87" y="119"/>
                </a:cubicBezTo>
                <a:lnTo>
                  <a:pt x="114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2-General Information</Category>
    <Type_x0020_Name xmlns="2b0c29a6-a2e0-472b-bfb4-397922b0132f">WRC 27 Workshop and FSMP-WG/20</Type_x0020_Name>
    <Presenter xmlns="2b0c29a6-a2e0-472b-bfb4-397922b0132f">Secretariat</Presenter>
    <Update_x0020_Date xmlns="2b0c29a6-a2e0-472b-bfb4-397922b0132f">8 January 2025</Update_x0020_Date>
    <Number xmlns="2b0c29a6-a2e0-472b-bfb4-397922b0132f">06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3858336771A489CF9921E7F59E400" ma:contentTypeVersion="5" ma:contentTypeDescription="Create a new document." ma:contentTypeScope="" ma:versionID="ae5615d70ead9d0c54cd717f918ee902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2793bdf8509c69ac6b7a79c02d39b509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6D412A-FD96-47EA-BEDA-159AC77CE995}">
  <ds:schemaRefs>
    <ds:schemaRef ds:uri="http://schemas.microsoft.com/office/2006/metadata/properties"/>
    <ds:schemaRef ds:uri="http://schemas.microsoft.com/office/infopath/2007/PartnerControls"/>
    <ds:schemaRef ds:uri="1a5df772-3597-47bd-a161-3ffce06e29a6"/>
    <ds:schemaRef ds:uri="0471639e-aa54-4342-8eb4-6c399df82c4d"/>
  </ds:schemaRefs>
</ds:datastoreItem>
</file>

<file path=customXml/itemProps2.xml><?xml version="1.0" encoding="utf-8"?>
<ds:datastoreItem xmlns:ds="http://schemas.openxmlformats.org/officeDocument/2006/customXml" ds:itemID="{15F32CFC-082A-4B35-AA75-3913CFD60F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D61940-F804-491E-BC85-D6E86BF22F74}"/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42</Words>
  <Application>Microsoft Office PowerPoint</Application>
  <PresentationFormat>Widescreen</PresentationFormat>
  <Paragraphs>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Presentation Template</dc:title>
  <dc:creator>Atallah, Cynthia</dc:creator>
  <cp:lastModifiedBy>Utsunomiya, Mie</cp:lastModifiedBy>
  <cp:revision>76</cp:revision>
  <dcterms:created xsi:type="dcterms:W3CDTF">2020-01-08T15:21:02Z</dcterms:created>
  <dcterms:modified xsi:type="dcterms:W3CDTF">2025-01-07T22:36:54Z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0x010100A5B3858336771A489CF9921E7F59E400</vt:lpwstr>
  </property>
</Properties>
</file>