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56" r:id="rId6"/>
    <p:sldId id="270" r:id="rId7"/>
    <p:sldId id="258" r:id="rId8"/>
    <p:sldId id="257" r:id="rId9"/>
    <p:sldId id="259" r:id="rId10"/>
    <p:sldId id="280" r:id="rId11"/>
    <p:sldId id="260" r:id="rId12"/>
    <p:sldId id="262" r:id="rId13"/>
    <p:sldId id="261" r:id="rId14"/>
    <p:sldId id="263" r:id="rId15"/>
    <p:sldId id="264" r:id="rId16"/>
    <p:sldId id="269" r:id="rId17"/>
    <p:sldId id="265" r:id="rId18"/>
    <p:sldId id="266" r:id="rId19"/>
    <p:sldId id="271" r:id="rId20"/>
    <p:sldId id="272" r:id="rId21"/>
    <p:sldId id="274" r:id="rId22"/>
    <p:sldId id="275" r:id="rId23"/>
    <p:sldId id="276" r:id="rId24"/>
    <p:sldId id="277" r:id="rId25"/>
    <p:sldId id="278" r:id="rId26"/>
    <p:sldId id="273" r:id="rId27"/>
    <p:sldId id="279" r:id="rId28"/>
    <p:sldId id="26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A72444-30EE-4BDF-8C2E-525575E54FA1}" v="9" dt="2024-04-11T20:19:55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94" autoAdjust="0"/>
  </p:normalViewPr>
  <p:slideViewPr>
    <p:cSldViewPr snapToGrid="0">
      <p:cViewPr varScale="1">
        <p:scale>
          <a:sx n="79" d="100"/>
          <a:sy n="79" d="100"/>
        </p:scale>
        <p:origin x="108" y="5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  <c:pt idx="7">
                  <c:v>Category 8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1.5</c:v>
                </c:pt>
                <c:pt idx="3">
                  <c:v>0.3</c:v>
                </c:pt>
                <c:pt idx="4">
                  <c:v>2</c:v>
                </c:pt>
                <c:pt idx="5">
                  <c:v>1.7</c:v>
                </c:pt>
                <c:pt idx="6">
                  <c:v>2.7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0F-4997-8652-2CE3A43BB6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  <c:pt idx="6">
                  <c:v>Category 7</c:v>
                </c:pt>
                <c:pt idx="7">
                  <c:v>Category 8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2.4</c:v>
                </c:pt>
                <c:pt idx="1">
                  <c:v>2.8</c:v>
                </c:pt>
                <c:pt idx="2">
                  <c:v>2.4</c:v>
                </c:pt>
                <c:pt idx="3">
                  <c:v>1.2</c:v>
                </c:pt>
                <c:pt idx="4">
                  <c:v>1.5</c:v>
                </c:pt>
                <c:pt idx="5">
                  <c:v>1.4</c:v>
                </c:pt>
                <c:pt idx="6">
                  <c:v>2</c:v>
                </c:pt>
                <c:pt idx="7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0F-4997-8652-2CE3A43BB6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8138208"/>
        <c:axId val="868135912"/>
      </c:barChart>
      <c:catAx>
        <c:axId val="86813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135912"/>
        <c:crosses val="autoZero"/>
        <c:auto val="1"/>
        <c:lblAlgn val="ctr"/>
        <c:lblOffset val="100"/>
        <c:noMultiLvlLbl val="0"/>
      </c:catAx>
      <c:valAx>
        <c:axId val="868135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813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AO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09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73AA-2E48-91B1-CDD9-820043A00D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2434" y="2194371"/>
            <a:ext cx="5554934" cy="56656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Line">
            <a:extLst>
              <a:ext uri="{FF2B5EF4-FFF2-40B4-BE49-F238E27FC236}">
                <a16:creationId xmlns:a16="http://schemas.microsoft.com/office/drawing/2014/main" id="{C5FF3A68-D245-19AF-3C17-E780931B9E10}"/>
              </a:ext>
            </a:extLst>
          </p:cNvPr>
          <p:cNvSpPr/>
          <p:nvPr userDrawn="1"/>
        </p:nvSpPr>
        <p:spPr>
          <a:xfrm>
            <a:off x="5302434" y="1921137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F460E2E-D447-F145-6E9A-DC0890774BB6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415787" y="0"/>
            <a:ext cx="3459209" cy="5257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C1D5AA6-E729-6DA1-97F2-91F164A6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434" y="2825610"/>
            <a:ext cx="5554934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80205C-B350-AB93-BB6E-42A065AC9E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02433" y="3348263"/>
            <a:ext cx="5554933" cy="19089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132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561953E7-2513-46E8-AF76-1522EDBB06CC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7206987" y="0"/>
            <a:ext cx="4985013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C57AB2-FF4A-321D-D61E-E5A07992E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893372"/>
            <a:ext cx="50050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878CE0E-55FF-8731-AECD-1D89217EA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394489"/>
            <a:ext cx="5005077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1E460654-0497-E947-2386-CF095D96580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72022" y="1827340"/>
            <a:ext cx="5005077" cy="1869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816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/>
          <p:cNvSpPr>
            <a:spLocks noGrp="1"/>
          </p:cNvSpPr>
          <p:nvPr>
            <p:ph type="pic" idx="10"/>
          </p:nvPr>
        </p:nvSpPr>
        <p:spPr>
          <a:xfrm>
            <a:off x="1239941" y="894110"/>
            <a:ext cx="9712119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4423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089">
            <a:extLst>
              <a:ext uri="{FF2B5EF4-FFF2-40B4-BE49-F238E27FC236}">
                <a16:creationId xmlns:a16="http://schemas.microsoft.com/office/drawing/2014/main" id="{82B63436-EE7A-181A-39CF-90812008951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938242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1089">
            <a:extLst>
              <a:ext uri="{FF2B5EF4-FFF2-40B4-BE49-F238E27FC236}">
                <a16:creationId xmlns:a16="http://schemas.microsoft.com/office/drawing/2014/main" id="{38B9044A-A6E3-E176-1C07-97BF8FCA9EC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2300298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1089">
            <a:extLst>
              <a:ext uri="{FF2B5EF4-FFF2-40B4-BE49-F238E27FC236}">
                <a16:creationId xmlns:a16="http://schemas.microsoft.com/office/drawing/2014/main" id="{C79C85CB-750E-7C85-0503-AD9ABF7EBB5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3701123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1089">
            <a:extLst>
              <a:ext uri="{FF2B5EF4-FFF2-40B4-BE49-F238E27FC236}">
                <a16:creationId xmlns:a16="http://schemas.microsoft.com/office/drawing/2014/main" id="{B83DDF56-1A13-03DC-8456-66B46527859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6588429" y="5070551"/>
            <a:ext cx="546100" cy="495300"/>
          </a:xfrm>
          <a:custGeom>
            <a:avLst/>
            <a:gdLst>
              <a:gd name="T0" fmla="*/ 144 w 160"/>
              <a:gd name="T1" fmla="*/ 52 h 144"/>
              <a:gd name="T2" fmla="*/ 144 w 160"/>
              <a:gd name="T3" fmla="*/ 144 h 144"/>
              <a:gd name="T4" fmla="*/ 0 w 160"/>
              <a:gd name="T5" fmla="*/ 144 h 144"/>
              <a:gd name="T6" fmla="*/ 0 w 160"/>
              <a:gd name="T7" fmla="*/ 0 h 144"/>
              <a:gd name="T8" fmla="*/ 144 w 160"/>
              <a:gd name="T9" fmla="*/ 0 h 144"/>
              <a:gd name="T10" fmla="*/ 144 w 160"/>
              <a:gd name="T11" fmla="*/ 8 h 144"/>
              <a:gd name="T12" fmla="*/ 141 w 160"/>
              <a:gd name="T13" fmla="*/ 11 h 144"/>
              <a:gd name="T14" fmla="*/ 138 w 160"/>
              <a:gd name="T15" fmla="*/ 8 h 144"/>
              <a:gd name="T16" fmla="*/ 138 w 160"/>
              <a:gd name="T17" fmla="*/ 5 h 144"/>
              <a:gd name="T18" fmla="*/ 5 w 160"/>
              <a:gd name="T19" fmla="*/ 5 h 144"/>
              <a:gd name="T20" fmla="*/ 5 w 160"/>
              <a:gd name="T21" fmla="*/ 138 h 144"/>
              <a:gd name="T22" fmla="*/ 138 w 160"/>
              <a:gd name="T23" fmla="*/ 138 h 144"/>
              <a:gd name="T24" fmla="*/ 138 w 160"/>
              <a:gd name="T25" fmla="*/ 52 h 144"/>
              <a:gd name="T26" fmla="*/ 141 w 160"/>
              <a:gd name="T27" fmla="*/ 49 h 144"/>
              <a:gd name="T28" fmla="*/ 144 w 160"/>
              <a:gd name="T29" fmla="*/ 52 h 144"/>
              <a:gd name="T30" fmla="*/ 159 w 160"/>
              <a:gd name="T31" fmla="*/ 12 h 144"/>
              <a:gd name="T32" fmla="*/ 155 w 160"/>
              <a:gd name="T33" fmla="*/ 12 h 144"/>
              <a:gd name="T34" fmla="*/ 73 w 160"/>
              <a:gd name="T35" fmla="*/ 94 h 144"/>
              <a:gd name="T36" fmla="*/ 38 w 160"/>
              <a:gd name="T37" fmla="*/ 58 h 144"/>
              <a:gd name="T38" fmla="*/ 34 w 160"/>
              <a:gd name="T39" fmla="*/ 58 h 144"/>
              <a:gd name="T40" fmla="*/ 34 w 160"/>
              <a:gd name="T41" fmla="*/ 62 h 144"/>
              <a:gd name="T42" fmla="*/ 71 w 160"/>
              <a:gd name="T43" fmla="*/ 100 h 144"/>
              <a:gd name="T44" fmla="*/ 73 w 160"/>
              <a:gd name="T45" fmla="*/ 100 h 144"/>
              <a:gd name="T46" fmla="*/ 75 w 160"/>
              <a:gd name="T47" fmla="*/ 100 h 144"/>
              <a:gd name="T48" fmla="*/ 159 w 160"/>
              <a:gd name="T49" fmla="*/ 15 h 144"/>
              <a:gd name="T50" fmla="*/ 159 w 160"/>
              <a:gd name="T51" fmla="*/ 12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60" h="144">
                <a:moveTo>
                  <a:pt x="144" y="52"/>
                </a:moveTo>
                <a:cubicBezTo>
                  <a:pt x="144" y="144"/>
                  <a:pt x="144" y="144"/>
                  <a:pt x="144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0"/>
                  <a:pt x="0" y="0"/>
                  <a:pt x="0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8"/>
                  <a:pt x="144" y="8"/>
                  <a:pt x="144" y="8"/>
                </a:cubicBezTo>
                <a:cubicBezTo>
                  <a:pt x="144" y="10"/>
                  <a:pt x="143" y="11"/>
                  <a:pt x="141" y="11"/>
                </a:cubicBezTo>
                <a:cubicBezTo>
                  <a:pt x="140" y="11"/>
                  <a:pt x="138" y="10"/>
                  <a:pt x="138" y="8"/>
                </a:cubicBezTo>
                <a:cubicBezTo>
                  <a:pt x="138" y="5"/>
                  <a:pt x="138" y="5"/>
                  <a:pt x="138" y="5"/>
                </a:cubicBezTo>
                <a:cubicBezTo>
                  <a:pt x="5" y="5"/>
                  <a:pt x="5" y="5"/>
                  <a:pt x="5" y="5"/>
                </a:cubicBezTo>
                <a:cubicBezTo>
                  <a:pt x="5" y="138"/>
                  <a:pt x="5" y="138"/>
                  <a:pt x="5" y="138"/>
                </a:cubicBezTo>
                <a:cubicBezTo>
                  <a:pt x="138" y="138"/>
                  <a:pt x="138" y="138"/>
                  <a:pt x="138" y="138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38" y="50"/>
                  <a:pt x="140" y="49"/>
                  <a:pt x="141" y="49"/>
                </a:cubicBezTo>
                <a:cubicBezTo>
                  <a:pt x="143" y="49"/>
                  <a:pt x="144" y="50"/>
                  <a:pt x="144" y="52"/>
                </a:cubicBezTo>
                <a:close/>
                <a:moveTo>
                  <a:pt x="159" y="12"/>
                </a:moveTo>
                <a:cubicBezTo>
                  <a:pt x="158" y="11"/>
                  <a:pt x="156" y="11"/>
                  <a:pt x="155" y="12"/>
                </a:cubicBezTo>
                <a:cubicBezTo>
                  <a:pt x="73" y="94"/>
                  <a:pt x="73" y="94"/>
                  <a:pt x="73" y="94"/>
                </a:cubicBezTo>
                <a:cubicBezTo>
                  <a:pt x="38" y="58"/>
                  <a:pt x="38" y="58"/>
                  <a:pt x="38" y="58"/>
                </a:cubicBezTo>
                <a:cubicBezTo>
                  <a:pt x="37" y="57"/>
                  <a:pt x="35" y="57"/>
                  <a:pt x="34" y="58"/>
                </a:cubicBezTo>
                <a:cubicBezTo>
                  <a:pt x="33" y="59"/>
                  <a:pt x="33" y="61"/>
                  <a:pt x="34" y="62"/>
                </a:cubicBezTo>
                <a:cubicBezTo>
                  <a:pt x="71" y="100"/>
                  <a:pt x="71" y="100"/>
                  <a:pt x="71" y="100"/>
                </a:cubicBezTo>
                <a:cubicBezTo>
                  <a:pt x="72" y="100"/>
                  <a:pt x="73" y="100"/>
                  <a:pt x="73" y="100"/>
                </a:cubicBezTo>
                <a:cubicBezTo>
                  <a:pt x="74" y="100"/>
                  <a:pt x="75" y="100"/>
                  <a:pt x="75" y="100"/>
                </a:cubicBezTo>
                <a:cubicBezTo>
                  <a:pt x="159" y="15"/>
                  <a:pt x="159" y="15"/>
                  <a:pt x="159" y="15"/>
                </a:cubicBezTo>
                <a:cubicBezTo>
                  <a:pt x="160" y="14"/>
                  <a:pt x="160" y="13"/>
                  <a:pt x="159" y="1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0798A58-6480-9604-E849-76069CC18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1D46A22F-B070-4A6A-FB21-15538E603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526292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914AFDB9-59A1-9B34-F0F1-BB4093AFE540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7363671" y="914016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525F8780-2837-8396-606E-4976A73D4EE9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7363671" y="2295122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4EAC7C3C-7A59-914F-9390-7390C293FF8E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7363671" y="3695947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EA42315B-F064-69F3-4CF7-962E019D24C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7363671" y="5065374"/>
            <a:ext cx="3032846" cy="88093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1D239B91-A357-3BBF-9CCF-F2A5C1FEC7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89539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372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4E1DF32-4980-60F2-8451-125A60B31E9A}"/>
              </a:ext>
            </a:extLst>
          </p:cNvPr>
          <p:cNvGrpSpPr/>
          <p:nvPr userDrawn="1"/>
        </p:nvGrpSpPr>
        <p:grpSpPr>
          <a:xfrm>
            <a:off x="6007843" y="2093922"/>
            <a:ext cx="176314" cy="4807634"/>
            <a:chOff x="6007843" y="2104743"/>
            <a:chExt cx="176314" cy="4807634"/>
          </a:xfrm>
        </p:grpSpPr>
        <p:sp>
          <p:nvSpPr>
            <p:cNvPr id="3" name="Line">
              <a:extLst>
                <a:ext uri="{FF2B5EF4-FFF2-40B4-BE49-F238E27FC236}">
                  <a16:creationId xmlns:a16="http://schemas.microsoft.com/office/drawing/2014/main" id="{181981FD-A0DF-87C1-363A-DB417B8CCF03}"/>
                </a:ext>
              </a:extLst>
            </p:cNvPr>
            <p:cNvSpPr/>
            <p:nvPr userDrawn="1"/>
          </p:nvSpPr>
          <p:spPr>
            <a:xfrm flipH="1" flipV="1">
              <a:off x="6096000" y="2298688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4" name="Line">
              <a:extLst>
                <a:ext uri="{FF2B5EF4-FFF2-40B4-BE49-F238E27FC236}">
                  <a16:creationId xmlns:a16="http://schemas.microsoft.com/office/drawing/2014/main" id="{328B1FD0-C214-BE67-5C2B-8EAD86ECE774}"/>
                </a:ext>
              </a:extLst>
            </p:cNvPr>
            <p:cNvSpPr/>
            <p:nvPr userDrawn="1"/>
          </p:nvSpPr>
          <p:spPr>
            <a:xfrm flipH="1" flipV="1">
              <a:off x="6096000" y="3856420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5" name="Circle">
              <a:extLst>
                <a:ext uri="{FF2B5EF4-FFF2-40B4-BE49-F238E27FC236}">
                  <a16:creationId xmlns:a16="http://schemas.microsoft.com/office/drawing/2014/main" id="{14E626D6-2FA9-933F-5FEE-ABF999BAD8E1}"/>
                </a:ext>
              </a:extLst>
            </p:cNvPr>
            <p:cNvSpPr/>
            <p:nvPr userDrawn="1"/>
          </p:nvSpPr>
          <p:spPr>
            <a:xfrm flipH="1">
              <a:off x="6007843" y="2104743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6" name="Circle">
              <a:extLst>
                <a:ext uri="{FF2B5EF4-FFF2-40B4-BE49-F238E27FC236}">
                  <a16:creationId xmlns:a16="http://schemas.microsoft.com/office/drawing/2014/main" id="{B8E68FCE-ECE9-D2D6-A540-6F2211E13DA5}"/>
                </a:ext>
              </a:extLst>
            </p:cNvPr>
            <p:cNvSpPr/>
            <p:nvPr userDrawn="1"/>
          </p:nvSpPr>
          <p:spPr>
            <a:xfrm flipH="1">
              <a:off x="6007843" y="3671731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3" name="Circle">
              <a:extLst>
                <a:ext uri="{FF2B5EF4-FFF2-40B4-BE49-F238E27FC236}">
                  <a16:creationId xmlns:a16="http://schemas.microsoft.com/office/drawing/2014/main" id="{1ABE371F-ED11-055D-179D-0C1D6A74E6AB}"/>
                </a:ext>
              </a:extLst>
            </p:cNvPr>
            <p:cNvSpPr/>
            <p:nvPr userDrawn="1"/>
          </p:nvSpPr>
          <p:spPr>
            <a:xfrm flipH="1">
              <a:off x="6007843" y="523871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5" name="Line">
              <a:extLst>
                <a:ext uri="{FF2B5EF4-FFF2-40B4-BE49-F238E27FC236}">
                  <a16:creationId xmlns:a16="http://schemas.microsoft.com/office/drawing/2014/main" id="{38A566F8-BB07-BDBA-B603-16905D581DA4}"/>
                </a:ext>
              </a:extLst>
            </p:cNvPr>
            <p:cNvSpPr/>
            <p:nvPr userDrawn="1"/>
          </p:nvSpPr>
          <p:spPr>
            <a:xfrm flipH="1" flipV="1">
              <a:off x="6096000" y="5442068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1C4E1C7-E89F-C386-8536-F81FD2B44565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522039" y="363144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8771471B-AE8E-2ACD-1BEF-7ECB3ADFF09A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6562894" y="533579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CF27147-BBD9-5FC9-59DC-2A7066627D5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89098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2021</a:t>
            </a:r>
            <a:endParaRPr lang="en-CA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EDCB57EC-E160-5D76-52B9-295618EA64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3186317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2020</a:t>
            </a:r>
            <a:endParaRPr lang="en-CA" dirty="0"/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22A5AFC8-A38B-1051-1F29-BF8FACBECBB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562893" y="1987506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669DE1EA-5A18-20F6-09F0-E34AB23FE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1542689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2019</a:t>
            </a:r>
            <a:endParaRPr lang="en-CA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7D2E236-3530-58D6-3530-951A10818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912125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83695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8E5652B-CDCA-4872-7AD2-0D47A5536804}"/>
              </a:ext>
            </a:extLst>
          </p:cNvPr>
          <p:cNvGrpSpPr/>
          <p:nvPr userDrawn="1"/>
        </p:nvGrpSpPr>
        <p:grpSpPr>
          <a:xfrm>
            <a:off x="6007843" y="-200194"/>
            <a:ext cx="176314" cy="4807634"/>
            <a:chOff x="6007843" y="-200194"/>
            <a:chExt cx="176314" cy="4807634"/>
          </a:xfrm>
        </p:grpSpPr>
        <p:sp>
          <p:nvSpPr>
            <p:cNvPr id="3" name="Line">
              <a:extLst>
                <a:ext uri="{FF2B5EF4-FFF2-40B4-BE49-F238E27FC236}">
                  <a16:creationId xmlns:a16="http://schemas.microsoft.com/office/drawing/2014/main" id="{9DBA3DFE-B2D4-D64E-AEDF-03EBE57A129F}"/>
                </a:ext>
              </a:extLst>
            </p:cNvPr>
            <p:cNvSpPr/>
            <p:nvPr userDrawn="1"/>
          </p:nvSpPr>
          <p:spPr>
            <a:xfrm flipH="1">
              <a:off x="6096000" y="3058083"/>
              <a:ext cx="0" cy="1355412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4" name="Line">
              <a:extLst>
                <a:ext uri="{FF2B5EF4-FFF2-40B4-BE49-F238E27FC236}">
                  <a16:creationId xmlns:a16="http://schemas.microsoft.com/office/drawing/2014/main" id="{C4163FBF-9D09-ADF4-6645-F25239C80DA0}"/>
                </a:ext>
              </a:extLst>
            </p:cNvPr>
            <p:cNvSpPr/>
            <p:nvPr userDrawn="1"/>
          </p:nvSpPr>
          <p:spPr>
            <a:xfrm flipH="1">
              <a:off x="6096000" y="1481839"/>
              <a:ext cx="0" cy="1373924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5" name="Circle">
              <a:extLst>
                <a:ext uri="{FF2B5EF4-FFF2-40B4-BE49-F238E27FC236}">
                  <a16:creationId xmlns:a16="http://schemas.microsoft.com/office/drawing/2014/main" id="{B96CCA9C-47F9-2B96-02A4-F845A345B233}"/>
                </a:ext>
              </a:extLst>
            </p:cNvPr>
            <p:cNvSpPr/>
            <p:nvPr userDrawn="1"/>
          </p:nvSpPr>
          <p:spPr>
            <a:xfrm flipH="1" flipV="1">
              <a:off x="6007843" y="4431126"/>
              <a:ext cx="176314" cy="176314"/>
            </a:xfrm>
            <a:prstGeom prst="ellipse">
              <a:avLst/>
            </a:prstGeom>
            <a:ln w="38100">
              <a:solidFill>
                <a:schemeClr val="tx2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6" name="Circle">
              <a:extLst>
                <a:ext uri="{FF2B5EF4-FFF2-40B4-BE49-F238E27FC236}">
                  <a16:creationId xmlns:a16="http://schemas.microsoft.com/office/drawing/2014/main" id="{E4BDD672-4D72-F622-CFBD-D7947B35508F}"/>
                </a:ext>
              </a:extLst>
            </p:cNvPr>
            <p:cNvSpPr/>
            <p:nvPr userDrawn="1"/>
          </p:nvSpPr>
          <p:spPr>
            <a:xfrm flipH="1" flipV="1">
              <a:off x="6007843" y="2864138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7" name="Circle">
              <a:extLst>
                <a:ext uri="{FF2B5EF4-FFF2-40B4-BE49-F238E27FC236}">
                  <a16:creationId xmlns:a16="http://schemas.microsoft.com/office/drawing/2014/main" id="{6DD4101A-8F81-5D33-A0B2-04E654B76BFD}"/>
                </a:ext>
              </a:extLst>
            </p:cNvPr>
            <p:cNvSpPr/>
            <p:nvPr userDrawn="1"/>
          </p:nvSpPr>
          <p:spPr>
            <a:xfrm flipH="1" flipV="1">
              <a:off x="6007843" y="1291739"/>
              <a:ext cx="176314" cy="176314"/>
            </a:xfrm>
            <a:prstGeom prst="ellipse">
              <a:avLst/>
            </a:prstGeom>
            <a:ln w="38100">
              <a:solidFill>
                <a:schemeClr val="bg1">
                  <a:lumMod val="85000"/>
                </a:schemeClr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  <p:sp>
          <p:nvSpPr>
            <p:cNvPr id="15" name="Line">
              <a:extLst>
                <a:ext uri="{FF2B5EF4-FFF2-40B4-BE49-F238E27FC236}">
                  <a16:creationId xmlns:a16="http://schemas.microsoft.com/office/drawing/2014/main" id="{D21D71A5-E476-8EF7-32AF-1FEF807E867C}"/>
                </a:ext>
              </a:extLst>
            </p:cNvPr>
            <p:cNvSpPr/>
            <p:nvPr userDrawn="1"/>
          </p:nvSpPr>
          <p:spPr>
            <a:xfrm flipH="1">
              <a:off x="6096000" y="-200194"/>
              <a:ext cx="0" cy="1470309"/>
            </a:xfrm>
            <a:prstGeom prst="line">
              <a:avLst/>
            </a:prstGeom>
            <a:ln w="12700">
              <a:solidFill>
                <a:srgbClr val="C8CBD1"/>
              </a:solidFill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/>
            </a:p>
          </p:txBody>
        </p:sp>
      </p:grp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6971E1A-68D1-C6F6-E0DD-BB1CC5FFD41B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2522039" y="290642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AEBFA91-CA3C-9F5A-C156-BB6A85C4DD66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6562894" y="4610770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tx2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4A9EF449-006B-E18A-4A7A-314812605DD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62893" y="4165953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2024</a:t>
            </a:r>
            <a:endParaRPr lang="en-CA" dirty="0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EBB774B-7FBE-2A35-733E-DD2196D3B9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22038" y="2461289"/>
            <a:ext cx="3100279" cy="35315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2023</a:t>
            </a:r>
            <a:endParaRPr lang="en-CA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7486D1F9-63AA-4DA9-B5CC-42E7C9875A3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562893" y="1262478"/>
            <a:ext cx="3100279" cy="69797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281D4399-D7E2-AE8D-4DC4-9CDFF91C752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62892" y="817661"/>
            <a:ext cx="3100279" cy="35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2022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84807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D1603-7E6E-5B4E-3435-9D9DE44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4" name="Line">
            <a:extLst>
              <a:ext uri="{FF2B5EF4-FFF2-40B4-BE49-F238E27FC236}">
                <a16:creationId xmlns:a16="http://schemas.microsoft.com/office/drawing/2014/main" id="{4C85DB79-B1D8-DC14-C1DA-022E59A8FE03}"/>
              </a:ext>
            </a:extLst>
          </p:cNvPr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AB8FC31-106E-EDE1-95F9-39BD44E23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41CE21-68AF-EB62-9493-94A02F9416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3114" y="2004537"/>
            <a:ext cx="3912125" cy="18592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272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D1603-7E6E-5B4E-3435-9D9DE44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933066"/>
            <a:ext cx="3047677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4" name="Line">
            <a:extLst>
              <a:ext uri="{FF2B5EF4-FFF2-40B4-BE49-F238E27FC236}">
                <a16:creationId xmlns:a16="http://schemas.microsoft.com/office/drawing/2014/main" id="{4C85DB79-B1D8-DC14-C1DA-022E59A8FE03}"/>
              </a:ext>
            </a:extLst>
          </p:cNvPr>
          <p:cNvSpPr/>
          <p:nvPr userDrawn="1"/>
        </p:nvSpPr>
        <p:spPr>
          <a:xfrm>
            <a:off x="1590505" y="890388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AB8FC31-106E-EDE1-95F9-39BD44E23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495005"/>
            <a:ext cx="3868841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9247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Line"/>
          <p:cNvSpPr/>
          <p:nvPr userDrawn="1"/>
        </p:nvSpPr>
        <p:spPr>
          <a:xfrm>
            <a:off x="5854325" y="817606"/>
            <a:ext cx="483351" cy="0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996" y="457815"/>
            <a:ext cx="9230006" cy="6234545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417727" y="901287"/>
            <a:ext cx="535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+mj-lt"/>
              </a:rPr>
              <a:t>Thank You</a:t>
            </a:r>
            <a:endParaRPr lang="en-CA" sz="3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FB2D2F7-E122-3E91-5E63-510F6A4A41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76812" y="5403709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80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"/>
          <p:cNvSpPr/>
          <p:nvPr userDrawn="1"/>
        </p:nvSpPr>
        <p:spPr>
          <a:xfrm>
            <a:off x="5854325" y="2440813"/>
            <a:ext cx="483351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F8E525-6A5B-2A76-AB59-1E1CC55E855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470031" y="2683986"/>
            <a:ext cx="5251938" cy="5334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Presenter Name</a:t>
            </a:r>
            <a:endParaRPr lang="en-CA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07786E1-DBD8-34FC-F9BC-6CC5F0C70A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70031" y="3349193"/>
            <a:ext cx="5251938" cy="7452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Title and/or Company Name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0909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24FE1-EDBE-F9D9-CD28-0AAEAC97B6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3114" y="893372"/>
            <a:ext cx="9205772" cy="5945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Presentation Overview</a:t>
            </a:r>
            <a:endParaRPr lang="en-CA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1F370B75-7BCA-038E-C5EA-2DF7F6160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93113" y="221784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12FD2D1-8C25-EB36-1848-F5EF161CF98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2635777" y="259621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0602B8C-1DB3-F164-AF52-BA6FE3E29A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93113" y="3652567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</a:t>
            </a:r>
            <a:endParaRPr lang="en-CA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EABC9CF-F948-0329-08EE-8A0E2A3BB48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635777" y="4030935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A9AC7700-DBBB-6926-0138-1AE06D43D1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5888" y="212251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</a:t>
            </a:r>
            <a:endParaRPr lang="en-CA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6091D78-C024-87B4-4581-E574FE10889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588552" y="250088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EC699FE-2B3C-76BD-905F-78D71E57B8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45888" y="3557240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</a:t>
            </a:r>
            <a:endParaRPr lang="en-CA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F80B1005-838B-416E-1CD5-AF8AE0E4DE37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588552" y="3935608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E0A69A4F-7BAA-54BD-F5D4-AFEC43120C6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93113" y="5087292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</a:t>
            </a:r>
            <a:endParaRPr lang="en-CA" dirty="0"/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11C2838-8CBD-ABFF-E9F0-16A48500601B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2635777" y="5465660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70A08600-4AA1-426B-920D-0A1B4BA009A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45888" y="4991965"/>
            <a:ext cx="1088557" cy="94738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</a:t>
            </a:r>
            <a:endParaRPr lang="en-CA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59209A7F-9A4D-674A-E5A1-F182C626E9FE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7588552" y="5370333"/>
            <a:ext cx="3110334" cy="56902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33" name="Line">
            <a:extLst>
              <a:ext uri="{FF2B5EF4-FFF2-40B4-BE49-F238E27FC236}">
                <a16:creationId xmlns:a16="http://schemas.microsoft.com/office/drawing/2014/main" id="{0F62899E-41B8-99EF-06B6-129C351AF0BC}"/>
              </a:ext>
            </a:extLst>
          </p:cNvPr>
          <p:cNvSpPr/>
          <p:nvPr userDrawn="1"/>
        </p:nvSpPr>
        <p:spPr>
          <a:xfrm>
            <a:off x="1623191" y="152075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001F90D5-92E1-7240-9098-F51EF89FA3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635778" y="2217842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0E3162CC-3F3E-5820-141B-4B355077AC3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588552" y="212251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0822E681-486B-E181-D6EF-8FB29FCE379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35778" y="3648435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48F54B79-8AD8-AA34-50BB-37E7AC80439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88552" y="3553108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EC05DE48-AEBA-D80C-2FDD-CABC03CB5D4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662831" y="5075157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BC4B423C-82D7-E8A3-2F69-B1C3DAAE813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615605" y="4979830"/>
            <a:ext cx="3110334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Chapter Title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94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0A3F9A-CB2F-8F1E-D5A1-17507AA27C03}"/>
              </a:ext>
            </a:extLst>
          </p:cNvPr>
          <p:cNvSpPr/>
          <p:nvPr userDrawn="1"/>
        </p:nvSpPr>
        <p:spPr>
          <a:xfrm>
            <a:off x="1271504" y="894110"/>
            <a:ext cx="2802716" cy="506978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96BE56-D3FF-097A-9F36-6D109C918629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074220" y="894110"/>
            <a:ext cx="6877840" cy="50697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1D1196-09BE-4AE9-734D-5E7491921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9557" y="2743200"/>
            <a:ext cx="2126611" cy="979330"/>
          </a:xfrm>
          <a:prstGeom prst="rect">
            <a:avLst/>
          </a:prstGeom>
        </p:spPr>
        <p:txBody>
          <a:bodyPr/>
          <a:lstStyle>
            <a:lvl1pPr algn="ctr"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sz="2800" dirty="0"/>
              <a:t>Chapter Title</a:t>
            </a:r>
            <a:endParaRPr lang="en-CA" sz="2800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18CACD6-0E32-7D9B-7C66-F2D5A4EA00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09557" y="3908414"/>
            <a:ext cx="2126611" cy="1051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Double click to edit text</a:t>
            </a:r>
            <a:endParaRPr lang="en-CA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B881A760-3C20-0626-8DA3-C7A8E71FBD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15407" y="2125666"/>
            <a:ext cx="714910" cy="5580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884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">
            <a:extLst>
              <a:ext uri="{FF2B5EF4-FFF2-40B4-BE49-F238E27FC236}">
                <a16:creationId xmlns:a16="http://schemas.microsoft.com/office/drawing/2014/main" id="{09A52B16-854E-3894-0207-3BB71148C206}"/>
              </a:ext>
            </a:extLst>
          </p:cNvPr>
          <p:cNvSpPr/>
          <p:nvPr userDrawn="1"/>
        </p:nvSpPr>
        <p:spPr>
          <a:xfrm>
            <a:off x="7001386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B2B245-4F4D-9D40-86A6-5474CDA51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1386" y="1591975"/>
            <a:ext cx="3868615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D943CAF-F916-4474-6005-E8D54F7D780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086817" y="882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EC125DBD-B87F-CA75-0417-999FFE0D63A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730035" y="882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452D0311-1F6D-4705-E7F0-F8572A3CB54D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086817" y="3504288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0CD73732-B260-42FB-8EB8-A8CFB29802B2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3730035" y="3504287"/>
            <a:ext cx="2527706" cy="25139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950083-E0A0-9218-67B5-46884E13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1386" y="1109977"/>
            <a:ext cx="3868615" cy="42141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9ED2B477-D021-3679-3C64-E94A05A6F9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01386" y="2086600"/>
            <a:ext cx="3868615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326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">
            <a:extLst>
              <a:ext uri="{FF2B5EF4-FFF2-40B4-BE49-F238E27FC236}">
                <a16:creationId xmlns:a16="http://schemas.microsoft.com/office/drawing/2014/main" id="{CE26BE89-942D-02E5-7404-EB89C744B279}"/>
              </a:ext>
            </a:extLst>
          </p:cNvPr>
          <p:cNvSpPr/>
          <p:nvPr userDrawn="1"/>
        </p:nvSpPr>
        <p:spPr>
          <a:xfrm>
            <a:off x="1330258" y="898521"/>
            <a:ext cx="463920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2B220DE-26C3-14EC-B6A0-C1A7E9F51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0258" y="1591975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4A8E420-987D-CAF5-A2F5-A71BB83F3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258" y="1109977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C313D5-8342-2B7B-48E6-6B1EE35325AF}"/>
              </a:ext>
            </a:extLst>
          </p:cNvPr>
          <p:cNvSpPr/>
          <p:nvPr userDrawn="1"/>
        </p:nvSpPr>
        <p:spPr>
          <a:xfrm>
            <a:off x="237031" y="5043053"/>
            <a:ext cx="621951" cy="1814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Line">
            <a:extLst>
              <a:ext uri="{FF2B5EF4-FFF2-40B4-BE49-F238E27FC236}">
                <a16:creationId xmlns:a16="http://schemas.microsoft.com/office/drawing/2014/main" id="{1BCAC3FB-BC45-707F-2FD1-1051F0D4F177}"/>
              </a:ext>
            </a:extLst>
          </p:cNvPr>
          <p:cNvSpPr/>
          <p:nvPr userDrawn="1"/>
        </p:nvSpPr>
        <p:spPr>
          <a:xfrm rot="5400000">
            <a:off x="328956" y="60915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CA8041BF-9433-AEF6-1246-5D81B29F9C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0259" y="2086600"/>
            <a:ext cx="9346978" cy="301916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1" name="Picture 20" descr="A blue and grey text on a black background&#10;&#10;Description automatically generated">
            <a:extLst>
              <a:ext uri="{FF2B5EF4-FFF2-40B4-BE49-F238E27FC236}">
                <a16:creationId xmlns:a16="http://schemas.microsoft.com/office/drawing/2014/main" id="{400E7ECE-7677-9524-3A8C-6572BD77E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412" y="6211916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5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049A9739-6C2D-12D0-D774-2335E213E9A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1" y="0"/>
            <a:ext cx="12191999" cy="35547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607CEF9-3E05-CC09-4AA7-8EC7FA2CB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2085" y="4215906"/>
            <a:ext cx="9346978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BA60337-889E-3967-72B6-1A828753D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085" y="3733908"/>
            <a:ext cx="9346978" cy="42141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37C888A-F7FE-8591-04AA-4E0DEFD86A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92086" y="4710531"/>
            <a:ext cx="9346978" cy="1799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>
              <a:defRPr baseline="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6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888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C5EB9-B019-7665-8E21-1648FA51F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114" y="893372"/>
            <a:ext cx="9205772" cy="497166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endParaRPr lang="en-CA" sz="28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9A362F3-8A9B-FC5C-8BD5-7444BEF1AE4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493115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40B90-9B3E-6D86-11FD-7903B0D39379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729698" y="4485428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16E9E517-A1A3-1241-8159-A36B8A15932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7966282" y="4485427"/>
            <a:ext cx="2732604" cy="131819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CE35DCCF-F0EF-F199-6EE8-D3AD24C74FAE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1493114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8AB08FED-D916-EEDF-604D-3E59EC709C10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729698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B43A2771-3E3D-6E12-D70E-28B154F2945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966281" y="2153440"/>
            <a:ext cx="2732605" cy="220213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4B4871A-A3BB-5F5B-5060-322D9007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3114" y="1390538"/>
            <a:ext cx="9205772" cy="353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881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21809F-65FC-C955-DB7A-AF260B5856E6}"/>
              </a:ext>
            </a:extLst>
          </p:cNvPr>
          <p:cNvSpPr/>
          <p:nvPr userDrawn="1"/>
        </p:nvSpPr>
        <p:spPr>
          <a:xfrm>
            <a:off x="0" y="0"/>
            <a:ext cx="5908431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5C6783D-150B-D254-6BE1-AB10A46E3D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39065" y="898783"/>
            <a:ext cx="3895668" cy="497166"/>
          </a:xfrm>
          <a:prstGeom prst="rect">
            <a:avLst/>
          </a:prstGeo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 sz="2800" dirty="0"/>
              <a:t>Title 2</a:t>
            </a:r>
            <a:endParaRPr lang="en-CA" sz="2800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58E0DCD8-D504-7909-FB41-1D47A8525E6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2474090" y="2549873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9BEB8F71-3D78-B40C-390C-9093B3712204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474090" y="3800091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74C59DD6-8010-3421-91CF-8ECAD2D8BA64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2474090" y="505030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AF08899-03AC-D6AD-F389-11EBDF43D105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657589" y="2552729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5FC848-5100-DB2F-51D2-D65853B46926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7657589" y="3802947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4AFFD7B-C617-5F21-96E8-D6CD2487B711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7657589" y="5053165"/>
            <a:ext cx="3077144" cy="91198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u="none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/>
              <a:t>Double click to edit text</a:t>
            </a:r>
            <a:endParaRPr lang="en-US" sz="1600" dirty="0"/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59BE10A-9FD6-7EBA-C51E-6188B708941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94340" y="898783"/>
            <a:ext cx="3895670" cy="50773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 b="1" baseline="0">
                <a:solidFill>
                  <a:schemeClr val="tx2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 1</a:t>
            </a:r>
            <a:endParaRPr lang="en-CA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85F950F-B104-D508-F3DC-CC6EA205DED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94340" y="1458537"/>
            <a:ext cx="389567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44C4B1EB-9B25-2A85-7BA9-7AEEE6454E9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45283" y="1458537"/>
            <a:ext cx="3889450" cy="2830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0" baseline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endParaRPr lang="en-CA" dirty="0"/>
          </a:p>
        </p:txBody>
      </p:sp>
      <p:sp>
        <p:nvSpPr>
          <p:cNvPr id="38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bg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836FC4-E1B6-E2A4-1035-4E4E68AE2D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176812" y="5403709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"/>
          <p:cNvSpPr/>
          <p:nvPr userDrawn="1"/>
        </p:nvSpPr>
        <p:spPr>
          <a:xfrm>
            <a:off x="11448936" y="893371"/>
            <a:ext cx="743063" cy="0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" name="Slide Number">
            <a:extLst>
              <a:ext uri="{FF2B5EF4-FFF2-40B4-BE49-F238E27FC236}">
                <a16:creationId xmlns:a16="http://schemas.microsoft.com/office/drawing/2014/main" id="{F9D19220-74F6-4303-AD53-4CB1872D5307}"/>
              </a:ext>
            </a:extLst>
          </p:cNvPr>
          <p:cNvSpPr txBox="1">
            <a:spLocks/>
          </p:cNvSpPr>
          <p:nvPr userDrawn="1"/>
        </p:nvSpPr>
        <p:spPr>
          <a:xfrm>
            <a:off x="10970589" y="588573"/>
            <a:ext cx="1099676" cy="304798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ctr">
              <a:lnSpc>
                <a:spcPct val="100000"/>
              </a:lnSpc>
            </a:pPr>
            <a:fld id="{86CB4B4D-7CA3-9044-876B-883B54F8677D}" type="slidenum">
              <a:rPr lang="en-US" sz="1400" b="0" smtClean="0">
                <a:solidFill>
                  <a:schemeClr val="tx2"/>
                </a:solidFill>
                <a:latin typeface="+mn-lt"/>
                <a:ea typeface="Roboto Light" pitchFamily="2" charset="0"/>
                <a:cs typeface="Adobe Naskh Medium" panose="01010101010101010101" pitchFamily="50" charset="-78"/>
              </a:rPr>
              <a:pPr algn="ctr">
                <a:lnSpc>
                  <a:spcPct val="100000"/>
                </a:lnSpc>
              </a:pPr>
              <a:t>‹#›</a:t>
            </a:fld>
            <a:endParaRPr lang="en-US" sz="1600" b="0" dirty="0">
              <a:solidFill>
                <a:schemeClr val="tx2"/>
              </a:solidFill>
              <a:latin typeface="+mn-lt"/>
              <a:ea typeface="Roboto Light" pitchFamily="2" charset="0"/>
              <a:cs typeface="Adobe Naskh Medium" panose="01010101010101010101" pitchFamily="50" charset="-78"/>
            </a:endParaRPr>
          </a:p>
        </p:txBody>
      </p:sp>
      <p:sp>
        <p:nvSpPr>
          <p:cNvPr id="13" name="Line"/>
          <p:cNvSpPr/>
          <p:nvPr userDrawn="1"/>
        </p:nvSpPr>
        <p:spPr>
          <a:xfrm>
            <a:off x="605545" y="6193103"/>
            <a:ext cx="0" cy="664897"/>
          </a:xfrm>
          <a:prstGeom prst="line">
            <a:avLst/>
          </a:prstGeom>
          <a:ln w="38100">
            <a:solidFill>
              <a:schemeClr val="tx2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pic>
        <p:nvPicPr>
          <p:cNvPr id="4" name="Picture 3" descr="A blue and grey text on a black background&#10;&#10;Description automatically generated">
            <a:extLst>
              <a:ext uri="{FF2B5EF4-FFF2-40B4-BE49-F238E27FC236}">
                <a16:creationId xmlns:a16="http://schemas.microsoft.com/office/drawing/2014/main" id="{D82F3FFC-23C6-7F80-7E2D-C9AD98C0168B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6812" y="5403709"/>
            <a:ext cx="822962" cy="30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30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3" r:id="rId3"/>
    <p:sldLayoutId id="2147483657" r:id="rId4"/>
    <p:sldLayoutId id="2147483651" r:id="rId5"/>
    <p:sldLayoutId id="2147483665" r:id="rId6"/>
    <p:sldLayoutId id="2147483653" r:id="rId7"/>
    <p:sldLayoutId id="2147483652" r:id="rId8"/>
    <p:sldLayoutId id="2147483654" r:id="rId9"/>
    <p:sldLayoutId id="2147483650" r:id="rId10"/>
    <p:sldLayoutId id="2147483655" r:id="rId11"/>
    <p:sldLayoutId id="2147483656" r:id="rId12"/>
    <p:sldLayoutId id="2147483662" r:id="rId13"/>
    <p:sldLayoutId id="2147483658" r:id="rId14"/>
    <p:sldLayoutId id="2147483659" r:id="rId15"/>
    <p:sldLayoutId id="2147483664" r:id="rId16"/>
    <p:sldLayoutId id="2147483666" r:id="rId17"/>
    <p:sldLayoutId id="2147483661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706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96DF0-4748-FC85-B71A-02394AE163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4C3A3A2-BA22-6B62-811C-3566B4CDD841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C3455-C0D7-A51A-3DC1-41417AF88B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DE4578-DC19-47E3-C3CA-18068E56A7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282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980A48A-5009-1D49-165A-3AC6BAA8918E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240ABC-80F2-BDDD-BD74-FAEA94062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8B25C3-E378-0C66-1778-7B36867EF6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6BEBC9-C831-13F7-8D54-EE1CCA89D7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68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988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DB757FE-2ED0-91CB-1ADC-E27C879E0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FB709A41-B9C5-C653-E43C-0A002C6DD0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A01868F-32EE-8FE2-8062-CCD3CC6D62F7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96961AB-33F4-EDDF-A0CD-DDC7939D248D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813215A-AA62-8FD5-1EDB-2800E355E9E3}"/>
              </a:ext>
            </a:extLst>
          </p:cNvPr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87EFD1F4-1B82-3A77-076D-574EB74A45C1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08EFD18-F986-EED9-2CC2-896CEF1C69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6FAF5-10EB-DD4F-9D74-4879FEF7386B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F3C851-20F1-92AB-9A5F-33961BAACFC5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8E89A4-04F8-3F0E-3963-E6AD3D5848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CC5266-C139-FDD8-B2D6-A3FF59A506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4BF930-AF37-36EA-C309-873FD5CF68FC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AA572D3-F232-FBFB-FADF-913FAC553B0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85FD6F-7BDA-B58A-C03F-50442570F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14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E3F6B9-EDBE-6295-1BBD-F7F9D3CBBB80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8C70F-737E-85B5-34B6-1E30C65A209D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20B78A-B2F3-FF5F-EB96-7282C6D4DD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2382D1-13AF-5370-27D2-91AB28E7B4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5EE86A-3CD2-2562-BD6F-97726B1521CE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1756C3-DDBD-28E4-F2AB-CEC6FA71111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10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B3A0D-F9A2-FB7F-A86C-AC63BE362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F3D0C-3CA8-349F-4BE4-69280868A4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A45DED-E843-AF5A-2BB3-6EFC535F01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6" name="Freeform 9"/>
          <p:cNvSpPr>
            <a:spLocks/>
          </p:cNvSpPr>
          <p:nvPr/>
        </p:nvSpPr>
        <p:spPr bwMode="auto">
          <a:xfrm>
            <a:off x="4244785" y="3805255"/>
            <a:ext cx="3718463" cy="1546441"/>
          </a:xfrm>
          <a:custGeom>
            <a:avLst/>
            <a:gdLst>
              <a:gd name="T0" fmla="*/ 0 w 3186"/>
              <a:gd name="T1" fmla="*/ 620 h 1325"/>
              <a:gd name="T2" fmla="*/ 1421 w 3186"/>
              <a:gd name="T3" fmla="*/ 0 h 1325"/>
              <a:gd name="T4" fmla="*/ 3186 w 3186"/>
              <a:gd name="T5" fmla="*/ 580 h 1325"/>
              <a:gd name="T6" fmla="*/ 1769 w 3186"/>
              <a:gd name="T7" fmla="*/ 1325 h 1325"/>
              <a:gd name="T8" fmla="*/ 0 w 3186"/>
              <a:gd name="T9" fmla="*/ 620 h 1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86" h="1325">
                <a:moveTo>
                  <a:pt x="0" y="620"/>
                </a:moveTo>
                <a:lnTo>
                  <a:pt x="1421" y="0"/>
                </a:lnTo>
                <a:lnTo>
                  <a:pt x="3186" y="580"/>
                </a:lnTo>
                <a:lnTo>
                  <a:pt x="1769" y="1325"/>
                </a:lnTo>
                <a:lnTo>
                  <a:pt x="0" y="620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25400">
            <a:solidFill>
              <a:schemeClr val="accent4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77" name="Freeform 12"/>
          <p:cNvSpPr>
            <a:spLocks/>
          </p:cNvSpPr>
          <p:nvPr/>
        </p:nvSpPr>
        <p:spPr bwMode="auto">
          <a:xfrm>
            <a:off x="6290393" y="4473653"/>
            <a:ext cx="2135840" cy="1649149"/>
          </a:xfrm>
          <a:custGeom>
            <a:avLst/>
            <a:gdLst>
              <a:gd name="T0" fmla="*/ 1426 w 1830"/>
              <a:gd name="T1" fmla="*/ 0 h 1413"/>
              <a:gd name="T2" fmla="*/ 0 w 1830"/>
              <a:gd name="T3" fmla="*/ 615 h 1413"/>
              <a:gd name="T4" fmla="*/ 37 w 1830"/>
              <a:gd name="T5" fmla="*/ 1413 h 1413"/>
              <a:gd name="T6" fmla="*/ 1830 w 1830"/>
              <a:gd name="T7" fmla="*/ 641 h 1413"/>
              <a:gd name="T8" fmla="*/ 1426 w 1830"/>
              <a:gd name="T9" fmla="*/ 0 h 1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30" h="1413">
                <a:moveTo>
                  <a:pt x="1426" y="0"/>
                </a:moveTo>
                <a:lnTo>
                  <a:pt x="0" y="615"/>
                </a:lnTo>
                <a:lnTo>
                  <a:pt x="37" y="1413"/>
                </a:lnTo>
                <a:lnTo>
                  <a:pt x="1830" y="641"/>
                </a:lnTo>
                <a:lnTo>
                  <a:pt x="1426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4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78" name="Freeform 16"/>
          <p:cNvSpPr>
            <a:spLocks/>
          </p:cNvSpPr>
          <p:nvPr/>
        </p:nvSpPr>
        <p:spPr bwMode="auto">
          <a:xfrm>
            <a:off x="3753425" y="4519502"/>
            <a:ext cx="2588685" cy="1602464"/>
          </a:xfrm>
          <a:custGeom>
            <a:avLst/>
            <a:gdLst>
              <a:gd name="T0" fmla="*/ 2181 w 2218"/>
              <a:gd name="T1" fmla="*/ 575 h 1373"/>
              <a:gd name="T2" fmla="*/ 2218 w 2218"/>
              <a:gd name="T3" fmla="*/ 1373 h 1373"/>
              <a:gd name="T4" fmla="*/ 0 w 2218"/>
              <a:gd name="T5" fmla="*/ 651 h 1373"/>
              <a:gd name="T6" fmla="*/ 419 w 2218"/>
              <a:gd name="T7" fmla="*/ 0 h 1373"/>
              <a:gd name="T8" fmla="*/ 2181 w 2218"/>
              <a:gd name="T9" fmla="*/ 575 h 1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18" h="1373">
                <a:moveTo>
                  <a:pt x="2181" y="575"/>
                </a:moveTo>
                <a:lnTo>
                  <a:pt x="2218" y="1373"/>
                </a:lnTo>
                <a:lnTo>
                  <a:pt x="0" y="651"/>
                </a:lnTo>
                <a:lnTo>
                  <a:pt x="419" y="0"/>
                </a:lnTo>
                <a:lnTo>
                  <a:pt x="2181" y="575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4"/>
            </a:solidFill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36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79" name="Freeform 10"/>
          <p:cNvSpPr>
            <a:spLocks/>
          </p:cNvSpPr>
          <p:nvPr/>
        </p:nvSpPr>
        <p:spPr bwMode="auto">
          <a:xfrm>
            <a:off x="4827181" y="2999618"/>
            <a:ext cx="2564175" cy="908024"/>
          </a:xfrm>
          <a:custGeom>
            <a:avLst/>
            <a:gdLst>
              <a:gd name="T0" fmla="*/ 0 w 2197"/>
              <a:gd name="T1" fmla="*/ 383 h 778"/>
              <a:gd name="T2" fmla="*/ 1005 w 2197"/>
              <a:gd name="T3" fmla="*/ 0 h 778"/>
              <a:gd name="T4" fmla="*/ 2197 w 2197"/>
              <a:gd name="T5" fmla="*/ 355 h 778"/>
              <a:gd name="T6" fmla="*/ 1213 w 2197"/>
              <a:gd name="T7" fmla="*/ 778 h 778"/>
              <a:gd name="T8" fmla="*/ 0 w 2197"/>
              <a:gd name="T9" fmla="*/ 383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97" h="778">
                <a:moveTo>
                  <a:pt x="0" y="383"/>
                </a:moveTo>
                <a:lnTo>
                  <a:pt x="1005" y="0"/>
                </a:lnTo>
                <a:lnTo>
                  <a:pt x="2197" y="355"/>
                </a:lnTo>
                <a:lnTo>
                  <a:pt x="1213" y="778"/>
                </a:lnTo>
                <a:lnTo>
                  <a:pt x="0" y="383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25400">
            <a:solidFill>
              <a:schemeClr val="accent3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0" name="Freeform 13"/>
          <p:cNvSpPr>
            <a:spLocks/>
          </p:cNvSpPr>
          <p:nvPr/>
        </p:nvSpPr>
        <p:spPr bwMode="auto">
          <a:xfrm>
            <a:off x="6234371" y="3405414"/>
            <a:ext cx="1617637" cy="1422727"/>
          </a:xfrm>
          <a:custGeom>
            <a:avLst/>
            <a:gdLst>
              <a:gd name="T0" fmla="*/ 984 w 1386"/>
              <a:gd name="T1" fmla="*/ 0 h 1219"/>
              <a:gd name="T2" fmla="*/ 0 w 1386"/>
              <a:gd name="T3" fmla="*/ 423 h 1219"/>
              <a:gd name="T4" fmla="*/ 38 w 1386"/>
              <a:gd name="T5" fmla="*/ 1219 h 1219"/>
              <a:gd name="T6" fmla="*/ 1386 w 1386"/>
              <a:gd name="T7" fmla="*/ 636 h 1219"/>
              <a:gd name="T8" fmla="*/ 984 w 1386"/>
              <a:gd name="T9" fmla="*/ 0 h 1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86" h="1219">
                <a:moveTo>
                  <a:pt x="984" y="0"/>
                </a:moveTo>
                <a:lnTo>
                  <a:pt x="0" y="423"/>
                </a:lnTo>
                <a:lnTo>
                  <a:pt x="38" y="1219"/>
                </a:lnTo>
                <a:lnTo>
                  <a:pt x="1386" y="636"/>
                </a:lnTo>
                <a:lnTo>
                  <a:pt x="984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3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1" name="Freeform 17"/>
          <p:cNvSpPr>
            <a:spLocks/>
          </p:cNvSpPr>
          <p:nvPr/>
        </p:nvSpPr>
        <p:spPr bwMode="auto">
          <a:xfrm>
            <a:off x="4343991" y="3438093"/>
            <a:ext cx="1943265" cy="1390047"/>
          </a:xfrm>
          <a:custGeom>
            <a:avLst/>
            <a:gdLst>
              <a:gd name="T0" fmla="*/ 1665 w 1665"/>
              <a:gd name="T1" fmla="*/ 1191 h 1191"/>
              <a:gd name="T2" fmla="*/ 1627 w 1665"/>
              <a:gd name="T3" fmla="*/ 395 h 1191"/>
              <a:gd name="T4" fmla="*/ 414 w 1665"/>
              <a:gd name="T5" fmla="*/ 0 h 1191"/>
              <a:gd name="T6" fmla="*/ 0 w 1665"/>
              <a:gd name="T7" fmla="*/ 646 h 1191"/>
              <a:gd name="T8" fmla="*/ 1665 w 1665"/>
              <a:gd name="T9" fmla="*/ 1191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65" h="1191">
                <a:moveTo>
                  <a:pt x="1665" y="1191"/>
                </a:moveTo>
                <a:lnTo>
                  <a:pt x="1627" y="395"/>
                </a:lnTo>
                <a:lnTo>
                  <a:pt x="414" y="0"/>
                </a:lnTo>
                <a:lnTo>
                  <a:pt x="0" y="646"/>
                </a:lnTo>
                <a:lnTo>
                  <a:pt x="1665" y="1191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3"/>
            </a:solidFill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8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82" name="Freeform 81"/>
          <p:cNvSpPr>
            <a:spLocks/>
          </p:cNvSpPr>
          <p:nvPr/>
        </p:nvSpPr>
        <p:spPr bwMode="auto">
          <a:xfrm>
            <a:off x="5425917" y="2131405"/>
            <a:ext cx="1385379" cy="596402"/>
          </a:xfrm>
          <a:custGeom>
            <a:avLst/>
            <a:gdLst>
              <a:gd name="T0" fmla="*/ 0 w 1187"/>
              <a:gd name="T1" fmla="*/ 206 h 511"/>
              <a:gd name="T2" fmla="*/ 513 w 1187"/>
              <a:gd name="T3" fmla="*/ 0 h 511"/>
              <a:gd name="T4" fmla="*/ 1187 w 1187"/>
              <a:gd name="T5" fmla="*/ 194 h 511"/>
              <a:gd name="T6" fmla="*/ 662 w 1187"/>
              <a:gd name="T7" fmla="*/ 511 h 511"/>
              <a:gd name="T8" fmla="*/ 0 w 1187"/>
              <a:gd name="T9" fmla="*/ 206 h 5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7" h="511">
                <a:moveTo>
                  <a:pt x="0" y="206"/>
                </a:moveTo>
                <a:lnTo>
                  <a:pt x="513" y="0"/>
                </a:lnTo>
                <a:lnTo>
                  <a:pt x="1187" y="194"/>
                </a:lnTo>
                <a:lnTo>
                  <a:pt x="662" y="511"/>
                </a:lnTo>
                <a:lnTo>
                  <a:pt x="0" y="206"/>
                </a:lnTo>
                <a:close/>
              </a:path>
            </a:pathLst>
          </a:custGeom>
          <a:pattFill prst="wdUpDiag">
            <a:fgClr>
              <a:schemeClr val="bg1">
                <a:lumMod val="65000"/>
              </a:schemeClr>
            </a:fgClr>
            <a:bgClr>
              <a:schemeClr val="bg1"/>
            </a:bgClr>
          </a:pattFill>
          <a:ln w="25400">
            <a:solidFill>
              <a:schemeClr val="accent2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3" name="Freeform 14"/>
          <p:cNvSpPr>
            <a:spLocks/>
          </p:cNvSpPr>
          <p:nvPr/>
        </p:nvSpPr>
        <p:spPr bwMode="auto">
          <a:xfrm>
            <a:off x="6181850" y="2357827"/>
            <a:ext cx="1091263" cy="1204474"/>
          </a:xfrm>
          <a:custGeom>
            <a:avLst/>
            <a:gdLst>
              <a:gd name="T0" fmla="*/ 532 w 935"/>
              <a:gd name="T1" fmla="*/ 0 h 1032"/>
              <a:gd name="T2" fmla="*/ 0 w 935"/>
              <a:gd name="T3" fmla="*/ 230 h 1032"/>
              <a:gd name="T4" fmla="*/ 38 w 935"/>
              <a:gd name="T5" fmla="*/ 1032 h 1032"/>
              <a:gd name="T6" fmla="*/ 935 w 935"/>
              <a:gd name="T7" fmla="*/ 646 h 1032"/>
              <a:gd name="T8" fmla="*/ 532 w 935"/>
              <a:gd name="T9" fmla="*/ 0 h 1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5" h="1032">
                <a:moveTo>
                  <a:pt x="532" y="0"/>
                </a:moveTo>
                <a:lnTo>
                  <a:pt x="0" y="230"/>
                </a:lnTo>
                <a:lnTo>
                  <a:pt x="38" y="1032"/>
                </a:lnTo>
                <a:lnTo>
                  <a:pt x="935" y="646"/>
                </a:lnTo>
                <a:lnTo>
                  <a:pt x="532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2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4" name="Freeform 18"/>
          <p:cNvSpPr>
            <a:spLocks/>
          </p:cNvSpPr>
          <p:nvPr/>
        </p:nvSpPr>
        <p:spPr bwMode="auto">
          <a:xfrm>
            <a:off x="4938058" y="2371833"/>
            <a:ext cx="1296677" cy="1190469"/>
          </a:xfrm>
          <a:custGeom>
            <a:avLst/>
            <a:gdLst>
              <a:gd name="T0" fmla="*/ 1111 w 1111"/>
              <a:gd name="T1" fmla="*/ 1020 h 1020"/>
              <a:gd name="T2" fmla="*/ 1076 w 1111"/>
              <a:gd name="T3" fmla="*/ 215 h 1020"/>
              <a:gd name="T4" fmla="*/ 418 w 1111"/>
              <a:gd name="T5" fmla="*/ 0 h 1020"/>
              <a:gd name="T6" fmla="*/ 0 w 1111"/>
              <a:gd name="T7" fmla="*/ 655 h 1020"/>
              <a:gd name="T8" fmla="*/ 1111 w 1111"/>
              <a:gd name="T9" fmla="*/ 1020 h 10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1" h="1020">
                <a:moveTo>
                  <a:pt x="1111" y="1020"/>
                </a:moveTo>
                <a:lnTo>
                  <a:pt x="1076" y="215"/>
                </a:lnTo>
                <a:lnTo>
                  <a:pt x="418" y="0"/>
                </a:lnTo>
                <a:lnTo>
                  <a:pt x="0" y="655"/>
                </a:lnTo>
                <a:lnTo>
                  <a:pt x="1111" y="102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2"/>
            </a:solidFill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85" name="Freeform 84"/>
          <p:cNvSpPr>
            <a:spLocks/>
          </p:cNvSpPr>
          <p:nvPr/>
        </p:nvSpPr>
        <p:spPr bwMode="auto">
          <a:xfrm>
            <a:off x="6130142" y="1208151"/>
            <a:ext cx="576560" cy="1141449"/>
          </a:xfrm>
          <a:custGeom>
            <a:avLst/>
            <a:gdLst>
              <a:gd name="T0" fmla="*/ 0 w 494"/>
              <a:gd name="T1" fmla="*/ 0 h 978"/>
              <a:gd name="T2" fmla="*/ 45 w 494"/>
              <a:gd name="T3" fmla="*/ 978 h 978"/>
              <a:gd name="T4" fmla="*/ 494 w 494"/>
              <a:gd name="T5" fmla="*/ 784 h 978"/>
              <a:gd name="T6" fmla="*/ 0 w 494"/>
              <a:gd name="T7" fmla="*/ 0 h 9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4" h="978">
                <a:moveTo>
                  <a:pt x="0" y="0"/>
                </a:moveTo>
                <a:lnTo>
                  <a:pt x="45" y="978"/>
                </a:lnTo>
                <a:lnTo>
                  <a:pt x="494" y="78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  <a:beve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86" name="Freeform 19"/>
          <p:cNvSpPr>
            <a:spLocks/>
          </p:cNvSpPr>
          <p:nvPr/>
        </p:nvSpPr>
        <p:spPr bwMode="auto">
          <a:xfrm>
            <a:off x="5533292" y="1208151"/>
            <a:ext cx="646588" cy="1137948"/>
          </a:xfrm>
          <a:custGeom>
            <a:avLst/>
            <a:gdLst>
              <a:gd name="T0" fmla="*/ 554 w 554"/>
              <a:gd name="T1" fmla="*/ 975 h 975"/>
              <a:gd name="T2" fmla="*/ 0 w 554"/>
              <a:gd name="T3" fmla="*/ 793 h 975"/>
              <a:gd name="T4" fmla="*/ 509 w 554"/>
              <a:gd name="T5" fmla="*/ 0 h 975"/>
              <a:gd name="T6" fmla="*/ 554 w 554"/>
              <a:gd name="T7" fmla="*/ 975 h 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4" h="975">
                <a:moveTo>
                  <a:pt x="554" y="975"/>
                </a:moveTo>
                <a:lnTo>
                  <a:pt x="0" y="793"/>
                </a:lnTo>
                <a:lnTo>
                  <a:pt x="509" y="0"/>
                </a:lnTo>
                <a:lnTo>
                  <a:pt x="554" y="975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  <a:bevel/>
          </a:ln>
        </p:spPr>
        <p:txBody>
          <a:bodyPr vert="horz" wrap="square" lIns="91440" tIns="91440" rIns="0" bIns="182880" numCol="1" anchor="b" anchorCtr="0" compatLnSpc="1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286443" y="1472570"/>
            <a:ext cx="390694" cy="39069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01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992535" y="1207315"/>
            <a:ext cx="2708953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89" name="Oval 88"/>
          <p:cNvSpPr/>
          <p:nvPr/>
        </p:nvSpPr>
        <p:spPr>
          <a:xfrm>
            <a:off x="6847842" y="2526073"/>
            <a:ext cx="390694" cy="390692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7553934" y="2260817"/>
            <a:ext cx="2708953" cy="86562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91" name="Oval 90"/>
          <p:cNvSpPr/>
          <p:nvPr/>
        </p:nvSpPr>
        <p:spPr>
          <a:xfrm>
            <a:off x="7419022" y="3550429"/>
            <a:ext cx="390694" cy="390692"/>
          </a:xfrm>
          <a:prstGeom prst="ellipse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125115" y="3285173"/>
            <a:ext cx="2708953" cy="86562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93" name="Oval 92"/>
          <p:cNvSpPr/>
          <p:nvPr/>
        </p:nvSpPr>
        <p:spPr>
          <a:xfrm>
            <a:off x="8014956" y="4632794"/>
            <a:ext cx="390694" cy="390692"/>
          </a:xfrm>
          <a:prstGeom prst="ellipse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8721048" y="4367539"/>
            <a:ext cx="2708953" cy="86562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95" name="Freeform 19"/>
          <p:cNvSpPr>
            <a:spLocks/>
          </p:cNvSpPr>
          <p:nvPr/>
        </p:nvSpPr>
        <p:spPr bwMode="auto">
          <a:xfrm>
            <a:off x="5533292" y="1251544"/>
            <a:ext cx="646588" cy="1137948"/>
          </a:xfrm>
          <a:custGeom>
            <a:avLst/>
            <a:gdLst>
              <a:gd name="T0" fmla="*/ 554 w 554"/>
              <a:gd name="T1" fmla="*/ 975 h 975"/>
              <a:gd name="T2" fmla="*/ 0 w 554"/>
              <a:gd name="T3" fmla="*/ 793 h 975"/>
              <a:gd name="T4" fmla="*/ 509 w 554"/>
              <a:gd name="T5" fmla="*/ 0 h 975"/>
              <a:gd name="T6" fmla="*/ 554 w 554"/>
              <a:gd name="T7" fmla="*/ 975 h 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4" h="975">
                <a:moveTo>
                  <a:pt x="554" y="975"/>
                </a:moveTo>
                <a:lnTo>
                  <a:pt x="0" y="793"/>
                </a:lnTo>
                <a:lnTo>
                  <a:pt x="509" y="0"/>
                </a:lnTo>
                <a:lnTo>
                  <a:pt x="554" y="975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600000" scaled="0"/>
          </a:gradFill>
          <a:ln w="25400">
            <a:noFill/>
            <a:bevel/>
          </a:ln>
        </p:spPr>
        <p:txBody>
          <a:bodyPr vert="horz" wrap="square" lIns="91440" tIns="91440" rIns="0" bIns="182880" numCol="1" anchor="b" anchorCtr="0" compatLnSpc="1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96" name="Freeform 18"/>
          <p:cNvSpPr>
            <a:spLocks/>
          </p:cNvSpPr>
          <p:nvPr/>
        </p:nvSpPr>
        <p:spPr bwMode="auto">
          <a:xfrm>
            <a:off x="4925402" y="2382748"/>
            <a:ext cx="1296677" cy="1190469"/>
          </a:xfrm>
          <a:custGeom>
            <a:avLst/>
            <a:gdLst>
              <a:gd name="T0" fmla="*/ 1111 w 1111"/>
              <a:gd name="T1" fmla="*/ 1020 h 1020"/>
              <a:gd name="T2" fmla="*/ 1076 w 1111"/>
              <a:gd name="T3" fmla="*/ 215 h 1020"/>
              <a:gd name="T4" fmla="*/ 418 w 1111"/>
              <a:gd name="T5" fmla="*/ 0 h 1020"/>
              <a:gd name="T6" fmla="*/ 0 w 1111"/>
              <a:gd name="T7" fmla="*/ 655 h 1020"/>
              <a:gd name="T8" fmla="*/ 1111 w 1111"/>
              <a:gd name="T9" fmla="*/ 1020 h 10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1" h="1020">
                <a:moveTo>
                  <a:pt x="1111" y="1020"/>
                </a:moveTo>
                <a:lnTo>
                  <a:pt x="1076" y="215"/>
                </a:lnTo>
                <a:lnTo>
                  <a:pt x="418" y="0"/>
                </a:lnTo>
                <a:lnTo>
                  <a:pt x="0" y="655"/>
                </a:lnTo>
                <a:lnTo>
                  <a:pt x="1111" y="102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600000" scaled="0"/>
          </a:gradFill>
          <a:ln w="25400">
            <a:noFill/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97" name="Freeform 17"/>
          <p:cNvSpPr>
            <a:spLocks/>
          </p:cNvSpPr>
          <p:nvPr/>
        </p:nvSpPr>
        <p:spPr bwMode="auto">
          <a:xfrm>
            <a:off x="4344966" y="3450669"/>
            <a:ext cx="1943265" cy="1390047"/>
          </a:xfrm>
          <a:custGeom>
            <a:avLst/>
            <a:gdLst>
              <a:gd name="T0" fmla="*/ 1665 w 1665"/>
              <a:gd name="T1" fmla="*/ 1191 h 1191"/>
              <a:gd name="T2" fmla="*/ 1627 w 1665"/>
              <a:gd name="T3" fmla="*/ 395 h 1191"/>
              <a:gd name="T4" fmla="*/ 414 w 1665"/>
              <a:gd name="T5" fmla="*/ 0 h 1191"/>
              <a:gd name="T6" fmla="*/ 0 w 1665"/>
              <a:gd name="T7" fmla="*/ 646 h 1191"/>
              <a:gd name="T8" fmla="*/ 1665 w 1665"/>
              <a:gd name="T9" fmla="*/ 1191 h 1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65" h="1191">
                <a:moveTo>
                  <a:pt x="1665" y="1191"/>
                </a:moveTo>
                <a:lnTo>
                  <a:pt x="1627" y="395"/>
                </a:lnTo>
                <a:lnTo>
                  <a:pt x="414" y="0"/>
                </a:lnTo>
                <a:lnTo>
                  <a:pt x="0" y="646"/>
                </a:lnTo>
                <a:lnTo>
                  <a:pt x="1665" y="119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600000" scaled="0"/>
          </a:gradFill>
          <a:ln w="25400">
            <a:noFill/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28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98" name="Freeform 16"/>
          <p:cNvSpPr>
            <a:spLocks/>
          </p:cNvSpPr>
          <p:nvPr/>
        </p:nvSpPr>
        <p:spPr bwMode="auto">
          <a:xfrm>
            <a:off x="3762660" y="4542781"/>
            <a:ext cx="2588685" cy="1602464"/>
          </a:xfrm>
          <a:custGeom>
            <a:avLst/>
            <a:gdLst>
              <a:gd name="T0" fmla="*/ 2181 w 2218"/>
              <a:gd name="T1" fmla="*/ 575 h 1373"/>
              <a:gd name="T2" fmla="*/ 2218 w 2218"/>
              <a:gd name="T3" fmla="*/ 1373 h 1373"/>
              <a:gd name="T4" fmla="*/ 0 w 2218"/>
              <a:gd name="T5" fmla="*/ 651 h 1373"/>
              <a:gd name="T6" fmla="*/ 419 w 2218"/>
              <a:gd name="T7" fmla="*/ 0 h 1373"/>
              <a:gd name="T8" fmla="*/ 2181 w 2218"/>
              <a:gd name="T9" fmla="*/ 575 h 1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18" h="1373">
                <a:moveTo>
                  <a:pt x="2181" y="575"/>
                </a:moveTo>
                <a:lnTo>
                  <a:pt x="2218" y="1373"/>
                </a:lnTo>
                <a:lnTo>
                  <a:pt x="0" y="651"/>
                </a:lnTo>
                <a:lnTo>
                  <a:pt x="419" y="0"/>
                </a:lnTo>
                <a:lnTo>
                  <a:pt x="2181" y="575"/>
                </a:lnTo>
                <a:close/>
              </a:path>
            </a:pathLst>
          </a:custGeom>
          <a:gradFill>
            <a:gsLst>
              <a:gs pos="0">
                <a:schemeClr val="accent4">
                  <a:alpha val="20000"/>
                </a:schemeClr>
              </a:gs>
              <a:gs pos="99000">
                <a:schemeClr val="bg1">
                  <a:alpha val="0"/>
                </a:schemeClr>
              </a:gs>
            </a:gsLst>
            <a:lin ang="6300000" scaled="0"/>
          </a:gradFill>
          <a:ln w="25400">
            <a:noFill/>
            <a:beve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36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70871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36D2D3-7C08-5BCF-7224-F42E58230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D1B2B14-051F-343B-46CC-2B8770F094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1956647" y="2876047"/>
            <a:ext cx="0" cy="1213367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30269" y="3757215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121530" y="2869775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886677" y="3288010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481584" y="2378519"/>
            <a:ext cx="0" cy="875515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9470666" y="535605"/>
            <a:ext cx="1132820" cy="113281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4" name="Freeform 33"/>
          <p:cNvSpPr>
            <a:spLocks/>
          </p:cNvSpPr>
          <p:nvPr/>
        </p:nvSpPr>
        <p:spPr bwMode="auto">
          <a:xfrm>
            <a:off x="1935627" y="2659746"/>
            <a:ext cx="2076239" cy="1416767"/>
          </a:xfrm>
          <a:custGeom>
            <a:avLst/>
            <a:gdLst>
              <a:gd name="T0" fmla="*/ 2668 w 15298"/>
              <a:gd name="T1" fmla="*/ 443 h 10413"/>
              <a:gd name="T2" fmla="*/ 14265 w 15298"/>
              <a:gd name="T3" fmla="*/ 7138 h 10413"/>
              <a:gd name="T4" fmla="*/ 14855 w 15298"/>
              <a:gd name="T5" fmla="*/ 9340 h 10413"/>
              <a:gd name="T6" fmla="*/ 14832 w 15298"/>
              <a:gd name="T7" fmla="*/ 9379 h 10413"/>
              <a:gd name="T8" fmla="*/ 12630 w 15298"/>
              <a:gd name="T9" fmla="*/ 9969 h 10413"/>
              <a:gd name="T10" fmla="*/ 1034 w 15298"/>
              <a:gd name="T11" fmla="*/ 3274 h 10413"/>
              <a:gd name="T12" fmla="*/ 444 w 15298"/>
              <a:gd name="T13" fmla="*/ 1072 h 10413"/>
              <a:gd name="T14" fmla="*/ 466 w 15298"/>
              <a:gd name="T15" fmla="*/ 1033 h 10413"/>
              <a:gd name="T16" fmla="*/ 2668 w 15298"/>
              <a:gd name="T17" fmla="*/ 443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2668" y="443"/>
                </a:moveTo>
                <a:lnTo>
                  <a:pt x="14265" y="7138"/>
                </a:lnTo>
                <a:cubicBezTo>
                  <a:pt x="15032" y="7581"/>
                  <a:pt x="15298" y="8572"/>
                  <a:pt x="14855" y="9340"/>
                </a:cubicBezTo>
                <a:lnTo>
                  <a:pt x="14832" y="9379"/>
                </a:lnTo>
                <a:cubicBezTo>
                  <a:pt x="14389" y="10147"/>
                  <a:pt x="13398" y="10413"/>
                  <a:pt x="12630" y="9969"/>
                </a:cubicBezTo>
                <a:lnTo>
                  <a:pt x="1034" y="3274"/>
                </a:lnTo>
                <a:cubicBezTo>
                  <a:pt x="266" y="2831"/>
                  <a:pt x="0" y="1840"/>
                  <a:pt x="444" y="1072"/>
                </a:cubicBezTo>
                <a:lnTo>
                  <a:pt x="466" y="1033"/>
                </a:lnTo>
                <a:cubicBezTo>
                  <a:pt x="910" y="265"/>
                  <a:pt x="1901" y="0"/>
                  <a:pt x="2668" y="443"/>
                </a:cubicBezTo>
                <a:close/>
              </a:path>
            </a:pathLst>
          </a:custGeom>
          <a:solidFill>
            <a:schemeClr val="accent1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5" name="Freeform 34"/>
          <p:cNvSpPr>
            <a:spLocks/>
          </p:cNvSpPr>
          <p:nvPr/>
        </p:nvSpPr>
        <p:spPr bwMode="auto">
          <a:xfrm>
            <a:off x="3509249" y="2658897"/>
            <a:ext cx="2077924" cy="1415080"/>
          </a:xfrm>
          <a:custGeom>
            <a:avLst/>
            <a:gdLst>
              <a:gd name="T0" fmla="*/ 12629 w 15298"/>
              <a:gd name="T1" fmla="*/ 443 h 10413"/>
              <a:gd name="T2" fmla="*/ 1033 w 15298"/>
              <a:gd name="T3" fmla="*/ 7138 h 10413"/>
              <a:gd name="T4" fmla="*/ 443 w 15298"/>
              <a:gd name="T5" fmla="*/ 9341 h 10413"/>
              <a:gd name="T6" fmla="*/ 466 w 15298"/>
              <a:gd name="T7" fmla="*/ 9380 h 10413"/>
              <a:gd name="T8" fmla="*/ 2668 w 15298"/>
              <a:gd name="T9" fmla="*/ 9970 h 10413"/>
              <a:gd name="T10" fmla="*/ 14264 w 15298"/>
              <a:gd name="T11" fmla="*/ 3275 h 10413"/>
              <a:gd name="T12" fmla="*/ 14854 w 15298"/>
              <a:gd name="T13" fmla="*/ 1072 h 10413"/>
              <a:gd name="T14" fmla="*/ 14832 w 15298"/>
              <a:gd name="T15" fmla="*/ 1033 h 10413"/>
              <a:gd name="T16" fmla="*/ 12629 w 15298"/>
              <a:gd name="T17" fmla="*/ 443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12629" y="443"/>
                </a:moveTo>
                <a:lnTo>
                  <a:pt x="1033" y="7138"/>
                </a:lnTo>
                <a:cubicBezTo>
                  <a:pt x="265" y="7582"/>
                  <a:pt x="0" y="8573"/>
                  <a:pt x="443" y="9341"/>
                </a:cubicBezTo>
                <a:lnTo>
                  <a:pt x="466" y="9380"/>
                </a:lnTo>
                <a:cubicBezTo>
                  <a:pt x="909" y="10147"/>
                  <a:pt x="1900" y="10413"/>
                  <a:pt x="2668" y="9970"/>
                </a:cubicBezTo>
                <a:lnTo>
                  <a:pt x="14264" y="3275"/>
                </a:lnTo>
                <a:cubicBezTo>
                  <a:pt x="15032" y="2831"/>
                  <a:pt x="15298" y="1840"/>
                  <a:pt x="14854" y="1072"/>
                </a:cubicBezTo>
                <a:lnTo>
                  <a:pt x="14832" y="1033"/>
                </a:lnTo>
                <a:cubicBezTo>
                  <a:pt x="14388" y="266"/>
                  <a:pt x="13397" y="0"/>
                  <a:pt x="12629" y="44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6" name="Freeform 6"/>
          <p:cNvSpPr>
            <a:spLocks/>
          </p:cNvSpPr>
          <p:nvPr/>
        </p:nvSpPr>
        <p:spPr bwMode="auto">
          <a:xfrm rot="2700000">
            <a:off x="5182329" y="2436391"/>
            <a:ext cx="2076239" cy="1415080"/>
          </a:xfrm>
          <a:custGeom>
            <a:avLst/>
            <a:gdLst>
              <a:gd name="T0" fmla="*/ 12630 w 15298"/>
              <a:gd name="T1" fmla="*/ 443 h 10413"/>
              <a:gd name="T2" fmla="*/ 1033 w 15298"/>
              <a:gd name="T3" fmla="*/ 7138 h 10413"/>
              <a:gd name="T4" fmla="*/ 443 w 15298"/>
              <a:gd name="T5" fmla="*/ 9341 h 10413"/>
              <a:gd name="T6" fmla="*/ 466 w 15298"/>
              <a:gd name="T7" fmla="*/ 9379 h 10413"/>
              <a:gd name="T8" fmla="*/ 2668 w 15298"/>
              <a:gd name="T9" fmla="*/ 9970 h 10413"/>
              <a:gd name="T10" fmla="*/ 14264 w 15298"/>
              <a:gd name="T11" fmla="*/ 3275 h 10413"/>
              <a:gd name="T12" fmla="*/ 14854 w 15298"/>
              <a:gd name="T13" fmla="*/ 1072 h 10413"/>
              <a:gd name="T14" fmla="*/ 14832 w 15298"/>
              <a:gd name="T15" fmla="*/ 1033 h 10413"/>
              <a:gd name="T16" fmla="*/ 12630 w 15298"/>
              <a:gd name="T17" fmla="*/ 443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12630" y="443"/>
                </a:moveTo>
                <a:lnTo>
                  <a:pt x="1033" y="7138"/>
                </a:lnTo>
                <a:cubicBezTo>
                  <a:pt x="266" y="7582"/>
                  <a:pt x="0" y="8573"/>
                  <a:pt x="443" y="9341"/>
                </a:cubicBezTo>
                <a:lnTo>
                  <a:pt x="466" y="9379"/>
                </a:lnTo>
                <a:cubicBezTo>
                  <a:pt x="909" y="10147"/>
                  <a:pt x="1900" y="10413"/>
                  <a:pt x="2668" y="9970"/>
                </a:cubicBezTo>
                <a:lnTo>
                  <a:pt x="14264" y="3275"/>
                </a:lnTo>
                <a:cubicBezTo>
                  <a:pt x="15032" y="2831"/>
                  <a:pt x="15298" y="1840"/>
                  <a:pt x="14854" y="1072"/>
                </a:cubicBezTo>
                <a:lnTo>
                  <a:pt x="14832" y="1033"/>
                </a:lnTo>
                <a:cubicBezTo>
                  <a:pt x="14389" y="266"/>
                  <a:pt x="13398" y="0"/>
                  <a:pt x="12630" y="443"/>
                </a:cubicBezTo>
                <a:close/>
              </a:path>
            </a:pathLst>
          </a:custGeom>
          <a:solidFill>
            <a:schemeClr val="accent3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7" name="Freeform 9"/>
          <p:cNvSpPr>
            <a:spLocks/>
          </p:cNvSpPr>
          <p:nvPr/>
        </p:nvSpPr>
        <p:spPr bwMode="auto">
          <a:xfrm rot="18000000">
            <a:off x="6860198" y="2213687"/>
            <a:ext cx="2076239" cy="1415080"/>
          </a:xfrm>
          <a:custGeom>
            <a:avLst/>
            <a:gdLst>
              <a:gd name="T0" fmla="*/ 2668 w 15298"/>
              <a:gd name="T1" fmla="*/ 444 h 10413"/>
              <a:gd name="T2" fmla="*/ 14264 w 15298"/>
              <a:gd name="T3" fmla="*/ 7139 h 10413"/>
              <a:gd name="T4" fmla="*/ 14854 w 15298"/>
              <a:gd name="T5" fmla="*/ 9341 h 10413"/>
              <a:gd name="T6" fmla="*/ 14832 w 15298"/>
              <a:gd name="T7" fmla="*/ 9380 h 10413"/>
              <a:gd name="T8" fmla="*/ 12630 w 15298"/>
              <a:gd name="T9" fmla="*/ 9970 h 10413"/>
              <a:gd name="T10" fmla="*/ 1034 w 15298"/>
              <a:gd name="T11" fmla="*/ 3275 h 10413"/>
              <a:gd name="T12" fmla="*/ 443 w 15298"/>
              <a:gd name="T13" fmla="*/ 1073 h 10413"/>
              <a:gd name="T14" fmla="*/ 466 w 15298"/>
              <a:gd name="T15" fmla="*/ 1034 h 10413"/>
              <a:gd name="T16" fmla="*/ 2668 w 15298"/>
              <a:gd name="T17" fmla="*/ 444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2668" y="444"/>
                </a:moveTo>
                <a:lnTo>
                  <a:pt x="14264" y="7139"/>
                </a:lnTo>
                <a:cubicBezTo>
                  <a:pt x="15032" y="7582"/>
                  <a:pt x="15298" y="8573"/>
                  <a:pt x="14854" y="9341"/>
                </a:cubicBezTo>
                <a:lnTo>
                  <a:pt x="14832" y="9380"/>
                </a:lnTo>
                <a:cubicBezTo>
                  <a:pt x="14389" y="10148"/>
                  <a:pt x="13398" y="10413"/>
                  <a:pt x="12630" y="9970"/>
                </a:cubicBezTo>
                <a:lnTo>
                  <a:pt x="1034" y="3275"/>
                </a:lnTo>
                <a:cubicBezTo>
                  <a:pt x="266" y="2832"/>
                  <a:pt x="0" y="1841"/>
                  <a:pt x="443" y="1073"/>
                </a:cubicBezTo>
                <a:lnTo>
                  <a:pt x="466" y="1034"/>
                </a:lnTo>
                <a:cubicBezTo>
                  <a:pt x="909" y="266"/>
                  <a:pt x="1900" y="0"/>
                  <a:pt x="2668" y="444"/>
                </a:cubicBezTo>
                <a:close/>
              </a:path>
            </a:pathLst>
          </a:custGeom>
          <a:solidFill>
            <a:schemeClr val="accent4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8" name="Freeform 5"/>
          <p:cNvSpPr>
            <a:spLocks/>
          </p:cNvSpPr>
          <p:nvPr/>
        </p:nvSpPr>
        <p:spPr bwMode="auto">
          <a:xfrm rot="20714967">
            <a:off x="8323927" y="1082707"/>
            <a:ext cx="2077924" cy="1415080"/>
          </a:xfrm>
          <a:custGeom>
            <a:avLst/>
            <a:gdLst>
              <a:gd name="T0" fmla="*/ 12630 w 15298"/>
              <a:gd name="T1" fmla="*/ 444 h 10413"/>
              <a:gd name="T2" fmla="*/ 1033 w 15298"/>
              <a:gd name="T3" fmla="*/ 7139 h 10413"/>
              <a:gd name="T4" fmla="*/ 443 w 15298"/>
              <a:gd name="T5" fmla="*/ 9341 h 10413"/>
              <a:gd name="T6" fmla="*/ 466 w 15298"/>
              <a:gd name="T7" fmla="*/ 9380 h 10413"/>
              <a:gd name="T8" fmla="*/ 2668 w 15298"/>
              <a:gd name="T9" fmla="*/ 9970 h 10413"/>
              <a:gd name="T10" fmla="*/ 14264 w 15298"/>
              <a:gd name="T11" fmla="*/ 3275 h 10413"/>
              <a:gd name="T12" fmla="*/ 14854 w 15298"/>
              <a:gd name="T13" fmla="*/ 1073 h 10413"/>
              <a:gd name="T14" fmla="*/ 14832 w 15298"/>
              <a:gd name="T15" fmla="*/ 1034 h 10413"/>
              <a:gd name="T16" fmla="*/ 12630 w 15298"/>
              <a:gd name="T17" fmla="*/ 444 h 104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98" h="10413">
                <a:moveTo>
                  <a:pt x="12630" y="444"/>
                </a:moveTo>
                <a:lnTo>
                  <a:pt x="1033" y="7139"/>
                </a:lnTo>
                <a:cubicBezTo>
                  <a:pt x="266" y="7582"/>
                  <a:pt x="0" y="8573"/>
                  <a:pt x="443" y="9341"/>
                </a:cubicBezTo>
                <a:lnTo>
                  <a:pt x="466" y="9380"/>
                </a:lnTo>
                <a:cubicBezTo>
                  <a:pt x="909" y="10148"/>
                  <a:pt x="1900" y="10413"/>
                  <a:pt x="2668" y="9970"/>
                </a:cubicBezTo>
                <a:lnTo>
                  <a:pt x="14264" y="3275"/>
                </a:lnTo>
                <a:cubicBezTo>
                  <a:pt x="15032" y="2832"/>
                  <a:pt x="15298" y="1841"/>
                  <a:pt x="14854" y="1073"/>
                </a:cubicBezTo>
                <a:lnTo>
                  <a:pt x="14832" y="1034"/>
                </a:lnTo>
                <a:cubicBezTo>
                  <a:pt x="14389" y="266"/>
                  <a:pt x="13398" y="0"/>
                  <a:pt x="12630" y="444"/>
                </a:cubicBezTo>
                <a:close/>
              </a:path>
            </a:pathLst>
          </a:custGeom>
          <a:solidFill>
            <a:schemeClr val="accent5"/>
          </a:solidFill>
          <a:ln w="2540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9" name="Oval 38"/>
          <p:cNvSpPr/>
          <p:nvPr/>
        </p:nvSpPr>
        <p:spPr>
          <a:xfrm>
            <a:off x="2014067" y="2732628"/>
            <a:ext cx="343116" cy="343114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  <a:latin typeface="+mj-lt"/>
              </a:rPr>
              <a:t>01</a:t>
            </a:r>
            <a:endParaRPr lang="en-US" sz="10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590619" y="3647028"/>
            <a:ext cx="343116" cy="3431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02</a:t>
            </a:r>
          </a:p>
        </p:txBody>
      </p:sp>
      <p:sp>
        <p:nvSpPr>
          <p:cNvPr id="41" name="Oval 40"/>
          <p:cNvSpPr/>
          <p:nvPr/>
        </p:nvSpPr>
        <p:spPr>
          <a:xfrm>
            <a:off x="5167704" y="2732628"/>
            <a:ext cx="343116" cy="343114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03</a:t>
            </a:r>
          </a:p>
        </p:txBody>
      </p:sp>
      <p:sp>
        <p:nvSpPr>
          <p:cNvPr id="42" name="Oval 41"/>
          <p:cNvSpPr/>
          <p:nvPr/>
        </p:nvSpPr>
        <p:spPr>
          <a:xfrm>
            <a:off x="6954464" y="3195084"/>
            <a:ext cx="343116" cy="34311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04</a:t>
            </a:r>
          </a:p>
        </p:txBody>
      </p:sp>
      <p:sp>
        <p:nvSpPr>
          <p:cNvPr id="43" name="Oval 42"/>
          <p:cNvSpPr/>
          <p:nvPr/>
        </p:nvSpPr>
        <p:spPr>
          <a:xfrm>
            <a:off x="8552037" y="2249155"/>
            <a:ext cx="343116" cy="343114"/>
          </a:xfrm>
          <a:prstGeom prst="ellipse">
            <a:avLst/>
          </a:prstGeom>
          <a:solidFill>
            <a:schemeClr val="accent5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  <a:latin typeface="+mj-lt"/>
              </a:rPr>
              <a:t>05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56647" y="4160293"/>
            <a:ext cx="1344495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530269" y="4709658"/>
            <a:ext cx="1344495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21530" y="3809327"/>
            <a:ext cx="1344495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74069" y="4220616"/>
            <a:ext cx="1344495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481584" y="3290997"/>
            <a:ext cx="1344495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3729981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4422A-6079-7C57-4B80-0C292AED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2EF810-CC5F-4B7D-863F-2F54F8DA93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0C0BAE-6AB8-A5C7-A111-3BF2E0D4D6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Pentagon 13"/>
          <p:cNvSpPr/>
          <p:nvPr/>
        </p:nvSpPr>
        <p:spPr>
          <a:xfrm flipH="1">
            <a:off x="5507737" y="2288461"/>
            <a:ext cx="2499683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288000" rtlCol="0" anchor="ctr"/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</a:rPr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5" name="Pentagon 14"/>
          <p:cNvSpPr/>
          <p:nvPr/>
        </p:nvSpPr>
        <p:spPr>
          <a:xfrm flipH="1">
            <a:off x="4867657" y="3687030"/>
            <a:ext cx="3139763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288000" rtlCol="0" anchor="ctr"/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</a:rPr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6" name="Pentagon 15"/>
          <p:cNvSpPr/>
          <p:nvPr/>
        </p:nvSpPr>
        <p:spPr>
          <a:xfrm>
            <a:off x="8161379" y="2885966"/>
            <a:ext cx="2887622" cy="953669"/>
          </a:xfrm>
          <a:prstGeom prst="homePlat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rtlCol="0" anchor="ctr"/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tx1"/>
                </a:solidFill>
              </a:rPr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7" name="Freeform 51"/>
          <p:cNvSpPr>
            <a:spLocks/>
          </p:cNvSpPr>
          <p:nvPr/>
        </p:nvSpPr>
        <p:spPr bwMode="auto">
          <a:xfrm>
            <a:off x="6808175" y="2403604"/>
            <a:ext cx="1036897" cy="603673"/>
          </a:xfrm>
          <a:custGeom>
            <a:avLst/>
            <a:gdLst>
              <a:gd name="T0" fmla="*/ 730 w 730"/>
              <a:gd name="T1" fmla="*/ 0 h 425"/>
              <a:gd name="T2" fmla="*/ 0 w 730"/>
              <a:gd name="T3" fmla="*/ 425 h 425"/>
              <a:gd name="T4" fmla="*/ 730 w 730"/>
              <a:gd name="T5" fmla="*/ 425 h 425"/>
              <a:gd name="T6" fmla="*/ 730 w 730"/>
              <a:gd name="T7" fmla="*/ 0 h 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0" h="425">
                <a:moveTo>
                  <a:pt x="730" y="0"/>
                </a:moveTo>
                <a:lnTo>
                  <a:pt x="0" y="425"/>
                </a:lnTo>
                <a:lnTo>
                  <a:pt x="730" y="425"/>
                </a:lnTo>
                <a:lnTo>
                  <a:pt x="73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8" name="Freeform 55"/>
          <p:cNvSpPr>
            <a:spLocks/>
          </p:cNvSpPr>
          <p:nvPr/>
        </p:nvSpPr>
        <p:spPr bwMode="auto">
          <a:xfrm>
            <a:off x="8181708" y="3549873"/>
            <a:ext cx="1099395" cy="82384"/>
          </a:xfrm>
          <a:custGeom>
            <a:avLst/>
            <a:gdLst>
              <a:gd name="T0" fmla="*/ 689 w 774"/>
              <a:gd name="T1" fmla="*/ 0 h 58"/>
              <a:gd name="T2" fmla="*/ 100 w 774"/>
              <a:gd name="T3" fmla="*/ 0 h 58"/>
              <a:gd name="T4" fmla="*/ 100 w 774"/>
              <a:gd name="T5" fmla="*/ 58 h 58"/>
              <a:gd name="T6" fmla="*/ 0 w 774"/>
              <a:gd name="T7" fmla="*/ 58 h 58"/>
              <a:gd name="T8" fmla="*/ 0 w 774"/>
              <a:gd name="T9" fmla="*/ 58 h 58"/>
              <a:gd name="T10" fmla="*/ 774 w 774"/>
              <a:gd name="T11" fmla="*/ 58 h 58"/>
              <a:gd name="T12" fmla="*/ 689 w 774"/>
              <a:gd name="T13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74" h="58">
                <a:moveTo>
                  <a:pt x="689" y="0"/>
                </a:moveTo>
                <a:lnTo>
                  <a:pt x="100" y="0"/>
                </a:lnTo>
                <a:lnTo>
                  <a:pt x="100" y="58"/>
                </a:lnTo>
                <a:lnTo>
                  <a:pt x="0" y="58"/>
                </a:lnTo>
                <a:lnTo>
                  <a:pt x="0" y="58"/>
                </a:lnTo>
                <a:lnTo>
                  <a:pt x="774" y="58"/>
                </a:lnTo>
                <a:lnTo>
                  <a:pt x="68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19" name="Freeform 63"/>
          <p:cNvSpPr>
            <a:spLocks/>
          </p:cNvSpPr>
          <p:nvPr/>
        </p:nvSpPr>
        <p:spPr bwMode="auto">
          <a:xfrm>
            <a:off x="7156175" y="3643619"/>
            <a:ext cx="666171" cy="392032"/>
          </a:xfrm>
          <a:custGeom>
            <a:avLst/>
            <a:gdLst>
              <a:gd name="T0" fmla="*/ 469 w 469"/>
              <a:gd name="T1" fmla="*/ 0 h 276"/>
              <a:gd name="T2" fmla="*/ 0 w 469"/>
              <a:gd name="T3" fmla="*/ 276 h 276"/>
              <a:gd name="T4" fmla="*/ 469 w 469"/>
              <a:gd name="T5" fmla="*/ 276 h 276"/>
              <a:gd name="T6" fmla="*/ 469 w 469"/>
              <a:gd name="T7" fmla="*/ 0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9" h="276">
                <a:moveTo>
                  <a:pt x="469" y="0"/>
                </a:moveTo>
                <a:lnTo>
                  <a:pt x="0" y="276"/>
                </a:lnTo>
                <a:lnTo>
                  <a:pt x="469" y="276"/>
                </a:lnTo>
                <a:lnTo>
                  <a:pt x="46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967649" y="1957597"/>
            <a:ext cx="214058" cy="3709673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92"/>
          <p:cNvSpPr>
            <a:spLocks/>
          </p:cNvSpPr>
          <p:nvPr/>
        </p:nvSpPr>
        <p:spPr bwMode="auto">
          <a:xfrm>
            <a:off x="7767589" y="5578214"/>
            <a:ext cx="629355" cy="1294485"/>
          </a:xfrm>
          <a:custGeom>
            <a:avLst/>
            <a:gdLst>
              <a:gd name="T0" fmla="*/ 250 w 304"/>
              <a:gd name="T1" fmla="*/ 0 h 525"/>
              <a:gd name="T2" fmla="*/ 304 w 304"/>
              <a:gd name="T3" fmla="*/ 506 h 525"/>
              <a:gd name="T4" fmla="*/ 155 w 304"/>
              <a:gd name="T5" fmla="*/ 525 h 525"/>
              <a:gd name="T6" fmla="*/ 0 w 304"/>
              <a:gd name="T7" fmla="*/ 506 h 525"/>
              <a:gd name="T8" fmla="*/ 56 w 304"/>
              <a:gd name="T9" fmla="*/ 0 h 525"/>
              <a:gd name="T10" fmla="*/ 250 w 304"/>
              <a:gd name="T11" fmla="*/ 0 h 525"/>
              <a:gd name="connsiteX0" fmla="*/ 10446 w 12222"/>
              <a:gd name="connsiteY0" fmla="*/ 0 h 17359"/>
              <a:gd name="connsiteX1" fmla="*/ 12222 w 12222"/>
              <a:gd name="connsiteY1" fmla="*/ 9638 h 17359"/>
              <a:gd name="connsiteX2" fmla="*/ 7321 w 12222"/>
              <a:gd name="connsiteY2" fmla="*/ 10000 h 17359"/>
              <a:gd name="connsiteX3" fmla="*/ 0 w 12222"/>
              <a:gd name="connsiteY3" fmla="*/ 17359 h 17359"/>
              <a:gd name="connsiteX4" fmla="*/ 4064 w 12222"/>
              <a:gd name="connsiteY4" fmla="*/ 0 h 17359"/>
              <a:gd name="connsiteX5" fmla="*/ 10446 w 12222"/>
              <a:gd name="connsiteY5" fmla="*/ 0 h 17359"/>
              <a:gd name="connsiteX0" fmla="*/ 10446 w 14575"/>
              <a:gd name="connsiteY0" fmla="*/ 0 h 17359"/>
              <a:gd name="connsiteX1" fmla="*/ 14575 w 14575"/>
              <a:gd name="connsiteY1" fmla="*/ 17131 h 17359"/>
              <a:gd name="connsiteX2" fmla="*/ 7321 w 14575"/>
              <a:gd name="connsiteY2" fmla="*/ 10000 h 17359"/>
              <a:gd name="connsiteX3" fmla="*/ 0 w 14575"/>
              <a:gd name="connsiteY3" fmla="*/ 17359 h 17359"/>
              <a:gd name="connsiteX4" fmla="*/ 4064 w 14575"/>
              <a:gd name="connsiteY4" fmla="*/ 0 h 17359"/>
              <a:gd name="connsiteX5" fmla="*/ 10446 w 14575"/>
              <a:gd name="connsiteY5" fmla="*/ 0 h 17359"/>
              <a:gd name="connsiteX0" fmla="*/ 10446 w 14575"/>
              <a:gd name="connsiteY0" fmla="*/ 0 h 17359"/>
              <a:gd name="connsiteX1" fmla="*/ 14575 w 14575"/>
              <a:gd name="connsiteY1" fmla="*/ 17131 h 17359"/>
              <a:gd name="connsiteX2" fmla="*/ 0 w 14575"/>
              <a:gd name="connsiteY2" fmla="*/ 17359 h 17359"/>
              <a:gd name="connsiteX3" fmla="*/ 4064 w 14575"/>
              <a:gd name="connsiteY3" fmla="*/ 0 h 17359"/>
              <a:gd name="connsiteX4" fmla="*/ 10446 w 14575"/>
              <a:gd name="connsiteY4" fmla="*/ 0 h 17359"/>
              <a:gd name="connsiteX0" fmla="*/ 10446 w 14575"/>
              <a:gd name="connsiteY0" fmla="*/ 0 h 17359"/>
              <a:gd name="connsiteX1" fmla="*/ 14575 w 14575"/>
              <a:gd name="connsiteY1" fmla="*/ 17358 h 17359"/>
              <a:gd name="connsiteX2" fmla="*/ 0 w 14575"/>
              <a:gd name="connsiteY2" fmla="*/ 17359 h 17359"/>
              <a:gd name="connsiteX3" fmla="*/ 4064 w 14575"/>
              <a:gd name="connsiteY3" fmla="*/ 0 h 17359"/>
              <a:gd name="connsiteX4" fmla="*/ 10446 w 14575"/>
              <a:gd name="connsiteY4" fmla="*/ 0 h 17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75" h="17359">
                <a:moveTo>
                  <a:pt x="10446" y="0"/>
                </a:moveTo>
                <a:lnTo>
                  <a:pt x="14575" y="17358"/>
                </a:lnTo>
                <a:lnTo>
                  <a:pt x="0" y="17359"/>
                </a:lnTo>
                <a:lnTo>
                  <a:pt x="4064" y="0"/>
                </a:lnTo>
                <a:lnTo>
                  <a:pt x="10446" y="0"/>
                </a:lnTo>
                <a:close/>
              </a:path>
            </a:pathLst>
          </a:cu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2" name="Freeform 93"/>
          <p:cNvSpPr>
            <a:spLocks/>
          </p:cNvSpPr>
          <p:nvPr/>
        </p:nvSpPr>
        <p:spPr bwMode="auto">
          <a:xfrm>
            <a:off x="7863537" y="5578214"/>
            <a:ext cx="431804" cy="745714"/>
          </a:xfrm>
          <a:custGeom>
            <a:avLst/>
            <a:gdLst>
              <a:gd name="T0" fmla="*/ 250 w 304"/>
              <a:gd name="T1" fmla="*/ 0 h 525"/>
              <a:gd name="T2" fmla="*/ 304 w 304"/>
              <a:gd name="T3" fmla="*/ 506 h 525"/>
              <a:gd name="T4" fmla="*/ 155 w 304"/>
              <a:gd name="T5" fmla="*/ 525 h 525"/>
              <a:gd name="T6" fmla="*/ 0 w 304"/>
              <a:gd name="T7" fmla="*/ 506 h 525"/>
              <a:gd name="T8" fmla="*/ 56 w 304"/>
              <a:gd name="T9" fmla="*/ 0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4" h="525">
                <a:moveTo>
                  <a:pt x="250" y="0"/>
                </a:moveTo>
                <a:lnTo>
                  <a:pt x="304" y="506"/>
                </a:lnTo>
                <a:lnTo>
                  <a:pt x="155" y="525"/>
                </a:lnTo>
                <a:lnTo>
                  <a:pt x="0" y="506"/>
                </a:lnTo>
                <a:lnTo>
                  <a:pt x="5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  <p:sp>
        <p:nvSpPr>
          <p:cNvPr id="23" name="Oval 99"/>
          <p:cNvSpPr>
            <a:spLocks noChangeArrowheads="1"/>
          </p:cNvSpPr>
          <p:nvPr/>
        </p:nvSpPr>
        <p:spPr bwMode="auto">
          <a:xfrm>
            <a:off x="7917513" y="1738854"/>
            <a:ext cx="325273" cy="3238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72523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0DA1-046E-D6E8-C066-69A1D36AF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467533-7BBB-2237-F2CC-66398984C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136226" y="2126657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36226" y="4300718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23944" y="2126657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23944" y="4300718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948217" y="1446222"/>
            <a:ext cx="4343586" cy="4324332"/>
            <a:chOff x="3948217" y="1621968"/>
            <a:chExt cx="4343586" cy="4324332"/>
          </a:xfrm>
        </p:grpSpPr>
        <p:sp>
          <p:nvSpPr>
            <p:cNvPr id="19" name="Freeform 18"/>
            <p:cNvSpPr>
              <a:spLocks/>
            </p:cNvSpPr>
            <p:nvPr/>
          </p:nvSpPr>
          <p:spPr bwMode="auto">
            <a:xfrm rot="18719003">
              <a:off x="3823390" y="2494249"/>
              <a:ext cx="2298628" cy="2048974"/>
            </a:xfrm>
            <a:custGeom>
              <a:avLst/>
              <a:gdLst>
                <a:gd name="connsiteX0" fmla="*/ 2298628 w 2298628"/>
                <a:gd name="connsiteY0" fmla="*/ 598273 h 2048974"/>
                <a:gd name="connsiteX1" fmla="*/ 1653123 w 2298628"/>
                <a:gd name="connsiteY1" fmla="*/ 1189799 h 2048974"/>
                <a:gd name="connsiteX2" fmla="*/ 1653123 w 2298628"/>
                <a:gd name="connsiteY2" fmla="*/ 895431 h 2048974"/>
                <a:gd name="connsiteX3" fmla="*/ 1627661 w 2298628"/>
                <a:gd name="connsiteY3" fmla="*/ 896723 h 2048974"/>
                <a:gd name="connsiteX4" fmla="*/ 587117 w 2298628"/>
                <a:gd name="connsiteY4" fmla="*/ 2048974 h 2048974"/>
                <a:gd name="connsiteX5" fmla="*/ 0 w 2298628"/>
                <a:gd name="connsiteY5" fmla="*/ 2048974 h 2048974"/>
                <a:gd name="connsiteX6" fmla="*/ 1567413 w 2298628"/>
                <a:gd name="connsiteY6" fmla="*/ 312622 h 2048974"/>
                <a:gd name="connsiteX7" fmla="*/ 1653123 w 2298628"/>
                <a:gd name="connsiteY7" fmla="*/ 308293 h 2048974"/>
                <a:gd name="connsiteX8" fmla="*/ 1653123 w 2298628"/>
                <a:gd name="connsiteY8" fmla="*/ 0 h 2048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98628" h="2048974">
                  <a:moveTo>
                    <a:pt x="2298628" y="598273"/>
                  </a:moveTo>
                  <a:lnTo>
                    <a:pt x="1653123" y="1189799"/>
                  </a:lnTo>
                  <a:lnTo>
                    <a:pt x="1653123" y="895431"/>
                  </a:lnTo>
                  <a:lnTo>
                    <a:pt x="1627661" y="896723"/>
                  </a:lnTo>
                  <a:cubicBezTo>
                    <a:pt x="1046844" y="955948"/>
                    <a:pt x="587117" y="1448514"/>
                    <a:pt x="587117" y="2048974"/>
                  </a:cubicBezTo>
                  <a:cubicBezTo>
                    <a:pt x="587117" y="2048974"/>
                    <a:pt x="587117" y="2048974"/>
                    <a:pt x="0" y="2048974"/>
                  </a:cubicBezTo>
                  <a:cubicBezTo>
                    <a:pt x="0" y="1143279"/>
                    <a:pt x="689591" y="401773"/>
                    <a:pt x="1567413" y="312622"/>
                  </a:cubicBezTo>
                  <a:lnTo>
                    <a:pt x="1653123" y="308293"/>
                  </a:lnTo>
                  <a:lnTo>
                    <a:pt x="1653123" y="0"/>
                  </a:lnTo>
                  <a:close/>
                </a:path>
              </a:pathLst>
            </a:custGeom>
            <a:solidFill>
              <a:schemeClr val="accent4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rot="18719003">
              <a:off x="4857055" y="3774748"/>
              <a:ext cx="2044475" cy="2298630"/>
            </a:xfrm>
            <a:custGeom>
              <a:avLst/>
              <a:gdLst>
                <a:gd name="connsiteX0" fmla="*/ 593775 w 2044475"/>
                <a:gd name="connsiteY0" fmla="*/ 0 h 2298630"/>
                <a:gd name="connsiteX1" fmla="*/ 1189799 w 2044475"/>
                <a:gd name="connsiteY1" fmla="*/ 645505 h 2298630"/>
                <a:gd name="connsiteX2" fmla="*/ 890981 w 2044475"/>
                <a:gd name="connsiteY2" fmla="*/ 645505 h 2298630"/>
                <a:gd name="connsiteX3" fmla="*/ 892283 w 2044475"/>
                <a:gd name="connsiteY3" fmla="*/ 670909 h 2298630"/>
                <a:gd name="connsiteX4" fmla="*/ 2044475 w 2044475"/>
                <a:gd name="connsiteY4" fmla="*/ 1706176 h 2298630"/>
                <a:gd name="connsiteX5" fmla="*/ 2044475 w 2044475"/>
                <a:gd name="connsiteY5" fmla="*/ 2298630 h 2298630"/>
                <a:gd name="connsiteX6" fmla="*/ 308183 w 2044475"/>
                <a:gd name="connsiteY6" fmla="*/ 731217 h 2298630"/>
                <a:gd name="connsiteX7" fmla="*/ 303826 w 2044475"/>
                <a:gd name="connsiteY7" fmla="*/ 645505 h 2298630"/>
                <a:gd name="connsiteX8" fmla="*/ 0 w 2044475"/>
                <a:gd name="connsiteY8" fmla="*/ 645505 h 2298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4475" h="2298630">
                  <a:moveTo>
                    <a:pt x="593775" y="0"/>
                  </a:moveTo>
                  <a:lnTo>
                    <a:pt x="1189799" y="645505"/>
                  </a:lnTo>
                  <a:lnTo>
                    <a:pt x="890981" y="645505"/>
                  </a:lnTo>
                  <a:lnTo>
                    <a:pt x="892283" y="670909"/>
                  </a:lnTo>
                  <a:cubicBezTo>
                    <a:pt x="952075" y="1251139"/>
                    <a:pt x="1449018" y="1706175"/>
                    <a:pt x="2044475" y="1706176"/>
                  </a:cubicBezTo>
                  <a:cubicBezTo>
                    <a:pt x="2044475" y="1706176"/>
                    <a:pt x="2044475" y="1706176"/>
                    <a:pt x="2044475" y="2298630"/>
                  </a:cubicBezTo>
                  <a:cubicBezTo>
                    <a:pt x="1143785" y="2298630"/>
                    <a:pt x="397900" y="1609039"/>
                    <a:pt x="308183" y="731217"/>
                  </a:cubicBezTo>
                  <a:lnTo>
                    <a:pt x="303826" y="645505"/>
                  </a:lnTo>
                  <a:lnTo>
                    <a:pt x="0" y="645505"/>
                  </a:lnTo>
                  <a:close/>
                </a:path>
              </a:pathLst>
            </a:custGeom>
            <a:solidFill>
              <a:schemeClr val="accent3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 rot="18719003">
              <a:off x="6120252" y="2994041"/>
              <a:ext cx="2298628" cy="2044475"/>
            </a:xfrm>
            <a:custGeom>
              <a:avLst/>
              <a:gdLst>
                <a:gd name="connsiteX0" fmla="*/ 2298628 w 2298628"/>
                <a:gd name="connsiteY0" fmla="*/ 0 h 2044475"/>
                <a:gd name="connsiteX1" fmla="*/ 733235 w 2298628"/>
                <a:gd name="connsiteY1" fmla="*/ 1736293 h 2044475"/>
                <a:gd name="connsiteX2" fmla="*/ 645505 w 2298628"/>
                <a:gd name="connsiteY2" fmla="*/ 1740759 h 2044475"/>
                <a:gd name="connsiteX3" fmla="*/ 645505 w 2298628"/>
                <a:gd name="connsiteY3" fmla="*/ 2044475 h 2044475"/>
                <a:gd name="connsiteX4" fmla="*/ 0 w 2298628"/>
                <a:gd name="connsiteY4" fmla="*/ 1452949 h 2044475"/>
                <a:gd name="connsiteX5" fmla="*/ 645505 w 2298628"/>
                <a:gd name="connsiteY5" fmla="*/ 854676 h 2044475"/>
                <a:gd name="connsiteX6" fmla="*/ 645505 w 2298628"/>
                <a:gd name="connsiteY6" fmla="*/ 1148349 h 2044475"/>
                <a:gd name="connsiteX7" fmla="*/ 673943 w 2298628"/>
                <a:gd name="connsiteY7" fmla="*/ 1146915 h 2044475"/>
                <a:gd name="connsiteX8" fmla="*/ 1712268 w 2298628"/>
                <a:gd name="connsiteY8" fmla="*/ 0 h 2044475"/>
                <a:gd name="connsiteX9" fmla="*/ 2298628 w 2298628"/>
                <a:gd name="connsiteY9" fmla="*/ 0 h 204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8628" h="2044475">
                  <a:moveTo>
                    <a:pt x="2298628" y="0"/>
                  </a:moveTo>
                  <a:cubicBezTo>
                    <a:pt x="2298628" y="900691"/>
                    <a:pt x="1609925" y="1646576"/>
                    <a:pt x="733235" y="1736293"/>
                  </a:cubicBezTo>
                  <a:lnTo>
                    <a:pt x="645505" y="1740759"/>
                  </a:lnTo>
                  <a:lnTo>
                    <a:pt x="645505" y="2044475"/>
                  </a:lnTo>
                  <a:lnTo>
                    <a:pt x="0" y="1452949"/>
                  </a:lnTo>
                  <a:lnTo>
                    <a:pt x="645505" y="854676"/>
                  </a:lnTo>
                  <a:lnTo>
                    <a:pt x="645505" y="1148349"/>
                  </a:lnTo>
                  <a:lnTo>
                    <a:pt x="673943" y="1146915"/>
                  </a:lnTo>
                  <a:cubicBezTo>
                    <a:pt x="1257818" y="1087710"/>
                    <a:pt x="1712268" y="595457"/>
                    <a:pt x="1712268" y="0"/>
                  </a:cubicBezTo>
                  <a:cubicBezTo>
                    <a:pt x="1712268" y="0"/>
                    <a:pt x="1712268" y="0"/>
                    <a:pt x="2298628" y="0"/>
                  </a:cubicBezTo>
                  <a:close/>
                </a:path>
              </a:pathLst>
            </a:custGeom>
            <a:solidFill>
              <a:schemeClr val="accent2"/>
            </a:solidFill>
            <a:ln w="25400">
              <a:noFill/>
              <a:miter lim="800000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latin typeface="Adobe Naskh Medium" panose="01010101010101010101" pitchFamily="50" charset="-78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 rot="18719003">
              <a:off x="5532784" y="1401633"/>
              <a:ext cx="1836735" cy="2277406"/>
            </a:xfrm>
            <a:custGeom>
              <a:avLst/>
              <a:gdLst>
                <a:gd name="connsiteX0" fmla="*/ 1021368 w 1836735"/>
                <a:gd name="connsiteY0" fmla="*/ 486919 h 2277406"/>
                <a:gd name="connsiteX1" fmla="*/ 1524066 w 1836735"/>
                <a:gd name="connsiteY1" fmla="*/ 1543061 h 2277406"/>
                <a:gd name="connsiteX2" fmla="*/ 1528555 w 1836735"/>
                <a:gd name="connsiteY2" fmla="*/ 1631901 h 2277406"/>
                <a:gd name="connsiteX3" fmla="*/ 1836735 w 1836735"/>
                <a:gd name="connsiteY3" fmla="*/ 1631901 h 2277406"/>
                <a:gd name="connsiteX4" fmla="*/ 1240711 w 1836735"/>
                <a:gd name="connsiteY4" fmla="*/ 2277406 h 2277406"/>
                <a:gd name="connsiteX5" fmla="*/ 649185 w 1836735"/>
                <a:gd name="connsiteY5" fmla="*/ 1631901 h 2277406"/>
                <a:gd name="connsiteX6" fmla="*/ 942215 w 1836735"/>
                <a:gd name="connsiteY6" fmla="*/ 1631901 h 2277406"/>
                <a:gd name="connsiteX7" fmla="*/ 940777 w 1836735"/>
                <a:gd name="connsiteY7" fmla="*/ 1603309 h 2277406"/>
                <a:gd name="connsiteX8" fmla="*/ 9208 w 1836735"/>
                <a:gd name="connsiteY8" fmla="*/ 584339 h 2277406"/>
                <a:gd name="connsiteX9" fmla="*/ 0 w 1836735"/>
                <a:gd name="connsiteY9" fmla="*/ 583024 h 2277406"/>
                <a:gd name="connsiteX10" fmla="*/ 347743 w 1836735"/>
                <a:gd name="connsiteY10" fmla="*/ 264361 h 2277406"/>
                <a:gd name="connsiteX11" fmla="*/ 62512 w 1836735"/>
                <a:gd name="connsiteY11" fmla="*/ 0 h 2277406"/>
                <a:gd name="connsiteX12" fmla="*/ 140391 w 1836735"/>
                <a:gd name="connsiteY12" fmla="*/ 11899 h 2277406"/>
                <a:gd name="connsiteX13" fmla="*/ 1021368 w 1836735"/>
                <a:gd name="connsiteY13" fmla="*/ 486919 h 227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36735" h="2277406">
                  <a:moveTo>
                    <a:pt x="1021368" y="486919"/>
                  </a:moveTo>
                  <a:cubicBezTo>
                    <a:pt x="1297724" y="763048"/>
                    <a:pt x="1482252" y="1131632"/>
                    <a:pt x="1524066" y="1543061"/>
                  </a:cubicBezTo>
                  <a:lnTo>
                    <a:pt x="1528555" y="1631901"/>
                  </a:lnTo>
                  <a:lnTo>
                    <a:pt x="1836735" y="1631901"/>
                  </a:lnTo>
                  <a:lnTo>
                    <a:pt x="1240711" y="2277406"/>
                  </a:lnTo>
                  <a:lnTo>
                    <a:pt x="649185" y="1631901"/>
                  </a:lnTo>
                  <a:lnTo>
                    <a:pt x="942215" y="1631901"/>
                  </a:lnTo>
                  <a:lnTo>
                    <a:pt x="940777" y="1603309"/>
                  </a:lnTo>
                  <a:cubicBezTo>
                    <a:pt x="889022" y="1091760"/>
                    <a:pt x="505918" y="679429"/>
                    <a:pt x="9208" y="584339"/>
                  </a:cubicBezTo>
                  <a:lnTo>
                    <a:pt x="0" y="583024"/>
                  </a:lnTo>
                  <a:lnTo>
                    <a:pt x="347743" y="264361"/>
                  </a:lnTo>
                  <a:lnTo>
                    <a:pt x="62512" y="0"/>
                  </a:lnTo>
                  <a:lnTo>
                    <a:pt x="140391" y="11899"/>
                  </a:lnTo>
                  <a:cubicBezTo>
                    <a:pt x="480151" y="81483"/>
                    <a:pt x="784492" y="250238"/>
                    <a:pt x="1021368" y="48691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noFill/>
              <a:miter lim="800000"/>
              <a:headEnd/>
              <a:tailEnd/>
            </a:ln>
          </p:spPr>
          <p:txBody>
            <a:bodyPr vert="horz" wrap="square" lIns="91440" tIns="45720" rIns="91440" bIns="18288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>
                <a:solidFill>
                  <a:srgbClr val="FFFFFF"/>
                </a:solidFill>
                <a:latin typeface="Adobe Naskh Medium" panose="01010101010101010101" pitchFamily="50" charset="-78"/>
              </a:endParaRPr>
            </a:p>
          </p:txBody>
        </p:sp>
      </p:grpSp>
      <p:sp>
        <p:nvSpPr>
          <p:cNvPr id="23" name="Oval 22"/>
          <p:cNvSpPr/>
          <p:nvPr/>
        </p:nvSpPr>
        <p:spPr>
          <a:xfrm>
            <a:off x="7012188" y="2406173"/>
            <a:ext cx="343116" cy="343114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01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010308" y="4451280"/>
            <a:ext cx="343116" cy="343114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>
                <a:solidFill>
                  <a:srgbClr val="FFFFFF"/>
                </a:solidFill>
              </a:rPr>
              <a:t>02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4899998" y="2406173"/>
            <a:ext cx="343116" cy="34311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04</a:t>
            </a:r>
          </a:p>
        </p:txBody>
      </p:sp>
      <p:sp>
        <p:nvSpPr>
          <p:cNvPr id="26" name="Oval 25"/>
          <p:cNvSpPr/>
          <p:nvPr/>
        </p:nvSpPr>
        <p:spPr>
          <a:xfrm>
            <a:off x="4898118" y="4451280"/>
            <a:ext cx="343116" cy="343114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dirty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478495" y="3219654"/>
            <a:ext cx="1267783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Write title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97592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BB76D0-DD8D-E46F-A1C9-12ED7D7E46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921848F-D161-0F5E-C6FC-AB944AB6B7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1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CF0D6F-EE6F-222F-BE41-588A242F0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0ADAEE1-89C0-8588-34B1-AA2494D836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493114" y="5593166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62915" y="5593166"/>
            <a:ext cx="2379062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581089726"/>
              </p:ext>
            </p:extLst>
          </p:nvPr>
        </p:nvGraphicFramePr>
        <p:xfrm>
          <a:off x="1493114" y="2078326"/>
          <a:ext cx="9117704" cy="328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7292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BEE2D-2690-1337-4A8A-96BBEDE6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D2B45E-E6EF-BC39-7328-FEBB742107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8" name="Donut 27"/>
          <p:cNvSpPr/>
          <p:nvPr/>
        </p:nvSpPr>
        <p:spPr>
          <a:xfrm>
            <a:off x="1857527" y="2177749"/>
            <a:ext cx="2289963" cy="2289963"/>
          </a:xfrm>
          <a:prstGeom prst="donut">
            <a:avLst>
              <a:gd name="adj" fmla="val 16119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Block Arc 28"/>
          <p:cNvSpPr/>
          <p:nvPr/>
        </p:nvSpPr>
        <p:spPr>
          <a:xfrm>
            <a:off x="1714501" y="2034724"/>
            <a:ext cx="2576014" cy="2576012"/>
          </a:xfrm>
          <a:prstGeom prst="blockArc">
            <a:avLst>
              <a:gd name="adj1" fmla="val 7956242"/>
              <a:gd name="adj2" fmla="val 16234210"/>
              <a:gd name="adj3" fmla="val 25956"/>
            </a:avLst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5584" y="2910606"/>
            <a:ext cx="343044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1400" b="1"/>
              <a:t>40%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857837" y="4862738"/>
            <a:ext cx="2289343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3" name="Donut 32"/>
          <p:cNvSpPr/>
          <p:nvPr/>
        </p:nvSpPr>
        <p:spPr>
          <a:xfrm>
            <a:off x="5019051" y="2177749"/>
            <a:ext cx="2289963" cy="2289963"/>
          </a:xfrm>
          <a:prstGeom prst="donut">
            <a:avLst>
              <a:gd name="adj" fmla="val 1611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Block Arc 33"/>
          <p:cNvSpPr/>
          <p:nvPr/>
        </p:nvSpPr>
        <p:spPr>
          <a:xfrm>
            <a:off x="4876025" y="2034724"/>
            <a:ext cx="2576014" cy="2576012"/>
          </a:xfrm>
          <a:prstGeom prst="blockArc">
            <a:avLst>
              <a:gd name="adj1" fmla="val 21565779"/>
              <a:gd name="adj2" fmla="val 16234210"/>
              <a:gd name="adj3" fmla="val 25956"/>
            </a:avLst>
          </a:prstGeom>
          <a:solidFill>
            <a:schemeClr val="bg1"/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19772" y="3702343"/>
            <a:ext cx="343043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1400" b="1" dirty="0"/>
              <a:t>75%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19361" y="4862738"/>
            <a:ext cx="2289343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7" name="Donut 36"/>
          <p:cNvSpPr/>
          <p:nvPr/>
        </p:nvSpPr>
        <p:spPr>
          <a:xfrm>
            <a:off x="8230641" y="2177749"/>
            <a:ext cx="2289963" cy="2289963"/>
          </a:xfrm>
          <a:prstGeom prst="donut">
            <a:avLst>
              <a:gd name="adj" fmla="val 16119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Block Arc 37"/>
          <p:cNvSpPr/>
          <p:nvPr/>
        </p:nvSpPr>
        <p:spPr>
          <a:xfrm>
            <a:off x="8087615" y="2034724"/>
            <a:ext cx="2576014" cy="2576012"/>
          </a:xfrm>
          <a:prstGeom prst="blockArc">
            <a:avLst>
              <a:gd name="adj1" fmla="val 5372625"/>
              <a:gd name="adj2" fmla="val 16234210"/>
              <a:gd name="adj3" fmla="val 25956"/>
            </a:avLst>
          </a:prstGeom>
          <a:solidFill>
            <a:schemeClr val="bg1"/>
          </a:solidFill>
          <a:ln w="254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230951" y="4862738"/>
            <a:ext cx="2289343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19811" y="3184101"/>
            <a:ext cx="343043" cy="30777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1400" b="1" dirty="0"/>
              <a:t>50%</a:t>
            </a:r>
          </a:p>
        </p:txBody>
      </p:sp>
    </p:spTree>
    <p:extLst>
      <p:ext uri="{BB962C8B-B14F-4D97-AF65-F5344CB8AC3E}">
        <p14:creationId xmlns:p14="http://schemas.microsoft.com/office/powerpoint/2010/main" val="7442500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716721" y="1899903"/>
            <a:ext cx="3584390" cy="3584384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0679F-602F-9C1D-297B-E6A24A51A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DAE46-58D2-BCC5-4FFC-36875E964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018452" y="1899903"/>
            <a:ext cx="3584390" cy="3584384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4314956" y="1899903"/>
            <a:ext cx="3584390" cy="3584384"/>
          </a:xfrm>
          <a:prstGeom prst="ellipse">
            <a:avLst/>
          </a:prstGeom>
          <a:solidFill>
            <a:schemeClr val="tx2"/>
          </a:solidFill>
          <a:ln w="25400">
            <a:noFill/>
          </a:ln>
          <a:effectLst>
            <a:outerShdw dist="76200" dir="5400000" algn="t" rotWithShape="0">
              <a:prstClr val="black">
                <a:alpha val="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31" name="Freeform 1050"/>
          <p:cNvSpPr>
            <a:spLocks noEditPoints="1"/>
          </p:cNvSpPr>
          <p:nvPr/>
        </p:nvSpPr>
        <p:spPr bwMode="auto">
          <a:xfrm>
            <a:off x="3058711" y="2617451"/>
            <a:ext cx="485986" cy="440776"/>
          </a:xfrm>
          <a:custGeom>
            <a:avLst/>
            <a:gdLst>
              <a:gd name="T0" fmla="*/ 115 w 160"/>
              <a:gd name="T1" fmla="*/ 0 h 144"/>
              <a:gd name="T2" fmla="*/ 89 w 160"/>
              <a:gd name="T3" fmla="*/ 37 h 144"/>
              <a:gd name="T4" fmla="*/ 63 w 160"/>
              <a:gd name="T5" fmla="*/ 7 h 144"/>
              <a:gd name="T6" fmla="*/ 4 w 160"/>
              <a:gd name="T7" fmla="*/ 91 h 144"/>
              <a:gd name="T8" fmla="*/ 71 w 160"/>
              <a:gd name="T9" fmla="*/ 110 h 144"/>
              <a:gd name="T10" fmla="*/ 71 w 160"/>
              <a:gd name="T11" fmla="*/ 82 h 144"/>
              <a:gd name="T12" fmla="*/ 89 w 160"/>
              <a:gd name="T13" fmla="*/ 110 h 144"/>
              <a:gd name="T14" fmla="*/ 160 w 160"/>
              <a:gd name="T15" fmla="*/ 109 h 144"/>
              <a:gd name="T16" fmla="*/ 6 w 160"/>
              <a:gd name="T17" fmla="*/ 109 h 144"/>
              <a:gd name="T18" fmla="*/ 12 w 160"/>
              <a:gd name="T19" fmla="*/ 90 h 144"/>
              <a:gd name="T20" fmla="*/ 20 w 160"/>
              <a:gd name="T21" fmla="*/ 83 h 144"/>
              <a:gd name="T22" fmla="*/ 28 w 160"/>
              <a:gd name="T23" fmla="*/ 80 h 144"/>
              <a:gd name="T24" fmla="*/ 36 w 160"/>
              <a:gd name="T25" fmla="*/ 79 h 144"/>
              <a:gd name="T26" fmla="*/ 65 w 160"/>
              <a:gd name="T27" fmla="*/ 110 h 144"/>
              <a:gd name="T28" fmla="*/ 63 w 160"/>
              <a:gd name="T29" fmla="*/ 86 h 144"/>
              <a:gd name="T30" fmla="*/ 59 w 160"/>
              <a:gd name="T31" fmla="*/ 82 h 144"/>
              <a:gd name="T32" fmla="*/ 53 w 160"/>
              <a:gd name="T33" fmla="*/ 78 h 144"/>
              <a:gd name="T34" fmla="*/ 48 w 160"/>
              <a:gd name="T35" fmla="*/ 75 h 144"/>
              <a:gd name="T36" fmla="*/ 41 w 160"/>
              <a:gd name="T37" fmla="*/ 73 h 144"/>
              <a:gd name="T38" fmla="*/ 32 w 160"/>
              <a:gd name="T39" fmla="*/ 73 h 144"/>
              <a:gd name="T40" fmla="*/ 27 w 160"/>
              <a:gd name="T41" fmla="*/ 74 h 144"/>
              <a:gd name="T42" fmla="*/ 23 w 160"/>
              <a:gd name="T43" fmla="*/ 75 h 144"/>
              <a:gd name="T44" fmla="*/ 18 w 160"/>
              <a:gd name="T45" fmla="*/ 78 h 144"/>
              <a:gd name="T46" fmla="*/ 15 w 160"/>
              <a:gd name="T47" fmla="*/ 80 h 144"/>
              <a:gd name="T48" fmla="*/ 45 w 160"/>
              <a:gd name="T49" fmla="*/ 6 h 144"/>
              <a:gd name="T50" fmla="*/ 65 w 160"/>
              <a:gd name="T51" fmla="*/ 40 h 144"/>
              <a:gd name="T52" fmla="*/ 65 w 160"/>
              <a:gd name="T53" fmla="*/ 89 h 144"/>
              <a:gd name="T54" fmla="*/ 71 w 160"/>
              <a:gd name="T55" fmla="*/ 43 h 144"/>
              <a:gd name="T56" fmla="*/ 71 w 160"/>
              <a:gd name="T57" fmla="*/ 76 h 144"/>
              <a:gd name="T58" fmla="*/ 95 w 160"/>
              <a:gd name="T59" fmla="*/ 40 h 144"/>
              <a:gd name="T60" fmla="*/ 114 w 160"/>
              <a:gd name="T61" fmla="*/ 6 h 144"/>
              <a:gd name="T62" fmla="*/ 147 w 160"/>
              <a:gd name="T63" fmla="*/ 81 h 144"/>
              <a:gd name="T64" fmla="*/ 140 w 160"/>
              <a:gd name="T65" fmla="*/ 77 h 144"/>
              <a:gd name="T66" fmla="*/ 136 w 160"/>
              <a:gd name="T67" fmla="*/ 75 h 144"/>
              <a:gd name="T68" fmla="*/ 131 w 160"/>
              <a:gd name="T69" fmla="*/ 74 h 144"/>
              <a:gd name="T70" fmla="*/ 124 w 160"/>
              <a:gd name="T71" fmla="*/ 73 h 144"/>
              <a:gd name="T72" fmla="*/ 116 w 160"/>
              <a:gd name="T73" fmla="*/ 74 h 144"/>
              <a:gd name="T74" fmla="*/ 111 w 160"/>
              <a:gd name="T75" fmla="*/ 76 h 144"/>
              <a:gd name="T76" fmla="*/ 104 w 160"/>
              <a:gd name="T77" fmla="*/ 79 h 144"/>
              <a:gd name="T78" fmla="*/ 100 w 160"/>
              <a:gd name="T79" fmla="*/ 83 h 144"/>
              <a:gd name="T80" fmla="*/ 95 w 160"/>
              <a:gd name="T81" fmla="*/ 89 h 144"/>
              <a:gd name="T82" fmla="*/ 95 w 160"/>
              <a:gd name="T83" fmla="*/ 110 h 144"/>
              <a:gd name="T84" fmla="*/ 95 w 160"/>
              <a:gd name="T85" fmla="*/ 109 h 144"/>
              <a:gd name="T86" fmla="*/ 129 w 160"/>
              <a:gd name="T87" fmla="*/ 79 h 144"/>
              <a:gd name="T88" fmla="*/ 139 w 160"/>
              <a:gd name="T89" fmla="*/ 83 h 144"/>
              <a:gd name="T90" fmla="*/ 143 w 160"/>
              <a:gd name="T91" fmla="*/ 85 h 144"/>
              <a:gd name="T92" fmla="*/ 150 w 160"/>
              <a:gd name="T93" fmla="*/ 9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60" h="144">
                <a:moveTo>
                  <a:pt x="156" y="91"/>
                </a:moveTo>
                <a:cubicBezTo>
                  <a:pt x="138" y="20"/>
                  <a:pt x="138" y="20"/>
                  <a:pt x="138" y="20"/>
                </a:cubicBezTo>
                <a:cubicBezTo>
                  <a:pt x="135" y="9"/>
                  <a:pt x="126" y="1"/>
                  <a:pt x="115" y="0"/>
                </a:cubicBezTo>
                <a:cubicBezTo>
                  <a:pt x="108" y="0"/>
                  <a:pt x="102" y="2"/>
                  <a:pt x="97" y="7"/>
                </a:cubicBezTo>
                <a:cubicBezTo>
                  <a:pt x="92" y="12"/>
                  <a:pt x="89" y="18"/>
                  <a:pt x="89" y="25"/>
                </a:cubicBezTo>
                <a:cubicBezTo>
                  <a:pt x="89" y="37"/>
                  <a:pt x="89" y="37"/>
                  <a:pt x="89" y="37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18"/>
                  <a:pt x="68" y="12"/>
                  <a:pt x="63" y="7"/>
                </a:cubicBezTo>
                <a:cubicBezTo>
                  <a:pt x="58" y="2"/>
                  <a:pt x="52" y="0"/>
                  <a:pt x="45" y="0"/>
                </a:cubicBezTo>
                <a:cubicBezTo>
                  <a:pt x="34" y="1"/>
                  <a:pt x="25" y="9"/>
                  <a:pt x="22" y="20"/>
                </a:cubicBezTo>
                <a:cubicBezTo>
                  <a:pt x="4" y="91"/>
                  <a:pt x="4" y="91"/>
                  <a:pt x="4" y="91"/>
                </a:cubicBezTo>
                <a:cubicBezTo>
                  <a:pt x="2" y="97"/>
                  <a:pt x="0" y="102"/>
                  <a:pt x="0" y="109"/>
                </a:cubicBezTo>
                <a:cubicBezTo>
                  <a:pt x="0" y="128"/>
                  <a:pt x="16" y="144"/>
                  <a:pt x="36" y="144"/>
                </a:cubicBezTo>
                <a:cubicBezTo>
                  <a:pt x="55" y="144"/>
                  <a:pt x="70" y="129"/>
                  <a:pt x="71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1" y="82"/>
                  <a:pt x="71" y="82"/>
                  <a:pt x="71" y="82"/>
                </a:cubicBezTo>
                <a:cubicBezTo>
                  <a:pt x="89" y="82"/>
                  <a:pt x="89" y="82"/>
                  <a:pt x="89" y="82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90" y="129"/>
                  <a:pt x="105" y="144"/>
                  <a:pt x="124" y="144"/>
                </a:cubicBezTo>
                <a:cubicBezTo>
                  <a:pt x="144" y="144"/>
                  <a:pt x="160" y="128"/>
                  <a:pt x="160" y="109"/>
                </a:cubicBezTo>
                <a:cubicBezTo>
                  <a:pt x="160" y="102"/>
                  <a:pt x="158" y="97"/>
                  <a:pt x="156" y="91"/>
                </a:cubicBezTo>
                <a:close/>
                <a:moveTo>
                  <a:pt x="36" y="138"/>
                </a:moveTo>
                <a:cubicBezTo>
                  <a:pt x="19" y="138"/>
                  <a:pt x="6" y="125"/>
                  <a:pt x="6" y="109"/>
                </a:cubicBezTo>
                <a:cubicBezTo>
                  <a:pt x="6" y="103"/>
                  <a:pt x="7" y="98"/>
                  <a:pt x="10" y="94"/>
                </a:cubicBezTo>
                <a:cubicBezTo>
                  <a:pt x="10" y="93"/>
                  <a:pt x="11" y="92"/>
                  <a:pt x="12" y="91"/>
                </a:cubicBezTo>
                <a:cubicBezTo>
                  <a:pt x="12" y="91"/>
                  <a:pt x="12" y="91"/>
                  <a:pt x="12" y="90"/>
                </a:cubicBezTo>
                <a:cubicBezTo>
                  <a:pt x="14" y="89"/>
                  <a:pt x="15" y="87"/>
                  <a:pt x="17" y="85"/>
                </a:cubicBezTo>
                <a:cubicBezTo>
                  <a:pt x="17" y="85"/>
                  <a:pt x="18" y="85"/>
                  <a:pt x="18" y="85"/>
                </a:cubicBezTo>
                <a:cubicBezTo>
                  <a:pt x="19" y="84"/>
                  <a:pt x="19" y="84"/>
                  <a:pt x="20" y="83"/>
                </a:cubicBezTo>
                <a:cubicBezTo>
                  <a:pt x="21" y="83"/>
                  <a:pt x="21" y="83"/>
                  <a:pt x="21" y="83"/>
                </a:cubicBezTo>
                <a:cubicBezTo>
                  <a:pt x="23" y="82"/>
                  <a:pt x="25" y="81"/>
                  <a:pt x="28" y="80"/>
                </a:cubicBezTo>
                <a:cubicBezTo>
                  <a:pt x="28" y="80"/>
                  <a:pt x="28" y="80"/>
                  <a:pt x="28" y="80"/>
                </a:cubicBezTo>
                <a:cubicBezTo>
                  <a:pt x="29" y="80"/>
                  <a:pt x="30" y="79"/>
                  <a:pt x="31" y="79"/>
                </a:cubicBezTo>
                <a:cubicBezTo>
                  <a:pt x="31" y="79"/>
                  <a:pt x="32" y="79"/>
                  <a:pt x="32" y="79"/>
                </a:cubicBezTo>
                <a:cubicBezTo>
                  <a:pt x="33" y="79"/>
                  <a:pt x="34" y="79"/>
                  <a:pt x="36" y="79"/>
                </a:cubicBezTo>
                <a:cubicBezTo>
                  <a:pt x="52" y="79"/>
                  <a:pt x="65" y="92"/>
                  <a:pt x="65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4" y="126"/>
                  <a:pt x="51" y="138"/>
                  <a:pt x="36" y="138"/>
                </a:cubicBezTo>
                <a:close/>
                <a:moveTo>
                  <a:pt x="63" y="86"/>
                </a:moveTo>
                <a:cubicBezTo>
                  <a:pt x="63" y="85"/>
                  <a:pt x="62" y="85"/>
                  <a:pt x="62" y="85"/>
                </a:cubicBezTo>
                <a:cubicBezTo>
                  <a:pt x="61" y="84"/>
                  <a:pt x="61" y="83"/>
                  <a:pt x="60" y="83"/>
                </a:cubicBezTo>
                <a:cubicBezTo>
                  <a:pt x="60" y="83"/>
                  <a:pt x="59" y="82"/>
                  <a:pt x="59" y="82"/>
                </a:cubicBezTo>
                <a:cubicBezTo>
                  <a:pt x="58" y="81"/>
                  <a:pt x="58" y="81"/>
                  <a:pt x="57" y="80"/>
                </a:cubicBezTo>
                <a:cubicBezTo>
                  <a:pt x="57" y="80"/>
                  <a:pt x="56" y="80"/>
                  <a:pt x="56" y="79"/>
                </a:cubicBezTo>
                <a:cubicBezTo>
                  <a:pt x="55" y="79"/>
                  <a:pt x="54" y="78"/>
                  <a:pt x="53" y="78"/>
                </a:cubicBezTo>
                <a:cubicBezTo>
                  <a:pt x="53" y="78"/>
                  <a:pt x="53" y="77"/>
                  <a:pt x="53" y="77"/>
                </a:cubicBezTo>
                <a:cubicBezTo>
                  <a:pt x="51" y="77"/>
                  <a:pt x="50" y="76"/>
                  <a:pt x="49" y="76"/>
                </a:cubicBezTo>
                <a:cubicBezTo>
                  <a:pt x="49" y="76"/>
                  <a:pt x="48" y="75"/>
                  <a:pt x="48" y="75"/>
                </a:cubicBezTo>
                <a:cubicBezTo>
                  <a:pt x="47" y="75"/>
                  <a:pt x="46" y="75"/>
                  <a:pt x="45" y="74"/>
                </a:cubicBezTo>
                <a:cubicBezTo>
                  <a:pt x="45" y="74"/>
                  <a:pt x="44" y="74"/>
                  <a:pt x="44" y="74"/>
                </a:cubicBezTo>
                <a:cubicBezTo>
                  <a:pt x="43" y="74"/>
                  <a:pt x="42" y="74"/>
                  <a:pt x="41" y="73"/>
                </a:cubicBezTo>
                <a:cubicBezTo>
                  <a:pt x="41" y="73"/>
                  <a:pt x="40" y="73"/>
                  <a:pt x="40" y="73"/>
                </a:cubicBezTo>
                <a:cubicBezTo>
                  <a:pt x="38" y="73"/>
                  <a:pt x="37" y="73"/>
                  <a:pt x="36" y="73"/>
                </a:cubicBezTo>
                <a:cubicBezTo>
                  <a:pt x="34" y="73"/>
                  <a:pt x="33" y="73"/>
                  <a:pt x="32" y="73"/>
                </a:cubicBezTo>
                <a:cubicBezTo>
                  <a:pt x="32" y="73"/>
                  <a:pt x="31" y="73"/>
                  <a:pt x="31" y="73"/>
                </a:cubicBezTo>
                <a:cubicBezTo>
                  <a:pt x="30" y="73"/>
                  <a:pt x="30" y="74"/>
                  <a:pt x="29" y="74"/>
                </a:cubicBezTo>
                <a:cubicBezTo>
                  <a:pt x="28" y="74"/>
                  <a:pt x="28" y="74"/>
                  <a:pt x="27" y="74"/>
                </a:cubicBezTo>
                <a:cubicBezTo>
                  <a:pt x="27" y="74"/>
                  <a:pt x="26" y="74"/>
                  <a:pt x="26" y="74"/>
                </a:cubicBezTo>
                <a:cubicBezTo>
                  <a:pt x="25" y="75"/>
                  <a:pt x="25" y="75"/>
                  <a:pt x="24" y="75"/>
                </a:cubicBezTo>
                <a:cubicBezTo>
                  <a:pt x="24" y="75"/>
                  <a:pt x="23" y="75"/>
                  <a:pt x="23" y="75"/>
                </a:cubicBezTo>
                <a:cubicBezTo>
                  <a:pt x="22" y="76"/>
                  <a:pt x="22" y="76"/>
                  <a:pt x="21" y="76"/>
                </a:cubicBezTo>
                <a:cubicBezTo>
                  <a:pt x="21" y="76"/>
                  <a:pt x="20" y="76"/>
                  <a:pt x="20" y="77"/>
                </a:cubicBezTo>
                <a:cubicBezTo>
                  <a:pt x="19" y="77"/>
                  <a:pt x="19" y="77"/>
                  <a:pt x="18" y="78"/>
                </a:cubicBezTo>
                <a:cubicBezTo>
                  <a:pt x="18" y="78"/>
                  <a:pt x="18" y="78"/>
                  <a:pt x="17" y="78"/>
                </a:cubicBezTo>
                <a:cubicBezTo>
                  <a:pt x="17" y="79"/>
                  <a:pt x="16" y="79"/>
                  <a:pt x="15" y="79"/>
                </a:cubicBezTo>
                <a:cubicBezTo>
                  <a:pt x="15" y="79"/>
                  <a:pt x="15" y="79"/>
                  <a:pt x="15" y="80"/>
                </a:cubicBezTo>
                <a:cubicBezTo>
                  <a:pt x="14" y="80"/>
                  <a:pt x="14" y="81"/>
                  <a:pt x="13" y="81"/>
                </a:cubicBezTo>
                <a:cubicBezTo>
                  <a:pt x="28" y="21"/>
                  <a:pt x="28" y="21"/>
                  <a:pt x="28" y="21"/>
                </a:cubicBezTo>
                <a:cubicBezTo>
                  <a:pt x="30" y="13"/>
                  <a:pt x="37" y="6"/>
                  <a:pt x="45" y="6"/>
                </a:cubicBezTo>
                <a:cubicBezTo>
                  <a:pt x="51" y="6"/>
                  <a:pt x="56" y="8"/>
                  <a:pt x="59" y="11"/>
                </a:cubicBezTo>
                <a:cubicBezTo>
                  <a:pt x="63" y="15"/>
                  <a:pt x="65" y="20"/>
                  <a:pt x="65" y="25"/>
                </a:cubicBezTo>
                <a:cubicBezTo>
                  <a:pt x="65" y="40"/>
                  <a:pt x="65" y="40"/>
                  <a:pt x="65" y="40"/>
                </a:cubicBezTo>
                <a:cubicBezTo>
                  <a:pt x="65" y="79"/>
                  <a:pt x="65" y="79"/>
                  <a:pt x="65" y="79"/>
                </a:cubicBezTo>
                <a:cubicBezTo>
                  <a:pt x="65" y="89"/>
                  <a:pt x="65" y="89"/>
                  <a:pt x="65" y="89"/>
                </a:cubicBezTo>
                <a:cubicBezTo>
                  <a:pt x="65" y="89"/>
                  <a:pt x="65" y="89"/>
                  <a:pt x="65" y="89"/>
                </a:cubicBezTo>
                <a:cubicBezTo>
                  <a:pt x="64" y="88"/>
                  <a:pt x="64" y="87"/>
                  <a:pt x="63" y="86"/>
                </a:cubicBezTo>
                <a:close/>
                <a:moveTo>
                  <a:pt x="71" y="76"/>
                </a:moveTo>
                <a:cubicBezTo>
                  <a:pt x="71" y="43"/>
                  <a:pt x="71" y="43"/>
                  <a:pt x="71" y="43"/>
                </a:cubicBezTo>
                <a:cubicBezTo>
                  <a:pt x="89" y="43"/>
                  <a:pt x="89" y="43"/>
                  <a:pt x="89" y="43"/>
                </a:cubicBezTo>
                <a:cubicBezTo>
                  <a:pt x="89" y="76"/>
                  <a:pt x="89" y="76"/>
                  <a:pt x="89" y="76"/>
                </a:cubicBezTo>
                <a:lnTo>
                  <a:pt x="71" y="76"/>
                </a:lnTo>
                <a:close/>
                <a:moveTo>
                  <a:pt x="95" y="89"/>
                </a:moveTo>
                <a:cubicBezTo>
                  <a:pt x="95" y="79"/>
                  <a:pt x="95" y="79"/>
                  <a:pt x="95" y="79"/>
                </a:cubicBezTo>
                <a:cubicBezTo>
                  <a:pt x="95" y="40"/>
                  <a:pt x="95" y="40"/>
                  <a:pt x="95" y="40"/>
                </a:cubicBezTo>
                <a:cubicBezTo>
                  <a:pt x="95" y="25"/>
                  <a:pt x="95" y="25"/>
                  <a:pt x="95" y="25"/>
                </a:cubicBezTo>
                <a:cubicBezTo>
                  <a:pt x="95" y="20"/>
                  <a:pt x="97" y="15"/>
                  <a:pt x="101" y="11"/>
                </a:cubicBezTo>
                <a:cubicBezTo>
                  <a:pt x="104" y="8"/>
                  <a:pt x="109" y="6"/>
                  <a:pt x="114" y="6"/>
                </a:cubicBezTo>
                <a:cubicBezTo>
                  <a:pt x="114" y="6"/>
                  <a:pt x="114" y="6"/>
                  <a:pt x="115" y="6"/>
                </a:cubicBezTo>
                <a:cubicBezTo>
                  <a:pt x="123" y="6"/>
                  <a:pt x="130" y="13"/>
                  <a:pt x="132" y="21"/>
                </a:cubicBezTo>
                <a:cubicBezTo>
                  <a:pt x="147" y="81"/>
                  <a:pt x="147" y="81"/>
                  <a:pt x="147" y="81"/>
                </a:cubicBezTo>
                <a:cubicBezTo>
                  <a:pt x="146" y="80"/>
                  <a:pt x="144" y="79"/>
                  <a:pt x="143" y="78"/>
                </a:cubicBezTo>
                <a:cubicBezTo>
                  <a:pt x="142" y="78"/>
                  <a:pt x="142" y="78"/>
                  <a:pt x="142" y="78"/>
                </a:cubicBezTo>
                <a:cubicBezTo>
                  <a:pt x="141" y="77"/>
                  <a:pt x="141" y="77"/>
                  <a:pt x="140" y="77"/>
                </a:cubicBezTo>
                <a:cubicBezTo>
                  <a:pt x="140" y="76"/>
                  <a:pt x="139" y="76"/>
                  <a:pt x="139" y="76"/>
                </a:cubicBezTo>
                <a:cubicBezTo>
                  <a:pt x="138" y="76"/>
                  <a:pt x="138" y="76"/>
                  <a:pt x="137" y="75"/>
                </a:cubicBezTo>
                <a:cubicBezTo>
                  <a:pt x="137" y="75"/>
                  <a:pt x="136" y="75"/>
                  <a:pt x="136" y="75"/>
                </a:cubicBezTo>
                <a:cubicBezTo>
                  <a:pt x="135" y="75"/>
                  <a:pt x="135" y="75"/>
                  <a:pt x="134" y="74"/>
                </a:cubicBezTo>
                <a:cubicBezTo>
                  <a:pt x="134" y="74"/>
                  <a:pt x="133" y="74"/>
                  <a:pt x="133" y="74"/>
                </a:cubicBezTo>
                <a:cubicBezTo>
                  <a:pt x="132" y="74"/>
                  <a:pt x="132" y="74"/>
                  <a:pt x="131" y="74"/>
                </a:cubicBezTo>
                <a:cubicBezTo>
                  <a:pt x="130" y="74"/>
                  <a:pt x="130" y="73"/>
                  <a:pt x="129" y="73"/>
                </a:cubicBezTo>
                <a:cubicBezTo>
                  <a:pt x="129" y="73"/>
                  <a:pt x="128" y="73"/>
                  <a:pt x="128" y="73"/>
                </a:cubicBezTo>
                <a:cubicBezTo>
                  <a:pt x="127" y="73"/>
                  <a:pt x="126" y="73"/>
                  <a:pt x="124" y="73"/>
                </a:cubicBezTo>
                <a:cubicBezTo>
                  <a:pt x="123" y="73"/>
                  <a:pt x="122" y="73"/>
                  <a:pt x="120" y="73"/>
                </a:cubicBezTo>
                <a:cubicBezTo>
                  <a:pt x="120" y="73"/>
                  <a:pt x="119" y="73"/>
                  <a:pt x="119" y="73"/>
                </a:cubicBezTo>
                <a:cubicBezTo>
                  <a:pt x="118" y="74"/>
                  <a:pt x="117" y="74"/>
                  <a:pt x="116" y="74"/>
                </a:cubicBezTo>
                <a:cubicBezTo>
                  <a:pt x="116" y="74"/>
                  <a:pt x="115" y="74"/>
                  <a:pt x="115" y="74"/>
                </a:cubicBezTo>
                <a:cubicBezTo>
                  <a:pt x="114" y="75"/>
                  <a:pt x="113" y="75"/>
                  <a:pt x="112" y="75"/>
                </a:cubicBezTo>
                <a:cubicBezTo>
                  <a:pt x="112" y="75"/>
                  <a:pt x="111" y="76"/>
                  <a:pt x="111" y="76"/>
                </a:cubicBezTo>
                <a:cubicBezTo>
                  <a:pt x="110" y="76"/>
                  <a:pt x="109" y="77"/>
                  <a:pt x="107" y="77"/>
                </a:cubicBezTo>
                <a:cubicBezTo>
                  <a:pt x="107" y="77"/>
                  <a:pt x="107" y="78"/>
                  <a:pt x="107" y="78"/>
                </a:cubicBezTo>
                <a:cubicBezTo>
                  <a:pt x="106" y="78"/>
                  <a:pt x="105" y="79"/>
                  <a:pt x="104" y="79"/>
                </a:cubicBezTo>
                <a:cubicBezTo>
                  <a:pt x="104" y="80"/>
                  <a:pt x="103" y="80"/>
                  <a:pt x="103" y="80"/>
                </a:cubicBezTo>
                <a:cubicBezTo>
                  <a:pt x="102" y="81"/>
                  <a:pt x="102" y="81"/>
                  <a:pt x="101" y="82"/>
                </a:cubicBezTo>
                <a:cubicBezTo>
                  <a:pt x="101" y="82"/>
                  <a:pt x="100" y="83"/>
                  <a:pt x="100" y="83"/>
                </a:cubicBezTo>
                <a:cubicBezTo>
                  <a:pt x="99" y="83"/>
                  <a:pt x="99" y="84"/>
                  <a:pt x="98" y="85"/>
                </a:cubicBezTo>
                <a:cubicBezTo>
                  <a:pt x="98" y="85"/>
                  <a:pt x="97" y="85"/>
                  <a:pt x="97" y="86"/>
                </a:cubicBezTo>
                <a:cubicBezTo>
                  <a:pt x="96" y="87"/>
                  <a:pt x="96" y="88"/>
                  <a:pt x="95" y="89"/>
                </a:cubicBezTo>
                <a:cubicBezTo>
                  <a:pt x="95" y="89"/>
                  <a:pt x="95" y="89"/>
                  <a:pt x="95" y="89"/>
                </a:cubicBezTo>
                <a:close/>
                <a:moveTo>
                  <a:pt x="124" y="138"/>
                </a:moveTo>
                <a:cubicBezTo>
                  <a:pt x="109" y="138"/>
                  <a:pt x="96" y="126"/>
                  <a:pt x="95" y="110"/>
                </a:cubicBezTo>
                <a:cubicBezTo>
                  <a:pt x="95" y="110"/>
                  <a:pt x="95" y="110"/>
                  <a:pt x="95" y="110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92"/>
                  <a:pt x="108" y="79"/>
                  <a:pt x="124" y="79"/>
                </a:cubicBezTo>
                <a:cubicBezTo>
                  <a:pt x="126" y="79"/>
                  <a:pt x="127" y="79"/>
                  <a:pt x="128" y="79"/>
                </a:cubicBezTo>
                <a:cubicBezTo>
                  <a:pt x="128" y="79"/>
                  <a:pt x="129" y="79"/>
                  <a:pt x="129" y="79"/>
                </a:cubicBezTo>
                <a:cubicBezTo>
                  <a:pt x="130" y="79"/>
                  <a:pt x="131" y="80"/>
                  <a:pt x="132" y="80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5" y="81"/>
                  <a:pt x="137" y="82"/>
                  <a:pt x="139" y="83"/>
                </a:cubicBezTo>
                <a:cubicBezTo>
                  <a:pt x="139" y="83"/>
                  <a:pt x="139" y="83"/>
                  <a:pt x="140" y="83"/>
                </a:cubicBezTo>
                <a:cubicBezTo>
                  <a:pt x="141" y="84"/>
                  <a:pt x="141" y="84"/>
                  <a:pt x="142" y="85"/>
                </a:cubicBezTo>
                <a:cubicBezTo>
                  <a:pt x="142" y="85"/>
                  <a:pt x="143" y="85"/>
                  <a:pt x="143" y="85"/>
                </a:cubicBezTo>
                <a:cubicBezTo>
                  <a:pt x="145" y="87"/>
                  <a:pt x="146" y="89"/>
                  <a:pt x="148" y="90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9" y="92"/>
                  <a:pt x="150" y="93"/>
                  <a:pt x="150" y="94"/>
                </a:cubicBezTo>
                <a:cubicBezTo>
                  <a:pt x="153" y="98"/>
                  <a:pt x="154" y="103"/>
                  <a:pt x="154" y="109"/>
                </a:cubicBezTo>
                <a:cubicBezTo>
                  <a:pt x="154" y="125"/>
                  <a:pt x="141" y="138"/>
                  <a:pt x="124" y="1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1137"/>
          <p:cNvSpPr>
            <a:spLocks noEditPoints="1"/>
          </p:cNvSpPr>
          <p:nvPr/>
        </p:nvSpPr>
        <p:spPr bwMode="auto">
          <a:xfrm>
            <a:off x="8567654" y="2651155"/>
            <a:ext cx="485986" cy="440776"/>
          </a:xfrm>
          <a:custGeom>
            <a:avLst/>
            <a:gdLst>
              <a:gd name="T0" fmla="*/ 160 w 160"/>
              <a:gd name="T1" fmla="*/ 45 h 144"/>
              <a:gd name="T2" fmla="*/ 160 w 160"/>
              <a:gd name="T3" fmla="*/ 45 h 144"/>
              <a:gd name="T4" fmla="*/ 160 w 160"/>
              <a:gd name="T5" fmla="*/ 44 h 144"/>
              <a:gd name="T6" fmla="*/ 160 w 160"/>
              <a:gd name="T7" fmla="*/ 44 h 144"/>
              <a:gd name="T8" fmla="*/ 133 w 160"/>
              <a:gd name="T9" fmla="*/ 1 h 144"/>
              <a:gd name="T10" fmla="*/ 132 w 160"/>
              <a:gd name="T11" fmla="*/ 0 h 144"/>
              <a:gd name="T12" fmla="*/ 132 w 160"/>
              <a:gd name="T13" fmla="*/ 0 h 144"/>
              <a:gd name="T14" fmla="*/ 29 w 160"/>
              <a:gd name="T15" fmla="*/ 0 h 144"/>
              <a:gd name="T16" fmla="*/ 28 w 160"/>
              <a:gd name="T17" fmla="*/ 0 h 144"/>
              <a:gd name="T18" fmla="*/ 28 w 160"/>
              <a:gd name="T19" fmla="*/ 1 h 144"/>
              <a:gd name="T20" fmla="*/ 27 w 160"/>
              <a:gd name="T21" fmla="*/ 1 h 144"/>
              <a:gd name="T22" fmla="*/ 0 w 160"/>
              <a:gd name="T23" fmla="*/ 44 h 144"/>
              <a:gd name="T24" fmla="*/ 0 w 160"/>
              <a:gd name="T25" fmla="*/ 44 h 144"/>
              <a:gd name="T26" fmla="*/ 0 w 160"/>
              <a:gd name="T27" fmla="*/ 45 h 144"/>
              <a:gd name="T28" fmla="*/ 0 w 160"/>
              <a:gd name="T29" fmla="*/ 46 h 144"/>
              <a:gd name="T30" fmla="*/ 0 w 160"/>
              <a:gd name="T31" fmla="*/ 46 h 144"/>
              <a:gd name="T32" fmla="*/ 0 w 160"/>
              <a:gd name="T33" fmla="*/ 47 h 144"/>
              <a:gd name="T34" fmla="*/ 78 w 160"/>
              <a:gd name="T35" fmla="*/ 143 h 144"/>
              <a:gd name="T36" fmla="*/ 78 w 160"/>
              <a:gd name="T37" fmla="*/ 143 h 144"/>
              <a:gd name="T38" fmla="*/ 79 w 160"/>
              <a:gd name="T39" fmla="*/ 144 h 144"/>
              <a:gd name="T40" fmla="*/ 80 w 160"/>
              <a:gd name="T41" fmla="*/ 144 h 144"/>
              <a:gd name="T42" fmla="*/ 81 w 160"/>
              <a:gd name="T43" fmla="*/ 144 h 144"/>
              <a:gd name="T44" fmla="*/ 82 w 160"/>
              <a:gd name="T45" fmla="*/ 143 h 144"/>
              <a:gd name="T46" fmla="*/ 159 w 160"/>
              <a:gd name="T47" fmla="*/ 47 h 144"/>
              <a:gd name="T48" fmla="*/ 160 w 160"/>
              <a:gd name="T49" fmla="*/ 47 h 144"/>
              <a:gd name="T50" fmla="*/ 160 w 160"/>
              <a:gd name="T51" fmla="*/ 46 h 144"/>
              <a:gd name="T52" fmla="*/ 86 w 160"/>
              <a:gd name="T53" fmla="*/ 5 h 144"/>
              <a:gd name="T54" fmla="*/ 114 w 160"/>
              <a:gd name="T55" fmla="*/ 40 h 144"/>
              <a:gd name="T56" fmla="*/ 109 w 160"/>
              <a:gd name="T57" fmla="*/ 43 h 144"/>
              <a:gd name="T58" fmla="*/ 80 w 160"/>
              <a:gd name="T59" fmla="*/ 7 h 144"/>
              <a:gd name="T60" fmla="*/ 46 w 160"/>
              <a:gd name="T61" fmla="*/ 40 h 144"/>
              <a:gd name="T62" fmla="*/ 74 w 160"/>
              <a:gd name="T63" fmla="*/ 5 h 144"/>
              <a:gd name="T64" fmla="*/ 111 w 160"/>
              <a:gd name="T65" fmla="*/ 48 h 144"/>
              <a:gd name="T66" fmla="*/ 49 w 160"/>
              <a:gd name="T67" fmla="*/ 48 h 144"/>
              <a:gd name="T68" fmla="*/ 131 w 160"/>
              <a:gd name="T69" fmla="*/ 9 h 144"/>
              <a:gd name="T70" fmla="*/ 119 w 160"/>
              <a:gd name="T71" fmla="*/ 43 h 144"/>
              <a:gd name="T72" fmla="*/ 29 w 160"/>
              <a:gd name="T73" fmla="*/ 9 h 144"/>
              <a:gd name="T74" fmla="*/ 7 w 160"/>
              <a:gd name="T75" fmla="*/ 43 h 144"/>
              <a:gd name="T76" fmla="*/ 43 w 160"/>
              <a:gd name="T77" fmla="*/ 48 h 144"/>
              <a:gd name="T78" fmla="*/ 8 w 160"/>
              <a:gd name="T79" fmla="*/ 48 h 144"/>
              <a:gd name="T80" fmla="*/ 86 w 160"/>
              <a:gd name="T81" fmla="*/ 129 h 144"/>
              <a:gd name="T82" fmla="*/ 152 w 160"/>
              <a:gd name="T83" fmla="*/ 4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60" h="144">
                <a:moveTo>
                  <a:pt x="160" y="46"/>
                </a:moveTo>
                <a:cubicBezTo>
                  <a:pt x="160" y="46"/>
                  <a:pt x="160" y="46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2" y="1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1"/>
                </a:cubicBezTo>
                <a:cubicBezTo>
                  <a:pt x="28" y="1"/>
                  <a:pt x="28" y="1"/>
                  <a:pt x="28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1" y="47"/>
                  <a:pt x="1" y="47"/>
                  <a:pt x="1" y="47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4"/>
                  <a:pt x="79" y="144"/>
                </a:cubicBezTo>
                <a:cubicBezTo>
                  <a:pt x="79" y="144"/>
                  <a:pt x="79" y="144"/>
                  <a:pt x="79" y="144"/>
                </a:cubicBezTo>
                <a:cubicBezTo>
                  <a:pt x="79" y="144"/>
                  <a:pt x="80" y="144"/>
                  <a:pt x="80" y="144"/>
                </a:cubicBezTo>
                <a:cubicBezTo>
                  <a:pt x="80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159" y="47"/>
                  <a:pt x="159" y="47"/>
                  <a:pt x="159" y="47"/>
                </a:cubicBezTo>
                <a:cubicBezTo>
                  <a:pt x="159" y="47"/>
                  <a:pt x="159" y="47"/>
                  <a:pt x="160" y="47"/>
                </a:cubicBezTo>
                <a:cubicBezTo>
                  <a:pt x="160" y="47"/>
                  <a:pt x="160" y="47"/>
                  <a:pt x="160" y="47"/>
                </a:cubicBezTo>
                <a:cubicBezTo>
                  <a:pt x="160" y="47"/>
                  <a:pt x="160" y="47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lose/>
                <a:moveTo>
                  <a:pt x="86" y="5"/>
                </a:moveTo>
                <a:cubicBezTo>
                  <a:pt x="127" y="5"/>
                  <a:pt x="127" y="5"/>
                  <a:pt x="127" y="5"/>
                </a:cubicBezTo>
                <a:cubicBezTo>
                  <a:pt x="114" y="40"/>
                  <a:pt x="114" y="40"/>
                  <a:pt x="114" y="40"/>
                </a:cubicBezTo>
                <a:lnTo>
                  <a:pt x="86" y="5"/>
                </a:lnTo>
                <a:close/>
                <a:moveTo>
                  <a:pt x="109" y="43"/>
                </a:moveTo>
                <a:cubicBezTo>
                  <a:pt x="51" y="43"/>
                  <a:pt x="51" y="43"/>
                  <a:pt x="51" y="43"/>
                </a:cubicBezTo>
                <a:cubicBezTo>
                  <a:pt x="80" y="7"/>
                  <a:pt x="80" y="7"/>
                  <a:pt x="80" y="7"/>
                </a:cubicBezTo>
                <a:lnTo>
                  <a:pt x="109" y="43"/>
                </a:lnTo>
                <a:close/>
                <a:moveTo>
                  <a:pt x="46" y="40"/>
                </a:moveTo>
                <a:cubicBezTo>
                  <a:pt x="33" y="5"/>
                  <a:pt x="33" y="5"/>
                  <a:pt x="33" y="5"/>
                </a:cubicBezTo>
                <a:cubicBezTo>
                  <a:pt x="74" y="5"/>
                  <a:pt x="74" y="5"/>
                  <a:pt x="74" y="5"/>
                </a:cubicBezTo>
                <a:lnTo>
                  <a:pt x="46" y="40"/>
                </a:lnTo>
                <a:close/>
                <a:moveTo>
                  <a:pt x="111" y="48"/>
                </a:moveTo>
                <a:cubicBezTo>
                  <a:pt x="80" y="132"/>
                  <a:pt x="80" y="132"/>
                  <a:pt x="80" y="132"/>
                </a:cubicBezTo>
                <a:cubicBezTo>
                  <a:pt x="49" y="48"/>
                  <a:pt x="49" y="48"/>
                  <a:pt x="49" y="48"/>
                </a:cubicBezTo>
                <a:lnTo>
                  <a:pt x="111" y="48"/>
                </a:lnTo>
                <a:close/>
                <a:moveTo>
                  <a:pt x="131" y="9"/>
                </a:moveTo>
                <a:cubicBezTo>
                  <a:pt x="153" y="43"/>
                  <a:pt x="153" y="43"/>
                  <a:pt x="153" y="43"/>
                </a:cubicBezTo>
                <a:cubicBezTo>
                  <a:pt x="119" y="43"/>
                  <a:pt x="119" y="43"/>
                  <a:pt x="119" y="43"/>
                </a:cubicBezTo>
                <a:lnTo>
                  <a:pt x="131" y="9"/>
                </a:lnTo>
                <a:close/>
                <a:moveTo>
                  <a:pt x="29" y="9"/>
                </a:moveTo>
                <a:cubicBezTo>
                  <a:pt x="41" y="43"/>
                  <a:pt x="41" y="43"/>
                  <a:pt x="41" y="43"/>
                </a:cubicBezTo>
                <a:cubicBezTo>
                  <a:pt x="7" y="43"/>
                  <a:pt x="7" y="43"/>
                  <a:pt x="7" y="43"/>
                </a:cubicBezTo>
                <a:lnTo>
                  <a:pt x="29" y="9"/>
                </a:lnTo>
                <a:close/>
                <a:moveTo>
                  <a:pt x="43" y="48"/>
                </a:moveTo>
                <a:cubicBezTo>
                  <a:pt x="72" y="127"/>
                  <a:pt x="72" y="127"/>
                  <a:pt x="72" y="127"/>
                </a:cubicBezTo>
                <a:cubicBezTo>
                  <a:pt x="8" y="48"/>
                  <a:pt x="8" y="48"/>
                  <a:pt x="8" y="48"/>
                </a:cubicBezTo>
                <a:lnTo>
                  <a:pt x="43" y="48"/>
                </a:lnTo>
                <a:close/>
                <a:moveTo>
                  <a:pt x="86" y="129"/>
                </a:moveTo>
                <a:cubicBezTo>
                  <a:pt x="117" y="48"/>
                  <a:pt x="117" y="48"/>
                  <a:pt x="117" y="48"/>
                </a:cubicBezTo>
                <a:cubicBezTo>
                  <a:pt x="152" y="48"/>
                  <a:pt x="152" y="48"/>
                  <a:pt x="152" y="48"/>
                </a:cubicBezTo>
                <a:lnTo>
                  <a:pt x="86" y="12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147"/>
          <p:cNvSpPr>
            <a:spLocks noEditPoints="1"/>
          </p:cNvSpPr>
          <p:nvPr/>
        </p:nvSpPr>
        <p:spPr bwMode="auto">
          <a:xfrm>
            <a:off x="5915273" y="2593231"/>
            <a:ext cx="495874" cy="498700"/>
          </a:xfrm>
          <a:custGeom>
            <a:avLst/>
            <a:gdLst>
              <a:gd name="T0" fmla="*/ 116 w 163"/>
              <a:gd name="T1" fmla="*/ 11 h 163"/>
              <a:gd name="T2" fmla="*/ 11 w 163"/>
              <a:gd name="T3" fmla="*/ 115 h 163"/>
              <a:gd name="T4" fmla="*/ 10 w 163"/>
              <a:gd name="T5" fmla="*/ 116 h 163"/>
              <a:gd name="T6" fmla="*/ 10 w 163"/>
              <a:gd name="T7" fmla="*/ 116 h 163"/>
              <a:gd name="T8" fmla="*/ 0 w 163"/>
              <a:gd name="T9" fmla="*/ 160 h 163"/>
              <a:gd name="T10" fmla="*/ 0 w 163"/>
              <a:gd name="T11" fmla="*/ 161 h 163"/>
              <a:gd name="T12" fmla="*/ 1 w 163"/>
              <a:gd name="T13" fmla="*/ 162 h 163"/>
              <a:gd name="T14" fmla="*/ 3 w 163"/>
              <a:gd name="T15" fmla="*/ 163 h 163"/>
              <a:gd name="T16" fmla="*/ 47 w 163"/>
              <a:gd name="T17" fmla="*/ 153 h 163"/>
              <a:gd name="T18" fmla="*/ 47 w 163"/>
              <a:gd name="T19" fmla="*/ 152 h 163"/>
              <a:gd name="T20" fmla="*/ 48 w 163"/>
              <a:gd name="T21" fmla="*/ 152 h 163"/>
              <a:gd name="T22" fmla="*/ 152 w 163"/>
              <a:gd name="T23" fmla="*/ 47 h 163"/>
              <a:gd name="T24" fmla="*/ 148 w 163"/>
              <a:gd name="T25" fmla="*/ 15 h 163"/>
              <a:gd name="T26" fmla="*/ 122 w 163"/>
              <a:gd name="T27" fmla="*/ 13 h 163"/>
              <a:gd name="T28" fmla="*/ 134 w 163"/>
              <a:gd name="T29" fmla="*/ 58 h 163"/>
              <a:gd name="T30" fmla="*/ 109 w 163"/>
              <a:gd name="T31" fmla="*/ 25 h 163"/>
              <a:gd name="T32" fmla="*/ 134 w 163"/>
              <a:gd name="T33" fmla="*/ 58 h 163"/>
              <a:gd name="T34" fmla="*/ 10 w 163"/>
              <a:gd name="T35" fmla="*/ 149 h 163"/>
              <a:gd name="T36" fmla="*/ 15 w 163"/>
              <a:gd name="T37" fmla="*/ 120 h 163"/>
              <a:gd name="T38" fmla="*/ 27 w 163"/>
              <a:gd name="T39" fmla="*/ 133 h 163"/>
              <a:gd name="T40" fmla="*/ 27 w 163"/>
              <a:gd name="T41" fmla="*/ 134 h 163"/>
              <a:gd name="T42" fmla="*/ 27 w 163"/>
              <a:gd name="T43" fmla="*/ 135 h 163"/>
              <a:gd name="T44" fmla="*/ 27 w 163"/>
              <a:gd name="T45" fmla="*/ 135 h 163"/>
              <a:gd name="T46" fmla="*/ 28 w 163"/>
              <a:gd name="T47" fmla="*/ 136 h 163"/>
              <a:gd name="T48" fmla="*/ 29 w 163"/>
              <a:gd name="T49" fmla="*/ 136 h 163"/>
              <a:gd name="T50" fmla="*/ 30 w 163"/>
              <a:gd name="T51" fmla="*/ 136 h 163"/>
              <a:gd name="T52" fmla="*/ 30 w 163"/>
              <a:gd name="T53" fmla="*/ 136 h 163"/>
              <a:gd name="T54" fmla="*/ 30 w 163"/>
              <a:gd name="T55" fmla="*/ 136 h 163"/>
              <a:gd name="T56" fmla="*/ 43 w 163"/>
              <a:gd name="T57" fmla="*/ 148 h 163"/>
              <a:gd name="T58" fmla="*/ 14 w 163"/>
              <a:gd name="T59" fmla="*/ 153 h 163"/>
              <a:gd name="T60" fmla="*/ 51 w 163"/>
              <a:gd name="T61" fmla="*/ 133 h 163"/>
              <a:gd name="T62" fmla="*/ 116 w 163"/>
              <a:gd name="T63" fmla="*/ 64 h 163"/>
              <a:gd name="T64" fmla="*/ 47 w 163"/>
              <a:gd name="T65" fmla="*/ 129 h 163"/>
              <a:gd name="T66" fmla="*/ 34 w 163"/>
              <a:gd name="T67" fmla="*/ 116 h 163"/>
              <a:gd name="T68" fmla="*/ 99 w 163"/>
              <a:gd name="T69" fmla="*/ 47 h 163"/>
              <a:gd name="T70" fmla="*/ 30 w 163"/>
              <a:gd name="T71" fmla="*/ 112 h 163"/>
              <a:gd name="T72" fmla="*/ 101 w 163"/>
              <a:gd name="T73" fmla="*/ 33 h 163"/>
              <a:gd name="T74" fmla="*/ 50 w 163"/>
              <a:gd name="T75" fmla="*/ 142 h 163"/>
              <a:gd name="T76" fmla="*/ 142 w 163"/>
              <a:gd name="T77" fmla="*/ 50 h 163"/>
              <a:gd name="T78" fmla="*/ 118 w 163"/>
              <a:gd name="T79" fmla="*/ 17 h 163"/>
              <a:gd name="T80" fmla="*/ 142 w 163"/>
              <a:gd name="T81" fmla="*/ 5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3" h="163">
                <a:moveTo>
                  <a:pt x="152" y="11"/>
                </a:moveTo>
                <a:cubicBezTo>
                  <a:pt x="142" y="0"/>
                  <a:pt x="126" y="0"/>
                  <a:pt x="116" y="11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6"/>
                  <a:pt x="11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1"/>
                  <a:pt x="0" y="161"/>
                </a:cubicBezTo>
                <a:cubicBezTo>
                  <a:pt x="0" y="161"/>
                  <a:pt x="0" y="161"/>
                  <a:pt x="0" y="161"/>
                </a:cubicBezTo>
                <a:cubicBezTo>
                  <a:pt x="0" y="162"/>
                  <a:pt x="1" y="162"/>
                  <a:pt x="1" y="162"/>
                </a:cubicBezTo>
                <a:cubicBezTo>
                  <a:pt x="1" y="162"/>
                  <a:pt x="1" y="163"/>
                  <a:pt x="2" y="163"/>
                </a:cubicBezTo>
                <a:cubicBezTo>
                  <a:pt x="2" y="163"/>
                  <a:pt x="3" y="163"/>
                  <a:pt x="3" y="163"/>
                </a:cubicBezTo>
                <a:cubicBezTo>
                  <a:pt x="3" y="163"/>
                  <a:pt x="3" y="163"/>
                  <a:pt x="4" y="16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2"/>
                </a:cubicBezTo>
                <a:cubicBezTo>
                  <a:pt x="47" y="152"/>
                  <a:pt x="47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63" y="37"/>
                  <a:pt x="163" y="21"/>
                  <a:pt x="152" y="11"/>
                </a:cubicBezTo>
                <a:close/>
                <a:moveTo>
                  <a:pt x="148" y="15"/>
                </a:moveTo>
                <a:cubicBezTo>
                  <a:pt x="155" y="22"/>
                  <a:pt x="156" y="33"/>
                  <a:pt x="150" y="41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30" y="7"/>
                  <a:pt x="141" y="8"/>
                  <a:pt x="148" y="15"/>
                </a:cubicBezTo>
                <a:close/>
                <a:moveTo>
                  <a:pt x="134" y="58"/>
                </a:moveTo>
                <a:cubicBezTo>
                  <a:pt x="105" y="29"/>
                  <a:pt x="105" y="29"/>
                  <a:pt x="105" y="29"/>
                </a:cubicBezTo>
                <a:cubicBezTo>
                  <a:pt x="109" y="25"/>
                  <a:pt x="109" y="25"/>
                  <a:pt x="109" y="25"/>
                </a:cubicBezTo>
                <a:cubicBezTo>
                  <a:pt x="138" y="54"/>
                  <a:pt x="138" y="54"/>
                  <a:pt x="138" y="54"/>
                </a:cubicBezTo>
                <a:lnTo>
                  <a:pt x="134" y="58"/>
                </a:lnTo>
                <a:close/>
                <a:moveTo>
                  <a:pt x="14" y="149"/>
                </a:moveTo>
                <a:cubicBezTo>
                  <a:pt x="13" y="148"/>
                  <a:pt x="11" y="148"/>
                  <a:pt x="10" y="149"/>
                </a:cubicBezTo>
                <a:cubicBezTo>
                  <a:pt x="8" y="151"/>
                  <a:pt x="8" y="151"/>
                  <a:pt x="8" y="151"/>
                </a:cubicBezTo>
                <a:cubicBezTo>
                  <a:pt x="15" y="120"/>
                  <a:pt x="15" y="120"/>
                  <a:pt x="15" y="120"/>
                </a:cubicBezTo>
                <a:cubicBezTo>
                  <a:pt x="28" y="118"/>
                  <a:pt x="28" y="118"/>
                  <a:pt x="28" y="118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9" y="136"/>
                  <a:pt x="29" y="136"/>
                </a:cubicBezTo>
                <a:cubicBezTo>
                  <a:pt x="29" y="136"/>
                  <a:pt x="29" y="136"/>
                  <a:pt x="29" y="136"/>
                </a:cubicBezTo>
                <a:cubicBezTo>
                  <a:pt x="29" y="136"/>
                  <a:pt x="29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45" y="135"/>
                  <a:pt x="45" y="135"/>
                  <a:pt x="45" y="135"/>
                </a:cubicBezTo>
                <a:cubicBezTo>
                  <a:pt x="43" y="148"/>
                  <a:pt x="43" y="148"/>
                  <a:pt x="43" y="148"/>
                </a:cubicBezTo>
                <a:cubicBezTo>
                  <a:pt x="12" y="155"/>
                  <a:pt x="12" y="155"/>
                  <a:pt x="12" y="155"/>
                </a:cubicBezTo>
                <a:cubicBezTo>
                  <a:pt x="14" y="153"/>
                  <a:pt x="14" y="153"/>
                  <a:pt x="14" y="153"/>
                </a:cubicBezTo>
                <a:cubicBezTo>
                  <a:pt x="15" y="152"/>
                  <a:pt x="15" y="150"/>
                  <a:pt x="14" y="149"/>
                </a:cubicBezTo>
                <a:close/>
                <a:moveTo>
                  <a:pt x="51" y="133"/>
                </a:moveTo>
                <a:cubicBezTo>
                  <a:pt x="116" y="68"/>
                  <a:pt x="116" y="68"/>
                  <a:pt x="116" y="68"/>
                </a:cubicBezTo>
                <a:cubicBezTo>
                  <a:pt x="117" y="67"/>
                  <a:pt x="117" y="65"/>
                  <a:pt x="116" y="64"/>
                </a:cubicBezTo>
                <a:cubicBezTo>
                  <a:pt x="114" y="63"/>
                  <a:pt x="113" y="63"/>
                  <a:pt x="111" y="64"/>
                </a:cubicBezTo>
                <a:cubicBezTo>
                  <a:pt x="47" y="129"/>
                  <a:pt x="47" y="129"/>
                  <a:pt x="47" y="129"/>
                </a:cubicBezTo>
                <a:cubicBezTo>
                  <a:pt x="33" y="130"/>
                  <a:pt x="33" y="130"/>
                  <a:pt x="33" y="130"/>
                </a:cubicBezTo>
                <a:cubicBezTo>
                  <a:pt x="34" y="116"/>
                  <a:pt x="34" y="116"/>
                  <a:pt x="34" y="116"/>
                </a:cubicBezTo>
                <a:cubicBezTo>
                  <a:pt x="99" y="52"/>
                  <a:pt x="99" y="52"/>
                  <a:pt x="99" y="52"/>
                </a:cubicBezTo>
                <a:cubicBezTo>
                  <a:pt x="100" y="50"/>
                  <a:pt x="100" y="49"/>
                  <a:pt x="99" y="47"/>
                </a:cubicBezTo>
                <a:cubicBezTo>
                  <a:pt x="98" y="46"/>
                  <a:pt x="96" y="46"/>
                  <a:pt x="95" y="47"/>
                </a:cubicBezTo>
                <a:cubicBezTo>
                  <a:pt x="30" y="112"/>
                  <a:pt x="30" y="112"/>
                  <a:pt x="30" y="112"/>
                </a:cubicBezTo>
                <a:cubicBezTo>
                  <a:pt x="21" y="113"/>
                  <a:pt x="21" y="113"/>
                  <a:pt x="21" y="113"/>
                </a:cubicBezTo>
                <a:cubicBezTo>
                  <a:pt x="101" y="33"/>
                  <a:pt x="101" y="33"/>
                  <a:pt x="101" y="33"/>
                </a:cubicBezTo>
                <a:cubicBezTo>
                  <a:pt x="130" y="62"/>
                  <a:pt x="130" y="62"/>
                  <a:pt x="130" y="62"/>
                </a:cubicBezTo>
                <a:cubicBezTo>
                  <a:pt x="50" y="142"/>
                  <a:pt x="50" y="142"/>
                  <a:pt x="50" y="142"/>
                </a:cubicBezTo>
                <a:lnTo>
                  <a:pt x="51" y="133"/>
                </a:lnTo>
                <a:close/>
                <a:moveTo>
                  <a:pt x="142" y="50"/>
                </a:moveTo>
                <a:cubicBezTo>
                  <a:pt x="113" y="21"/>
                  <a:pt x="113" y="21"/>
                  <a:pt x="113" y="21"/>
                </a:cubicBezTo>
                <a:cubicBezTo>
                  <a:pt x="118" y="17"/>
                  <a:pt x="118" y="17"/>
                  <a:pt x="118" y="17"/>
                </a:cubicBezTo>
                <a:cubicBezTo>
                  <a:pt x="146" y="45"/>
                  <a:pt x="146" y="45"/>
                  <a:pt x="146" y="45"/>
                </a:cubicBezTo>
                <a:lnTo>
                  <a:pt x="142" y="5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636408" y="3258830"/>
            <a:ext cx="908903" cy="64633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50%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51328" y="4029474"/>
            <a:ext cx="2289343" cy="8156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bg1"/>
                </a:solidFill>
              </a:rPr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50" b="1" dirty="0">
                <a:solidFill>
                  <a:schemeClr val="bg1"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1386" y="3258830"/>
            <a:ext cx="908903" cy="64633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70%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86306" y="4029474"/>
            <a:ext cx="2289343" cy="8156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bg1"/>
                </a:solidFill>
              </a:rPr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50" b="1" dirty="0">
                <a:solidFill>
                  <a:schemeClr val="bg1"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864397" y="3258830"/>
            <a:ext cx="908903" cy="64633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j-lt"/>
              </a:rPr>
              <a:t>30%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174178" y="4029474"/>
            <a:ext cx="2289343" cy="8156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>
                <a:solidFill>
                  <a:schemeClr val="bg1"/>
                </a:solidFill>
              </a:rPr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050" b="1" dirty="0">
                <a:solidFill>
                  <a:schemeClr val="bg1"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4278384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0C52F-14A8-86AD-714D-5E4B7CDA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BB9C9-2022-950D-2B81-A0864D1B6C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199AD-AEDE-AB39-3F67-AF4B964AFE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AutoShape 52"/>
          <p:cNvSpPr>
            <a:spLocks noChangeAspect="1" noChangeArrowheads="1" noTextEdit="1"/>
          </p:cNvSpPr>
          <p:nvPr/>
        </p:nvSpPr>
        <p:spPr bwMode="auto">
          <a:xfrm>
            <a:off x="5000343" y="689486"/>
            <a:ext cx="5629681" cy="5493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56" name="Freeform 54"/>
          <p:cNvSpPr>
            <a:spLocks/>
          </p:cNvSpPr>
          <p:nvPr/>
        </p:nvSpPr>
        <p:spPr bwMode="auto">
          <a:xfrm>
            <a:off x="5949499" y="689486"/>
            <a:ext cx="3725436" cy="1925006"/>
          </a:xfrm>
          <a:custGeom>
            <a:avLst/>
            <a:gdLst>
              <a:gd name="T0" fmla="*/ 702 w 1403"/>
              <a:gd name="T1" fmla="*/ 725 h 725"/>
              <a:gd name="T2" fmla="*/ 1061 w 1403"/>
              <a:gd name="T3" fmla="*/ 631 h 725"/>
              <a:gd name="T4" fmla="*/ 1403 w 1403"/>
              <a:gd name="T5" fmla="*/ 715 h 725"/>
              <a:gd name="T6" fmla="*/ 1403 w 1403"/>
              <a:gd name="T7" fmla="*/ 702 h 725"/>
              <a:gd name="T8" fmla="*/ 702 w 1403"/>
              <a:gd name="T9" fmla="*/ 0 h 725"/>
              <a:gd name="T10" fmla="*/ 0 w 1403"/>
              <a:gd name="T11" fmla="*/ 702 h 725"/>
              <a:gd name="T12" fmla="*/ 0 w 1403"/>
              <a:gd name="T13" fmla="*/ 715 h 725"/>
              <a:gd name="T14" fmla="*/ 342 w 1403"/>
              <a:gd name="T15" fmla="*/ 631 h 725"/>
              <a:gd name="T16" fmla="*/ 702 w 1403"/>
              <a:gd name="T17" fmla="*/ 725 h 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03" h="725">
                <a:moveTo>
                  <a:pt x="702" y="725"/>
                </a:moveTo>
                <a:cubicBezTo>
                  <a:pt x="808" y="665"/>
                  <a:pt x="931" y="631"/>
                  <a:pt x="1061" y="631"/>
                </a:cubicBezTo>
                <a:cubicBezTo>
                  <a:pt x="1185" y="631"/>
                  <a:pt x="1301" y="661"/>
                  <a:pt x="1403" y="715"/>
                </a:cubicBezTo>
                <a:cubicBezTo>
                  <a:pt x="1403" y="711"/>
                  <a:pt x="1403" y="706"/>
                  <a:pt x="1403" y="702"/>
                </a:cubicBezTo>
                <a:cubicBezTo>
                  <a:pt x="1403" y="315"/>
                  <a:pt x="1089" y="0"/>
                  <a:pt x="702" y="0"/>
                </a:cubicBezTo>
                <a:cubicBezTo>
                  <a:pt x="315" y="0"/>
                  <a:pt x="0" y="315"/>
                  <a:pt x="0" y="702"/>
                </a:cubicBezTo>
                <a:cubicBezTo>
                  <a:pt x="0" y="706"/>
                  <a:pt x="0" y="711"/>
                  <a:pt x="0" y="715"/>
                </a:cubicBezTo>
                <a:cubicBezTo>
                  <a:pt x="103" y="661"/>
                  <a:pt x="219" y="631"/>
                  <a:pt x="342" y="631"/>
                </a:cubicBezTo>
                <a:cubicBezTo>
                  <a:pt x="473" y="631"/>
                  <a:pt x="595" y="665"/>
                  <a:pt x="702" y="725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Adobe Naskh Medium" panose="01010101010101010101" pitchFamily="50" charset="-78"/>
                <a:ea typeface="linea-weather-10" charset="0"/>
                <a:cs typeface="Adobe Naskh Medium" panose="01010101010101010101" pitchFamily="50" charset="-78"/>
              </a:rPr>
              <a:t></a:t>
            </a:r>
            <a:endParaRPr lang="en-US" sz="5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57" name="Freeform 55"/>
          <p:cNvSpPr>
            <a:spLocks/>
          </p:cNvSpPr>
          <p:nvPr/>
        </p:nvSpPr>
        <p:spPr bwMode="auto">
          <a:xfrm>
            <a:off x="7904166" y="2742036"/>
            <a:ext cx="2725857" cy="3437724"/>
          </a:xfrm>
          <a:custGeom>
            <a:avLst/>
            <a:gdLst>
              <a:gd name="T0" fmla="*/ 342 w 1027"/>
              <a:gd name="T1" fmla="*/ 562 h 1296"/>
              <a:gd name="T2" fmla="*/ 343 w 1027"/>
              <a:gd name="T3" fmla="*/ 594 h 1296"/>
              <a:gd name="T4" fmla="*/ 0 w 1027"/>
              <a:gd name="T5" fmla="*/ 1216 h 1296"/>
              <a:gd name="T6" fmla="*/ 325 w 1027"/>
              <a:gd name="T7" fmla="*/ 1296 h 1296"/>
              <a:gd name="T8" fmla="*/ 1027 w 1027"/>
              <a:gd name="T9" fmla="*/ 594 h 1296"/>
              <a:gd name="T10" fmla="*/ 698 w 1027"/>
              <a:gd name="T11" fmla="*/ 0 h 1296"/>
              <a:gd name="T12" fmla="*/ 342 w 1027"/>
              <a:gd name="T13" fmla="*/ 562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27" h="1296">
                <a:moveTo>
                  <a:pt x="342" y="562"/>
                </a:moveTo>
                <a:cubicBezTo>
                  <a:pt x="342" y="572"/>
                  <a:pt x="343" y="583"/>
                  <a:pt x="343" y="594"/>
                </a:cubicBezTo>
                <a:cubicBezTo>
                  <a:pt x="343" y="855"/>
                  <a:pt x="206" y="1085"/>
                  <a:pt x="0" y="1216"/>
                </a:cubicBezTo>
                <a:cubicBezTo>
                  <a:pt x="97" y="1267"/>
                  <a:pt x="208" y="1296"/>
                  <a:pt x="325" y="1296"/>
                </a:cubicBezTo>
                <a:cubicBezTo>
                  <a:pt x="712" y="1296"/>
                  <a:pt x="1027" y="981"/>
                  <a:pt x="1027" y="594"/>
                </a:cubicBezTo>
                <a:cubicBezTo>
                  <a:pt x="1027" y="344"/>
                  <a:pt x="896" y="124"/>
                  <a:pt x="698" y="0"/>
                </a:cubicBezTo>
                <a:cubicBezTo>
                  <a:pt x="676" y="239"/>
                  <a:pt x="538" y="445"/>
                  <a:pt x="342" y="562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2"/>
            </a:solidFill>
          </a:ln>
        </p:spPr>
        <p:txBody>
          <a:bodyPr vert="horz" wrap="square" lIns="365760" tIns="548640" rIns="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dirty="0">
                <a:solidFill>
                  <a:srgbClr val="FEFFFF"/>
                </a:solidFill>
                <a:latin typeface="Adobe Naskh Medium" panose="01010101010101010101" pitchFamily="50" charset="-78"/>
                <a:ea typeface="linea-weather-10" charset="0"/>
                <a:cs typeface="Adobe Naskh Medium" panose="01010101010101010101" pitchFamily="50" charset="-78"/>
              </a:rPr>
              <a:t></a:t>
            </a:r>
            <a:endParaRPr lang="en-US" sz="5400" dirty="0">
              <a:solidFill>
                <a:srgbClr val="FE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58" name="Freeform 56"/>
          <p:cNvSpPr>
            <a:spLocks/>
          </p:cNvSpPr>
          <p:nvPr/>
        </p:nvSpPr>
        <p:spPr bwMode="auto">
          <a:xfrm>
            <a:off x="7904166" y="2454323"/>
            <a:ext cx="1767803" cy="1675853"/>
          </a:xfrm>
          <a:custGeom>
            <a:avLst/>
            <a:gdLst>
              <a:gd name="T0" fmla="*/ 0 w 666"/>
              <a:gd name="T1" fmla="*/ 80 h 631"/>
              <a:gd name="T2" fmla="*/ 339 w 666"/>
              <a:gd name="T3" fmla="*/ 631 h 631"/>
              <a:gd name="T4" fmla="*/ 666 w 666"/>
              <a:gd name="T5" fmla="*/ 89 h 631"/>
              <a:gd name="T6" fmla="*/ 325 w 666"/>
              <a:gd name="T7" fmla="*/ 0 h 631"/>
              <a:gd name="T8" fmla="*/ 0 w 666"/>
              <a:gd name="T9" fmla="*/ 80 h 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6" h="631">
                <a:moveTo>
                  <a:pt x="0" y="80"/>
                </a:moveTo>
                <a:cubicBezTo>
                  <a:pt x="187" y="199"/>
                  <a:pt x="317" y="399"/>
                  <a:pt x="339" y="631"/>
                </a:cubicBezTo>
                <a:cubicBezTo>
                  <a:pt x="522" y="515"/>
                  <a:pt x="649" y="317"/>
                  <a:pt x="666" y="89"/>
                </a:cubicBezTo>
                <a:cubicBezTo>
                  <a:pt x="565" y="32"/>
                  <a:pt x="449" y="0"/>
                  <a:pt x="325" y="0"/>
                </a:cubicBezTo>
                <a:cubicBezTo>
                  <a:pt x="208" y="0"/>
                  <a:pt x="97" y="29"/>
                  <a:pt x="0" y="8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10000"/>
                </a:schemeClr>
              </a:gs>
              <a:gs pos="100000">
                <a:schemeClr val="accent2">
                  <a:alpha val="10000"/>
                </a:schemeClr>
              </a:gs>
            </a:gsLst>
            <a:lin ang="4200000" scaled="0"/>
          </a:gradFill>
          <a:ln w="12700"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4200000" scaled="0"/>
            </a:gradFill>
          </a:ln>
        </p:spPr>
        <p:txBody>
          <a:bodyPr vert="horz" wrap="square" lIns="274320" tIns="0" rIns="0" bIns="2743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ea typeface="Roboto Light" charset="0"/>
                <a:cs typeface="Adobe Naskh Medium" panose="01010101010101010101" pitchFamily="50" charset="-78"/>
              </a:rPr>
              <a:t>02</a:t>
            </a:r>
          </a:p>
        </p:txBody>
      </p:sp>
      <p:sp>
        <p:nvSpPr>
          <p:cNvPr id="59" name="Freeform 57"/>
          <p:cNvSpPr>
            <a:spLocks/>
          </p:cNvSpPr>
          <p:nvPr/>
        </p:nvSpPr>
        <p:spPr bwMode="auto">
          <a:xfrm>
            <a:off x="4997377" y="2742036"/>
            <a:ext cx="2722891" cy="3437724"/>
          </a:xfrm>
          <a:custGeom>
            <a:avLst/>
            <a:gdLst>
              <a:gd name="T0" fmla="*/ 684 w 1026"/>
              <a:gd name="T1" fmla="*/ 594 h 1296"/>
              <a:gd name="T2" fmla="*/ 685 w 1026"/>
              <a:gd name="T3" fmla="*/ 562 h 1296"/>
              <a:gd name="T4" fmla="*/ 328 w 1026"/>
              <a:gd name="T5" fmla="*/ 0 h 1296"/>
              <a:gd name="T6" fmla="*/ 0 w 1026"/>
              <a:gd name="T7" fmla="*/ 594 h 1296"/>
              <a:gd name="T8" fmla="*/ 701 w 1026"/>
              <a:gd name="T9" fmla="*/ 1296 h 1296"/>
              <a:gd name="T10" fmla="*/ 1026 w 1026"/>
              <a:gd name="T11" fmla="*/ 1216 h 1296"/>
              <a:gd name="T12" fmla="*/ 684 w 1026"/>
              <a:gd name="T13" fmla="*/ 594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26" h="1296">
                <a:moveTo>
                  <a:pt x="684" y="594"/>
                </a:moveTo>
                <a:cubicBezTo>
                  <a:pt x="684" y="583"/>
                  <a:pt x="684" y="572"/>
                  <a:pt x="685" y="562"/>
                </a:cubicBezTo>
                <a:cubicBezTo>
                  <a:pt x="489" y="445"/>
                  <a:pt x="351" y="239"/>
                  <a:pt x="328" y="0"/>
                </a:cubicBezTo>
                <a:cubicBezTo>
                  <a:pt x="131" y="124"/>
                  <a:pt x="0" y="344"/>
                  <a:pt x="0" y="594"/>
                </a:cubicBezTo>
                <a:cubicBezTo>
                  <a:pt x="0" y="981"/>
                  <a:pt x="315" y="1296"/>
                  <a:pt x="701" y="1296"/>
                </a:cubicBezTo>
                <a:cubicBezTo>
                  <a:pt x="819" y="1296"/>
                  <a:pt x="929" y="1267"/>
                  <a:pt x="1026" y="1216"/>
                </a:cubicBezTo>
                <a:cubicBezTo>
                  <a:pt x="821" y="1085"/>
                  <a:pt x="684" y="855"/>
                  <a:pt x="684" y="594"/>
                </a:cubicBezTo>
                <a:close/>
              </a:path>
            </a:pathLst>
          </a:custGeom>
          <a:solidFill>
            <a:schemeClr val="bg1"/>
          </a:solidFill>
          <a:ln w="12700">
            <a:solidFill>
              <a:schemeClr val="accent4"/>
            </a:solidFill>
          </a:ln>
        </p:spPr>
        <p:txBody>
          <a:bodyPr vert="horz" wrap="square" lIns="91440" tIns="548640" rIns="36576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5400" dirty="0">
                <a:solidFill>
                  <a:srgbClr val="FFFFFF"/>
                </a:solidFill>
                <a:latin typeface="Adobe Naskh Medium" panose="01010101010101010101" pitchFamily="50" charset="-78"/>
                <a:ea typeface="linea-weather-10" charset="0"/>
                <a:cs typeface="Adobe Naskh Medium" panose="01010101010101010101" pitchFamily="50" charset="-78"/>
              </a:rPr>
              <a:t></a:t>
            </a:r>
            <a:endParaRPr lang="en-US" sz="5400" dirty="0">
              <a:solidFill>
                <a:srgbClr val="FFFFFF"/>
              </a:solidFill>
              <a:latin typeface="Adobe Naskh Medium" panose="01010101010101010101" pitchFamily="50" charset="-78"/>
            </a:endParaRPr>
          </a:p>
        </p:txBody>
      </p:sp>
      <p:sp>
        <p:nvSpPr>
          <p:cNvPr id="60" name="Freeform 58"/>
          <p:cNvSpPr>
            <a:spLocks/>
          </p:cNvSpPr>
          <p:nvPr/>
        </p:nvSpPr>
        <p:spPr bwMode="auto">
          <a:xfrm>
            <a:off x="5955431" y="2454323"/>
            <a:ext cx="1764837" cy="1675853"/>
          </a:xfrm>
          <a:custGeom>
            <a:avLst/>
            <a:gdLst>
              <a:gd name="T0" fmla="*/ 327 w 665"/>
              <a:gd name="T1" fmla="*/ 631 h 631"/>
              <a:gd name="T2" fmla="*/ 665 w 665"/>
              <a:gd name="T3" fmla="*/ 80 h 631"/>
              <a:gd name="T4" fmla="*/ 340 w 665"/>
              <a:gd name="T5" fmla="*/ 0 h 631"/>
              <a:gd name="T6" fmla="*/ 0 w 665"/>
              <a:gd name="T7" fmla="*/ 89 h 631"/>
              <a:gd name="T8" fmla="*/ 327 w 665"/>
              <a:gd name="T9" fmla="*/ 631 h 6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5" h="631">
                <a:moveTo>
                  <a:pt x="327" y="631"/>
                </a:moveTo>
                <a:cubicBezTo>
                  <a:pt x="349" y="399"/>
                  <a:pt x="479" y="199"/>
                  <a:pt x="665" y="80"/>
                </a:cubicBezTo>
                <a:cubicBezTo>
                  <a:pt x="568" y="29"/>
                  <a:pt x="458" y="0"/>
                  <a:pt x="340" y="0"/>
                </a:cubicBezTo>
                <a:cubicBezTo>
                  <a:pt x="217" y="0"/>
                  <a:pt x="101" y="32"/>
                  <a:pt x="0" y="89"/>
                </a:cubicBezTo>
                <a:cubicBezTo>
                  <a:pt x="17" y="317"/>
                  <a:pt x="143" y="515"/>
                  <a:pt x="327" y="631"/>
                </a:cubicBezTo>
                <a:close/>
              </a:path>
            </a:pathLst>
          </a:custGeom>
          <a:gradFill>
            <a:gsLst>
              <a:gs pos="0">
                <a:schemeClr val="accent4">
                  <a:alpha val="10000"/>
                </a:schemeClr>
              </a:gs>
              <a:gs pos="98000">
                <a:schemeClr val="accent1">
                  <a:alpha val="10000"/>
                </a:schemeClr>
              </a:gs>
            </a:gsLst>
            <a:lin ang="17400000" scaled="0"/>
          </a:gradFill>
          <a:ln w="12700">
            <a:gradFill>
              <a:gsLst>
                <a:gs pos="0">
                  <a:schemeClr val="accent4"/>
                </a:gs>
                <a:gs pos="99000">
                  <a:schemeClr val="accent1"/>
                </a:gs>
              </a:gsLst>
              <a:lin ang="17400000" scaled="0"/>
            </a:gradFill>
          </a:ln>
        </p:spPr>
        <p:txBody>
          <a:bodyPr vert="horz" wrap="square" lIns="91440" tIns="0" rIns="274320" bIns="2743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ea typeface="Roboto Light" charset="0"/>
                <a:cs typeface="Adobe Naskh Medium" panose="01010101010101010101" pitchFamily="50" charset="-78"/>
              </a:rPr>
              <a:t>01</a:t>
            </a:r>
          </a:p>
        </p:txBody>
      </p:sp>
      <p:sp>
        <p:nvSpPr>
          <p:cNvPr id="61" name="Freeform 59"/>
          <p:cNvSpPr>
            <a:spLocks/>
          </p:cNvSpPr>
          <p:nvPr/>
        </p:nvSpPr>
        <p:spPr bwMode="auto">
          <a:xfrm>
            <a:off x="6907553" y="4281448"/>
            <a:ext cx="1815260" cy="1634328"/>
          </a:xfrm>
          <a:custGeom>
            <a:avLst/>
            <a:gdLst>
              <a:gd name="T0" fmla="*/ 684 w 684"/>
              <a:gd name="T1" fmla="*/ 13 h 615"/>
              <a:gd name="T2" fmla="*/ 684 w 684"/>
              <a:gd name="T3" fmla="*/ 0 h 615"/>
              <a:gd name="T4" fmla="*/ 342 w 684"/>
              <a:gd name="T5" fmla="*/ 84 h 615"/>
              <a:gd name="T6" fmla="*/ 0 w 684"/>
              <a:gd name="T7" fmla="*/ 0 h 615"/>
              <a:gd name="T8" fmla="*/ 0 w 684"/>
              <a:gd name="T9" fmla="*/ 13 h 615"/>
              <a:gd name="T10" fmla="*/ 342 w 684"/>
              <a:gd name="T11" fmla="*/ 615 h 615"/>
              <a:gd name="T12" fmla="*/ 684 w 684"/>
              <a:gd name="T13" fmla="*/ 13 h 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4" h="615">
                <a:moveTo>
                  <a:pt x="684" y="13"/>
                </a:moveTo>
                <a:cubicBezTo>
                  <a:pt x="684" y="9"/>
                  <a:pt x="684" y="4"/>
                  <a:pt x="684" y="0"/>
                </a:cubicBezTo>
                <a:cubicBezTo>
                  <a:pt x="582" y="54"/>
                  <a:pt x="465" y="84"/>
                  <a:pt x="342" y="84"/>
                </a:cubicBezTo>
                <a:cubicBezTo>
                  <a:pt x="218" y="84"/>
                  <a:pt x="102" y="54"/>
                  <a:pt x="0" y="0"/>
                </a:cubicBezTo>
                <a:cubicBezTo>
                  <a:pt x="0" y="4"/>
                  <a:pt x="0" y="9"/>
                  <a:pt x="0" y="13"/>
                </a:cubicBezTo>
                <a:cubicBezTo>
                  <a:pt x="0" y="269"/>
                  <a:pt x="137" y="493"/>
                  <a:pt x="342" y="615"/>
                </a:cubicBezTo>
                <a:cubicBezTo>
                  <a:pt x="547" y="493"/>
                  <a:pt x="684" y="269"/>
                  <a:pt x="684" y="13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98000">
                <a:schemeClr val="accent4">
                  <a:alpha val="10000"/>
                </a:schemeClr>
              </a:gs>
            </a:gsLst>
            <a:lin ang="10800000" scaled="0"/>
          </a:gradFill>
          <a:ln w="12700">
            <a:gradFill>
              <a:gsLst>
                <a:gs pos="0">
                  <a:schemeClr val="accent2"/>
                </a:gs>
                <a:gs pos="99000">
                  <a:schemeClr val="accent4"/>
                </a:gs>
              </a:gsLst>
              <a:lin ang="10800000" scaled="0"/>
            </a:gra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ea typeface="Roboto Light" charset="0"/>
                <a:cs typeface="Adobe Naskh Medium" panose="01010101010101010101" pitchFamily="50" charset="-78"/>
              </a:rPr>
              <a:t>03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860589" y="1284417"/>
            <a:ext cx="190325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397424" y="4266864"/>
            <a:ext cx="1305128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996422" y="4266864"/>
            <a:ext cx="1305128" cy="10778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1738341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A9570-3E83-C080-E564-E636E382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CFA3F3-8441-EE79-68B1-B8830C1204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2806713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129175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33263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663197" y="4479021"/>
            <a:ext cx="0" cy="538833"/>
          </a:xfrm>
          <a:prstGeom prst="line">
            <a:avLst/>
          </a:prstGeom>
          <a:ln>
            <a:solidFill>
              <a:schemeClr val="tx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0" y="5046939"/>
            <a:ext cx="12192000" cy="0"/>
          </a:xfrm>
          <a:prstGeom prst="line">
            <a:avLst/>
          </a:prstGeom>
          <a:ln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2580682" y="4802142"/>
            <a:ext cx="480780" cy="480778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2010</a:t>
            </a:r>
          </a:p>
        </p:txBody>
      </p:sp>
      <p:sp>
        <p:nvSpPr>
          <p:cNvPr id="34" name="Oval 33"/>
          <p:cNvSpPr/>
          <p:nvPr/>
        </p:nvSpPr>
        <p:spPr>
          <a:xfrm>
            <a:off x="4897774" y="4802142"/>
            <a:ext cx="480780" cy="480778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2015</a:t>
            </a:r>
          </a:p>
        </p:txBody>
      </p:sp>
      <p:sp>
        <p:nvSpPr>
          <p:cNvPr id="35" name="Oval 34"/>
          <p:cNvSpPr/>
          <p:nvPr/>
        </p:nvSpPr>
        <p:spPr>
          <a:xfrm>
            <a:off x="7105715" y="4802142"/>
            <a:ext cx="480780" cy="480778"/>
          </a:xfrm>
          <a:prstGeom prst="ellipse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2018</a:t>
            </a:r>
          </a:p>
        </p:txBody>
      </p:sp>
      <p:sp>
        <p:nvSpPr>
          <p:cNvPr id="36" name="Oval 35"/>
          <p:cNvSpPr/>
          <p:nvPr/>
        </p:nvSpPr>
        <p:spPr>
          <a:xfrm>
            <a:off x="9422807" y="4802142"/>
            <a:ext cx="480780" cy="480778"/>
          </a:xfrm>
          <a:prstGeom prst="ellipse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2020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87191" y="5416591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03412" y="5416591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04492" y="5416591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21584" y="5416591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24526" y="4302786"/>
            <a:ext cx="2164374" cy="198537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015396" y="4053394"/>
            <a:ext cx="2164374" cy="447930"/>
          </a:xfrm>
          <a:prstGeom prst="rect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306266" y="3746614"/>
            <a:ext cx="2164374" cy="754709"/>
          </a:xfrm>
          <a:prstGeom prst="rect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8597136" y="3422032"/>
            <a:ext cx="2164374" cy="1089246"/>
          </a:xfrm>
          <a:prstGeom prst="rect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1724526" y="3297536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46" name="Freeform 851"/>
          <p:cNvSpPr>
            <a:spLocks noEditPoints="1"/>
          </p:cNvSpPr>
          <p:nvPr/>
        </p:nvSpPr>
        <p:spPr bwMode="auto">
          <a:xfrm>
            <a:off x="8597137" y="1798544"/>
            <a:ext cx="281742" cy="376247"/>
          </a:xfrm>
          <a:custGeom>
            <a:avLst/>
            <a:gdLst>
              <a:gd name="T0" fmla="*/ 119 w 141"/>
              <a:gd name="T1" fmla="*/ 84 h 160"/>
              <a:gd name="T2" fmla="*/ 95 w 141"/>
              <a:gd name="T3" fmla="*/ 20 h 160"/>
              <a:gd name="T4" fmla="*/ 84 w 141"/>
              <a:gd name="T5" fmla="*/ 15 h 160"/>
              <a:gd name="T6" fmla="*/ 55 w 141"/>
              <a:gd name="T7" fmla="*/ 15 h 160"/>
              <a:gd name="T8" fmla="*/ 46 w 141"/>
              <a:gd name="T9" fmla="*/ 20 h 160"/>
              <a:gd name="T10" fmla="*/ 20 w 141"/>
              <a:gd name="T11" fmla="*/ 84 h 160"/>
              <a:gd name="T12" fmla="*/ 0 w 141"/>
              <a:gd name="T13" fmla="*/ 135 h 160"/>
              <a:gd name="T14" fmla="*/ 30 w 141"/>
              <a:gd name="T15" fmla="*/ 141 h 160"/>
              <a:gd name="T16" fmla="*/ 70 w 141"/>
              <a:gd name="T17" fmla="*/ 160 h 160"/>
              <a:gd name="T18" fmla="*/ 111 w 141"/>
              <a:gd name="T19" fmla="*/ 141 h 160"/>
              <a:gd name="T20" fmla="*/ 140 w 141"/>
              <a:gd name="T21" fmla="*/ 135 h 160"/>
              <a:gd name="T22" fmla="*/ 61 w 141"/>
              <a:gd name="T23" fmla="*/ 15 h 160"/>
              <a:gd name="T24" fmla="*/ 79 w 141"/>
              <a:gd name="T25" fmla="*/ 15 h 160"/>
              <a:gd name="T26" fmla="*/ 61 w 141"/>
              <a:gd name="T27" fmla="*/ 15 h 160"/>
              <a:gd name="T28" fmla="*/ 52 w 141"/>
              <a:gd name="T29" fmla="*/ 145 h 160"/>
              <a:gd name="T30" fmla="*/ 89 w 141"/>
              <a:gd name="T31" fmla="*/ 145 h 160"/>
              <a:gd name="T32" fmla="*/ 110 w 141"/>
              <a:gd name="T33" fmla="*/ 136 h 160"/>
              <a:gd name="T34" fmla="*/ 94 w 141"/>
              <a:gd name="T35" fmla="*/ 138 h 160"/>
              <a:gd name="T36" fmla="*/ 88 w 141"/>
              <a:gd name="T37" fmla="*/ 139 h 160"/>
              <a:gd name="T38" fmla="*/ 81 w 141"/>
              <a:gd name="T39" fmla="*/ 139 h 160"/>
              <a:gd name="T40" fmla="*/ 76 w 141"/>
              <a:gd name="T41" fmla="*/ 140 h 160"/>
              <a:gd name="T42" fmla="*/ 64 w 141"/>
              <a:gd name="T43" fmla="*/ 140 h 160"/>
              <a:gd name="T44" fmla="*/ 58 w 141"/>
              <a:gd name="T45" fmla="*/ 139 h 160"/>
              <a:gd name="T46" fmla="*/ 53 w 141"/>
              <a:gd name="T47" fmla="*/ 139 h 160"/>
              <a:gd name="T48" fmla="*/ 47 w 141"/>
              <a:gd name="T49" fmla="*/ 138 h 160"/>
              <a:gd name="T50" fmla="*/ 9 w 141"/>
              <a:gd name="T51" fmla="*/ 132 h 160"/>
              <a:gd name="T52" fmla="*/ 26 w 141"/>
              <a:gd name="T53" fmla="*/ 58 h 160"/>
              <a:gd name="T54" fmla="*/ 59 w 141"/>
              <a:gd name="T55" fmla="*/ 22 h 160"/>
              <a:gd name="T56" fmla="*/ 81 w 141"/>
              <a:gd name="T57" fmla="*/ 21 h 160"/>
              <a:gd name="T58" fmla="*/ 92 w 141"/>
              <a:gd name="T59" fmla="*/ 25 h 160"/>
              <a:gd name="T60" fmla="*/ 114 w 141"/>
              <a:gd name="T61" fmla="*/ 84 h 160"/>
              <a:gd name="T62" fmla="*/ 110 w 141"/>
              <a:gd name="T63" fmla="*/ 136 h 160"/>
              <a:gd name="T64" fmla="*/ 86 w 141"/>
              <a:gd name="T65" fmla="*/ 38 h 160"/>
              <a:gd name="T66" fmla="*/ 41 w 141"/>
              <a:gd name="T67" fmla="*/ 58 h 160"/>
              <a:gd name="T68" fmla="*/ 38 w 141"/>
              <a:gd name="T69" fmla="*/ 61 h 160"/>
              <a:gd name="T70" fmla="*/ 52 w 141"/>
              <a:gd name="T71" fmla="*/ 33 h 160"/>
              <a:gd name="T72" fmla="*/ 90 w 141"/>
              <a:gd name="T73" fmla="*/ 37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41" h="160">
                <a:moveTo>
                  <a:pt x="140" y="132"/>
                </a:moveTo>
                <a:cubicBezTo>
                  <a:pt x="126" y="118"/>
                  <a:pt x="119" y="102"/>
                  <a:pt x="119" y="84"/>
                </a:cubicBezTo>
                <a:cubicBezTo>
                  <a:pt x="119" y="58"/>
                  <a:pt x="119" y="58"/>
                  <a:pt x="119" y="58"/>
                </a:cubicBezTo>
                <a:cubicBezTo>
                  <a:pt x="119" y="38"/>
                  <a:pt x="106" y="25"/>
                  <a:pt x="95" y="20"/>
                </a:cubicBezTo>
                <a:cubicBezTo>
                  <a:pt x="91" y="18"/>
                  <a:pt x="88" y="17"/>
                  <a:pt x="84" y="16"/>
                </a:cubicBezTo>
                <a:cubicBezTo>
                  <a:pt x="84" y="15"/>
                  <a:pt x="84" y="15"/>
                  <a:pt x="84" y="15"/>
                </a:cubicBezTo>
                <a:cubicBezTo>
                  <a:pt x="84" y="7"/>
                  <a:pt x="78" y="0"/>
                  <a:pt x="70" y="0"/>
                </a:cubicBezTo>
                <a:cubicBezTo>
                  <a:pt x="62" y="0"/>
                  <a:pt x="55" y="7"/>
                  <a:pt x="55" y="15"/>
                </a:cubicBezTo>
                <a:cubicBezTo>
                  <a:pt x="55" y="16"/>
                  <a:pt x="55" y="16"/>
                  <a:pt x="55" y="16"/>
                </a:cubicBezTo>
                <a:cubicBezTo>
                  <a:pt x="52" y="17"/>
                  <a:pt x="49" y="18"/>
                  <a:pt x="46" y="20"/>
                </a:cubicBezTo>
                <a:cubicBezTo>
                  <a:pt x="33" y="26"/>
                  <a:pt x="20" y="40"/>
                  <a:pt x="20" y="58"/>
                </a:cubicBezTo>
                <a:cubicBezTo>
                  <a:pt x="20" y="84"/>
                  <a:pt x="20" y="84"/>
                  <a:pt x="20" y="84"/>
                </a:cubicBezTo>
                <a:cubicBezTo>
                  <a:pt x="20" y="103"/>
                  <a:pt x="14" y="119"/>
                  <a:pt x="1" y="132"/>
                </a:cubicBezTo>
                <a:cubicBezTo>
                  <a:pt x="0" y="133"/>
                  <a:pt x="0" y="134"/>
                  <a:pt x="0" y="135"/>
                </a:cubicBezTo>
                <a:cubicBezTo>
                  <a:pt x="0" y="136"/>
                  <a:pt x="1" y="137"/>
                  <a:pt x="2" y="137"/>
                </a:cubicBezTo>
                <a:cubicBezTo>
                  <a:pt x="30" y="141"/>
                  <a:pt x="30" y="141"/>
                  <a:pt x="30" y="141"/>
                </a:cubicBezTo>
                <a:cubicBezTo>
                  <a:pt x="35" y="142"/>
                  <a:pt x="40" y="143"/>
                  <a:pt x="44" y="144"/>
                </a:cubicBezTo>
                <a:cubicBezTo>
                  <a:pt x="49" y="154"/>
                  <a:pt x="59" y="160"/>
                  <a:pt x="70" y="160"/>
                </a:cubicBezTo>
                <a:cubicBezTo>
                  <a:pt x="81" y="160"/>
                  <a:pt x="91" y="154"/>
                  <a:pt x="96" y="144"/>
                </a:cubicBezTo>
                <a:cubicBezTo>
                  <a:pt x="101" y="143"/>
                  <a:pt x="105" y="142"/>
                  <a:pt x="111" y="141"/>
                </a:cubicBezTo>
                <a:cubicBezTo>
                  <a:pt x="138" y="137"/>
                  <a:pt x="138" y="137"/>
                  <a:pt x="138" y="137"/>
                </a:cubicBezTo>
                <a:cubicBezTo>
                  <a:pt x="139" y="137"/>
                  <a:pt x="140" y="136"/>
                  <a:pt x="140" y="135"/>
                </a:cubicBezTo>
                <a:cubicBezTo>
                  <a:pt x="141" y="134"/>
                  <a:pt x="141" y="133"/>
                  <a:pt x="140" y="132"/>
                </a:cubicBezTo>
                <a:close/>
                <a:moveTo>
                  <a:pt x="61" y="15"/>
                </a:moveTo>
                <a:cubicBezTo>
                  <a:pt x="61" y="10"/>
                  <a:pt x="65" y="6"/>
                  <a:pt x="70" y="6"/>
                </a:cubicBezTo>
                <a:cubicBezTo>
                  <a:pt x="75" y="6"/>
                  <a:pt x="79" y="10"/>
                  <a:pt x="79" y="15"/>
                </a:cubicBezTo>
                <a:cubicBezTo>
                  <a:pt x="79" y="15"/>
                  <a:pt x="79" y="15"/>
                  <a:pt x="79" y="15"/>
                </a:cubicBezTo>
                <a:cubicBezTo>
                  <a:pt x="73" y="14"/>
                  <a:pt x="67" y="14"/>
                  <a:pt x="61" y="15"/>
                </a:cubicBezTo>
                <a:close/>
                <a:moveTo>
                  <a:pt x="70" y="154"/>
                </a:moveTo>
                <a:cubicBezTo>
                  <a:pt x="63" y="154"/>
                  <a:pt x="56" y="151"/>
                  <a:pt x="52" y="145"/>
                </a:cubicBezTo>
                <a:cubicBezTo>
                  <a:pt x="58" y="145"/>
                  <a:pt x="64" y="146"/>
                  <a:pt x="70" y="146"/>
                </a:cubicBezTo>
                <a:cubicBezTo>
                  <a:pt x="76" y="146"/>
                  <a:pt x="82" y="145"/>
                  <a:pt x="89" y="145"/>
                </a:cubicBezTo>
                <a:cubicBezTo>
                  <a:pt x="85" y="151"/>
                  <a:pt x="78" y="154"/>
                  <a:pt x="70" y="154"/>
                </a:cubicBezTo>
                <a:close/>
                <a:moveTo>
                  <a:pt x="110" y="136"/>
                </a:moveTo>
                <a:cubicBezTo>
                  <a:pt x="104" y="137"/>
                  <a:pt x="99" y="137"/>
                  <a:pt x="94" y="138"/>
                </a:cubicBezTo>
                <a:cubicBezTo>
                  <a:pt x="94" y="138"/>
                  <a:pt x="94" y="138"/>
                  <a:pt x="94" y="138"/>
                </a:cubicBezTo>
                <a:cubicBezTo>
                  <a:pt x="92" y="138"/>
                  <a:pt x="90" y="139"/>
                  <a:pt x="88" y="139"/>
                </a:cubicBezTo>
                <a:cubicBezTo>
                  <a:pt x="88" y="139"/>
                  <a:pt x="88" y="139"/>
                  <a:pt x="88" y="139"/>
                </a:cubicBezTo>
                <a:cubicBezTo>
                  <a:pt x="86" y="139"/>
                  <a:pt x="84" y="139"/>
                  <a:pt x="82" y="139"/>
                </a:cubicBezTo>
                <a:cubicBezTo>
                  <a:pt x="82" y="139"/>
                  <a:pt x="82" y="139"/>
                  <a:pt x="81" y="139"/>
                </a:cubicBezTo>
                <a:cubicBezTo>
                  <a:pt x="80" y="139"/>
                  <a:pt x="78" y="140"/>
                  <a:pt x="77" y="140"/>
                </a:cubicBezTo>
                <a:cubicBezTo>
                  <a:pt x="76" y="140"/>
                  <a:pt x="76" y="140"/>
                  <a:pt x="76" y="140"/>
                </a:cubicBezTo>
                <a:cubicBezTo>
                  <a:pt x="72" y="140"/>
                  <a:pt x="69" y="140"/>
                  <a:pt x="65" y="140"/>
                </a:cubicBezTo>
                <a:cubicBezTo>
                  <a:pt x="65" y="140"/>
                  <a:pt x="64" y="140"/>
                  <a:pt x="64" y="140"/>
                </a:cubicBezTo>
                <a:cubicBezTo>
                  <a:pt x="62" y="140"/>
                  <a:pt x="61" y="139"/>
                  <a:pt x="59" y="139"/>
                </a:cubicBezTo>
                <a:cubicBezTo>
                  <a:pt x="59" y="139"/>
                  <a:pt x="59" y="139"/>
                  <a:pt x="58" y="139"/>
                </a:cubicBezTo>
                <a:cubicBezTo>
                  <a:pt x="57" y="139"/>
                  <a:pt x="55" y="139"/>
                  <a:pt x="53" y="139"/>
                </a:cubicBezTo>
                <a:cubicBezTo>
                  <a:pt x="53" y="139"/>
                  <a:pt x="53" y="139"/>
                  <a:pt x="53" y="139"/>
                </a:cubicBezTo>
                <a:cubicBezTo>
                  <a:pt x="51" y="139"/>
                  <a:pt x="49" y="138"/>
                  <a:pt x="47" y="138"/>
                </a:cubicBezTo>
                <a:cubicBezTo>
                  <a:pt x="47" y="138"/>
                  <a:pt x="47" y="138"/>
                  <a:pt x="47" y="138"/>
                </a:cubicBezTo>
                <a:cubicBezTo>
                  <a:pt x="42" y="137"/>
                  <a:pt x="37" y="137"/>
                  <a:pt x="31" y="136"/>
                </a:cubicBezTo>
                <a:cubicBezTo>
                  <a:pt x="9" y="132"/>
                  <a:pt x="9" y="132"/>
                  <a:pt x="9" y="132"/>
                </a:cubicBezTo>
                <a:cubicBezTo>
                  <a:pt x="20" y="119"/>
                  <a:pt x="26" y="103"/>
                  <a:pt x="26" y="84"/>
                </a:cubicBezTo>
                <a:cubicBezTo>
                  <a:pt x="26" y="58"/>
                  <a:pt x="26" y="58"/>
                  <a:pt x="26" y="58"/>
                </a:cubicBezTo>
                <a:cubicBezTo>
                  <a:pt x="26" y="42"/>
                  <a:pt x="37" y="30"/>
                  <a:pt x="49" y="25"/>
                </a:cubicBezTo>
                <a:cubicBezTo>
                  <a:pt x="52" y="24"/>
                  <a:pt x="55" y="22"/>
                  <a:pt x="59" y="22"/>
                </a:cubicBezTo>
                <a:cubicBezTo>
                  <a:pt x="59" y="22"/>
                  <a:pt x="59" y="22"/>
                  <a:pt x="59" y="22"/>
                </a:cubicBezTo>
                <a:cubicBezTo>
                  <a:pt x="66" y="20"/>
                  <a:pt x="74" y="20"/>
                  <a:pt x="81" y="21"/>
                </a:cubicBezTo>
                <a:cubicBezTo>
                  <a:pt x="81" y="21"/>
                  <a:pt x="81" y="21"/>
                  <a:pt x="81" y="21"/>
                </a:cubicBezTo>
                <a:cubicBezTo>
                  <a:pt x="85" y="22"/>
                  <a:pt x="89" y="23"/>
                  <a:pt x="92" y="25"/>
                </a:cubicBezTo>
                <a:cubicBezTo>
                  <a:pt x="103" y="30"/>
                  <a:pt x="114" y="42"/>
                  <a:pt x="114" y="58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114" y="102"/>
                  <a:pt x="120" y="118"/>
                  <a:pt x="132" y="132"/>
                </a:cubicBezTo>
                <a:lnTo>
                  <a:pt x="110" y="136"/>
                </a:lnTo>
                <a:close/>
                <a:moveTo>
                  <a:pt x="90" y="37"/>
                </a:moveTo>
                <a:cubicBezTo>
                  <a:pt x="89" y="38"/>
                  <a:pt x="88" y="39"/>
                  <a:pt x="86" y="38"/>
                </a:cubicBezTo>
                <a:cubicBezTo>
                  <a:pt x="76" y="34"/>
                  <a:pt x="64" y="34"/>
                  <a:pt x="55" y="38"/>
                </a:cubicBezTo>
                <a:cubicBezTo>
                  <a:pt x="50" y="41"/>
                  <a:pt x="41" y="48"/>
                  <a:pt x="41" y="58"/>
                </a:cubicBezTo>
                <a:cubicBezTo>
                  <a:pt x="41" y="60"/>
                  <a:pt x="39" y="61"/>
                  <a:pt x="38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6" y="61"/>
                  <a:pt x="35" y="60"/>
                  <a:pt x="35" y="58"/>
                </a:cubicBezTo>
                <a:cubicBezTo>
                  <a:pt x="35" y="45"/>
                  <a:pt x="46" y="36"/>
                  <a:pt x="52" y="33"/>
                </a:cubicBezTo>
                <a:cubicBezTo>
                  <a:pt x="63" y="28"/>
                  <a:pt x="77" y="28"/>
                  <a:pt x="88" y="33"/>
                </a:cubicBezTo>
                <a:cubicBezTo>
                  <a:pt x="90" y="34"/>
                  <a:pt x="91" y="35"/>
                  <a:pt x="90" y="3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1050"/>
          <p:cNvSpPr>
            <a:spLocks noEditPoints="1"/>
          </p:cNvSpPr>
          <p:nvPr/>
        </p:nvSpPr>
        <p:spPr bwMode="auto">
          <a:xfrm>
            <a:off x="1727093" y="2793568"/>
            <a:ext cx="372995" cy="338296"/>
          </a:xfrm>
          <a:custGeom>
            <a:avLst/>
            <a:gdLst>
              <a:gd name="T0" fmla="*/ 115 w 160"/>
              <a:gd name="T1" fmla="*/ 0 h 144"/>
              <a:gd name="T2" fmla="*/ 89 w 160"/>
              <a:gd name="T3" fmla="*/ 37 h 144"/>
              <a:gd name="T4" fmla="*/ 63 w 160"/>
              <a:gd name="T5" fmla="*/ 7 h 144"/>
              <a:gd name="T6" fmla="*/ 4 w 160"/>
              <a:gd name="T7" fmla="*/ 91 h 144"/>
              <a:gd name="T8" fmla="*/ 71 w 160"/>
              <a:gd name="T9" fmla="*/ 110 h 144"/>
              <a:gd name="T10" fmla="*/ 71 w 160"/>
              <a:gd name="T11" fmla="*/ 82 h 144"/>
              <a:gd name="T12" fmla="*/ 89 w 160"/>
              <a:gd name="T13" fmla="*/ 110 h 144"/>
              <a:gd name="T14" fmla="*/ 160 w 160"/>
              <a:gd name="T15" fmla="*/ 109 h 144"/>
              <a:gd name="T16" fmla="*/ 6 w 160"/>
              <a:gd name="T17" fmla="*/ 109 h 144"/>
              <a:gd name="T18" fmla="*/ 12 w 160"/>
              <a:gd name="T19" fmla="*/ 90 h 144"/>
              <a:gd name="T20" fmla="*/ 20 w 160"/>
              <a:gd name="T21" fmla="*/ 83 h 144"/>
              <a:gd name="T22" fmla="*/ 28 w 160"/>
              <a:gd name="T23" fmla="*/ 80 h 144"/>
              <a:gd name="T24" fmla="*/ 36 w 160"/>
              <a:gd name="T25" fmla="*/ 79 h 144"/>
              <a:gd name="T26" fmla="*/ 65 w 160"/>
              <a:gd name="T27" fmla="*/ 110 h 144"/>
              <a:gd name="T28" fmla="*/ 63 w 160"/>
              <a:gd name="T29" fmla="*/ 86 h 144"/>
              <a:gd name="T30" fmla="*/ 59 w 160"/>
              <a:gd name="T31" fmla="*/ 82 h 144"/>
              <a:gd name="T32" fmla="*/ 53 w 160"/>
              <a:gd name="T33" fmla="*/ 78 h 144"/>
              <a:gd name="T34" fmla="*/ 48 w 160"/>
              <a:gd name="T35" fmla="*/ 75 h 144"/>
              <a:gd name="T36" fmla="*/ 41 w 160"/>
              <a:gd name="T37" fmla="*/ 73 h 144"/>
              <a:gd name="T38" fmla="*/ 32 w 160"/>
              <a:gd name="T39" fmla="*/ 73 h 144"/>
              <a:gd name="T40" fmla="*/ 27 w 160"/>
              <a:gd name="T41" fmla="*/ 74 h 144"/>
              <a:gd name="T42" fmla="*/ 23 w 160"/>
              <a:gd name="T43" fmla="*/ 75 h 144"/>
              <a:gd name="T44" fmla="*/ 18 w 160"/>
              <a:gd name="T45" fmla="*/ 78 h 144"/>
              <a:gd name="T46" fmla="*/ 15 w 160"/>
              <a:gd name="T47" fmla="*/ 80 h 144"/>
              <a:gd name="T48" fmla="*/ 45 w 160"/>
              <a:gd name="T49" fmla="*/ 6 h 144"/>
              <a:gd name="T50" fmla="*/ 65 w 160"/>
              <a:gd name="T51" fmla="*/ 40 h 144"/>
              <a:gd name="T52" fmla="*/ 65 w 160"/>
              <a:gd name="T53" fmla="*/ 89 h 144"/>
              <a:gd name="T54" fmla="*/ 71 w 160"/>
              <a:gd name="T55" fmla="*/ 43 h 144"/>
              <a:gd name="T56" fmla="*/ 71 w 160"/>
              <a:gd name="T57" fmla="*/ 76 h 144"/>
              <a:gd name="T58" fmla="*/ 95 w 160"/>
              <a:gd name="T59" fmla="*/ 40 h 144"/>
              <a:gd name="T60" fmla="*/ 114 w 160"/>
              <a:gd name="T61" fmla="*/ 6 h 144"/>
              <a:gd name="T62" fmla="*/ 147 w 160"/>
              <a:gd name="T63" fmla="*/ 81 h 144"/>
              <a:gd name="T64" fmla="*/ 140 w 160"/>
              <a:gd name="T65" fmla="*/ 77 h 144"/>
              <a:gd name="T66" fmla="*/ 136 w 160"/>
              <a:gd name="T67" fmla="*/ 75 h 144"/>
              <a:gd name="T68" fmla="*/ 131 w 160"/>
              <a:gd name="T69" fmla="*/ 74 h 144"/>
              <a:gd name="T70" fmla="*/ 124 w 160"/>
              <a:gd name="T71" fmla="*/ 73 h 144"/>
              <a:gd name="T72" fmla="*/ 116 w 160"/>
              <a:gd name="T73" fmla="*/ 74 h 144"/>
              <a:gd name="T74" fmla="*/ 111 w 160"/>
              <a:gd name="T75" fmla="*/ 76 h 144"/>
              <a:gd name="T76" fmla="*/ 104 w 160"/>
              <a:gd name="T77" fmla="*/ 79 h 144"/>
              <a:gd name="T78" fmla="*/ 100 w 160"/>
              <a:gd name="T79" fmla="*/ 83 h 144"/>
              <a:gd name="T80" fmla="*/ 95 w 160"/>
              <a:gd name="T81" fmla="*/ 89 h 144"/>
              <a:gd name="T82" fmla="*/ 95 w 160"/>
              <a:gd name="T83" fmla="*/ 110 h 144"/>
              <a:gd name="T84" fmla="*/ 95 w 160"/>
              <a:gd name="T85" fmla="*/ 109 h 144"/>
              <a:gd name="T86" fmla="*/ 129 w 160"/>
              <a:gd name="T87" fmla="*/ 79 h 144"/>
              <a:gd name="T88" fmla="*/ 139 w 160"/>
              <a:gd name="T89" fmla="*/ 83 h 144"/>
              <a:gd name="T90" fmla="*/ 143 w 160"/>
              <a:gd name="T91" fmla="*/ 85 h 144"/>
              <a:gd name="T92" fmla="*/ 150 w 160"/>
              <a:gd name="T93" fmla="*/ 9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60" h="144">
                <a:moveTo>
                  <a:pt x="156" y="91"/>
                </a:moveTo>
                <a:cubicBezTo>
                  <a:pt x="138" y="20"/>
                  <a:pt x="138" y="20"/>
                  <a:pt x="138" y="20"/>
                </a:cubicBezTo>
                <a:cubicBezTo>
                  <a:pt x="135" y="9"/>
                  <a:pt x="126" y="1"/>
                  <a:pt x="115" y="0"/>
                </a:cubicBezTo>
                <a:cubicBezTo>
                  <a:pt x="108" y="0"/>
                  <a:pt x="102" y="2"/>
                  <a:pt x="97" y="7"/>
                </a:cubicBezTo>
                <a:cubicBezTo>
                  <a:pt x="92" y="12"/>
                  <a:pt x="89" y="18"/>
                  <a:pt x="89" y="25"/>
                </a:cubicBezTo>
                <a:cubicBezTo>
                  <a:pt x="89" y="37"/>
                  <a:pt x="89" y="37"/>
                  <a:pt x="89" y="37"/>
                </a:cubicBezTo>
                <a:cubicBezTo>
                  <a:pt x="71" y="37"/>
                  <a:pt x="71" y="37"/>
                  <a:pt x="71" y="37"/>
                </a:cubicBezTo>
                <a:cubicBezTo>
                  <a:pt x="71" y="25"/>
                  <a:pt x="71" y="25"/>
                  <a:pt x="71" y="25"/>
                </a:cubicBezTo>
                <a:cubicBezTo>
                  <a:pt x="71" y="18"/>
                  <a:pt x="68" y="12"/>
                  <a:pt x="63" y="7"/>
                </a:cubicBezTo>
                <a:cubicBezTo>
                  <a:pt x="58" y="2"/>
                  <a:pt x="52" y="0"/>
                  <a:pt x="45" y="0"/>
                </a:cubicBezTo>
                <a:cubicBezTo>
                  <a:pt x="34" y="1"/>
                  <a:pt x="25" y="9"/>
                  <a:pt x="22" y="20"/>
                </a:cubicBezTo>
                <a:cubicBezTo>
                  <a:pt x="4" y="91"/>
                  <a:pt x="4" y="91"/>
                  <a:pt x="4" y="91"/>
                </a:cubicBezTo>
                <a:cubicBezTo>
                  <a:pt x="2" y="97"/>
                  <a:pt x="0" y="102"/>
                  <a:pt x="0" y="109"/>
                </a:cubicBezTo>
                <a:cubicBezTo>
                  <a:pt x="0" y="128"/>
                  <a:pt x="16" y="144"/>
                  <a:pt x="36" y="144"/>
                </a:cubicBezTo>
                <a:cubicBezTo>
                  <a:pt x="55" y="144"/>
                  <a:pt x="70" y="129"/>
                  <a:pt x="71" y="110"/>
                </a:cubicBezTo>
                <a:cubicBezTo>
                  <a:pt x="71" y="110"/>
                  <a:pt x="71" y="110"/>
                  <a:pt x="71" y="110"/>
                </a:cubicBezTo>
                <a:cubicBezTo>
                  <a:pt x="71" y="109"/>
                  <a:pt x="71" y="109"/>
                  <a:pt x="71" y="109"/>
                </a:cubicBezTo>
                <a:cubicBezTo>
                  <a:pt x="71" y="82"/>
                  <a:pt x="71" y="82"/>
                  <a:pt x="71" y="82"/>
                </a:cubicBezTo>
                <a:cubicBezTo>
                  <a:pt x="89" y="82"/>
                  <a:pt x="89" y="82"/>
                  <a:pt x="89" y="82"/>
                </a:cubicBezTo>
                <a:cubicBezTo>
                  <a:pt x="89" y="109"/>
                  <a:pt x="89" y="109"/>
                  <a:pt x="89" y="109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90" y="129"/>
                  <a:pt x="105" y="144"/>
                  <a:pt x="124" y="144"/>
                </a:cubicBezTo>
                <a:cubicBezTo>
                  <a:pt x="144" y="144"/>
                  <a:pt x="160" y="128"/>
                  <a:pt x="160" y="109"/>
                </a:cubicBezTo>
                <a:cubicBezTo>
                  <a:pt x="160" y="102"/>
                  <a:pt x="158" y="97"/>
                  <a:pt x="156" y="91"/>
                </a:cubicBezTo>
                <a:close/>
                <a:moveTo>
                  <a:pt x="36" y="138"/>
                </a:moveTo>
                <a:cubicBezTo>
                  <a:pt x="19" y="138"/>
                  <a:pt x="6" y="125"/>
                  <a:pt x="6" y="109"/>
                </a:cubicBezTo>
                <a:cubicBezTo>
                  <a:pt x="6" y="103"/>
                  <a:pt x="7" y="98"/>
                  <a:pt x="10" y="94"/>
                </a:cubicBezTo>
                <a:cubicBezTo>
                  <a:pt x="10" y="93"/>
                  <a:pt x="11" y="92"/>
                  <a:pt x="12" y="91"/>
                </a:cubicBezTo>
                <a:cubicBezTo>
                  <a:pt x="12" y="91"/>
                  <a:pt x="12" y="91"/>
                  <a:pt x="12" y="90"/>
                </a:cubicBezTo>
                <a:cubicBezTo>
                  <a:pt x="14" y="89"/>
                  <a:pt x="15" y="87"/>
                  <a:pt x="17" y="85"/>
                </a:cubicBezTo>
                <a:cubicBezTo>
                  <a:pt x="17" y="85"/>
                  <a:pt x="18" y="85"/>
                  <a:pt x="18" y="85"/>
                </a:cubicBezTo>
                <a:cubicBezTo>
                  <a:pt x="19" y="84"/>
                  <a:pt x="19" y="84"/>
                  <a:pt x="20" y="83"/>
                </a:cubicBezTo>
                <a:cubicBezTo>
                  <a:pt x="21" y="83"/>
                  <a:pt x="21" y="83"/>
                  <a:pt x="21" y="83"/>
                </a:cubicBezTo>
                <a:cubicBezTo>
                  <a:pt x="23" y="82"/>
                  <a:pt x="25" y="81"/>
                  <a:pt x="28" y="80"/>
                </a:cubicBezTo>
                <a:cubicBezTo>
                  <a:pt x="28" y="80"/>
                  <a:pt x="28" y="80"/>
                  <a:pt x="28" y="80"/>
                </a:cubicBezTo>
                <a:cubicBezTo>
                  <a:pt x="29" y="80"/>
                  <a:pt x="30" y="79"/>
                  <a:pt x="31" y="79"/>
                </a:cubicBezTo>
                <a:cubicBezTo>
                  <a:pt x="31" y="79"/>
                  <a:pt x="32" y="79"/>
                  <a:pt x="32" y="79"/>
                </a:cubicBezTo>
                <a:cubicBezTo>
                  <a:pt x="33" y="79"/>
                  <a:pt x="34" y="79"/>
                  <a:pt x="36" y="79"/>
                </a:cubicBezTo>
                <a:cubicBezTo>
                  <a:pt x="52" y="79"/>
                  <a:pt x="65" y="92"/>
                  <a:pt x="65" y="109"/>
                </a:cubicBezTo>
                <a:cubicBezTo>
                  <a:pt x="65" y="109"/>
                  <a:pt x="65" y="109"/>
                  <a:pt x="65" y="109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5" y="110"/>
                  <a:pt x="65" y="110"/>
                  <a:pt x="65" y="110"/>
                </a:cubicBezTo>
                <a:cubicBezTo>
                  <a:pt x="64" y="126"/>
                  <a:pt x="51" y="138"/>
                  <a:pt x="36" y="138"/>
                </a:cubicBezTo>
                <a:close/>
                <a:moveTo>
                  <a:pt x="63" y="86"/>
                </a:moveTo>
                <a:cubicBezTo>
                  <a:pt x="63" y="85"/>
                  <a:pt x="62" y="85"/>
                  <a:pt x="62" y="85"/>
                </a:cubicBezTo>
                <a:cubicBezTo>
                  <a:pt x="61" y="84"/>
                  <a:pt x="61" y="83"/>
                  <a:pt x="60" y="83"/>
                </a:cubicBezTo>
                <a:cubicBezTo>
                  <a:pt x="60" y="83"/>
                  <a:pt x="59" y="82"/>
                  <a:pt x="59" y="82"/>
                </a:cubicBezTo>
                <a:cubicBezTo>
                  <a:pt x="58" y="81"/>
                  <a:pt x="58" y="81"/>
                  <a:pt x="57" y="80"/>
                </a:cubicBezTo>
                <a:cubicBezTo>
                  <a:pt x="57" y="80"/>
                  <a:pt x="56" y="80"/>
                  <a:pt x="56" y="79"/>
                </a:cubicBezTo>
                <a:cubicBezTo>
                  <a:pt x="55" y="79"/>
                  <a:pt x="54" y="78"/>
                  <a:pt x="53" y="78"/>
                </a:cubicBezTo>
                <a:cubicBezTo>
                  <a:pt x="53" y="78"/>
                  <a:pt x="53" y="77"/>
                  <a:pt x="53" y="77"/>
                </a:cubicBezTo>
                <a:cubicBezTo>
                  <a:pt x="51" y="77"/>
                  <a:pt x="50" y="76"/>
                  <a:pt x="49" y="76"/>
                </a:cubicBezTo>
                <a:cubicBezTo>
                  <a:pt x="49" y="76"/>
                  <a:pt x="48" y="75"/>
                  <a:pt x="48" y="75"/>
                </a:cubicBezTo>
                <a:cubicBezTo>
                  <a:pt x="47" y="75"/>
                  <a:pt x="46" y="75"/>
                  <a:pt x="45" y="74"/>
                </a:cubicBezTo>
                <a:cubicBezTo>
                  <a:pt x="45" y="74"/>
                  <a:pt x="44" y="74"/>
                  <a:pt x="44" y="74"/>
                </a:cubicBezTo>
                <a:cubicBezTo>
                  <a:pt x="43" y="74"/>
                  <a:pt x="42" y="74"/>
                  <a:pt x="41" y="73"/>
                </a:cubicBezTo>
                <a:cubicBezTo>
                  <a:pt x="41" y="73"/>
                  <a:pt x="40" y="73"/>
                  <a:pt x="40" y="73"/>
                </a:cubicBezTo>
                <a:cubicBezTo>
                  <a:pt x="38" y="73"/>
                  <a:pt x="37" y="73"/>
                  <a:pt x="36" y="73"/>
                </a:cubicBezTo>
                <a:cubicBezTo>
                  <a:pt x="34" y="73"/>
                  <a:pt x="33" y="73"/>
                  <a:pt x="32" y="73"/>
                </a:cubicBezTo>
                <a:cubicBezTo>
                  <a:pt x="32" y="73"/>
                  <a:pt x="31" y="73"/>
                  <a:pt x="31" y="73"/>
                </a:cubicBezTo>
                <a:cubicBezTo>
                  <a:pt x="30" y="73"/>
                  <a:pt x="30" y="74"/>
                  <a:pt x="29" y="74"/>
                </a:cubicBezTo>
                <a:cubicBezTo>
                  <a:pt x="28" y="74"/>
                  <a:pt x="28" y="74"/>
                  <a:pt x="27" y="74"/>
                </a:cubicBezTo>
                <a:cubicBezTo>
                  <a:pt x="27" y="74"/>
                  <a:pt x="26" y="74"/>
                  <a:pt x="26" y="74"/>
                </a:cubicBezTo>
                <a:cubicBezTo>
                  <a:pt x="25" y="75"/>
                  <a:pt x="25" y="75"/>
                  <a:pt x="24" y="75"/>
                </a:cubicBezTo>
                <a:cubicBezTo>
                  <a:pt x="24" y="75"/>
                  <a:pt x="23" y="75"/>
                  <a:pt x="23" y="75"/>
                </a:cubicBezTo>
                <a:cubicBezTo>
                  <a:pt x="22" y="76"/>
                  <a:pt x="22" y="76"/>
                  <a:pt x="21" y="76"/>
                </a:cubicBezTo>
                <a:cubicBezTo>
                  <a:pt x="21" y="76"/>
                  <a:pt x="20" y="76"/>
                  <a:pt x="20" y="77"/>
                </a:cubicBezTo>
                <a:cubicBezTo>
                  <a:pt x="19" y="77"/>
                  <a:pt x="19" y="77"/>
                  <a:pt x="18" y="78"/>
                </a:cubicBezTo>
                <a:cubicBezTo>
                  <a:pt x="18" y="78"/>
                  <a:pt x="18" y="78"/>
                  <a:pt x="17" y="78"/>
                </a:cubicBezTo>
                <a:cubicBezTo>
                  <a:pt x="17" y="79"/>
                  <a:pt x="16" y="79"/>
                  <a:pt x="15" y="79"/>
                </a:cubicBezTo>
                <a:cubicBezTo>
                  <a:pt x="15" y="79"/>
                  <a:pt x="15" y="79"/>
                  <a:pt x="15" y="80"/>
                </a:cubicBezTo>
                <a:cubicBezTo>
                  <a:pt x="14" y="80"/>
                  <a:pt x="14" y="81"/>
                  <a:pt x="13" y="81"/>
                </a:cubicBezTo>
                <a:cubicBezTo>
                  <a:pt x="28" y="21"/>
                  <a:pt x="28" y="21"/>
                  <a:pt x="28" y="21"/>
                </a:cubicBezTo>
                <a:cubicBezTo>
                  <a:pt x="30" y="13"/>
                  <a:pt x="37" y="6"/>
                  <a:pt x="45" y="6"/>
                </a:cubicBezTo>
                <a:cubicBezTo>
                  <a:pt x="51" y="6"/>
                  <a:pt x="56" y="8"/>
                  <a:pt x="59" y="11"/>
                </a:cubicBezTo>
                <a:cubicBezTo>
                  <a:pt x="63" y="15"/>
                  <a:pt x="65" y="20"/>
                  <a:pt x="65" y="25"/>
                </a:cubicBezTo>
                <a:cubicBezTo>
                  <a:pt x="65" y="40"/>
                  <a:pt x="65" y="40"/>
                  <a:pt x="65" y="40"/>
                </a:cubicBezTo>
                <a:cubicBezTo>
                  <a:pt x="65" y="79"/>
                  <a:pt x="65" y="79"/>
                  <a:pt x="65" y="79"/>
                </a:cubicBezTo>
                <a:cubicBezTo>
                  <a:pt x="65" y="89"/>
                  <a:pt x="65" y="89"/>
                  <a:pt x="65" y="89"/>
                </a:cubicBezTo>
                <a:cubicBezTo>
                  <a:pt x="65" y="89"/>
                  <a:pt x="65" y="89"/>
                  <a:pt x="65" y="89"/>
                </a:cubicBezTo>
                <a:cubicBezTo>
                  <a:pt x="64" y="88"/>
                  <a:pt x="64" y="87"/>
                  <a:pt x="63" y="86"/>
                </a:cubicBezTo>
                <a:close/>
                <a:moveTo>
                  <a:pt x="71" y="76"/>
                </a:moveTo>
                <a:cubicBezTo>
                  <a:pt x="71" y="43"/>
                  <a:pt x="71" y="43"/>
                  <a:pt x="71" y="43"/>
                </a:cubicBezTo>
                <a:cubicBezTo>
                  <a:pt x="89" y="43"/>
                  <a:pt x="89" y="43"/>
                  <a:pt x="89" y="43"/>
                </a:cubicBezTo>
                <a:cubicBezTo>
                  <a:pt x="89" y="76"/>
                  <a:pt x="89" y="76"/>
                  <a:pt x="89" y="76"/>
                </a:cubicBezTo>
                <a:lnTo>
                  <a:pt x="71" y="76"/>
                </a:lnTo>
                <a:close/>
                <a:moveTo>
                  <a:pt x="95" y="89"/>
                </a:moveTo>
                <a:cubicBezTo>
                  <a:pt x="95" y="79"/>
                  <a:pt x="95" y="79"/>
                  <a:pt x="95" y="79"/>
                </a:cubicBezTo>
                <a:cubicBezTo>
                  <a:pt x="95" y="40"/>
                  <a:pt x="95" y="40"/>
                  <a:pt x="95" y="40"/>
                </a:cubicBezTo>
                <a:cubicBezTo>
                  <a:pt x="95" y="25"/>
                  <a:pt x="95" y="25"/>
                  <a:pt x="95" y="25"/>
                </a:cubicBezTo>
                <a:cubicBezTo>
                  <a:pt x="95" y="20"/>
                  <a:pt x="97" y="15"/>
                  <a:pt x="101" y="11"/>
                </a:cubicBezTo>
                <a:cubicBezTo>
                  <a:pt x="104" y="8"/>
                  <a:pt x="109" y="6"/>
                  <a:pt x="114" y="6"/>
                </a:cubicBezTo>
                <a:cubicBezTo>
                  <a:pt x="114" y="6"/>
                  <a:pt x="114" y="6"/>
                  <a:pt x="115" y="6"/>
                </a:cubicBezTo>
                <a:cubicBezTo>
                  <a:pt x="123" y="6"/>
                  <a:pt x="130" y="13"/>
                  <a:pt x="132" y="21"/>
                </a:cubicBezTo>
                <a:cubicBezTo>
                  <a:pt x="147" y="81"/>
                  <a:pt x="147" y="81"/>
                  <a:pt x="147" y="81"/>
                </a:cubicBezTo>
                <a:cubicBezTo>
                  <a:pt x="146" y="80"/>
                  <a:pt x="144" y="79"/>
                  <a:pt x="143" y="78"/>
                </a:cubicBezTo>
                <a:cubicBezTo>
                  <a:pt x="142" y="78"/>
                  <a:pt x="142" y="78"/>
                  <a:pt x="142" y="78"/>
                </a:cubicBezTo>
                <a:cubicBezTo>
                  <a:pt x="141" y="77"/>
                  <a:pt x="141" y="77"/>
                  <a:pt x="140" y="77"/>
                </a:cubicBezTo>
                <a:cubicBezTo>
                  <a:pt x="140" y="76"/>
                  <a:pt x="139" y="76"/>
                  <a:pt x="139" y="76"/>
                </a:cubicBezTo>
                <a:cubicBezTo>
                  <a:pt x="138" y="76"/>
                  <a:pt x="138" y="76"/>
                  <a:pt x="137" y="75"/>
                </a:cubicBezTo>
                <a:cubicBezTo>
                  <a:pt x="137" y="75"/>
                  <a:pt x="136" y="75"/>
                  <a:pt x="136" y="75"/>
                </a:cubicBezTo>
                <a:cubicBezTo>
                  <a:pt x="135" y="75"/>
                  <a:pt x="135" y="75"/>
                  <a:pt x="134" y="74"/>
                </a:cubicBezTo>
                <a:cubicBezTo>
                  <a:pt x="134" y="74"/>
                  <a:pt x="133" y="74"/>
                  <a:pt x="133" y="74"/>
                </a:cubicBezTo>
                <a:cubicBezTo>
                  <a:pt x="132" y="74"/>
                  <a:pt x="132" y="74"/>
                  <a:pt x="131" y="74"/>
                </a:cubicBezTo>
                <a:cubicBezTo>
                  <a:pt x="130" y="74"/>
                  <a:pt x="130" y="73"/>
                  <a:pt x="129" y="73"/>
                </a:cubicBezTo>
                <a:cubicBezTo>
                  <a:pt x="129" y="73"/>
                  <a:pt x="128" y="73"/>
                  <a:pt x="128" y="73"/>
                </a:cubicBezTo>
                <a:cubicBezTo>
                  <a:pt x="127" y="73"/>
                  <a:pt x="126" y="73"/>
                  <a:pt x="124" y="73"/>
                </a:cubicBezTo>
                <a:cubicBezTo>
                  <a:pt x="123" y="73"/>
                  <a:pt x="122" y="73"/>
                  <a:pt x="120" y="73"/>
                </a:cubicBezTo>
                <a:cubicBezTo>
                  <a:pt x="120" y="73"/>
                  <a:pt x="119" y="73"/>
                  <a:pt x="119" y="73"/>
                </a:cubicBezTo>
                <a:cubicBezTo>
                  <a:pt x="118" y="74"/>
                  <a:pt x="117" y="74"/>
                  <a:pt x="116" y="74"/>
                </a:cubicBezTo>
                <a:cubicBezTo>
                  <a:pt x="116" y="74"/>
                  <a:pt x="115" y="74"/>
                  <a:pt x="115" y="74"/>
                </a:cubicBezTo>
                <a:cubicBezTo>
                  <a:pt x="114" y="75"/>
                  <a:pt x="113" y="75"/>
                  <a:pt x="112" y="75"/>
                </a:cubicBezTo>
                <a:cubicBezTo>
                  <a:pt x="112" y="75"/>
                  <a:pt x="111" y="76"/>
                  <a:pt x="111" y="76"/>
                </a:cubicBezTo>
                <a:cubicBezTo>
                  <a:pt x="110" y="76"/>
                  <a:pt x="109" y="77"/>
                  <a:pt x="107" y="77"/>
                </a:cubicBezTo>
                <a:cubicBezTo>
                  <a:pt x="107" y="77"/>
                  <a:pt x="107" y="78"/>
                  <a:pt x="107" y="78"/>
                </a:cubicBezTo>
                <a:cubicBezTo>
                  <a:pt x="106" y="78"/>
                  <a:pt x="105" y="79"/>
                  <a:pt x="104" y="79"/>
                </a:cubicBezTo>
                <a:cubicBezTo>
                  <a:pt x="104" y="80"/>
                  <a:pt x="103" y="80"/>
                  <a:pt x="103" y="80"/>
                </a:cubicBezTo>
                <a:cubicBezTo>
                  <a:pt x="102" y="81"/>
                  <a:pt x="102" y="81"/>
                  <a:pt x="101" y="82"/>
                </a:cubicBezTo>
                <a:cubicBezTo>
                  <a:pt x="101" y="82"/>
                  <a:pt x="100" y="83"/>
                  <a:pt x="100" y="83"/>
                </a:cubicBezTo>
                <a:cubicBezTo>
                  <a:pt x="99" y="83"/>
                  <a:pt x="99" y="84"/>
                  <a:pt x="98" y="85"/>
                </a:cubicBezTo>
                <a:cubicBezTo>
                  <a:pt x="98" y="85"/>
                  <a:pt x="97" y="85"/>
                  <a:pt x="97" y="86"/>
                </a:cubicBezTo>
                <a:cubicBezTo>
                  <a:pt x="96" y="87"/>
                  <a:pt x="96" y="88"/>
                  <a:pt x="95" y="89"/>
                </a:cubicBezTo>
                <a:cubicBezTo>
                  <a:pt x="95" y="89"/>
                  <a:pt x="95" y="89"/>
                  <a:pt x="95" y="89"/>
                </a:cubicBezTo>
                <a:close/>
                <a:moveTo>
                  <a:pt x="124" y="138"/>
                </a:moveTo>
                <a:cubicBezTo>
                  <a:pt x="109" y="138"/>
                  <a:pt x="96" y="126"/>
                  <a:pt x="95" y="110"/>
                </a:cubicBezTo>
                <a:cubicBezTo>
                  <a:pt x="95" y="110"/>
                  <a:pt x="95" y="110"/>
                  <a:pt x="95" y="110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109"/>
                  <a:pt x="95" y="109"/>
                  <a:pt x="95" y="109"/>
                </a:cubicBezTo>
                <a:cubicBezTo>
                  <a:pt x="95" y="92"/>
                  <a:pt x="108" y="79"/>
                  <a:pt x="124" y="79"/>
                </a:cubicBezTo>
                <a:cubicBezTo>
                  <a:pt x="126" y="79"/>
                  <a:pt x="127" y="79"/>
                  <a:pt x="128" y="79"/>
                </a:cubicBezTo>
                <a:cubicBezTo>
                  <a:pt x="128" y="79"/>
                  <a:pt x="129" y="79"/>
                  <a:pt x="129" y="79"/>
                </a:cubicBezTo>
                <a:cubicBezTo>
                  <a:pt x="130" y="79"/>
                  <a:pt x="131" y="80"/>
                  <a:pt x="132" y="80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5" y="81"/>
                  <a:pt x="137" y="82"/>
                  <a:pt x="139" y="83"/>
                </a:cubicBezTo>
                <a:cubicBezTo>
                  <a:pt x="139" y="83"/>
                  <a:pt x="139" y="83"/>
                  <a:pt x="140" y="83"/>
                </a:cubicBezTo>
                <a:cubicBezTo>
                  <a:pt x="141" y="84"/>
                  <a:pt x="141" y="84"/>
                  <a:pt x="142" y="85"/>
                </a:cubicBezTo>
                <a:cubicBezTo>
                  <a:pt x="142" y="85"/>
                  <a:pt x="143" y="85"/>
                  <a:pt x="143" y="85"/>
                </a:cubicBezTo>
                <a:cubicBezTo>
                  <a:pt x="145" y="87"/>
                  <a:pt x="146" y="89"/>
                  <a:pt x="148" y="90"/>
                </a:cubicBezTo>
                <a:cubicBezTo>
                  <a:pt x="148" y="91"/>
                  <a:pt x="148" y="91"/>
                  <a:pt x="148" y="91"/>
                </a:cubicBezTo>
                <a:cubicBezTo>
                  <a:pt x="149" y="92"/>
                  <a:pt x="150" y="93"/>
                  <a:pt x="150" y="94"/>
                </a:cubicBezTo>
                <a:cubicBezTo>
                  <a:pt x="153" y="98"/>
                  <a:pt x="154" y="103"/>
                  <a:pt x="154" y="109"/>
                </a:cubicBezTo>
                <a:cubicBezTo>
                  <a:pt x="154" y="125"/>
                  <a:pt x="141" y="138"/>
                  <a:pt x="124" y="13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1137"/>
          <p:cNvSpPr>
            <a:spLocks noEditPoints="1"/>
          </p:cNvSpPr>
          <p:nvPr/>
        </p:nvSpPr>
        <p:spPr bwMode="auto">
          <a:xfrm>
            <a:off x="6306266" y="2060004"/>
            <a:ext cx="372995" cy="338296"/>
          </a:xfrm>
          <a:custGeom>
            <a:avLst/>
            <a:gdLst>
              <a:gd name="T0" fmla="*/ 160 w 160"/>
              <a:gd name="T1" fmla="*/ 45 h 144"/>
              <a:gd name="T2" fmla="*/ 160 w 160"/>
              <a:gd name="T3" fmla="*/ 45 h 144"/>
              <a:gd name="T4" fmla="*/ 160 w 160"/>
              <a:gd name="T5" fmla="*/ 44 h 144"/>
              <a:gd name="T6" fmla="*/ 160 w 160"/>
              <a:gd name="T7" fmla="*/ 44 h 144"/>
              <a:gd name="T8" fmla="*/ 133 w 160"/>
              <a:gd name="T9" fmla="*/ 1 h 144"/>
              <a:gd name="T10" fmla="*/ 132 w 160"/>
              <a:gd name="T11" fmla="*/ 0 h 144"/>
              <a:gd name="T12" fmla="*/ 132 w 160"/>
              <a:gd name="T13" fmla="*/ 0 h 144"/>
              <a:gd name="T14" fmla="*/ 29 w 160"/>
              <a:gd name="T15" fmla="*/ 0 h 144"/>
              <a:gd name="T16" fmla="*/ 28 w 160"/>
              <a:gd name="T17" fmla="*/ 0 h 144"/>
              <a:gd name="T18" fmla="*/ 28 w 160"/>
              <a:gd name="T19" fmla="*/ 1 h 144"/>
              <a:gd name="T20" fmla="*/ 27 w 160"/>
              <a:gd name="T21" fmla="*/ 1 h 144"/>
              <a:gd name="T22" fmla="*/ 0 w 160"/>
              <a:gd name="T23" fmla="*/ 44 h 144"/>
              <a:gd name="T24" fmla="*/ 0 w 160"/>
              <a:gd name="T25" fmla="*/ 44 h 144"/>
              <a:gd name="T26" fmla="*/ 0 w 160"/>
              <a:gd name="T27" fmla="*/ 45 h 144"/>
              <a:gd name="T28" fmla="*/ 0 w 160"/>
              <a:gd name="T29" fmla="*/ 46 h 144"/>
              <a:gd name="T30" fmla="*/ 0 w 160"/>
              <a:gd name="T31" fmla="*/ 46 h 144"/>
              <a:gd name="T32" fmla="*/ 0 w 160"/>
              <a:gd name="T33" fmla="*/ 47 h 144"/>
              <a:gd name="T34" fmla="*/ 78 w 160"/>
              <a:gd name="T35" fmla="*/ 143 h 144"/>
              <a:gd name="T36" fmla="*/ 78 w 160"/>
              <a:gd name="T37" fmla="*/ 143 h 144"/>
              <a:gd name="T38" fmla="*/ 79 w 160"/>
              <a:gd name="T39" fmla="*/ 144 h 144"/>
              <a:gd name="T40" fmla="*/ 80 w 160"/>
              <a:gd name="T41" fmla="*/ 144 h 144"/>
              <a:gd name="T42" fmla="*/ 81 w 160"/>
              <a:gd name="T43" fmla="*/ 144 h 144"/>
              <a:gd name="T44" fmla="*/ 82 w 160"/>
              <a:gd name="T45" fmla="*/ 143 h 144"/>
              <a:gd name="T46" fmla="*/ 159 w 160"/>
              <a:gd name="T47" fmla="*/ 47 h 144"/>
              <a:gd name="T48" fmla="*/ 160 w 160"/>
              <a:gd name="T49" fmla="*/ 47 h 144"/>
              <a:gd name="T50" fmla="*/ 160 w 160"/>
              <a:gd name="T51" fmla="*/ 46 h 144"/>
              <a:gd name="T52" fmla="*/ 86 w 160"/>
              <a:gd name="T53" fmla="*/ 5 h 144"/>
              <a:gd name="T54" fmla="*/ 114 w 160"/>
              <a:gd name="T55" fmla="*/ 40 h 144"/>
              <a:gd name="T56" fmla="*/ 109 w 160"/>
              <a:gd name="T57" fmla="*/ 43 h 144"/>
              <a:gd name="T58" fmla="*/ 80 w 160"/>
              <a:gd name="T59" fmla="*/ 7 h 144"/>
              <a:gd name="T60" fmla="*/ 46 w 160"/>
              <a:gd name="T61" fmla="*/ 40 h 144"/>
              <a:gd name="T62" fmla="*/ 74 w 160"/>
              <a:gd name="T63" fmla="*/ 5 h 144"/>
              <a:gd name="T64" fmla="*/ 111 w 160"/>
              <a:gd name="T65" fmla="*/ 48 h 144"/>
              <a:gd name="T66" fmla="*/ 49 w 160"/>
              <a:gd name="T67" fmla="*/ 48 h 144"/>
              <a:gd name="T68" fmla="*/ 131 w 160"/>
              <a:gd name="T69" fmla="*/ 9 h 144"/>
              <a:gd name="T70" fmla="*/ 119 w 160"/>
              <a:gd name="T71" fmla="*/ 43 h 144"/>
              <a:gd name="T72" fmla="*/ 29 w 160"/>
              <a:gd name="T73" fmla="*/ 9 h 144"/>
              <a:gd name="T74" fmla="*/ 7 w 160"/>
              <a:gd name="T75" fmla="*/ 43 h 144"/>
              <a:gd name="T76" fmla="*/ 43 w 160"/>
              <a:gd name="T77" fmla="*/ 48 h 144"/>
              <a:gd name="T78" fmla="*/ 8 w 160"/>
              <a:gd name="T79" fmla="*/ 48 h 144"/>
              <a:gd name="T80" fmla="*/ 86 w 160"/>
              <a:gd name="T81" fmla="*/ 129 h 144"/>
              <a:gd name="T82" fmla="*/ 152 w 160"/>
              <a:gd name="T83" fmla="*/ 48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60" h="144">
                <a:moveTo>
                  <a:pt x="160" y="46"/>
                </a:moveTo>
                <a:cubicBezTo>
                  <a:pt x="160" y="46"/>
                  <a:pt x="160" y="46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5"/>
                </a:cubicBezTo>
                <a:cubicBezTo>
                  <a:pt x="160" y="45"/>
                  <a:pt x="160" y="45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60" y="44"/>
                  <a:pt x="160" y="44"/>
                  <a:pt x="160" y="44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3" y="1"/>
                  <a:pt x="133" y="1"/>
                  <a:pt x="133" y="1"/>
                </a:cubicBezTo>
                <a:cubicBezTo>
                  <a:pt x="132" y="1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0"/>
                </a:cubicBezTo>
                <a:cubicBezTo>
                  <a:pt x="28" y="0"/>
                  <a:pt x="28" y="0"/>
                  <a:pt x="28" y="1"/>
                </a:cubicBezTo>
                <a:cubicBezTo>
                  <a:pt x="28" y="1"/>
                  <a:pt x="28" y="1"/>
                  <a:pt x="28" y="1"/>
                </a:cubicBezTo>
                <a:cubicBezTo>
                  <a:pt x="27" y="1"/>
                  <a:pt x="27" y="1"/>
                  <a:pt x="27" y="1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47"/>
                  <a:pt x="0" y="47"/>
                  <a:pt x="0" y="47"/>
                </a:cubicBezTo>
                <a:cubicBezTo>
                  <a:pt x="0" y="47"/>
                  <a:pt x="0" y="47"/>
                  <a:pt x="0" y="47"/>
                </a:cubicBezTo>
                <a:cubicBezTo>
                  <a:pt x="1" y="47"/>
                  <a:pt x="1" y="47"/>
                  <a:pt x="1" y="47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3"/>
                  <a:pt x="78" y="143"/>
                </a:cubicBezTo>
                <a:cubicBezTo>
                  <a:pt x="78" y="143"/>
                  <a:pt x="78" y="144"/>
                  <a:pt x="79" y="144"/>
                </a:cubicBezTo>
                <a:cubicBezTo>
                  <a:pt x="79" y="144"/>
                  <a:pt x="79" y="144"/>
                  <a:pt x="79" y="144"/>
                </a:cubicBezTo>
                <a:cubicBezTo>
                  <a:pt x="79" y="144"/>
                  <a:pt x="80" y="144"/>
                  <a:pt x="80" y="144"/>
                </a:cubicBezTo>
                <a:cubicBezTo>
                  <a:pt x="80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1" y="144"/>
                  <a:pt x="81" y="144"/>
                  <a:pt x="81" y="144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82" y="143"/>
                  <a:pt x="82" y="143"/>
                  <a:pt x="82" y="143"/>
                </a:cubicBezTo>
                <a:cubicBezTo>
                  <a:pt x="159" y="47"/>
                  <a:pt x="159" y="47"/>
                  <a:pt x="159" y="47"/>
                </a:cubicBezTo>
                <a:cubicBezTo>
                  <a:pt x="159" y="47"/>
                  <a:pt x="159" y="47"/>
                  <a:pt x="160" y="47"/>
                </a:cubicBezTo>
                <a:cubicBezTo>
                  <a:pt x="160" y="47"/>
                  <a:pt x="160" y="47"/>
                  <a:pt x="160" y="47"/>
                </a:cubicBezTo>
                <a:cubicBezTo>
                  <a:pt x="160" y="47"/>
                  <a:pt x="160" y="47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ubicBezTo>
                  <a:pt x="160" y="46"/>
                  <a:pt x="160" y="46"/>
                  <a:pt x="160" y="46"/>
                </a:cubicBezTo>
                <a:close/>
                <a:moveTo>
                  <a:pt x="86" y="5"/>
                </a:moveTo>
                <a:cubicBezTo>
                  <a:pt x="127" y="5"/>
                  <a:pt x="127" y="5"/>
                  <a:pt x="127" y="5"/>
                </a:cubicBezTo>
                <a:cubicBezTo>
                  <a:pt x="114" y="40"/>
                  <a:pt x="114" y="40"/>
                  <a:pt x="114" y="40"/>
                </a:cubicBezTo>
                <a:lnTo>
                  <a:pt x="86" y="5"/>
                </a:lnTo>
                <a:close/>
                <a:moveTo>
                  <a:pt x="109" y="43"/>
                </a:moveTo>
                <a:cubicBezTo>
                  <a:pt x="51" y="43"/>
                  <a:pt x="51" y="43"/>
                  <a:pt x="51" y="43"/>
                </a:cubicBezTo>
                <a:cubicBezTo>
                  <a:pt x="80" y="7"/>
                  <a:pt x="80" y="7"/>
                  <a:pt x="80" y="7"/>
                </a:cubicBezTo>
                <a:lnTo>
                  <a:pt x="109" y="43"/>
                </a:lnTo>
                <a:close/>
                <a:moveTo>
                  <a:pt x="46" y="40"/>
                </a:moveTo>
                <a:cubicBezTo>
                  <a:pt x="33" y="5"/>
                  <a:pt x="33" y="5"/>
                  <a:pt x="33" y="5"/>
                </a:cubicBezTo>
                <a:cubicBezTo>
                  <a:pt x="74" y="5"/>
                  <a:pt x="74" y="5"/>
                  <a:pt x="74" y="5"/>
                </a:cubicBezTo>
                <a:lnTo>
                  <a:pt x="46" y="40"/>
                </a:lnTo>
                <a:close/>
                <a:moveTo>
                  <a:pt x="111" y="48"/>
                </a:moveTo>
                <a:cubicBezTo>
                  <a:pt x="80" y="132"/>
                  <a:pt x="80" y="132"/>
                  <a:pt x="80" y="132"/>
                </a:cubicBezTo>
                <a:cubicBezTo>
                  <a:pt x="49" y="48"/>
                  <a:pt x="49" y="48"/>
                  <a:pt x="49" y="48"/>
                </a:cubicBezTo>
                <a:lnTo>
                  <a:pt x="111" y="48"/>
                </a:lnTo>
                <a:close/>
                <a:moveTo>
                  <a:pt x="131" y="9"/>
                </a:moveTo>
                <a:cubicBezTo>
                  <a:pt x="153" y="43"/>
                  <a:pt x="153" y="43"/>
                  <a:pt x="153" y="43"/>
                </a:cubicBezTo>
                <a:cubicBezTo>
                  <a:pt x="119" y="43"/>
                  <a:pt x="119" y="43"/>
                  <a:pt x="119" y="43"/>
                </a:cubicBezTo>
                <a:lnTo>
                  <a:pt x="131" y="9"/>
                </a:lnTo>
                <a:close/>
                <a:moveTo>
                  <a:pt x="29" y="9"/>
                </a:moveTo>
                <a:cubicBezTo>
                  <a:pt x="41" y="43"/>
                  <a:pt x="41" y="43"/>
                  <a:pt x="41" y="43"/>
                </a:cubicBezTo>
                <a:cubicBezTo>
                  <a:pt x="7" y="43"/>
                  <a:pt x="7" y="43"/>
                  <a:pt x="7" y="43"/>
                </a:cubicBezTo>
                <a:lnTo>
                  <a:pt x="29" y="9"/>
                </a:lnTo>
                <a:close/>
                <a:moveTo>
                  <a:pt x="43" y="48"/>
                </a:moveTo>
                <a:cubicBezTo>
                  <a:pt x="72" y="127"/>
                  <a:pt x="72" y="127"/>
                  <a:pt x="72" y="127"/>
                </a:cubicBezTo>
                <a:cubicBezTo>
                  <a:pt x="8" y="48"/>
                  <a:pt x="8" y="48"/>
                  <a:pt x="8" y="48"/>
                </a:cubicBezTo>
                <a:lnTo>
                  <a:pt x="43" y="48"/>
                </a:lnTo>
                <a:close/>
                <a:moveTo>
                  <a:pt x="86" y="129"/>
                </a:moveTo>
                <a:cubicBezTo>
                  <a:pt x="117" y="48"/>
                  <a:pt x="117" y="48"/>
                  <a:pt x="117" y="48"/>
                </a:cubicBezTo>
                <a:cubicBezTo>
                  <a:pt x="152" y="48"/>
                  <a:pt x="152" y="48"/>
                  <a:pt x="152" y="48"/>
                </a:cubicBezTo>
                <a:lnTo>
                  <a:pt x="86" y="12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1147"/>
          <p:cNvSpPr>
            <a:spLocks noEditPoints="1"/>
          </p:cNvSpPr>
          <p:nvPr/>
        </p:nvSpPr>
        <p:spPr bwMode="auto">
          <a:xfrm>
            <a:off x="4012885" y="2442963"/>
            <a:ext cx="380584" cy="382753"/>
          </a:xfrm>
          <a:custGeom>
            <a:avLst/>
            <a:gdLst>
              <a:gd name="T0" fmla="*/ 116 w 163"/>
              <a:gd name="T1" fmla="*/ 11 h 163"/>
              <a:gd name="T2" fmla="*/ 11 w 163"/>
              <a:gd name="T3" fmla="*/ 115 h 163"/>
              <a:gd name="T4" fmla="*/ 10 w 163"/>
              <a:gd name="T5" fmla="*/ 116 h 163"/>
              <a:gd name="T6" fmla="*/ 10 w 163"/>
              <a:gd name="T7" fmla="*/ 116 h 163"/>
              <a:gd name="T8" fmla="*/ 0 w 163"/>
              <a:gd name="T9" fmla="*/ 160 h 163"/>
              <a:gd name="T10" fmla="*/ 0 w 163"/>
              <a:gd name="T11" fmla="*/ 161 h 163"/>
              <a:gd name="T12" fmla="*/ 1 w 163"/>
              <a:gd name="T13" fmla="*/ 162 h 163"/>
              <a:gd name="T14" fmla="*/ 3 w 163"/>
              <a:gd name="T15" fmla="*/ 163 h 163"/>
              <a:gd name="T16" fmla="*/ 47 w 163"/>
              <a:gd name="T17" fmla="*/ 153 h 163"/>
              <a:gd name="T18" fmla="*/ 47 w 163"/>
              <a:gd name="T19" fmla="*/ 152 h 163"/>
              <a:gd name="T20" fmla="*/ 48 w 163"/>
              <a:gd name="T21" fmla="*/ 152 h 163"/>
              <a:gd name="T22" fmla="*/ 152 w 163"/>
              <a:gd name="T23" fmla="*/ 47 h 163"/>
              <a:gd name="T24" fmla="*/ 148 w 163"/>
              <a:gd name="T25" fmla="*/ 15 h 163"/>
              <a:gd name="T26" fmla="*/ 122 w 163"/>
              <a:gd name="T27" fmla="*/ 13 h 163"/>
              <a:gd name="T28" fmla="*/ 134 w 163"/>
              <a:gd name="T29" fmla="*/ 58 h 163"/>
              <a:gd name="T30" fmla="*/ 109 w 163"/>
              <a:gd name="T31" fmla="*/ 25 h 163"/>
              <a:gd name="T32" fmla="*/ 134 w 163"/>
              <a:gd name="T33" fmla="*/ 58 h 163"/>
              <a:gd name="T34" fmla="*/ 10 w 163"/>
              <a:gd name="T35" fmla="*/ 149 h 163"/>
              <a:gd name="T36" fmla="*/ 15 w 163"/>
              <a:gd name="T37" fmla="*/ 120 h 163"/>
              <a:gd name="T38" fmla="*/ 27 w 163"/>
              <a:gd name="T39" fmla="*/ 133 h 163"/>
              <a:gd name="T40" fmla="*/ 27 w 163"/>
              <a:gd name="T41" fmla="*/ 134 h 163"/>
              <a:gd name="T42" fmla="*/ 27 w 163"/>
              <a:gd name="T43" fmla="*/ 135 h 163"/>
              <a:gd name="T44" fmla="*/ 27 w 163"/>
              <a:gd name="T45" fmla="*/ 135 h 163"/>
              <a:gd name="T46" fmla="*/ 28 w 163"/>
              <a:gd name="T47" fmla="*/ 136 h 163"/>
              <a:gd name="T48" fmla="*/ 29 w 163"/>
              <a:gd name="T49" fmla="*/ 136 h 163"/>
              <a:gd name="T50" fmla="*/ 30 w 163"/>
              <a:gd name="T51" fmla="*/ 136 h 163"/>
              <a:gd name="T52" fmla="*/ 30 w 163"/>
              <a:gd name="T53" fmla="*/ 136 h 163"/>
              <a:gd name="T54" fmla="*/ 30 w 163"/>
              <a:gd name="T55" fmla="*/ 136 h 163"/>
              <a:gd name="T56" fmla="*/ 43 w 163"/>
              <a:gd name="T57" fmla="*/ 148 h 163"/>
              <a:gd name="T58" fmla="*/ 14 w 163"/>
              <a:gd name="T59" fmla="*/ 153 h 163"/>
              <a:gd name="T60" fmla="*/ 51 w 163"/>
              <a:gd name="T61" fmla="*/ 133 h 163"/>
              <a:gd name="T62" fmla="*/ 116 w 163"/>
              <a:gd name="T63" fmla="*/ 64 h 163"/>
              <a:gd name="T64" fmla="*/ 47 w 163"/>
              <a:gd name="T65" fmla="*/ 129 h 163"/>
              <a:gd name="T66" fmla="*/ 34 w 163"/>
              <a:gd name="T67" fmla="*/ 116 h 163"/>
              <a:gd name="T68" fmla="*/ 99 w 163"/>
              <a:gd name="T69" fmla="*/ 47 h 163"/>
              <a:gd name="T70" fmla="*/ 30 w 163"/>
              <a:gd name="T71" fmla="*/ 112 h 163"/>
              <a:gd name="T72" fmla="*/ 101 w 163"/>
              <a:gd name="T73" fmla="*/ 33 h 163"/>
              <a:gd name="T74" fmla="*/ 50 w 163"/>
              <a:gd name="T75" fmla="*/ 142 h 163"/>
              <a:gd name="T76" fmla="*/ 142 w 163"/>
              <a:gd name="T77" fmla="*/ 50 h 163"/>
              <a:gd name="T78" fmla="*/ 118 w 163"/>
              <a:gd name="T79" fmla="*/ 17 h 163"/>
              <a:gd name="T80" fmla="*/ 142 w 163"/>
              <a:gd name="T81" fmla="*/ 50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3" h="163">
                <a:moveTo>
                  <a:pt x="152" y="11"/>
                </a:moveTo>
                <a:cubicBezTo>
                  <a:pt x="142" y="0"/>
                  <a:pt x="126" y="0"/>
                  <a:pt x="116" y="11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5"/>
                  <a:pt x="11" y="115"/>
                  <a:pt x="11" y="115"/>
                </a:cubicBezTo>
                <a:cubicBezTo>
                  <a:pt x="11" y="116"/>
                  <a:pt x="11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10" y="116"/>
                  <a:pt x="10" y="116"/>
                  <a:pt x="10" y="116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0"/>
                  <a:pt x="0" y="160"/>
                </a:cubicBezTo>
                <a:cubicBezTo>
                  <a:pt x="0" y="160"/>
                  <a:pt x="0" y="161"/>
                  <a:pt x="0" y="161"/>
                </a:cubicBezTo>
                <a:cubicBezTo>
                  <a:pt x="0" y="161"/>
                  <a:pt x="0" y="161"/>
                  <a:pt x="0" y="161"/>
                </a:cubicBezTo>
                <a:cubicBezTo>
                  <a:pt x="0" y="162"/>
                  <a:pt x="1" y="162"/>
                  <a:pt x="1" y="162"/>
                </a:cubicBezTo>
                <a:cubicBezTo>
                  <a:pt x="1" y="162"/>
                  <a:pt x="1" y="163"/>
                  <a:pt x="2" y="163"/>
                </a:cubicBezTo>
                <a:cubicBezTo>
                  <a:pt x="2" y="163"/>
                  <a:pt x="3" y="163"/>
                  <a:pt x="3" y="163"/>
                </a:cubicBezTo>
                <a:cubicBezTo>
                  <a:pt x="3" y="163"/>
                  <a:pt x="3" y="163"/>
                  <a:pt x="4" y="16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3"/>
                </a:cubicBezTo>
                <a:cubicBezTo>
                  <a:pt x="47" y="153"/>
                  <a:pt x="47" y="153"/>
                  <a:pt x="47" y="152"/>
                </a:cubicBezTo>
                <a:cubicBezTo>
                  <a:pt x="47" y="152"/>
                  <a:pt x="47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48" y="152"/>
                  <a:pt x="48" y="152"/>
                  <a:pt x="48" y="152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63" y="37"/>
                  <a:pt x="163" y="21"/>
                  <a:pt x="152" y="11"/>
                </a:cubicBezTo>
                <a:close/>
                <a:moveTo>
                  <a:pt x="148" y="15"/>
                </a:moveTo>
                <a:cubicBezTo>
                  <a:pt x="155" y="22"/>
                  <a:pt x="156" y="33"/>
                  <a:pt x="150" y="41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30" y="7"/>
                  <a:pt x="141" y="8"/>
                  <a:pt x="148" y="15"/>
                </a:cubicBezTo>
                <a:close/>
                <a:moveTo>
                  <a:pt x="134" y="58"/>
                </a:moveTo>
                <a:cubicBezTo>
                  <a:pt x="105" y="29"/>
                  <a:pt x="105" y="29"/>
                  <a:pt x="105" y="29"/>
                </a:cubicBezTo>
                <a:cubicBezTo>
                  <a:pt x="109" y="25"/>
                  <a:pt x="109" y="25"/>
                  <a:pt x="109" y="25"/>
                </a:cubicBezTo>
                <a:cubicBezTo>
                  <a:pt x="138" y="54"/>
                  <a:pt x="138" y="54"/>
                  <a:pt x="138" y="54"/>
                </a:cubicBezTo>
                <a:lnTo>
                  <a:pt x="134" y="58"/>
                </a:lnTo>
                <a:close/>
                <a:moveTo>
                  <a:pt x="14" y="149"/>
                </a:moveTo>
                <a:cubicBezTo>
                  <a:pt x="13" y="148"/>
                  <a:pt x="11" y="148"/>
                  <a:pt x="10" y="149"/>
                </a:cubicBezTo>
                <a:cubicBezTo>
                  <a:pt x="8" y="151"/>
                  <a:pt x="8" y="151"/>
                  <a:pt x="8" y="151"/>
                </a:cubicBezTo>
                <a:cubicBezTo>
                  <a:pt x="15" y="120"/>
                  <a:pt x="15" y="120"/>
                  <a:pt x="15" y="120"/>
                </a:cubicBezTo>
                <a:cubicBezTo>
                  <a:pt x="28" y="118"/>
                  <a:pt x="28" y="118"/>
                  <a:pt x="28" y="118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3"/>
                  <a:pt x="27" y="133"/>
                  <a:pt x="27" y="133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4"/>
                </a:cubicBezTo>
                <a:cubicBezTo>
                  <a:pt x="27" y="134"/>
                  <a:pt x="27" y="134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7" y="135"/>
                  <a:pt x="27" y="135"/>
                  <a:pt x="27" y="135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8" y="136"/>
                  <a:pt x="28" y="136"/>
                </a:cubicBezTo>
                <a:cubicBezTo>
                  <a:pt x="28" y="136"/>
                  <a:pt x="29" y="136"/>
                  <a:pt x="29" y="136"/>
                </a:cubicBezTo>
                <a:cubicBezTo>
                  <a:pt x="29" y="136"/>
                  <a:pt x="29" y="136"/>
                  <a:pt x="29" y="136"/>
                </a:cubicBezTo>
                <a:cubicBezTo>
                  <a:pt x="29" y="136"/>
                  <a:pt x="29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30" y="136"/>
                  <a:pt x="30" y="136"/>
                  <a:pt x="30" y="136"/>
                </a:cubicBezTo>
                <a:cubicBezTo>
                  <a:pt x="45" y="135"/>
                  <a:pt x="45" y="135"/>
                  <a:pt x="45" y="135"/>
                </a:cubicBezTo>
                <a:cubicBezTo>
                  <a:pt x="43" y="148"/>
                  <a:pt x="43" y="148"/>
                  <a:pt x="43" y="148"/>
                </a:cubicBezTo>
                <a:cubicBezTo>
                  <a:pt x="12" y="155"/>
                  <a:pt x="12" y="155"/>
                  <a:pt x="12" y="155"/>
                </a:cubicBezTo>
                <a:cubicBezTo>
                  <a:pt x="14" y="153"/>
                  <a:pt x="14" y="153"/>
                  <a:pt x="14" y="153"/>
                </a:cubicBezTo>
                <a:cubicBezTo>
                  <a:pt x="15" y="152"/>
                  <a:pt x="15" y="150"/>
                  <a:pt x="14" y="149"/>
                </a:cubicBezTo>
                <a:close/>
                <a:moveTo>
                  <a:pt x="51" y="133"/>
                </a:moveTo>
                <a:cubicBezTo>
                  <a:pt x="116" y="68"/>
                  <a:pt x="116" y="68"/>
                  <a:pt x="116" y="68"/>
                </a:cubicBezTo>
                <a:cubicBezTo>
                  <a:pt x="117" y="67"/>
                  <a:pt x="117" y="65"/>
                  <a:pt x="116" y="64"/>
                </a:cubicBezTo>
                <a:cubicBezTo>
                  <a:pt x="114" y="63"/>
                  <a:pt x="113" y="63"/>
                  <a:pt x="111" y="64"/>
                </a:cubicBezTo>
                <a:cubicBezTo>
                  <a:pt x="47" y="129"/>
                  <a:pt x="47" y="129"/>
                  <a:pt x="47" y="129"/>
                </a:cubicBezTo>
                <a:cubicBezTo>
                  <a:pt x="33" y="130"/>
                  <a:pt x="33" y="130"/>
                  <a:pt x="33" y="130"/>
                </a:cubicBezTo>
                <a:cubicBezTo>
                  <a:pt x="34" y="116"/>
                  <a:pt x="34" y="116"/>
                  <a:pt x="34" y="116"/>
                </a:cubicBezTo>
                <a:cubicBezTo>
                  <a:pt x="99" y="52"/>
                  <a:pt x="99" y="52"/>
                  <a:pt x="99" y="52"/>
                </a:cubicBezTo>
                <a:cubicBezTo>
                  <a:pt x="100" y="50"/>
                  <a:pt x="100" y="49"/>
                  <a:pt x="99" y="47"/>
                </a:cubicBezTo>
                <a:cubicBezTo>
                  <a:pt x="98" y="46"/>
                  <a:pt x="96" y="46"/>
                  <a:pt x="95" y="47"/>
                </a:cubicBezTo>
                <a:cubicBezTo>
                  <a:pt x="30" y="112"/>
                  <a:pt x="30" y="112"/>
                  <a:pt x="30" y="112"/>
                </a:cubicBezTo>
                <a:cubicBezTo>
                  <a:pt x="21" y="113"/>
                  <a:pt x="21" y="113"/>
                  <a:pt x="21" y="113"/>
                </a:cubicBezTo>
                <a:cubicBezTo>
                  <a:pt x="101" y="33"/>
                  <a:pt x="101" y="33"/>
                  <a:pt x="101" y="33"/>
                </a:cubicBezTo>
                <a:cubicBezTo>
                  <a:pt x="130" y="62"/>
                  <a:pt x="130" y="62"/>
                  <a:pt x="130" y="62"/>
                </a:cubicBezTo>
                <a:cubicBezTo>
                  <a:pt x="50" y="142"/>
                  <a:pt x="50" y="142"/>
                  <a:pt x="50" y="142"/>
                </a:cubicBezTo>
                <a:lnTo>
                  <a:pt x="51" y="133"/>
                </a:lnTo>
                <a:close/>
                <a:moveTo>
                  <a:pt x="142" y="50"/>
                </a:moveTo>
                <a:cubicBezTo>
                  <a:pt x="113" y="21"/>
                  <a:pt x="113" y="21"/>
                  <a:pt x="113" y="21"/>
                </a:cubicBezTo>
                <a:cubicBezTo>
                  <a:pt x="118" y="17"/>
                  <a:pt x="118" y="17"/>
                  <a:pt x="118" y="17"/>
                </a:cubicBezTo>
                <a:cubicBezTo>
                  <a:pt x="146" y="45"/>
                  <a:pt x="146" y="45"/>
                  <a:pt x="146" y="45"/>
                </a:cubicBezTo>
                <a:lnTo>
                  <a:pt x="142" y="5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4015396" y="3003991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306266" y="2628586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97136" y="2297190"/>
            <a:ext cx="1883226" cy="85626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400" b="1" dirty="0"/>
              <a:t>Write title here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200" dirty="0">
                <a:solidFill>
                  <a:schemeClr val="bg1">
                    <a:lumMod val="50000"/>
                    <a:alpha val="70000"/>
                  </a:schemeClr>
                </a:solidFill>
              </a:rPr>
              <a:t>This is a dummy text. Double click to add your text here. </a:t>
            </a:r>
          </a:p>
        </p:txBody>
      </p:sp>
    </p:spTree>
    <p:extLst>
      <p:ext uri="{BB962C8B-B14F-4D97-AF65-F5344CB8AC3E}">
        <p14:creationId xmlns:p14="http://schemas.microsoft.com/office/powerpoint/2010/main" val="1558391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388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E67EB7BC-2FEC-4AAB-0EFE-43F7692F9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74114E15-1002-2660-3FD8-96E39FA4A5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Content Placeholder 40">
            <a:extLst>
              <a:ext uri="{FF2B5EF4-FFF2-40B4-BE49-F238E27FC236}">
                <a16:creationId xmlns:a16="http://schemas.microsoft.com/office/drawing/2014/main" id="{5FDD421C-B402-A335-AFA1-4A4690BE984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8369A474-0DF4-F5B8-B9C0-577C9B93B0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799317B5-49C1-E365-60BB-D67F9115539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56EDA2F9-33D9-8CB6-EBAB-D5CAF702FC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Content Placeholder 45">
            <a:extLst>
              <a:ext uri="{FF2B5EF4-FFF2-40B4-BE49-F238E27FC236}">
                <a16:creationId xmlns:a16="http://schemas.microsoft.com/office/drawing/2014/main" id="{4B269486-8F4F-ACBD-0F11-ED40904DBE79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445BC08-7F6D-8609-FA9C-35B181DC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Content Placeholder 47">
            <a:extLst>
              <a:ext uri="{FF2B5EF4-FFF2-40B4-BE49-F238E27FC236}">
                <a16:creationId xmlns:a16="http://schemas.microsoft.com/office/drawing/2014/main" id="{929F46E3-CA01-F16F-8556-48994F205B0E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D75CAA34-9BF2-7F7D-4165-D1921009EA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Content Placeholder 49">
            <a:extLst>
              <a:ext uri="{FF2B5EF4-FFF2-40B4-BE49-F238E27FC236}">
                <a16:creationId xmlns:a16="http://schemas.microsoft.com/office/drawing/2014/main" id="{7496F28E-90B8-B3E5-1047-3060E1B05F8F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4FB65EF-9B2A-D7DB-83B6-8DBA2EE381A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Content Placeholder 51">
            <a:extLst>
              <a:ext uri="{FF2B5EF4-FFF2-40B4-BE49-F238E27FC236}">
                <a16:creationId xmlns:a16="http://schemas.microsoft.com/office/drawing/2014/main" id="{EA69F374-2263-7FC0-A005-FD2000EF65BA}"/>
              </a:ext>
            </a:extLst>
          </p:cNvPr>
          <p:cNvSpPr>
            <a:spLocks noGrp="1"/>
          </p:cNvSpPr>
          <p:nvPr>
            <p:ph sz="half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ACF213A-2883-C9FF-E055-CA2694511E4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CF2CBDA2-2BED-7F74-81D1-324F1C4CB49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2F997E41-2CC5-DC82-D078-C212922E1AE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C9E331C8-208D-63CF-3F67-25FDEB726DF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CE83B829-3D35-21F5-06D2-A6A46B4E3B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E4A535AA-F1B8-DA51-672D-3679C88D270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2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AF10386-40F0-2D34-2A9C-0E29DBC87EF5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F7FDBE-EFC7-7B16-7D70-06658FE7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549637-AB90-C81B-470B-74D546048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6A18CC-C674-A8E6-4B51-D29731E909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7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>
            <a:extLst>
              <a:ext uri="{FF2B5EF4-FFF2-40B4-BE49-F238E27FC236}">
                <a16:creationId xmlns:a16="http://schemas.microsoft.com/office/drawing/2014/main" id="{A90C77CE-BF9B-9A40-81FE-34B48AC265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E0909F3-42A4-38D9-FC62-D707477A7402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B9A6459-603D-50F1-02D4-D27C815A9ABE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F0E71728-8AD7-AB5E-A439-E2138A11A325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971DF41C-A7C3-00FA-55B2-3442022B2C99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C5A7A705-D2E3-40DA-3400-3FD31858A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E13FE66-8ACF-7C7E-057F-26B30D66C4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01386" y="2086601"/>
            <a:ext cx="3868615" cy="14709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Rectangle"/>
          <p:cNvSpPr/>
          <p:nvPr/>
        </p:nvSpPr>
        <p:spPr>
          <a:xfrm>
            <a:off x="7001386" y="5762092"/>
            <a:ext cx="3868615" cy="127001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3" name="Rectangle"/>
          <p:cNvSpPr/>
          <p:nvPr/>
        </p:nvSpPr>
        <p:spPr>
          <a:xfrm>
            <a:off x="7001388" y="5762092"/>
            <a:ext cx="2999785" cy="127001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7" name="Chart tittle"/>
          <p:cNvSpPr txBox="1"/>
          <p:nvPr/>
        </p:nvSpPr>
        <p:spPr>
          <a:xfrm>
            <a:off x="7001386" y="5399791"/>
            <a:ext cx="774251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lang="en-CA" sz="14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</a:t>
            </a:r>
            <a:r>
              <a:rPr lang="en-CA" sz="16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title</a:t>
            </a:r>
          </a:p>
        </p:txBody>
      </p:sp>
      <p:sp>
        <p:nvSpPr>
          <p:cNvPr id="18" name="70%"/>
          <p:cNvSpPr txBox="1"/>
          <p:nvPr/>
        </p:nvSpPr>
        <p:spPr>
          <a:xfrm>
            <a:off x="10051431" y="5037361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70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  <p:sp>
        <p:nvSpPr>
          <p:cNvPr id="19" name="Rectangle"/>
          <p:cNvSpPr/>
          <p:nvPr/>
        </p:nvSpPr>
        <p:spPr>
          <a:xfrm>
            <a:off x="7001386" y="4596320"/>
            <a:ext cx="3868615" cy="127003"/>
          </a:xfrm>
          <a:prstGeom prst="rect">
            <a:avLst/>
          </a:prstGeom>
          <a:solidFill>
            <a:srgbClr val="1C1F25">
              <a:alpha val="1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0" name="Rectangle"/>
          <p:cNvSpPr/>
          <p:nvPr/>
        </p:nvSpPr>
        <p:spPr>
          <a:xfrm>
            <a:off x="7001388" y="4596319"/>
            <a:ext cx="3581849" cy="127004"/>
          </a:xfrm>
          <a:prstGeom prst="rect">
            <a:avLst/>
          </a:prstGeom>
          <a:solidFill>
            <a:srgbClr val="1C1F2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1" name="Chart tittle"/>
          <p:cNvSpPr txBox="1"/>
          <p:nvPr/>
        </p:nvSpPr>
        <p:spPr>
          <a:xfrm>
            <a:off x="7001386" y="4234019"/>
            <a:ext cx="835165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lnSpc>
                <a:spcPct val="150000"/>
              </a:lnSpc>
              <a:defRPr sz="2000" b="0">
                <a:solidFill>
                  <a:srgbClr val="6A6E77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</a:lstStyle>
          <a:p>
            <a:pPr>
              <a:lnSpc>
                <a:spcPct val="100000"/>
              </a:lnSpc>
            </a:pPr>
            <a:r>
              <a:rPr sz="1600" dirty="0">
                <a:solidFill>
                  <a:schemeClr val="bg1">
                    <a:lumMod val="50000"/>
                  </a:schemeClr>
                </a:solidFill>
                <a:latin typeface="+mn-lt"/>
                <a:cs typeface="Adobe Naskh Medium" panose="01010101010101010101" pitchFamily="50" charset="-78"/>
              </a:rPr>
              <a:t>Chart title</a:t>
            </a:r>
          </a:p>
        </p:txBody>
      </p:sp>
      <p:sp>
        <p:nvSpPr>
          <p:cNvPr id="22" name="90%"/>
          <p:cNvSpPr txBox="1"/>
          <p:nvPr/>
        </p:nvSpPr>
        <p:spPr>
          <a:xfrm>
            <a:off x="10001173" y="3857657"/>
            <a:ext cx="830356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 sz="6000" b="0">
                <a:solidFill>
                  <a:srgbClr val="3170F6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pPr>
            <a:r>
              <a:rPr sz="48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90</a:t>
            </a:r>
            <a:r>
              <a:rPr sz="1600" dirty="0">
                <a:solidFill>
                  <a:schemeClr val="accent1"/>
                </a:solidFill>
                <a:latin typeface="+mj-lt"/>
                <a:cs typeface="Adobe Naskh Medium" panose="01010101010101010101" pitchFamily="50" charset="-78"/>
              </a:rPr>
              <a:t>%</a:t>
            </a:r>
            <a:endParaRPr sz="2000" dirty="0">
              <a:solidFill>
                <a:schemeClr val="accent1"/>
              </a:solidFill>
              <a:latin typeface="+mj-lt"/>
              <a:cs typeface="Adobe Naskh Medium" panose="01010101010101010101" pitchFamily="50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490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B88790E-7520-B3CE-BB24-B56D0A831FBF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A79C7-98B1-C9F5-E7E8-B0AF1A8F84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1CFF20-83CB-D23A-8A90-AE12C639C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FE3A41-863C-4CCF-CA78-AD08D253F5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645515" y="4637828"/>
            <a:ext cx="2732604" cy="13181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798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0860C79B-F5F3-DBF7-D19A-7DCD2B6985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4B8CACF-757D-584A-D37C-67C28DF1A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8C687F5-957C-B0D3-E614-8462185500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31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AE3BD-91AA-7244-EBEF-02FCCA261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CC265-1EDF-A4DD-AACE-770F6BE35D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50F076F-B194-CFE1-65AA-6D223FD96E87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1BAAA2-6A55-F3B9-18C4-213ACAF86CC3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66B51E4-F1F9-644B-99EC-A29867F4AE44}"/>
              </a:ext>
            </a:extLst>
          </p:cNvPr>
          <p:cNvSpPr>
            <a:spLocks noGrp="1"/>
          </p:cNvSpPr>
          <p:nvPr>
            <p:ph type="pic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18BD0FB-328D-5F38-DB0C-8232562FC7A1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92D6AF4-4F0C-8B86-A5C1-9ECA8E348B8F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15B3A0-F656-3051-0B9B-E742E736C7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23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0E655-F617-A2B5-3A78-A944ECE52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F36C2-F633-548C-F481-8541463C3F9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9CB74-C3C2-F637-B025-9180E519F32C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52ECB1D-CD9E-2FEE-E5AF-072BC76E5AEF}"/>
              </a:ext>
            </a:extLst>
          </p:cNvPr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47873-3EF5-1F50-7554-383FB7A07CD1}"/>
              </a:ext>
            </a:extLst>
          </p:cNvPr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E2A914F-AFDE-10C8-F38D-308B520A4230}"/>
              </a:ext>
            </a:extLst>
          </p:cNvPr>
          <p:cNvSpPr>
            <a:spLocks noGrp="1"/>
          </p:cNvSpPr>
          <p:nvPr>
            <p:ph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A9DA70-E2C5-648E-FE47-80479A3E3C3D}"/>
              </a:ext>
            </a:extLst>
          </p:cNvPr>
          <p:cNvSpPr>
            <a:spLocks noGrp="1"/>
          </p:cNvSpPr>
          <p:nvPr>
            <p:ph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B6CE861-D3C7-999A-F216-6EEDCB38397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EB4439F-B92F-8FE0-23F0-95EB0DF0F0F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1E0E0E9-A3F1-DB99-4923-D018A38FAB3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Freeform 1337"/>
          <p:cNvSpPr>
            <a:spLocks noEditPoints="1"/>
          </p:cNvSpPr>
          <p:nvPr/>
        </p:nvSpPr>
        <p:spPr bwMode="auto">
          <a:xfrm>
            <a:off x="6839064" y="2719003"/>
            <a:ext cx="496455" cy="500785"/>
          </a:xfrm>
          <a:custGeom>
            <a:avLst/>
            <a:gdLst>
              <a:gd name="T0" fmla="*/ 160 w 160"/>
              <a:gd name="T1" fmla="*/ 64 h 160"/>
              <a:gd name="T2" fmla="*/ 158 w 160"/>
              <a:gd name="T3" fmla="*/ 62 h 160"/>
              <a:gd name="T4" fmla="*/ 103 w 160"/>
              <a:gd name="T5" fmla="*/ 63 h 160"/>
              <a:gd name="T6" fmla="*/ 58 w 160"/>
              <a:gd name="T7" fmla="*/ 25 h 160"/>
              <a:gd name="T8" fmla="*/ 51 w 160"/>
              <a:gd name="T9" fmla="*/ 1 h 160"/>
              <a:gd name="T10" fmla="*/ 49 w 160"/>
              <a:gd name="T11" fmla="*/ 0 h 160"/>
              <a:gd name="T12" fmla="*/ 47 w 160"/>
              <a:gd name="T13" fmla="*/ 1 h 160"/>
              <a:gd name="T14" fmla="*/ 1 w 160"/>
              <a:gd name="T15" fmla="*/ 47 h 160"/>
              <a:gd name="T16" fmla="*/ 0 w 160"/>
              <a:gd name="T17" fmla="*/ 49 h 160"/>
              <a:gd name="T18" fmla="*/ 1 w 160"/>
              <a:gd name="T19" fmla="*/ 51 h 160"/>
              <a:gd name="T20" fmla="*/ 24 w 160"/>
              <a:gd name="T21" fmla="*/ 58 h 160"/>
              <a:gd name="T22" fmla="*/ 63 w 160"/>
              <a:gd name="T23" fmla="*/ 103 h 160"/>
              <a:gd name="T24" fmla="*/ 62 w 160"/>
              <a:gd name="T25" fmla="*/ 158 h 160"/>
              <a:gd name="T26" fmla="*/ 64 w 160"/>
              <a:gd name="T27" fmla="*/ 160 h 160"/>
              <a:gd name="T28" fmla="*/ 65 w 160"/>
              <a:gd name="T29" fmla="*/ 160 h 160"/>
              <a:gd name="T30" fmla="*/ 67 w 160"/>
              <a:gd name="T31" fmla="*/ 159 h 160"/>
              <a:gd name="T32" fmla="*/ 111 w 160"/>
              <a:gd name="T33" fmla="*/ 115 h 160"/>
              <a:gd name="T34" fmla="*/ 152 w 160"/>
              <a:gd name="T35" fmla="*/ 156 h 160"/>
              <a:gd name="T36" fmla="*/ 154 w 160"/>
              <a:gd name="T37" fmla="*/ 157 h 160"/>
              <a:gd name="T38" fmla="*/ 156 w 160"/>
              <a:gd name="T39" fmla="*/ 156 h 160"/>
              <a:gd name="T40" fmla="*/ 156 w 160"/>
              <a:gd name="T41" fmla="*/ 152 h 160"/>
              <a:gd name="T42" fmla="*/ 115 w 160"/>
              <a:gd name="T43" fmla="*/ 111 h 160"/>
              <a:gd name="T44" fmla="*/ 159 w 160"/>
              <a:gd name="T45" fmla="*/ 67 h 160"/>
              <a:gd name="T46" fmla="*/ 160 w 160"/>
              <a:gd name="T47" fmla="*/ 64 h 160"/>
              <a:gd name="T48" fmla="*/ 107 w 160"/>
              <a:gd name="T49" fmla="*/ 111 h 160"/>
              <a:gd name="T50" fmla="*/ 66 w 160"/>
              <a:gd name="T51" fmla="*/ 151 h 160"/>
              <a:gd name="T52" fmla="*/ 69 w 160"/>
              <a:gd name="T53" fmla="*/ 103 h 160"/>
              <a:gd name="T54" fmla="*/ 69 w 160"/>
              <a:gd name="T55" fmla="*/ 100 h 160"/>
              <a:gd name="T56" fmla="*/ 28 w 160"/>
              <a:gd name="T57" fmla="*/ 52 h 160"/>
              <a:gd name="T58" fmla="*/ 26 w 160"/>
              <a:gd name="T59" fmla="*/ 51 h 160"/>
              <a:gd name="T60" fmla="*/ 25 w 160"/>
              <a:gd name="T61" fmla="*/ 51 h 160"/>
              <a:gd name="T62" fmla="*/ 8 w 160"/>
              <a:gd name="T63" fmla="*/ 49 h 160"/>
              <a:gd name="T64" fmla="*/ 49 w 160"/>
              <a:gd name="T65" fmla="*/ 8 h 160"/>
              <a:gd name="T66" fmla="*/ 51 w 160"/>
              <a:gd name="T67" fmla="*/ 25 h 160"/>
              <a:gd name="T68" fmla="*/ 52 w 160"/>
              <a:gd name="T69" fmla="*/ 28 h 160"/>
              <a:gd name="T70" fmla="*/ 100 w 160"/>
              <a:gd name="T71" fmla="*/ 69 h 160"/>
              <a:gd name="T72" fmla="*/ 103 w 160"/>
              <a:gd name="T73" fmla="*/ 69 h 160"/>
              <a:gd name="T74" fmla="*/ 151 w 160"/>
              <a:gd name="T75" fmla="*/ 66 h 160"/>
              <a:gd name="T76" fmla="*/ 107 w 160"/>
              <a:gd name="T77" fmla="*/ 111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60" h="160">
                <a:moveTo>
                  <a:pt x="160" y="64"/>
                </a:moveTo>
                <a:cubicBezTo>
                  <a:pt x="160" y="63"/>
                  <a:pt x="159" y="62"/>
                  <a:pt x="158" y="62"/>
                </a:cubicBezTo>
                <a:cubicBezTo>
                  <a:pt x="132" y="52"/>
                  <a:pt x="109" y="60"/>
                  <a:pt x="103" y="63"/>
                </a:cubicBezTo>
                <a:cubicBezTo>
                  <a:pt x="58" y="25"/>
                  <a:pt x="58" y="25"/>
                  <a:pt x="58" y="25"/>
                </a:cubicBezTo>
                <a:cubicBezTo>
                  <a:pt x="59" y="11"/>
                  <a:pt x="52" y="2"/>
                  <a:pt x="51" y="1"/>
                </a:cubicBezTo>
                <a:cubicBezTo>
                  <a:pt x="51" y="0"/>
                  <a:pt x="50" y="0"/>
                  <a:pt x="49" y="0"/>
                </a:cubicBezTo>
                <a:cubicBezTo>
                  <a:pt x="48" y="0"/>
                  <a:pt x="48" y="0"/>
                  <a:pt x="47" y="1"/>
                </a:cubicBezTo>
                <a:cubicBezTo>
                  <a:pt x="1" y="47"/>
                  <a:pt x="1" y="47"/>
                  <a:pt x="1" y="47"/>
                </a:cubicBezTo>
                <a:cubicBezTo>
                  <a:pt x="0" y="48"/>
                  <a:pt x="0" y="48"/>
                  <a:pt x="0" y="49"/>
                </a:cubicBezTo>
                <a:cubicBezTo>
                  <a:pt x="0" y="50"/>
                  <a:pt x="0" y="51"/>
                  <a:pt x="1" y="51"/>
                </a:cubicBezTo>
                <a:cubicBezTo>
                  <a:pt x="10" y="58"/>
                  <a:pt x="20" y="58"/>
                  <a:pt x="24" y="58"/>
                </a:cubicBezTo>
                <a:cubicBezTo>
                  <a:pt x="63" y="103"/>
                  <a:pt x="63" y="103"/>
                  <a:pt x="63" y="103"/>
                </a:cubicBezTo>
                <a:cubicBezTo>
                  <a:pt x="60" y="109"/>
                  <a:pt x="52" y="134"/>
                  <a:pt x="62" y="158"/>
                </a:cubicBezTo>
                <a:cubicBezTo>
                  <a:pt x="62" y="159"/>
                  <a:pt x="63" y="160"/>
                  <a:pt x="64" y="160"/>
                </a:cubicBezTo>
                <a:cubicBezTo>
                  <a:pt x="64" y="160"/>
                  <a:pt x="65" y="160"/>
                  <a:pt x="65" y="160"/>
                </a:cubicBezTo>
                <a:cubicBezTo>
                  <a:pt x="66" y="160"/>
                  <a:pt x="66" y="160"/>
                  <a:pt x="67" y="159"/>
                </a:cubicBezTo>
                <a:cubicBezTo>
                  <a:pt x="111" y="115"/>
                  <a:pt x="111" y="115"/>
                  <a:pt x="111" y="115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7"/>
                  <a:pt x="153" y="157"/>
                  <a:pt x="154" y="157"/>
                </a:cubicBezTo>
                <a:cubicBezTo>
                  <a:pt x="155" y="157"/>
                  <a:pt x="155" y="157"/>
                  <a:pt x="156" y="156"/>
                </a:cubicBezTo>
                <a:cubicBezTo>
                  <a:pt x="157" y="155"/>
                  <a:pt x="157" y="153"/>
                  <a:pt x="156" y="152"/>
                </a:cubicBezTo>
                <a:cubicBezTo>
                  <a:pt x="115" y="111"/>
                  <a:pt x="115" y="111"/>
                  <a:pt x="115" y="111"/>
                </a:cubicBezTo>
                <a:cubicBezTo>
                  <a:pt x="159" y="67"/>
                  <a:pt x="159" y="67"/>
                  <a:pt x="159" y="67"/>
                </a:cubicBezTo>
                <a:cubicBezTo>
                  <a:pt x="160" y="66"/>
                  <a:pt x="160" y="65"/>
                  <a:pt x="160" y="64"/>
                </a:cubicBezTo>
                <a:close/>
                <a:moveTo>
                  <a:pt x="107" y="111"/>
                </a:moveTo>
                <a:cubicBezTo>
                  <a:pt x="66" y="151"/>
                  <a:pt x="66" y="151"/>
                  <a:pt x="66" y="151"/>
                </a:cubicBezTo>
                <a:cubicBezTo>
                  <a:pt x="59" y="127"/>
                  <a:pt x="69" y="104"/>
                  <a:pt x="69" y="103"/>
                </a:cubicBezTo>
                <a:cubicBezTo>
                  <a:pt x="70" y="102"/>
                  <a:pt x="69" y="101"/>
                  <a:pt x="69" y="100"/>
                </a:cubicBezTo>
                <a:cubicBezTo>
                  <a:pt x="28" y="52"/>
                  <a:pt x="28" y="52"/>
                  <a:pt x="28" y="52"/>
                </a:cubicBezTo>
                <a:cubicBezTo>
                  <a:pt x="27" y="52"/>
                  <a:pt x="27" y="51"/>
                  <a:pt x="26" y="51"/>
                </a:cubicBezTo>
                <a:cubicBezTo>
                  <a:pt x="26" y="51"/>
                  <a:pt x="25" y="51"/>
                  <a:pt x="25" y="51"/>
                </a:cubicBezTo>
                <a:cubicBezTo>
                  <a:pt x="25" y="51"/>
                  <a:pt x="16" y="53"/>
                  <a:pt x="8" y="49"/>
                </a:cubicBezTo>
                <a:cubicBezTo>
                  <a:pt x="49" y="8"/>
                  <a:pt x="49" y="8"/>
                  <a:pt x="49" y="8"/>
                </a:cubicBezTo>
                <a:cubicBezTo>
                  <a:pt x="50" y="11"/>
                  <a:pt x="53" y="18"/>
                  <a:pt x="51" y="25"/>
                </a:cubicBezTo>
                <a:cubicBezTo>
                  <a:pt x="51" y="27"/>
                  <a:pt x="52" y="28"/>
                  <a:pt x="52" y="28"/>
                </a:cubicBezTo>
                <a:cubicBezTo>
                  <a:pt x="100" y="69"/>
                  <a:pt x="100" y="69"/>
                  <a:pt x="100" y="69"/>
                </a:cubicBezTo>
                <a:cubicBezTo>
                  <a:pt x="101" y="70"/>
                  <a:pt x="102" y="70"/>
                  <a:pt x="103" y="69"/>
                </a:cubicBezTo>
                <a:cubicBezTo>
                  <a:pt x="104" y="69"/>
                  <a:pt x="126" y="58"/>
                  <a:pt x="151" y="66"/>
                </a:cubicBezTo>
                <a:lnTo>
                  <a:pt x="107" y="11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113"/>
          <p:cNvSpPr>
            <a:spLocks noEditPoints="1"/>
          </p:cNvSpPr>
          <p:nvPr/>
        </p:nvSpPr>
        <p:spPr bwMode="auto">
          <a:xfrm>
            <a:off x="6881494" y="4004733"/>
            <a:ext cx="454025" cy="549275"/>
          </a:xfrm>
          <a:custGeom>
            <a:avLst/>
            <a:gdLst>
              <a:gd name="T0" fmla="*/ 67 w 133"/>
              <a:gd name="T1" fmla="*/ 72 h 160"/>
              <a:gd name="T2" fmla="*/ 72 w 133"/>
              <a:gd name="T3" fmla="*/ 64 h 160"/>
              <a:gd name="T4" fmla="*/ 75 w 133"/>
              <a:gd name="T5" fmla="*/ 61 h 160"/>
              <a:gd name="T6" fmla="*/ 59 w 133"/>
              <a:gd name="T7" fmla="*/ 67 h 160"/>
              <a:gd name="T8" fmla="*/ 56 w 133"/>
              <a:gd name="T9" fmla="*/ 64 h 160"/>
              <a:gd name="T10" fmla="*/ 53 w 133"/>
              <a:gd name="T11" fmla="*/ 59 h 160"/>
              <a:gd name="T12" fmla="*/ 80 w 133"/>
              <a:gd name="T13" fmla="*/ 59 h 160"/>
              <a:gd name="T14" fmla="*/ 83 w 133"/>
              <a:gd name="T15" fmla="*/ 56 h 160"/>
              <a:gd name="T16" fmla="*/ 91 w 133"/>
              <a:gd name="T17" fmla="*/ 56 h 160"/>
              <a:gd name="T18" fmla="*/ 88 w 133"/>
              <a:gd name="T19" fmla="*/ 53 h 160"/>
              <a:gd name="T20" fmla="*/ 45 w 133"/>
              <a:gd name="T21" fmla="*/ 53 h 160"/>
              <a:gd name="T22" fmla="*/ 64 w 133"/>
              <a:gd name="T23" fmla="*/ 59 h 160"/>
              <a:gd name="T24" fmla="*/ 67 w 133"/>
              <a:gd name="T25" fmla="*/ 56 h 160"/>
              <a:gd name="T26" fmla="*/ 67 w 133"/>
              <a:gd name="T27" fmla="*/ 93 h 160"/>
              <a:gd name="T28" fmla="*/ 64 w 133"/>
              <a:gd name="T29" fmla="*/ 91 h 160"/>
              <a:gd name="T30" fmla="*/ 69 w 133"/>
              <a:gd name="T31" fmla="*/ 99 h 160"/>
              <a:gd name="T32" fmla="*/ 64 w 133"/>
              <a:gd name="T33" fmla="*/ 107 h 160"/>
              <a:gd name="T34" fmla="*/ 67 w 133"/>
              <a:gd name="T35" fmla="*/ 104 h 160"/>
              <a:gd name="T36" fmla="*/ 67 w 133"/>
              <a:gd name="T37" fmla="*/ 117 h 160"/>
              <a:gd name="T38" fmla="*/ 64 w 133"/>
              <a:gd name="T39" fmla="*/ 115 h 160"/>
              <a:gd name="T40" fmla="*/ 69 w 133"/>
              <a:gd name="T41" fmla="*/ 123 h 160"/>
              <a:gd name="T42" fmla="*/ 64 w 133"/>
              <a:gd name="T43" fmla="*/ 131 h 160"/>
              <a:gd name="T44" fmla="*/ 67 w 133"/>
              <a:gd name="T45" fmla="*/ 128 h 160"/>
              <a:gd name="T46" fmla="*/ 131 w 133"/>
              <a:gd name="T47" fmla="*/ 160 h 160"/>
              <a:gd name="T48" fmla="*/ 13 w 133"/>
              <a:gd name="T49" fmla="*/ 160 h 160"/>
              <a:gd name="T50" fmla="*/ 0 w 133"/>
              <a:gd name="T51" fmla="*/ 157 h 160"/>
              <a:gd name="T52" fmla="*/ 11 w 133"/>
              <a:gd name="T53" fmla="*/ 144 h 160"/>
              <a:gd name="T54" fmla="*/ 34 w 133"/>
              <a:gd name="T55" fmla="*/ 99 h 160"/>
              <a:gd name="T56" fmla="*/ 24 w 133"/>
              <a:gd name="T57" fmla="*/ 43 h 160"/>
              <a:gd name="T58" fmla="*/ 11 w 133"/>
              <a:gd name="T59" fmla="*/ 5 h 160"/>
              <a:gd name="T60" fmla="*/ 3 w 133"/>
              <a:gd name="T61" fmla="*/ 0 h 160"/>
              <a:gd name="T62" fmla="*/ 120 w 133"/>
              <a:gd name="T63" fmla="*/ 0 h 160"/>
              <a:gd name="T64" fmla="*/ 133 w 133"/>
              <a:gd name="T65" fmla="*/ 3 h 160"/>
              <a:gd name="T66" fmla="*/ 123 w 133"/>
              <a:gd name="T67" fmla="*/ 16 h 160"/>
              <a:gd name="T68" fmla="*/ 100 w 133"/>
              <a:gd name="T69" fmla="*/ 61 h 160"/>
              <a:gd name="T70" fmla="*/ 109 w 133"/>
              <a:gd name="T71" fmla="*/ 117 h 160"/>
              <a:gd name="T72" fmla="*/ 123 w 133"/>
              <a:gd name="T73" fmla="*/ 155 h 160"/>
              <a:gd name="T74" fmla="*/ 24 w 133"/>
              <a:gd name="T75" fmla="*/ 11 h 160"/>
              <a:gd name="T76" fmla="*/ 117 w 133"/>
              <a:gd name="T77" fmla="*/ 5 h 160"/>
              <a:gd name="T78" fmla="*/ 24 w 133"/>
              <a:gd name="T79" fmla="*/ 11 h 160"/>
              <a:gd name="T80" fmla="*/ 104 w 133"/>
              <a:gd name="T81" fmla="*/ 43 h 160"/>
              <a:gd name="T82" fmla="*/ 29 w 133"/>
              <a:gd name="T83" fmla="*/ 43 h 160"/>
              <a:gd name="T84" fmla="*/ 29 w 133"/>
              <a:gd name="T85" fmla="*/ 144 h 160"/>
              <a:gd name="T86" fmla="*/ 97 w 133"/>
              <a:gd name="T87" fmla="*/ 103 h 160"/>
              <a:gd name="T88" fmla="*/ 29 w 133"/>
              <a:gd name="T89" fmla="*/ 117 h 160"/>
              <a:gd name="T90" fmla="*/ 117 w 133"/>
              <a:gd name="T91" fmla="*/ 155 h 160"/>
              <a:gd name="T92" fmla="*/ 24 w 133"/>
              <a:gd name="T93" fmla="*/ 14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33" h="160">
                <a:moveTo>
                  <a:pt x="67" y="67"/>
                </a:moveTo>
                <a:cubicBezTo>
                  <a:pt x="68" y="67"/>
                  <a:pt x="69" y="68"/>
                  <a:pt x="69" y="69"/>
                </a:cubicBezTo>
                <a:cubicBezTo>
                  <a:pt x="69" y="71"/>
                  <a:pt x="68" y="72"/>
                  <a:pt x="67" y="72"/>
                </a:cubicBezTo>
                <a:cubicBezTo>
                  <a:pt x="65" y="72"/>
                  <a:pt x="64" y="71"/>
                  <a:pt x="64" y="69"/>
                </a:cubicBezTo>
                <a:cubicBezTo>
                  <a:pt x="64" y="68"/>
                  <a:pt x="65" y="67"/>
                  <a:pt x="67" y="67"/>
                </a:cubicBezTo>
                <a:close/>
                <a:moveTo>
                  <a:pt x="72" y="64"/>
                </a:moveTo>
                <a:cubicBezTo>
                  <a:pt x="72" y="65"/>
                  <a:pt x="73" y="67"/>
                  <a:pt x="75" y="67"/>
                </a:cubicBezTo>
                <a:cubicBezTo>
                  <a:pt x="76" y="67"/>
                  <a:pt x="77" y="65"/>
                  <a:pt x="77" y="64"/>
                </a:cubicBezTo>
                <a:cubicBezTo>
                  <a:pt x="77" y="63"/>
                  <a:pt x="76" y="61"/>
                  <a:pt x="75" y="61"/>
                </a:cubicBezTo>
                <a:cubicBezTo>
                  <a:pt x="73" y="61"/>
                  <a:pt x="72" y="63"/>
                  <a:pt x="72" y="64"/>
                </a:cubicBezTo>
                <a:close/>
                <a:moveTo>
                  <a:pt x="56" y="64"/>
                </a:moveTo>
                <a:cubicBezTo>
                  <a:pt x="56" y="65"/>
                  <a:pt x="57" y="67"/>
                  <a:pt x="59" y="67"/>
                </a:cubicBezTo>
                <a:cubicBezTo>
                  <a:pt x="60" y="67"/>
                  <a:pt x="61" y="65"/>
                  <a:pt x="61" y="64"/>
                </a:cubicBezTo>
                <a:cubicBezTo>
                  <a:pt x="61" y="63"/>
                  <a:pt x="60" y="61"/>
                  <a:pt x="59" y="61"/>
                </a:cubicBezTo>
                <a:cubicBezTo>
                  <a:pt x="57" y="61"/>
                  <a:pt x="56" y="63"/>
                  <a:pt x="56" y="64"/>
                </a:cubicBezTo>
                <a:close/>
                <a:moveTo>
                  <a:pt x="48" y="59"/>
                </a:moveTo>
                <a:cubicBezTo>
                  <a:pt x="48" y="60"/>
                  <a:pt x="49" y="61"/>
                  <a:pt x="51" y="61"/>
                </a:cubicBezTo>
                <a:cubicBezTo>
                  <a:pt x="52" y="61"/>
                  <a:pt x="53" y="60"/>
                  <a:pt x="53" y="59"/>
                </a:cubicBezTo>
                <a:cubicBezTo>
                  <a:pt x="53" y="57"/>
                  <a:pt x="52" y="56"/>
                  <a:pt x="51" y="56"/>
                </a:cubicBezTo>
                <a:cubicBezTo>
                  <a:pt x="49" y="56"/>
                  <a:pt x="48" y="57"/>
                  <a:pt x="48" y="59"/>
                </a:cubicBezTo>
                <a:close/>
                <a:moveTo>
                  <a:pt x="80" y="59"/>
                </a:moveTo>
                <a:cubicBezTo>
                  <a:pt x="80" y="60"/>
                  <a:pt x="81" y="61"/>
                  <a:pt x="83" y="61"/>
                </a:cubicBezTo>
                <a:cubicBezTo>
                  <a:pt x="84" y="61"/>
                  <a:pt x="85" y="60"/>
                  <a:pt x="85" y="59"/>
                </a:cubicBezTo>
                <a:cubicBezTo>
                  <a:pt x="85" y="57"/>
                  <a:pt x="84" y="56"/>
                  <a:pt x="83" y="56"/>
                </a:cubicBezTo>
                <a:cubicBezTo>
                  <a:pt x="81" y="56"/>
                  <a:pt x="80" y="57"/>
                  <a:pt x="80" y="59"/>
                </a:cubicBezTo>
                <a:close/>
                <a:moveTo>
                  <a:pt x="88" y="53"/>
                </a:moveTo>
                <a:cubicBezTo>
                  <a:pt x="88" y="55"/>
                  <a:pt x="89" y="56"/>
                  <a:pt x="91" y="56"/>
                </a:cubicBezTo>
                <a:cubicBezTo>
                  <a:pt x="92" y="56"/>
                  <a:pt x="93" y="55"/>
                  <a:pt x="93" y="53"/>
                </a:cubicBezTo>
                <a:cubicBezTo>
                  <a:pt x="93" y="52"/>
                  <a:pt x="92" y="51"/>
                  <a:pt x="91" y="51"/>
                </a:cubicBezTo>
                <a:cubicBezTo>
                  <a:pt x="89" y="51"/>
                  <a:pt x="88" y="52"/>
                  <a:pt x="88" y="53"/>
                </a:cubicBezTo>
                <a:close/>
                <a:moveTo>
                  <a:pt x="40" y="53"/>
                </a:moveTo>
                <a:cubicBezTo>
                  <a:pt x="40" y="55"/>
                  <a:pt x="41" y="56"/>
                  <a:pt x="43" y="56"/>
                </a:cubicBezTo>
                <a:cubicBezTo>
                  <a:pt x="44" y="56"/>
                  <a:pt x="45" y="55"/>
                  <a:pt x="45" y="53"/>
                </a:cubicBezTo>
                <a:cubicBezTo>
                  <a:pt x="45" y="52"/>
                  <a:pt x="44" y="51"/>
                  <a:pt x="43" y="51"/>
                </a:cubicBezTo>
                <a:cubicBezTo>
                  <a:pt x="41" y="51"/>
                  <a:pt x="40" y="52"/>
                  <a:pt x="40" y="53"/>
                </a:cubicBezTo>
                <a:close/>
                <a:moveTo>
                  <a:pt x="64" y="59"/>
                </a:moveTo>
                <a:cubicBezTo>
                  <a:pt x="64" y="60"/>
                  <a:pt x="65" y="61"/>
                  <a:pt x="67" y="61"/>
                </a:cubicBezTo>
                <a:cubicBezTo>
                  <a:pt x="68" y="61"/>
                  <a:pt x="69" y="60"/>
                  <a:pt x="69" y="59"/>
                </a:cubicBezTo>
                <a:cubicBezTo>
                  <a:pt x="69" y="57"/>
                  <a:pt x="68" y="56"/>
                  <a:pt x="67" y="56"/>
                </a:cubicBezTo>
                <a:cubicBezTo>
                  <a:pt x="65" y="56"/>
                  <a:pt x="64" y="57"/>
                  <a:pt x="64" y="59"/>
                </a:cubicBezTo>
                <a:close/>
                <a:moveTo>
                  <a:pt x="64" y="91"/>
                </a:moveTo>
                <a:cubicBezTo>
                  <a:pt x="64" y="92"/>
                  <a:pt x="65" y="93"/>
                  <a:pt x="67" y="93"/>
                </a:cubicBezTo>
                <a:cubicBezTo>
                  <a:pt x="68" y="93"/>
                  <a:pt x="69" y="92"/>
                  <a:pt x="69" y="91"/>
                </a:cubicBezTo>
                <a:cubicBezTo>
                  <a:pt x="69" y="89"/>
                  <a:pt x="68" y="88"/>
                  <a:pt x="67" y="88"/>
                </a:cubicBezTo>
                <a:cubicBezTo>
                  <a:pt x="65" y="88"/>
                  <a:pt x="64" y="89"/>
                  <a:pt x="64" y="91"/>
                </a:cubicBezTo>
                <a:close/>
                <a:moveTo>
                  <a:pt x="64" y="99"/>
                </a:moveTo>
                <a:cubicBezTo>
                  <a:pt x="64" y="100"/>
                  <a:pt x="65" y="101"/>
                  <a:pt x="67" y="101"/>
                </a:cubicBezTo>
                <a:cubicBezTo>
                  <a:pt x="68" y="101"/>
                  <a:pt x="69" y="100"/>
                  <a:pt x="69" y="99"/>
                </a:cubicBezTo>
                <a:cubicBezTo>
                  <a:pt x="69" y="97"/>
                  <a:pt x="68" y="96"/>
                  <a:pt x="67" y="96"/>
                </a:cubicBezTo>
                <a:cubicBezTo>
                  <a:pt x="65" y="96"/>
                  <a:pt x="64" y="97"/>
                  <a:pt x="64" y="99"/>
                </a:cubicBezTo>
                <a:close/>
                <a:moveTo>
                  <a:pt x="64" y="107"/>
                </a:moveTo>
                <a:cubicBezTo>
                  <a:pt x="64" y="108"/>
                  <a:pt x="65" y="109"/>
                  <a:pt x="67" y="109"/>
                </a:cubicBezTo>
                <a:cubicBezTo>
                  <a:pt x="68" y="109"/>
                  <a:pt x="69" y="108"/>
                  <a:pt x="69" y="107"/>
                </a:cubicBezTo>
                <a:cubicBezTo>
                  <a:pt x="69" y="105"/>
                  <a:pt x="68" y="104"/>
                  <a:pt x="67" y="104"/>
                </a:cubicBezTo>
                <a:cubicBezTo>
                  <a:pt x="65" y="104"/>
                  <a:pt x="64" y="105"/>
                  <a:pt x="64" y="107"/>
                </a:cubicBezTo>
                <a:close/>
                <a:moveTo>
                  <a:pt x="64" y="115"/>
                </a:moveTo>
                <a:cubicBezTo>
                  <a:pt x="64" y="116"/>
                  <a:pt x="65" y="117"/>
                  <a:pt x="67" y="117"/>
                </a:cubicBezTo>
                <a:cubicBezTo>
                  <a:pt x="68" y="117"/>
                  <a:pt x="69" y="116"/>
                  <a:pt x="69" y="115"/>
                </a:cubicBezTo>
                <a:cubicBezTo>
                  <a:pt x="69" y="113"/>
                  <a:pt x="68" y="112"/>
                  <a:pt x="67" y="112"/>
                </a:cubicBezTo>
                <a:cubicBezTo>
                  <a:pt x="65" y="112"/>
                  <a:pt x="64" y="113"/>
                  <a:pt x="64" y="115"/>
                </a:cubicBezTo>
                <a:close/>
                <a:moveTo>
                  <a:pt x="64" y="123"/>
                </a:moveTo>
                <a:cubicBezTo>
                  <a:pt x="64" y="124"/>
                  <a:pt x="65" y="125"/>
                  <a:pt x="67" y="125"/>
                </a:cubicBezTo>
                <a:cubicBezTo>
                  <a:pt x="68" y="125"/>
                  <a:pt x="69" y="124"/>
                  <a:pt x="69" y="123"/>
                </a:cubicBezTo>
                <a:cubicBezTo>
                  <a:pt x="69" y="121"/>
                  <a:pt x="68" y="120"/>
                  <a:pt x="67" y="120"/>
                </a:cubicBezTo>
                <a:cubicBezTo>
                  <a:pt x="65" y="120"/>
                  <a:pt x="64" y="121"/>
                  <a:pt x="64" y="123"/>
                </a:cubicBezTo>
                <a:close/>
                <a:moveTo>
                  <a:pt x="64" y="131"/>
                </a:moveTo>
                <a:cubicBezTo>
                  <a:pt x="64" y="132"/>
                  <a:pt x="65" y="133"/>
                  <a:pt x="67" y="133"/>
                </a:cubicBezTo>
                <a:cubicBezTo>
                  <a:pt x="68" y="133"/>
                  <a:pt x="69" y="132"/>
                  <a:pt x="69" y="131"/>
                </a:cubicBezTo>
                <a:cubicBezTo>
                  <a:pt x="69" y="129"/>
                  <a:pt x="68" y="128"/>
                  <a:pt x="67" y="128"/>
                </a:cubicBezTo>
                <a:cubicBezTo>
                  <a:pt x="65" y="128"/>
                  <a:pt x="64" y="129"/>
                  <a:pt x="64" y="131"/>
                </a:cubicBezTo>
                <a:close/>
                <a:moveTo>
                  <a:pt x="133" y="157"/>
                </a:moveTo>
                <a:cubicBezTo>
                  <a:pt x="133" y="159"/>
                  <a:pt x="132" y="160"/>
                  <a:pt x="131" y="160"/>
                </a:cubicBezTo>
                <a:cubicBezTo>
                  <a:pt x="123" y="160"/>
                  <a:pt x="123" y="160"/>
                  <a:pt x="123" y="160"/>
                </a:cubicBezTo>
                <a:cubicBezTo>
                  <a:pt x="120" y="160"/>
                  <a:pt x="120" y="160"/>
                  <a:pt x="120" y="160"/>
                </a:cubicBezTo>
                <a:cubicBezTo>
                  <a:pt x="13" y="160"/>
                  <a:pt x="13" y="160"/>
                  <a:pt x="13" y="160"/>
                </a:cubicBezTo>
                <a:cubicBezTo>
                  <a:pt x="11" y="160"/>
                  <a:pt x="11" y="160"/>
                  <a:pt x="11" y="160"/>
                </a:cubicBezTo>
                <a:cubicBezTo>
                  <a:pt x="3" y="160"/>
                  <a:pt x="3" y="160"/>
                  <a:pt x="3" y="160"/>
                </a:cubicBezTo>
                <a:cubicBezTo>
                  <a:pt x="1" y="160"/>
                  <a:pt x="0" y="159"/>
                  <a:pt x="0" y="157"/>
                </a:cubicBezTo>
                <a:cubicBezTo>
                  <a:pt x="0" y="156"/>
                  <a:pt x="1" y="155"/>
                  <a:pt x="3" y="155"/>
                </a:cubicBezTo>
                <a:cubicBezTo>
                  <a:pt x="11" y="155"/>
                  <a:pt x="11" y="155"/>
                  <a:pt x="11" y="155"/>
                </a:cubicBezTo>
                <a:cubicBezTo>
                  <a:pt x="11" y="144"/>
                  <a:pt x="11" y="144"/>
                  <a:pt x="11" y="144"/>
                </a:cubicBezTo>
                <a:cubicBezTo>
                  <a:pt x="24" y="144"/>
                  <a:pt x="24" y="144"/>
                  <a:pt x="24" y="144"/>
                </a:cubicBezTo>
                <a:cubicBezTo>
                  <a:pt x="24" y="117"/>
                  <a:pt x="24" y="117"/>
                  <a:pt x="24" y="117"/>
                </a:cubicBezTo>
                <a:cubicBezTo>
                  <a:pt x="24" y="110"/>
                  <a:pt x="28" y="103"/>
                  <a:pt x="34" y="99"/>
                </a:cubicBezTo>
                <a:cubicBezTo>
                  <a:pt x="62" y="80"/>
                  <a:pt x="62" y="80"/>
                  <a:pt x="62" y="80"/>
                </a:cubicBezTo>
                <a:cubicBezTo>
                  <a:pt x="34" y="61"/>
                  <a:pt x="34" y="61"/>
                  <a:pt x="34" y="61"/>
                </a:cubicBezTo>
                <a:cubicBezTo>
                  <a:pt x="28" y="57"/>
                  <a:pt x="24" y="50"/>
                  <a:pt x="24" y="43"/>
                </a:cubicBezTo>
                <a:cubicBezTo>
                  <a:pt x="24" y="16"/>
                  <a:pt x="24" y="16"/>
                  <a:pt x="24" y="16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5"/>
                  <a:pt x="11" y="5"/>
                  <a:pt x="11" y="5"/>
                </a:cubicBezTo>
                <a:cubicBezTo>
                  <a:pt x="3" y="5"/>
                  <a:pt x="3" y="5"/>
                  <a:pt x="3" y="5"/>
                </a:cubicBezTo>
                <a:cubicBezTo>
                  <a:pt x="1" y="5"/>
                  <a:pt x="0" y="4"/>
                  <a:pt x="0" y="3"/>
                </a:cubicBezTo>
                <a:cubicBezTo>
                  <a:pt x="0" y="1"/>
                  <a:pt x="1" y="0"/>
                  <a:pt x="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13" y="0"/>
                  <a:pt x="13" y="0"/>
                  <a:pt x="13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31" y="0"/>
                  <a:pt x="131" y="0"/>
                  <a:pt x="131" y="0"/>
                </a:cubicBezTo>
                <a:cubicBezTo>
                  <a:pt x="132" y="0"/>
                  <a:pt x="133" y="1"/>
                  <a:pt x="133" y="3"/>
                </a:cubicBezTo>
                <a:cubicBezTo>
                  <a:pt x="133" y="4"/>
                  <a:pt x="132" y="5"/>
                  <a:pt x="131" y="5"/>
                </a:cubicBezTo>
                <a:cubicBezTo>
                  <a:pt x="123" y="5"/>
                  <a:pt x="123" y="5"/>
                  <a:pt x="123" y="5"/>
                </a:cubicBezTo>
                <a:cubicBezTo>
                  <a:pt x="123" y="16"/>
                  <a:pt x="123" y="16"/>
                  <a:pt x="123" y="16"/>
                </a:cubicBezTo>
                <a:cubicBezTo>
                  <a:pt x="109" y="16"/>
                  <a:pt x="109" y="16"/>
                  <a:pt x="109" y="16"/>
                </a:cubicBezTo>
                <a:cubicBezTo>
                  <a:pt x="109" y="43"/>
                  <a:pt x="109" y="43"/>
                  <a:pt x="109" y="43"/>
                </a:cubicBezTo>
                <a:cubicBezTo>
                  <a:pt x="109" y="50"/>
                  <a:pt x="106" y="57"/>
                  <a:pt x="100" y="61"/>
                </a:cubicBezTo>
                <a:cubicBezTo>
                  <a:pt x="71" y="80"/>
                  <a:pt x="71" y="80"/>
                  <a:pt x="71" y="80"/>
                </a:cubicBezTo>
                <a:cubicBezTo>
                  <a:pt x="100" y="99"/>
                  <a:pt x="100" y="99"/>
                  <a:pt x="100" y="99"/>
                </a:cubicBezTo>
                <a:cubicBezTo>
                  <a:pt x="106" y="103"/>
                  <a:pt x="109" y="110"/>
                  <a:pt x="109" y="117"/>
                </a:cubicBezTo>
                <a:cubicBezTo>
                  <a:pt x="109" y="144"/>
                  <a:pt x="109" y="144"/>
                  <a:pt x="109" y="144"/>
                </a:cubicBezTo>
                <a:cubicBezTo>
                  <a:pt x="123" y="144"/>
                  <a:pt x="123" y="144"/>
                  <a:pt x="123" y="144"/>
                </a:cubicBezTo>
                <a:cubicBezTo>
                  <a:pt x="123" y="155"/>
                  <a:pt x="123" y="155"/>
                  <a:pt x="123" y="155"/>
                </a:cubicBezTo>
                <a:cubicBezTo>
                  <a:pt x="131" y="155"/>
                  <a:pt x="131" y="155"/>
                  <a:pt x="131" y="155"/>
                </a:cubicBezTo>
                <a:cubicBezTo>
                  <a:pt x="132" y="155"/>
                  <a:pt x="133" y="156"/>
                  <a:pt x="133" y="157"/>
                </a:cubicBezTo>
                <a:close/>
                <a:moveTo>
                  <a:pt x="24" y="11"/>
                </a:moveTo>
                <a:cubicBezTo>
                  <a:pt x="109" y="11"/>
                  <a:pt x="109" y="11"/>
                  <a:pt x="109" y="11"/>
                </a:cubicBezTo>
                <a:cubicBezTo>
                  <a:pt x="117" y="11"/>
                  <a:pt x="117" y="11"/>
                  <a:pt x="117" y="11"/>
                </a:cubicBezTo>
                <a:cubicBezTo>
                  <a:pt x="117" y="5"/>
                  <a:pt x="117" y="5"/>
                  <a:pt x="117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11"/>
                  <a:pt x="16" y="11"/>
                  <a:pt x="16" y="11"/>
                </a:cubicBezTo>
                <a:lnTo>
                  <a:pt x="24" y="11"/>
                </a:lnTo>
                <a:close/>
                <a:moveTo>
                  <a:pt x="67" y="77"/>
                </a:moveTo>
                <a:cubicBezTo>
                  <a:pt x="97" y="57"/>
                  <a:pt x="97" y="57"/>
                  <a:pt x="97" y="57"/>
                </a:cubicBezTo>
                <a:cubicBezTo>
                  <a:pt x="101" y="54"/>
                  <a:pt x="104" y="49"/>
                  <a:pt x="104" y="43"/>
                </a:cubicBezTo>
                <a:cubicBezTo>
                  <a:pt x="104" y="16"/>
                  <a:pt x="104" y="16"/>
                  <a:pt x="104" y="16"/>
                </a:cubicBezTo>
                <a:cubicBezTo>
                  <a:pt x="29" y="16"/>
                  <a:pt x="29" y="16"/>
                  <a:pt x="29" y="16"/>
                </a:cubicBezTo>
                <a:cubicBezTo>
                  <a:pt x="29" y="43"/>
                  <a:pt x="29" y="43"/>
                  <a:pt x="29" y="43"/>
                </a:cubicBezTo>
                <a:cubicBezTo>
                  <a:pt x="29" y="49"/>
                  <a:pt x="32" y="54"/>
                  <a:pt x="37" y="57"/>
                </a:cubicBezTo>
                <a:lnTo>
                  <a:pt x="67" y="77"/>
                </a:lnTo>
                <a:close/>
                <a:moveTo>
                  <a:pt x="29" y="144"/>
                </a:moveTo>
                <a:cubicBezTo>
                  <a:pt x="104" y="144"/>
                  <a:pt x="104" y="144"/>
                  <a:pt x="104" y="144"/>
                </a:cubicBezTo>
                <a:cubicBezTo>
                  <a:pt x="104" y="117"/>
                  <a:pt x="104" y="117"/>
                  <a:pt x="104" y="117"/>
                </a:cubicBezTo>
                <a:cubicBezTo>
                  <a:pt x="104" y="111"/>
                  <a:pt x="101" y="106"/>
                  <a:pt x="97" y="103"/>
                </a:cubicBezTo>
                <a:cubicBezTo>
                  <a:pt x="67" y="83"/>
                  <a:pt x="67" y="83"/>
                  <a:pt x="67" y="83"/>
                </a:cubicBezTo>
                <a:cubicBezTo>
                  <a:pt x="37" y="103"/>
                  <a:pt x="37" y="103"/>
                  <a:pt x="37" y="103"/>
                </a:cubicBezTo>
                <a:cubicBezTo>
                  <a:pt x="32" y="106"/>
                  <a:pt x="29" y="111"/>
                  <a:pt x="29" y="117"/>
                </a:cubicBezTo>
                <a:lnTo>
                  <a:pt x="29" y="144"/>
                </a:lnTo>
                <a:close/>
                <a:moveTo>
                  <a:pt x="16" y="155"/>
                </a:moveTo>
                <a:cubicBezTo>
                  <a:pt x="117" y="155"/>
                  <a:pt x="117" y="155"/>
                  <a:pt x="117" y="155"/>
                </a:cubicBezTo>
                <a:cubicBezTo>
                  <a:pt x="117" y="149"/>
                  <a:pt x="117" y="149"/>
                  <a:pt x="117" y="149"/>
                </a:cubicBezTo>
                <a:cubicBezTo>
                  <a:pt x="109" y="149"/>
                  <a:pt x="109" y="149"/>
                  <a:pt x="109" y="149"/>
                </a:cubicBezTo>
                <a:cubicBezTo>
                  <a:pt x="24" y="149"/>
                  <a:pt x="24" y="149"/>
                  <a:pt x="24" y="149"/>
                </a:cubicBezTo>
                <a:cubicBezTo>
                  <a:pt x="16" y="149"/>
                  <a:pt x="16" y="149"/>
                  <a:pt x="16" y="149"/>
                </a:cubicBezTo>
                <a:lnTo>
                  <a:pt x="16" y="15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156"/>
          <p:cNvSpPr>
            <a:spLocks noEditPoints="1"/>
          </p:cNvSpPr>
          <p:nvPr/>
        </p:nvSpPr>
        <p:spPr bwMode="auto">
          <a:xfrm>
            <a:off x="6881494" y="5360357"/>
            <a:ext cx="546100" cy="368300"/>
          </a:xfrm>
          <a:custGeom>
            <a:avLst/>
            <a:gdLst>
              <a:gd name="T0" fmla="*/ 101 w 160"/>
              <a:gd name="T1" fmla="*/ 14 h 107"/>
              <a:gd name="T2" fmla="*/ 0 w 160"/>
              <a:gd name="T3" fmla="*/ 41 h 107"/>
              <a:gd name="T4" fmla="*/ 19 w 160"/>
              <a:gd name="T5" fmla="*/ 67 h 107"/>
              <a:gd name="T6" fmla="*/ 28 w 160"/>
              <a:gd name="T7" fmla="*/ 83 h 107"/>
              <a:gd name="T8" fmla="*/ 61 w 160"/>
              <a:gd name="T9" fmla="*/ 93 h 107"/>
              <a:gd name="T10" fmla="*/ 101 w 160"/>
              <a:gd name="T11" fmla="*/ 93 h 107"/>
              <a:gd name="T12" fmla="*/ 123 w 160"/>
              <a:gd name="T13" fmla="*/ 96 h 107"/>
              <a:gd name="T14" fmla="*/ 65 w 160"/>
              <a:gd name="T15" fmla="*/ 85 h 107"/>
              <a:gd name="T16" fmla="*/ 27 w 160"/>
              <a:gd name="T17" fmla="*/ 73 h 107"/>
              <a:gd name="T18" fmla="*/ 65 w 160"/>
              <a:gd name="T19" fmla="*/ 85 h 107"/>
              <a:gd name="T20" fmla="*/ 5 w 160"/>
              <a:gd name="T21" fmla="*/ 65 h 107"/>
              <a:gd name="T22" fmla="*/ 13 w 160"/>
              <a:gd name="T23" fmla="*/ 41 h 107"/>
              <a:gd name="T24" fmla="*/ 19 w 160"/>
              <a:gd name="T25" fmla="*/ 61 h 107"/>
              <a:gd name="T26" fmla="*/ 101 w 160"/>
              <a:gd name="T27" fmla="*/ 87 h 107"/>
              <a:gd name="T28" fmla="*/ 112 w 160"/>
              <a:gd name="T29" fmla="*/ 101 h 107"/>
              <a:gd name="T30" fmla="*/ 107 w 160"/>
              <a:gd name="T31" fmla="*/ 12 h 107"/>
              <a:gd name="T32" fmla="*/ 117 w 160"/>
              <a:gd name="T33" fmla="*/ 11 h 107"/>
              <a:gd name="T34" fmla="*/ 147 w 160"/>
              <a:gd name="T35" fmla="*/ 56 h 107"/>
              <a:gd name="T36" fmla="*/ 144 w 160"/>
              <a:gd name="T37" fmla="*/ 51 h 107"/>
              <a:gd name="T38" fmla="*/ 131 w 160"/>
              <a:gd name="T39" fmla="*/ 53 h 107"/>
              <a:gd name="T40" fmla="*/ 139 w 160"/>
              <a:gd name="T41" fmla="*/ 53 h 107"/>
              <a:gd name="T42" fmla="*/ 131 w 160"/>
              <a:gd name="T43" fmla="*/ 53 h 107"/>
              <a:gd name="T44" fmla="*/ 155 w 160"/>
              <a:gd name="T45" fmla="*/ 56 h 107"/>
              <a:gd name="T46" fmla="*/ 157 w 160"/>
              <a:gd name="T47" fmla="*/ 51 h 107"/>
              <a:gd name="T48" fmla="*/ 139 w 160"/>
              <a:gd name="T49" fmla="*/ 13 h 107"/>
              <a:gd name="T50" fmla="*/ 145 w 160"/>
              <a:gd name="T51" fmla="*/ 15 h 107"/>
              <a:gd name="T52" fmla="*/ 139 w 160"/>
              <a:gd name="T53" fmla="*/ 17 h 107"/>
              <a:gd name="T54" fmla="*/ 148 w 160"/>
              <a:gd name="T55" fmla="*/ 3 h 107"/>
              <a:gd name="T56" fmla="*/ 150 w 160"/>
              <a:gd name="T57" fmla="*/ 9 h 107"/>
              <a:gd name="T58" fmla="*/ 131 w 160"/>
              <a:gd name="T59" fmla="*/ 24 h 107"/>
              <a:gd name="T60" fmla="*/ 137 w 160"/>
              <a:gd name="T61" fmla="*/ 19 h 107"/>
              <a:gd name="T62" fmla="*/ 133 w 160"/>
              <a:gd name="T63" fmla="*/ 25 h 107"/>
              <a:gd name="T64" fmla="*/ 137 w 160"/>
              <a:gd name="T65" fmla="*/ 40 h 107"/>
              <a:gd name="T66" fmla="*/ 131 w 160"/>
              <a:gd name="T67" fmla="*/ 39 h 107"/>
              <a:gd name="T68" fmla="*/ 138 w 160"/>
              <a:gd name="T69" fmla="*/ 37 h 107"/>
              <a:gd name="T70" fmla="*/ 145 w 160"/>
              <a:gd name="T71" fmla="*/ 32 h 107"/>
              <a:gd name="T72" fmla="*/ 144 w 160"/>
              <a:gd name="T73" fmla="*/ 37 h 107"/>
              <a:gd name="T74" fmla="*/ 153 w 160"/>
              <a:gd name="T75" fmla="*/ 29 h 107"/>
              <a:gd name="T76" fmla="*/ 157 w 160"/>
              <a:gd name="T77" fmla="*/ 33 h 107"/>
              <a:gd name="T78" fmla="*/ 151 w 160"/>
              <a:gd name="T79" fmla="*/ 32 h 107"/>
              <a:gd name="T80" fmla="*/ 152 w 160"/>
              <a:gd name="T81" fmla="*/ 103 h 107"/>
              <a:gd name="T82" fmla="*/ 147 w 160"/>
              <a:gd name="T83" fmla="*/ 101 h 107"/>
              <a:gd name="T84" fmla="*/ 152 w 160"/>
              <a:gd name="T85" fmla="*/ 99 h 107"/>
              <a:gd name="T86" fmla="*/ 143 w 160"/>
              <a:gd name="T87" fmla="*/ 96 h 107"/>
              <a:gd name="T88" fmla="*/ 139 w 160"/>
              <a:gd name="T89" fmla="*/ 90 h 107"/>
              <a:gd name="T90" fmla="*/ 137 w 160"/>
              <a:gd name="T91" fmla="*/ 84 h 107"/>
              <a:gd name="T92" fmla="*/ 133 w 160"/>
              <a:gd name="T93" fmla="*/ 88 h 107"/>
              <a:gd name="T94" fmla="*/ 135 w 160"/>
              <a:gd name="T95" fmla="*/ 82 h 107"/>
              <a:gd name="T96" fmla="*/ 144 w 160"/>
              <a:gd name="T97" fmla="*/ 69 h 107"/>
              <a:gd name="T98" fmla="*/ 146 w 160"/>
              <a:gd name="T99" fmla="*/ 75 h 107"/>
              <a:gd name="T100" fmla="*/ 141 w 160"/>
              <a:gd name="T101" fmla="*/ 71 h 107"/>
              <a:gd name="T102" fmla="*/ 135 w 160"/>
              <a:gd name="T103" fmla="*/ 72 h 107"/>
              <a:gd name="T104" fmla="*/ 134 w 160"/>
              <a:gd name="T105" fmla="*/ 66 h 107"/>
              <a:gd name="T106" fmla="*/ 159 w 160"/>
              <a:gd name="T107" fmla="*/ 77 h 107"/>
              <a:gd name="T108" fmla="*/ 153 w 160"/>
              <a:gd name="T109" fmla="*/ 78 h 107"/>
              <a:gd name="T110" fmla="*/ 157 w 160"/>
              <a:gd name="T111" fmla="*/ 73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0" h="107">
                <a:moveTo>
                  <a:pt x="112" y="0"/>
                </a:moveTo>
                <a:cubicBezTo>
                  <a:pt x="106" y="0"/>
                  <a:pt x="101" y="5"/>
                  <a:pt x="101" y="11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9" y="40"/>
                  <a:pt x="19" y="40"/>
                  <a:pt x="19" y="40"/>
                </a:cubicBezTo>
                <a:cubicBezTo>
                  <a:pt x="18" y="36"/>
                  <a:pt x="14" y="32"/>
                  <a:pt x="9" y="32"/>
                </a:cubicBezTo>
                <a:cubicBezTo>
                  <a:pt x="4" y="32"/>
                  <a:pt x="0" y="36"/>
                  <a:pt x="0" y="41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70"/>
                  <a:pt x="4" y="75"/>
                  <a:pt x="9" y="75"/>
                </a:cubicBezTo>
                <a:cubicBezTo>
                  <a:pt x="14" y="75"/>
                  <a:pt x="18" y="71"/>
                  <a:pt x="19" y="67"/>
                </a:cubicBezTo>
                <a:cubicBezTo>
                  <a:pt x="24" y="68"/>
                  <a:pt x="24" y="68"/>
                  <a:pt x="24" y="68"/>
                </a:cubicBezTo>
                <a:cubicBezTo>
                  <a:pt x="23" y="69"/>
                  <a:pt x="23" y="70"/>
                  <a:pt x="22" y="72"/>
                </a:cubicBezTo>
                <a:cubicBezTo>
                  <a:pt x="21" y="76"/>
                  <a:pt x="23" y="81"/>
                  <a:pt x="28" y="83"/>
                </a:cubicBezTo>
                <a:cubicBezTo>
                  <a:pt x="59" y="93"/>
                  <a:pt x="59" y="93"/>
                  <a:pt x="59" y="93"/>
                </a:cubicBezTo>
                <a:cubicBezTo>
                  <a:pt x="59" y="93"/>
                  <a:pt x="59" y="93"/>
                  <a:pt x="59" y="93"/>
                </a:cubicBezTo>
                <a:cubicBezTo>
                  <a:pt x="60" y="93"/>
                  <a:pt x="60" y="93"/>
                  <a:pt x="61" y="93"/>
                </a:cubicBezTo>
                <a:cubicBezTo>
                  <a:pt x="65" y="93"/>
                  <a:pt x="69" y="91"/>
                  <a:pt x="70" y="87"/>
                </a:cubicBezTo>
                <a:cubicBezTo>
                  <a:pt x="70" y="86"/>
                  <a:pt x="71" y="84"/>
                  <a:pt x="70" y="83"/>
                </a:cubicBezTo>
                <a:cubicBezTo>
                  <a:pt x="101" y="93"/>
                  <a:pt x="101" y="93"/>
                  <a:pt x="101" y="93"/>
                </a:cubicBezTo>
                <a:cubicBezTo>
                  <a:pt x="101" y="96"/>
                  <a:pt x="101" y="96"/>
                  <a:pt x="101" y="96"/>
                </a:cubicBezTo>
                <a:cubicBezTo>
                  <a:pt x="101" y="102"/>
                  <a:pt x="106" y="107"/>
                  <a:pt x="112" y="107"/>
                </a:cubicBezTo>
                <a:cubicBezTo>
                  <a:pt x="118" y="107"/>
                  <a:pt x="123" y="102"/>
                  <a:pt x="123" y="96"/>
                </a:cubicBezTo>
                <a:cubicBezTo>
                  <a:pt x="123" y="11"/>
                  <a:pt x="123" y="11"/>
                  <a:pt x="123" y="11"/>
                </a:cubicBezTo>
                <a:cubicBezTo>
                  <a:pt x="123" y="5"/>
                  <a:pt x="118" y="0"/>
                  <a:pt x="112" y="0"/>
                </a:cubicBezTo>
                <a:close/>
                <a:moveTo>
                  <a:pt x="65" y="85"/>
                </a:moveTo>
                <a:cubicBezTo>
                  <a:pt x="64" y="87"/>
                  <a:pt x="62" y="88"/>
                  <a:pt x="60" y="88"/>
                </a:cubicBezTo>
                <a:cubicBezTo>
                  <a:pt x="30" y="78"/>
                  <a:pt x="30" y="78"/>
                  <a:pt x="30" y="78"/>
                </a:cubicBezTo>
                <a:cubicBezTo>
                  <a:pt x="28" y="77"/>
                  <a:pt x="27" y="75"/>
                  <a:pt x="27" y="73"/>
                </a:cubicBezTo>
                <a:cubicBezTo>
                  <a:pt x="28" y="71"/>
                  <a:pt x="30" y="70"/>
                  <a:pt x="32" y="71"/>
                </a:cubicBezTo>
                <a:cubicBezTo>
                  <a:pt x="63" y="81"/>
                  <a:pt x="63" y="81"/>
                  <a:pt x="63" y="81"/>
                </a:cubicBezTo>
                <a:cubicBezTo>
                  <a:pt x="64" y="81"/>
                  <a:pt x="66" y="83"/>
                  <a:pt x="65" y="85"/>
                </a:cubicBezTo>
                <a:close/>
                <a:moveTo>
                  <a:pt x="13" y="65"/>
                </a:moveTo>
                <a:cubicBezTo>
                  <a:pt x="13" y="68"/>
                  <a:pt x="12" y="69"/>
                  <a:pt x="9" y="69"/>
                </a:cubicBezTo>
                <a:cubicBezTo>
                  <a:pt x="7" y="69"/>
                  <a:pt x="5" y="68"/>
                  <a:pt x="5" y="65"/>
                </a:cubicBezTo>
                <a:cubicBezTo>
                  <a:pt x="5" y="41"/>
                  <a:pt x="5" y="41"/>
                  <a:pt x="5" y="41"/>
                </a:cubicBezTo>
                <a:cubicBezTo>
                  <a:pt x="5" y="39"/>
                  <a:pt x="7" y="37"/>
                  <a:pt x="9" y="37"/>
                </a:cubicBezTo>
                <a:cubicBezTo>
                  <a:pt x="12" y="37"/>
                  <a:pt x="13" y="39"/>
                  <a:pt x="13" y="41"/>
                </a:cubicBezTo>
                <a:cubicBezTo>
                  <a:pt x="13" y="42"/>
                  <a:pt x="13" y="42"/>
                  <a:pt x="13" y="42"/>
                </a:cubicBezTo>
                <a:cubicBezTo>
                  <a:pt x="13" y="65"/>
                  <a:pt x="13" y="65"/>
                  <a:pt x="13" y="65"/>
                </a:cubicBezTo>
                <a:close/>
                <a:moveTo>
                  <a:pt x="19" y="61"/>
                </a:moveTo>
                <a:cubicBezTo>
                  <a:pt x="19" y="46"/>
                  <a:pt x="19" y="46"/>
                  <a:pt x="19" y="46"/>
                </a:cubicBezTo>
                <a:cubicBezTo>
                  <a:pt x="101" y="20"/>
                  <a:pt x="101" y="20"/>
                  <a:pt x="101" y="20"/>
                </a:cubicBezTo>
                <a:cubicBezTo>
                  <a:pt x="101" y="87"/>
                  <a:pt x="101" y="87"/>
                  <a:pt x="101" y="87"/>
                </a:cubicBezTo>
                <a:lnTo>
                  <a:pt x="19" y="61"/>
                </a:lnTo>
                <a:close/>
                <a:moveTo>
                  <a:pt x="117" y="96"/>
                </a:moveTo>
                <a:cubicBezTo>
                  <a:pt x="117" y="99"/>
                  <a:pt x="115" y="101"/>
                  <a:pt x="112" y="101"/>
                </a:cubicBezTo>
                <a:cubicBezTo>
                  <a:pt x="109" y="101"/>
                  <a:pt x="107" y="99"/>
                  <a:pt x="107" y="96"/>
                </a:cubicBezTo>
                <a:cubicBezTo>
                  <a:pt x="107" y="94"/>
                  <a:pt x="107" y="94"/>
                  <a:pt x="107" y="94"/>
                </a:cubicBezTo>
                <a:cubicBezTo>
                  <a:pt x="107" y="12"/>
                  <a:pt x="107" y="12"/>
                  <a:pt x="107" y="12"/>
                </a:cubicBezTo>
                <a:cubicBezTo>
                  <a:pt x="107" y="11"/>
                  <a:pt x="107" y="11"/>
                  <a:pt x="107" y="11"/>
                </a:cubicBezTo>
                <a:cubicBezTo>
                  <a:pt x="107" y="8"/>
                  <a:pt x="109" y="5"/>
                  <a:pt x="112" y="5"/>
                </a:cubicBezTo>
                <a:cubicBezTo>
                  <a:pt x="115" y="5"/>
                  <a:pt x="117" y="8"/>
                  <a:pt x="117" y="11"/>
                </a:cubicBezTo>
                <a:lnTo>
                  <a:pt x="117" y="96"/>
                </a:lnTo>
                <a:close/>
                <a:moveTo>
                  <a:pt x="149" y="53"/>
                </a:moveTo>
                <a:cubicBezTo>
                  <a:pt x="149" y="55"/>
                  <a:pt x="148" y="56"/>
                  <a:pt x="147" y="56"/>
                </a:cubicBezTo>
                <a:cubicBezTo>
                  <a:pt x="144" y="56"/>
                  <a:pt x="144" y="56"/>
                  <a:pt x="144" y="56"/>
                </a:cubicBezTo>
                <a:cubicBezTo>
                  <a:pt x="143" y="56"/>
                  <a:pt x="141" y="55"/>
                  <a:pt x="141" y="53"/>
                </a:cubicBezTo>
                <a:cubicBezTo>
                  <a:pt x="141" y="52"/>
                  <a:pt x="143" y="51"/>
                  <a:pt x="144" y="51"/>
                </a:cubicBezTo>
                <a:cubicBezTo>
                  <a:pt x="147" y="51"/>
                  <a:pt x="147" y="51"/>
                  <a:pt x="147" y="51"/>
                </a:cubicBezTo>
                <a:cubicBezTo>
                  <a:pt x="148" y="51"/>
                  <a:pt x="149" y="52"/>
                  <a:pt x="149" y="53"/>
                </a:cubicBezTo>
                <a:close/>
                <a:moveTo>
                  <a:pt x="131" y="53"/>
                </a:moveTo>
                <a:cubicBezTo>
                  <a:pt x="131" y="52"/>
                  <a:pt x="132" y="51"/>
                  <a:pt x="133" y="51"/>
                </a:cubicBezTo>
                <a:cubicBezTo>
                  <a:pt x="136" y="51"/>
                  <a:pt x="136" y="51"/>
                  <a:pt x="136" y="51"/>
                </a:cubicBezTo>
                <a:cubicBezTo>
                  <a:pt x="137" y="51"/>
                  <a:pt x="139" y="52"/>
                  <a:pt x="139" y="53"/>
                </a:cubicBezTo>
                <a:cubicBezTo>
                  <a:pt x="139" y="55"/>
                  <a:pt x="137" y="56"/>
                  <a:pt x="136" y="56"/>
                </a:cubicBezTo>
                <a:cubicBezTo>
                  <a:pt x="133" y="56"/>
                  <a:pt x="133" y="56"/>
                  <a:pt x="133" y="56"/>
                </a:cubicBezTo>
                <a:cubicBezTo>
                  <a:pt x="132" y="56"/>
                  <a:pt x="131" y="55"/>
                  <a:pt x="131" y="53"/>
                </a:cubicBezTo>
                <a:close/>
                <a:moveTo>
                  <a:pt x="160" y="53"/>
                </a:moveTo>
                <a:cubicBezTo>
                  <a:pt x="160" y="55"/>
                  <a:pt x="159" y="56"/>
                  <a:pt x="157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53" y="56"/>
                  <a:pt x="152" y="55"/>
                  <a:pt x="152" y="53"/>
                </a:cubicBezTo>
                <a:cubicBezTo>
                  <a:pt x="152" y="52"/>
                  <a:pt x="153" y="51"/>
                  <a:pt x="155" y="51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9" y="51"/>
                  <a:pt x="160" y="52"/>
                  <a:pt x="160" y="53"/>
                </a:cubicBezTo>
                <a:close/>
                <a:moveTo>
                  <a:pt x="139" y="17"/>
                </a:moveTo>
                <a:cubicBezTo>
                  <a:pt x="138" y="16"/>
                  <a:pt x="138" y="14"/>
                  <a:pt x="139" y="13"/>
                </a:cubicBezTo>
                <a:cubicBezTo>
                  <a:pt x="141" y="11"/>
                  <a:pt x="141" y="11"/>
                  <a:pt x="141" y="11"/>
                </a:cubicBezTo>
                <a:cubicBezTo>
                  <a:pt x="142" y="10"/>
                  <a:pt x="144" y="10"/>
                  <a:pt x="145" y="11"/>
                </a:cubicBezTo>
                <a:cubicBezTo>
                  <a:pt x="146" y="12"/>
                  <a:pt x="146" y="14"/>
                  <a:pt x="145" y="15"/>
                </a:cubicBezTo>
                <a:cubicBezTo>
                  <a:pt x="143" y="17"/>
                  <a:pt x="143" y="17"/>
                  <a:pt x="143" y="17"/>
                </a:cubicBezTo>
                <a:cubicBezTo>
                  <a:pt x="142" y="17"/>
                  <a:pt x="142" y="17"/>
                  <a:pt x="141" y="17"/>
                </a:cubicBezTo>
                <a:cubicBezTo>
                  <a:pt x="140" y="17"/>
                  <a:pt x="140" y="17"/>
                  <a:pt x="139" y="17"/>
                </a:cubicBezTo>
                <a:close/>
                <a:moveTo>
                  <a:pt x="147" y="9"/>
                </a:moveTo>
                <a:cubicBezTo>
                  <a:pt x="145" y="8"/>
                  <a:pt x="145" y="6"/>
                  <a:pt x="147" y="5"/>
                </a:cubicBezTo>
                <a:cubicBezTo>
                  <a:pt x="148" y="3"/>
                  <a:pt x="148" y="3"/>
                  <a:pt x="148" y="3"/>
                </a:cubicBezTo>
                <a:cubicBezTo>
                  <a:pt x="149" y="2"/>
                  <a:pt x="151" y="2"/>
                  <a:pt x="152" y="3"/>
                </a:cubicBezTo>
                <a:cubicBezTo>
                  <a:pt x="153" y="4"/>
                  <a:pt x="153" y="6"/>
                  <a:pt x="152" y="7"/>
                </a:cubicBezTo>
                <a:cubicBezTo>
                  <a:pt x="150" y="9"/>
                  <a:pt x="150" y="9"/>
                  <a:pt x="150" y="9"/>
                </a:cubicBezTo>
                <a:cubicBezTo>
                  <a:pt x="150" y="10"/>
                  <a:pt x="149" y="10"/>
                  <a:pt x="148" y="10"/>
                </a:cubicBezTo>
                <a:cubicBezTo>
                  <a:pt x="148" y="10"/>
                  <a:pt x="147" y="10"/>
                  <a:pt x="147" y="9"/>
                </a:cubicBezTo>
                <a:close/>
                <a:moveTo>
                  <a:pt x="131" y="24"/>
                </a:moveTo>
                <a:cubicBezTo>
                  <a:pt x="130" y="23"/>
                  <a:pt x="130" y="21"/>
                  <a:pt x="131" y="20"/>
                </a:cubicBezTo>
                <a:cubicBezTo>
                  <a:pt x="133" y="19"/>
                  <a:pt x="133" y="19"/>
                  <a:pt x="133" y="19"/>
                </a:cubicBezTo>
                <a:cubicBezTo>
                  <a:pt x="134" y="17"/>
                  <a:pt x="136" y="17"/>
                  <a:pt x="137" y="19"/>
                </a:cubicBezTo>
                <a:cubicBezTo>
                  <a:pt x="138" y="20"/>
                  <a:pt x="138" y="21"/>
                  <a:pt x="137" y="22"/>
                </a:cubicBezTo>
                <a:cubicBezTo>
                  <a:pt x="135" y="24"/>
                  <a:pt x="135" y="24"/>
                  <a:pt x="135" y="24"/>
                </a:cubicBezTo>
                <a:cubicBezTo>
                  <a:pt x="135" y="25"/>
                  <a:pt x="134" y="25"/>
                  <a:pt x="133" y="25"/>
                </a:cubicBezTo>
                <a:cubicBezTo>
                  <a:pt x="133" y="25"/>
                  <a:pt x="132" y="25"/>
                  <a:pt x="131" y="24"/>
                </a:cubicBezTo>
                <a:close/>
                <a:moveTo>
                  <a:pt x="138" y="37"/>
                </a:moveTo>
                <a:cubicBezTo>
                  <a:pt x="139" y="38"/>
                  <a:pt x="138" y="40"/>
                  <a:pt x="137" y="40"/>
                </a:cubicBezTo>
                <a:cubicBezTo>
                  <a:pt x="134" y="41"/>
                  <a:pt x="134" y="41"/>
                  <a:pt x="134" y="41"/>
                </a:cubicBezTo>
                <a:cubicBezTo>
                  <a:pt x="134" y="41"/>
                  <a:pt x="134" y="41"/>
                  <a:pt x="133" y="41"/>
                </a:cubicBezTo>
                <a:cubicBezTo>
                  <a:pt x="132" y="41"/>
                  <a:pt x="131" y="40"/>
                  <a:pt x="131" y="39"/>
                </a:cubicBezTo>
                <a:cubicBezTo>
                  <a:pt x="130" y="38"/>
                  <a:pt x="131" y="36"/>
                  <a:pt x="132" y="36"/>
                </a:cubicBezTo>
                <a:cubicBezTo>
                  <a:pt x="135" y="35"/>
                  <a:pt x="135" y="35"/>
                  <a:pt x="135" y="35"/>
                </a:cubicBezTo>
                <a:cubicBezTo>
                  <a:pt x="136" y="34"/>
                  <a:pt x="138" y="35"/>
                  <a:pt x="138" y="37"/>
                </a:cubicBezTo>
                <a:close/>
                <a:moveTo>
                  <a:pt x="141" y="36"/>
                </a:moveTo>
                <a:cubicBezTo>
                  <a:pt x="140" y="34"/>
                  <a:pt x="141" y="33"/>
                  <a:pt x="143" y="32"/>
                </a:cubicBezTo>
                <a:cubicBezTo>
                  <a:pt x="145" y="32"/>
                  <a:pt x="145" y="32"/>
                  <a:pt x="145" y="32"/>
                </a:cubicBezTo>
                <a:cubicBezTo>
                  <a:pt x="147" y="31"/>
                  <a:pt x="148" y="32"/>
                  <a:pt x="149" y="33"/>
                </a:cubicBezTo>
                <a:cubicBezTo>
                  <a:pt x="149" y="35"/>
                  <a:pt x="148" y="36"/>
                  <a:pt x="147" y="37"/>
                </a:cubicBezTo>
                <a:cubicBezTo>
                  <a:pt x="144" y="37"/>
                  <a:pt x="144" y="37"/>
                  <a:pt x="144" y="37"/>
                </a:cubicBezTo>
                <a:cubicBezTo>
                  <a:pt x="144" y="38"/>
                  <a:pt x="144" y="38"/>
                  <a:pt x="143" y="38"/>
                </a:cubicBezTo>
                <a:cubicBezTo>
                  <a:pt x="142" y="38"/>
                  <a:pt x="141" y="37"/>
                  <a:pt x="141" y="36"/>
                </a:cubicBezTo>
                <a:close/>
                <a:moveTo>
                  <a:pt x="153" y="29"/>
                </a:moveTo>
                <a:cubicBezTo>
                  <a:pt x="155" y="28"/>
                  <a:pt x="155" y="28"/>
                  <a:pt x="155" y="28"/>
                </a:cubicBezTo>
                <a:cubicBezTo>
                  <a:pt x="157" y="28"/>
                  <a:pt x="158" y="28"/>
                  <a:pt x="159" y="30"/>
                </a:cubicBezTo>
                <a:cubicBezTo>
                  <a:pt x="159" y="31"/>
                  <a:pt x="158" y="33"/>
                  <a:pt x="157" y="33"/>
                </a:cubicBezTo>
                <a:cubicBezTo>
                  <a:pt x="154" y="34"/>
                  <a:pt x="154" y="34"/>
                  <a:pt x="154" y="34"/>
                </a:cubicBezTo>
                <a:cubicBezTo>
                  <a:pt x="154" y="34"/>
                  <a:pt x="154" y="34"/>
                  <a:pt x="154" y="34"/>
                </a:cubicBezTo>
                <a:cubicBezTo>
                  <a:pt x="152" y="34"/>
                  <a:pt x="151" y="34"/>
                  <a:pt x="151" y="32"/>
                </a:cubicBezTo>
                <a:cubicBezTo>
                  <a:pt x="151" y="31"/>
                  <a:pt x="151" y="29"/>
                  <a:pt x="153" y="29"/>
                </a:cubicBezTo>
                <a:close/>
                <a:moveTo>
                  <a:pt x="152" y="99"/>
                </a:moveTo>
                <a:cubicBezTo>
                  <a:pt x="153" y="100"/>
                  <a:pt x="153" y="102"/>
                  <a:pt x="152" y="103"/>
                </a:cubicBezTo>
                <a:cubicBezTo>
                  <a:pt x="152" y="104"/>
                  <a:pt x="151" y="104"/>
                  <a:pt x="150" y="104"/>
                </a:cubicBezTo>
                <a:cubicBezTo>
                  <a:pt x="150" y="104"/>
                  <a:pt x="149" y="104"/>
                  <a:pt x="148" y="103"/>
                </a:cubicBezTo>
                <a:cubicBezTo>
                  <a:pt x="147" y="101"/>
                  <a:pt x="147" y="101"/>
                  <a:pt x="147" y="101"/>
                </a:cubicBezTo>
                <a:cubicBezTo>
                  <a:pt x="145" y="100"/>
                  <a:pt x="145" y="99"/>
                  <a:pt x="147" y="98"/>
                </a:cubicBezTo>
                <a:cubicBezTo>
                  <a:pt x="148" y="97"/>
                  <a:pt x="149" y="97"/>
                  <a:pt x="150" y="98"/>
                </a:cubicBezTo>
                <a:lnTo>
                  <a:pt x="152" y="99"/>
                </a:lnTo>
                <a:close/>
                <a:moveTo>
                  <a:pt x="145" y="92"/>
                </a:moveTo>
                <a:cubicBezTo>
                  <a:pt x="146" y="93"/>
                  <a:pt x="146" y="95"/>
                  <a:pt x="145" y="96"/>
                </a:cubicBezTo>
                <a:cubicBezTo>
                  <a:pt x="144" y="96"/>
                  <a:pt x="143" y="96"/>
                  <a:pt x="143" y="96"/>
                </a:cubicBezTo>
                <a:cubicBezTo>
                  <a:pt x="142" y="96"/>
                  <a:pt x="141" y="96"/>
                  <a:pt x="141" y="96"/>
                </a:cubicBezTo>
                <a:cubicBezTo>
                  <a:pt x="139" y="94"/>
                  <a:pt x="139" y="94"/>
                  <a:pt x="139" y="94"/>
                </a:cubicBezTo>
                <a:cubicBezTo>
                  <a:pt x="138" y="93"/>
                  <a:pt x="138" y="91"/>
                  <a:pt x="139" y="90"/>
                </a:cubicBezTo>
                <a:cubicBezTo>
                  <a:pt x="140" y="89"/>
                  <a:pt x="142" y="89"/>
                  <a:pt x="143" y="90"/>
                </a:cubicBezTo>
                <a:lnTo>
                  <a:pt x="145" y="92"/>
                </a:lnTo>
                <a:close/>
                <a:moveTo>
                  <a:pt x="137" y="84"/>
                </a:moveTo>
                <a:cubicBezTo>
                  <a:pt x="138" y="85"/>
                  <a:pt x="138" y="87"/>
                  <a:pt x="137" y="88"/>
                </a:cubicBezTo>
                <a:cubicBezTo>
                  <a:pt x="137" y="89"/>
                  <a:pt x="136" y="89"/>
                  <a:pt x="135" y="89"/>
                </a:cubicBezTo>
                <a:cubicBezTo>
                  <a:pt x="135" y="89"/>
                  <a:pt x="134" y="89"/>
                  <a:pt x="133" y="88"/>
                </a:cubicBezTo>
                <a:cubicBezTo>
                  <a:pt x="131" y="86"/>
                  <a:pt x="131" y="86"/>
                  <a:pt x="131" y="86"/>
                </a:cubicBezTo>
                <a:cubicBezTo>
                  <a:pt x="130" y="85"/>
                  <a:pt x="130" y="84"/>
                  <a:pt x="131" y="82"/>
                </a:cubicBezTo>
                <a:cubicBezTo>
                  <a:pt x="132" y="81"/>
                  <a:pt x="134" y="81"/>
                  <a:pt x="135" y="82"/>
                </a:cubicBezTo>
                <a:lnTo>
                  <a:pt x="137" y="84"/>
                </a:lnTo>
                <a:close/>
                <a:moveTo>
                  <a:pt x="141" y="71"/>
                </a:moveTo>
                <a:cubicBezTo>
                  <a:pt x="141" y="69"/>
                  <a:pt x="143" y="69"/>
                  <a:pt x="144" y="69"/>
                </a:cubicBezTo>
                <a:cubicBezTo>
                  <a:pt x="147" y="70"/>
                  <a:pt x="147" y="70"/>
                  <a:pt x="147" y="70"/>
                </a:cubicBezTo>
                <a:cubicBezTo>
                  <a:pt x="148" y="71"/>
                  <a:pt x="149" y="72"/>
                  <a:pt x="149" y="73"/>
                </a:cubicBezTo>
                <a:cubicBezTo>
                  <a:pt x="148" y="75"/>
                  <a:pt x="147" y="75"/>
                  <a:pt x="146" y="75"/>
                </a:cubicBezTo>
                <a:cubicBezTo>
                  <a:pt x="146" y="75"/>
                  <a:pt x="145" y="75"/>
                  <a:pt x="145" y="75"/>
                </a:cubicBezTo>
                <a:cubicBezTo>
                  <a:pt x="143" y="74"/>
                  <a:pt x="143" y="74"/>
                  <a:pt x="143" y="74"/>
                </a:cubicBezTo>
                <a:cubicBezTo>
                  <a:pt x="141" y="74"/>
                  <a:pt x="140" y="72"/>
                  <a:pt x="141" y="71"/>
                </a:cubicBezTo>
                <a:close/>
                <a:moveTo>
                  <a:pt x="138" y="70"/>
                </a:moveTo>
                <a:cubicBezTo>
                  <a:pt x="138" y="71"/>
                  <a:pt x="137" y="72"/>
                  <a:pt x="136" y="72"/>
                </a:cubicBezTo>
                <a:cubicBezTo>
                  <a:pt x="136" y="72"/>
                  <a:pt x="135" y="72"/>
                  <a:pt x="135" y="72"/>
                </a:cubicBezTo>
                <a:cubicBezTo>
                  <a:pt x="132" y="71"/>
                  <a:pt x="132" y="71"/>
                  <a:pt x="132" y="71"/>
                </a:cubicBezTo>
                <a:cubicBezTo>
                  <a:pt x="131" y="70"/>
                  <a:pt x="130" y="69"/>
                  <a:pt x="131" y="68"/>
                </a:cubicBezTo>
                <a:cubicBezTo>
                  <a:pt x="131" y="66"/>
                  <a:pt x="133" y="65"/>
                  <a:pt x="134" y="66"/>
                </a:cubicBezTo>
                <a:cubicBezTo>
                  <a:pt x="137" y="67"/>
                  <a:pt x="137" y="67"/>
                  <a:pt x="137" y="67"/>
                </a:cubicBezTo>
                <a:cubicBezTo>
                  <a:pt x="138" y="67"/>
                  <a:pt x="139" y="69"/>
                  <a:pt x="138" y="70"/>
                </a:cubicBezTo>
                <a:close/>
                <a:moveTo>
                  <a:pt x="159" y="77"/>
                </a:moveTo>
                <a:cubicBezTo>
                  <a:pt x="158" y="78"/>
                  <a:pt x="157" y="79"/>
                  <a:pt x="156" y="79"/>
                </a:cubicBezTo>
                <a:cubicBezTo>
                  <a:pt x="156" y="79"/>
                  <a:pt x="156" y="79"/>
                  <a:pt x="155" y="78"/>
                </a:cubicBezTo>
                <a:cubicBezTo>
                  <a:pt x="153" y="78"/>
                  <a:pt x="153" y="78"/>
                  <a:pt x="153" y="78"/>
                </a:cubicBezTo>
                <a:cubicBezTo>
                  <a:pt x="151" y="77"/>
                  <a:pt x="151" y="76"/>
                  <a:pt x="151" y="74"/>
                </a:cubicBezTo>
                <a:cubicBezTo>
                  <a:pt x="152" y="73"/>
                  <a:pt x="153" y="72"/>
                  <a:pt x="154" y="73"/>
                </a:cubicBezTo>
                <a:cubicBezTo>
                  <a:pt x="157" y="73"/>
                  <a:pt x="157" y="73"/>
                  <a:pt x="157" y="73"/>
                </a:cubicBezTo>
                <a:cubicBezTo>
                  <a:pt x="158" y="74"/>
                  <a:pt x="159" y="75"/>
                  <a:pt x="159" y="77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39"/>
          <p:cNvSpPr>
            <a:spLocks noEditPoints="1"/>
          </p:cNvSpPr>
          <p:nvPr/>
        </p:nvSpPr>
        <p:spPr bwMode="auto">
          <a:xfrm>
            <a:off x="1694342" y="2758342"/>
            <a:ext cx="495930" cy="456570"/>
          </a:xfrm>
          <a:custGeom>
            <a:avLst/>
            <a:gdLst>
              <a:gd name="T0" fmla="*/ 137 w 160"/>
              <a:gd name="T1" fmla="*/ 140 h 146"/>
              <a:gd name="T2" fmla="*/ 86 w 160"/>
              <a:gd name="T3" fmla="*/ 140 h 146"/>
              <a:gd name="T4" fmla="*/ 34 w 160"/>
              <a:gd name="T5" fmla="*/ 140 h 146"/>
              <a:gd name="T6" fmla="*/ 9 w 160"/>
              <a:gd name="T7" fmla="*/ 23 h 146"/>
              <a:gd name="T8" fmla="*/ 146 w 160"/>
              <a:gd name="T9" fmla="*/ 14 h 146"/>
              <a:gd name="T10" fmla="*/ 26 w 160"/>
              <a:gd name="T11" fmla="*/ 6 h 146"/>
              <a:gd name="T12" fmla="*/ 131 w 160"/>
              <a:gd name="T13" fmla="*/ 66 h 146"/>
              <a:gd name="T14" fmla="*/ 143 w 160"/>
              <a:gd name="T15" fmla="*/ 71 h 146"/>
              <a:gd name="T16" fmla="*/ 149 w 160"/>
              <a:gd name="T17" fmla="*/ 60 h 146"/>
              <a:gd name="T18" fmla="*/ 131 w 160"/>
              <a:gd name="T19" fmla="*/ 77 h 146"/>
              <a:gd name="T20" fmla="*/ 137 w 160"/>
              <a:gd name="T21" fmla="*/ 89 h 146"/>
              <a:gd name="T22" fmla="*/ 149 w 160"/>
              <a:gd name="T23" fmla="*/ 83 h 146"/>
              <a:gd name="T24" fmla="*/ 134 w 160"/>
              <a:gd name="T25" fmla="*/ 114 h 146"/>
              <a:gd name="T26" fmla="*/ 140 w 160"/>
              <a:gd name="T27" fmla="*/ 120 h 146"/>
              <a:gd name="T28" fmla="*/ 149 w 160"/>
              <a:gd name="T29" fmla="*/ 111 h 146"/>
              <a:gd name="T30" fmla="*/ 77 w 160"/>
              <a:gd name="T31" fmla="*/ 46 h 146"/>
              <a:gd name="T32" fmla="*/ 89 w 160"/>
              <a:gd name="T33" fmla="*/ 57 h 146"/>
              <a:gd name="T34" fmla="*/ 100 w 160"/>
              <a:gd name="T35" fmla="*/ 46 h 146"/>
              <a:gd name="T36" fmla="*/ 97 w 160"/>
              <a:gd name="T37" fmla="*/ 60 h 146"/>
              <a:gd name="T38" fmla="*/ 114 w 160"/>
              <a:gd name="T39" fmla="*/ 60 h 146"/>
              <a:gd name="T40" fmla="*/ 120 w 160"/>
              <a:gd name="T41" fmla="*/ 54 h 146"/>
              <a:gd name="T42" fmla="*/ 123 w 160"/>
              <a:gd name="T43" fmla="*/ 74 h 146"/>
              <a:gd name="T44" fmla="*/ 83 w 160"/>
              <a:gd name="T45" fmla="*/ 97 h 146"/>
              <a:gd name="T46" fmla="*/ 89 w 160"/>
              <a:gd name="T47" fmla="*/ 103 h 146"/>
              <a:gd name="T48" fmla="*/ 97 w 160"/>
              <a:gd name="T49" fmla="*/ 77 h 146"/>
              <a:gd name="T50" fmla="*/ 94 w 160"/>
              <a:gd name="T51" fmla="*/ 97 h 146"/>
              <a:gd name="T52" fmla="*/ 106 w 160"/>
              <a:gd name="T53" fmla="*/ 91 h 146"/>
              <a:gd name="T54" fmla="*/ 109 w 160"/>
              <a:gd name="T55" fmla="*/ 106 h 146"/>
              <a:gd name="T56" fmla="*/ 80 w 160"/>
              <a:gd name="T57" fmla="*/ 111 h 146"/>
              <a:gd name="T58" fmla="*/ 80 w 160"/>
              <a:gd name="T59" fmla="*/ 129 h 146"/>
              <a:gd name="T60" fmla="*/ 94 w 160"/>
              <a:gd name="T61" fmla="*/ 114 h 146"/>
              <a:gd name="T62" fmla="*/ 97 w 160"/>
              <a:gd name="T63" fmla="*/ 134 h 146"/>
              <a:gd name="T64" fmla="*/ 109 w 160"/>
              <a:gd name="T65" fmla="*/ 123 h 146"/>
              <a:gd name="T66" fmla="*/ 63 w 160"/>
              <a:gd name="T67" fmla="*/ 43 h 146"/>
              <a:gd name="T68" fmla="*/ 63 w 160"/>
              <a:gd name="T69" fmla="*/ 60 h 146"/>
              <a:gd name="T70" fmla="*/ 69 w 160"/>
              <a:gd name="T71" fmla="*/ 71 h 146"/>
              <a:gd name="T72" fmla="*/ 63 w 160"/>
              <a:gd name="T73" fmla="*/ 100 h 146"/>
              <a:gd name="T74" fmla="*/ 74 w 160"/>
              <a:gd name="T75" fmla="*/ 106 h 146"/>
              <a:gd name="T76" fmla="*/ 63 w 160"/>
              <a:gd name="T77" fmla="*/ 129 h 146"/>
              <a:gd name="T78" fmla="*/ 71 w 160"/>
              <a:gd name="T79" fmla="*/ 120 h 146"/>
              <a:gd name="T80" fmla="*/ 9 w 160"/>
              <a:gd name="T81" fmla="*/ 63 h 146"/>
              <a:gd name="T82" fmla="*/ 20 w 160"/>
              <a:gd name="T83" fmla="*/ 74 h 146"/>
              <a:gd name="T84" fmla="*/ 49 w 160"/>
              <a:gd name="T85" fmla="*/ 46 h 146"/>
              <a:gd name="T86" fmla="*/ 46 w 160"/>
              <a:gd name="T87" fmla="*/ 60 h 146"/>
              <a:gd name="T88" fmla="*/ 37 w 160"/>
              <a:gd name="T89" fmla="*/ 51 h 146"/>
              <a:gd name="T90" fmla="*/ 34 w 160"/>
              <a:gd name="T91" fmla="*/ 71 h 146"/>
              <a:gd name="T92" fmla="*/ 11 w 160"/>
              <a:gd name="T93" fmla="*/ 83 h 146"/>
              <a:gd name="T94" fmla="*/ 23 w 160"/>
              <a:gd name="T95" fmla="*/ 89 h 146"/>
              <a:gd name="T96" fmla="*/ 29 w 160"/>
              <a:gd name="T97" fmla="*/ 77 h 146"/>
              <a:gd name="T98" fmla="*/ 46 w 160"/>
              <a:gd name="T99" fmla="*/ 77 h 146"/>
              <a:gd name="T100" fmla="*/ 43 w 160"/>
              <a:gd name="T101" fmla="*/ 97 h 146"/>
              <a:gd name="T102" fmla="*/ 54 w 160"/>
              <a:gd name="T103" fmla="*/ 91 h 146"/>
              <a:gd name="T104" fmla="*/ 57 w 160"/>
              <a:gd name="T105" fmla="*/ 106 h 146"/>
              <a:gd name="T106" fmla="*/ 11 w 160"/>
              <a:gd name="T107" fmla="*/ 129 h 146"/>
              <a:gd name="T108" fmla="*/ 20 w 160"/>
              <a:gd name="T109" fmla="*/ 120 h 146"/>
              <a:gd name="T110" fmla="*/ 43 w 160"/>
              <a:gd name="T111" fmla="*/ 114 h 146"/>
              <a:gd name="T112" fmla="*/ 46 w 160"/>
              <a:gd name="T113" fmla="*/ 134 h 146"/>
              <a:gd name="T114" fmla="*/ 57 w 160"/>
              <a:gd name="T115" fmla="*/ 123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60" h="146">
                <a:moveTo>
                  <a:pt x="0" y="34"/>
                </a:moveTo>
                <a:cubicBezTo>
                  <a:pt x="0" y="146"/>
                  <a:pt x="0" y="146"/>
                  <a:pt x="0" y="146"/>
                </a:cubicBezTo>
                <a:cubicBezTo>
                  <a:pt x="160" y="146"/>
                  <a:pt x="160" y="146"/>
                  <a:pt x="160" y="146"/>
                </a:cubicBezTo>
                <a:cubicBezTo>
                  <a:pt x="160" y="34"/>
                  <a:pt x="160" y="34"/>
                  <a:pt x="160" y="34"/>
                </a:cubicBezTo>
                <a:lnTo>
                  <a:pt x="0" y="34"/>
                </a:lnTo>
                <a:close/>
                <a:moveTo>
                  <a:pt x="154" y="140"/>
                </a:moveTo>
                <a:cubicBezTo>
                  <a:pt x="143" y="140"/>
                  <a:pt x="143" y="140"/>
                  <a:pt x="143" y="140"/>
                </a:cubicBezTo>
                <a:cubicBezTo>
                  <a:pt x="143" y="138"/>
                  <a:pt x="142" y="137"/>
                  <a:pt x="140" y="137"/>
                </a:cubicBezTo>
                <a:cubicBezTo>
                  <a:pt x="138" y="137"/>
                  <a:pt x="137" y="138"/>
                  <a:pt x="137" y="140"/>
                </a:cubicBezTo>
                <a:cubicBezTo>
                  <a:pt x="126" y="140"/>
                  <a:pt x="126" y="140"/>
                  <a:pt x="126" y="140"/>
                </a:cubicBezTo>
                <a:cubicBezTo>
                  <a:pt x="126" y="138"/>
                  <a:pt x="124" y="137"/>
                  <a:pt x="123" y="137"/>
                </a:cubicBezTo>
                <a:cubicBezTo>
                  <a:pt x="121" y="137"/>
                  <a:pt x="120" y="138"/>
                  <a:pt x="120" y="140"/>
                </a:cubicBezTo>
                <a:cubicBezTo>
                  <a:pt x="109" y="140"/>
                  <a:pt x="109" y="140"/>
                  <a:pt x="109" y="140"/>
                </a:cubicBezTo>
                <a:cubicBezTo>
                  <a:pt x="109" y="138"/>
                  <a:pt x="107" y="137"/>
                  <a:pt x="106" y="137"/>
                </a:cubicBezTo>
                <a:cubicBezTo>
                  <a:pt x="104" y="137"/>
                  <a:pt x="103" y="138"/>
                  <a:pt x="103" y="140"/>
                </a:cubicBezTo>
                <a:cubicBezTo>
                  <a:pt x="91" y="140"/>
                  <a:pt x="91" y="140"/>
                  <a:pt x="91" y="140"/>
                </a:cubicBezTo>
                <a:cubicBezTo>
                  <a:pt x="91" y="138"/>
                  <a:pt x="90" y="137"/>
                  <a:pt x="89" y="137"/>
                </a:cubicBezTo>
                <a:cubicBezTo>
                  <a:pt x="87" y="137"/>
                  <a:pt x="86" y="138"/>
                  <a:pt x="86" y="140"/>
                </a:cubicBezTo>
                <a:cubicBezTo>
                  <a:pt x="74" y="140"/>
                  <a:pt x="74" y="140"/>
                  <a:pt x="74" y="140"/>
                </a:cubicBezTo>
                <a:cubicBezTo>
                  <a:pt x="74" y="138"/>
                  <a:pt x="73" y="137"/>
                  <a:pt x="71" y="137"/>
                </a:cubicBezTo>
                <a:cubicBezTo>
                  <a:pt x="70" y="137"/>
                  <a:pt x="69" y="138"/>
                  <a:pt x="69" y="140"/>
                </a:cubicBezTo>
                <a:cubicBezTo>
                  <a:pt x="57" y="140"/>
                  <a:pt x="57" y="140"/>
                  <a:pt x="57" y="140"/>
                </a:cubicBezTo>
                <a:cubicBezTo>
                  <a:pt x="57" y="138"/>
                  <a:pt x="56" y="137"/>
                  <a:pt x="54" y="137"/>
                </a:cubicBezTo>
                <a:cubicBezTo>
                  <a:pt x="53" y="137"/>
                  <a:pt x="51" y="138"/>
                  <a:pt x="51" y="140"/>
                </a:cubicBezTo>
                <a:cubicBezTo>
                  <a:pt x="40" y="140"/>
                  <a:pt x="40" y="140"/>
                  <a:pt x="40" y="140"/>
                </a:cubicBezTo>
                <a:cubicBezTo>
                  <a:pt x="40" y="138"/>
                  <a:pt x="39" y="137"/>
                  <a:pt x="37" y="137"/>
                </a:cubicBezTo>
                <a:cubicBezTo>
                  <a:pt x="36" y="137"/>
                  <a:pt x="34" y="138"/>
                  <a:pt x="34" y="140"/>
                </a:cubicBezTo>
                <a:cubicBezTo>
                  <a:pt x="23" y="140"/>
                  <a:pt x="23" y="140"/>
                  <a:pt x="23" y="140"/>
                </a:cubicBezTo>
                <a:cubicBezTo>
                  <a:pt x="23" y="138"/>
                  <a:pt x="22" y="137"/>
                  <a:pt x="20" y="137"/>
                </a:cubicBezTo>
                <a:cubicBezTo>
                  <a:pt x="18" y="137"/>
                  <a:pt x="17" y="138"/>
                  <a:pt x="17" y="140"/>
                </a:cubicBezTo>
                <a:cubicBezTo>
                  <a:pt x="6" y="140"/>
                  <a:pt x="6" y="140"/>
                  <a:pt x="6" y="140"/>
                </a:cubicBezTo>
                <a:cubicBezTo>
                  <a:pt x="6" y="40"/>
                  <a:pt x="6" y="40"/>
                  <a:pt x="6" y="40"/>
                </a:cubicBezTo>
                <a:cubicBezTo>
                  <a:pt x="154" y="40"/>
                  <a:pt x="154" y="40"/>
                  <a:pt x="154" y="40"/>
                </a:cubicBezTo>
                <a:lnTo>
                  <a:pt x="154" y="140"/>
                </a:lnTo>
                <a:close/>
                <a:moveTo>
                  <a:pt x="6" y="26"/>
                </a:moveTo>
                <a:cubicBezTo>
                  <a:pt x="6" y="24"/>
                  <a:pt x="7" y="23"/>
                  <a:pt x="9" y="23"/>
                </a:cubicBezTo>
                <a:cubicBezTo>
                  <a:pt x="151" y="23"/>
                  <a:pt x="151" y="23"/>
                  <a:pt x="151" y="23"/>
                </a:cubicBezTo>
                <a:cubicBezTo>
                  <a:pt x="153" y="23"/>
                  <a:pt x="154" y="24"/>
                  <a:pt x="154" y="26"/>
                </a:cubicBezTo>
                <a:cubicBezTo>
                  <a:pt x="154" y="27"/>
                  <a:pt x="153" y="29"/>
                  <a:pt x="151" y="29"/>
                </a:cubicBezTo>
                <a:cubicBezTo>
                  <a:pt x="9" y="29"/>
                  <a:pt x="9" y="29"/>
                  <a:pt x="9" y="29"/>
                </a:cubicBezTo>
                <a:cubicBezTo>
                  <a:pt x="7" y="29"/>
                  <a:pt x="6" y="27"/>
                  <a:pt x="6" y="26"/>
                </a:cubicBezTo>
                <a:close/>
                <a:moveTo>
                  <a:pt x="14" y="14"/>
                </a:moveTo>
                <a:cubicBezTo>
                  <a:pt x="14" y="13"/>
                  <a:pt x="16" y="11"/>
                  <a:pt x="17" y="11"/>
                </a:cubicBezTo>
                <a:cubicBezTo>
                  <a:pt x="143" y="11"/>
                  <a:pt x="143" y="11"/>
                  <a:pt x="143" y="11"/>
                </a:cubicBezTo>
                <a:cubicBezTo>
                  <a:pt x="144" y="11"/>
                  <a:pt x="146" y="13"/>
                  <a:pt x="146" y="14"/>
                </a:cubicBezTo>
                <a:cubicBezTo>
                  <a:pt x="146" y="16"/>
                  <a:pt x="144" y="17"/>
                  <a:pt x="143" y="17"/>
                </a:cubicBezTo>
                <a:cubicBezTo>
                  <a:pt x="17" y="17"/>
                  <a:pt x="17" y="17"/>
                  <a:pt x="17" y="17"/>
                </a:cubicBezTo>
                <a:cubicBezTo>
                  <a:pt x="16" y="17"/>
                  <a:pt x="14" y="16"/>
                  <a:pt x="14" y="14"/>
                </a:cubicBezTo>
                <a:close/>
                <a:moveTo>
                  <a:pt x="23" y="3"/>
                </a:moveTo>
                <a:cubicBezTo>
                  <a:pt x="23" y="1"/>
                  <a:pt x="24" y="0"/>
                  <a:pt x="26" y="0"/>
                </a:cubicBezTo>
                <a:cubicBezTo>
                  <a:pt x="134" y="0"/>
                  <a:pt x="134" y="0"/>
                  <a:pt x="134" y="0"/>
                </a:cubicBezTo>
                <a:cubicBezTo>
                  <a:pt x="136" y="0"/>
                  <a:pt x="137" y="1"/>
                  <a:pt x="137" y="3"/>
                </a:cubicBezTo>
                <a:cubicBezTo>
                  <a:pt x="137" y="4"/>
                  <a:pt x="136" y="6"/>
                  <a:pt x="134" y="6"/>
                </a:cubicBezTo>
                <a:cubicBezTo>
                  <a:pt x="26" y="6"/>
                  <a:pt x="26" y="6"/>
                  <a:pt x="26" y="6"/>
                </a:cubicBezTo>
                <a:cubicBezTo>
                  <a:pt x="24" y="6"/>
                  <a:pt x="23" y="4"/>
                  <a:pt x="23" y="3"/>
                </a:cubicBezTo>
                <a:close/>
                <a:moveTo>
                  <a:pt x="131" y="43"/>
                </a:moveTo>
                <a:cubicBezTo>
                  <a:pt x="133" y="43"/>
                  <a:pt x="134" y="44"/>
                  <a:pt x="134" y="46"/>
                </a:cubicBezTo>
                <a:cubicBezTo>
                  <a:pt x="134" y="47"/>
                  <a:pt x="133" y="49"/>
                  <a:pt x="131" y="49"/>
                </a:cubicBezTo>
                <a:cubicBezTo>
                  <a:pt x="130" y="49"/>
                  <a:pt x="129" y="47"/>
                  <a:pt x="129" y="46"/>
                </a:cubicBezTo>
                <a:cubicBezTo>
                  <a:pt x="129" y="44"/>
                  <a:pt x="130" y="43"/>
                  <a:pt x="131" y="43"/>
                </a:cubicBezTo>
                <a:close/>
                <a:moveTo>
                  <a:pt x="131" y="60"/>
                </a:moveTo>
                <a:cubicBezTo>
                  <a:pt x="133" y="60"/>
                  <a:pt x="134" y="61"/>
                  <a:pt x="134" y="63"/>
                </a:cubicBezTo>
                <a:cubicBezTo>
                  <a:pt x="134" y="64"/>
                  <a:pt x="133" y="66"/>
                  <a:pt x="131" y="66"/>
                </a:cubicBezTo>
                <a:cubicBezTo>
                  <a:pt x="130" y="66"/>
                  <a:pt x="129" y="64"/>
                  <a:pt x="129" y="63"/>
                </a:cubicBezTo>
                <a:cubicBezTo>
                  <a:pt x="129" y="61"/>
                  <a:pt x="130" y="60"/>
                  <a:pt x="131" y="60"/>
                </a:cubicBezTo>
                <a:close/>
                <a:moveTo>
                  <a:pt x="140" y="51"/>
                </a:moveTo>
                <a:cubicBezTo>
                  <a:pt x="142" y="51"/>
                  <a:pt x="143" y="53"/>
                  <a:pt x="143" y="54"/>
                </a:cubicBezTo>
                <a:cubicBezTo>
                  <a:pt x="143" y="56"/>
                  <a:pt x="142" y="57"/>
                  <a:pt x="140" y="57"/>
                </a:cubicBezTo>
                <a:cubicBezTo>
                  <a:pt x="138" y="57"/>
                  <a:pt x="137" y="56"/>
                  <a:pt x="137" y="54"/>
                </a:cubicBezTo>
                <a:cubicBezTo>
                  <a:pt x="137" y="53"/>
                  <a:pt x="138" y="51"/>
                  <a:pt x="140" y="51"/>
                </a:cubicBezTo>
                <a:close/>
                <a:moveTo>
                  <a:pt x="140" y="69"/>
                </a:moveTo>
                <a:cubicBezTo>
                  <a:pt x="142" y="69"/>
                  <a:pt x="143" y="70"/>
                  <a:pt x="143" y="71"/>
                </a:cubicBezTo>
                <a:cubicBezTo>
                  <a:pt x="143" y="73"/>
                  <a:pt x="142" y="74"/>
                  <a:pt x="140" y="74"/>
                </a:cubicBezTo>
                <a:cubicBezTo>
                  <a:pt x="138" y="74"/>
                  <a:pt x="137" y="73"/>
                  <a:pt x="137" y="71"/>
                </a:cubicBezTo>
                <a:cubicBezTo>
                  <a:pt x="137" y="70"/>
                  <a:pt x="138" y="69"/>
                  <a:pt x="140" y="69"/>
                </a:cubicBezTo>
                <a:close/>
                <a:moveTo>
                  <a:pt x="149" y="43"/>
                </a:moveTo>
                <a:cubicBezTo>
                  <a:pt x="150" y="43"/>
                  <a:pt x="151" y="44"/>
                  <a:pt x="151" y="46"/>
                </a:cubicBezTo>
                <a:cubicBezTo>
                  <a:pt x="151" y="47"/>
                  <a:pt x="150" y="49"/>
                  <a:pt x="149" y="49"/>
                </a:cubicBezTo>
                <a:cubicBezTo>
                  <a:pt x="147" y="49"/>
                  <a:pt x="146" y="47"/>
                  <a:pt x="146" y="46"/>
                </a:cubicBezTo>
                <a:cubicBezTo>
                  <a:pt x="146" y="44"/>
                  <a:pt x="147" y="43"/>
                  <a:pt x="149" y="43"/>
                </a:cubicBezTo>
                <a:close/>
                <a:moveTo>
                  <a:pt x="149" y="60"/>
                </a:moveTo>
                <a:cubicBezTo>
                  <a:pt x="150" y="60"/>
                  <a:pt x="151" y="61"/>
                  <a:pt x="151" y="63"/>
                </a:cubicBezTo>
                <a:cubicBezTo>
                  <a:pt x="151" y="64"/>
                  <a:pt x="150" y="66"/>
                  <a:pt x="149" y="66"/>
                </a:cubicBezTo>
                <a:cubicBezTo>
                  <a:pt x="147" y="66"/>
                  <a:pt x="146" y="64"/>
                  <a:pt x="146" y="63"/>
                </a:cubicBezTo>
                <a:cubicBezTo>
                  <a:pt x="146" y="61"/>
                  <a:pt x="147" y="60"/>
                  <a:pt x="149" y="60"/>
                </a:cubicBezTo>
                <a:close/>
                <a:moveTo>
                  <a:pt x="131" y="77"/>
                </a:moveTo>
                <a:cubicBezTo>
                  <a:pt x="133" y="77"/>
                  <a:pt x="134" y="78"/>
                  <a:pt x="134" y="80"/>
                </a:cubicBezTo>
                <a:cubicBezTo>
                  <a:pt x="134" y="82"/>
                  <a:pt x="133" y="83"/>
                  <a:pt x="131" y="83"/>
                </a:cubicBezTo>
                <a:cubicBezTo>
                  <a:pt x="130" y="83"/>
                  <a:pt x="129" y="82"/>
                  <a:pt x="129" y="80"/>
                </a:cubicBezTo>
                <a:cubicBezTo>
                  <a:pt x="129" y="78"/>
                  <a:pt x="130" y="77"/>
                  <a:pt x="131" y="77"/>
                </a:cubicBezTo>
                <a:close/>
                <a:moveTo>
                  <a:pt x="131" y="94"/>
                </a:moveTo>
                <a:cubicBezTo>
                  <a:pt x="133" y="94"/>
                  <a:pt x="134" y="96"/>
                  <a:pt x="134" y="97"/>
                </a:cubicBezTo>
                <a:cubicBezTo>
                  <a:pt x="134" y="99"/>
                  <a:pt x="133" y="100"/>
                  <a:pt x="131" y="100"/>
                </a:cubicBezTo>
                <a:cubicBezTo>
                  <a:pt x="130" y="100"/>
                  <a:pt x="129" y="99"/>
                  <a:pt x="129" y="97"/>
                </a:cubicBezTo>
                <a:cubicBezTo>
                  <a:pt x="129" y="96"/>
                  <a:pt x="130" y="94"/>
                  <a:pt x="131" y="94"/>
                </a:cubicBezTo>
                <a:close/>
                <a:moveTo>
                  <a:pt x="140" y="86"/>
                </a:moveTo>
                <a:cubicBezTo>
                  <a:pt x="142" y="86"/>
                  <a:pt x="143" y="87"/>
                  <a:pt x="143" y="89"/>
                </a:cubicBezTo>
                <a:cubicBezTo>
                  <a:pt x="143" y="90"/>
                  <a:pt x="142" y="91"/>
                  <a:pt x="140" y="91"/>
                </a:cubicBezTo>
                <a:cubicBezTo>
                  <a:pt x="138" y="91"/>
                  <a:pt x="137" y="90"/>
                  <a:pt x="137" y="89"/>
                </a:cubicBezTo>
                <a:cubicBezTo>
                  <a:pt x="137" y="87"/>
                  <a:pt x="138" y="86"/>
                  <a:pt x="140" y="86"/>
                </a:cubicBezTo>
                <a:close/>
                <a:moveTo>
                  <a:pt x="140" y="103"/>
                </a:moveTo>
                <a:cubicBezTo>
                  <a:pt x="142" y="103"/>
                  <a:pt x="143" y="104"/>
                  <a:pt x="143" y="106"/>
                </a:cubicBezTo>
                <a:cubicBezTo>
                  <a:pt x="143" y="107"/>
                  <a:pt x="142" y="109"/>
                  <a:pt x="140" y="109"/>
                </a:cubicBezTo>
                <a:cubicBezTo>
                  <a:pt x="138" y="109"/>
                  <a:pt x="137" y="107"/>
                  <a:pt x="137" y="106"/>
                </a:cubicBezTo>
                <a:cubicBezTo>
                  <a:pt x="137" y="104"/>
                  <a:pt x="138" y="103"/>
                  <a:pt x="140" y="103"/>
                </a:cubicBezTo>
                <a:close/>
                <a:moveTo>
                  <a:pt x="149" y="77"/>
                </a:moveTo>
                <a:cubicBezTo>
                  <a:pt x="150" y="77"/>
                  <a:pt x="151" y="78"/>
                  <a:pt x="151" y="80"/>
                </a:cubicBezTo>
                <a:cubicBezTo>
                  <a:pt x="151" y="82"/>
                  <a:pt x="150" y="83"/>
                  <a:pt x="149" y="83"/>
                </a:cubicBezTo>
                <a:cubicBezTo>
                  <a:pt x="147" y="83"/>
                  <a:pt x="146" y="82"/>
                  <a:pt x="146" y="80"/>
                </a:cubicBezTo>
                <a:cubicBezTo>
                  <a:pt x="146" y="78"/>
                  <a:pt x="147" y="77"/>
                  <a:pt x="149" y="77"/>
                </a:cubicBezTo>
                <a:close/>
                <a:moveTo>
                  <a:pt x="149" y="94"/>
                </a:moveTo>
                <a:cubicBezTo>
                  <a:pt x="150" y="94"/>
                  <a:pt x="151" y="96"/>
                  <a:pt x="151" y="97"/>
                </a:cubicBezTo>
                <a:cubicBezTo>
                  <a:pt x="151" y="99"/>
                  <a:pt x="150" y="100"/>
                  <a:pt x="149" y="100"/>
                </a:cubicBezTo>
                <a:cubicBezTo>
                  <a:pt x="147" y="100"/>
                  <a:pt x="146" y="99"/>
                  <a:pt x="146" y="97"/>
                </a:cubicBezTo>
                <a:cubicBezTo>
                  <a:pt x="146" y="96"/>
                  <a:pt x="147" y="94"/>
                  <a:pt x="149" y="94"/>
                </a:cubicBezTo>
                <a:close/>
                <a:moveTo>
                  <a:pt x="131" y="111"/>
                </a:moveTo>
                <a:cubicBezTo>
                  <a:pt x="133" y="111"/>
                  <a:pt x="134" y="113"/>
                  <a:pt x="134" y="114"/>
                </a:cubicBezTo>
                <a:cubicBezTo>
                  <a:pt x="134" y="116"/>
                  <a:pt x="133" y="117"/>
                  <a:pt x="131" y="117"/>
                </a:cubicBezTo>
                <a:cubicBezTo>
                  <a:pt x="130" y="117"/>
                  <a:pt x="129" y="116"/>
                  <a:pt x="129" y="114"/>
                </a:cubicBezTo>
                <a:cubicBezTo>
                  <a:pt x="129" y="113"/>
                  <a:pt x="130" y="111"/>
                  <a:pt x="131" y="111"/>
                </a:cubicBezTo>
                <a:close/>
                <a:moveTo>
                  <a:pt x="131" y="129"/>
                </a:moveTo>
                <a:cubicBezTo>
                  <a:pt x="133" y="129"/>
                  <a:pt x="134" y="130"/>
                  <a:pt x="134" y="131"/>
                </a:cubicBezTo>
                <a:cubicBezTo>
                  <a:pt x="134" y="133"/>
                  <a:pt x="133" y="134"/>
                  <a:pt x="131" y="134"/>
                </a:cubicBezTo>
                <a:cubicBezTo>
                  <a:pt x="130" y="134"/>
                  <a:pt x="129" y="133"/>
                  <a:pt x="129" y="131"/>
                </a:cubicBezTo>
                <a:cubicBezTo>
                  <a:pt x="129" y="130"/>
                  <a:pt x="130" y="129"/>
                  <a:pt x="131" y="129"/>
                </a:cubicBezTo>
                <a:close/>
                <a:moveTo>
                  <a:pt x="140" y="120"/>
                </a:moveTo>
                <a:cubicBezTo>
                  <a:pt x="142" y="120"/>
                  <a:pt x="143" y="121"/>
                  <a:pt x="143" y="123"/>
                </a:cubicBezTo>
                <a:cubicBezTo>
                  <a:pt x="143" y="124"/>
                  <a:pt x="142" y="126"/>
                  <a:pt x="140" y="126"/>
                </a:cubicBezTo>
                <a:cubicBezTo>
                  <a:pt x="138" y="126"/>
                  <a:pt x="137" y="124"/>
                  <a:pt x="137" y="123"/>
                </a:cubicBezTo>
                <a:cubicBezTo>
                  <a:pt x="137" y="121"/>
                  <a:pt x="138" y="120"/>
                  <a:pt x="140" y="120"/>
                </a:cubicBezTo>
                <a:close/>
                <a:moveTo>
                  <a:pt x="149" y="111"/>
                </a:moveTo>
                <a:cubicBezTo>
                  <a:pt x="150" y="111"/>
                  <a:pt x="151" y="113"/>
                  <a:pt x="151" y="114"/>
                </a:cubicBezTo>
                <a:cubicBezTo>
                  <a:pt x="151" y="116"/>
                  <a:pt x="150" y="117"/>
                  <a:pt x="149" y="117"/>
                </a:cubicBezTo>
                <a:cubicBezTo>
                  <a:pt x="147" y="117"/>
                  <a:pt x="146" y="116"/>
                  <a:pt x="146" y="114"/>
                </a:cubicBezTo>
                <a:cubicBezTo>
                  <a:pt x="146" y="113"/>
                  <a:pt x="147" y="111"/>
                  <a:pt x="149" y="111"/>
                </a:cubicBezTo>
                <a:close/>
                <a:moveTo>
                  <a:pt x="149" y="129"/>
                </a:moveTo>
                <a:cubicBezTo>
                  <a:pt x="150" y="129"/>
                  <a:pt x="151" y="130"/>
                  <a:pt x="151" y="131"/>
                </a:cubicBezTo>
                <a:cubicBezTo>
                  <a:pt x="151" y="133"/>
                  <a:pt x="150" y="134"/>
                  <a:pt x="149" y="134"/>
                </a:cubicBezTo>
                <a:cubicBezTo>
                  <a:pt x="147" y="134"/>
                  <a:pt x="146" y="133"/>
                  <a:pt x="146" y="131"/>
                </a:cubicBezTo>
                <a:cubicBezTo>
                  <a:pt x="146" y="130"/>
                  <a:pt x="147" y="129"/>
                  <a:pt x="149" y="129"/>
                </a:cubicBezTo>
                <a:close/>
                <a:moveTo>
                  <a:pt x="80" y="43"/>
                </a:moveTo>
                <a:cubicBezTo>
                  <a:pt x="82" y="43"/>
                  <a:pt x="83" y="44"/>
                  <a:pt x="83" y="46"/>
                </a:cubicBezTo>
                <a:cubicBezTo>
                  <a:pt x="83" y="47"/>
                  <a:pt x="82" y="49"/>
                  <a:pt x="80" y="49"/>
                </a:cubicBezTo>
                <a:cubicBezTo>
                  <a:pt x="78" y="49"/>
                  <a:pt x="77" y="47"/>
                  <a:pt x="77" y="46"/>
                </a:cubicBezTo>
                <a:cubicBezTo>
                  <a:pt x="77" y="44"/>
                  <a:pt x="78" y="43"/>
                  <a:pt x="80" y="43"/>
                </a:cubicBezTo>
                <a:close/>
                <a:moveTo>
                  <a:pt x="80" y="60"/>
                </a:moveTo>
                <a:cubicBezTo>
                  <a:pt x="82" y="60"/>
                  <a:pt x="83" y="61"/>
                  <a:pt x="83" y="63"/>
                </a:cubicBezTo>
                <a:cubicBezTo>
                  <a:pt x="83" y="64"/>
                  <a:pt x="82" y="66"/>
                  <a:pt x="80" y="66"/>
                </a:cubicBezTo>
                <a:cubicBezTo>
                  <a:pt x="78" y="66"/>
                  <a:pt x="77" y="64"/>
                  <a:pt x="77" y="63"/>
                </a:cubicBezTo>
                <a:cubicBezTo>
                  <a:pt x="77" y="61"/>
                  <a:pt x="78" y="60"/>
                  <a:pt x="80" y="60"/>
                </a:cubicBezTo>
                <a:close/>
                <a:moveTo>
                  <a:pt x="89" y="51"/>
                </a:moveTo>
                <a:cubicBezTo>
                  <a:pt x="90" y="51"/>
                  <a:pt x="91" y="53"/>
                  <a:pt x="91" y="54"/>
                </a:cubicBezTo>
                <a:cubicBezTo>
                  <a:pt x="91" y="56"/>
                  <a:pt x="90" y="57"/>
                  <a:pt x="89" y="57"/>
                </a:cubicBezTo>
                <a:cubicBezTo>
                  <a:pt x="87" y="57"/>
                  <a:pt x="86" y="56"/>
                  <a:pt x="86" y="54"/>
                </a:cubicBezTo>
                <a:cubicBezTo>
                  <a:pt x="86" y="53"/>
                  <a:pt x="87" y="51"/>
                  <a:pt x="89" y="51"/>
                </a:cubicBezTo>
                <a:close/>
                <a:moveTo>
                  <a:pt x="89" y="69"/>
                </a:moveTo>
                <a:cubicBezTo>
                  <a:pt x="90" y="69"/>
                  <a:pt x="91" y="70"/>
                  <a:pt x="91" y="71"/>
                </a:cubicBezTo>
                <a:cubicBezTo>
                  <a:pt x="91" y="73"/>
                  <a:pt x="90" y="74"/>
                  <a:pt x="89" y="74"/>
                </a:cubicBezTo>
                <a:cubicBezTo>
                  <a:pt x="87" y="74"/>
                  <a:pt x="86" y="73"/>
                  <a:pt x="86" y="71"/>
                </a:cubicBezTo>
                <a:cubicBezTo>
                  <a:pt x="86" y="70"/>
                  <a:pt x="87" y="69"/>
                  <a:pt x="89" y="69"/>
                </a:cubicBezTo>
                <a:close/>
                <a:moveTo>
                  <a:pt x="97" y="43"/>
                </a:moveTo>
                <a:cubicBezTo>
                  <a:pt x="99" y="43"/>
                  <a:pt x="100" y="44"/>
                  <a:pt x="100" y="46"/>
                </a:cubicBezTo>
                <a:cubicBezTo>
                  <a:pt x="100" y="47"/>
                  <a:pt x="99" y="49"/>
                  <a:pt x="97" y="49"/>
                </a:cubicBezTo>
                <a:cubicBezTo>
                  <a:pt x="96" y="49"/>
                  <a:pt x="94" y="47"/>
                  <a:pt x="94" y="46"/>
                </a:cubicBezTo>
                <a:cubicBezTo>
                  <a:pt x="94" y="44"/>
                  <a:pt x="96" y="43"/>
                  <a:pt x="97" y="43"/>
                </a:cubicBezTo>
                <a:close/>
                <a:moveTo>
                  <a:pt x="114" y="43"/>
                </a:moveTo>
                <a:cubicBezTo>
                  <a:pt x="116" y="43"/>
                  <a:pt x="117" y="44"/>
                  <a:pt x="117" y="46"/>
                </a:cubicBezTo>
                <a:cubicBezTo>
                  <a:pt x="117" y="47"/>
                  <a:pt x="116" y="49"/>
                  <a:pt x="114" y="49"/>
                </a:cubicBezTo>
                <a:cubicBezTo>
                  <a:pt x="113" y="49"/>
                  <a:pt x="111" y="47"/>
                  <a:pt x="111" y="46"/>
                </a:cubicBezTo>
                <a:cubicBezTo>
                  <a:pt x="111" y="44"/>
                  <a:pt x="113" y="43"/>
                  <a:pt x="114" y="43"/>
                </a:cubicBezTo>
                <a:close/>
                <a:moveTo>
                  <a:pt x="97" y="60"/>
                </a:moveTo>
                <a:cubicBezTo>
                  <a:pt x="99" y="60"/>
                  <a:pt x="100" y="61"/>
                  <a:pt x="100" y="63"/>
                </a:cubicBezTo>
                <a:cubicBezTo>
                  <a:pt x="100" y="64"/>
                  <a:pt x="99" y="66"/>
                  <a:pt x="97" y="66"/>
                </a:cubicBezTo>
                <a:cubicBezTo>
                  <a:pt x="96" y="66"/>
                  <a:pt x="94" y="64"/>
                  <a:pt x="94" y="63"/>
                </a:cubicBezTo>
                <a:cubicBezTo>
                  <a:pt x="94" y="61"/>
                  <a:pt x="96" y="60"/>
                  <a:pt x="97" y="60"/>
                </a:cubicBezTo>
                <a:close/>
                <a:moveTo>
                  <a:pt x="114" y="60"/>
                </a:moveTo>
                <a:cubicBezTo>
                  <a:pt x="116" y="60"/>
                  <a:pt x="117" y="61"/>
                  <a:pt x="117" y="63"/>
                </a:cubicBezTo>
                <a:cubicBezTo>
                  <a:pt x="117" y="64"/>
                  <a:pt x="116" y="66"/>
                  <a:pt x="114" y="66"/>
                </a:cubicBezTo>
                <a:cubicBezTo>
                  <a:pt x="113" y="66"/>
                  <a:pt x="111" y="64"/>
                  <a:pt x="111" y="63"/>
                </a:cubicBezTo>
                <a:cubicBezTo>
                  <a:pt x="111" y="61"/>
                  <a:pt x="113" y="60"/>
                  <a:pt x="114" y="60"/>
                </a:cubicBezTo>
                <a:close/>
                <a:moveTo>
                  <a:pt x="106" y="51"/>
                </a:moveTo>
                <a:cubicBezTo>
                  <a:pt x="107" y="51"/>
                  <a:pt x="109" y="53"/>
                  <a:pt x="109" y="54"/>
                </a:cubicBezTo>
                <a:cubicBezTo>
                  <a:pt x="109" y="56"/>
                  <a:pt x="107" y="57"/>
                  <a:pt x="106" y="57"/>
                </a:cubicBezTo>
                <a:cubicBezTo>
                  <a:pt x="104" y="57"/>
                  <a:pt x="103" y="56"/>
                  <a:pt x="103" y="54"/>
                </a:cubicBezTo>
                <a:cubicBezTo>
                  <a:pt x="103" y="53"/>
                  <a:pt x="104" y="51"/>
                  <a:pt x="106" y="51"/>
                </a:cubicBezTo>
                <a:close/>
                <a:moveTo>
                  <a:pt x="123" y="51"/>
                </a:moveTo>
                <a:cubicBezTo>
                  <a:pt x="124" y="51"/>
                  <a:pt x="126" y="53"/>
                  <a:pt x="126" y="54"/>
                </a:cubicBezTo>
                <a:cubicBezTo>
                  <a:pt x="126" y="56"/>
                  <a:pt x="124" y="57"/>
                  <a:pt x="123" y="57"/>
                </a:cubicBezTo>
                <a:cubicBezTo>
                  <a:pt x="121" y="57"/>
                  <a:pt x="120" y="56"/>
                  <a:pt x="120" y="54"/>
                </a:cubicBezTo>
                <a:cubicBezTo>
                  <a:pt x="120" y="53"/>
                  <a:pt x="121" y="51"/>
                  <a:pt x="123" y="51"/>
                </a:cubicBezTo>
                <a:close/>
                <a:moveTo>
                  <a:pt x="106" y="69"/>
                </a:moveTo>
                <a:cubicBezTo>
                  <a:pt x="107" y="69"/>
                  <a:pt x="109" y="70"/>
                  <a:pt x="109" y="71"/>
                </a:cubicBezTo>
                <a:cubicBezTo>
                  <a:pt x="109" y="73"/>
                  <a:pt x="107" y="74"/>
                  <a:pt x="106" y="74"/>
                </a:cubicBezTo>
                <a:cubicBezTo>
                  <a:pt x="104" y="74"/>
                  <a:pt x="103" y="73"/>
                  <a:pt x="103" y="71"/>
                </a:cubicBezTo>
                <a:cubicBezTo>
                  <a:pt x="103" y="70"/>
                  <a:pt x="104" y="69"/>
                  <a:pt x="106" y="69"/>
                </a:cubicBezTo>
                <a:close/>
                <a:moveTo>
                  <a:pt x="123" y="69"/>
                </a:moveTo>
                <a:cubicBezTo>
                  <a:pt x="124" y="69"/>
                  <a:pt x="126" y="70"/>
                  <a:pt x="126" y="71"/>
                </a:cubicBezTo>
                <a:cubicBezTo>
                  <a:pt x="126" y="73"/>
                  <a:pt x="124" y="74"/>
                  <a:pt x="123" y="74"/>
                </a:cubicBezTo>
                <a:cubicBezTo>
                  <a:pt x="121" y="74"/>
                  <a:pt x="120" y="73"/>
                  <a:pt x="120" y="71"/>
                </a:cubicBezTo>
                <a:cubicBezTo>
                  <a:pt x="120" y="70"/>
                  <a:pt x="121" y="69"/>
                  <a:pt x="123" y="69"/>
                </a:cubicBezTo>
                <a:close/>
                <a:moveTo>
                  <a:pt x="80" y="77"/>
                </a:moveTo>
                <a:cubicBezTo>
                  <a:pt x="82" y="77"/>
                  <a:pt x="83" y="78"/>
                  <a:pt x="83" y="80"/>
                </a:cubicBezTo>
                <a:cubicBezTo>
                  <a:pt x="83" y="82"/>
                  <a:pt x="82" y="83"/>
                  <a:pt x="80" y="83"/>
                </a:cubicBezTo>
                <a:cubicBezTo>
                  <a:pt x="78" y="83"/>
                  <a:pt x="77" y="82"/>
                  <a:pt x="77" y="80"/>
                </a:cubicBezTo>
                <a:cubicBezTo>
                  <a:pt x="77" y="78"/>
                  <a:pt x="78" y="77"/>
                  <a:pt x="80" y="77"/>
                </a:cubicBezTo>
                <a:close/>
                <a:moveTo>
                  <a:pt x="80" y="94"/>
                </a:moveTo>
                <a:cubicBezTo>
                  <a:pt x="82" y="94"/>
                  <a:pt x="83" y="96"/>
                  <a:pt x="83" y="97"/>
                </a:cubicBezTo>
                <a:cubicBezTo>
                  <a:pt x="83" y="99"/>
                  <a:pt x="82" y="100"/>
                  <a:pt x="80" y="100"/>
                </a:cubicBezTo>
                <a:cubicBezTo>
                  <a:pt x="78" y="100"/>
                  <a:pt x="77" y="99"/>
                  <a:pt x="77" y="97"/>
                </a:cubicBezTo>
                <a:cubicBezTo>
                  <a:pt x="77" y="96"/>
                  <a:pt x="78" y="94"/>
                  <a:pt x="80" y="94"/>
                </a:cubicBezTo>
                <a:close/>
                <a:moveTo>
                  <a:pt x="89" y="86"/>
                </a:moveTo>
                <a:cubicBezTo>
                  <a:pt x="90" y="86"/>
                  <a:pt x="91" y="87"/>
                  <a:pt x="91" y="89"/>
                </a:cubicBezTo>
                <a:cubicBezTo>
                  <a:pt x="91" y="90"/>
                  <a:pt x="90" y="91"/>
                  <a:pt x="89" y="91"/>
                </a:cubicBezTo>
                <a:cubicBezTo>
                  <a:pt x="87" y="91"/>
                  <a:pt x="86" y="90"/>
                  <a:pt x="86" y="89"/>
                </a:cubicBezTo>
                <a:cubicBezTo>
                  <a:pt x="86" y="87"/>
                  <a:pt x="87" y="86"/>
                  <a:pt x="89" y="86"/>
                </a:cubicBezTo>
                <a:close/>
                <a:moveTo>
                  <a:pt x="89" y="103"/>
                </a:moveTo>
                <a:cubicBezTo>
                  <a:pt x="90" y="103"/>
                  <a:pt x="91" y="104"/>
                  <a:pt x="91" y="106"/>
                </a:cubicBezTo>
                <a:cubicBezTo>
                  <a:pt x="91" y="107"/>
                  <a:pt x="90" y="109"/>
                  <a:pt x="89" y="109"/>
                </a:cubicBezTo>
                <a:cubicBezTo>
                  <a:pt x="87" y="109"/>
                  <a:pt x="86" y="107"/>
                  <a:pt x="86" y="106"/>
                </a:cubicBezTo>
                <a:cubicBezTo>
                  <a:pt x="86" y="104"/>
                  <a:pt x="87" y="103"/>
                  <a:pt x="89" y="103"/>
                </a:cubicBezTo>
                <a:close/>
                <a:moveTo>
                  <a:pt x="97" y="77"/>
                </a:moveTo>
                <a:cubicBezTo>
                  <a:pt x="99" y="77"/>
                  <a:pt x="100" y="78"/>
                  <a:pt x="100" y="80"/>
                </a:cubicBezTo>
                <a:cubicBezTo>
                  <a:pt x="100" y="82"/>
                  <a:pt x="99" y="83"/>
                  <a:pt x="97" y="83"/>
                </a:cubicBezTo>
                <a:cubicBezTo>
                  <a:pt x="96" y="83"/>
                  <a:pt x="94" y="82"/>
                  <a:pt x="94" y="80"/>
                </a:cubicBezTo>
                <a:cubicBezTo>
                  <a:pt x="94" y="78"/>
                  <a:pt x="96" y="77"/>
                  <a:pt x="97" y="77"/>
                </a:cubicBezTo>
                <a:close/>
                <a:moveTo>
                  <a:pt x="114" y="77"/>
                </a:moveTo>
                <a:cubicBezTo>
                  <a:pt x="116" y="77"/>
                  <a:pt x="117" y="78"/>
                  <a:pt x="117" y="80"/>
                </a:cubicBezTo>
                <a:cubicBezTo>
                  <a:pt x="117" y="82"/>
                  <a:pt x="116" y="83"/>
                  <a:pt x="114" y="83"/>
                </a:cubicBezTo>
                <a:cubicBezTo>
                  <a:pt x="113" y="83"/>
                  <a:pt x="111" y="82"/>
                  <a:pt x="111" y="80"/>
                </a:cubicBezTo>
                <a:cubicBezTo>
                  <a:pt x="111" y="78"/>
                  <a:pt x="113" y="77"/>
                  <a:pt x="114" y="77"/>
                </a:cubicBezTo>
                <a:close/>
                <a:moveTo>
                  <a:pt x="97" y="94"/>
                </a:moveTo>
                <a:cubicBezTo>
                  <a:pt x="99" y="94"/>
                  <a:pt x="100" y="96"/>
                  <a:pt x="100" y="97"/>
                </a:cubicBezTo>
                <a:cubicBezTo>
                  <a:pt x="100" y="99"/>
                  <a:pt x="99" y="100"/>
                  <a:pt x="97" y="100"/>
                </a:cubicBezTo>
                <a:cubicBezTo>
                  <a:pt x="96" y="100"/>
                  <a:pt x="94" y="99"/>
                  <a:pt x="94" y="97"/>
                </a:cubicBezTo>
                <a:cubicBezTo>
                  <a:pt x="94" y="96"/>
                  <a:pt x="96" y="94"/>
                  <a:pt x="97" y="94"/>
                </a:cubicBezTo>
                <a:close/>
                <a:moveTo>
                  <a:pt x="114" y="94"/>
                </a:moveTo>
                <a:cubicBezTo>
                  <a:pt x="116" y="94"/>
                  <a:pt x="117" y="96"/>
                  <a:pt x="117" y="97"/>
                </a:cubicBezTo>
                <a:cubicBezTo>
                  <a:pt x="117" y="99"/>
                  <a:pt x="116" y="100"/>
                  <a:pt x="114" y="100"/>
                </a:cubicBezTo>
                <a:cubicBezTo>
                  <a:pt x="113" y="100"/>
                  <a:pt x="111" y="99"/>
                  <a:pt x="111" y="97"/>
                </a:cubicBezTo>
                <a:cubicBezTo>
                  <a:pt x="111" y="96"/>
                  <a:pt x="113" y="94"/>
                  <a:pt x="114" y="94"/>
                </a:cubicBezTo>
                <a:close/>
                <a:moveTo>
                  <a:pt x="106" y="86"/>
                </a:moveTo>
                <a:cubicBezTo>
                  <a:pt x="107" y="86"/>
                  <a:pt x="109" y="87"/>
                  <a:pt x="109" y="89"/>
                </a:cubicBezTo>
                <a:cubicBezTo>
                  <a:pt x="109" y="90"/>
                  <a:pt x="107" y="91"/>
                  <a:pt x="106" y="91"/>
                </a:cubicBezTo>
                <a:cubicBezTo>
                  <a:pt x="104" y="91"/>
                  <a:pt x="103" y="90"/>
                  <a:pt x="103" y="89"/>
                </a:cubicBezTo>
                <a:cubicBezTo>
                  <a:pt x="103" y="87"/>
                  <a:pt x="104" y="86"/>
                  <a:pt x="106" y="86"/>
                </a:cubicBezTo>
                <a:close/>
                <a:moveTo>
                  <a:pt x="123" y="86"/>
                </a:moveTo>
                <a:cubicBezTo>
                  <a:pt x="124" y="86"/>
                  <a:pt x="126" y="87"/>
                  <a:pt x="126" y="89"/>
                </a:cubicBezTo>
                <a:cubicBezTo>
                  <a:pt x="126" y="90"/>
                  <a:pt x="124" y="91"/>
                  <a:pt x="123" y="91"/>
                </a:cubicBezTo>
                <a:cubicBezTo>
                  <a:pt x="121" y="91"/>
                  <a:pt x="120" y="90"/>
                  <a:pt x="120" y="89"/>
                </a:cubicBezTo>
                <a:cubicBezTo>
                  <a:pt x="120" y="87"/>
                  <a:pt x="121" y="86"/>
                  <a:pt x="123" y="86"/>
                </a:cubicBezTo>
                <a:close/>
                <a:moveTo>
                  <a:pt x="106" y="103"/>
                </a:moveTo>
                <a:cubicBezTo>
                  <a:pt x="107" y="103"/>
                  <a:pt x="109" y="104"/>
                  <a:pt x="109" y="106"/>
                </a:cubicBezTo>
                <a:cubicBezTo>
                  <a:pt x="109" y="107"/>
                  <a:pt x="107" y="109"/>
                  <a:pt x="106" y="109"/>
                </a:cubicBezTo>
                <a:cubicBezTo>
                  <a:pt x="104" y="109"/>
                  <a:pt x="103" y="107"/>
                  <a:pt x="103" y="106"/>
                </a:cubicBezTo>
                <a:cubicBezTo>
                  <a:pt x="103" y="104"/>
                  <a:pt x="104" y="103"/>
                  <a:pt x="106" y="103"/>
                </a:cubicBezTo>
                <a:close/>
                <a:moveTo>
                  <a:pt x="123" y="103"/>
                </a:moveTo>
                <a:cubicBezTo>
                  <a:pt x="124" y="103"/>
                  <a:pt x="126" y="104"/>
                  <a:pt x="126" y="106"/>
                </a:cubicBezTo>
                <a:cubicBezTo>
                  <a:pt x="126" y="107"/>
                  <a:pt x="124" y="109"/>
                  <a:pt x="123" y="109"/>
                </a:cubicBezTo>
                <a:cubicBezTo>
                  <a:pt x="121" y="109"/>
                  <a:pt x="120" y="107"/>
                  <a:pt x="120" y="106"/>
                </a:cubicBezTo>
                <a:cubicBezTo>
                  <a:pt x="120" y="104"/>
                  <a:pt x="121" y="103"/>
                  <a:pt x="123" y="103"/>
                </a:cubicBezTo>
                <a:close/>
                <a:moveTo>
                  <a:pt x="80" y="111"/>
                </a:moveTo>
                <a:cubicBezTo>
                  <a:pt x="82" y="111"/>
                  <a:pt x="83" y="113"/>
                  <a:pt x="83" y="114"/>
                </a:cubicBezTo>
                <a:cubicBezTo>
                  <a:pt x="83" y="116"/>
                  <a:pt x="82" y="117"/>
                  <a:pt x="80" y="117"/>
                </a:cubicBezTo>
                <a:cubicBezTo>
                  <a:pt x="78" y="117"/>
                  <a:pt x="77" y="116"/>
                  <a:pt x="77" y="114"/>
                </a:cubicBezTo>
                <a:cubicBezTo>
                  <a:pt x="77" y="113"/>
                  <a:pt x="78" y="111"/>
                  <a:pt x="80" y="111"/>
                </a:cubicBezTo>
                <a:close/>
                <a:moveTo>
                  <a:pt x="80" y="129"/>
                </a:moveTo>
                <a:cubicBezTo>
                  <a:pt x="82" y="129"/>
                  <a:pt x="83" y="130"/>
                  <a:pt x="83" y="131"/>
                </a:cubicBezTo>
                <a:cubicBezTo>
                  <a:pt x="83" y="133"/>
                  <a:pt x="82" y="134"/>
                  <a:pt x="80" y="134"/>
                </a:cubicBezTo>
                <a:cubicBezTo>
                  <a:pt x="78" y="134"/>
                  <a:pt x="77" y="133"/>
                  <a:pt x="77" y="131"/>
                </a:cubicBezTo>
                <a:cubicBezTo>
                  <a:pt x="77" y="130"/>
                  <a:pt x="78" y="129"/>
                  <a:pt x="80" y="129"/>
                </a:cubicBezTo>
                <a:close/>
                <a:moveTo>
                  <a:pt x="89" y="120"/>
                </a:moveTo>
                <a:cubicBezTo>
                  <a:pt x="90" y="120"/>
                  <a:pt x="91" y="121"/>
                  <a:pt x="91" y="123"/>
                </a:cubicBezTo>
                <a:cubicBezTo>
                  <a:pt x="91" y="124"/>
                  <a:pt x="90" y="126"/>
                  <a:pt x="89" y="126"/>
                </a:cubicBezTo>
                <a:cubicBezTo>
                  <a:pt x="87" y="126"/>
                  <a:pt x="86" y="124"/>
                  <a:pt x="86" y="123"/>
                </a:cubicBezTo>
                <a:cubicBezTo>
                  <a:pt x="86" y="121"/>
                  <a:pt x="87" y="120"/>
                  <a:pt x="89" y="120"/>
                </a:cubicBezTo>
                <a:close/>
                <a:moveTo>
                  <a:pt x="97" y="111"/>
                </a:moveTo>
                <a:cubicBezTo>
                  <a:pt x="99" y="111"/>
                  <a:pt x="100" y="113"/>
                  <a:pt x="100" y="114"/>
                </a:cubicBezTo>
                <a:cubicBezTo>
                  <a:pt x="100" y="116"/>
                  <a:pt x="99" y="117"/>
                  <a:pt x="97" y="117"/>
                </a:cubicBezTo>
                <a:cubicBezTo>
                  <a:pt x="96" y="117"/>
                  <a:pt x="94" y="116"/>
                  <a:pt x="94" y="114"/>
                </a:cubicBezTo>
                <a:cubicBezTo>
                  <a:pt x="94" y="113"/>
                  <a:pt x="96" y="111"/>
                  <a:pt x="97" y="111"/>
                </a:cubicBezTo>
                <a:close/>
                <a:moveTo>
                  <a:pt x="114" y="111"/>
                </a:moveTo>
                <a:cubicBezTo>
                  <a:pt x="116" y="111"/>
                  <a:pt x="117" y="113"/>
                  <a:pt x="117" y="114"/>
                </a:cubicBezTo>
                <a:cubicBezTo>
                  <a:pt x="117" y="116"/>
                  <a:pt x="116" y="117"/>
                  <a:pt x="114" y="117"/>
                </a:cubicBezTo>
                <a:cubicBezTo>
                  <a:pt x="113" y="117"/>
                  <a:pt x="111" y="116"/>
                  <a:pt x="111" y="114"/>
                </a:cubicBezTo>
                <a:cubicBezTo>
                  <a:pt x="111" y="113"/>
                  <a:pt x="113" y="111"/>
                  <a:pt x="114" y="111"/>
                </a:cubicBezTo>
                <a:close/>
                <a:moveTo>
                  <a:pt x="97" y="129"/>
                </a:moveTo>
                <a:cubicBezTo>
                  <a:pt x="99" y="129"/>
                  <a:pt x="100" y="130"/>
                  <a:pt x="100" y="131"/>
                </a:cubicBezTo>
                <a:cubicBezTo>
                  <a:pt x="100" y="133"/>
                  <a:pt x="99" y="134"/>
                  <a:pt x="97" y="134"/>
                </a:cubicBezTo>
                <a:cubicBezTo>
                  <a:pt x="96" y="134"/>
                  <a:pt x="94" y="133"/>
                  <a:pt x="94" y="131"/>
                </a:cubicBezTo>
                <a:cubicBezTo>
                  <a:pt x="94" y="130"/>
                  <a:pt x="96" y="129"/>
                  <a:pt x="97" y="129"/>
                </a:cubicBezTo>
                <a:close/>
                <a:moveTo>
                  <a:pt x="114" y="129"/>
                </a:moveTo>
                <a:cubicBezTo>
                  <a:pt x="116" y="129"/>
                  <a:pt x="117" y="130"/>
                  <a:pt x="117" y="131"/>
                </a:cubicBezTo>
                <a:cubicBezTo>
                  <a:pt x="117" y="133"/>
                  <a:pt x="116" y="134"/>
                  <a:pt x="114" y="134"/>
                </a:cubicBezTo>
                <a:cubicBezTo>
                  <a:pt x="113" y="134"/>
                  <a:pt x="111" y="133"/>
                  <a:pt x="111" y="131"/>
                </a:cubicBezTo>
                <a:cubicBezTo>
                  <a:pt x="111" y="130"/>
                  <a:pt x="113" y="129"/>
                  <a:pt x="114" y="129"/>
                </a:cubicBezTo>
                <a:close/>
                <a:moveTo>
                  <a:pt x="106" y="120"/>
                </a:moveTo>
                <a:cubicBezTo>
                  <a:pt x="107" y="120"/>
                  <a:pt x="109" y="121"/>
                  <a:pt x="109" y="123"/>
                </a:cubicBezTo>
                <a:cubicBezTo>
                  <a:pt x="109" y="124"/>
                  <a:pt x="107" y="126"/>
                  <a:pt x="106" y="126"/>
                </a:cubicBezTo>
                <a:cubicBezTo>
                  <a:pt x="104" y="126"/>
                  <a:pt x="103" y="124"/>
                  <a:pt x="103" y="123"/>
                </a:cubicBezTo>
                <a:cubicBezTo>
                  <a:pt x="103" y="121"/>
                  <a:pt x="104" y="120"/>
                  <a:pt x="106" y="120"/>
                </a:cubicBezTo>
                <a:close/>
                <a:moveTo>
                  <a:pt x="123" y="120"/>
                </a:moveTo>
                <a:cubicBezTo>
                  <a:pt x="124" y="120"/>
                  <a:pt x="126" y="121"/>
                  <a:pt x="126" y="123"/>
                </a:cubicBezTo>
                <a:cubicBezTo>
                  <a:pt x="126" y="124"/>
                  <a:pt x="124" y="126"/>
                  <a:pt x="123" y="126"/>
                </a:cubicBezTo>
                <a:cubicBezTo>
                  <a:pt x="121" y="126"/>
                  <a:pt x="120" y="124"/>
                  <a:pt x="120" y="123"/>
                </a:cubicBezTo>
                <a:cubicBezTo>
                  <a:pt x="120" y="121"/>
                  <a:pt x="121" y="120"/>
                  <a:pt x="123" y="120"/>
                </a:cubicBezTo>
                <a:close/>
                <a:moveTo>
                  <a:pt x="63" y="43"/>
                </a:moveTo>
                <a:cubicBezTo>
                  <a:pt x="64" y="43"/>
                  <a:pt x="66" y="44"/>
                  <a:pt x="66" y="46"/>
                </a:cubicBezTo>
                <a:cubicBezTo>
                  <a:pt x="66" y="47"/>
                  <a:pt x="64" y="49"/>
                  <a:pt x="63" y="49"/>
                </a:cubicBezTo>
                <a:cubicBezTo>
                  <a:pt x="61" y="49"/>
                  <a:pt x="60" y="47"/>
                  <a:pt x="60" y="46"/>
                </a:cubicBezTo>
                <a:cubicBezTo>
                  <a:pt x="60" y="44"/>
                  <a:pt x="61" y="43"/>
                  <a:pt x="63" y="43"/>
                </a:cubicBezTo>
                <a:close/>
                <a:moveTo>
                  <a:pt x="63" y="60"/>
                </a:moveTo>
                <a:cubicBezTo>
                  <a:pt x="64" y="60"/>
                  <a:pt x="66" y="61"/>
                  <a:pt x="66" y="63"/>
                </a:cubicBezTo>
                <a:cubicBezTo>
                  <a:pt x="66" y="64"/>
                  <a:pt x="64" y="66"/>
                  <a:pt x="63" y="66"/>
                </a:cubicBezTo>
                <a:cubicBezTo>
                  <a:pt x="61" y="66"/>
                  <a:pt x="60" y="64"/>
                  <a:pt x="60" y="63"/>
                </a:cubicBezTo>
                <a:cubicBezTo>
                  <a:pt x="60" y="61"/>
                  <a:pt x="61" y="60"/>
                  <a:pt x="63" y="60"/>
                </a:cubicBezTo>
                <a:close/>
                <a:moveTo>
                  <a:pt x="71" y="51"/>
                </a:moveTo>
                <a:cubicBezTo>
                  <a:pt x="73" y="51"/>
                  <a:pt x="74" y="53"/>
                  <a:pt x="74" y="54"/>
                </a:cubicBezTo>
                <a:cubicBezTo>
                  <a:pt x="74" y="56"/>
                  <a:pt x="73" y="57"/>
                  <a:pt x="71" y="57"/>
                </a:cubicBezTo>
                <a:cubicBezTo>
                  <a:pt x="70" y="57"/>
                  <a:pt x="69" y="56"/>
                  <a:pt x="69" y="54"/>
                </a:cubicBezTo>
                <a:cubicBezTo>
                  <a:pt x="69" y="53"/>
                  <a:pt x="70" y="51"/>
                  <a:pt x="71" y="51"/>
                </a:cubicBezTo>
                <a:close/>
                <a:moveTo>
                  <a:pt x="71" y="69"/>
                </a:moveTo>
                <a:cubicBezTo>
                  <a:pt x="73" y="69"/>
                  <a:pt x="74" y="70"/>
                  <a:pt x="74" y="71"/>
                </a:cubicBezTo>
                <a:cubicBezTo>
                  <a:pt x="74" y="73"/>
                  <a:pt x="73" y="74"/>
                  <a:pt x="71" y="74"/>
                </a:cubicBezTo>
                <a:cubicBezTo>
                  <a:pt x="70" y="74"/>
                  <a:pt x="69" y="73"/>
                  <a:pt x="69" y="71"/>
                </a:cubicBezTo>
                <a:cubicBezTo>
                  <a:pt x="69" y="70"/>
                  <a:pt x="70" y="69"/>
                  <a:pt x="71" y="69"/>
                </a:cubicBezTo>
                <a:close/>
                <a:moveTo>
                  <a:pt x="63" y="77"/>
                </a:moveTo>
                <a:cubicBezTo>
                  <a:pt x="64" y="77"/>
                  <a:pt x="66" y="78"/>
                  <a:pt x="66" y="80"/>
                </a:cubicBezTo>
                <a:cubicBezTo>
                  <a:pt x="66" y="82"/>
                  <a:pt x="64" y="83"/>
                  <a:pt x="63" y="83"/>
                </a:cubicBezTo>
                <a:cubicBezTo>
                  <a:pt x="61" y="83"/>
                  <a:pt x="60" y="82"/>
                  <a:pt x="60" y="80"/>
                </a:cubicBezTo>
                <a:cubicBezTo>
                  <a:pt x="60" y="78"/>
                  <a:pt x="61" y="77"/>
                  <a:pt x="63" y="77"/>
                </a:cubicBezTo>
                <a:close/>
                <a:moveTo>
                  <a:pt x="63" y="94"/>
                </a:moveTo>
                <a:cubicBezTo>
                  <a:pt x="64" y="94"/>
                  <a:pt x="66" y="96"/>
                  <a:pt x="66" y="97"/>
                </a:cubicBezTo>
                <a:cubicBezTo>
                  <a:pt x="66" y="99"/>
                  <a:pt x="64" y="100"/>
                  <a:pt x="63" y="100"/>
                </a:cubicBezTo>
                <a:cubicBezTo>
                  <a:pt x="61" y="100"/>
                  <a:pt x="60" y="99"/>
                  <a:pt x="60" y="97"/>
                </a:cubicBezTo>
                <a:cubicBezTo>
                  <a:pt x="60" y="96"/>
                  <a:pt x="61" y="94"/>
                  <a:pt x="63" y="94"/>
                </a:cubicBezTo>
                <a:close/>
                <a:moveTo>
                  <a:pt x="71" y="86"/>
                </a:moveTo>
                <a:cubicBezTo>
                  <a:pt x="73" y="86"/>
                  <a:pt x="74" y="87"/>
                  <a:pt x="74" y="89"/>
                </a:cubicBezTo>
                <a:cubicBezTo>
                  <a:pt x="74" y="90"/>
                  <a:pt x="73" y="91"/>
                  <a:pt x="71" y="91"/>
                </a:cubicBezTo>
                <a:cubicBezTo>
                  <a:pt x="70" y="91"/>
                  <a:pt x="69" y="90"/>
                  <a:pt x="69" y="89"/>
                </a:cubicBezTo>
                <a:cubicBezTo>
                  <a:pt x="69" y="87"/>
                  <a:pt x="70" y="86"/>
                  <a:pt x="71" y="86"/>
                </a:cubicBezTo>
                <a:close/>
                <a:moveTo>
                  <a:pt x="71" y="103"/>
                </a:moveTo>
                <a:cubicBezTo>
                  <a:pt x="73" y="103"/>
                  <a:pt x="74" y="104"/>
                  <a:pt x="74" y="106"/>
                </a:cubicBezTo>
                <a:cubicBezTo>
                  <a:pt x="74" y="107"/>
                  <a:pt x="73" y="109"/>
                  <a:pt x="71" y="109"/>
                </a:cubicBezTo>
                <a:cubicBezTo>
                  <a:pt x="70" y="109"/>
                  <a:pt x="69" y="107"/>
                  <a:pt x="69" y="106"/>
                </a:cubicBezTo>
                <a:cubicBezTo>
                  <a:pt x="69" y="104"/>
                  <a:pt x="70" y="103"/>
                  <a:pt x="71" y="103"/>
                </a:cubicBezTo>
                <a:close/>
                <a:moveTo>
                  <a:pt x="63" y="111"/>
                </a:moveTo>
                <a:cubicBezTo>
                  <a:pt x="64" y="111"/>
                  <a:pt x="66" y="113"/>
                  <a:pt x="66" y="114"/>
                </a:cubicBezTo>
                <a:cubicBezTo>
                  <a:pt x="66" y="116"/>
                  <a:pt x="64" y="117"/>
                  <a:pt x="63" y="117"/>
                </a:cubicBezTo>
                <a:cubicBezTo>
                  <a:pt x="61" y="117"/>
                  <a:pt x="60" y="116"/>
                  <a:pt x="60" y="114"/>
                </a:cubicBezTo>
                <a:cubicBezTo>
                  <a:pt x="60" y="113"/>
                  <a:pt x="61" y="111"/>
                  <a:pt x="63" y="111"/>
                </a:cubicBezTo>
                <a:close/>
                <a:moveTo>
                  <a:pt x="63" y="129"/>
                </a:moveTo>
                <a:cubicBezTo>
                  <a:pt x="64" y="129"/>
                  <a:pt x="66" y="130"/>
                  <a:pt x="66" y="131"/>
                </a:cubicBezTo>
                <a:cubicBezTo>
                  <a:pt x="66" y="133"/>
                  <a:pt x="64" y="134"/>
                  <a:pt x="63" y="134"/>
                </a:cubicBezTo>
                <a:cubicBezTo>
                  <a:pt x="61" y="134"/>
                  <a:pt x="60" y="133"/>
                  <a:pt x="60" y="131"/>
                </a:cubicBezTo>
                <a:cubicBezTo>
                  <a:pt x="60" y="130"/>
                  <a:pt x="61" y="129"/>
                  <a:pt x="63" y="129"/>
                </a:cubicBezTo>
                <a:close/>
                <a:moveTo>
                  <a:pt x="71" y="120"/>
                </a:moveTo>
                <a:cubicBezTo>
                  <a:pt x="73" y="120"/>
                  <a:pt x="74" y="121"/>
                  <a:pt x="74" y="123"/>
                </a:cubicBezTo>
                <a:cubicBezTo>
                  <a:pt x="74" y="124"/>
                  <a:pt x="73" y="126"/>
                  <a:pt x="71" y="126"/>
                </a:cubicBezTo>
                <a:cubicBezTo>
                  <a:pt x="70" y="126"/>
                  <a:pt x="69" y="124"/>
                  <a:pt x="69" y="123"/>
                </a:cubicBezTo>
                <a:cubicBezTo>
                  <a:pt x="69" y="121"/>
                  <a:pt x="70" y="120"/>
                  <a:pt x="71" y="120"/>
                </a:cubicBezTo>
                <a:close/>
                <a:moveTo>
                  <a:pt x="11" y="43"/>
                </a:moveTo>
                <a:cubicBezTo>
                  <a:pt x="13" y="43"/>
                  <a:pt x="14" y="44"/>
                  <a:pt x="14" y="46"/>
                </a:cubicBezTo>
                <a:cubicBezTo>
                  <a:pt x="14" y="47"/>
                  <a:pt x="13" y="49"/>
                  <a:pt x="11" y="49"/>
                </a:cubicBezTo>
                <a:cubicBezTo>
                  <a:pt x="10" y="49"/>
                  <a:pt x="9" y="47"/>
                  <a:pt x="9" y="46"/>
                </a:cubicBezTo>
                <a:cubicBezTo>
                  <a:pt x="9" y="44"/>
                  <a:pt x="10" y="43"/>
                  <a:pt x="11" y="43"/>
                </a:cubicBezTo>
                <a:close/>
                <a:moveTo>
                  <a:pt x="11" y="60"/>
                </a:moveTo>
                <a:cubicBezTo>
                  <a:pt x="13" y="60"/>
                  <a:pt x="14" y="61"/>
                  <a:pt x="14" y="63"/>
                </a:cubicBezTo>
                <a:cubicBezTo>
                  <a:pt x="14" y="64"/>
                  <a:pt x="13" y="66"/>
                  <a:pt x="11" y="66"/>
                </a:cubicBezTo>
                <a:cubicBezTo>
                  <a:pt x="10" y="66"/>
                  <a:pt x="9" y="64"/>
                  <a:pt x="9" y="63"/>
                </a:cubicBezTo>
                <a:cubicBezTo>
                  <a:pt x="9" y="61"/>
                  <a:pt x="10" y="60"/>
                  <a:pt x="11" y="60"/>
                </a:cubicBezTo>
                <a:close/>
                <a:moveTo>
                  <a:pt x="20" y="51"/>
                </a:moveTo>
                <a:cubicBezTo>
                  <a:pt x="22" y="51"/>
                  <a:pt x="23" y="53"/>
                  <a:pt x="23" y="54"/>
                </a:cubicBezTo>
                <a:cubicBezTo>
                  <a:pt x="23" y="56"/>
                  <a:pt x="22" y="57"/>
                  <a:pt x="20" y="57"/>
                </a:cubicBezTo>
                <a:cubicBezTo>
                  <a:pt x="18" y="57"/>
                  <a:pt x="17" y="56"/>
                  <a:pt x="17" y="54"/>
                </a:cubicBezTo>
                <a:cubicBezTo>
                  <a:pt x="17" y="53"/>
                  <a:pt x="18" y="51"/>
                  <a:pt x="20" y="51"/>
                </a:cubicBezTo>
                <a:close/>
                <a:moveTo>
                  <a:pt x="20" y="69"/>
                </a:moveTo>
                <a:cubicBezTo>
                  <a:pt x="22" y="69"/>
                  <a:pt x="23" y="70"/>
                  <a:pt x="23" y="71"/>
                </a:cubicBezTo>
                <a:cubicBezTo>
                  <a:pt x="23" y="73"/>
                  <a:pt x="22" y="74"/>
                  <a:pt x="20" y="74"/>
                </a:cubicBezTo>
                <a:cubicBezTo>
                  <a:pt x="18" y="74"/>
                  <a:pt x="17" y="73"/>
                  <a:pt x="17" y="71"/>
                </a:cubicBezTo>
                <a:cubicBezTo>
                  <a:pt x="17" y="70"/>
                  <a:pt x="18" y="69"/>
                  <a:pt x="20" y="69"/>
                </a:cubicBezTo>
                <a:close/>
                <a:moveTo>
                  <a:pt x="29" y="43"/>
                </a:moveTo>
                <a:cubicBezTo>
                  <a:pt x="30" y="43"/>
                  <a:pt x="31" y="44"/>
                  <a:pt x="31" y="46"/>
                </a:cubicBezTo>
                <a:cubicBezTo>
                  <a:pt x="31" y="47"/>
                  <a:pt x="30" y="49"/>
                  <a:pt x="29" y="49"/>
                </a:cubicBezTo>
                <a:cubicBezTo>
                  <a:pt x="27" y="49"/>
                  <a:pt x="26" y="47"/>
                  <a:pt x="26" y="46"/>
                </a:cubicBezTo>
                <a:cubicBezTo>
                  <a:pt x="26" y="44"/>
                  <a:pt x="27" y="43"/>
                  <a:pt x="29" y="43"/>
                </a:cubicBezTo>
                <a:close/>
                <a:moveTo>
                  <a:pt x="46" y="43"/>
                </a:moveTo>
                <a:cubicBezTo>
                  <a:pt x="47" y="43"/>
                  <a:pt x="49" y="44"/>
                  <a:pt x="49" y="46"/>
                </a:cubicBezTo>
                <a:cubicBezTo>
                  <a:pt x="49" y="47"/>
                  <a:pt x="47" y="49"/>
                  <a:pt x="46" y="49"/>
                </a:cubicBezTo>
                <a:cubicBezTo>
                  <a:pt x="44" y="49"/>
                  <a:pt x="43" y="47"/>
                  <a:pt x="43" y="46"/>
                </a:cubicBezTo>
                <a:cubicBezTo>
                  <a:pt x="43" y="44"/>
                  <a:pt x="44" y="43"/>
                  <a:pt x="46" y="43"/>
                </a:cubicBezTo>
                <a:close/>
                <a:moveTo>
                  <a:pt x="29" y="60"/>
                </a:moveTo>
                <a:cubicBezTo>
                  <a:pt x="30" y="60"/>
                  <a:pt x="31" y="61"/>
                  <a:pt x="31" y="63"/>
                </a:cubicBezTo>
                <a:cubicBezTo>
                  <a:pt x="31" y="64"/>
                  <a:pt x="30" y="66"/>
                  <a:pt x="29" y="66"/>
                </a:cubicBezTo>
                <a:cubicBezTo>
                  <a:pt x="27" y="66"/>
                  <a:pt x="26" y="64"/>
                  <a:pt x="26" y="63"/>
                </a:cubicBezTo>
                <a:cubicBezTo>
                  <a:pt x="26" y="61"/>
                  <a:pt x="27" y="60"/>
                  <a:pt x="29" y="60"/>
                </a:cubicBezTo>
                <a:close/>
                <a:moveTo>
                  <a:pt x="46" y="60"/>
                </a:moveTo>
                <a:cubicBezTo>
                  <a:pt x="47" y="60"/>
                  <a:pt x="49" y="61"/>
                  <a:pt x="49" y="63"/>
                </a:cubicBezTo>
                <a:cubicBezTo>
                  <a:pt x="49" y="64"/>
                  <a:pt x="47" y="66"/>
                  <a:pt x="46" y="66"/>
                </a:cubicBezTo>
                <a:cubicBezTo>
                  <a:pt x="44" y="66"/>
                  <a:pt x="43" y="64"/>
                  <a:pt x="43" y="63"/>
                </a:cubicBezTo>
                <a:cubicBezTo>
                  <a:pt x="43" y="61"/>
                  <a:pt x="44" y="60"/>
                  <a:pt x="46" y="60"/>
                </a:cubicBezTo>
                <a:close/>
                <a:moveTo>
                  <a:pt x="37" y="51"/>
                </a:moveTo>
                <a:cubicBezTo>
                  <a:pt x="39" y="51"/>
                  <a:pt x="40" y="53"/>
                  <a:pt x="40" y="54"/>
                </a:cubicBezTo>
                <a:cubicBezTo>
                  <a:pt x="40" y="56"/>
                  <a:pt x="39" y="57"/>
                  <a:pt x="37" y="57"/>
                </a:cubicBezTo>
                <a:cubicBezTo>
                  <a:pt x="36" y="57"/>
                  <a:pt x="34" y="56"/>
                  <a:pt x="34" y="54"/>
                </a:cubicBezTo>
                <a:cubicBezTo>
                  <a:pt x="34" y="53"/>
                  <a:pt x="36" y="51"/>
                  <a:pt x="37" y="51"/>
                </a:cubicBezTo>
                <a:close/>
                <a:moveTo>
                  <a:pt x="54" y="51"/>
                </a:moveTo>
                <a:cubicBezTo>
                  <a:pt x="56" y="51"/>
                  <a:pt x="57" y="53"/>
                  <a:pt x="57" y="54"/>
                </a:cubicBezTo>
                <a:cubicBezTo>
                  <a:pt x="57" y="56"/>
                  <a:pt x="56" y="57"/>
                  <a:pt x="54" y="57"/>
                </a:cubicBezTo>
                <a:cubicBezTo>
                  <a:pt x="53" y="57"/>
                  <a:pt x="51" y="56"/>
                  <a:pt x="51" y="54"/>
                </a:cubicBezTo>
                <a:cubicBezTo>
                  <a:pt x="51" y="53"/>
                  <a:pt x="53" y="51"/>
                  <a:pt x="54" y="51"/>
                </a:cubicBezTo>
                <a:close/>
                <a:moveTo>
                  <a:pt x="37" y="69"/>
                </a:moveTo>
                <a:cubicBezTo>
                  <a:pt x="39" y="69"/>
                  <a:pt x="40" y="70"/>
                  <a:pt x="40" y="71"/>
                </a:cubicBezTo>
                <a:cubicBezTo>
                  <a:pt x="40" y="73"/>
                  <a:pt x="39" y="74"/>
                  <a:pt x="37" y="74"/>
                </a:cubicBezTo>
                <a:cubicBezTo>
                  <a:pt x="36" y="74"/>
                  <a:pt x="34" y="73"/>
                  <a:pt x="34" y="71"/>
                </a:cubicBezTo>
                <a:cubicBezTo>
                  <a:pt x="34" y="70"/>
                  <a:pt x="36" y="69"/>
                  <a:pt x="37" y="69"/>
                </a:cubicBezTo>
                <a:close/>
                <a:moveTo>
                  <a:pt x="54" y="69"/>
                </a:moveTo>
                <a:cubicBezTo>
                  <a:pt x="56" y="69"/>
                  <a:pt x="57" y="70"/>
                  <a:pt x="57" y="71"/>
                </a:cubicBezTo>
                <a:cubicBezTo>
                  <a:pt x="57" y="73"/>
                  <a:pt x="56" y="74"/>
                  <a:pt x="54" y="74"/>
                </a:cubicBezTo>
                <a:cubicBezTo>
                  <a:pt x="53" y="74"/>
                  <a:pt x="51" y="73"/>
                  <a:pt x="51" y="71"/>
                </a:cubicBezTo>
                <a:cubicBezTo>
                  <a:pt x="51" y="70"/>
                  <a:pt x="53" y="69"/>
                  <a:pt x="54" y="69"/>
                </a:cubicBezTo>
                <a:close/>
                <a:moveTo>
                  <a:pt x="11" y="77"/>
                </a:moveTo>
                <a:cubicBezTo>
                  <a:pt x="13" y="77"/>
                  <a:pt x="14" y="78"/>
                  <a:pt x="14" y="80"/>
                </a:cubicBezTo>
                <a:cubicBezTo>
                  <a:pt x="14" y="82"/>
                  <a:pt x="13" y="83"/>
                  <a:pt x="11" y="83"/>
                </a:cubicBezTo>
                <a:cubicBezTo>
                  <a:pt x="10" y="83"/>
                  <a:pt x="9" y="82"/>
                  <a:pt x="9" y="80"/>
                </a:cubicBezTo>
                <a:cubicBezTo>
                  <a:pt x="9" y="78"/>
                  <a:pt x="10" y="77"/>
                  <a:pt x="11" y="77"/>
                </a:cubicBezTo>
                <a:close/>
                <a:moveTo>
                  <a:pt x="11" y="94"/>
                </a:moveTo>
                <a:cubicBezTo>
                  <a:pt x="13" y="94"/>
                  <a:pt x="14" y="96"/>
                  <a:pt x="14" y="97"/>
                </a:cubicBezTo>
                <a:cubicBezTo>
                  <a:pt x="14" y="99"/>
                  <a:pt x="13" y="100"/>
                  <a:pt x="11" y="100"/>
                </a:cubicBezTo>
                <a:cubicBezTo>
                  <a:pt x="10" y="100"/>
                  <a:pt x="9" y="99"/>
                  <a:pt x="9" y="97"/>
                </a:cubicBezTo>
                <a:cubicBezTo>
                  <a:pt x="9" y="96"/>
                  <a:pt x="10" y="94"/>
                  <a:pt x="11" y="94"/>
                </a:cubicBezTo>
                <a:close/>
                <a:moveTo>
                  <a:pt x="20" y="86"/>
                </a:moveTo>
                <a:cubicBezTo>
                  <a:pt x="22" y="86"/>
                  <a:pt x="23" y="87"/>
                  <a:pt x="23" y="89"/>
                </a:cubicBezTo>
                <a:cubicBezTo>
                  <a:pt x="23" y="90"/>
                  <a:pt x="22" y="91"/>
                  <a:pt x="20" y="91"/>
                </a:cubicBezTo>
                <a:cubicBezTo>
                  <a:pt x="18" y="91"/>
                  <a:pt x="17" y="90"/>
                  <a:pt x="17" y="89"/>
                </a:cubicBezTo>
                <a:cubicBezTo>
                  <a:pt x="17" y="87"/>
                  <a:pt x="18" y="86"/>
                  <a:pt x="20" y="86"/>
                </a:cubicBezTo>
                <a:close/>
                <a:moveTo>
                  <a:pt x="20" y="103"/>
                </a:moveTo>
                <a:cubicBezTo>
                  <a:pt x="22" y="103"/>
                  <a:pt x="23" y="104"/>
                  <a:pt x="23" y="106"/>
                </a:cubicBezTo>
                <a:cubicBezTo>
                  <a:pt x="23" y="107"/>
                  <a:pt x="22" y="109"/>
                  <a:pt x="20" y="109"/>
                </a:cubicBezTo>
                <a:cubicBezTo>
                  <a:pt x="18" y="109"/>
                  <a:pt x="17" y="107"/>
                  <a:pt x="17" y="106"/>
                </a:cubicBezTo>
                <a:cubicBezTo>
                  <a:pt x="17" y="104"/>
                  <a:pt x="18" y="103"/>
                  <a:pt x="20" y="103"/>
                </a:cubicBezTo>
                <a:close/>
                <a:moveTo>
                  <a:pt x="29" y="77"/>
                </a:moveTo>
                <a:cubicBezTo>
                  <a:pt x="30" y="77"/>
                  <a:pt x="31" y="78"/>
                  <a:pt x="31" y="80"/>
                </a:cubicBezTo>
                <a:cubicBezTo>
                  <a:pt x="31" y="82"/>
                  <a:pt x="30" y="83"/>
                  <a:pt x="29" y="83"/>
                </a:cubicBezTo>
                <a:cubicBezTo>
                  <a:pt x="27" y="83"/>
                  <a:pt x="26" y="82"/>
                  <a:pt x="26" y="80"/>
                </a:cubicBezTo>
                <a:cubicBezTo>
                  <a:pt x="26" y="78"/>
                  <a:pt x="27" y="77"/>
                  <a:pt x="29" y="77"/>
                </a:cubicBezTo>
                <a:close/>
                <a:moveTo>
                  <a:pt x="46" y="77"/>
                </a:moveTo>
                <a:cubicBezTo>
                  <a:pt x="47" y="77"/>
                  <a:pt x="49" y="78"/>
                  <a:pt x="49" y="80"/>
                </a:cubicBezTo>
                <a:cubicBezTo>
                  <a:pt x="49" y="82"/>
                  <a:pt x="47" y="83"/>
                  <a:pt x="46" y="83"/>
                </a:cubicBezTo>
                <a:cubicBezTo>
                  <a:pt x="44" y="83"/>
                  <a:pt x="43" y="82"/>
                  <a:pt x="43" y="80"/>
                </a:cubicBezTo>
                <a:cubicBezTo>
                  <a:pt x="43" y="78"/>
                  <a:pt x="44" y="77"/>
                  <a:pt x="46" y="77"/>
                </a:cubicBezTo>
                <a:close/>
                <a:moveTo>
                  <a:pt x="29" y="94"/>
                </a:moveTo>
                <a:cubicBezTo>
                  <a:pt x="30" y="94"/>
                  <a:pt x="31" y="96"/>
                  <a:pt x="31" y="97"/>
                </a:cubicBezTo>
                <a:cubicBezTo>
                  <a:pt x="31" y="99"/>
                  <a:pt x="30" y="100"/>
                  <a:pt x="29" y="100"/>
                </a:cubicBezTo>
                <a:cubicBezTo>
                  <a:pt x="27" y="100"/>
                  <a:pt x="26" y="99"/>
                  <a:pt x="26" y="97"/>
                </a:cubicBezTo>
                <a:cubicBezTo>
                  <a:pt x="26" y="96"/>
                  <a:pt x="27" y="94"/>
                  <a:pt x="29" y="94"/>
                </a:cubicBezTo>
                <a:close/>
                <a:moveTo>
                  <a:pt x="46" y="94"/>
                </a:moveTo>
                <a:cubicBezTo>
                  <a:pt x="47" y="94"/>
                  <a:pt x="49" y="96"/>
                  <a:pt x="49" y="97"/>
                </a:cubicBezTo>
                <a:cubicBezTo>
                  <a:pt x="49" y="99"/>
                  <a:pt x="47" y="100"/>
                  <a:pt x="46" y="100"/>
                </a:cubicBezTo>
                <a:cubicBezTo>
                  <a:pt x="44" y="100"/>
                  <a:pt x="43" y="99"/>
                  <a:pt x="43" y="97"/>
                </a:cubicBezTo>
                <a:cubicBezTo>
                  <a:pt x="43" y="96"/>
                  <a:pt x="44" y="94"/>
                  <a:pt x="46" y="94"/>
                </a:cubicBezTo>
                <a:close/>
                <a:moveTo>
                  <a:pt x="37" y="86"/>
                </a:moveTo>
                <a:cubicBezTo>
                  <a:pt x="39" y="86"/>
                  <a:pt x="40" y="87"/>
                  <a:pt x="40" y="89"/>
                </a:cubicBezTo>
                <a:cubicBezTo>
                  <a:pt x="40" y="90"/>
                  <a:pt x="39" y="91"/>
                  <a:pt x="37" y="91"/>
                </a:cubicBezTo>
                <a:cubicBezTo>
                  <a:pt x="36" y="91"/>
                  <a:pt x="34" y="90"/>
                  <a:pt x="34" y="89"/>
                </a:cubicBezTo>
                <a:cubicBezTo>
                  <a:pt x="34" y="87"/>
                  <a:pt x="36" y="86"/>
                  <a:pt x="37" y="86"/>
                </a:cubicBezTo>
                <a:close/>
                <a:moveTo>
                  <a:pt x="54" y="86"/>
                </a:moveTo>
                <a:cubicBezTo>
                  <a:pt x="56" y="86"/>
                  <a:pt x="57" y="87"/>
                  <a:pt x="57" y="89"/>
                </a:cubicBezTo>
                <a:cubicBezTo>
                  <a:pt x="57" y="90"/>
                  <a:pt x="56" y="91"/>
                  <a:pt x="54" y="91"/>
                </a:cubicBezTo>
                <a:cubicBezTo>
                  <a:pt x="53" y="91"/>
                  <a:pt x="51" y="90"/>
                  <a:pt x="51" y="89"/>
                </a:cubicBezTo>
                <a:cubicBezTo>
                  <a:pt x="51" y="87"/>
                  <a:pt x="53" y="86"/>
                  <a:pt x="54" y="86"/>
                </a:cubicBezTo>
                <a:close/>
                <a:moveTo>
                  <a:pt x="37" y="103"/>
                </a:moveTo>
                <a:cubicBezTo>
                  <a:pt x="39" y="103"/>
                  <a:pt x="40" y="104"/>
                  <a:pt x="40" y="106"/>
                </a:cubicBezTo>
                <a:cubicBezTo>
                  <a:pt x="40" y="107"/>
                  <a:pt x="39" y="109"/>
                  <a:pt x="37" y="109"/>
                </a:cubicBezTo>
                <a:cubicBezTo>
                  <a:pt x="36" y="109"/>
                  <a:pt x="34" y="107"/>
                  <a:pt x="34" y="106"/>
                </a:cubicBezTo>
                <a:cubicBezTo>
                  <a:pt x="34" y="104"/>
                  <a:pt x="36" y="103"/>
                  <a:pt x="37" y="103"/>
                </a:cubicBezTo>
                <a:close/>
                <a:moveTo>
                  <a:pt x="54" y="103"/>
                </a:moveTo>
                <a:cubicBezTo>
                  <a:pt x="56" y="103"/>
                  <a:pt x="57" y="104"/>
                  <a:pt x="57" y="106"/>
                </a:cubicBezTo>
                <a:cubicBezTo>
                  <a:pt x="57" y="107"/>
                  <a:pt x="56" y="109"/>
                  <a:pt x="54" y="109"/>
                </a:cubicBezTo>
                <a:cubicBezTo>
                  <a:pt x="53" y="109"/>
                  <a:pt x="51" y="107"/>
                  <a:pt x="51" y="106"/>
                </a:cubicBezTo>
                <a:cubicBezTo>
                  <a:pt x="51" y="104"/>
                  <a:pt x="53" y="103"/>
                  <a:pt x="54" y="103"/>
                </a:cubicBezTo>
                <a:close/>
                <a:moveTo>
                  <a:pt x="11" y="111"/>
                </a:moveTo>
                <a:cubicBezTo>
                  <a:pt x="13" y="111"/>
                  <a:pt x="14" y="113"/>
                  <a:pt x="14" y="114"/>
                </a:cubicBezTo>
                <a:cubicBezTo>
                  <a:pt x="14" y="116"/>
                  <a:pt x="13" y="117"/>
                  <a:pt x="11" y="117"/>
                </a:cubicBezTo>
                <a:cubicBezTo>
                  <a:pt x="10" y="117"/>
                  <a:pt x="9" y="116"/>
                  <a:pt x="9" y="114"/>
                </a:cubicBezTo>
                <a:cubicBezTo>
                  <a:pt x="9" y="113"/>
                  <a:pt x="10" y="111"/>
                  <a:pt x="11" y="111"/>
                </a:cubicBezTo>
                <a:close/>
                <a:moveTo>
                  <a:pt x="11" y="129"/>
                </a:moveTo>
                <a:cubicBezTo>
                  <a:pt x="13" y="129"/>
                  <a:pt x="14" y="130"/>
                  <a:pt x="14" y="131"/>
                </a:cubicBezTo>
                <a:cubicBezTo>
                  <a:pt x="14" y="133"/>
                  <a:pt x="13" y="134"/>
                  <a:pt x="11" y="134"/>
                </a:cubicBezTo>
                <a:cubicBezTo>
                  <a:pt x="10" y="134"/>
                  <a:pt x="9" y="133"/>
                  <a:pt x="9" y="131"/>
                </a:cubicBezTo>
                <a:cubicBezTo>
                  <a:pt x="9" y="130"/>
                  <a:pt x="10" y="129"/>
                  <a:pt x="11" y="129"/>
                </a:cubicBezTo>
                <a:close/>
                <a:moveTo>
                  <a:pt x="20" y="120"/>
                </a:moveTo>
                <a:cubicBezTo>
                  <a:pt x="22" y="120"/>
                  <a:pt x="23" y="121"/>
                  <a:pt x="23" y="123"/>
                </a:cubicBezTo>
                <a:cubicBezTo>
                  <a:pt x="23" y="124"/>
                  <a:pt x="22" y="126"/>
                  <a:pt x="20" y="126"/>
                </a:cubicBezTo>
                <a:cubicBezTo>
                  <a:pt x="18" y="126"/>
                  <a:pt x="17" y="124"/>
                  <a:pt x="17" y="123"/>
                </a:cubicBezTo>
                <a:cubicBezTo>
                  <a:pt x="17" y="121"/>
                  <a:pt x="18" y="120"/>
                  <a:pt x="20" y="120"/>
                </a:cubicBezTo>
                <a:close/>
                <a:moveTo>
                  <a:pt x="29" y="111"/>
                </a:moveTo>
                <a:cubicBezTo>
                  <a:pt x="30" y="111"/>
                  <a:pt x="31" y="113"/>
                  <a:pt x="31" y="114"/>
                </a:cubicBezTo>
                <a:cubicBezTo>
                  <a:pt x="31" y="116"/>
                  <a:pt x="30" y="117"/>
                  <a:pt x="29" y="117"/>
                </a:cubicBezTo>
                <a:cubicBezTo>
                  <a:pt x="27" y="117"/>
                  <a:pt x="26" y="116"/>
                  <a:pt x="26" y="114"/>
                </a:cubicBezTo>
                <a:cubicBezTo>
                  <a:pt x="26" y="113"/>
                  <a:pt x="27" y="111"/>
                  <a:pt x="29" y="111"/>
                </a:cubicBezTo>
                <a:close/>
                <a:moveTo>
                  <a:pt x="46" y="111"/>
                </a:moveTo>
                <a:cubicBezTo>
                  <a:pt x="47" y="111"/>
                  <a:pt x="49" y="113"/>
                  <a:pt x="49" y="114"/>
                </a:cubicBezTo>
                <a:cubicBezTo>
                  <a:pt x="49" y="116"/>
                  <a:pt x="47" y="117"/>
                  <a:pt x="46" y="117"/>
                </a:cubicBezTo>
                <a:cubicBezTo>
                  <a:pt x="44" y="117"/>
                  <a:pt x="43" y="116"/>
                  <a:pt x="43" y="114"/>
                </a:cubicBezTo>
                <a:cubicBezTo>
                  <a:pt x="43" y="113"/>
                  <a:pt x="44" y="111"/>
                  <a:pt x="46" y="111"/>
                </a:cubicBezTo>
                <a:close/>
                <a:moveTo>
                  <a:pt x="29" y="129"/>
                </a:moveTo>
                <a:cubicBezTo>
                  <a:pt x="30" y="129"/>
                  <a:pt x="31" y="130"/>
                  <a:pt x="31" y="131"/>
                </a:cubicBezTo>
                <a:cubicBezTo>
                  <a:pt x="31" y="133"/>
                  <a:pt x="30" y="134"/>
                  <a:pt x="29" y="134"/>
                </a:cubicBezTo>
                <a:cubicBezTo>
                  <a:pt x="27" y="134"/>
                  <a:pt x="26" y="133"/>
                  <a:pt x="26" y="131"/>
                </a:cubicBezTo>
                <a:cubicBezTo>
                  <a:pt x="26" y="130"/>
                  <a:pt x="27" y="129"/>
                  <a:pt x="29" y="129"/>
                </a:cubicBezTo>
                <a:close/>
                <a:moveTo>
                  <a:pt x="46" y="129"/>
                </a:moveTo>
                <a:cubicBezTo>
                  <a:pt x="47" y="129"/>
                  <a:pt x="49" y="130"/>
                  <a:pt x="49" y="131"/>
                </a:cubicBezTo>
                <a:cubicBezTo>
                  <a:pt x="49" y="133"/>
                  <a:pt x="47" y="134"/>
                  <a:pt x="46" y="134"/>
                </a:cubicBezTo>
                <a:cubicBezTo>
                  <a:pt x="44" y="134"/>
                  <a:pt x="43" y="133"/>
                  <a:pt x="43" y="131"/>
                </a:cubicBezTo>
                <a:cubicBezTo>
                  <a:pt x="43" y="130"/>
                  <a:pt x="44" y="129"/>
                  <a:pt x="46" y="129"/>
                </a:cubicBezTo>
                <a:close/>
                <a:moveTo>
                  <a:pt x="37" y="120"/>
                </a:moveTo>
                <a:cubicBezTo>
                  <a:pt x="39" y="120"/>
                  <a:pt x="40" y="121"/>
                  <a:pt x="40" y="123"/>
                </a:cubicBezTo>
                <a:cubicBezTo>
                  <a:pt x="40" y="124"/>
                  <a:pt x="39" y="126"/>
                  <a:pt x="37" y="126"/>
                </a:cubicBezTo>
                <a:cubicBezTo>
                  <a:pt x="36" y="126"/>
                  <a:pt x="34" y="124"/>
                  <a:pt x="34" y="123"/>
                </a:cubicBezTo>
                <a:cubicBezTo>
                  <a:pt x="34" y="121"/>
                  <a:pt x="36" y="120"/>
                  <a:pt x="37" y="120"/>
                </a:cubicBezTo>
                <a:close/>
                <a:moveTo>
                  <a:pt x="54" y="120"/>
                </a:moveTo>
                <a:cubicBezTo>
                  <a:pt x="56" y="120"/>
                  <a:pt x="57" y="121"/>
                  <a:pt x="57" y="123"/>
                </a:cubicBezTo>
                <a:cubicBezTo>
                  <a:pt x="57" y="124"/>
                  <a:pt x="56" y="126"/>
                  <a:pt x="54" y="126"/>
                </a:cubicBezTo>
                <a:cubicBezTo>
                  <a:pt x="53" y="126"/>
                  <a:pt x="51" y="124"/>
                  <a:pt x="51" y="123"/>
                </a:cubicBezTo>
                <a:cubicBezTo>
                  <a:pt x="51" y="121"/>
                  <a:pt x="53" y="120"/>
                  <a:pt x="54" y="12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61"/>
          <p:cNvSpPr>
            <a:spLocks noEditPoints="1"/>
          </p:cNvSpPr>
          <p:nvPr/>
        </p:nvSpPr>
        <p:spPr bwMode="auto">
          <a:xfrm>
            <a:off x="1693030" y="4004733"/>
            <a:ext cx="497242" cy="460506"/>
          </a:xfrm>
          <a:custGeom>
            <a:avLst/>
            <a:gdLst>
              <a:gd name="T0" fmla="*/ 117 w 160"/>
              <a:gd name="T1" fmla="*/ 95 h 147"/>
              <a:gd name="T2" fmla="*/ 127 w 160"/>
              <a:gd name="T3" fmla="*/ 68 h 147"/>
              <a:gd name="T4" fmla="*/ 131 w 160"/>
              <a:gd name="T5" fmla="*/ 41 h 147"/>
              <a:gd name="T6" fmla="*/ 99 w 160"/>
              <a:gd name="T7" fmla="*/ 0 h 147"/>
              <a:gd name="T8" fmla="*/ 51 w 160"/>
              <a:gd name="T9" fmla="*/ 19 h 147"/>
              <a:gd name="T10" fmla="*/ 19 w 160"/>
              <a:gd name="T11" fmla="*/ 61 h 147"/>
              <a:gd name="T12" fmla="*/ 32 w 160"/>
              <a:gd name="T13" fmla="*/ 94 h 147"/>
              <a:gd name="T14" fmla="*/ 11 w 160"/>
              <a:gd name="T15" fmla="*/ 118 h 147"/>
              <a:gd name="T16" fmla="*/ 37 w 160"/>
              <a:gd name="T17" fmla="*/ 147 h 147"/>
              <a:gd name="T18" fmla="*/ 160 w 160"/>
              <a:gd name="T19" fmla="*/ 136 h 147"/>
              <a:gd name="T20" fmla="*/ 37 w 160"/>
              <a:gd name="T21" fmla="*/ 141 h 147"/>
              <a:gd name="T22" fmla="*/ 14 w 160"/>
              <a:gd name="T23" fmla="*/ 123 h 147"/>
              <a:gd name="T24" fmla="*/ 37 w 160"/>
              <a:gd name="T25" fmla="*/ 92 h 147"/>
              <a:gd name="T26" fmla="*/ 27 w 160"/>
              <a:gd name="T27" fmla="*/ 74 h 147"/>
              <a:gd name="T28" fmla="*/ 24 w 160"/>
              <a:gd name="T29" fmla="*/ 61 h 147"/>
              <a:gd name="T30" fmla="*/ 27 w 160"/>
              <a:gd name="T31" fmla="*/ 43 h 147"/>
              <a:gd name="T32" fmla="*/ 67 w 160"/>
              <a:gd name="T33" fmla="*/ 41 h 147"/>
              <a:gd name="T34" fmla="*/ 64 w 160"/>
              <a:gd name="T35" fmla="*/ 61 h 147"/>
              <a:gd name="T36" fmla="*/ 65 w 160"/>
              <a:gd name="T37" fmla="*/ 63 h 147"/>
              <a:gd name="T38" fmla="*/ 69 w 160"/>
              <a:gd name="T39" fmla="*/ 69 h 147"/>
              <a:gd name="T40" fmla="*/ 69 w 160"/>
              <a:gd name="T41" fmla="*/ 71 h 147"/>
              <a:gd name="T42" fmla="*/ 71 w 160"/>
              <a:gd name="T43" fmla="*/ 75 h 147"/>
              <a:gd name="T44" fmla="*/ 71 w 160"/>
              <a:gd name="T45" fmla="*/ 76 h 147"/>
              <a:gd name="T46" fmla="*/ 73 w 160"/>
              <a:gd name="T47" fmla="*/ 79 h 147"/>
              <a:gd name="T48" fmla="*/ 75 w 160"/>
              <a:gd name="T49" fmla="*/ 83 h 147"/>
              <a:gd name="T50" fmla="*/ 77 w 160"/>
              <a:gd name="T51" fmla="*/ 86 h 147"/>
              <a:gd name="T52" fmla="*/ 74 w 160"/>
              <a:gd name="T53" fmla="*/ 101 h 147"/>
              <a:gd name="T54" fmla="*/ 65 w 160"/>
              <a:gd name="T55" fmla="*/ 106 h 147"/>
              <a:gd name="T56" fmla="*/ 155 w 160"/>
              <a:gd name="T57" fmla="*/ 141 h 147"/>
              <a:gd name="T58" fmla="*/ 52 w 160"/>
              <a:gd name="T59" fmla="*/ 119 h 147"/>
              <a:gd name="T60" fmla="*/ 83 w 160"/>
              <a:gd name="T61" fmla="*/ 84 h 147"/>
              <a:gd name="T62" fmla="*/ 82 w 160"/>
              <a:gd name="T63" fmla="*/ 84 h 147"/>
              <a:gd name="T64" fmla="*/ 81 w 160"/>
              <a:gd name="T65" fmla="*/ 82 h 147"/>
              <a:gd name="T66" fmla="*/ 80 w 160"/>
              <a:gd name="T67" fmla="*/ 80 h 147"/>
              <a:gd name="T68" fmla="*/ 77 w 160"/>
              <a:gd name="T69" fmla="*/ 75 h 147"/>
              <a:gd name="T70" fmla="*/ 76 w 160"/>
              <a:gd name="T71" fmla="*/ 73 h 147"/>
              <a:gd name="T72" fmla="*/ 75 w 160"/>
              <a:gd name="T73" fmla="*/ 72 h 147"/>
              <a:gd name="T74" fmla="*/ 74 w 160"/>
              <a:gd name="T75" fmla="*/ 68 h 147"/>
              <a:gd name="T76" fmla="*/ 73 w 160"/>
              <a:gd name="T77" fmla="*/ 65 h 147"/>
              <a:gd name="T78" fmla="*/ 69 w 160"/>
              <a:gd name="T79" fmla="*/ 59 h 147"/>
              <a:gd name="T80" fmla="*/ 72 w 160"/>
              <a:gd name="T81" fmla="*/ 43 h 147"/>
              <a:gd name="T82" fmla="*/ 72 w 160"/>
              <a:gd name="T83" fmla="*/ 26 h 147"/>
              <a:gd name="T84" fmla="*/ 121 w 160"/>
              <a:gd name="T85" fmla="*/ 13 h 147"/>
              <a:gd name="T86" fmla="*/ 126 w 160"/>
              <a:gd name="T87" fmla="*/ 44 h 147"/>
              <a:gd name="T88" fmla="*/ 124 w 160"/>
              <a:gd name="T89" fmla="*/ 64 h 147"/>
              <a:gd name="T90" fmla="*/ 115 w 160"/>
              <a:gd name="T91" fmla="*/ 81 h 147"/>
              <a:gd name="T92" fmla="*/ 112 w 160"/>
              <a:gd name="T93" fmla="*/ 95 h 147"/>
              <a:gd name="T94" fmla="*/ 155 w 160"/>
              <a:gd name="T95" fmla="*/ 136 h 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60" h="147">
                <a:moveTo>
                  <a:pt x="147" y="114"/>
                </a:moveTo>
                <a:cubicBezTo>
                  <a:pt x="121" y="102"/>
                  <a:pt x="121" y="102"/>
                  <a:pt x="121" y="102"/>
                </a:cubicBezTo>
                <a:cubicBezTo>
                  <a:pt x="119" y="100"/>
                  <a:pt x="117" y="98"/>
                  <a:pt x="117" y="95"/>
                </a:cubicBezTo>
                <a:cubicBezTo>
                  <a:pt x="117" y="86"/>
                  <a:pt x="117" y="86"/>
                  <a:pt x="117" y="86"/>
                </a:cubicBezTo>
                <a:cubicBezTo>
                  <a:pt x="118" y="86"/>
                  <a:pt x="119" y="85"/>
                  <a:pt x="119" y="84"/>
                </a:cubicBezTo>
                <a:cubicBezTo>
                  <a:pt x="123" y="79"/>
                  <a:pt x="125" y="74"/>
                  <a:pt x="127" y="68"/>
                </a:cubicBezTo>
                <a:cubicBezTo>
                  <a:pt x="131" y="67"/>
                  <a:pt x="133" y="63"/>
                  <a:pt x="133" y="59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33" y="45"/>
                  <a:pt x="132" y="43"/>
                  <a:pt x="131" y="41"/>
                </a:cubicBezTo>
                <a:cubicBezTo>
                  <a:pt x="131" y="27"/>
                  <a:pt x="131" y="27"/>
                  <a:pt x="131" y="27"/>
                </a:cubicBezTo>
                <a:cubicBezTo>
                  <a:pt x="131" y="25"/>
                  <a:pt x="131" y="17"/>
                  <a:pt x="125" y="9"/>
                </a:cubicBezTo>
                <a:cubicBezTo>
                  <a:pt x="120" y="3"/>
                  <a:pt x="111" y="0"/>
                  <a:pt x="99" y="0"/>
                </a:cubicBezTo>
                <a:cubicBezTo>
                  <a:pt x="87" y="0"/>
                  <a:pt x="78" y="3"/>
                  <a:pt x="72" y="9"/>
                </a:cubicBezTo>
                <a:cubicBezTo>
                  <a:pt x="68" y="14"/>
                  <a:pt x="67" y="19"/>
                  <a:pt x="67" y="22"/>
                </a:cubicBezTo>
                <a:cubicBezTo>
                  <a:pt x="62" y="20"/>
                  <a:pt x="57" y="19"/>
                  <a:pt x="51" y="19"/>
                </a:cubicBezTo>
                <a:cubicBezTo>
                  <a:pt x="23" y="19"/>
                  <a:pt x="21" y="42"/>
                  <a:pt x="21" y="43"/>
                </a:cubicBezTo>
                <a:cubicBezTo>
                  <a:pt x="21" y="55"/>
                  <a:pt x="21" y="55"/>
                  <a:pt x="21" y="55"/>
                </a:cubicBezTo>
                <a:cubicBezTo>
                  <a:pt x="20" y="57"/>
                  <a:pt x="19" y="59"/>
                  <a:pt x="19" y="61"/>
                </a:cubicBezTo>
                <a:cubicBezTo>
                  <a:pt x="19" y="70"/>
                  <a:pt x="19" y="70"/>
                  <a:pt x="19" y="70"/>
                </a:cubicBezTo>
                <a:cubicBezTo>
                  <a:pt x="19" y="73"/>
                  <a:pt x="20" y="76"/>
                  <a:pt x="22" y="78"/>
                </a:cubicBezTo>
                <a:cubicBezTo>
                  <a:pt x="24" y="86"/>
                  <a:pt x="30" y="92"/>
                  <a:pt x="32" y="94"/>
                </a:cubicBezTo>
                <a:cubicBezTo>
                  <a:pt x="32" y="102"/>
                  <a:pt x="32" y="102"/>
                  <a:pt x="32" y="102"/>
                </a:cubicBezTo>
                <a:cubicBezTo>
                  <a:pt x="32" y="104"/>
                  <a:pt x="31" y="106"/>
                  <a:pt x="29" y="107"/>
                </a:cubicBezTo>
                <a:cubicBezTo>
                  <a:pt x="11" y="118"/>
                  <a:pt x="11" y="118"/>
                  <a:pt x="11" y="118"/>
                </a:cubicBezTo>
                <a:cubicBezTo>
                  <a:pt x="4" y="122"/>
                  <a:pt x="0" y="129"/>
                  <a:pt x="0" y="137"/>
                </a:cubicBezTo>
                <a:cubicBezTo>
                  <a:pt x="0" y="147"/>
                  <a:pt x="0" y="147"/>
                  <a:pt x="0" y="147"/>
                </a:cubicBezTo>
                <a:cubicBezTo>
                  <a:pt x="37" y="147"/>
                  <a:pt x="37" y="147"/>
                  <a:pt x="37" y="147"/>
                </a:cubicBezTo>
                <a:cubicBezTo>
                  <a:pt x="43" y="147"/>
                  <a:pt x="43" y="147"/>
                  <a:pt x="43" y="147"/>
                </a:cubicBezTo>
                <a:cubicBezTo>
                  <a:pt x="160" y="147"/>
                  <a:pt x="160" y="147"/>
                  <a:pt x="160" y="147"/>
                </a:cubicBezTo>
                <a:cubicBezTo>
                  <a:pt x="160" y="136"/>
                  <a:pt x="160" y="136"/>
                  <a:pt x="160" y="136"/>
                </a:cubicBezTo>
                <a:cubicBezTo>
                  <a:pt x="160" y="127"/>
                  <a:pt x="155" y="118"/>
                  <a:pt x="147" y="114"/>
                </a:cubicBezTo>
                <a:close/>
                <a:moveTo>
                  <a:pt x="37" y="135"/>
                </a:moveTo>
                <a:cubicBezTo>
                  <a:pt x="37" y="141"/>
                  <a:pt x="37" y="141"/>
                  <a:pt x="37" y="141"/>
                </a:cubicBezTo>
                <a:cubicBezTo>
                  <a:pt x="5" y="141"/>
                  <a:pt x="5" y="141"/>
                  <a:pt x="5" y="141"/>
                </a:cubicBezTo>
                <a:cubicBezTo>
                  <a:pt x="5" y="137"/>
                  <a:pt x="5" y="137"/>
                  <a:pt x="5" y="137"/>
                </a:cubicBezTo>
                <a:cubicBezTo>
                  <a:pt x="5" y="131"/>
                  <a:pt x="8" y="125"/>
                  <a:pt x="14" y="123"/>
                </a:cubicBezTo>
                <a:cubicBezTo>
                  <a:pt x="31" y="111"/>
                  <a:pt x="31" y="111"/>
                  <a:pt x="31" y="111"/>
                </a:cubicBezTo>
                <a:cubicBezTo>
                  <a:pt x="35" y="110"/>
                  <a:pt x="37" y="106"/>
                  <a:pt x="37" y="102"/>
                </a:cubicBezTo>
                <a:cubicBezTo>
                  <a:pt x="37" y="92"/>
                  <a:pt x="37" y="92"/>
                  <a:pt x="37" y="92"/>
                </a:cubicBezTo>
                <a:cubicBezTo>
                  <a:pt x="36" y="91"/>
                  <a:pt x="36" y="91"/>
                  <a:pt x="36" y="91"/>
                </a:cubicBezTo>
                <a:cubicBezTo>
                  <a:pt x="36" y="91"/>
                  <a:pt x="29" y="85"/>
                  <a:pt x="27" y="76"/>
                </a:cubicBezTo>
                <a:cubicBezTo>
                  <a:pt x="27" y="74"/>
                  <a:pt x="27" y="74"/>
                  <a:pt x="27" y="74"/>
                </a:cubicBezTo>
                <a:cubicBezTo>
                  <a:pt x="26" y="74"/>
                  <a:pt x="26" y="74"/>
                  <a:pt x="26" y="74"/>
                </a:cubicBezTo>
                <a:cubicBezTo>
                  <a:pt x="25" y="73"/>
                  <a:pt x="24" y="72"/>
                  <a:pt x="24" y="70"/>
                </a:cubicBezTo>
                <a:cubicBezTo>
                  <a:pt x="24" y="61"/>
                  <a:pt x="24" y="61"/>
                  <a:pt x="24" y="61"/>
                </a:cubicBezTo>
                <a:cubicBezTo>
                  <a:pt x="24" y="60"/>
                  <a:pt x="25" y="59"/>
                  <a:pt x="26" y="58"/>
                </a:cubicBezTo>
                <a:cubicBezTo>
                  <a:pt x="27" y="57"/>
                  <a:pt x="27" y="57"/>
                  <a:pt x="27" y="57"/>
                </a:cubicBezTo>
                <a:cubicBezTo>
                  <a:pt x="27" y="43"/>
                  <a:pt x="27" y="43"/>
                  <a:pt x="27" y="43"/>
                </a:cubicBezTo>
                <a:cubicBezTo>
                  <a:pt x="27" y="42"/>
                  <a:pt x="28" y="24"/>
                  <a:pt x="51" y="24"/>
                </a:cubicBezTo>
                <a:cubicBezTo>
                  <a:pt x="57" y="24"/>
                  <a:pt x="62" y="25"/>
                  <a:pt x="67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3"/>
                  <a:pt x="64" y="45"/>
                  <a:pt x="64" y="48"/>
                </a:cubicBezTo>
                <a:cubicBezTo>
                  <a:pt x="64" y="59"/>
                  <a:pt x="64" y="59"/>
                  <a:pt x="64" y="59"/>
                </a:cubicBezTo>
                <a:cubicBezTo>
                  <a:pt x="64" y="59"/>
                  <a:pt x="64" y="60"/>
                  <a:pt x="64" y="61"/>
                </a:cubicBezTo>
                <a:cubicBezTo>
                  <a:pt x="64" y="61"/>
                  <a:pt x="64" y="62"/>
                  <a:pt x="65" y="62"/>
                </a:cubicBezTo>
                <a:cubicBezTo>
                  <a:pt x="65" y="62"/>
                  <a:pt x="65" y="63"/>
                  <a:pt x="65" y="63"/>
                </a:cubicBezTo>
                <a:cubicBezTo>
                  <a:pt x="65" y="63"/>
                  <a:pt x="65" y="63"/>
                  <a:pt x="65" y="63"/>
                </a:cubicBezTo>
                <a:cubicBezTo>
                  <a:pt x="66" y="65"/>
                  <a:pt x="67" y="66"/>
                  <a:pt x="68" y="67"/>
                </a:cubicBezTo>
                <a:cubicBezTo>
                  <a:pt x="68" y="67"/>
                  <a:pt x="68" y="67"/>
                  <a:pt x="68" y="67"/>
                </a:cubicBezTo>
                <a:cubicBezTo>
                  <a:pt x="68" y="68"/>
                  <a:pt x="68" y="68"/>
                  <a:pt x="69" y="69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0"/>
                  <a:pt x="69" y="71"/>
                  <a:pt x="69" y="71"/>
                </a:cubicBezTo>
                <a:cubicBezTo>
                  <a:pt x="69" y="71"/>
                  <a:pt x="69" y="72"/>
                  <a:pt x="70" y="72"/>
                </a:cubicBezTo>
                <a:cubicBezTo>
                  <a:pt x="70" y="73"/>
                  <a:pt x="70" y="73"/>
                  <a:pt x="70" y="73"/>
                </a:cubicBezTo>
                <a:cubicBezTo>
                  <a:pt x="70" y="74"/>
                  <a:pt x="70" y="74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5"/>
                  <a:pt x="71" y="75"/>
                </a:cubicBezTo>
                <a:cubicBezTo>
                  <a:pt x="71" y="75"/>
                  <a:pt x="71" y="76"/>
                  <a:pt x="71" y="76"/>
                </a:cubicBezTo>
                <a:cubicBezTo>
                  <a:pt x="71" y="76"/>
                  <a:pt x="72" y="77"/>
                  <a:pt x="72" y="77"/>
                </a:cubicBezTo>
                <a:cubicBezTo>
                  <a:pt x="72" y="77"/>
                  <a:pt x="72" y="78"/>
                  <a:pt x="72" y="78"/>
                </a:cubicBezTo>
                <a:cubicBezTo>
                  <a:pt x="72" y="78"/>
                  <a:pt x="72" y="78"/>
                  <a:pt x="73" y="79"/>
                </a:cubicBezTo>
                <a:cubicBezTo>
                  <a:pt x="73" y="79"/>
                  <a:pt x="73" y="80"/>
                  <a:pt x="73" y="80"/>
                </a:cubicBezTo>
                <a:cubicBezTo>
                  <a:pt x="74" y="80"/>
                  <a:pt x="74" y="81"/>
                  <a:pt x="74" y="81"/>
                </a:cubicBezTo>
                <a:cubicBezTo>
                  <a:pt x="74" y="82"/>
                  <a:pt x="75" y="82"/>
                  <a:pt x="75" y="83"/>
                </a:cubicBezTo>
                <a:cubicBezTo>
                  <a:pt x="75" y="83"/>
                  <a:pt x="75" y="83"/>
                  <a:pt x="75" y="83"/>
                </a:cubicBezTo>
                <a:cubicBezTo>
                  <a:pt x="76" y="84"/>
                  <a:pt x="76" y="85"/>
                  <a:pt x="77" y="86"/>
                </a:cubicBezTo>
                <a:cubicBezTo>
                  <a:pt x="77" y="86"/>
                  <a:pt x="77" y="86"/>
                  <a:pt x="77" y="86"/>
                </a:cubicBezTo>
                <a:cubicBezTo>
                  <a:pt x="77" y="86"/>
                  <a:pt x="77" y="86"/>
                  <a:pt x="77" y="86"/>
                </a:cubicBezTo>
                <a:cubicBezTo>
                  <a:pt x="77" y="95"/>
                  <a:pt x="77" y="95"/>
                  <a:pt x="77" y="95"/>
                </a:cubicBezTo>
                <a:cubicBezTo>
                  <a:pt x="77" y="98"/>
                  <a:pt x="76" y="100"/>
                  <a:pt x="74" y="101"/>
                </a:cubicBezTo>
                <a:cubicBezTo>
                  <a:pt x="67" y="105"/>
                  <a:pt x="67" y="105"/>
                  <a:pt x="67" y="105"/>
                </a:cubicBezTo>
                <a:cubicBezTo>
                  <a:pt x="65" y="105"/>
                  <a:pt x="65" y="105"/>
                  <a:pt x="65" y="105"/>
                </a:cubicBezTo>
                <a:cubicBezTo>
                  <a:pt x="65" y="106"/>
                  <a:pt x="65" y="106"/>
                  <a:pt x="65" y="106"/>
                </a:cubicBezTo>
                <a:cubicBezTo>
                  <a:pt x="50" y="114"/>
                  <a:pt x="50" y="114"/>
                  <a:pt x="50" y="114"/>
                </a:cubicBezTo>
                <a:cubicBezTo>
                  <a:pt x="42" y="118"/>
                  <a:pt x="37" y="127"/>
                  <a:pt x="37" y="135"/>
                </a:cubicBezTo>
                <a:close/>
                <a:moveTo>
                  <a:pt x="155" y="141"/>
                </a:moveTo>
                <a:cubicBezTo>
                  <a:pt x="43" y="141"/>
                  <a:pt x="43" y="141"/>
                  <a:pt x="43" y="141"/>
                </a:cubicBezTo>
                <a:cubicBezTo>
                  <a:pt x="43" y="135"/>
                  <a:pt x="43" y="135"/>
                  <a:pt x="43" y="135"/>
                </a:cubicBezTo>
                <a:cubicBezTo>
                  <a:pt x="43" y="129"/>
                  <a:pt x="46" y="122"/>
                  <a:pt x="52" y="119"/>
                </a:cubicBezTo>
                <a:cubicBezTo>
                  <a:pt x="76" y="106"/>
                  <a:pt x="76" y="106"/>
                  <a:pt x="76" y="106"/>
                </a:cubicBezTo>
                <a:cubicBezTo>
                  <a:pt x="80" y="104"/>
                  <a:pt x="83" y="100"/>
                  <a:pt x="83" y="95"/>
                </a:cubicBezTo>
                <a:cubicBezTo>
                  <a:pt x="83" y="84"/>
                  <a:pt x="83" y="84"/>
                  <a:pt x="83" y="84"/>
                </a:cubicBezTo>
                <a:cubicBezTo>
                  <a:pt x="83" y="84"/>
                  <a:pt x="83" y="84"/>
                  <a:pt x="83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2" y="84"/>
                  <a:pt x="82" y="84"/>
                  <a:pt x="82" y="84"/>
                </a:cubicBezTo>
                <a:cubicBezTo>
                  <a:pt x="82" y="84"/>
                  <a:pt x="82" y="83"/>
                  <a:pt x="82" y="83"/>
                </a:cubicBezTo>
                <a:cubicBezTo>
                  <a:pt x="82" y="83"/>
                  <a:pt x="82" y="83"/>
                  <a:pt x="82" y="83"/>
                </a:cubicBezTo>
                <a:cubicBezTo>
                  <a:pt x="81" y="83"/>
                  <a:pt x="81" y="83"/>
                  <a:pt x="81" y="82"/>
                </a:cubicBezTo>
                <a:cubicBezTo>
                  <a:pt x="81" y="82"/>
                  <a:pt x="81" y="82"/>
                  <a:pt x="81" y="82"/>
                </a:cubicBezTo>
                <a:cubicBezTo>
                  <a:pt x="81" y="82"/>
                  <a:pt x="80" y="81"/>
                  <a:pt x="80" y="80"/>
                </a:cubicBezTo>
                <a:cubicBezTo>
                  <a:pt x="80" y="80"/>
                  <a:pt x="80" y="80"/>
                  <a:pt x="80" y="80"/>
                </a:cubicBezTo>
                <a:cubicBezTo>
                  <a:pt x="79" y="80"/>
                  <a:pt x="79" y="79"/>
                  <a:pt x="79" y="79"/>
                </a:cubicBezTo>
                <a:cubicBezTo>
                  <a:pt x="79" y="79"/>
                  <a:pt x="79" y="79"/>
                  <a:pt x="79" y="79"/>
                </a:cubicBezTo>
                <a:cubicBezTo>
                  <a:pt x="78" y="78"/>
                  <a:pt x="77" y="77"/>
                  <a:pt x="77" y="75"/>
                </a:cubicBezTo>
                <a:cubicBezTo>
                  <a:pt x="77" y="75"/>
                  <a:pt x="77" y="75"/>
                  <a:pt x="77" y="75"/>
                </a:cubicBezTo>
                <a:cubicBezTo>
                  <a:pt x="76" y="75"/>
                  <a:pt x="76" y="74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3"/>
                  <a:pt x="76" y="73"/>
                  <a:pt x="76" y="73"/>
                </a:cubicBezTo>
                <a:cubicBezTo>
                  <a:pt x="76" y="72"/>
                  <a:pt x="75" y="72"/>
                  <a:pt x="75" y="72"/>
                </a:cubicBezTo>
                <a:cubicBezTo>
                  <a:pt x="75" y="72"/>
                  <a:pt x="75" y="72"/>
                  <a:pt x="75" y="71"/>
                </a:cubicBezTo>
                <a:cubicBezTo>
                  <a:pt x="75" y="71"/>
                  <a:pt x="75" y="71"/>
                  <a:pt x="75" y="70"/>
                </a:cubicBezTo>
                <a:cubicBezTo>
                  <a:pt x="74" y="70"/>
                  <a:pt x="74" y="69"/>
                  <a:pt x="74" y="68"/>
                </a:cubicBezTo>
                <a:cubicBezTo>
                  <a:pt x="74" y="68"/>
                  <a:pt x="74" y="68"/>
                  <a:pt x="74" y="68"/>
                </a:cubicBezTo>
                <a:cubicBezTo>
                  <a:pt x="74" y="67"/>
                  <a:pt x="74" y="67"/>
                  <a:pt x="74" y="67"/>
                </a:cubicBezTo>
                <a:cubicBezTo>
                  <a:pt x="73" y="67"/>
                  <a:pt x="73" y="66"/>
                  <a:pt x="73" y="65"/>
                </a:cubicBezTo>
                <a:cubicBezTo>
                  <a:pt x="73" y="64"/>
                  <a:pt x="73" y="64"/>
                  <a:pt x="73" y="64"/>
                </a:cubicBezTo>
                <a:cubicBezTo>
                  <a:pt x="72" y="63"/>
                  <a:pt x="72" y="63"/>
                  <a:pt x="72" y="63"/>
                </a:cubicBezTo>
                <a:cubicBezTo>
                  <a:pt x="70" y="62"/>
                  <a:pt x="69" y="60"/>
                  <a:pt x="69" y="59"/>
                </a:cubicBezTo>
                <a:cubicBezTo>
                  <a:pt x="69" y="48"/>
                  <a:pt x="69" y="48"/>
                  <a:pt x="69" y="48"/>
                </a:cubicBezTo>
                <a:cubicBezTo>
                  <a:pt x="69" y="47"/>
                  <a:pt x="70" y="45"/>
                  <a:pt x="71" y="44"/>
                </a:cubicBezTo>
                <a:cubicBezTo>
                  <a:pt x="72" y="43"/>
                  <a:pt x="72" y="43"/>
                  <a:pt x="72" y="43"/>
                </a:cubicBezTo>
                <a:cubicBezTo>
                  <a:pt x="72" y="27"/>
                  <a:pt x="72" y="27"/>
                  <a:pt x="72" y="27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6"/>
                  <a:pt x="72" y="26"/>
                  <a:pt x="72" y="26"/>
                </a:cubicBezTo>
                <a:cubicBezTo>
                  <a:pt x="72" y="24"/>
                  <a:pt x="72" y="18"/>
                  <a:pt x="76" y="13"/>
                </a:cubicBezTo>
                <a:cubicBezTo>
                  <a:pt x="81" y="8"/>
                  <a:pt x="88" y="5"/>
                  <a:pt x="99" y="5"/>
                </a:cubicBezTo>
                <a:cubicBezTo>
                  <a:pt x="109" y="5"/>
                  <a:pt x="117" y="8"/>
                  <a:pt x="121" y="13"/>
                </a:cubicBezTo>
                <a:cubicBezTo>
                  <a:pt x="126" y="19"/>
                  <a:pt x="125" y="26"/>
                  <a:pt x="125" y="26"/>
                </a:cubicBezTo>
                <a:cubicBezTo>
                  <a:pt x="125" y="43"/>
                  <a:pt x="125" y="43"/>
                  <a:pt x="125" y="43"/>
                </a:cubicBezTo>
                <a:cubicBezTo>
                  <a:pt x="126" y="44"/>
                  <a:pt x="126" y="44"/>
                  <a:pt x="126" y="44"/>
                </a:cubicBezTo>
                <a:cubicBezTo>
                  <a:pt x="127" y="45"/>
                  <a:pt x="128" y="47"/>
                  <a:pt x="128" y="48"/>
                </a:cubicBezTo>
                <a:cubicBezTo>
                  <a:pt x="128" y="59"/>
                  <a:pt x="128" y="59"/>
                  <a:pt x="128" y="59"/>
                </a:cubicBezTo>
                <a:cubicBezTo>
                  <a:pt x="128" y="61"/>
                  <a:pt x="126" y="63"/>
                  <a:pt x="124" y="64"/>
                </a:cubicBezTo>
                <a:cubicBezTo>
                  <a:pt x="123" y="64"/>
                  <a:pt x="123" y="64"/>
                  <a:pt x="123" y="64"/>
                </a:cubicBezTo>
                <a:cubicBezTo>
                  <a:pt x="122" y="65"/>
                  <a:pt x="122" y="65"/>
                  <a:pt x="122" y="65"/>
                </a:cubicBezTo>
                <a:cubicBezTo>
                  <a:pt x="121" y="71"/>
                  <a:pt x="118" y="76"/>
                  <a:pt x="115" y="81"/>
                </a:cubicBezTo>
                <a:cubicBezTo>
                  <a:pt x="114" y="82"/>
                  <a:pt x="113" y="83"/>
                  <a:pt x="113" y="84"/>
                </a:cubicBezTo>
                <a:cubicBezTo>
                  <a:pt x="112" y="84"/>
                  <a:pt x="112" y="84"/>
                  <a:pt x="112" y="84"/>
                </a:cubicBezTo>
                <a:cubicBezTo>
                  <a:pt x="112" y="95"/>
                  <a:pt x="112" y="95"/>
                  <a:pt x="112" y="95"/>
                </a:cubicBezTo>
                <a:cubicBezTo>
                  <a:pt x="112" y="100"/>
                  <a:pt x="115" y="104"/>
                  <a:pt x="119" y="106"/>
                </a:cubicBezTo>
                <a:cubicBezTo>
                  <a:pt x="144" y="119"/>
                  <a:pt x="144" y="119"/>
                  <a:pt x="144" y="119"/>
                </a:cubicBezTo>
                <a:cubicBezTo>
                  <a:pt x="151" y="122"/>
                  <a:pt x="155" y="129"/>
                  <a:pt x="155" y="136"/>
                </a:cubicBezTo>
                <a:lnTo>
                  <a:pt x="155" y="14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381"/>
          <p:cNvSpPr>
            <a:spLocks noEditPoints="1"/>
          </p:cNvSpPr>
          <p:nvPr/>
        </p:nvSpPr>
        <p:spPr bwMode="auto">
          <a:xfrm>
            <a:off x="1733688" y="5229283"/>
            <a:ext cx="415925" cy="554038"/>
          </a:xfrm>
          <a:custGeom>
            <a:avLst/>
            <a:gdLst>
              <a:gd name="T0" fmla="*/ 78 w 122"/>
              <a:gd name="T1" fmla="*/ 153 h 161"/>
              <a:gd name="T2" fmla="*/ 78 w 122"/>
              <a:gd name="T3" fmla="*/ 148 h 161"/>
              <a:gd name="T4" fmla="*/ 82 w 122"/>
              <a:gd name="T5" fmla="*/ 144 h 161"/>
              <a:gd name="T6" fmla="*/ 101 w 122"/>
              <a:gd name="T7" fmla="*/ 89 h 161"/>
              <a:gd name="T8" fmla="*/ 90 w 122"/>
              <a:gd name="T9" fmla="*/ 100 h 161"/>
              <a:gd name="T10" fmla="*/ 90 w 122"/>
              <a:gd name="T11" fmla="*/ 94 h 161"/>
              <a:gd name="T12" fmla="*/ 24 w 122"/>
              <a:gd name="T13" fmla="*/ 32 h 161"/>
              <a:gd name="T14" fmla="*/ 33 w 122"/>
              <a:gd name="T15" fmla="*/ 23 h 161"/>
              <a:gd name="T16" fmla="*/ 26 w 122"/>
              <a:gd name="T17" fmla="*/ 33 h 161"/>
              <a:gd name="T18" fmla="*/ 119 w 122"/>
              <a:gd name="T19" fmla="*/ 74 h 161"/>
              <a:gd name="T20" fmla="*/ 110 w 122"/>
              <a:gd name="T21" fmla="*/ 52 h 161"/>
              <a:gd name="T22" fmla="*/ 97 w 122"/>
              <a:gd name="T23" fmla="*/ 38 h 161"/>
              <a:gd name="T24" fmla="*/ 83 w 122"/>
              <a:gd name="T25" fmla="*/ 25 h 161"/>
              <a:gd name="T26" fmla="*/ 70 w 122"/>
              <a:gd name="T27" fmla="*/ 12 h 161"/>
              <a:gd name="T28" fmla="*/ 49 w 122"/>
              <a:gd name="T29" fmla="*/ 4 h 161"/>
              <a:gd name="T30" fmla="*/ 4 w 122"/>
              <a:gd name="T31" fmla="*/ 49 h 161"/>
              <a:gd name="T32" fmla="*/ 21 w 122"/>
              <a:gd name="T33" fmla="*/ 82 h 161"/>
              <a:gd name="T34" fmla="*/ 55 w 122"/>
              <a:gd name="T35" fmla="*/ 122 h 161"/>
              <a:gd name="T36" fmla="*/ 50 w 122"/>
              <a:gd name="T37" fmla="*/ 161 h 161"/>
              <a:gd name="T38" fmla="*/ 119 w 122"/>
              <a:gd name="T39" fmla="*/ 126 h 161"/>
              <a:gd name="T40" fmla="*/ 122 w 122"/>
              <a:gd name="T41" fmla="*/ 101 h 161"/>
              <a:gd name="T42" fmla="*/ 122 w 122"/>
              <a:gd name="T43" fmla="*/ 80 h 161"/>
              <a:gd name="T44" fmla="*/ 105 w 122"/>
              <a:gd name="T45" fmla="*/ 60 h 161"/>
              <a:gd name="T46" fmla="*/ 103 w 122"/>
              <a:gd name="T47" fmla="*/ 50 h 161"/>
              <a:gd name="T48" fmla="*/ 97 w 122"/>
              <a:gd name="T49" fmla="*/ 44 h 161"/>
              <a:gd name="T50" fmla="*/ 87 w 122"/>
              <a:gd name="T51" fmla="*/ 42 h 161"/>
              <a:gd name="T52" fmla="*/ 90 w 122"/>
              <a:gd name="T53" fmla="*/ 37 h 161"/>
              <a:gd name="T54" fmla="*/ 74 w 122"/>
              <a:gd name="T55" fmla="*/ 29 h 161"/>
              <a:gd name="T56" fmla="*/ 7 w 122"/>
              <a:gd name="T57" fmla="*/ 45 h 161"/>
              <a:gd name="T58" fmla="*/ 41 w 122"/>
              <a:gd name="T59" fmla="*/ 7 h 161"/>
              <a:gd name="T60" fmla="*/ 44 w 122"/>
              <a:gd name="T61" fmla="*/ 7 h 161"/>
              <a:gd name="T62" fmla="*/ 14 w 122"/>
              <a:gd name="T63" fmla="*/ 51 h 161"/>
              <a:gd name="T64" fmla="*/ 58 w 122"/>
              <a:gd name="T65" fmla="*/ 21 h 161"/>
              <a:gd name="T66" fmla="*/ 85 w 122"/>
              <a:gd name="T67" fmla="*/ 47 h 161"/>
              <a:gd name="T68" fmla="*/ 100 w 122"/>
              <a:gd name="T69" fmla="*/ 62 h 161"/>
              <a:gd name="T70" fmla="*/ 116 w 122"/>
              <a:gd name="T71" fmla="*/ 83 h 161"/>
              <a:gd name="T72" fmla="*/ 83 w 122"/>
              <a:gd name="T73" fmla="*/ 116 h 161"/>
              <a:gd name="T74" fmla="*/ 59 w 122"/>
              <a:gd name="T75" fmla="*/ 94 h 161"/>
              <a:gd name="T76" fmla="*/ 33 w 122"/>
              <a:gd name="T77" fmla="*/ 70 h 161"/>
              <a:gd name="T78" fmla="*/ 31 w 122"/>
              <a:gd name="T79" fmla="*/ 76 h 161"/>
              <a:gd name="T80" fmla="*/ 59 w 122"/>
              <a:gd name="T81" fmla="*/ 76 h 161"/>
              <a:gd name="T82" fmla="*/ 51 w 122"/>
              <a:gd name="T83" fmla="*/ 89 h 161"/>
              <a:gd name="T84" fmla="*/ 26 w 122"/>
              <a:gd name="T85" fmla="*/ 82 h 161"/>
              <a:gd name="T86" fmla="*/ 55 w 122"/>
              <a:gd name="T87" fmla="*/ 132 h 161"/>
              <a:gd name="T88" fmla="*/ 93 w 122"/>
              <a:gd name="T89" fmla="*/ 156 h 161"/>
              <a:gd name="T90" fmla="*/ 98 w 122"/>
              <a:gd name="T91" fmla="*/ 156 h 161"/>
              <a:gd name="T92" fmla="*/ 114 w 122"/>
              <a:gd name="T93" fmla="*/ 132 h 161"/>
              <a:gd name="T94" fmla="*/ 117 w 122"/>
              <a:gd name="T95" fmla="*/ 101 h 161"/>
              <a:gd name="T96" fmla="*/ 109 w 122"/>
              <a:gd name="T97" fmla="*/ 126 h 161"/>
              <a:gd name="T98" fmla="*/ 61 w 122"/>
              <a:gd name="T99" fmla="*/ 119 h 161"/>
              <a:gd name="T100" fmla="*/ 36 w 122"/>
              <a:gd name="T101" fmla="*/ 94 h 161"/>
              <a:gd name="T102" fmla="*/ 80 w 122"/>
              <a:gd name="T103" fmla="*/ 122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22" h="161">
                <a:moveTo>
                  <a:pt x="78" y="134"/>
                </a:moveTo>
                <a:cubicBezTo>
                  <a:pt x="73" y="134"/>
                  <a:pt x="69" y="139"/>
                  <a:pt x="69" y="144"/>
                </a:cubicBezTo>
                <a:cubicBezTo>
                  <a:pt x="69" y="149"/>
                  <a:pt x="73" y="153"/>
                  <a:pt x="78" y="153"/>
                </a:cubicBezTo>
                <a:cubicBezTo>
                  <a:pt x="83" y="153"/>
                  <a:pt x="87" y="149"/>
                  <a:pt x="87" y="144"/>
                </a:cubicBezTo>
                <a:cubicBezTo>
                  <a:pt x="87" y="139"/>
                  <a:pt x="83" y="134"/>
                  <a:pt x="78" y="134"/>
                </a:cubicBezTo>
                <a:close/>
                <a:moveTo>
                  <a:pt x="78" y="148"/>
                </a:moveTo>
                <a:cubicBezTo>
                  <a:pt x="76" y="148"/>
                  <a:pt x="74" y="146"/>
                  <a:pt x="74" y="144"/>
                </a:cubicBezTo>
                <a:cubicBezTo>
                  <a:pt x="74" y="141"/>
                  <a:pt x="76" y="140"/>
                  <a:pt x="78" y="140"/>
                </a:cubicBezTo>
                <a:cubicBezTo>
                  <a:pt x="80" y="140"/>
                  <a:pt x="82" y="141"/>
                  <a:pt x="82" y="144"/>
                </a:cubicBezTo>
                <a:cubicBezTo>
                  <a:pt x="82" y="146"/>
                  <a:pt x="80" y="148"/>
                  <a:pt x="78" y="148"/>
                </a:cubicBezTo>
                <a:close/>
                <a:moveTo>
                  <a:pt x="90" y="100"/>
                </a:moveTo>
                <a:cubicBezTo>
                  <a:pt x="96" y="100"/>
                  <a:pt x="101" y="95"/>
                  <a:pt x="101" y="89"/>
                </a:cubicBezTo>
                <a:cubicBezTo>
                  <a:pt x="101" y="83"/>
                  <a:pt x="96" y="78"/>
                  <a:pt x="90" y="78"/>
                </a:cubicBezTo>
                <a:cubicBezTo>
                  <a:pt x="84" y="78"/>
                  <a:pt x="79" y="83"/>
                  <a:pt x="79" y="89"/>
                </a:cubicBezTo>
                <a:cubicBezTo>
                  <a:pt x="79" y="95"/>
                  <a:pt x="84" y="100"/>
                  <a:pt x="90" y="100"/>
                </a:cubicBezTo>
                <a:close/>
                <a:moveTo>
                  <a:pt x="90" y="84"/>
                </a:moveTo>
                <a:cubicBezTo>
                  <a:pt x="93" y="84"/>
                  <a:pt x="95" y="86"/>
                  <a:pt x="95" y="89"/>
                </a:cubicBezTo>
                <a:cubicBezTo>
                  <a:pt x="95" y="92"/>
                  <a:pt x="93" y="94"/>
                  <a:pt x="90" y="94"/>
                </a:cubicBezTo>
                <a:cubicBezTo>
                  <a:pt x="87" y="94"/>
                  <a:pt x="85" y="92"/>
                  <a:pt x="85" y="89"/>
                </a:cubicBezTo>
                <a:cubicBezTo>
                  <a:pt x="85" y="86"/>
                  <a:pt x="87" y="84"/>
                  <a:pt x="90" y="84"/>
                </a:cubicBezTo>
                <a:close/>
                <a:moveTo>
                  <a:pt x="24" y="32"/>
                </a:moveTo>
                <a:cubicBezTo>
                  <a:pt x="23" y="31"/>
                  <a:pt x="23" y="29"/>
                  <a:pt x="24" y="28"/>
                </a:cubicBezTo>
                <a:cubicBezTo>
                  <a:pt x="29" y="23"/>
                  <a:pt x="29" y="23"/>
                  <a:pt x="29" y="23"/>
                </a:cubicBezTo>
                <a:cubicBezTo>
                  <a:pt x="30" y="22"/>
                  <a:pt x="32" y="22"/>
                  <a:pt x="33" y="23"/>
                </a:cubicBezTo>
                <a:cubicBezTo>
                  <a:pt x="34" y="24"/>
                  <a:pt x="34" y="26"/>
                  <a:pt x="33" y="27"/>
                </a:cubicBezTo>
                <a:cubicBezTo>
                  <a:pt x="28" y="32"/>
                  <a:pt x="28" y="32"/>
                  <a:pt x="28" y="32"/>
                </a:cubicBezTo>
                <a:cubicBezTo>
                  <a:pt x="27" y="33"/>
                  <a:pt x="27" y="33"/>
                  <a:pt x="26" y="33"/>
                </a:cubicBezTo>
                <a:cubicBezTo>
                  <a:pt x="25" y="33"/>
                  <a:pt x="25" y="33"/>
                  <a:pt x="24" y="32"/>
                </a:cubicBezTo>
                <a:close/>
                <a:moveTo>
                  <a:pt x="122" y="80"/>
                </a:moveTo>
                <a:cubicBezTo>
                  <a:pt x="122" y="78"/>
                  <a:pt x="121" y="76"/>
                  <a:pt x="119" y="74"/>
                </a:cubicBezTo>
                <a:cubicBezTo>
                  <a:pt x="118" y="73"/>
                  <a:pt x="118" y="73"/>
                  <a:pt x="118" y="73"/>
                </a:cubicBezTo>
                <a:cubicBezTo>
                  <a:pt x="120" y="70"/>
                  <a:pt x="122" y="67"/>
                  <a:pt x="122" y="64"/>
                </a:cubicBezTo>
                <a:cubicBezTo>
                  <a:pt x="122" y="57"/>
                  <a:pt x="117" y="52"/>
                  <a:pt x="110" y="52"/>
                </a:cubicBezTo>
                <a:cubicBezTo>
                  <a:pt x="109" y="52"/>
                  <a:pt x="109" y="52"/>
                  <a:pt x="108" y="52"/>
                </a:cubicBezTo>
                <a:cubicBezTo>
                  <a:pt x="109" y="51"/>
                  <a:pt x="109" y="51"/>
                  <a:pt x="109" y="50"/>
                </a:cubicBezTo>
                <a:cubicBezTo>
                  <a:pt x="109" y="44"/>
                  <a:pt x="103" y="38"/>
                  <a:pt x="97" y="38"/>
                </a:cubicBezTo>
                <a:cubicBezTo>
                  <a:pt x="96" y="38"/>
                  <a:pt x="96" y="38"/>
                  <a:pt x="95" y="38"/>
                </a:cubicBezTo>
                <a:cubicBezTo>
                  <a:pt x="95" y="38"/>
                  <a:pt x="95" y="37"/>
                  <a:pt x="95" y="37"/>
                </a:cubicBezTo>
                <a:cubicBezTo>
                  <a:pt x="95" y="30"/>
                  <a:pt x="90" y="25"/>
                  <a:pt x="83" y="25"/>
                </a:cubicBezTo>
                <a:cubicBezTo>
                  <a:pt x="83" y="25"/>
                  <a:pt x="82" y="25"/>
                  <a:pt x="82" y="25"/>
                </a:cubicBezTo>
                <a:cubicBezTo>
                  <a:pt x="82" y="25"/>
                  <a:pt x="82" y="24"/>
                  <a:pt x="82" y="24"/>
                </a:cubicBezTo>
                <a:cubicBezTo>
                  <a:pt x="82" y="17"/>
                  <a:pt x="77" y="12"/>
                  <a:pt x="70" y="12"/>
                </a:cubicBezTo>
                <a:cubicBezTo>
                  <a:pt x="66" y="12"/>
                  <a:pt x="63" y="13"/>
                  <a:pt x="61" y="16"/>
                </a:cubicBezTo>
                <a:cubicBezTo>
                  <a:pt x="59" y="14"/>
                  <a:pt x="59" y="14"/>
                  <a:pt x="59" y="14"/>
                </a:cubicBezTo>
                <a:cubicBezTo>
                  <a:pt x="49" y="4"/>
                  <a:pt x="49" y="4"/>
                  <a:pt x="49" y="4"/>
                </a:cubicBezTo>
                <a:cubicBezTo>
                  <a:pt x="45" y="0"/>
                  <a:pt x="40" y="0"/>
                  <a:pt x="36" y="4"/>
                </a:cubicBezTo>
                <a:cubicBezTo>
                  <a:pt x="4" y="36"/>
                  <a:pt x="4" y="36"/>
                  <a:pt x="4" y="36"/>
                </a:cubicBezTo>
                <a:cubicBezTo>
                  <a:pt x="0" y="40"/>
                  <a:pt x="0" y="45"/>
                  <a:pt x="4" y="49"/>
                </a:cubicBezTo>
                <a:cubicBezTo>
                  <a:pt x="14" y="59"/>
                  <a:pt x="14" y="59"/>
                  <a:pt x="14" y="59"/>
                </a:cubicBezTo>
                <a:cubicBezTo>
                  <a:pt x="27" y="72"/>
                  <a:pt x="27" y="72"/>
                  <a:pt x="27" y="72"/>
                </a:cubicBezTo>
                <a:cubicBezTo>
                  <a:pt x="23" y="74"/>
                  <a:pt x="21" y="78"/>
                  <a:pt x="21" y="82"/>
                </a:cubicBezTo>
                <a:cubicBezTo>
                  <a:pt x="21" y="87"/>
                  <a:pt x="23" y="90"/>
                  <a:pt x="26" y="92"/>
                </a:cubicBezTo>
                <a:cubicBezTo>
                  <a:pt x="26" y="93"/>
                  <a:pt x="26" y="93"/>
                  <a:pt x="27" y="93"/>
                </a:cubicBezTo>
                <a:cubicBezTo>
                  <a:pt x="55" y="122"/>
                  <a:pt x="55" y="122"/>
                  <a:pt x="55" y="122"/>
                </a:cubicBezTo>
                <a:cubicBezTo>
                  <a:pt x="55" y="126"/>
                  <a:pt x="55" y="126"/>
                  <a:pt x="55" y="126"/>
                </a:cubicBezTo>
                <a:cubicBezTo>
                  <a:pt x="50" y="126"/>
                  <a:pt x="50" y="126"/>
                  <a:pt x="50" y="126"/>
                </a:cubicBezTo>
                <a:cubicBezTo>
                  <a:pt x="50" y="161"/>
                  <a:pt x="50" y="161"/>
                  <a:pt x="50" y="161"/>
                </a:cubicBezTo>
                <a:cubicBezTo>
                  <a:pt x="98" y="161"/>
                  <a:pt x="98" y="161"/>
                  <a:pt x="98" y="161"/>
                </a:cubicBezTo>
                <a:cubicBezTo>
                  <a:pt x="119" y="161"/>
                  <a:pt x="119" y="161"/>
                  <a:pt x="119" y="161"/>
                </a:cubicBezTo>
                <a:cubicBezTo>
                  <a:pt x="119" y="126"/>
                  <a:pt x="119" y="126"/>
                  <a:pt x="119" y="126"/>
                </a:cubicBezTo>
                <a:cubicBezTo>
                  <a:pt x="114" y="126"/>
                  <a:pt x="114" y="126"/>
                  <a:pt x="114" y="126"/>
                </a:cubicBezTo>
                <a:cubicBezTo>
                  <a:pt x="114" y="118"/>
                  <a:pt x="114" y="118"/>
                  <a:pt x="114" y="118"/>
                </a:cubicBezTo>
                <a:cubicBezTo>
                  <a:pt x="119" y="114"/>
                  <a:pt x="122" y="108"/>
                  <a:pt x="122" y="101"/>
                </a:cubicBezTo>
                <a:cubicBezTo>
                  <a:pt x="122" y="96"/>
                  <a:pt x="120" y="92"/>
                  <a:pt x="118" y="88"/>
                </a:cubicBezTo>
                <a:cubicBezTo>
                  <a:pt x="119" y="87"/>
                  <a:pt x="119" y="87"/>
                  <a:pt x="119" y="87"/>
                </a:cubicBezTo>
                <a:cubicBezTo>
                  <a:pt x="121" y="85"/>
                  <a:pt x="122" y="83"/>
                  <a:pt x="122" y="80"/>
                </a:cubicBezTo>
                <a:close/>
                <a:moveTo>
                  <a:pt x="117" y="64"/>
                </a:moveTo>
                <a:cubicBezTo>
                  <a:pt x="117" y="66"/>
                  <a:pt x="116" y="68"/>
                  <a:pt x="114" y="69"/>
                </a:cubicBezTo>
                <a:cubicBezTo>
                  <a:pt x="105" y="60"/>
                  <a:pt x="105" y="60"/>
                  <a:pt x="105" y="60"/>
                </a:cubicBezTo>
                <a:cubicBezTo>
                  <a:pt x="106" y="58"/>
                  <a:pt x="108" y="57"/>
                  <a:pt x="110" y="57"/>
                </a:cubicBezTo>
                <a:cubicBezTo>
                  <a:pt x="114" y="57"/>
                  <a:pt x="117" y="60"/>
                  <a:pt x="117" y="64"/>
                </a:cubicBezTo>
                <a:close/>
                <a:moveTo>
                  <a:pt x="103" y="50"/>
                </a:moveTo>
                <a:cubicBezTo>
                  <a:pt x="103" y="52"/>
                  <a:pt x="102" y="54"/>
                  <a:pt x="101" y="56"/>
                </a:cubicBezTo>
                <a:cubicBezTo>
                  <a:pt x="91" y="46"/>
                  <a:pt x="91" y="46"/>
                  <a:pt x="91" y="46"/>
                </a:cubicBezTo>
                <a:cubicBezTo>
                  <a:pt x="93" y="45"/>
                  <a:pt x="95" y="44"/>
                  <a:pt x="97" y="44"/>
                </a:cubicBezTo>
                <a:cubicBezTo>
                  <a:pt x="100" y="44"/>
                  <a:pt x="103" y="47"/>
                  <a:pt x="103" y="50"/>
                </a:cubicBezTo>
                <a:close/>
                <a:moveTo>
                  <a:pt x="90" y="37"/>
                </a:moveTo>
                <a:cubicBezTo>
                  <a:pt x="90" y="39"/>
                  <a:pt x="89" y="41"/>
                  <a:pt x="87" y="42"/>
                </a:cubicBezTo>
                <a:cubicBezTo>
                  <a:pt x="78" y="33"/>
                  <a:pt x="78" y="33"/>
                  <a:pt x="78" y="33"/>
                </a:cubicBezTo>
                <a:cubicBezTo>
                  <a:pt x="79" y="31"/>
                  <a:pt x="81" y="30"/>
                  <a:pt x="83" y="30"/>
                </a:cubicBezTo>
                <a:cubicBezTo>
                  <a:pt x="87" y="30"/>
                  <a:pt x="90" y="33"/>
                  <a:pt x="90" y="37"/>
                </a:cubicBezTo>
                <a:close/>
                <a:moveTo>
                  <a:pt x="70" y="17"/>
                </a:moveTo>
                <a:cubicBezTo>
                  <a:pt x="74" y="17"/>
                  <a:pt x="77" y="20"/>
                  <a:pt x="77" y="24"/>
                </a:cubicBezTo>
                <a:cubicBezTo>
                  <a:pt x="77" y="26"/>
                  <a:pt x="76" y="28"/>
                  <a:pt x="74" y="29"/>
                </a:cubicBezTo>
                <a:cubicBezTo>
                  <a:pt x="65" y="19"/>
                  <a:pt x="65" y="19"/>
                  <a:pt x="65" y="19"/>
                </a:cubicBezTo>
                <a:cubicBezTo>
                  <a:pt x="66" y="18"/>
                  <a:pt x="68" y="17"/>
                  <a:pt x="70" y="17"/>
                </a:cubicBezTo>
                <a:close/>
                <a:moveTo>
                  <a:pt x="7" y="45"/>
                </a:moveTo>
                <a:cubicBezTo>
                  <a:pt x="6" y="44"/>
                  <a:pt x="6" y="42"/>
                  <a:pt x="7" y="40"/>
                </a:cubicBezTo>
                <a:cubicBezTo>
                  <a:pt x="40" y="7"/>
                  <a:pt x="40" y="7"/>
                  <a:pt x="40" y="7"/>
                </a:cubicBezTo>
                <a:cubicBezTo>
                  <a:pt x="41" y="7"/>
                  <a:pt x="41" y="7"/>
                  <a:pt x="41" y="7"/>
                </a:cubicBezTo>
                <a:cubicBezTo>
                  <a:pt x="41" y="7"/>
                  <a:pt x="42" y="7"/>
                  <a:pt x="42" y="6"/>
                </a:cubicBezTo>
                <a:cubicBezTo>
                  <a:pt x="42" y="6"/>
                  <a:pt x="43" y="6"/>
                  <a:pt x="43" y="6"/>
                </a:cubicBezTo>
                <a:cubicBezTo>
                  <a:pt x="44" y="7"/>
                  <a:pt x="44" y="7"/>
                  <a:pt x="44" y="7"/>
                </a:cubicBezTo>
                <a:cubicBezTo>
                  <a:pt x="44" y="7"/>
                  <a:pt x="45" y="7"/>
                  <a:pt x="45" y="7"/>
                </a:cubicBezTo>
                <a:cubicBezTo>
                  <a:pt x="51" y="14"/>
                  <a:pt x="51" y="14"/>
                  <a:pt x="51" y="14"/>
                </a:cubicBezTo>
                <a:cubicBezTo>
                  <a:pt x="14" y="51"/>
                  <a:pt x="14" y="51"/>
                  <a:pt x="14" y="51"/>
                </a:cubicBezTo>
                <a:lnTo>
                  <a:pt x="7" y="45"/>
                </a:lnTo>
                <a:close/>
                <a:moveTo>
                  <a:pt x="55" y="17"/>
                </a:moveTo>
                <a:cubicBezTo>
                  <a:pt x="58" y="21"/>
                  <a:pt x="58" y="21"/>
                  <a:pt x="58" y="21"/>
                </a:cubicBezTo>
                <a:cubicBezTo>
                  <a:pt x="72" y="34"/>
                  <a:pt x="72" y="34"/>
                  <a:pt x="72" y="34"/>
                </a:cubicBezTo>
                <a:cubicBezTo>
                  <a:pt x="73" y="35"/>
                  <a:pt x="73" y="35"/>
                  <a:pt x="73" y="35"/>
                </a:cubicBezTo>
                <a:cubicBezTo>
                  <a:pt x="85" y="47"/>
                  <a:pt x="85" y="47"/>
                  <a:pt x="85" y="47"/>
                </a:cubicBezTo>
                <a:cubicBezTo>
                  <a:pt x="86" y="49"/>
                  <a:pt x="86" y="49"/>
                  <a:pt x="86" y="49"/>
                </a:cubicBezTo>
                <a:cubicBezTo>
                  <a:pt x="98" y="61"/>
                  <a:pt x="98" y="61"/>
                  <a:pt x="98" y="61"/>
                </a:cubicBezTo>
                <a:cubicBezTo>
                  <a:pt x="100" y="62"/>
                  <a:pt x="100" y="62"/>
                  <a:pt x="100" y="62"/>
                </a:cubicBezTo>
                <a:cubicBezTo>
                  <a:pt x="113" y="75"/>
                  <a:pt x="113" y="75"/>
                  <a:pt x="113" y="75"/>
                </a:cubicBezTo>
                <a:cubicBezTo>
                  <a:pt x="116" y="78"/>
                  <a:pt x="116" y="78"/>
                  <a:pt x="116" y="78"/>
                </a:cubicBezTo>
                <a:cubicBezTo>
                  <a:pt x="117" y="79"/>
                  <a:pt x="117" y="81"/>
                  <a:pt x="116" y="83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114" y="84"/>
                  <a:pt x="114" y="84"/>
                  <a:pt x="114" y="84"/>
                </a:cubicBezTo>
                <a:cubicBezTo>
                  <a:pt x="83" y="116"/>
                  <a:pt x="83" y="116"/>
                  <a:pt x="83" y="116"/>
                </a:cubicBezTo>
                <a:cubicBezTo>
                  <a:pt x="81" y="117"/>
                  <a:pt x="79" y="117"/>
                  <a:pt x="78" y="116"/>
                </a:cubicBezTo>
                <a:cubicBezTo>
                  <a:pt x="57" y="94"/>
                  <a:pt x="57" y="94"/>
                  <a:pt x="57" y="94"/>
                </a:cubicBezTo>
                <a:cubicBezTo>
                  <a:pt x="59" y="94"/>
                  <a:pt x="59" y="94"/>
                  <a:pt x="59" y="94"/>
                </a:cubicBezTo>
                <a:cubicBezTo>
                  <a:pt x="66" y="94"/>
                  <a:pt x="71" y="89"/>
                  <a:pt x="71" y="82"/>
                </a:cubicBezTo>
                <a:cubicBezTo>
                  <a:pt x="71" y="76"/>
                  <a:pt x="66" y="70"/>
                  <a:pt x="59" y="70"/>
                </a:cubicBezTo>
                <a:cubicBezTo>
                  <a:pt x="33" y="70"/>
                  <a:pt x="33" y="70"/>
                  <a:pt x="33" y="70"/>
                </a:cubicBezTo>
                <a:cubicBezTo>
                  <a:pt x="17" y="55"/>
                  <a:pt x="17" y="55"/>
                  <a:pt x="17" y="55"/>
                </a:cubicBezTo>
                <a:lnTo>
                  <a:pt x="55" y="17"/>
                </a:lnTo>
                <a:close/>
                <a:moveTo>
                  <a:pt x="31" y="76"/>
                </a:moveTo>
                <a:cubicBezTo>
                  <a:pt x="32" y="76"/>
                  <a:pt x="32" y="76"/>
                  <a:pt x="32" y="76"/>
                </a:cubicBezTo>
                <a:cubicBezTo>
                  <a:pt x="32" y="76"/>
                  <a:pt x="32" y="76"/>
                  <a:pt x="33" y="76"/>
                </a:cubicBezTo>
                <a:cubicBezTo>
                  <a:pt x="59" y="76"/>
                  <a:pt x="59" y="76"/>
                  <a:pt x="59" y="76"/>
                </a:cubicBezTo>
                <a:cubicBezTo>
                  <a:pt x="63" y="76"/>
                  <a:pt x="66" y="79"/>
                  <a:pt x="66" y="82"/>
                </a:cubicBezTo>
                <a:cubicBezTo>
                  <a:pt x="66" y="86"/>
                  <a:pt x="63" y="89"/>
                  <a:pt x="59" y="89"/>
                </a:cubicBezTo>
                <a:cubicBezTo>
                  <a:pt x="51" y="89"/>
                  <a:pt x="51" y="89"/>
                  <a:pt x="51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33" y="89"/>
                  <a:pt x="33" y="89"/>
                  <a:pt x="33" y="89"/>
                </a:cubicBezTo>
                <a:cubicBezTo>
                  <a:pt x="29" y="89"/>
                  <a:pt x="26" y="86"/>
                  <a:pt x="26" y="82"/>
                </a:cubicBezTo>
                <a:cubicBezTo>
                  <a:pt x="26" y="79"/>
                  <a:pt x="28" y="76"/>
                  <a:pt x="31" y="76"/>
                </a:cubicBezTo>
                <a:close/>
                <a:moveTo>
                  <a:pt x="55" y="156"/>
                </a:moveTo>
                <a:cubicBezTo>
                  <a:pt x="55" y="132"/>
                  <a:pt x="55" y="132"/>
                  <a:pt x="55" y="132"/>
                </a:cubicBezTo>
                <a:cubicBezTo>
                  <a:pt x="78" y="132"/>
                  <a:pt x="78" y="132"/>
                  <a:pt x="78" y="132"/>
                </a:cubicBezTo>
                <a:cubicBezTo>
                  <a:pt x="86" y="132"/>
                  <a:pt x="93" y="138"/>
                  <a:pt x="93" y="147"/>
                </a:cubicBezTo>
                <a:cubicBezTo>
                  <a:pt x="93" y="156"/>
                  <a:pt x="93" y="156"/>
                  <a:pt x="93" y="156"/>
                </a:cubicBezTo>
                <a:lnTo>
                  <a:pt x="55" y="156"/>
                </a:lnTo>
                <a:close/>
                <a:moveTo>
                  <a:pt x="114" y="156"/>
                </a:moveTo>
                <a:cubicBezTo>
                  <a:pt x="98" y="156"/>
                  <a:pt x="98" y="156"/>
                  <a:pt x="98" y="156"/>
                </a:cubicBezTo>
                <a:cubicBezTo>
                  <a:pt x="98" y="147"/>
                  <a:pt x="98" y="147"/>
                  <a:pt x="98" y="147"/>
                </a:cubicBezTo>
                <a:cubicBezTo>
                  <a:pt x="98" y="141"/>
                  <a:pt x="95" y="135"/>
                  <a:pt x="91" y="132"/>
                </a:cubicBezTo>
                <a:cubicBezTo>
                  <a:pt x="114" y="132"/>
                  <a:pt x="114" y="132"/>
                  <a:pt x="114" y="132"/>
                </a:cubicBezTo>
                <a:lnTo>
                  <a:pt x="114" y="156"/>
                </a:lnTo>
                <a:close/>
                <a:moveTo>
                  <a:pt x="114" y="92"/>
                </a:moveTo>
                <a:cubicBezTo>
                  <a:pt x="116" y="95"/>
                  <a:pt x="117" y="98"/>
                  <a:pt x="117" y="101"/>
                </a:cubicBezTo>
                <a:cubicBezTo>
                  <a:pt x="117" y="106"/>
                  <a:pt x="114" y="112"/>
                  <a:pt x="110" y="115"/>
                </a:cubicBezTo>
                <a:cubicBezTo>
                  <a:pt x="109" y="116"/>
                  <a:pt x="109" y="116"/>
                  <a:pt x="109" y="116"/>
                </a:cubicBezTo>
                <a:cubicBezTo>
                  <a:pt x="109" y="126"/>
                  <a:pt x="109" y="126"/>
                  <a:pt x="109" y="126"/>
                </a:cubicBezTo>
                <a:cubicBezTo>
                  <a:pt x="78" y="126"/>
                  <a:pt x="78" y="126"/>
                  <a:pt x="78" y="126"/>
                </a:cubicBezTo>
                <a:cubicBezTo>
                  <a:pt x="61" y="126"/>
                  <a:pt x="61" y="126"/>
                  <a:pt x="61" y="126"/>
                </a:cubicBezTo>
                <a:cubicBezTo>
                  <a:pt x="61" y="119"/>
                  <a:pt x="61" y="119"/>
                  <a:pt x="61" y="119"/>
                </a:cubicBezTo>
                <a:cubicBezTo>
                  <a:pt x="60" y="118"/>
                  <a:pt x="60" y="118"/>
                  <a:pt x="60" y="118"/>
                </a:cubicBezTo>
                <a:cubicBezTo>
                  <a:pt x="60" y="118"/>
                  <a:pt x="59" y="118"/>
                  <a:pt x="59" y="118"/>
                </a:cubicBezTo>
                <a:cubicBezTo>
                  <a:pt x="36" y="94"/>
                  <a:pt x="36" y="94"/>
                  <a:pt x="36" y="94"/>
                </a:cubicBezTo>
                <a:cubicBezTo>
                  <a:pt x="49" y="94"/>
                  <a:pt x="49" y="94"/>
                  <a:pt x="49" y="94"/>
                </a:cubicBezTo>
                <a:cubicBezTo>
                  <a:pt x="74" y="119"/>
                  <a:pt x="74" y="119"/>
                  <a:pt x="74" y="119"/>
                </a:cubicBezTo>
                <a:cubicBezTo>
                  <a:pt x="76" y="121"/>
                  <a:pt x="78" y="122"/>
                  <a:pt x="80" y="122"/>
                </a:cubicBezTo>
                <a:cubicBezTo>
                  <a:pt x="83" y="122"/>
                  <a:pt x="85" y="121"/>
                  <a:pt x="87" y="119"/>
                </a:cubicBezTo>
                <a:lnTo>
                  <a:pt x="114" y="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32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AO Colour Palette">
      <a:dk1>
        <a:sysClr val="windowText" lastClr="000000"/>
      </a:dk1>
      <a:lt1>
        <a:sysClr val="window" lastClr="FFFFFF"/>
      </a:lt1>
      <a:dk2>
        <a:srgbClr val="0055A5"/>
      </a:dk2>
      <a:lt2>
        <a:srgbClr val="8C99A1"/>
      </a:lt2>
      <a:accent1>
        <a:srgbClr val="289DD8"/>
      </a:accent1>
      <a:accent2>
        <a:srgbClr val="F58220"/>
      </a:accent2>
      <a:accent3>
        <a:srgbClr val="A74233"/>
      </a:accent3>
      <a:accent4>
        <a:srgbClr val="FAA61A"/>
      </a:accent4>
      <a:accent5>
        <a:srgbClr val="008739"/>
      </a:accent5>
      <a:accent6>
        <a:srgbClr val="A6CE39"/>
      </a:accent6>
      <a:hlink>
        <a:srgbClr val="A00064"/>
      </a:hlink>
      <a:folHlink>
        <a:srgbClr val="E6A7C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E6FFDF733BD849BC68CEEB5D9D991A" ma:contentTypeVersion="5" ma:contentTypeDescription="Create a new document." ma:contentTypeScope="" ma:versionID="0c3c332cbd1fc249c60fa4aeaa7776bd">
  <xsd:schema xmlns:xsd="http://www.w3.org/2001/XMLSchema" xmlns:xs="http://www.w3.org/2001/XMLSchema" xmlns:p="http://schemas.microsoft.com/office/2006/metadata/properties" xmlns:ns2="2b0c29a6-a2e0-472b-bfb4-397922b0132f" targetNamespace="http://schemas.microsoft.com/office/2006/metadata/properties" ma:root="true" ma:fieldsID="2793bdf8509c69ac6b7a79c02d39b509" ns2:_="">
    <xsd:import namespace="2b0c29a6-a2e0-472b-bfb4-397922b0132f"/>
    <xsd:element name="properties">
      <xsd:complexType>
        <xsd:sequence>
          <xsd:element name="documentManagement">
            <xsd:complexType>
              <xsd:all>
                <xsd:element ref="ns2:Number" minOccurs="0"/>
                <xsd:element ref="ns2:Update_x0020_Date" minOccurs="0"/>
                <xsd:element ref="ns2:Presenter" minOccurs="0"/>
                <xsd:element ref="ns2:Category" minOccurs="0"/>
                <xsd:element ref="ns2:Type_x0020_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c29a6-a2e0-472b-bfb4-397922b0132f" elementFormDefault="qualified">
    <xsd:import namespace="http://schemas.microsoft.com/office/2006/documentManagement/types"/>
    <xsd:import namespace="http://schemas.microsoft.com/office/infopath/2007/PartnerControls"/>
    <xsd:element name="Number" ma:index="8" nillable="true" ma:displayName="Number" ma:internalName="Number">
      <xsd:simpleType>
        <xsd:restriction base="dms:Text">
          <xsd:maxLength value="255"/>
        </xsd:restriction>
      </xsd:simpleType>
    </xsd:element>
    <xsd:element name="Update_x0020_Date" ma:index="9" nillable="true" ma:displayName="Update Date" ma:internalName="Update_x0020_Date">
      <xsd:simpleType>
        <xsd:restriction base="dms:Text">
          <xsd:maxLength value="255"/>
        </xsd:restriction>
      </xsd:simpleType>
    </xsd:element>
    <xsd:element name="Presenter" ma:index="10" nillable="true" ma:displayName="Presenter" ma:internalName="Presenter">
      <xsd:simpleType>
        <xsd:restriction base="dms:Text">
          <xsd:maxLength value="255"/>
        </xsd:restriction>
      </xsd:simpleType>
    </xsd:element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1-Report"/>
              <xsd:enumeration value="2-General Information"/>
              <xsd:enumeration value="3-Working Papers"/>
              <xsd:enumeration value="4-Information Papers"/>
              <xsd:enumeration value="5-Presentations"/>
              <xsd:enumeration value="6-Discussion papers"/>
            </xsd:restriction>
          </xsd:simpleType>
        </xsd:union>
      </xsd:simpleType>
    </xsd:element>
    <xsd:element name="Type_x0020_Name" ma:index="12" nillable="true" ma:displayName="Type Name" ma:internalName="Type_x0020_Nam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2b0c29a6-a2e0-472b-bfb4-397922b0132f">2-General Information</Category>
    <Type_x0020_Name xmlns="2b0c29a6-a2e0-472b-bfb4-397922b0132f">CRV OG-13</Type_x0020_Name>
    <Presenter xmlns="2b0c29a6-a2e0-472b-bfb4-397922b0132f">Secretariat</Presenter>
    <Update_x0020_Date xmlns="2b0c29a6-a2e0-472b-bfb4-397922b0132f">30 October 2024</Update_x0020_Date>
    <Number xmlns="2b0c29a6-a2e0-472b-bfb4-397922b0132f">06</Number>
  </documentManagement>
</p:properties>
</file>

<file path=customXml/itemProps1.xml><?xml version="1.0" encoding="utf-8"?>
<ds:datastoreItem xmlns:ds="http://schemas.openxmlformats.org/officeDocument/2006/customXml" ds:itemID="{6660591B-1C04-4065-A064-A0553EA33293}"/>
</file>

<file path=customXml/itemProps2.xml><?xml version="1.0" encoding="utf-8"?>
<ds:datastoreItem xmlns:ds="http://schemas.openxmlformats.org/officeDocument/2006/customXml" ds:itemID="{15F32CFC-082A-4B35-AA75-3913CFD60F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FAE9EA-0187-45E7-A22E-BFFB2C0845E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0471639e-aa54-4342-8eb4-6c399df82c4d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a5df772-3597-47bd-a161-3ffce06e29a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641</Words>
  <Application>Microsoft Office PowerPoint</Application>
  <PresentationFormat>Widescreen</PresentationFormat>
  <Paragraphs>105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</dc:title>
  <dc:creator>Atallah, Cynthia</dc:creator>
  <cp:lastModifiedBy>Raillant-Clark, William</cp:lastModifiedBy>
  <cp:revision>71</cp:revision>
  <dcterms:created xsi:type="dcterms:W3CDTF">2020-01-08T15:21:02Z</dcterms:created>
  <dcterms:modified xsi:type="dcterms:W3CDTF">2024-09-11T05:52:20Z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0x01010065E6FFDF733BD849BC68CEEB5D9D991A</vt:lpwstr>
  </property>
  <property fmtid="{D5CDD505-2E9C-101B-9397-08002B2CF9AE}" pid="3" name="MediaServiceImageTags">
    <vt:lpwstr/>
  </property>
</Properties>
</file>