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s/slide20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14.xml" ContentType="application/vnd.openxmlformats-officedocument.presentationml.slide+xml"/>
  <Override PartName="/ppt/slides/slide19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22.xml" ContentType="application/vnd.openxmlformats-officedocument.presentationml.slide+xml"/>
  <Override PartName="/ppt/slides/slide13.xml" ContentType="application/vnd.openxmlformats-officedocument.presentationml.slide+xml"/>
  <Override PartName="/ppt/slides/slide21.xml" ContentType="application/vnd.openxmlformats-officedocument.presentationml.slide+xml"/>
  <Override PartName="/ppt/slideLayouts/slideLayout17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charts/chart1.xml" ContentType="application/vnd.openxmlformats-officedocument.drawingml.chart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charts/colors1.xml" ContentType="application/vnd.ms-office.chartcolorstyle+xml"/>
  <Override PartName="/ppt/charts/style1.xml" ContentType="application/vnd.ms-office.chartstyle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custom.xml" ContentType="application/vnd.openxmlformats-officedocument.custom-propertie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3.xml" ContentType="application/vnd.openxmlformats-officedocument.presentationml.tags+xml"/>
  <Override PartName="/ppt/tags/tag9.xml" ContentType="application/vnd.openxmlformats-officedocument.presentationml.tags+xml"/>
  <Override PartName="/ppt/tags/tag7.xml" ContentType="application/vnd.openxmlformats-officedocument.presentationml.tag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tags/tag29.xml" ContentType="application/vnd.openxmlformats-officedocument.presentationml.tags+xml"/>
  <Override PartName="/ppt/tags/tag28.xml" ContentType="application/vnd.openxmlformats-officedocument.presentationml.tags+xml"/>
  <Override PartName="/ppt/tags/tag27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18.xml" ContentType="application/vnd.openxmlformats-officedocument.presentationml.tag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4"/>
  </p:notesMasterIdLst>
  <p:sldIdLst>
    <p:sldId id="267" r:id="rId2"/>
    <p:sldId id="256" r:id="rId3"/>
    <p:sldId id="270" r:id="rId4"/>
    <p:sldId id="280" r:id="rId5"/>
    <p:sldId id="260" r:id="rId6"/>
    <p:sldId id="262" r:id="rId7"/>
    <p:sldId id="261" r:id="rId8"/>
    <p:sldId id="263" r:id="rId9"/>
    <p:sldId id="264" r:id="rId10"/>
    <p:sldId id="269" r:id="rId11"/>
    <p:sldId id="265" r:id="rId12"/>
    <p:sldId id="266" r:id="rId13"/>
    <p:sldId id="271" r:id="rId14"/>
    <p:sldId id="272" r:id="rId15"/>
    <p:sldId id="274" r:id="rId16"/>
    <p:sldId id="275" r:id="rId17"/>
    <p:sldId id="276" r:id="rId18"/>
    <p:sldId id="277" r:id="rId19"/>
    <p:sldId id="278" r:id="rId20"/>
    <p:sldId id="273" r:id="rId21"/>
    <p:sldId id="279" r:id="rId22"/>
    <p:sldId id="268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D00"/>
    <a:srgbClr val="003399"/>
    <a:srgbClr val="132A4C"/>
    <a:srgbClr val="152D4D"/>
    <a:srgbClr val="61F9F9"/>
    <a:srgbClr val="12284A"/>
    <a:srgbClr val="0A324B"/>
    <a:srgbClr val="34454E"/>
    <a:srgbClr val="8496A0"/>
    <a:srgbClr val="C3D4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371" autoAdjust="0"/>
    <p:restoredTop sz="94632" autoAdjust="0"/>
  </p:normalViewPr>
  <p:slideViewPr>
    <p:cSldViewPr snapToGrid="0">
      <p:cViewPr varScale="1">
        <p:scale>
          <a:sx n="87" d="100"/>
          <a:sy n="87" d="100"/>
        </p:scale>
        <p:origin x="96" y="22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5" d="100"/>
          <a:sy n="75" d="100"/>
        </p:scale>
        <p:origin x="2938" y="6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Relationship Id="rId30" Type="http://schemas.openxmlformats.org/officeDocument/2006/relationships/customXml" Target="../customXml/item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_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Sheet1!$A$2:$A$9</c:f>
              <c:strCache>
                <c:ptCount val="8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  <c:pt idx="4">
                  <c:v>Category 5</c:v>
                </c:pt>
                <c:pt idx="5">
                  <c:v>Category 6</c:v>
                </c:pt>
                <c:pt idx="6">
                  <c:v>Category 7</c:v>
                </c:pt>
                <c:pt idx="7">
                  <c:v>Category 8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3</c:v>
                </c:pt>
                <c:pt idx="1">
                  <c:v>1</c:v>
                </c:pt>
                <c:pt idx="2">
                  <c:v>1.5</c:v>
                </c:pt>
                <c:pt idx="3">
                  <c:v>0.3</c:v>
                </c:pt>
                <c:pt idx="4">
                  <c:v>2</c:v>
                </c:pt>
                <c:pt idx="5">
                  <c:v>1.7</c:v>
                </c:pt>
                <c:pt idx="6">
                  <c:v>2.7</c:v>
                </c:pt>
                <c:pt idx="7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857-4E5B-A93B-D81953A5539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Sheet1!$A$2:$A$9</c:f>
              <c:strCache>
                <c:ptCount val="8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  <c:pt idx="4">
                  <c:v>Category 5</c:v>
                </c:pt>
                <c:pt idx="5">
                  <c:v>Category 6</c:v>
                </c:pt>
                <c:pt idx="6">
                  <c:v>Category 7</c:v>
                </c:pt>
                <c:pt idx="7">
                  <c:v>Category 8</c:v>
                </c:pt>
              </c:strCache>
            </c:strRef>
          </c:cat>
          <c:val>
            <c:numRef>
              <c:f>Sheet1!$C$2:$C$9</c:f>
              <c:numCache>
                <c:formatCode>General</c:formatCode>
                <c:ptCount val="8"/>
                <c:pt idx="0">
                  <c:v>2.4</c:v>
                </c:pt>
                <c:pt idx="1">
                  <c:v>2.8</c:v>
                </c:pt>
                <c:pt idx="2">
                  <c:v>2.4</c:v>
                </c:pt>
                <c:pt idx="3">
                  <c:v>1.2</c:v>
                </c:pt>
                <c:pt idx="4">
                  <c:v>1.5</c:v>
                </c:pt>
                <c:pt idx="5">
                  <c:v>1.4</c:v>
                </c:pt>
                <c:pt idx="6">
                  <c:v>2</c:v>
                </c:pt>
                <c:pt idx="7">
                  <c:v>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857-4E5B-A93B-D81953A5539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68138208"/>
        <c:axId val="868135912"/>
      </c:barChart>
      <c:catAx>
        <c:axId val="8681382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195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68135912"/>
        <c:crosses val="autoZero"/>
        <c:auto val="1"/>
        <c:lblAlgn val="ctr"/>
        <c:lblOffset val="100"/>
        <c:noMultiLvlLbl val="0"/>
      </c:catAx>
      <c:valAx>
        <c:axId val="8681359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195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681382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zh-CN" sz="1195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CA90AD-6E37-4E10-8A31-936F6F870A7C}" type="datetimeFigureOut">
              <a:rPr lang="en-CA" smtClean="0"/>
              <a:t>2024-09-03</a:t>
            </a:fld>
            <a:endParaRPr lang="en-CA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CA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2C0D85-C81E-4262-A315-D17F83A55979}" type="slidenum">
              <a:rPr lang="en-CA" smtClean="0"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1.jpeg"/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12" Type="http://schemas.openxmlformats.org/officeDocument/2006/relationships/image" Target="../media/image10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jpeg"/><Relationship Id="rId4" Type="http://schemas.openxmlformats.org/officeDocument/2006/relationships/image" Target="../media/image2.jpeg"/><Relationship Id="rId9" Type="http://schemas.openxmlformats.org/officeDocument/2006/relationships/image" Target="../media/image7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4" Type="http://schemas.openxmlformats.org/officeDocument/2006/relationships/image" Target="../media/image12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4" Type="http://schemas.openxmlformats.org/officeDocument/2006/relationships/image" Target="../media/image12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4" Type="http://schemas.openxmlformats.org/officeDocument/2006/relationships/image" Target="../media/image12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4" Type="http://schemas.openxmlformats.org/officeDocument/2006/relationships/image" Target="../media/image12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4" Type="http://schemas.openxmlformats.org/officeDocument/2006/relationships/image" Target="../media/image12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4" Type="http://schemas.openxmlformats.org/officeDocument/2006/relationships/image" Target="../media/image13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4" Type="http://schemas.openxmlformats.org/officeDocument/2006/relationships/image" Target="../media/image12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4" Type="http://schemas.openxmlformats.org/officeDocument/2006/relationships/image" Target="../media/image12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7" Type="http://schemas.openxmlformats.org/officeDocument/2006/relationships/image" Target="../media/image2.jpeg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8.xml"/><Relationship Id="rId4" Type="http://schemas.openxmlformats.org/officeDocument/2006/relationships/tags" Target="../tags/tag7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4" Type="http://schemas.openxmlformats.org/officeDocument/2006/relationships/image" Target="../media/image1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4" Type="http://schemas.openxmlformats.org/officeDocument/2006/relationships/image" Target="../media/image1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4" Type="http://schemas.openxmlformats.org/officeDocument/2006/relationships/image" Target="../media/image12.png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4" Type="http://schemas.openxmlformats.org/officeDocument/2006/relationships/image" Target="../media/image13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4" Type="http://schemas.openxmlformats.org/officeDocument/2006/relationships/image" Target="../media/image12.png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AO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>
            <a:lum bright="-36000" contrast="-54000"/>
          </a:blip>
          <a:srcRect t="1" b="19371"/>
          <a:stretch/>
        </p:blipFill>
        <p:spPr>
          <a:xfrm>
            <a:off x="0" y="1018611"/>
            <a:ext cx="12192000" cy="4715450"/>
          </a:xfrm>
          <a:prstGeom prst="rect">
            <a:avLst/>
          </a:prstGeom>
        </p:spPr>
      </p:pic>
      <p:sp>
        <p:nvSpPr>
          <p:cNvPr id="6" name="직사각형 5"/>
          <p:cNvSpPr/>
          <p:nvPr userDrawn="1"/>
        </p:nvSpPr>
        <p:spPr>
          <a:xfrm>
            <a:off x="5005096" y="3404106"/>
            <a:ext cx="2084070" cy="71691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  <a:buClrTx/>
              <a:buSzTx/>
              <a:buFont typeface="Arial" panose="020B0604020202090204" pitchFamily="34" charset="0"/>
            </a:pPr>
            <a:r>
              <a:rPr lang="en-US" i="1" dirty="0">
                <a:solidFill>
                  <a:schemeClr val="bg1"/>
                </a:solidFill>
              </a:rPr>
              <a:t>Bangkok, Thailand</a:t>
            </a:r>
          </a:p>
          <a:p>
            <a:pPr algn="ctr">
              <a:lnSpc>
                <a:spcPct val="90000"/>
              </a:lnSpc>
              <a:spcBef>
                <a:spcPts val="1000"/>
              </a:spcBef>
              <a:buClrTx/>
              <a:buSzTx/>
              <a:buFont typeface="Arial" panose="020B0604020202090204" pitchFamily="34" charset="0"/>
            </a:pPr>
            <a:r>
              <a:rPr lang="en-US" i="1" dirty="0">
                <a:solidFill>
                  <a:schemeClr val="bg1"/>
                </a:solidFill>
              </a:rPr>
              <a:t>13th Nov 2024</a:t>
            </a:r>
          </a:p>
        </p:txBody>
      </p:sp>
      <p:sp>
        <p:nvSpPr>
          <p:cNvPr id="9" name="文本框 8"/>
          <p:cNvSpPr txBox="1"/>
          <p:nvPr userDrawn="1"/>
        </p:nvSpPr>
        <p:spPr>
          <a:xfrm>
            <a:off x="1148080" y="1733026"/>
            <a:ext cx="9895840" cy="1447165"/>
          </a:xfrm>
          <a:prstGeom prst="rect">
            <a:avLst/>
          </a:prstGeom>
        </p:spPr>
        <p:txBody>
          <a:bodyPr wrap="square" anchor="t">
            <a:noAutofit/>
          </a:bodyPr>
          <a:lstStyle/>
          <a:p>
            <a:pPr algn="ctr"/>
            <a:r>
              <a:rPr lang="en-US" sz="4400" b="1" dirty="0">
                <a:ln>
                  <a:noFill/>
                </a:ln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  <a:sym typeface="+mn-ea"/>
              </a:rPr>
              <a:t>The Free Route Airspace Implementation Workshop / 2</a:t>
            </a:r>
          </a:p>
        </p:txBody>
      </p:sp>
      <p:sp>
        <p:nvSpPr>
          <p:cNvPr id="2" name="Retângulo 8">
            <a:extLst>
              <a:ext uri="{FF2B5EF4-FFF2-40B4-BE49-F238E27FC236}">
                <a16:creationId xmlns:a16="http://schemas.microsoft.com/office/drawing/2014/main" id="{8021D89E-AA0C-F9EF-A33F-FE1B94AF11B0}"/>
              </a:ext>
            </a:extLst>
          </p:cNvPr>
          <p:cNvSpPr/>
          <p:nvPr userDrawn="1"/>
        </p:nvSpPr>
        <p:spPr>
          <a:xfrm>
            <a:off x="0" y="5568419"/>
            <a:ext cx="6705600" cy="283298"/>
          </a:xfrm>
          <a:prstGeom prst="rect">
            <a:avLst/>
          </a:prstGeom>
          <a:solidFill>
            <a:srgbClr val="0F4B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350"/>
          </a:p>
        </p:txBody>
      </p:sp>
      <p:pic>
        <p:nvPicPr>
          <p:cNvPr id="3" name="图片 9" descr="icao logo transparent">
            <a:extLst>
              <a:ext uri="{FF2B5EF4-FFF2-40B4-BE49-F238E27FC236}">
                <a16:creationId xmlns:a16="http://schemas.microsoft.com/office/drawing/2014/main" id="{9121F0FA-34D9-D747-6121-30041BBA4B9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34645" y="118745"/>
            <a:ext cx="2324735" cy="840105"/>
          </a:xfrm>
          <a:prstGeom prst="rect">
            <a:avLst/>
          </a:prstGeom>
        </p:spPr>
      </p:pic>
      <p:grpSp>
        <p:nvGrpSpPr>
          <p:cNvPr id="14" name="Grupo 2">
            <a:extLst>
              <a:ext uri="{FF2B5EF4-FFF2-40B4-BE49-F238E27FC236}">
                <a16:creationId xmlns:a16="http://schemas.microsoft.com/office/drawing/2014/main" id="{BC1F3C18-6521-341B-46A1-163873A1A97A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-1" y="6604379"/>
            <a:ext cx="4675910" cy="261221"/>
            <a:chOff x="-11455" y="5433244"/>
            <a:chExt cx="15545412" cy="961046"/>
          </a:xfrm>
        </p:grpSpPr>
        <p:sp>
          <p:nvSpPr>
            <p:cNvPr id="15" name="Retângulo 1">
              <a:extLst>
                <a:ext uri="{FF2B5EF4-FFF2-40B4-BE49-F238E27FC236}">
                  <a16:creationId xmlns:a16="http://schemas.microsoft.com/office/drawing/2014/main" id="{09A84273-AEFB-58F0-ECE9-4F2B979508C6}"/>
                </a:ext>
              </a:extLst>
            </p:cNvPr>
            <p:cNvSpPr/>
            <p:nvPr/>
          </p:nvSpPr>
          <p:spPr>
            <a:xfrm>
              <a:off x="-7043" y="5433244"/>
              <a:ext cx="15538297" cy="213102"/>
            </a:xfrm>
            <a:prstGeom prst="rect">
              <a:avLst/>
            </a:prstGeom>
            <a:solidFill>
              <a:srgbClr val="0F4B9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sz="1350"/>
            </a:p>
          </p:txBody>
        </p:sp>
        <p:sp>
          <p:nvSpPr>
            <p:cNvPr id="16" name="Retângulo 3">
              <a:extLst>
                <a:ext uri="{FF2B5EF4-FFF2-40B4-BE49-F238E27FC236}">
                  <a16:creationId xmlns:a16="http://schemas.microsoft.com/office/drawing/2014/main" id="{24117548-C44A-B1FE-A9A9-09B7C90AFA43}"/>
                </a:ext>
              </a:extLst>
            </p:cNvPr>
            <p:cNvSpPr/>
            <p:nvPr/>
          </p:nvSpPr>
          <p:spPr>
            <a:xfrm>
              <a:off x="-11455" y="5629599"/>
              <a:ext cx="15545412" cy="764691"/>
            </a:xfrm>
            <a:prstGeom prst="rect">
              <a:avLst/>
            </a:prstGeom>
            <a:solidFill>
              <a:srgbClr val="0076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sz="1350">
                <a:solidFill>
                  <a:srgbClr val="0076BC"/>
                </a:solidFill>
              </a:endParaRPr>
            </a:p>
          </p:txBody>
        </p: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5FEE5A4B-8903-74FA-876F-418FA2BE0E3A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36353" y="6041445"/>
            <a:ext cx="657948" cy="66694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31451C92-DDFC-EFED-D9C0-A2294C152191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0037" y="5965527"/>
            <a:ext cx="575059" cy="582642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08C29F8F-6ED6-A500-DBF8-0E141F1B0946}"/>
              </a:ext>
            </a:extLst>
          </p:cNvPr>
          <p:cNvSpPr txBox="1"/>
          <p:nvPr userDrawn="1"/>
        </p:nvSpPr>
        <p:spPr>
          <a:xfrm>
            <a:off x="3134535" y="6343461"/>
            <a:ext cx="995866" cy="1846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00" b="1" i="0" dirty="0">
                <a:solidFill>
                  <a:srgbClr val="27ACCC"/>
                </a:solidFill>
                <a:effectLst/>
                <a:highlight>
                  <a:srgbClr val="FEFEFE"/>
                </a:highlight>
                <a:latin typeface="Open Sans" panose="020B0606030504020204" pitchFamily="34" charset="0"/>
              </a:rPr>
              <a:t>EU-ASEAN SCOPE APP</a:t>
            </a:r>
            <a:endParaRPr lang="en-GB" sz="6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F6E77E0-DF3D-5792-A9D8-6F1D5ECF82E9}"/>
              </a:ext>
            </a:extLst>
          </p:cNvPr>
          <p:cNvSpPr txBox="1"/>
          <p:nvPr userDrawn="1"/>
        </p:nvSpPr>
        <p:spPr>
          <a:xfrm>
            <a:off x="-1" y="5566643"/>
            <a:ext cx="35834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This event is jointly </a:t>
            </a:r>
            <a:r>
              <a:rPr lang="en-US" sz="1200" b="1" dirty="0" err="1">
                <a:solidFill>
                  <a:schemeClr val="bg1"/>
                </a:solidFill>
              </a:rPr>
              <a:t>organised</a:t>
            </a:r>
            <a:r>
              <a:rPr lang="en-US" sz="1200" b="1" dirty="0">
                <a:solidFill>
                  <a:schemeClr val="bg1"/>
                </a:solidFill>
              </a:rPr>
              <a:t> with</a:t>
            </a:r>
            <a:endParaRPr lang="en-GB" sz="1200" b="1" dirty="0">
              <a:solidFill>
                <a:schemeClr val="bg1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BE0CC89-6902-E28F-14EB-ED461C2CD690}"/>
              </a:ext>
            </a:extLst>
          </p:cNvPr>
          <p:cNvSpPr txBox="1"/>
          <p:nvPr userDrawn="1"/>
        </p:nvSpPr>
        <p:spPr>
          <a:xfrm>
            <a:off x="64286" y="6616246"/>
            <a:ext cx="337415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i="1">
                <a:solidFill>
                  <a:schemeClr val="bg1"/>
                </a:solidFill>
              </a:rPr>
              <a:t>EU - Asia    Aviation </a:t>
            </a:r>
            <a:r>
              <a:rPr lang="en-US" sz="1100" b="1" i="1" dirty="0">
                <a:solidFill>
                  <a:schemeClr val="bg1"/>
                </a:solidFill>
              </a:rPr>
              <a:t>Partnership Projects (APP)</a:t>
            </a:r>
            <a:endParaRPr lang="en-GB" sz="1100" b="1" i="1" dirty="0">
              <a:solidFill>
                <a:schemeClr val="bg1"/>
              </a:solidFill>
            </a:endParaRP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EBD183B9-1E66-490E-2E59-330723882D23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9453" y="5909902"/>
            <a:ext cx="563265" cy="636264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504B8C63-3D0D-FF5E-0898-E7C4005B05BD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58" y="6026896"/>
            <a:ext cx="738777" cy="451514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54742F71-A68E-0F40-05D4-A1AD07E124EB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3144" y="6148416"/>
            <a:ext cx="697777" cy="283298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F30E856F-CF91-250D-E18A-4381EEA2758D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014" y="6113052"/>
            <a:ext cx="884351" cy="261864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6565CAB0-95C5-F974-11D4-A28F231B5574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9531" y="6260803"/>
            <a:ext cx="825874" cy="28536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6219AE2-EC1A-4B94-DA21-B2EB58091658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rcRect/>
          <a:stretch/>
        </p:blipFill>
        <p:spPr>
          <a:xfrm>
            <a:off x="3680917" y="6088212"/>
            <a:ext cx="252908" cy="25290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BB4B638-A059-86F1-7F29-28BB1C9D7A0D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64712" y="6094300"/>
            <a:ext cx="365802" cy="24447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Im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5302434" y="2194371"/>
            <a:ext cx="5554934" cy="56656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800">
                <a:solidFill>
                  <a:srgbClr val="0A324B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9" name="Line"/>
          <p:cNvSpPr/>
          <p:nvPr userDrawn="1"/>
        </p:nvSpPr>
        <p:spPr>
          <a:xfrm>
            <a:off x="5302434" y="1921137"/>
            <a:ext cx="463920" cy="0"/>
          </a:xfrm>
          <a:prstGeom prst="line">
            <a:avLst/>
          </a:prstGeom>
          <a:ln w="38100">
            <a:solidFill>
              <a:srgbClr val="0A324B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 panose="02000503000000020004"/>
              </a:defRPr>
            </a:pPr>
            <a:endParaRPr/>
          </a:p>
        </p:txBody>
      </p:sp>
      <p:sp>
        <p:nvSpPr>
          <p:cNvPr id="10" name="Picture Placeholder 2"/>
          <p:cNvSpPr>
            <a:spLocks noGrp="1"/>
          </p:cNvSpPr>
          <p:nvPr>
            <p:ph type="pic" idx="10"/>
          </p:nvPr>
        </p:nvSpPr>
        <p:spPr>
          <a:xfrm>
            <a:off x="1415787" y="0"/>
            <a:ext cx="3459209" cy="525779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 dirty="0"/>
          </a:p>
        </p:txBody>
      </p:sp>
      <p:sp>
        <p:nvSpPr>
          <p:cNvPr id="13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302434" y="3451994"/>
            <a:ext cx="5554934" cy="1805803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90204" pitchFamily="34" charset="0"/>
              <a:buNone/>
              <a:defRPr sz="1400" u="none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90204" pitchFamily="34" charset="0"/>
              <a:buChar char="•"/>
              <a:defRPr/>
            </a:pPr>
            <a:r>
              <a:rPr lang="en-GB" sz="1600" dirty="0"/>
              <a:t>Double click to edit text</a:t>
            </a:r>
            <a:endParaRPr lang="en-US" sz="1600" dirty="0"/>
          </a:p>
        </p:txBody>
      </p: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5302434" y="2825610"/>
            <a:ext cx="5554934" cy="3531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0A324B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CA" dirty="0"/>
          </a:p>
        </p:txBody>
      </p:sp>
      <p:sp>
        <p:nvSpPr>
          <p:cNvPr id="2" name="Line"/>
          <p:cNvSpPr/>
          <p:nvPr userDrawn="1">
            <p:custDataLst>
              <p:tags r:id="rId1"/>
            </p:custDataLst>
          </p:nvPr>
        </p:nvSpPr>
        <p:spPr>
          <a:xfrm>
            <a:off x="605545" y="6193103"/>
            <a:ext cx="0" cy="664897"/>
          </a:xfrm>
          <a:prstGeom prst="line">
            <a:avLst/>
          </a:prstGeom>
          <a:ln w="38100">
            <a:solidFill>
              <a:srgbClr val="0A324B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 panose="02000503000000020004"/>
              </a:defRPr>
            </a:pPr>
            <a:endParaRPr/>
          </a:p>
        </p:txBody>
      </p:sp>
      <p:pic>
        <p:nvPicPr>
          <p:cNvPr id="3" name="Picture 13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6200000">
            <a:off x="110893" y="5391935"/>
            <a:ext cx="1015442" cy="36555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0"/>
          </p:nvPr>
        </p:nvSpPr>
        <p:spPr>
          <a:xfrm>
            <a:off x="7206987" y="0"/>
            <a:ext cx="4985013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 dirty="0"/>
          </a:p>
        </p:txBody>
      </p:sp>
      <p:sp>
        <p:nvSpPr>
          <p:cNvPr id="6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1493114" y="1942425"/>
            <a:ext cx="5005077" cy="400388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90204" pitchFamily="34" charset="0"/>
              <a:buNone/>
              <a:defRPr sz="1400" u="none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90204" pitchFamily="34" charset="0"/>
              <a:buChar char="•"/>
              <a:defRPr/>
            </a:pPr>
            <a:r>
              <a:rPr lang="en-GB" sz="1600" dirty="0"/>
              <a:t>Double click to edit text</a:t>
            </a:r>
            <a:endParaRPr lang="en-US" sz="1600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493114" y="893372"/>
            <a:ext cx="5005077" cy="421416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0A324B"/>
                </a:solidFill>
              </a:defRPr>
            </a:lvl1pPr>
          </a:lstStyle>
          <a:p>
            <a:endParaRPr lang="en-CA" sz="2800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1493114" y="1394489"/>
            <a:ext cx="5005077" cy="3531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0A324B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CA" dirty="0"/>
          </a:p>
        </p:txBody>
      </p:sp>
      <p:sp>
        <p:nvSpPr>
          <p:cNvPr id="13" name="Line"/>
          <p:cNvSpPr/>
          <p:nvPr userDrawn="1">
            <p:custDataLst>
              <p:tags r:id="rId1"/>
            </p:custDataLst>
          </p:nvPr>
        </p:nvSpPr>
        <p:spPr>
          <a:xfrm>
            <a:off x="605545" y="6193103"/>
            <a:ext cx="0" cy="664897"/>
          </a:xfrm>
          <a:prstGeom prst="line">
            <a:avLst/>
          </a:prstGeom>
          <a:ln w="38100">
            <a:solidFill>
              <a:srgbClr val="0A324B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 panose="02000503000000020004"/>
              </a:defRPr>
            </a:pPr>
            <a:endParaRPr/>
          </a:p>
        </p:txBody>
      </p:sp>
      <p:pic>
        <p:nvPicPr>
          <p:cNvPr id="14" name="Picture 13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6200000">
            <a:off x="110893" y="5391935"/>
            <a:ext cx="1015442" cy="36555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0"/>
          </p:nvPr>
        </p:nvSpPr>
        <p:spPr>
          <a:xfrm>
            <a:off x="1239941" y="894110"/>
            <a:ext cx="9712119" cy="506978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 dirty="0"/>
          </a:p>
        </p:txBody>
      </p:sp>
      <p:sp>
        <p:nvSpPr>
          <p:cNvPr id="13" name="Line"/>
          <p:cNvSpPr/>
          <p:nvPr userDrawn="1">
            <p:custDataLst>
              <p:tags r:id="rId1"/>
            </p:custDataLst>
          </p:nvPr>
        </p:nvSpPr>
        <p:spPr>
          <a:xfrm>
            <a:off x="605545" y="6193103"/>
            <a:ext cx="0" cy="664897"/>
          </a:xfrm>
          <a:prstGeom prst="line">
            <a:avLst/>
          </a:prstGeom>
          <a:ln w="38100">
            <a:solidFill>
              <a:srgbClr val="0A324B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 panose="02000503000000020004"/>
              </a:defRPr>
            </a:pPr>
            <a:endParaRPr/>
          </a:p>
        </p:txBody>
      </p:sp>
      <p:pic>
        <p:nvPicPr>
          <p:cNvPr id="14" name="Picture 13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6200000">
            <a:off x="110893" y="5391935"/>
            <a:ext cx="1015442" cy="36555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1089"/>
          <p:cNvSpPr>
            <a:spLocks noEditPoints="1"/>
          </p:cNvSpPr>
          <p:nvPr userDrawn="1"/>
        </p:nvSpPr>
        <p:spPr bwMode="auto">
          <a:xfrm>
            <a:off x="6588429" y="900918"/>
            <a:ext cx="546100" cy="495300"/>
          </a:xfrm>
          <a:custGeom>
            <a:avLst/>
            <a:gdLst>
              <a:gd name="T0" fmla="*/ 144 w 160"/>
              <a:gd name="T1" fmla="*/ 52 h 144"/>
              <a:gd name="T2" fmla="*/ 144 w 160"/>
              <a:gd name="T3" fmla="*/ 144 h 144"/>
              <a:gd name="T4" fmla="*/ 0 w 160"/>
              <a:gd name="T5" fmla="*/ 144 h 144"/>
              <a:gd name="T6" fmla="*/ 0 w 160"/>
              <a:gd name="T7" fmla="*/ 0 h 144"/>
              <a:gd name="T8" fmla="*/ 144 w 160"/>
              <a:gd name="T9" fmla="*/ 0 h 144"/>
              <a:gd name="T10" fmla="*/ 144 w 160"/>
              <a:gd name="T11" fmla="*/ 8 h 144"/>
              <a:gd name="T12" fmla="*/ 141 w 160"/>
              <a:gd name="T13" fmla="*/ 11 h 144"/>
              <a:gd name="T14" fmla="*/ 138 w 160"/>
              <a:gd name="T15" fmla="*/ 8 h 144"/>
              <a:gd name="T16" fmla="*/ 138 w 160"/>
              <a:gd name="T17" fmla="*/ 5 h 144"/>
              <a:gd name="T18" fmla="*/ 5 w 160"/>
              <a:gd name="T19" fmla="*/ 5 h 144"/>
              <a:gd name="T20" fmla="*/ 5 w 160"/>
              <a:gd name="T21" fmla="*/ 138 h 144"/>
              <a:gd name="T22" fmla="*/ 138 w 160"/>
              <a:gd name="T23" fmla="*/ 138 h 144"/>
              <a:gd name="T24" fmla="*/ 138 w 160"/>
              <a:gd name="T25" fmla="*/ 52 h 144"/>
              <a:gd name="T26" fmla="*/ 141 w 160"/>
              <a:gd name="T27" fmla="*/ 49 h 144"/>
              <a:gd name="T28" fmla="*/ 144 w 160"/>
              <a:gd name="T29" fmla="*/ 52 h 144"/>
              <a:gd name="T30" fmla="*/ 159 w 160"/>
              <a:gd name="T31" fmla="*/ 12 h 144"/>
              <a:gd name="T32" fmla="*/ 155 w 160"/>
              <a:gd name="T33" fmla="*/ 12 h 144"/>
              <a:gd name="T34" fmla="*/ 73 w 160"/>
              <a:gd name="T35" fmla="*/ 94 h 144"/>
              <a:gd name="T36" fmla="*/ 38 w 160"/>
              <a:gd name="T37" fmla="*/ 58 h 144"/>
              <a:gd name="T38" fmla="*/ 34 w 160"/>
              <a:gd name="T39" fmla="*/ 58 h 144"/>
              <a:gd name="T40" fmla="*/ 34 w 160"/>
              <a:gd name="T41" fmla="*/ 62 h 144"/>
              <a:gd name="T42" fmla="*/ 71 w 160"/>
              <a:gd name="T43" fmla="*/ 100 h 144"/>
              <a:gd name="T44" fmla="*/ 73 w 160"/>
              <a:gd name="T45" fmla="*/ 100 h 144"/>
              <a:gd name="T46" fmla="*/ 75 w 160"/>
              <a:gd name="T47" fmla="*/ 100 h 144"/>
              <a:gd name="T48" fmla="*/ 159 w 160"/>
              <a:gd name="T49" fmla="*/ 15 h 144"/>
              <a:gd name="T50" fmla="*/ 159 w 160"/>
              <a:gd name="T51" fmla="*/ 12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60" h="144">
                <a:moveTo>
                  <a:pt x="144" y="52"/>
                </a:moveTo>
                <a:cubicBezTo>
                  <a:pt x="144" y="144"/>
                  <a:pt x="144" y="144"/>
                  <a:pt x="144" y="144"/>
                </a:cubicBezTo>
                <a:cubicBezTo>
                  <a:pt x="0" y="144"/>
                  <a:pt x="0" y="144"/>
                  <a:pt x="0" y="144"/>
                </a:cubicBezTo>
                <a:cubicBezTo>
                  <a:pt x="0" y="0"/>
                  <a:pt x="0" y="0"/>
                  <a:pt x="0" y="0"/>
                </a:cubicBezTo>
                <a:cubicBezTo>
                  <a:pt x="144" y="0"/>
                  <a:pt x="144" y="0"/>
                  <a:pt x="144" y="0"/>
                </a:cubicBezTo>
                <a:cubicBezTo>
                  <a:pt x="144" y="8"/>
                  <a:pt x="144" y="8"/>
                  <a:pt x="144" y="8"/>
                </a:cubicBezTo>
                <a:cubicBezTo>
                  <a:pt x="144" y="10"/>
                  <a:pt x="143" y="11"/>
                  <a:pt x="141" y="11"/>
                </a:cubicBezTo>
                <a:cubicBezTo>
                  <a:pt x="140" y="11"/>
                  <a:pt x="138" y="10"/>
                  <a:pt x="138" y="8"/>
                </a:cubicBezTo>
                <a:cubicBezTo>
                  <a:pt x="138" y="5"/>
                  <a:pt x="138" y="5"/>
                  <a:pt x="138" y="5"/>
                </a:cubicBezTo>
                <a:cubicBezTo>
                  <a:pt x="5" y="5"/>
                  <a:pt x="5" y="5"/>
                  <a:pt x="5" y="5"/>
                </a:cubicBezTo>
                <a:cubicBezTo>
                  <a:pt x="5" y="138"/>
                  <a:pt x="5" y="138"/>
                  <a:pt x="5" y="138"/>
                </a:cubicBezTo>
                <a:cubicBezTo>
                  <a:pt x="138" y="138"/>
                  <a:pt x="138" y="138"/>
                  <a:pt x="138" y="138"/>
                </a:cubicBezTo>
                <a:cubicBezTo>
                  <a:pt x="138" y="52"/>
                  <a:pt x="138" y="52"/>
                  <a:pt x="138" y="52"/>
                </a:cubicBezTo>
                <a:cubicBezTo>
                  <a:pt x="138" y="50"/>
                  <a:pt x="140" y="49"/>
                  <a:pt x="141" y="49"/>
                </a:cubicBezTo>
                <a:cubicBezTo>
                  <a:pt x="143" y="49"/>
                  <a:pt x="144" y="50"/>
                  <a:pt x="144" y="52"/>
                </a:cubicBezTo>
                <a:close/>
                <a:moveTo>
                  <a:pt x="159" y="12"/>
                </a:moveTo>
                <a:cubicBezTo>
                  <a:pt x="158" y="11"/>
                  <a:pt x="156" y="11"/>
                  <a:pt x="155" y="12"/>
                </a:cubicBezTo>
                <a:cubicBezTo>
                  <a:pt x="73" y="94"/>
                  <a:pt x="73" y="94"/>
                  <a:pt x="73" y="94"/>
                </a:cubicBezTo>
                <a:cubicBezTo>
                  <a:pt x="38" y="58"/>
                  <a:pt x="38" y="58"/>
                  <a:pt x="38" y="58"/>
                </a:cubicBezTo>
                <a:cubicBezTo>
                  <a:pt x="37" y="57"/>
                  <a:pt x="35" y="57"/>
                  <a:pt x="34" y="58"/>
                </a:cubicBezTo>
                <a:cubicBezTo>
                  <a:pt x="33" y="59"/>
                  <a:pt x="33" y="61"/>
                  <a:pt x="34" y="62"/>
                </a:cubicBezTo>
                <a:cubicBezTo>
                  <a:pt x="71" y="100"/>
                  <a:pt x="71" y="100"/>
                  <a:pt x="71" y="100"/>
                </a:cubicBezTo>
                <a:cubicBezTo>
                  <a:pt x="72" y="100"/>
                  <a:pt x="73" y="100"/>
                  <a:pt x="73" y="100"/>
                </a:cubicBezTo>
                <a:cubicBezTo>
                  <a:pt x="74" y="100"/>
                  <a:pt x="75" y="100"/>
                  <a:pt x="75" y="100"/>
                </a:cubicBezTo>
                <a:cubicBezTo>
                  <a:pt x="159" y="15"/>
                  <a:pt x="159" y="15"/>
                  <a:pt x="159" y="15"/>
                </a:cubicBezTo>
                <a:cubicBezTo>
                  <a:pt x="160" y="14"/>
                  <a:pt x="160" y="13"/>
                  <a:pt x="159" y="12"/>
                </a:cubicBezTo>
                <a:close/>
              </a:path>
            </a:pathLst>
          </a:custGeom>
          <a:solidFill>
            <a:srgbClr val="0A324B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dirty="0">
              <a:solidFill>
                <a:srgbClr val="0A324B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493114" y="933066"/>
            <a:ext cx="3912125" cy="421416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0A324B"/>
                </a:solidFill>
              </a:defRPr>
            </a:lvl1pPr>
          </a:lstStyle>
          <a:p>
            <a:endParaRPr lang="en-CA" sz="2800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1493114" y="2757274"/>
            <a:ext cx="3868841" cy="3531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CA" dirty="0"/>
          </a:p>
        </p:txBody>
      </p:sp>
      <p:sp>
        <p:nvSpPr>
          <p:cNvPr id="10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1493115" y="3257212"/>
            <a:ext cx="3868840" cy="2689093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90204" pitchFamily="34" charset="0"/>
              <a:buNone/>
              <a:defRPr sz="1400" u="none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90204" pitchFamily="34" charset="0"/>
              <a:buChar char="•"/>
              <a:defRPr/>
            </a:pPr>
            <a:r>
              <a:rPr lang="en-GB" sz="1600" dirty="0"/>
              <a:t>Double click to edit text</a:t>
            </a:r>
            <a:endParaRPr lang="en-US" sz="1600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0" hasCustomPrompt="1"/>
          </p:nvPr>
        </p:nvSpPr>
        <p:spPr>
          <a:xfrm>
            <a:off x="7363671" y="914016"/>
            <a:ext cx="3032846" cy="880931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90204" pitchFamily="34" charset="0"/>
              <a:buNone/>
              <a:defRPr sz="1400" u="none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90204" pitchFamily="34" charset="0"/>
              <a:buChar char="•"/>
              <a:defRPr/>
            </a:pPr>
            <a:r>
              <a:rPr lang="en-GB" sz="1600" dirty="0"/>
              <a:t>Double click to edit text</a:t>
            </a:r>
            <a:endParaRPr lang="en-US" sz="1600" dirty="0"/>
          </a:p>
        </p:txBody>
      </p:sp>
      <p:sp>
        <p:nvSpPr>
          <p:cNvPr id="12" name="Content Placeholder 3"/>
          <p:cNvSpPr>
            <a:spLocks noGrp="1"/>
          </p:cNvSpPr>
          <p:nvPr>
            <p:ph sz="half" idx="11" hasCustomPrompt="1"/>
          </p:nvPr>
        </p:nvSpPr>
        <p:spPr>
          <a:xfrm>
            <a:off x="7363671" y="2295122"/>
            <a:ext cx="3032846" cy="880931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90204" pitchFamily="34" charset="0"/>
              <a:buNone/>
              <a:defRPr sz="1400" u="none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90204" pitchFamily="34" charset="0"/>
              <a:buChar char="•"/>
              <a:defRPr/>
            </a:pPr>
            <a:r>
              <a:rPr lang="en-GB" sz="1600" dirty="0"/>
              <a:t>Double click to edit text</a:t>
            </a:r>
            <a:endParaRPr lang="en-US" sz="1600" dirty="0"/>
          </a:p>
        </p:txBody>
      </p:sp>
      <p:sp>
        <p:nvSpPr>
          <p:cNvPr id="13" name="Content Placeholder 3"/>
          <p:cNvSpPr>
            <a:spLocks noGrp="1"/>
          </p:cNvSpPr>
          <p:nvPr>
            <p:ph sz="half" idx="12" hasCustomPrompt="1"/>
          </p:nvPr>
        </p:nvSpPr>
        <p:spPr>
          <a:xfrm>
            <a:off x="7363671" y="3695947"/>
            <a:ext cx="3032846" cy="880931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90204" pitchFamily="34" charset="0"/>
              <a:buNone/>
              <a:defRPr sz="1400" u="none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90204" pitchFamily="34" charset="0"/>
              <a:buChar char="•"/>
              <a:defRPr/>
            </a:pPr>
            <a:r>
              <a:rPr lang="en-GB" sz="1600" dirty="0"/>
              <a:t>Double click to edit text</a:t>
            </a:r>
            <a:endParaRPr lang="en-US" sz="1600" dirty="0"/>
          </a:p>
        </p:txBody>
      </p:sp>
      <p:sp>
        <p:nvSpPr>
          <p:cNvPr id="14" name="Content Placeholder 3"/>
          <p:cNvSpPr>
            <a:spLocks noGrp="1"/>
          </p:cNvSpPr>
          <p:nvPr>
            <p:ph sz="half" idx="13" hasCustomPrompt="1"/>
          </p:nvPr>
        </p:nvSpPr>
        <p:spPr>
          <a:xfrm>
            <a:off x="7363671" y="5065374"/>
            <a:ext cx="3032846" cy="880931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90204" pitchFamily="34" charset="0"/>
              <a:buNone/>
              <a:defRPr sz="1400" u="none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90204" pitchFamily="34" charset="0"/>
              <a:buChar char="•"/>
              <a:defRPr/>
            </a:pPr>
            <a:r>
              <a:rPr lang="en-GB" sz="1600" dirty="0"/>
              <a:t>Double click to edit text</a:t>
            </a:r>
            <a:endParaRPr lang="en-US" sz="1600" dirty="0"/>
          </a:p>
        </p:txBody>
      </p:sp>
      <p:sp>
        <p:nvSpPr>
          <p:cNvPr id="15" name="Freeform 1089"/>
          <p:cNvSpPr>
            <a:spLocks noEditPoints="1"/>
          </p:cNvSpPr>
          <p:nvPr userDrawn="1"/>
        </p:nvSpPr>
        <p:spPr bwMode="auto">
          <a:xfrm>
            <a:off x="6588429" y="2281850"/>
            <a:ext cx="546100" cy="495300"/>
          </a:xfrm>
          <a:custGeom>
            <a:avLst/>
            <a:gdLst>
              <a:gd name="T0" fmla="*/ 144 w 160"/>
              <a:gd name="T1" fmla="*/ 52 h 144"/>
              <a:gd name="T2" fmla="*/ 144 w 160"/>
              <a:gd name="T3" fmla="*/ 144 h 144"/>
              <a:gd name="T4" fmla="*/ 0 w 160"/>
              <a:gd name="T5" fmla="*/ 144 h 144"/>
              <a:gd name="T6" fmla="*/ 0 w 160"/>
              <a:gd name="T7" fmla="*/ 0 h 144"/>
              <a:gd name="T8" fmla="*/ 144 w 160"/>
              <a:gd name="T9" fmla="*/ 0 h 144"/>
              <a:gd name="T10" fmla="*/ 144 w 160"/>
              <a:gd name="T11" fmla="*/ 8 h 144"/>
              <a:gd name="T12" fmla="*/ 141 w 160"/>
              <a:gd name="T13" fmla="*/ 11 h 144"/>
              <a:gd name="T14" fmla="*/ 138 w 160"/>
              <a:gd name="T15" fmla="*/ 8 h 144"/>
              <a:gd name="T16" fmla="*/ 138 w 160"/>
              <a:gd name="T17" fmla="*/ 5 h 144"/>
              <a:gd name="T18" fmla="*/ 5 w 160"/>
              <a:gd name="T19" fmla="*/ 5 h 144"/>
              <a:gd name="T20" fmla="*/ 5 w 160"/>
              <a:gd name="T21" fmla="*/ 138 h 144"/>
              <a:gd name="T22" fmla="*/ 138 w 160"/>
              <a:gd name="T23" fmla="*/ 138 h 144"/>
              <a:gd name="T24" fmla="*/ 138 w 160"/>
              <a:gd name="T25" fmla="*/ 52 h 144"/>
              <a:gd name="T26" fmla="*/ 141 w 160"/>
              <a:gd name="T27" fmla="*/ 49 h 144"/>
              <a:gd name="T28" fmla="*/ 144 w 160"/>
              <a:gd name="T29" fmla="*/ 52 h 144"/>
              <a:gd name="T30" fmla="*/ 159 w 160"/>
              <a:gd name="T31" fmla="*/ 12 h 144"/>
              <a:gd name="T32" fmla="*/ 155 w 160"/>
              <a:gd name="T33" fmla="*/ 12 h 144"/>
              <a:gd name="T34" fmla="*/ 73 w 160"/>
              <a:gd name="T35" fmla="*/ 94 h 144"/>
              <a:gd name="T36" fmla="*/ 38 w 160"/>
              <a:gd name="T37" fmla="*/ 58 h 144"/>
              <a:gd name="T38" fmla="*/ 34 w 160"/>
              <a:gd name="T39" fmla="*/ 58 h 144"/>
              <a:gd name="T40" fmla="*/ 34 w 160"/>
              <a:gd name="T41" fmla="*/ 62 h 144"/>
              <a:gd name="T42" fmla="*/ 71 w 160"/>
              <a:gd name="T43" fmla="*/ 100 h 144"/>
              <a:gd name="T44" fmla="*/ 73 w 160"/>
              <a:gd name="T45" fmla="*/ 100 h 144"/>
              <a:gd name="T46" fmla="*/ 75 w 160"/>
              <a:gd name="T47" fmla="*/ 100 h 144"/>
              <a:gd name="T48" fmla="*/ 159 w 160"/>
              <a:gd name="T49" fmla="*/ 15 h 144"/>
              <a:gd name="T50" fmla="*/ 159 w 160"/>
              <a:gd name="T51" fmla="*/ 12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60" h="144">
                <a:moveTo>
                  <a:pt x="144" y="52"/>
                </a:moveTo>
                <a:cubicBezTo>
                  <a:pt x="144" y="144"/>
                  <a:pt x="144" y="144"/>
                  <a:pt x="144" y="144"/>
                </a:cubicBezTo>
                <a:cubicBezTo>
                  <a:pt x="0" y="144"/>
                  <a:pt x="0" y="144"/>
                  <a:pt x="0" y="144"/>
                </a:cubicBezTo>
                <a:cubicBezTo>
                  <a:pt x="0" y="0"/>
                  <a:pt x="0" y="0"/>
                  <a:pt x="0" y="0"/>
                </a:cubicBezTo>
                <a:cubicBezTo>
                  <a:pt x="144" y="0"/>
                  <a:pt x="144" y="0"/>
                  <a:pt x="144" y="0"/>
                </a:cubicBezTo>
                <a:cubicBezTo>
                  <a:pt x="144" y="8"/>
                  <a:pt x="144" y="8"/>
                  <a:pt x="144" y="8"/>
                </a:cubicBezTo>
                <a:cubicBezTo>
                  <a:pt x="144" y="10"/>
                  <a:pt x="143" y="11"/>
                  <a:pt x="141" y="11"/>
                </a:cubicBezTo>
                <a:cubicBezTo>
                  <a:pt x="140" y="11"/>
                  <a:pt x="138" y="10"/>
                  <a:pt x="138" y="8"/>
                </a:cubicBezTo>
                <a:cubicBezTo>
                  <a:pt x="138" y="5"/>
                  <a:pt x="138" y="5"/>
                  <a:pt x="138" y="5"/>
                </a:cubicBezTo>
                <a:cubicBezTo>
                  <a:pt x="5" y="5"/>
                  <a:pt x="5" y="5"/>
                  <a:pt x="5" y="5"/>
                </a:cubicBezTo>
                <a:cubicBezTo>
                  <a:pt x="5" y="138"/>
                  <a:pt x="5" y="138"/>
                  <a:pt x="5" y="138"/>
                </a:cubicBezTo>
                <a:cubicBezTo>
                  <a:pt x="138" y="138"/>
                  <a:pt x="138" y="138"/>
                  <a:pt x="138" y="138"/>
                </a:cubicBezTo>
                <a:cubicBezTo>
                  <a:pt x="138" y="52"/>
                  <a:pt x="138" y="52"/>
                  <a:pt x="138" y="52"/>
                </a:cubicBezTo>
                <a:cubicBezTo>
                  <a:pt x="138" y="50"/>
                  <a:pt x="140" y="49"/>
                  <a:pt x="141" y="49"/>
                </a:cubicBezTo>
                <a:cubicBezTo>
                  <a:pt x="143" y="49"/>
                  <a:pt x="144" y="50"/>
                  <a:pt x="144" y="52"/>
                </a:cubicBezTo>
                <a:close/>
                <a:moveTo>
                  <a:pt x="159" y="12"/>
                </a:moveTo>
                <a:cubicBezTo>
                  <a:pt x="158" y="11"/>
                  <a:pt x="156" y="11"/>
                  <a:pt x="155" y="12"/>
                </a:cubicBezTo>
                <a:cubicBezTo>
                  <a:pt x="73" y="94"/>
                  <a:pt x="73" y="94"/>
                  <a:pt x="73" y="94"/>
                </a:cubicBezTo>
                <a:cubicBezTo>
                  <a:pt x="38" y="58"/>
                  <a:pt x="38" y="58"/>
                  <a:pt x="38" y="58"/>
                </a:cubicBezTo>
                <a:cubicBezTo>
                  <a:pt x="37" y="57"/>
                  <a:pt x="35" y="57"/>
                  <a:pt x="34" y="58"/>
                </a:cubicBezTo>
                <a:cubicBezTo>
                  <a:pt x="33" y="59"/>
                  <a:pt x="33" y="61"/>
                  <a:pt x="34" y="62"/>
                </a:cubicBezTo>
                <a:cubicBezTo>
                  <a:pt x="71" y="100"/>
                  <a:pt x="71" y="100"/>
                  <a:pt x="71" y="100"/>
                </a:cubicBezTo>
                <a:cubicBezTo>
                  <a:pt x="72" y="100"/>
                  <a:pt x="73" y="100"/>
                  <a:pt x="73" y="100"/>
                </a:cubicBezTo>
                <a:cubicBezTo>
                  <a:pt x="74" y="100"/>
                  <a:pt x="75" y="100"/>
                  <a:pt x="75" y="100"/>
                </a:cubicBezTo>
                <a:cubicBezTo>
                  <a:pt x="159" y="15"/>
                  <a:pt x="159" y="15"/>
                  <a:pt x="159" y="15"/>
                </a:cubicBezTo>
                <a:cubicBezTo>
                  <a:pt x="160" y="14"/>
                  <a:pt x="160" y="13"/>
                  <a:pt x="159" y="12"/>
                </a:cubicBezTo>
                <a:close/>
              </a:path>
            </a:pathLst>
          </a:custGeom>
          <a:solidFill>
            <a:srgbClr val="0A324B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dirty="0">
              <a:solidFill>
                <a:srgbClr val="0A324B"/>
              </a:solidFill>
            </a:endParaRPr>
          </a:p>
        </p:txBody>
      </p:sp>
      <p:sp>
        <p:nvSpPr>
          <p:cNvPr id="16" name="Freeform 1089"/>
          <p:cNvSpPr>
            <a:spLocks noEditPoints="1"/>
          </p:cNvSpPr>
          <p:nvPr userDrawn="1"/>
        </p:nvSpPr>
        <p:spPr bwMode="auto">
          <a:xfrm>
            <a:off x="6588429" y="3700104"/>
            <a:ext cx="546100" cy="495300"/>
          </a:xfrm>
          <a:custGeom>
            <a:avLst/>
            <a:gdLst>
              <a:gd name="T0" fmla="*/ 144 w 160"/>
              <a:gd name="T1" fmla="*/ 52 h 144"/>
              <a:gd name="T2" fmla="*/ 144 w 160"/>
              <a:gd name="T3" fmla="*/ 144 h 144"/>
              <a:gd name="T4" fmla="*/ 0 w 160"/>
              <a:gd name="T5" fmla="*/ 144 h 144"/>
              <a:gd name="T6" fmla="*/ 0 w 160"/>
              <a:gd name="T7" fmla="*/ 0 h 144"/>
              <a:gd name="T8" fmla="*/ 144 w 160"/>
              <a:gd name="T9" fmla="*/ 0 h 144"/>
              <a:gd name="T10" fmla="*/ 144 w 160"/>
              <a:gd name="T11" fmla="*/ 8 h 144"/>
              <a:gd name="T12" fmla="*/ 141 w 160"/>
              <a:gd name="T13" fmla="*/ 11 h 144"/>
              <a:gd name="T14" fmla="*/ 138 w 160"/>
              <a:gd name="T15" fmla="*/ 8 h 144"/>
              <a:gd name="T16" fmla="*/ 138 w 160"/>
              <a:gd name="T17" fmla="*/ 5 h 144"/>
              <a:gd name="T18" fmla="*/ 5 w 160"/>
              <a:gd name="T19" fmla="*/ 5 h 144"/>
              <a:gd name="T20" fmla="*/ 5 w 160"/>
              <a:gd name="T21" fmla="*/ 138 h 144"/>
              <a:gd name="T22" fmla="*/ 138 w 160"/>
              <a:gd name="T23" fmla="*/ 138 h 144"/>
              <a:gd name="T24" fmla="*/ 138 w 160"/>
              <a:gd name="T25" fmla="*/ 52 h 144"/>
              <a:gd name="T26" fmla="*/ 141 w 160"/>
              <a:gd name="T27" fmla="*/ 49 h 144"/>
              <a:gd name="T28" fmla="*/ 144 w 160"/>
              <a:gd name="T29" fmla="*/ 52 h 144"/>
              <a:gd name="T30" fmla="*/ 159 w 160"/>
              <a:gd name="T31" fmla="*/ 12 h 144"/>
              <a:gd name="T32" fmla="*/ 155 w 160"/>
              <a:gd name="T33" fmla="*/ 12 h 144"/>
              <a:gd name="T34" fmla="*/ 73 w 160"/>
              <a:gd name="T35" fmla="*/ 94 h 144"/>
              <a:gd name="T36" fmla="*/ 38 w 160"/>
              <a:gd name="T37" fmla="*/ 58 h 144"/>
              <a:gd name="T38" fmla="*/ 34 w 160"/>
              <a:gd name="T39" fmla="*/ 58 h 144"/>
              <a:gd name="T40" fmla="*/ 34 w 160"/>
              <a:gd name="T41" fmla="*/ 62 h 144"/>
              <a:gd name="T42" fmla="*/ 71 w 160"/>
              <a:gd name="T43" fmla="*/ 100 h 144"/>
              <a:gd name="T44" fmla="*/ 73 w 160"/>
              <a:gd name="T45" fmla="*/ 100 h 144"/>
              <a:gd name="T46" fmla="*/ 75 w 160"/>
              <a:gd name="T47" fmla="*/ 100 h 144"/>
              <a:gd name="T48" fmla="*/ 159 w 160"/>
              <a:gd name="T49" fmla="*/ 15 h 144"/>
              <a:gd name="T50" fmla="*/ 159 w 160"/>
              <a:gd name="T51" fmla="*/ 12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60" h="144">
                <a:moveTo>
                  <a:pt x="144" y="52"/>
                </a:moveTo>
                <a:cubicBezTo>
                  <a:pt x="144" y="144"/>
                  <a:pt x="144" y="144"/>
                  <a:pt x="144" y="144"/>
                </a:cubicBezTo>
                <a:cubicBezTo>
                  <a:pt x="0" y="144"/>
                  <a:pt x="0" y="144"/>
                  <a:pt x="0" y="144"/>
                </a:cubicBezTo>
                <a:cubicBezTo>
                  <a:pt x="0" y="0"/>
                  <a:pt x="0" y="0"/>
                  <a:pt x="0" y="0"/>
                </a:cubicBezTo>
                <a:cubicBezTo>
                  <a:pt x="144" y="0"/>
                  <a:pt x="144" y="0"/>
                  <a:pt x="144" y="0"/>
                </a:cubicBezTo>
                <a:cubicBezTo>
                  <a:pt x="144" y="8"/>
                  <a:pt x="144" y="8"/>
                  <a:pt x="144" y="8"/>
                </a:cubicBezTo>
                <a:cubicBezTo>
                  <a:pt x="144" y="10"/>
                  <a:pt x="143" y="11"/>
                  <a:pt x="141" y="11"/>
                </a:cubicBezTo>
                <a:cubicBezTo>
                  <a:pt x="140" y="11"/>
                  <a:pt x="138" y="10"/>
                  <a:pt x="138" y="8"/>
                </a:cubicBezTo>
                <a:cubicBezTo>
                  <a:pt x="138" y="5"/>
                  <a:pt x="138" y="5"/>
                  <a:pt x="138" y="5"/>
                </a:cubicBezTo>
                <a:cubicBezTo>
                  <a:pt x="5" y="5"/>
                  <a:pt x="5" y="5"/>
                  <a:pt x="5" y="5"/>
                </a:cubicBezTo>
                <a:cubicBezTo>
                  <a:pt x="5" y="138"/>
                  <a:pt x="5" y="138"/>
                  <a:pt x="5" y="138"/>
                </a:cubicBezTo>
                <a:cubicBezTo>
                  <a:pt x="138" y="138"/>
                  <a:pt x="138" y="138"/>
                  <a:pt x="138" y="138"/>
                </a:cubicBezTo>
                <a:cubicBezTo>
                  <a:pt x="138" y="52"/>
                  <a:pt x="138" y="52"/>
                  <a:pt x="138" y="52"/>
                </a:cubicBezTo>
                <a:cubicBezTo>
                  <a:pt x="138" y="50"/>
                  <a:pt x="140" y="49"/>
                  <a:pt x="141" y="49"/>
                </a:cubicBezTo>
                <a:cubicBezTo>
                  <a:pt x="143" y="49"/>
                  <a:pt x="144" y="50"/>
                  <a:pt x="144" y="52"/>
                </a:cubicBezTo>
                <a:close/>
                <a:moveTo>
                  <a:pt x="159" y="12"/>
                </a:moveTo>
                <a:cubicBezTo>
                  <a:pt x="158" y="11"/>
                  <a:pt x="156" y="11"/>
                  <a:pt x="155" y="12"/>
                </a:cubicBezTo>
                <a:cubicBezTo>
                  <a:pt x="73" y="94"/>
                  <a:pt x="73" y="94"/>
                  <a:pt x="73" y="94"/>
                </a:cubicBezTo>
                <a:cubicBezTo>
                  <a:pt x="38" y="58"/>
                  <a:pt x="38" y="58"/>
                  <a:pt x="38" y="58"/>
                </a:cubicBezTo>
                <a:cubicBezTo>
                  <a:pt x="37" y="57"/>
                  <a:pt x="35" y="57"/>
                  <a:pt x="34" y="58"/>
                </a:cubicBezTo>
                <a:cubicBezTo>
                  <a:pt x="33" y="59"/>
                  <a:pt x="33" y="61"/>
                  <a:pt x="34" y="62"/>
                </a:cubicBezTo>
                <a:cubicBezTo>
                  <a:pt x="71" y="100"/>
                  <a:pt x="71" y="100"/>
                  <a:pt x="71" y="100"/>
                </a:cubicBezTo>
                <a:cubicBezTo>
                  <a:pt x="72" y="100"/>
                  <a:pt x="73" y="100"/>
                  <a:pt x="73" y="100"/>
                </a:cubicBezTo>
                <a:cubicBezTo>
                  <a:pt x="74" y="100"/>
                  <a:pt x="75" y="100"/>
                  <a:pt x="75" y="100"/>
                </a:cubicBezTo>
                <a:cubicBezTo>
                  <a:pt x="159" y="15"/>
                  <a:pt x="159" y="15"/>
                  <a:pt x="159" y="15"/>
                </a:cubicBezTo>
                <a:cubicBezTo>
                  <a:pt x="160" y="14"/>
                  <a:pt x="160" y="13"/>
                  <a:pt x="159" y="12"/>
                </a:cubicBezTo>
                <a:close/>
              </a:path>
            </a:pathLst>
          </a:custGeom>
          <a:solidFill>
            <a:srgbClr val="0A324B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dirty="0">
              <a:solidFill>
                <a:srgbClr val="0A324B"/>
              </a:solidFill>
            </a:endParaRPr>
          </a:p>
        </p:txBody>
      </p:sp>
      <p:sp>
        <p:nvSpPr>
          <p:cNvPr id="17" name="Freeform 1089"/>
          <p:cNvSpPr>
            <a:spLocks noEditPoints="1"/>
          </p:cNvSpPr>
          <p:nvPr userDrawn="1"/>
        </p:nvSpPr>
        <p:spPr bwMode="auto">
          <a:xfrm>
            <a:off x="6588429" y="5043712"/>
            <a:ext cx="546100" cy="495300"/>
          </a:xfrm>
          <a:custGeom>
            <a:avLst/>
            <a:gdLst>
              <a:gd name="T0" fmla="*/ 144 w 160"/>
              <a:gd name="T1" fmla="*/ 52 h 144"/>
              <a:gd name="T2" fmla="*/ 144 w 160"/>
              <a:gd name="T3" fmla="*/ 144 h 144"/>
              <a:gd name="T4" fmla="*/ 0 w 160"/>
              <a:gd name="T5" fmla="*/ 144 h 144"/>
              <a:gd name="T6" fmla="*/ 0 w 160"/>
              <a:gd name="T7" fmla="*/ 0 h 144"/>
              <a:gd name="T8" fmla="*/ 144 w 160"/>
              <a:gd name="T9" fmla="*/ 0 h 144"/>
              <a:gd name="T10" fmla="*/ 144 w 160"/>
              <a:gd name="T11" fmla="*/ 8 h 144"/>
              <a:gd name="T12" fmla="*/ 141 w 160"/>
              <a:gd name="T13" fmla="*/ 11 h 144"/>
              <a:gd name="T14" fmla="*/ 138 w 160"/>
              <a:gd name="T15" fmla="*/ 8 h 144"/>
              <a:gd name="T16" fmla="*/ 138 w 160"/>
              <a:gd name="T17" fmla="*/ 5 h 144"/>
              <a:gd name="T18" fmla="*/ 5 w 160"/>
              <a:gd name="T19" fmla="*/ 5 h 144"/>
              <a:gd name="T20" fmla="*/ 5 w 160"/>
              <a:gd name="T21" fmla="*/ 138 h 144"/>
              <a:gd name="T22" fmla="*/ 138 w 160"/>
              <a:gd name="T23" fmla="*/ 138 h 144"/>
              <a:gd name="T24" fmla="*/ 138 w 160"/>
              <a:gd name="T25" fmla="*/ 52 h 144"/>
              <a:gd name="T26" fmla="*/ 141 w 160"/>
              <a:gd name="T27" fmla="*/ 49 h 144"/>
              <a:gd name="T28" fmla="*/ 144 w 160"/>
              <a:gd name="T29" fmla="*/ 52 h 144"/>
              <a:gd name="T30" fmla="*/ 159 w 160"/>
              <a:gd name="T31" fmla="*/ 12 h 144"/>
              <a:gd name="T32" fmla="*/ 155 w 160"/>
              <a:gd name="T33" fmla="*/ 12 h 144"/>
              <a:gd name="T34" fmla="*/ 73 w 160"/>
              <a:gd name="T35" fmla="*/ 94 h 144"/>
              <a:gd name="T36" fmla="*/ 38 w 160"/>
              <a:gd name="T37" fmla="*/ 58 h 144"/>
              <a:gd name="T38" fmla="*/ 34 w 160"/>
              <a:gd name="T39" fmla="*/ 58 h 144"/>
              <a:gd name="T40" fmla="*/ 34 w 160"/>
              <a:gd name="T41" fmla="*/ 62 h 144"/>
              <a:gd name="T42" fmla="*/ 71 w 160"/>
              <a:gd name="T43" fmla="*/ 100 h 144"/>
              <a:gd name="T44" fmla="*/ 73 w 160"/>
              <a:gd name="T45" fmla="*/ 100 h 144"/>
              <a:gd name="T46" fmla="*/ 75 w 160"/>
              <a:gd name="T47" fmla="*/ 100 h 144"/>
              <a:gd name="T48" fmla="*/ 159 w 160"/>
              <a:gd name="T49" fmla="*/ 15 h 144"/>
              <a:gd name="T50" fmla="*/ 159 w 160"/>
              <a:gd name="T51" fmla="*/ 12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60" h="144">
                <a:moveTo>
                  <a:pt x="144" y="52"/>
                </a:moveTo>
                <a:cubicBezTo>
                  <a:pt x="144" y="144"/>
                  <a:pt x="144" y="144"/>
                  <a:pt x="144" y="144"/>
                </a:cubicBezTo>
                <a:cubicBezTo>
                  <a:pt x="0" y="144"/>
                  <a:pt x="0" y="144"/>
                  <a:pt x="0" y="144"/>
                </a:cubicBezTo>
                <a:cubicBezTo>
                  <a:pt x="0" y="0"/>
                  <a:pt x="0" y="0"/>
                  <a:pt x="0" y="0"/>
                </a:cubicBezTo>
                <a:cubicBezTo>
                  <a:pt x="144" y="0"/>
                  <a:pt x="144" y="0"/>
                  <a:pt x="144" y="0"/>
                </a:cubicBezTo>
                <a:cubicBezTo>
                  <a:pt x="144" y="8"/>
                  <a:pt x="144" y="8"/>
                  <a:pt x="144" y="8"/>
                </a:cubicBezTo>
                <a:cubicBezTo>
                  <a:pt x="144" y="10"/>
                  <a:pt x="143" y="11"/>
                  <a:pt x="141" y="11"/>
                </a:cubicBezTo>
                <a:cubicBezTo>
                  <a:pt x="140" y="11"/>
                  <a:pt x="138" y="10"/>
                  <a:pt x="138" y="8"/>
                </a:cubicBezTo>
                <a:cubicBezTo>
                  <a:pt x="138" y="5"/>
                  <a:pt x="138" y="5"/>
                  <a:pt x="138" y="5"/>
                </a:cubicBezTo>
                <a:cubicBezTo>
                  <a:pt x="5" y="5"/>
                  <a:pt x="5" y="5"/>
                  <a:pt x="5" y="5"/>
                </a:cubicBezTo>
                <a:cubicBezTo>
                  <a:pt x="5" y="138"/>
                  <a:pt x="5" y="138"/>
                  <a:pt x="5" y="138"/>
                </a:cubicBezTo>
                <a:cubicBezTo>
                  <a:pt x="138" y="138"/>
                  <a:pt x="138" y="138"/>
                  <a:pt x="138" y="138"/>
                </a:cubicBezTo>
                <a:cubicBezTo>
                  <a:pt x="138" y="52"/>
                  <a:pt x="138" y="52"/>
                  <a:pt x="138" y="52"/>
                </a:cubicBezTo>
                <a:cubicBezTo>
                  <a:pt x="138" y="50"/>
                  <a:pt x="140" y="49"/>
                  <a:pt x="141" y="49"/>
                </a:cubicBezTo>
                <a:cubicBezTo>
                  <a:pt x="143" y="49"/>
                  <a:pt x="144" y="50"/>
                  <a:pt x="144" y="52"/>
                </a:cubicBezTo>
                <a:close/>
                <a:moveTo>
                  <a:pt x="159" y="12"/>
                </a:moveTo>
                <a:cubicBezTo>
                  <a:pt x="158" y="11"/>
                  <a:pt x="156" y="11"/>
                  <a:pt x="155" y="12"/>
                </a:cubicBezTo>
                <a:cubicBezTo>
                  <a:pt x="73" y="94"/>
                  <a:pt x="73" y="94"/>
                  <a:pt x="73" y="94"/>
                </a:cubicBezTo>
                <a:cubicBezTo>
                  <a:pt x="38" y="58"/>
                  <a:pt x="38" y="58"/>
                  <a:pt x="38" y="58"/>
                </a:cubicBezTo>
                <a:cubicBezTo>
                  <a:pt x="37" y="57"/>
                  <a:pt x="35" y="57"/>
                  <a:pt x="34" y="58"/>
                </a:cubicBezTo>
                <a:cubicBezTo>
                  <a:pt x="33" y="59"/>
                  <a:pt x="33" y="61"/>
                  <a:pt x="34" y="62"/>
                </a:cubicBezTo>
                <a:cubicBezTo>
                  <a:pt x="71" y="100"/>
                  <a:pt x="71" y="100"/>
                  <a:pt x="71" y="100"/>
                </a:cubicBezTo>
                <a:cubicBezTo>
                  <a:pt x="72" y="100"/>
                  <a:pt x="73" y="100"/>
                  <a:pt x="73" y="100"/>
                </a:cubicBezTo>
                <a:cubicBezTo>
                  <a:pt x="74" y="100"/>
                  <a:pt x="75" y="100"/>
                  <a:pt x="75" y="100"/>
                </a:cubicBezTo>
                <a:cubicBezTo>
                  <a:pt x="159" y="15"/>
                  <a:pt x="159" y="15"/>
                  <a:pt x="159" y="15"/>
                </a:cubicBezTo>
                <a:cubicBezTo>
                  <a:pt x="160" y="14"/>
                  <a:pt x="160" y="13"/>
                  <a:pt x="159" y="12"/>
                </a:cubicBezTo>
                <a:close/>
              </a:path>
            </a:pathLst>
          </a:custGeom>
          <a:solidFill>
            <a:srgbClr val="0A324B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dirty="0">
              <a:solidFill>
                <a:srgbClr val="0A324B"/>
              </a:solidFill>
            </a:endParaRPr>
          </a:p>
        </p:txBody>
      </p:sp>
      <p:sp>
        <p:nvSpPr>
          <p:cNvPr id="2" name="Line"/>
          <p:cNvSpPr/>
          <p:nvPr userDrawn="1">
            <p:custDataLst>
              <p:tags r:id="rId1"/>
            </p:custDataLst>
          </p:nvPr>
        </p:nvSpPr>
        <p:spPr>
          <a:xfrm>
            <a:off x="605545" y="6193103"/>
            <a:ext cx="0" cy="664897"/>
          </a:xfrm>
          <a:prstGeom prst="line">
            <a:avLst/>
          </a:prstGeom>
          <a:ln w="38100">
            <a:solidFill>
              <a:srgbClr val="0A324B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 panose="02000503000000020004"/>
              </a:defRPr>
            </a:pPr>
            <a:endParaRPr/>
          </a:p>
        </p:txBody>
      </p:sp>
      <p:pic>
        <p:nvPicPr>
          <p:cNvPr id="4" name="Picture 13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6200000">
            <a:off x="110893" y="5391935"/>
            <a:ext cx="1015442" cy="36555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 userDrawn="1"/>
        </p:nvGrpSpPr>
        <p:grpSpPr>
          <a:xfrm>
            <a:off x="6007843" y="2093922"/>
            <a:ext cx="176314" cy="4807634"/>
            <a:chOff x="6007843" y="2104743"/>
            <a:chExt cx="176314" cy="4807634"/>
          </a:xfrm>
        </p:grpSpPr>
        <p:sp>
          <p:nvSpPr>
            <p:cNvPr id="7" name="Line"/>
            <p:cNvSpPr/>
            <p:nvPr userDrawn="1"/>
          </p:nvSpPr>
          <p:spPr>
            <a:xfrm flipH="1" flipV="1">
              <a:off x="6096000" y="2298688"/>
              <a:ext cx="0" cy="1355412"/>
            </a:xfrm>
            <a:prstGeom prst="line">
              <a:avLst/>
            </a:prstGeom>
            <a:ln w="12700">
              <a:solidFill>
                <a:srgbClr val="C8CBD1"/>
              </a:solidFill>
              <a:miter lim="400000"/>
            </a:ln>
          </p:spPr>
          <p:txBody>
            <a:bodyPr lIns="0" tIns="0" rIns="0" bIns="0" anchor="ctr"/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 panose="02000503000000020004"/>
                </a:defRPr>
              </a:pPr>
              <a:endParaRPr/>
            </a:p>
          </p:txBody>
        </p:sp>
        <p:sp>
          <p:nvSpPr>
            <p:cNvPr id="8" name="Line"/>
            <p:cNvSpPr/>
            <p:nvPr userDrawn="1"/>
          </p:nvSpPr>
          <p:spPr>
            <a:xfrm flipH="1" flipV="1">
              <a:off x="6096000" y="3856420"/>
              <a:ext cx="0" cy="1373924"/>
            </a:xfrm>
            <a:prstGeom prst="line">
              <a:avLst/>
            </a:prstGeom>
            <a:ln w="12700">
              <a:solidFill>
                <a:srgbClr val="C8CBD1"/>
              </a:solidFill>
              <a:miter lim="400000"/>
            </a:ln>
          </p:spPr>
          <p:txBody>
            <a:bodyPr lIns="0" tIns="0" rIns="0" bIns="0" anchor="ctr"/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 panose="02000503000000020004"/>
                </a:defRPr>
              </a:pPr>
              <a:endParaRPr/>
            </a:p>
          </p:txBody>
        </p:sp>
        <p:sp>
          <p:nvSpPr>
            <p:cNvPr id="9" name="Circle"/>
            <p:cNvSpPr/>
            <p:nvPr userDrawn="1"/>
          </p:nvSpPr>
          <p:spPr>
            <a:xfrm flipH="1">
              <a:off x="6007843" y="2104743"/>
              <a:ext cx="176314" cy="176314"/>
            </a:xfrm>
            <a:prstGeom prst="ellipse">
              <a:avLst/>
            </a:prstGeom>
            <a:ln w="38100">
              <a:solidFill>
                <a:schemeClr val="bg1">
                  <a:lumMod val="85000"/>
                </a:schemeClr>
              </a:solidFill>
              <a:miter lim="400000"/>
            </a:ln>
          </p:spPr>
          <p:txBody>
            <a:bodyPr lIns="0" tIns="0" rIns="0" bIns="0" anchor="ctr"/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 panose="02000503000000020004"/>
                </a:defRPr>
              </a:pPr>
              <a:endParaRPr/>
            </a:p>
          </p:txBody>
        </p:sp>
        <p:sp>
          <p:nvSpPr>
            <p:cNvPr id="10" name="Circle"/>
            <p:cNvSpPr/>
            <p:nvPr userDrawn="1"/>
          </p:nvSpPr>
          <p:spPr>
            <a:xfrm flipH="1">
              <a:off x="6007843" y="3671731"/>
              <a:ext cx="176314" cy="176314"/>
            </a:xfrm>
            <a:prstGeom prst="ellipse">
              <a:avLst/>
            </a:prstGeom>
            <a:ln w="38100">
              <a:solidFill>
                <a:srgbClr val="0A324B"/>
              </a:solidFill>
              <a:miter lim="400000"/>
            </a:ln>
          </p:spPr>
          <p:txBody>
            <a:bodyPr lIns="0" tIns="0" rIns="0" bIns="0" anchor="ctr"/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 panose="02000503000000020004"/>
                </a:defRPr>
              </a:pPr>
              <a:endParaRPr/>
            </a:p>
          </p:txBody>
        </p:sp>
        <p:sp>
          <p:nvSpPr>
            <p:cNvPr id="11" name="Circle"/>
            <p:cNvSpPr/>
            <p:nvPr userDrawn="1"/>
          </p:nvSpPr>
          <p:spPr>
            <a:xfrm flipH="1">
              <a:off x="6007843" y="5238719"/>
              <a:ext cx="176314" cy="176314"/>
            </a:xfrm>
            <a:prstGeom prst="ellipse">
              <a:avLst/>
            </a:prstGeom>
            <a:ln w="38100">
              <a:solidFill>
                <a:schemeClr val="bg1">
                  <a:lumMod val="85000"/>
                </a:schemeClr>
              </a:solidFill>
              <a:miter lim="400000"/>
            </a:ln>
          </p:spPr>
          <p:txBody>
            <a:bodyPr lIns="0" tIns="0" rIns="0" bIns="0" anchor="ctr"/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 panose="02000503000000020004"/>
                </a:defRPr>
              </a:pPr>
              <a:endParaRPr/>
            </a:p>
          </p:txBody>
        </p:sp>
        <p:sp>
          <p:nvSpPr>
            <p:cNvPr id="12" name="Line"/>
            <p:cNvSpPr/>
            <p:nvPr userDrawn="1"/>
          </p:nvSpPr>
          <p:spPr>
            <a:xfrm flipH="1" flipV="1">
              <a:off x="6096000" y="5442068"/>
              <a:ext cx="0" cy="1470309"/>
            </a:xfrm>
            <a:prstGeom prst="line">
              <a:avLst/>
            </a:prstGeom>
            <a:ln w="12700">
              <a:solidFill>
                <a:srgbClr val="C8CBD1"/>
              </a:solidFill>
              <a:miter lim="400000"/>
            </a:ln>
          </p:spPr>
          <p:txBody>
            <a:bodyPr lIns="0" tIns="0" rIns="0" bIns="0" anchor="ctr"/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 panose="02000503000000020004"/>
                </a:defRPr>
              </a:pPr>
              <a:endParaRPr/>
            </a:p>
          </p:txBody>
        </p:sp>
      </p:grpSp>
      <p:sp>
        <p:nvSpPr>
          <p:cNvPr id="17" name="Content Placeholder 3"/>
          <p:cNvSpPr>
            <a:spLocks noGrp="1"/>
          </p:cNvSpPr>
          <p:nvPr>
            <p:ph sz="half" idx="10" hasCustomPrompt="1"/>
          </p:nvPr>
        </p:nvSpPr>
        <p:spPr>
          <a:xfrm>
            <a:off x="2522039" y="3631448"/>
            <a:ext cx="3100279" cy="697973"/>
          </a:xfrm>
          <a:prstGeom prst="rect">
            <a:avLst/>
          </a:prstGeom>
        </p:spPr>
        <p:txBody>
          <a:bodyPr/>
          <a:lstStyle>
            <a:lvl1pPr marL="0" marR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90204" pitchFamily="34" charset="0"/>
              <a:buNone/>
              <a:defRPr sz="1400" u="none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90204" pitchFamily="34" charset="0"/>
              <a:buChar char="•"/>
              <a:defRPr/>
            </a:pPr>
            <a:r>
              <a:rPr lang="en-GB" sz="1600" dirty="0"/>
              <a:t>Double click to edit text</a:t>
            </a:r>
            <a:endParaRPr lang="en-US" sz="1600" dirty="0"/>
          </a:p>
        </p:txBody>
      </p:sp>
      <p:sp>
        <p:nvSpPr>
          <p:cNvPr id="19" name="Content Placeholder 3"/>
          <p:cNvSpPr>
            <a:spLocks noGrp="1"/>
          </p:cNvSpPr>
          <p:nvPr>
            <p:ph sz="half" idx="11" hasCustomPrompt="1"/>
          </p:nvPr>
        </p:nvSpPr>
        <p:spPr>
          <a:xfrm>
            <a:off x="6562894" y="5335798"/>
            <a:ext cx="3100279" cy="697973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90204" pitchFamily="34" charset="0"/>
              <a:buNone/>
              <a:defRPr sz="1400" u="none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90204" pitchFamily="34" charset="0"/>
              <a:buChar char="•"/>
              <a:defRPr/>
            </a:pPr>
            <a:r>
              <a:rPr lang="en-GB" sz="1600" dirty="0"/>
              <a:t>Double click to edit text</a:t>
            </a:r>
            <a:endParaRPr lang="en-US" sz="1600" dirty="0"/>
          </a:p>
        </p:txBody>
      </p:sp>
      <p:sp>
        <p:nvSpPr>
          <p:cNvPr id="30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6562893" y="4890981"/>
            <a:ext cx="3100279" cy="3531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>
                <a:solidFill>
                  <a:srgbClr val="0A324B"/>
                </a:solidFill>
              </a:defRPr>
            </a:lvl1pPr>
          </a:lstStyle>
          <a:p>
            <a:pPr lvl="0"/>
            <a:r>
              <a:rPr lang="en-US" dirty="0"/>
              <a:t>2019</a:t>
            </a:r>
            <a:endParaRPr lang="en-CA" dirty="0"/>
          </a:p>
        </p:txBody>
      </p:sp>
      <p:sp>
        <p:nvSpPr>
          <p:cNvPr id="32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2522038" y="3186317"/>
            <a:ext cx="3100279" cy="35315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000" b="0">
                <a:solidFill>
                  <a:srgbClr val="0A324B"/>
                </a:solidFill>
              </a:defRPr>
            </a:lvl1pPr>
          </a:lstStyle>
          <a:p>
            <a:pPr lvl="0"/>
            <a:r>
              <a:rPr lang="en-US" dirty="0"/>
              <a:t>2018</a:t>
            </a:r>
            <a:endParaRPr lang="en-CA" dirty="0"/>
          </a:p>
        </p:txBody>
      </p:sp>
      <p:sp>
        <p:nvSpPr>
          <p:cNvPr id="34" name="Content Placeholder 3"/>
          <p:cNvSpPr>
            <a:spLocks noGrp="1"/>
          </p:cNvSpPr>
          <p:nvPr>
            <p:ph sz="half" idx="15" hasCustomPrompt="1"/>
          </p:nvPr>
        </p:nvSpPr>
        <p:spPr>
          <a:xfrm>
            <a:off x="6562893" y="1987506"/>
            <a:ext cx="3100279" cy="697973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90204" pitchFamily="34" charset="0"/>
              <a:buNone/>
              <a:defRPr sz="1400" u="none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90204" pitchFamily="34" charset="0"/>
              <a:buChar char="•"/>
              <a:defRPr/>
            </a:pPr>
            <a:r>
              <a:rPr lang="en-GB" sz="1600" dirty="0"/>
              <a:t>Double click to edit text</a:t>
            </a:r>
            <a:endParaRPr lang="en-US" sz="1600" dirty="0"/>
          </a:p>
        </p:txBody>
      </p:sp>
      <p:sp>
        <p:nvSpPr>
          <p:cNvPr id="35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6562892" y="1542689"/>
            <a:ext cx="3100279" cy="3531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>
                <a:solidFill>
                  <a:srgbClr val="0A324B"/>
                </a:solidFill>
              </a:defRPr>
            </a:lvl1pPr>
          </a:lstStyle>
          <a:p>
            <a:pPr lvl="0"/>
            <a:r>
              <a:rPr lang="en-US" dirty="0"/>
              <a:t>2017</a:t>
            </a:r>
            <a:endParaRPr lang="en-CA" dirty="0"/>
          </a:p>
        </p:txBody>
      </p:sp>
      <p:sp>
        <p:nvSpPr>
          <p:cNvPr id="36" name="Title 1"/>
          <p:cNvSpPr>
            <a:spLocks noGrp="1"/>
          </p:cNvSpPr>
          <p:nvPr>
            <p:ph type="title"/>
          </p:nvPr>
        </p:nvSpPr>
        <p:spPr>
          <a:xfrm>
            <a:off x="1493114" y="933066"/>
            <a:ext cx="3912125" cy="421416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0A324B"/>
                </a:solidFill>
              </a:defRPr>
            </a:lvl1pPr>
          </a:lstStyle>
          <a:p>
            <a:endParaRPr lang="en-CA" sz="2800" dirty="0"/>
          </a:p>
        </p:txBody>
      </p:sp>
      <p:sp>
        <p:nvSpPr>
          <p:cNvPr id="13" name="Line"/>
          <p:cNvSpPr/>
          <p:nvPr userDrawn="1">
            <p:custDataLst>
              <p:tags r:id="rId1"/>
            </p:custDataLst>
          </p:nvPr>
        </p:nvSpPr>
        <p:spPr>
          <a:xfrm>
            <a:off x="605545" y="6193103"/>
            <a:ext cx="0" cy="664897"/>
          </a:xfrm>
          <a:prstGeom prst="line">
            <a:avLst/>
          </a:prstGeom>
          <a:ln w="38100">
            <a:solidFill>
              <a:srgbClr val="0A324B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 panose="02000503000000020004"/>
              </a:defRPr>
            </a:pPr>
            <a:endParaRPr/>
          </a:p>
        </p:txBody>
      </p:sp>
      <p:pic>
        <p:nvPicPr>
          <p:cNvPr id="2" name="Picture 13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6200000">
            <a:off x="110893" y="5391935"/>
            <a:ext cx="1015442" cy="36555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 userDrawn="1"/>
        </p:nvGrpSpPr>
        <p:grpSpPr>
          <a:xfrm>
            <a:off x="6007843" y="-200194"/>
            <a:ext cx="176314" cy="4807634"/>
            <a:chOff x="6007843" y="-200194"/>
            <a:chExt cx="176314" cy="4807634"/>
          </a:xfrm>
        </p:grpSpPr>
        <p:sp>
          <p:nvSpPr>
            <p:cNvPr id="8" name="Line"/>
            <p:cNvSpPr/>
            <p:nvPr userDrawn="1"/>
          </p:nvSpPr>
          <p:spPr>
            <a:xfrm flipH="1">
              <a:off x="6096000" y="3058083"/>
              <a:ext cx="0" cy="1355412"/>
            </a:xfrm>
            <a:prstGeom prst="line">
              <a:avLst/>
            </a:prstGeom>
            <a:ln w="12700">
              <a:solidFill>
                <a:srgbClr val="C8CBD1"/>
              </a:solidFill>
              <a:miter lim="400000"/>
            </a:ln>
          </p:spPr>
          <p:txBody>
            <a:bodyPr lIns="0" tIns="0" rIns="0" bIns="0" anchor="ctr"/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 panose="02000503000000020004"/>
                </a:defRPr>
              </a:pPr>
              <a:endParaRPr/>
            </a:p>
          </p:txBody>
        </p:sp>
        <p:sp>
          <p:nvSpPr>
            <p:cNvPr id="9" name="Line"/>
            <p:cNvSpPr/>
            <p:nvPr userDrawn="1"/>
          </p:nvSpPr>
          <p:spPr>
            <a:xfrm flipH="1">
              <a:off x="6096000" y="1481839"/>
              <a:ext cx="0" cy="1373924"/>
            </a:xfrm>
            <a:prstGeom prst="line">
              <a:avLst/>
            </a:prstGeom>
            <a:ln w="12700">
              <a:solidFill>
                <a:srgbClr val="C8CBD1"/>
              </a:solidFill>
              <a:miter lim="400000"/>
            </a:ln>
          </p:spPr>
          <p:txBody>
            <a:bodyPr lIns="0" tIns="0" rIns="0" bIns="0" anchor="ctr"/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 panose="02000503000000020004"/>
                </a:defRPr>
              </a:pPr>
              <a:endParaRPr/>
            </a:p>
          </p:txBody>
        </p:sp>
        <p:sp>
          <p:nvSpPr>
            <p:cNvPr id="10" name="Circle"/>
            <p:cNvSpPr/>
            <p:nvPr userDrawn="1"/>
          </p:nvSpPr>
          <p:spPr>
            <a:xfrm flipH="1" flipV="1">
              <a:off x="6007843" y="4431126"/>
              <a:ext cx="176314" cy="176314"/>
            </a:xfrm>
            <a:prstGeom prst="ellipse">
              <a:avLst/>
            </a:prstGeom>
            <a:ln w="38100">
              <a:solidFill>
                <a:schemeClr val="tx2"/>
              </a:solidFill>
              <a:miter lim="400000"/>
            </a:ln>
          </p:spPr>
          <p:txBody>
            <a:bodyPr lIns="0" tIns="0" rIns="0" bIns="0" anchor="ctr"/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 panose="02000503000000020004"/>
                </a:defRPr>
              </a:pPr>
              <a:endParaRPr/>
            </a:p>
          </p:txBody>
        </p:sp>
        <p:sp>
          <p:nvSpPr>
            <p:cNvPr id="11" name="Circle"/>
            <p:cNvSpPr/>
            <p:nvPr userDrawn="1"/>
          </p:nvSpPr>
          <p:spPr>
            <a:xfrm flipH="1" flipV="1">
              <a:off x="6007843" y="2864138"/>
              <a:ext cx="176314" cy="176314"/>
            </a:xfrm>
            <a:prstGeom prst="ellipse">
              <a:avLst/>
            </a:prstGeom>
            <a:ln w="38100">
              <a:solidFill>
                <a:schemeClr val="bg1">
                  <a:lumMod val="85000"/>
                </a:schemeClr>
              </a:solidFill>
              <a:miter lim="400000"/>
            </a:ln>
          </p:spPr>
          <p:txBody>
            <a:bodyPr lIns="0" tIns="0" rIns="0" bIns="0" anchor="ctr"/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 panose="02000503000000020004"/>
                </a:defRPr>
              </a:pPr>
              <a:endParaRPr/>
            </a:p>
          </p:txBody>
        </p:sp>
        <p:sp>
          <p:nvSpPr>
            <p:cNvPr id="12" name="Circle"/>
            <p:cNvSpPr/>
            <p:nvPr userDrawn="1"/>
          </p:nvSpPr>
          <p:spPr>
            <a:xfrm flipH="1" flipV="1">
              <a:off x="6007843" y="1291739"/>
              <a:ext cx="176314" cy="176314"/>
            </a:xfrm>
            <a:prstGeom prst="ellipse">
              <a:avLst/>
            </a:prstGeom>
            <a:ln w="38100">
              <a:solidFill>
                <a:schemeClr val="bg1">
                  <a:lumMod val="85000"/>
                </a:schemeClr>
              </a:solidFill>
              <a:miter lim="400000"/>
            </a:ln>
          </p:spPr>
          <p:txBody>
            <a:bodyPr lIns="0" tIns="0" rIns="0" bIns="0" anchor="ctr"/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 panose="02000503000000020004"/>
                </a:defRPr>
              </a:pPr>
              <a:endParaRPr/>
            </a:p>
          </p:txBody>
        </p:sp>
        <p:sp>
          <p:nvSpPr>
            <p:cNvPr id="13" name="Line"/>
            <p:cNvSpPr/>
            <p:nvPr userDrawn="1"/>
          </p:nvSpPr>
          <p:spPr>
            <a:xfrm flipH="1">
              <a:off x="6096000" y="-200194"/>
              <a:ext cx="0" cy="1470309"/>
            </a:xfrm>
            <a:prstGeom prst="line">
              <a:avLst/>
            </a:prstGeom>
            <a:ln w="12700">
              <a:solidFill>
                <a:srgbClr val="C8CBD1"/>
              </a:solidFill>
              <a:miter lim="400000"/>
            </a:ln>
          </p:spPr>
          <p:txBody>
            <a:bodyPr lIns="0" tIns="0" rIns="0" bIns="0" anchor="ctr"/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 panose="02000503000000020004"/>
                </a:defRPr>
              </a:pPr>
              <a:endParaRPr/>
            </a:p>
          </p:txBody>
        </p:sp>
      </p:grpSp>
      <p:sp>
        <p:nvSpPr>
          <p:cNvPr id="22" name="Content Placeholder 3"/>
          <p:cNvSpPr>
            <a:spLocks noGrp="1"/>
          </p:cNvSpPr>
          <p:nvPr>
            <p:ph sz="half" idx="10" hasCustomPrompt="1"/>
          </p:nvPr>
        </p:nvSpPr>
        <p:spPr>
          <a:xfrm>
            <a:off x="2522039" y="2906420"/>
            <a:ext cx="3100279" cy="697973"/>
          </a:xfrm>
          <a:prstGeom prst="rect">
            <a:avLst/>
          </a:prstGeom>
        </p:spPr>
        <p:txBody>
          <a:bodyPr/>
          <a:lstStyle>
            <a:lvl1pPr marL="0" marR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90204" pitchFamily="34" charset="0"/>
              <a:buNone/>
              <a:defRPr sz="1400" u="none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90204" pitchFamily="34" charset="0"/>
              <a:buChar char="•"/>
              <a:defRPr/>
            </a:pPr>
            <a:r>
              <a:rPr lang="en-GB" sz="1600" dirty="0"/>
              <a:t>Double click to edit text</a:t>
            </a:r>
            <a:endParaRPr lang="en-US" sz="1600" dirty="0"/>
          </a:p>
        </p:txBody>
      </p:sp>
      <p:sp>
        <p:nvSpPr>
          <p:cNvPr id="23" name="Content Placeholder 3"/>
          <p:cNvSpPr>
            <a:spLocks noGrp="1"/>
          </p:cNvSpPr>
          <p:nvPr>
            <p:ph sz="half" idx="11" hasCustomPrompt="1"/>
          </p:nvPr>
        </p:nvSpPr>
        <p:spPr>
          <a:xfrm>
            <a:off x="6562894" y="4610770"/>
            <a:ext cx="3100279" cy="697973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90204" pitchFamily="34" charset="0"/>
              <a:buNone/>
              <a:defRPr sz="1400" u="none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90204" pitchFamily="34" charset="0"/>
              <a:buChar char="•"/>
              <a:defRPr/>
            </a:pPr>
            <a:r>
              <a:rPr lang="en-GB" sz="1600" dirty="0"/>
              <a:t>Double click to edit text</a:t>
            </a:r>
            <a:endParaRPr lang="en-US" sz="1600" dirty="0"/>
          </a:p>
        </p:txBody>
      </p:sp>
      <p:sp>
        <p:nvSpPr>
          <p:cNvPr id="24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6562893" y="4165953"/>
            <a:ext cx="3100279" cy="3531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>
                <a:solidFill>
                  <a:srgbClr val="0A324B"/>
                </a:solidFill>
              </a:defRPr>
            </a:lvl1pPr>
          </a:lstStyle>
          <a:p>
            <a:pPr lvl="0"/>
            <a:r>
              <a:rPr lang="en-US" dirty="0"/>
              <a:t>2022</a:t>
            </a:r>
            <a:endParaRPr lang="en-CA" dirty="0"/>
          </a:p>
        </p:txBody>
      </p:sp>
      <p:sp>
        <p:nvSpPr>
          <p:cNvPr id="25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2522038" y="2461289"/>
            <a:ext cx="3100279" cy="35315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000" b="0">
                <a:solidFill>
                  <a:srgbClr val="0A324B"/>
                </a:solidFill>
              </a:defRPr>
            </a:lvl1pPr>
          </a:lstStyle>
          <a:p>
            <a:pPr lvl="0"/>
            <a:r>
              <a:rPr lang="en-US" dirty="0"/>
              <a:t>2021</a:t>
            </a:r>
            <a:endParaRPr lang="en-CA" dirty="0"/>
          </a:p>
        </p:txBody>
      </p:sp>
      <p:sp>
        <p:nvSpPr>
          <p:cNvPr id="26" name="Content Placeholder 3"/>
          <p:cNvSpPr>
            <a:spLocks noGrp="1"/>
          </p:cNvSpPr>
          <p:nvPr>
            <p:ph sz="half" idx="15" hasCustomPrompt="1"/>
          </p:nvPr>
        </p:nvSpPr>
        <p:spPr>
          <a:xfrm>
            <a:off x="6562893" y="1262478"/>
            <a:ext cx="3100279" cy="697973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90204" pitchFamily="34" charset="0"/>
              <a:buNone/>
              <a:defRPr sz="1400" u="none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90204" pitchFamily="34" charset="0"/>
              <a:buChar char="•"/>
              <a:defRPr/>
            </a:pPr>
            <a:r>
              <a:rPr lang="en-GB" sz="1600" dirty="0"/>
              <a:t>Double click to edit text</a:t>
            </a:r>
            <a:endParaRPr lang="en-US" sz="1600" dirty="0"/>
          </a:p>
        </p:txBody>
      </p:sp>
      <p:sp>
        <p:nvSpPr>
          <p:cNvPr id="27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6562892" y="817661"/>
            <a:ext cx="3100279" cy="3531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>
                <a:solidFill>
                  <a:srgbClr val="0A324B"/>
                </a:solidFill>
              </a:defRPr>
            </a:lvl1pPr>
          </a:lstStyle>
          <a:p>
            <a:pPr lvl="0"/>
            <a:r>
              <a:rPr lang="en-US" dirty="0"/>
              <a:t>2020</a:t>
            </a:r>
            <a:endParaRPr lang="en-CA" dirty="0"/>
          </a:p>
        </p:txBody>
      </p:sp>
      <p:sp>
        <p:nvSpPr>
          <p:cNvPr id="2" name="Line"/>
          <p:cNvSpPr/>
          <p:nvPr userDrawn="1">
            <p:custDataLst>
              <p:tags r:id="rId1"/>
            </p:custDataLst>
          </p:nvPr>
        </p:nvSpPr>
        <p:spPr>
          <a:xfrm rot="5400000">
            <a:off x="328956" y="6091503"/>
            <a:ext cx="0" cy="664897"/>
          </a:xfrm>
          <a:prstGeom prst="line">
            <a:avLst/>
          </a:prstGeom>
          <a:ln w="38100">
            <a:solidFill>
              <a:srgbClr val="0A324B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 panose="02000503000000020004"/>
              </a:defRPr>
            </a:pPr>
            <a:endParaRPr/>
          </a:p>
        </p:txBody>
      </p:sp>
      <p:pic>
        <p:nvPicPr>
          <p:cNvPr id="3" name="Picture 10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9499" y="6231597"/>
            <a:ext cx="1015442" cy="36623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melin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 userDrawn="1"/>
        </p:nvGrpSpPr>
        <p:grpSpPr>
          <a:xfrm>
            <a:off x="6007843" y="-200194"/>
            <a:ext cx="176314" cy="4807634"/>
            <a:chOff x="6007843" y="-200194"/>
            <a:chExt cx="176314" cy="4807634"/>
          </a:xfrm>
        </p:grpSpPr>
        <p:sp>
          <p:nvSpPr>
            <p:cNvPr id="8" name="Line"/>
            <p:cNvSpPr/>
            <p:nvPr userDrawn="1"/>
          </p:nvSpPr>
          <p:spPr>
            <a:xfrm flipH="1">
              <a:off x="6096000" y="3058083"/>
              <a:ext cx="0" cy="1355412"/>
            </a:xfrm>
            <a:prstGeom prst="line">
              <a:avLst/>
            </a:prstGeom>
            <a:ln w="12700">
              <a:solidFill>
                <a:srgbClr val="C8CBD1"/>
              </a:solidFill>
              <a:miter lim="400000"/>
            </a:ln>
          </p:spPr>
          <p:txBody>
            <a:bodyPr lIns="0" tIns="0" rIns="0" bIns="0" anchor="ctr"/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 panose="02000503000000020004"/>
                </a:defRPr>
              </a:pPr>
              <a:endParaRPr/>
            </a:p>
          </p:txBody>
        </p:sp>
        <p:sp>
          <p:nvSpPr>
            <p:cNvPr id="9" name="Line"/>
            <p:cNvSpPr/>
            <p:nvPr userDrawn="1"/>
          </p:nvSpPr>
          <p:spPr>
            <a:xfrm flipH="1">
              <a:off x="6096000" y="1481839"/>
              <a:ext cx="0" cy="1373924"/>
            </a:xfrm>
            <a:prstGeom prst="line">
              <a:avLst/>
            </a:prstGeom>
            <a:ln w="12700">
              <a:solidFill>
                <a:srgbClr val="C8CBD1"/>
              </a:solidFill>
              <a:miter lim="400000"/>
            </a:ln>
          </p:spPr>
          <p:txBody>
            <a:bodyPr lIns="0" tIns="0" rIns="0" bIns="0" anchor="ctr"/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 panose="02000503000000020004"/>
                </a:defRPr>
              </a:pPr>
              <a:endParaRPr/>
            </a:p>
          </p:txBody>
        </p:sp>
        <p:sp>
          <p:nvSpPr>
            <p:cNvPr id="10" name="Circle"/>
            <p:cNvSpPr/>
            <p:nvPr userDrawn="1"/>
          </p:nvSpPr>
          <p:spPr>
            <a:xfrm flipH="1" flipV="1">
              <a:off x="6007843" y="4431126"/>
              <a:ext cx="176314" cy="176314"/>
            </a:xfrm>
            <a:prstGeom prst="ellipse">
              <a:avLst/>
            </a:prstGeom>
            <a:ln w="38100">
              <a:solidFill>
                <a:schemeClr val="tx2"/>
              </a:solidFill>
              <a:miter lim="400000"/>
            </a:ln>
          </p:spPr>
          <p:txBody>
            <a:bodyPr lIns="0" tIns="0" rIns="0" bIns="0" anchor="ctr"/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 panose="02000503000000020004"/>
                </a:defRPr>
              </a:pPr>
              <a:endParaRPr/>
            </a:p>
          </p:txBody>
        </p:sp>
        <p:sp>
          <p:nvSpPr>
            <p:cNvPr id="11" name="Circle"/>
            <p:cNvSpPr/>
            <p:nvPr userDrawn="1"/>
          </p:nvSpPr>
          <p:spPr>
            <a:xfrm flipH="1" flipV="1">
              <a:off x="6007843" y="2864138"/>
              <a:ext cx="176314" cy="176314"/>
            </a:xfrm>
            <a:prstGeom prst="ellipse">
              <a:avLst/>
            </a:prstGeom>
            <a:ln w="38100">
              <a:solidFill>
                <a:schemeClr val="bg1">
                  <a:lumMod val="85000"/>
                </a:schemeClr>
              </a:solidFill>
              <a:miter lim="400000"/>
            </a:ln>
          </p:spPr>
          <p:txBody>
            <a:bodyPr lIns="0" tIns="0" rIns="0" bIns="0" anchor="ctr"/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 panose="02000503000000020004"/>
                </a:defRPr>
              </a:pPr>
              <a:endParaRPr/>
            </a:p>
          </p:txBody>
        </p:sp>
        <p:sp>
          <p:nvSpPr>
            <p:cNvPr id="12" name="Circle"/>
            <p:cNvSpPr/>
            <p:nvPr userDrawn="1"/>
          </p:nvSpPr>
          <p:spPr>
            <a:xfrm flipH="1" flipV="1">
              <a:off x="6007843" y="1291739"/>
              <a:ext cx="176314" cy="176314"/>
            </a:xfrm>
            <a:prstGeom prst="ellipse">
              <a:avLst/>
            </a:prstGeom>
            <a:ln w="38100">
              <a:solidFill>
                <a:schemeClr val="bg1">
                  <a:lumMod val="85000"/>
                </a:schemeClr>
              </a:solidFill>
              <a:miter lim="400000"/>
            </a:ln>
          </p:spPr>
          <p:txBody>
            <a:bodyPr lIns="0" tIns="0" rIns="0" bIns="0" anchor="ctr"/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 panose="02000503000000020004"/>
                </a:defRPr>
              </a:pPr>
              <a:endParaRPr/>
            </a:p>
          </p:txBody>
        </p:sp>
        <p:sp>
          <p:nvSpPr>
            <p:cNvPr id="13" name="Line"/>
            <p:cNvSpPr/>
            <p:nvPr userDrawn="1"/>
          </p:nvSpPr>
          <p:spPr>
            <a:xfrm flipH="1">
              <a:off x="6096000" y="-200194"/>
              <a:ext cx="0" cy="1470309"/>
            </a:xfrm>
            <a:prstGeom prst="line">
              <a:avLst/>
            </a:prstGeom>
            <a:ln w="12700">
              <a:solidFill>
                <a:srgbClr val="C8CBD1"/>
              </a:solidFill>
              <a:miter lim="400000"/>
            </a:ln>
          </p:spPr>
          <p:txBody>
            <a:bodyPr lIns="0" tIns="0" rIns="0" bIns="0" anchor="ctr"/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 panose="02000503000000020004"/>
                </a:defRPr>
              </a:pPr>
              <a:endParaRPr/>
            </a:p>
          </p:txBody>
        </p:sp>
      </p:grpSp>
      <p:sp>
        <p:nvSpPr>
          <p:cNvPr id="22" name="Content Placeholder 3"/>
          <p:cNvSpPr>
            <a:spLocks noGrp="1"/>
          </p:cNvSpPr>
          <p:nvPr>
            <p:ph sz="half" idx="10" hasCustomPrompt="1"/>
          </p:nvPr>
        </p:nvSpPr>
        <p:spPr>
          <a:xfrm>
            <a:off x="2522039" y="2906420"/>
            <a:ext cx="3100279" cy="697973"/>
          </a:xfrm>
          <a:prstGeom prst="rect">
            <a:avLst/>
          </a:prstGeom>
        </p:spPr>
        <p:txBody>
          <a:bodyPr/>
          <a:lstStyle>
            <a:lvl1pPr marL="0" marR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90204" pitchFamily="34" charset="0"/>
              <a:buNone/>
              <a:defRPr sz="1400" u="none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90204" pitchFamily="34" charset="0"/>
              <a:buChar char="•"/>
              <a:defRPr/>
            </a:pPr>
            <a:r>
              <a:rPr lang="en-GB" sz="1600" dirty="0"/>
              <a:t>Double click to edit text</a:t>
            </a:r>
            <a:endParaRPr lang="en-US" sz="1600" dirty="0"/>
          </a:p>
        </p:txBody>
      </p:sp>
      <p:sp>
        <p:nvSpPr>
          <p:cNvPr id="23" name="Content Placeholder 3"/>
          <p:cNvSpPr>
            <a:spLocks noGrp="1"/>
          </p:cNvSpPr>
          <p:nvPr>
            <p:ph sz="half" idx="11" hasCustomPrompt="1"/>
          </p:nvPr>
        </p:nvSpPr>
        <p:spPr>
          <a:xfrm>
            <a:off x="6562894" y="4610770"/>
            <a:ext cx="3100279" cy="697973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90204" pitchFamily="34" charset="0"/>
              <a:buNone/>
              <a:defRPr sz="1400" u="none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90204" pitchFamily="34" charset="0"/>
              <a:buChar char="•"/>
              <a:defRPr/>
            </a:pPr>
            <a:r>
              <a:rPr lang="en-GB" sz="1600" dirty="0"/>
              <a:t>Double click to edit text</a:t>
            </a:r>
            <a:endParaRPr lang="en-US" sz="1600" dirty="0"/>
          </a:p>
        </p:txBody>
      </p:sp>
      <p:sp>
        <p:nvSpPr>
          <p:cNvPr id="24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6562893" y="4165953"/>
            <a:ext cx="3100279" cy="3531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>
                <a:solidFill>
                  <a:srgbClr val="0A324B"/>
                </a:solidFill>
              </a:defRPr>
            </a:lvl1pPr>
          </a:lstStyle>
          <a:p>
            <a:pPr lvl="0"/>
            <a:r>
              <a:rPr lang="en-US" dirty="0"/>
              <a:t>2022</a:t>
            </a:r>
            <a:endParaRPr lang="en-CA" dirty="0"/>
          </a:p>
        </p:txBody>
      </p:sp>
      <p:sp>
        <p:nvSpPr>
          <p:cNvPr id="25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2522038" y="2461289"/>
            <a:ext cx="3100279" cy="35315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000" b="0">
                <a:solidFill>
                  <a:srgbClr val="0A324B"/>
                </a:solidFill>
              </a:defRPr>
            </a:lvl1pPr>
          </a:lstStyle>
          <a:p>
            <a:pPr lvl="0"/>
            <a:r>
              <a:rPr lang="en-US" dirty="0"/>
              <a:t>2021</a:t>
            </a:r>
            <a:endParaRPr lang="en-CA" dirty="0"/>
          </a:p>
        </p:txBody>
      </p:sp>
      <p:sp>
        <p:nvSpPr>
          <p:cNvPr id="26" name="Content Placeholder 3"/>
          <p:cNvSpPr>
            <a:spLocks noGrp="1"/>
          </p:cNvSpPr>
          <p:nvPr>
            <p:ph sz="half" idx="15" hasCustomPrompt="1"/>
          </p:nvPr>
        </p:nvSpPr>
        <p:spPr>
          <a:xfrm>
            <a:off x="6562893" y="1262478"/>
            <a:ext cx="3100279" cy="697973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90204" pitchFamily="34" charset="0"/>
              <a:buNone/>
              <a:defRPr sz="1400" u="none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90204" pitchFamily="34" charset="0"/>
              <a:buChar char="•"/>
              <a:defRPr/>
            </a:pPr>
            <a:r>
              <a:rPr lang="en-GB" sz="1600" dirty="0"/>
              <a:t>Double click to edit text</a:t>
            </a:r>
            <a:endParaRPr lang="en-US" sz="1600" dirty="0"/>
          </a:p>
        </p:txBody>
      </p:sp>
      <p:sp>
        <p:nvSpPr>
          <p:cNvPr id="27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6562892" y="817661"/>
            <a:ext cx="3100279" cy="3531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>
                <a:solidFill>
                  <a:srgbClr val="0A324B"/>
                </a:solidFill>
              </a:defRPr>
            </a:lvl1pPr>
          </a:lstStyle>
          <a:p>
            <a:pPr lvl="0"/>
            <a:r>
              <a:rPr lang="en-US" dirty="0"/>
              <a:t>2020</a:t>
            </a:r>
            <a:endParaRPr lang="en-CA" dirty="0"/>
          </a:p>
        </p:txBody>
      </p:sp>
      <p:sp>
        <p:nvSpPr>
          <p:cNvPr id="2" name="Line"/>
          <p:cNvSpPr/>
          <p:nvPr userDrawn="1">
            <p:custDataLst>
              <p:tags r:id="rId1"/>
            </p:custDataLst>
          </p:nvPr>
        </p:nvSpPr>
        <p:spPr>
          <a:xfrm>
            <a:off x="605545" y="6193103"/>
            <a:ext cx="0" cy="664897"/>
          </a:xfrm>
          <a:prstGeom prst="line">
            <a:avLst/>
          </a:prstGeom>
          <a:ln w="38100">
            <a:solidFill>
              <a:srgbClr val="0A324B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 panose="02000503000000020004"/>
              </a:defRPr>
            </a:pPr>
            <a:endParaRPr/>
          </a:p>
        </p:txBody>
      </p:sp>
      <p:pic>
        <p:nvPicPr>
          <p:cNvPr id="3" name="Picture 13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6200000">
            <a:off x="110893" y="5391935"/>
            <a:ext cx="1015442" cy="36555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graph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Line"/>
          <p:cNvSpPr/>
          <p:nvPr userDrawn="1">
            <p:custDataLst>
              <p:tags r:id="rId1"/>
            </p:custDataLst>
          </p:nvPr>
        </p:nvSpPr>
        <p:spPr>
          <a:xfrm>
            <a:off x="605545" y="6193103"/>
            <a:ext cx="0" cy="664897"/>
          </a:xfrm>
          <a:prstGeom prst="line">
            <a:avLst/>
          </a:prstGeom>
          <a:ln w="38100">
            <a:solidFill>
              <a:srgbClr val="0A324B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 panose="02000503000000020004"/>
              </a:defRPr>
            </a:pPr>
            <a:endParaRPr/>
          </a:p>
        </p:txBody>
      </p:sp>
      <p:pic>
        <p:nvPicPr>
          <p:cNvPr id="14" name="Picture 13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6200000">
            <a:off x="110893" y="5391935"/>
            <a:ext cx="1015442" cy="36555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32A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" name="Line"/>
          <p:cNvSpPr/>
          <p:nvPr userDrawn="1"/>
        </p:nvSpPr>
        <p:spPr>
          <a:xfrm>
            <a:off x="5854325" y="5699962"/>
            <a:ext cx="483351" cy="0"/>
          </a:xfrm>
          <a:prstGeom prst="line">
            <a:avLst/>
          </a:prstGeom>
          <a:ln w="38100">
            <a:solidFill>
              <a:schemeClr val="bg1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 panose="02000503000000020004"/>
              </a:defRPr>
            </a:pPr>
            <a:endParaRPr/>
          </a:p>
        </p:txBody>
      </p:sp>
      <p:sp>
        <p:nvSpPr>
          <p:cNvPr id="8" name="Line"/>
          <p:cNvSpPr/>
          <p:nvPr userDrawn="1"/>
        </p:nvSpPr>
        <p:spPr>
          <a:xfrm>
            <a:off x="605545" y="6193103"/>
            <a:ext cx="0" cy="664897"/>
          </a:xfrm>
          <a:prstGeom prst="line">
            <a:avLst/>
          </a:prstGeom>
          <a:ln w="38100">
            <a:solidFill>
              <a:schemeClr val="bg1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 panose="02000503000000020004"/>
              </a:defRPr>
            </a:pPr>
            <a:endParaRPr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20495" y="5324462"/>
            <a:ext cx="1002633" cy="50050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501" y="0"/>
            <a:ext cx="8484097" cy="5730710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3417727" y="5783643"/>
            <a:ext cx="53565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+mj-lt"/>
              </a:rPr>
              <a:t>Thank You</a:t>
            </a:r>
            <a:endParaRPr lang="en-CA" sz="3200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 hasCustomPrompt="1"/>
            <p:custDataLst>
              <p:tags r:id="rId1"/>
            </p:custDataLst>
          </p:nvPr>
        </p:nvSpPr>
        <p:spPr>
          <a:xfrm>
            <a:off x="1119673" y="1276396"/>
            <a:ext cx="9899164" cy="2414899"/>
          </a:xfrm>
          <a:prstGeom prst="rect">
            <a:avLst/>
          </a:prstGeom>
        </p:spPr>
        <p:txBody>
          <a:bodyPr anchor="b">
            <a:noAutofit/>
          </a:bodyPr>
          <a:lstStyle>
            <a:lvl1pPr algn="ctr">
              <a:defRPr sz="7200">
                <a:solidFill>
                  <a:srgbClr val="0A324B"/>
                </a:solidFill>
              </a:defRPr>
            </a:lvl1pPr>
          </a:lstStyle>
          <a:p>
            <a:r>
              <a:rPr lang="en-US" dirty="0"/>
              <a:t>Presentation Name</a:t>
            </a:r>
            <a:endParaRPr lang="en-CA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 hasCustomPrompt="1"/>
            <p:custDataLst>
              <p:tags r:id="rId2"/>
            </p:custDataLst>
          </p:nvPr>
        </p:nvSpPr>
        <p:spPr>
          <a:xfrm>
            <a:off x="3470031" y="4963394"/>
            <a:ext cx="5251938" cy="74521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rgbClr val="8496A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Presenter Title and/or Company Name</a:t>
            </a:r>
            <a:endParaRPr lang="en-CA" dirty="0"/>
          </a:p>
        </p:txBody>
      </p:sp>
      <p:sp>
        <p:nvSpPr>
          <p:cNvPr id="6" name="Line"/>
          <p:cNvSpPr/>
          <p:nvPr userDrawn="1">
            <p:custDataLst>
              <p:tags r:id="rId3"/>
            </p:custDataLst>
          </p:nvPr>
        </p:nvSpPr>
        <p:spPr>
          <a:xfrm>
            <a:off x="5844994" y="4055014"/>
            <a:ext cx="483351" cy="0"/>
          </a:xfrm>
          <a:prstGeom prst="line">
            <a:avLst/>
          </a:prstGeom>
          <a:ln w="38100">
            <a:solidFill>
              <a:srgbClr val="0A324B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 panose="02000503000000020004"/>
              </a:defRPr>
            </a:pPr>
            <a:endParaRPr/>
          </a:p>
        </p:txBody>
      </p:sp>
      <p:sp>
        <p:nvSpPr>
          <p:cNvPr id="7" name="Text Placeholder 11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3470275" y="4170363"/>
            <a:ext cx="5251450" cy="7461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>
                <a:solidFill>
                  <a:srgbClr val="8496A0"/>
                </a:solidFill>
              </a:defRPr>
            </a:lvl1pPr>
          </a:lstStyle>
          <a:p>
            <a:pPr lvl="0"/>
            <a:r>
              <a:rPr lang="en-US" dirty="0"/>
              <a:t>Presenter Name</a:t>
            </a:r>
          </a:p>
        </p:txBody>
      </p:sp>
      <p:pic>
        <p:nvPicPr>
          <p:cNvPr id="10" name="图片 9" descr="icao logo transparent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334645" y="118745"/>
            <a:ext cx="2324735" cy="84010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520167" y="979732"/>
            <a:ext cx="9205772" cy="5945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800" baseline="0"/>
            </a:lvl1pPr>
          </a:lstStyle>
          <a:p>
            <a:r>
              <a:rPr lang="en-US" dirty="0"/>
              <a:t>Presentation Overview</a:t>
            </a:r>
            <a:endParaRPr lang="en-CA" dirty="0"/>
          </a:p>
        </p:txBody>
      </p:sp>
      <p:sp>
        <p:nvSpPr>
          <p:cNvPr id="5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1493113" y="2217842"/>
            <a:ext cx="1088557" cy="94738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6000" b="1">
                <a:solidFill>
                  <a:srgbClr val="132A4C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01</a:t>
            </a:r>
            <a:endParaRPr lang="en-CA" dirty="0"/>
          </a:p>
        </p:txBody>
      </p:sp>
      <p:sp>
        <p:nvSpPr>
          <p:cNvPr id="6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2635777" y="2596210"/>
            <a:ext cx="3110334" cy="569022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90204" pitchFamily="34" charset="0"/>
              <a:buNone/>
              <a:defRPr sz="1400" u="none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90204" pitchFamily="34" charset="0"/>
              <a:buChar char="•"/>
              <a:defRPr/>
            </a:pPr>
            <a:r>
              <a:rPr lang="en-GB" sz="1600" dirty="0"/>
              <a:t>Double click to edit text</a:t>
            </a:r>
            <a:endParaRPr lang="en-US" sz="1600" dirty="0"/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1493113" y="3652567"/>
            <a:ext cx="1088557" cy="94738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6000" b="1">
                <a:solidFill>
                  <a:srgbClr val="132A4C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03</a:t>
            </a:r>
            <a:endParaRPr lang="en-CA"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13" hasCustomPrompt="1"/>
          </p:nvPr>
        </p:nvSpPr>
        <p:spPr>
          <a:xfrm>
            <a:off x="2635777" y="4030935"/>
            <a:ext cx="3110334" cy="569022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90204" pitchFamily="34" charset="0"/>
              <a:buNone/>
              <a:defRPr sz="1400" u="none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90204" pitchFamily="34" charset="0"/>
              <a:buChar char="•"/>
              <a:defRPr/>
            </a:pPr>
            <a:r>
              <a:rPr lang="en-GB" sz="1600" dirty="0"/>
              <a:t>Double click to edit text</a:t>
            </a:r>
            <a:endParaRPr lang="en-US" sz="1600" dirty="0"/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6445888" y="2122515"/>
            <a:ext cx="1088557" cy="94738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6000" b="1">
                <a:solidFill>
                  <a:srgbClr val="132A4C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02</a:t>
            </a:r>
            <a:endParaRPr lang="en-CA" dirty="0"/>
          </a:p>
        </p:txBody>
      </p:sp>
      <p:sp>
        <p:nvSpPr>
          <p:cNvPr id="15" name="Content Placeholder 3"/>
          <p:cNvSpPr>
            <a:spLocks noGrp="1"/>
          </p:cNvSpPr>
          <p:nvPr>
            <p:ph sz="half" idx="15" hasCustomPrompt="1"/>
          </p:nvPr>
        </p:nvSpPr>
        <p:spPr>
          <a:xfrm>
            <a:off x="7588552" y="2500883"/>
            <a:ext cx="3110334" cy="569022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90204" pitchFamily="34" charset="0"/>
              <a:buNone/>
              <a:defRPr sz="1400" u="none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90204" pitchFamily="34" charset="0"/>
              <a:buChar char="•"/>
              <a:defRPr/>
            </a:pPr>
            <a:r>
              <a:rPr lang="en-GB" sz="1600" dirty="0"/>
              <a:t>Double click to edit text</a:t>
            </a:r>
            <a:endParaRPr lang="en-US" sz="1600" dirty="0"/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6445888" y="3557240"/>
            <a:ext cx="1088557" cy="94738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6000" b="1">
                <a:solidFill>
                  <a:srgbClr val="132A4C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04</a:t>
            </a:r>
            <a:endParaRPr lang="en-CA" dirty="0"/>
          </a:p>
        </p:txBody>
      </p:sp>
      <p:sp>
        <p:nvSpPr>
          <p:cNvPr id="18" name="Content Placeholder 3"/>
          <p:cNvSpPr>
            <a:spLocks noGrp="1"/>
          </p:cNvSpPr>
          <p:nvPr>
            <p:ph sz="half" idx="17" hasCustomPrompt="1"/>
          </p:nvPr>
        </p:nvSpPr>
        <p:spPr>
          <a:xfrm>
            <a:off x="7588552" y="3935608"/>
            <a:ext cx="3110334" cy="569022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90204" pitchFamily="34" charset="0"/>
              <a:buNone/>
              <a:defRPr sz="1400" u="none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90204" pitchFamily="34" charset="0"/>
              <a:buChar char="•"/>
              <a:defRPr/>
            </a:pPr>
            <a:r>
              <a:rPr lang="en-GB" sz="1600" dirty="0"/>
              <a:t>Double click to edit text</a:t>
            </a:r>
            <a:endParaRPr lang="en-US" sz="1600" dirty="0"/>
          </a:p>
        </p:txBody>
      </p:sp>
      <p:sp>
        <p:nvSpPr>
          <p:cNvPr id="20" name="Text Placeholder 12"/>
          <p:cNvSpPr>
            <a:spLocks noGrp="1"/>
          </p:cNvSpPr>
          <p:nvPr>
            <p:ph type="body" sz="quarter" idx="18" hasCustomPrompt="1"/>
          </p:nvPr>
        </p:nvSpPr>
        <p:spPr>
          <a:xfrm>
            <a:off x="1493113" y="5087292"/>
            <a:ext cx="1088557" cy="94738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6000" b="1">
                <a:solidFill>
                  <a:srgbClr val="132A4C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05</a:t>
            </a:r>
            <a:endParaRPr lang="en-CA" dirty="0"/>
          </a:p>
        </p:txBody>
      </p:sp>
      <p:sp>
        <p:nvSpPr>
          <p:cNvPr id="21" name="Content Placeholder 3"/>
          <p:cNvSpPr>
            <a:spLocks noGrp="1"/>
          </p:cNvSpPr>
          <p:nvPr>
            <p:ph sz="half" idx="19" hasCustomPrompt="1"/>
          </p:nvPr>
        </p:nvSpPr>
        <p:spPr>
          <a:xfrm>
            <a:off x="2635777" y="5465660"/>
            <a:ext cx="3110334" cy="569022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90204" pitchFamily="34" charset="0"/>
              <a:buNone/>
              <a:defRPr sz="1400" u="none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90204" pitchFamily="34" charset="0"/>
              <a:buChar char="•"/>
              <a:defRPr/>
            </a:pPr>
            <a:r>
              <a:rPr lang="en-GB" sz="1600" dirty="0"/>
              <a:t>Double click to edit text</a:t>
            </a:r>
            <a:endParaRPr lang="en-US" sz="1600" dirty="0"/>
          </a:p>
        </p:txBody>
      </p:sp>
      <p:sp>
        <p:nvSpPr>
          <p:cNvPr id="23" name="Text Placeholder 12"/>
          <p:cNvSpPr>
            <a:spLocks noGrp="1"/>
          </p:cNvSpPr>
          <p:nvPr>
            <p:ph type="body" sz="quarter" idx="20" hasCustomPrompt="1"/>
          </p:nvPr>
        </p:nvSpPr>
        <p:spPr>
          <a:xfrm>
            <a:off x="6445888" y="4991965"/>
            <a:ext cx="1088557" cy="94738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6000" b="1">
                <a:solidFill>
                  <a:srgbClr val="132A4C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06</a:t>
            </a:r>
            <a:endParaRPr lang="en-CA" dirty="0"/>
          </a:p>
        </p:txBody>
      </p:sp>
      <p:sp>
        <p:nvSpPr>
          <p:cNvPr id="24" name="Content Placeholder 3"/>
          <p:cNvSpPr>
            <a:spLocks noGrp="1"/>
          </p:cNvSpPr>
          <p:nvPr>
            <p:ph sz="half" idx="21" hasCustomPrompt="1"/>
          </p:nvPr>
        </p:nvSpPr>
        <p:spPr>
          <a:xfrm>
            <a:off x="7588552" y="5370333"/>
            <a:ext cx="3110334" cy="569022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90204" pitchFamily="34" charset="0"/>
              <a:buNone/>
              <a:defRPr sz="1400" u="none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90204" pitchFamily="34" charset="0"/>
              <a:buChar char="•"/>
              <a:defRPr/>
            </a:pPr>
            <a:r>
              <a:rPr lang="en-GB" sz="1600" dirty="0"/>
              <a:t>Double click to edit text</a:t>
            </a:r>
            <a:endParaRPr lang="en-US" sz="1600" dirty="0"/>
          </a:p>
        </p:txBody>
      </p:sp>
      <p:sp>
        <p:nvSpPr>
          <p:cNvPr id="25" name="Line"/>
          <p:cNvSpPr/>
          <p:nvPr userDrawn="1"/>
        </p:nvSpPr>
        <p:spPr>
          <a:xfrm>
            <a:off x="1623191" y="1520751"/>
            <a:ext cx="463920" cy="0"/>
          </a:xfrm>
          <a:prstGeom prst="line">
            <a:avLst/>
          </a:prstGeom>
          <a:ln w="38100">
            <a:solidFill>
              <a:srgbClr val="0A324B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 panose="02000503000000020004"/>
              </a:defRPr>
            </a:pPr>
            <a:endParaRPr/>
          </a:p>
        </p:txBody>
      </p:sp>
      <p:sp>
        <p:nvSpPr>
          <p:cNvPr id="26" name="Text Placeholder 12"/>
          <p:cNvSpPr>
            <a:spLocks noGrp="1"/>
          </p:cNvSpPr>
          <p:nvPr>
            <p:ph type="body" sz="quarter" idx="22" hasCustomPrompt="1"/>
          </p:nvPr>
        </p:nvSpPr>
        <p:spPr>
          <a:xfrm>
            <a:off x="2635778" y="2217842"/>
            <a:ext cx="3110334" cy="28304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="1" baseline="0">
                <a:solidFill>
                  <a:srgbClr val="0A324B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Chapter Title</a:t>
            </a:r>
            <a:endParaRPr lang="en-CA" dirty="0"/>
          </a:p>
        </p:txBody>
      </p:sp>
      <p:sp>
        <p:nvSpPr>
          <p:cNvPr id="28" name="Text Placeholder 12"/>
          <p:cNvSpPr>
            <a:spLocks noGrp="1"/>
          </p:cNvSpPr>
          <p:nvPr>
            <p:ph type="body" sz="quarter" idx="23" hasCustomPrompt="1"/>
          </p:nvPr>
        </p:nvSpPr>
        <p:spPr>
          <a:xfrm>
            <a:off x="7588552" y="2122515"/>
            <a:ext cx="3110334" cy="28304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="1" baseline="0">
                <a:solidFill>
                  <a:srgbClr val="0A324B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Chapter Title</a:t>
            </a:r>
            <a:endParaRPr lang="en-CA" dirty="0"/>
          </a:p>
        </p:txBody>
      </p:sp>
      <p:sp>
        <p:nvSpPr>
          <p:cNvPr id="31" name="Text Placeholder 12"/>
          <p:cNvSpPr>
            <a:spLocks noGrp="1"/>
          </p:cNvSpPr>
          <p:nvPr>
            <p:ph type="body" sz="quarter" idx="24" hasCustomPrompt="1"/>
          </p:nvPr>
        </p:nvSpPr>
        <p:spPr>
          <a:xfrm>
            <a:off x="2635778" y="3648435"/>
            <a:ext cx="3110334" cy="28304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="1" baseline="0">
                <a:solidFill>
                  <a:srgbClr val="0A324B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Chapter Title</a:t>
            </a:r>
            <a:endParaRPr lang="en-CA" dirty="0"/>
          </a:p>
        </p:txBody>
      </p:sp>
      <p:sp>
        <p:nvSpPr>
          <p:cNvPr id="32" name="Text Placeholder 12"/>
          <p:cNvSpPr>
            <a:spLocks noGrp="1"/>
          </p:cNvSpPr>
          <p:nvPr>
            <p:ph type="body" sz="quarter" idx="25" hasCustomPrompt="1"/>
          </p:nvPr>
        </p:nvSpPr>
        <p:spPr>
          <a:xfrm>
            <a:off x="7588552" y="3553108"/>
            <a:ext cx="3110334" cy="28304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="1" baseline="0">
                <a:solidFill>
                  <a:srgbClr val="0A324B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Chapter Title</a:t>
            </a:r>
            <a:endParaRPr lang="en-CA" dirty="0"/>
          </a:p>
        </p:txBody>
      </p:sp>
      <p:sp>
        <p:nvSpPr>
          <p:cNvPr id="35" name="Text Placeholder 12"/>
          <p:cNvSpPr>
            <a:spLocks noGrp="1"/>
          </p:cNvSpPr>
          <p:nvPr>
            <p:ph type="body" sz="quarter" idx="26" hasCustomPrompt="1"/>
          </p:nvPr>
        </p:nvSpPr>
        <p:spPr>
          <a:xfrm>
            <a:off x="2662831" y="5075157"/>
            <a:ext cx="3110334" cy="28304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="1" baseline="0">
                <a:solidFill>
                  <a:srgbClr val="0A324B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Chapter Title</a:t>
            </a:r>
            <a:endParaRPr lang="en-CA" dirty="0"/>
          </a:p>
        </p:txBody>
      </p:sp>
      <p:sp>
        <p:nvSpPr>
          <p:cNvPr id="36" name="Text Placeholder 12"/>
          <p:cNvSpPr>
            <a:spLocks noGrp="1"/>
          </p:cNvSpPr>
          <p:nvPr>
            <p:ph type="body" sz="quarter" idx="27" hasCustomPrompt="1"/>
          </p:nvPr>
        </p:nvSpPr>
        <p:spPr>
          <a:xfrm>
            <a:off x="7615605" y="4979830"/>
            <a:ext cx="3110334" cy="28304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="1" baseline="0">
                <a:solidFill>
                  <a:srgbClr val="0A324B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Chapter Title</a:t>
            </a:r>
            <a:endParaRPr lang="en-CA" dirty="0"/>
          </a:p>
        </p:txBody>
      </p:sp>
      <p:sp>
        <p:nvSpPr>
          <p:cNvPr id="13" name="Line"/>
          <p:cNvSpPr/>
          <p:nvPr userDrawn="1">
            <p:custDataLst>
              <p:tags r:id="rId1"/>
            </p:custDataLst>
          </p:nvPr>
        </p:nvSpPr>
        <p:spPr>
          <a:xfrm>
            <a:off x="605545" y="6193103"/>
            <a:ext cx="0" cy="664897"/>
          </a:xfrm>
          <a:prstGeom prst="line">
            <a:avLst/>
          </a:prstGeom>
          <a:ln w="38100">
            <a:solidFill>
              <a:srgbClr val="0A324B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 panose="02000503000000020004"/>
              </a:defRPr>
            </a:pPr>
            <a:endParaRPr/>
          </a:p>
        </p:txBody>
      </p:sp>
      <p:pic>
        <p:nvPicPr>
          <p:cNvPr id="2" name="Picture 13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6200000">
            <a:off x="110893" y="5391935"/>
            <a:ext cx="1015442" cy="36555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271504" y="894110"/>
            <a:ext cx="2802716" cy="5069780"/>
          </a:xfrm>
          <a:prstGeom prst="rect">
            <a:avLst/>
          </a:prstGeom>
          <a:solidFill>
            <a:srgbClr val="152D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1609557" y="2743200"/>
            <a:ext cx="2126611" cy="979330"/>
          </a:xfrm>
          <a:prstGeom prst="rect">
            <a:avLst/>
          </a:prstGeom>
        </p:spPr>
        <p:txBody>
          <a:bodyPr/>
          <a:lstStyle>
            <a:lvl1pPr algn="ctr"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en-US" sz="2800" dirty="0"/>
              <a:t>Chapter Title</a:t>
            </a:r>
            <a:endParaRPr lang="en-CA" sz="2800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609557" y="3908414"/>
            <a:ext cx="2126611" cy="10511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rgbClr val="64FF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Double click to edit text</a:t>
            </a:r>
            <a:endParaRPr lang="en-CA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2315407" y="2125666"/>
            <a:ext cx="714910" cy="55802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1">
                <a:solidFill>
                  <a:srgbClr val="64FFFF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01</a:t>
            </a:r>
            <a:endParaRPr lang="en-CA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2" hasCustomPrompt="1"/>
          </p:nvPr>
        </p:nvSpPr>
        <p:spPr>
          <a:xfrm>
            <a:off x="4073525" y="893763"/>
            <a:ext cx="6954838" cy="5070475"/>
          </a:xfrm>
          <a:prstGeom prst="rect">
            <a:avLst/>
          </a:prstGeom>
          <a:solidFill>
            <a:srgbClr val="C3D4DD">
              <a:alpha val="14000"/>
            </a:srgbClr>
          </a:solidFill>
        </p:spPr>
        <p:txBody>
          <a:bodyPr/>
          <a:lstStyle>
            <a:lvl1pPr>
              <a:defRPr>
                <a:solidFill>
                  <a:srgbClr val="C3D4DD"/>
                </a:solidFill>
              </a:defRPr>
            </a:lvl1pPr>
          </a:lstStyle>
          <a:p>
            <a:r>
              <a:rPr lang="en-CA" dirty="0"/>
              <a:t>Click on icon (center of box) to import image</a:t>
            </a:r>
          </a:p>
        </p:txBody>
      </p:sp>
      <p:sp>
        <p:nvSpPr>
          <p:cNvPr id="2" name="Line"/>
          <p:cNvSpPr/>
          <p:nvPr userDrawn="1">
            <p:custDataLst>
              <p:tags r:id="rId1"/>
            </p:custDataLst>
          </p:nvPr>
        </p:nvSpPr>
        <p:spPr>
          <a:xfrm>
            <a:off x="605545" y="6193103"/>
            <a:ext cx="0" cy="664897"/>
          </a:xfrm>
          <a:prstGeom prst="line">
            <a:avLst/>
          </a:prstGeom>
          <a:ln w="38100">
            <a:solidFill>
              <a:srgbClr val="0A324B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 panose="02000503000000020004"/>
              </a:defRPr>
            </a:pPr>
            <a:endParaRPr/>
          </a:p>
        </p:txBody>
      </p:sp>
      <p:pic>
        <p:nvPicPr>
          <p:cNvPr id="14" name="Picture 13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6200000">
            <a:off x="110893" y="5391935"/>
            <a:ext cx="1015442" cy="36555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ine"/>
          <p:cNvSpPr/>
          <p:nvPr userDrawn="1"/>
        </p:nvSpPr>
        <p:spPr>
          <a:xfrm>
            <a:off x="7001386" y="898521"/>
            <a:ext cx="463920" cy="0"/>
          </a:xfrm>
          <a:prstGeom prst="line">
            <a:avLst/>
          </a:prstGeom>
          <a:ln w="38100">
            <a:solidFill>
              <a:srgbClr val="0A324B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 panose="02000503000000020004"/>
              </a:defRPr>
            </a:pPr>
            <a:endParaRPr/>
          </a:p>
        </p:txBody>
      </p:sp>
      <p:sp>
        <p:nvSpPr>
          <p:cNvPr id="8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7001386" y="2129791"/>
            <a:ext cx="3868615" cy="1485535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90204" pitchFamily="34" charset="0"/>
              <a:buNone/>
              <a:defRPr sz="1400" u="none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90204" pitchFamily="34" charset="0"/>
              <a:buChar char="•"/>
              <a:defRPr/>
            </a:pPr>
            <a:r>
              <a:rPr lang="en-GB" sz="1600" dirty="0"/>
              <a:t>Double click to edit text</a:t>
            </a:r>
            <a:endParaRPr lang="en-US" sz="1600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7001386" y="1591975"/>
            <a:ext cx="3868615" cy="3531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0A324B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CA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idx="12"/>
          </p:nvPr>
        </p:nvSpPr>
        <p:spPr>
          <a:xfrm>
            <a:off x="1086817" y="882288"/>
            <a:ext cx="2527706" cy="251390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idx="13"/>
          </p:nvPr>
        </p:nvSpPr>
        <p:spPr>
          <a:xfrm>
            <a:off x="3730035" y="882287"/>
            <a:ext cx="2527706" cy="251390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 dirty="0"/>
          </a:p>
        </p:txBody>
      </p:sp>
      <p:sp>
        <p:nvSpPr>
          <p:cNvPr id="14" name="Picture Placeholder 2"/>
          <p:cNvSpPr>
            <a:spLocks noGrp="1"/>
          </p:cNvSpPr>
          <p:nvPr>
            <p:ph type="pic" idx="14"/>
          </p:nvPr>
        </p:nvSpPr>
        <p:spPr>
          <a:xfrm>
            <a:off x="1086817" y="3504288"/>
            <a:ext cx="2527706" cy="251390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 dirty="0"/>
          </a:p>
        </p:txBody>
      </p:sp>
      <p:sp>
        <p:nvSpPr>
          <p:cNvPr id="15" name="Picture Placeholder 2"/>
          <p:cNvSpPr>
            <a:spLocks noGrp="1"/>
          </p:cNvSpPr>
          <p:nvPr>
            <p:ph type="pic" idx="15"/>
          </p:nvPr>
        </p:nvSpPr>
        <p:spPr>
          <a:xfrm>
            <a:off x="3730035" y="3504287"/>
            <a:ext cx="2527706" cy="251390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 dirty="0"/>
          </a:p>
        </p:txBody>
      </p:sp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7001386" y="1109977"/>
            <a:ext cx="3868615" cy="421416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0A324B"/>
                </a:solidFill>
              </a:defRPr>
            </a:lvl1pPr>
          </a:lstStyle>
          <a:p>
            <a:endParaRPr lang="en-CA" sz="2800" dirty="0"/>
          </a:p>
        </p:txBody>
      </p:sp>
      <p:sp>
        <p:nvSpPr>
          <p:cNvPr id="13" name="Line"/>
          <p:cNvSpPr/>
          <p:nvPr userDrawn="1">
            <p:custDataLst>
              <p:tags r:id="rId1"/>
            </p:custDataLst>
          </p:nvPr>
        </p:nvSpPr>
        <p:spPr>
          <a:xfrm>
            <a:off x="605545" y="6193103"/>
            <a:ext cx="0" cy="664897"/>
          </a:xfrm>
          <a:prstGeom prst="line">
            <a:avLst/>
          </a:prstGeom>
          <a:ln w="38100">
            <a:solidFill>
              <a:srgbClr val="0A324B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 panose="02000503000000020004"/>
              </a:defRPr>
            </a:pPr>
            <a:endParaRPr/>
          </a:p>
        </p:txBody>
      </p:sp>
      <p:pic>
        <p:nvPicPr>
          <p:cNvPr id="2" name="Picture 13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6200000">
            <a:off x="110893" y="5391935"/>
            <a:ext cx="1015442" cy="36555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har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ine"/>
          <p:cNvSpPr/>
          <p:nvPr userDrawn="1"/>
        </p:nvSpPr>
        <p:spPr>
          <a:xfrm>
            <a:off x="1330258" y="898521"/>
            <a:ext cx="463920" cy="0"/>
          </a:xfrm>
          <a:prstGeom prst="line">
            <a:avLst/>
          </a:prstGeom>
          <a:ln w="38100">
            <a:solidFill>
              <a:srgbClr val="0A324B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 panose="02000503000000020004"/>
              </a:defRPr>
            </a:pPr>
            <a:endParaRPr/>
          </a:p>
        </p:txBody>
      </p:sp>
      <p:sp>
        <p:nvSpPr>
          <p:cNvPr id="8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1330258" y="2129791"/>
            <a:ext cx="9346978" cy="3310427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90204" pitchFamily="34" charset="0"/>
              <a:buNone/>
              <a:defRPr sz="1400" u="none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90204" pitchFamily="34" charset="0"/>
              <a:buChar char="•"/>
              <a:defRPr/>
            </a:pPr>
            <a:r>
              <a:rPr lang="en-GB" sz="1600" dirty="0"/>
              <a:t>Double click to edit text</a:t>
            </a:r>
            <a:endParaRPr lang="en-US" sz="1600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1330258" y="1591975"/>
            <a:ext cx="9346978" cy="3531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0A324B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CA" dirty="0"/>
          </a:p>
        </p:txBody>
      </p:sp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1330258" y="1109977"/>
            <a:ext cx="9346978" cy="421416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0A324B"/>
                </a:solidFill>
              </a:defRPr>
            </a:lvl1pPr>
          </a:lstStyle>
          <a:p>
            <a:endParaRPr lang="en-CA" sz="2800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237031" y="5043053"/>
            <a:ext cx="621951" cy="18149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0" name="Line"/>
          <p:cNvSpPr/>
          <p:nvPr userDrawn="1"/>
        </p:nvSpPr>
        <p:spPr>
          <a:xfrm rot="5400000">
            <a:off x="328956" y="6091503"/>
            <a:ext cx="0" cy="664897"/>
          </a:xfrm>
          <a:prstGeom prst="line">
            <a:avLst/>
          </a:prstGeom>
          <a:ln w="38100">
            <a:solidFill>
              <a:srgbClr val="0A324B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 panose="02000503000000020004"/>
              </a:defRPr>
            </a:pPr>
            <a:endParaRPr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9499" y="6231597"/>
            <a:ext cx="1015442" cy="36623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2"/>
          <p:cNvSpPr>
            <a:spLocks noGrp="1"/>
          </p:cNvSpPr>
          <p:nvPr>
            <p:ph type="pic" idx="10"/>
          </p:nvPr>
        </p:nvSpPr>
        <p:spPr>
          <a:xfrm>
            <a:off x="1" y="0"/>
            <a:ext cx="12191999" cy="355479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 dirty="0"/>
          </a:p>
        </p:txBody>
      </p:sp>
      <p:sp>
        <p:nvSpPr>
          <p:cNvPr id="13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1493114" y="3884847"/>
            <a:ext cx="9205771" cy="2061458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90204" pitchFamily="34" charset="0"/>
              <a:buNone/>
              <a:defRPr sz="1400" u="none">
                <a:solidFill>
                  <a:srgbClr val="0A324B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90204" pitchFamily="34" charset="0"/>
              <a:buChar char="•"/>
              <a:defRPr/>
            </a:pPr>
            <a:r>
              <a:rPr lang="en-GB" sz="1600" dirty="0"/>
              <a:t>Double click to edit text</a:t>
            </a:r>
            <a:endParaRPr lang="en-US" sz="1600" dirty="0"/>
          </a:p>
        </p:txBody>
      </p:sp>
      <p:sp>
        <p:nvSpPr>
          <p:cNvPr id="2" name="Line"/>
          <p:cNvSpPr/>
          <p:nvPr userDrawn="1">
            <p:custDataLst>
              <p:tags r:id="rId1"/>
            </p:custDataLst>
          </p:nvPr>
        </p:nvSpPr>
        <p:spPr>
          <a:xfrm rot="5400000">
            <a:off x="328956" y="6091503"/>
            <a:ext cx="0" cy="664897"/>
          </a:xfrm>
          <a:prstGeom prst="line">
            <a:avLst/>
          </a:prstGeom>
          <a:ln w="38100">
            <a:solidFill>
              <a:srgbClr val="0A324B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 panose="02000503000000020004"/>
              </a:defRPr>
            </a:pPr>
            <a:endParaRPr/>
          </a:p>
        </p:txBody>
      </p:sp>
      <p:pic>
        <p:nvPicPr>
          <p:cNvPr id="11" name="Picture 10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9499" y="6231597"/>
            <a:ext cx="1015442" cy="36623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493114" y="893372"/>
            <a:ext cx="9205772" cy="497166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0A324B"/>
                </a:solidFill>
              </a:defRPr>
            </a:lvl1pPr>
          </a:lstStyle>
          <a:p>
            <a:endParaRPr lang="en-CA" sz="2800" dirty="0"/>
          </a:p>
        </p:txBody>
      </p:sp>
      <p:sp>
        <p:nvSpPr>
          <p:cNvPr id="10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1493115" y="4485428"/>
            <a:ext cx="2732604" cy="1318199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90204" pitchFamily="34" charset="0"/>
              <a:buNone/>
              <a:defRPr sz="1400" u="none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90204" pitchFamily="34" charset="0"/>
              <a:buChar char="•"/>
              <a:defRPr/>
            </a:pPr>
            <a:r>
              <a:rPr lang="en-GB" sz="1600" dirty="0"/>
              <a:t>Double click to edit text</a:t>
            </a:r>
            <a:endParaRPr lang="en-US" sz="1600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0" hasCustomPrompt="1"/>
          </p:nvPr>
        </p:nvSpPr>
        <p:spPr>
          <a:xfrm>
            <a:off x="4729698" y="4485428"/>
            <a:ext cx="2732604" cy="1318199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90204" pitchFamily="34" charset="0"/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90204" pitchFamily="34" charset="0"/>
              <a:buChar char="•"/>
              <a:defRPr/>
            </a:pPr>
            <a:r>
              <a:rPr lang="en-GB" sz="1600" dirty="0"/>
              <a:t>Double click to edit text</a:t>
            </a:r>
            <a:endParaRPr lang="en-US" sz="1600" dirty="0"/>
          </a:p>
        </p:txBody>
      </p:sp>
      <p:sp>
        <p:nvSpPr>
          <p:cNvPr id="12" name="Content Placeholder 3"/>
          <p:cNvSpPr>
            <a:spLocks noGrp="1"/>
          </p:cNvSpPr>
          <p:nvPr>
            <p:ph sz="half" idx="11" hasCustomPrompt="1"/>
          </p:nvPr>
        </p:nvSpPr>
        <p:spPr>
          <a:xfrm>
            <a:off x="7966282" y="4485427"/>
            <a:ext cx="2732604" cy="1318199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90204" pitchFamily="34" charset="0"/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90204" pitchFamily="34" charset="0"/>
              <a:buChar char="•"/>
              <a:defRPr/>
            </a:pPr>
            <a:r>
              <a:rPr lang="en-GB" sz="1600" dirty="0"/>
              <a:t>Double click to edit text</a:t>
            </a:r>
            <a:endParaRPr lang="en-US" sz="1600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idx="12"/>
          </p:nvPr>
        </p:nvSpPr>
        <p:spPr>
          <a:xfrm>
            <a:off x="1493114" y="2153440"/>
            <a:ext cx="2732605" cy="220213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 dirty="0"/>
          </a:p>
        </p:txBody>
      </p:sp>
      <p:sp>
        <p:nvSpPr>
          <p:cNvPr id="14" name="Picture Placeholder 2"/>
          <p:cNvSpPr>
            <a:spLocks noGrp="1"/>
          </p:cNvSpPr>
          <p:nvPr>
            <p:ph type="pic" idx="13"/>
          </p:nvPr>
        </p:nvSpPr>
        <p:spPr>
          <a:xfrm>
            <a:off x="4729698" y="2153440"/>
            <a:ext cx="2732605" cy="220213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 dirty="0"/>
          </a:p>
        </p:txBody>
      </p:sp>
      <p:sp>
        <p:nvSpPr>
          <p:cNvPr id="15" name="Picture Placeholder 2"/>
          <p:cNvSpPr>
            <a:spLocks noGrp="1"/>
          </p:cNvSpPr>
          <p:nvPr>
            <p:ph type="pic" idx="14"/>
          </p:nvPr>
        </p:nvSpPr>
        <p:spPr>
          <a:xfrm>
            <a:off x="7966281" y="2153440"/>
            <a:ext cx="2732605" cy="220213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 dirty="0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1493114" y="1390538"/>
            <a:ext cx="9205772" cy="3531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0A324B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CA" dirty="0"/>
          </a:p>
        </p:txBody>
      </p:sp>
      <p:sp>
        <p:nvSpPr>
          <p:cNvPr id="2" name="Line"/>
          <p:cNvSpPr/>
          <p:nvPr userDrawn="1">
            <p:custDataLst>
              <p:tags r:id="rId1"/>
            </p:custDataLst>
          </p:nvPr>
        </p:nvSpPr>
        <p:spPr>
          <a:xfrm>
            <a:off x="605545" y="6193103"/>
            <a:ext cx="0" cy="664897"/>
          </a:xfrm>
          <a:prstGeom prst="line">
            <a:avLst/>
          </a:prstGeom>
          <a:ln w="38100">
            <a:solidFill>
              <a:srgbClr val="0A324B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 panose="02000503000000020004"/>
              </a:defRPr>
            </a:pPr>
            <a:endParaRPr/>
          </a:p>
        </p:txBody>
      </p:sp>
      <p:pic>
        <p:nvPicPr>
          <p:cNvPr id="3" name="Picture 13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6200000">
            <a:off x="110893" y="5391935"/>
            <a:ext cx="1015442" cy="36555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/>
          <p:cNvSpPr/>
          <p:nvPr userDrawn="1"/>
        </p:nvSpPr>
        <p:spPr>
          <a:xfrm>
            <a:off x="0" y="0"/>
            <a:ext cx="5908431" cy="6858000"/>
          </a:xfrm>
          <a:prstGeom prst="rect">
            <a:avLst/>
          </a:prstGeom>
          <a:solidFill>
            <a:srgbClr val="132A4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6839065" y="898783"/>
            <a:ext cx="3895668" cy="497166"/>
          </a:xfrm>
          <a:prstGeom prst="rect">
            <a:avLst/>
          </a:prstGeom>
        </p:spPr>
        <p:txBody>
          <a:bodyPr/>
          <a:lstStyle>
            <a:lvl1pPr>
              <a:defRPr sz="2800" baseline="0">
                <a:solidFill>
                  <a:srgbClr val="0A324B"/>
                </a:solidFill>
              </a:defRPr>
            </a:lvl1pPr>
          </a:lstStyle>
          <a:p>
            <a:r>
              <a:rPr lang="en-US" sz="2800" dirty="0"/>
              <a:t>Title 2</a:t>
            </a:r>
            <a:endParaRPr lang="en-CA" sz="2800" dirty="0"/>
          </a:p>
        </p:txBody>
      </p:sp>
      <p:sp>
        <p:nvSpPr>
          <p:cNvPr id="31" name="Content Placeholder 3"/>
          <p:cNvSpPr>
            <a:spLocks noGrp="1"/>
          </p:cNvSpPr>
          <p:nvPr>
            <p:ph sz="half" idx="14" hasCustomPrompt="1"/>
          </p:nvPr>
        </p:nvSpPr>
        <p:spPr>
          <a:xfrm>
            <a:off x="2474090" y="2549873"/>
            <a:ext cx="3077144" cy="911986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90204" pitchFamily="34" charset="0"/>
              <a:buNone/>
              <a:defRPr sz="1400" u="none">
                <a:solidFill>
                  <a:schemeClr val="bg1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90204" pitchFamily="34" charset="0"/>
              <a:buChar char="•"/>
              <a:defRPr/>
            </a:pPr>
            <a:r>
              <a:rPr lang="en-GB" sz="1600" dirty="0"/>
              <a:t>Double click to edit text</a:t>
            </a:r>
            <a:endParaRPr lang="en-US" sz="1600" dirty="0"/>
          </a:p>
        </p:txBody>
      </p:sp>
      <p:sp>
        <p:nvSpPr>
          <p:cNvPr id="38" name="Line"/>
          <p:cNvSpPr/>
          <p:nvPr userDrawn="1"/>
        </p:nvSpPr>
        <p:spPr>
          <a:xfrm>
            <a:off x="605545" y="6193103"/>
            <a:ext cx="0" cy="664897"/>
          </a:xfrm>
          <a:prstGeom prst="line">
            <a:avLst/>
          </a:prstGeom>
          <a:ln w="38100">
            <a:solidFill>
              <a:schemeClr val="bg1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 panose="02000503000000020004"/>
              </a:defRPr>
            </a:pPr>
            <a:endParaRPr/>
          </a:p>
        </p:txBody>
      </p:sp>
      <p:pic>
        <p:nvPicPr>
          <p:cNvPr id="39" name="Picture 3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20495" y="5324462"/>
            <a:ext cx="1002633" cy="500504"/>
          </a:xfrm>
          <a:prstGeom prst="rect">
            <a:avLst/>
          </a:prstGeom>
        </p:spPr>
      </p:pic>
      <p:sp>
        <p:nvSpPr>
          <p:cNvPr id="40" name="Content Placeholder 3"/>
          <p:cNvSpPr>
            <a:spLocks noGrp="1"/>
          </p:cNvSpPr>
          <p:nvPr>
            <p:ph sz="half" idx="15" hasCustomPrompt="1"/>
          </p:nvPr>
        </p:nvSpPr>
        <p:spPr>
          <a:xfrm>
            <a:off x="2474090" y="3800091"/>
            <a:ext cx="3077144" cy="911986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90204" pitchFamily="34" charset="0"/>
              <a:buNone/>
              <a:defRPr sz="1400" u="none">
                <a:solidFill>
                  <a:schemeClr val="bg1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90204" pitchFamily="34" charset="0"/>
              <a:buChar char="•"/>
              <a:defRPr/>
            </a:pPr>
            <a:r>
              <a:rPr lang="en-GB" sz="1600" dirty="0"/>
              <a:t>Double click to edit text</a:t>
            </a:r>
            <a:endParaRPr lang="en-US" sz="1600" dirty="0"/>
          </a:p>
        </p:txBody>
      </p:sp>
      <p:sp>
        <p:nvSpPr>
          <p:cNvPr id="41" name="Content Placeholder 3"/>
          <p:cNvSpPr>
            <a:spLocks noGrp="1"/>
          </p:cNvSpPr>
          <p:nvPr>
            <p:ph sz="half" idx="16" hasCustomPrompt="1"/>
          </p:nvPr>
        </p:nvSpPr>
        <p:spPr>
          <a:xfrm>
            <a:off x="2474090" y="5050309"/>
            <a:ext cx="3077144" cy="911986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90204" pitchFamily="34" charset="0"/>
              <a:buNone/>
              <a:defRPr sz="1400" u="none">
                <a:solidFill>
                  <a:schemeClr val="bg1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90204" pitchFamily="34" charset="0"/>
              <a:buChar char="•"/>
              <a:defRPr/>
            </a:pPr>
            <a:r>
              <a:rPr lang="en-GB" sz="1600" dirty="0"/>
              <a:t>Double click to edit text</a:t>
            </a:r>
            <a:endParaRPr lang="en-US" sz="1600" dirty="0"/>
          </a:p>
        </p:txBody>
      </p:sp>
      <p:sp>
        <p:nvSpPr>
          <p:cNvPr id="42" name="Content Placeholder 3"/>
          <p:cNvSpPr>
            <a:spLocks noGrp="1"/>
          </p:cNvSpPr>
          <p:nvPr>
            <p:ph sz="half" idx="17" hasCustomPrompt="1"/>
          </p:nvPr>
        </p:nvSpPr>
        <p:spPr>
          <a:xfrm>
            <a:off x="7657589" y="2552729"/>
            <a:ext cx="3077144" cy="911986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90204" pitchFamily="34" charset="0"/>
              <a:buNone/>
              <a:defRPr sz="1400" u="none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90204" pitchFamily="34" charset="0"/>
              <a:buChar char="•"/>
              <a:defRPr/>
            </a:pPr>
            <a:r>
              <a:rPr lang="en-GB" sz="1600" dirty="0"/>
              <a:t>Double click to edit text</a:t>
            </a:r>
            <a:endParaRPr lang="en-US" sz="1600" dirty="0"/>
          </a:p>
        </p:txBody>
      </p:sp>
      <p:sp>
        <p:nvSpPr>
          <p:cNvPr id="43" name="Content Placeholder 3"/>
          <p:cNvSpPr>
            <a:spLocks noGrp="1"/>
          </p:cNvSpPr>
          <p:nvPr>
            <p:ph sz="half" idx="18" hasCustomPrompt="1"/>
          </p:nvPr>
        </p:nvSpPr>
        <p:spPr>
          <a:xfrm>
            <a:off x="7657589" y="3802947"/>
            <a:ext cx="3077144" cy="911986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90204" pitchFamily="34" charset="0"/>
              <a:buNone/>
              <a:defRPr sz="1400" u="none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90204" pitchFamily="34" charset="0"/>
              <a:buChar char="•"/>
              <a:defRPr/>
            </a:pPr>
            <a:r>
              <a:rPr lang="en-GB" sz="1600" dirty="0"/>
              <a:t>Double click to edit text</a:t>
            </a:r>
            <a:endParaRPr lang="en-US" sz="1600" dirty="0"/>
          </a:p>
        </p:txBody>
      </p:sp>
      <p:sp>
        <p:nvSpPr>
          <p:cNvPr id="44" name="Content Placeholder 3"/>
          <p:cNvSpPr>
            <a:spLocks noGrp="1"/>
          </p:cNvSpPr>
          <p:nvPr>
            <p:ph sz="half" idx="19" hasCustomPrompt="1"/>
          </p:nvPr>
        </p:nvSpPr>
        <p:spPr>
          <a:xfrm>
            <a:off x="7657589" y="5053165"/>
            <a:ext cx="3077144" cy="911986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90204" pitchFamily="34" charset="0"/>
              <a:buNone/>
              <a:defRPr sz="1400" u="none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90204" pitchFamily="34" charset="0"/>
              <a:buChar char="•"/>
              <a:defRPr/>
            </a:pPr>
            <a:r>
              <a:rPr lang="en-GB" sz="1600" dirty="0"/>
              <a:t>Double click to edit text</a:t>
            </a:r>
            <a:endParaRPr lang="en-US" sz="1600" dirty="0"/>
          </a:p>
        </p:txBody>
      </p:sp>
      <p:sp>
        <p:nvSpPr>
          <p:cNvPr id="51" name="Text Placeholder 12"/>
          <p:cNvSpPr>
            <a:spLocks noGrp="1"/>
          </p:cNvSpPr>
          <p:nvPr>
            <p:ph type="body" sz="quarter" idx="22" hasCustomPrompt="1"/>
          </p:nvPr>
        </p:nvSpPr>
        <p:spPr>
          <a:xfrm>
            <a:off x="1694340" y="898783"/>
            <a:ext cx="3895670" cy="50773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800" b="1" baseline="0">
                <a:solidFill>
                  <a:srgbClr val="64FFFF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Title 1</a:t>
            </a:r>
            <a:endParaRPr lang="en-CA" dirty="0"/>
          </a:p>
        </p:txBody>
      </p:sp>
      <p:sp>
        <p:nvSpPr>
          <p:cNvPr id="53" name="Text Placeholder 12"/>
          <p:cNvSpPr>
            <a:spLocks noGrp="1"/>
          </p:cNvSpPr>
          <p:nvPr>
            <p:ph type="body" sz="quarter" idx="23"/>
          </p:nvPr>
        </p:nvSpPr>
        <p:spPr>
          <a:xfrm>
            <a:off x="1694340" y="1458537"/>
            <a:ext cx="3895670" cy="28304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b="1" baseline="0">
                <a:solidFill>
                  <a:srgbClr val="64FFFF"/>
                </a:solidFill>
                <a:latin typeface="+mn-lt"/>
              </a:defRPr>
            </a:lvl1pPr>
          </a:lstStyle>
          <a:p>
            <a:pPr lvl="0"/>
            <a:endParaRPr lang="en-CA" dirty="0"/>
          </a:p>
        </p:txBody>
      </p:sp>
      <p:sp>
        <p:nvSpPr>
          <p:cNvPr id="54" name="Text Placeholder 12"/>
          <p:cNvSpPr>
            <a:spLocks noGrp="1"/>
          </p:cNvSpPr>
          <p:nvPr>
            <p:ph type="body" sz="quarter" idx="24"/>
          </p:nvPr>
        </p:nvSpPr>
        <p:spPr>
          <a:xfrm>
            <a:off x="6845283" y="1458537"/>
            <a:ext cx="3889450" cy="28304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b="1" baseline="0">
                <a:solidFill>
                  <a:srgbClr val="0A324B"/>
                </a:solidFill>
                <a:latin typeface="+mn-lt"/>
              </a:defRPr>
            </a:lvl1pPr>
          </a:lstStyle>
          <a:p>
            <a:pPr lvl="0"/>
            <a:endParaRPr lang="en-CA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ags" Target="../tags/tag2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ags" Target="../tags/tag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 userDrawn="1"/>
        </p:nvSpPr>
        <p:spPr>
          <a:xfrm>
            <a:off x="6874314" y="6294718"/>
            <a:ext cx="5200650" cy="4603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CA" altLang="ko-KR" sz="2400" b="1" cap="none" spc="0" dirty="0">
                <a:ln w="0"/>
                <a:solidFill>
                  <a:srgbClr val="7030A0"/>
                </a:solidFill>
                <a:effectLst/>
              </a:rPr>
              <a:t>FRA</a:t>
            </a:r>
            <a:r>
              <a:rPr lang="en-US" altLang="en-CA" sz="2400" b="1" cap="none" spc="0" dirty="0">
                <a:ln w="0"/>
                <a:solidFill>
                  <a:srgbClr val="7030A0"/>
                </a:solidFill>
                <a:effectLst/>
              </a:rPr>
              <a:t> - </a:t>
            </a:r>
            <a:r>
              <a:rPr lang="en-CA" altLang="ko-KR" sz="2400" b="1" cap="none" spc="0" dirty="0">
                <a:ln w="0"/>
                <a:solidFill>
                  <a:schemeClr val="accent5"/>
                </a:solidFill>
                <a:effectLst/>
              </a:rPr>
              <a:t>Bringing the World Together</a:t>
            </a:r>
            <a:endParaRPr lang="en-US" altLang="ko-KR" sz="2400" b="1" cap="none" spc="0" dirty="0">
              <a:ln w="0"/>
              <a:solidFill>
                <a:schemeClr val="accent5"/>
              </a:solidFill>
              <a:effectLst/>
            </a:endParaRPr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801394" y="1212602"/>
            <a:ext cx="10647542" cy="48698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 Click to edit Master text styles</a:t>
            </a:r>
          </a:p>
          <a:p>
            <a:pPr marL="990600" lvl="1" indent="-381000" algn="l" defTabSz="1219200" rtl="0" eaLnBrk="1" latinLnBrk="0" hangingPunct="1">
              <a:spcBef>
                <a:spcPct val="20000"/>
              </a:spcBef>
              <a:buFont typeface="Arial" panose="020B0604020202090204" pitchFamily="34" charset="0"/>
              <a:buChar char="–"/>
            </a:pPr>
            <a:r>
              <a:rPr lang="en-US" dirty="0"/>
              <a:t>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2" name="Line"/>
          <p:cNvSpPr/>
          <p:nvPr userDrawn="1">
            <p:custDataLst>
              <p:tags r:id="rId20"/>
            </p:custDataLst>
          </p:nvPr>
        </p:nvSpPr>
        <p:spPr>
          <a:xfrm>
            <a:off x="11448936" y="893371"/>
            <a:ext cx="743063" cy="0"/>
          </a:xfrm>
          <a:prstGeom prst="line">
            <a:avLst/>
          </a:prstGeom>
          <a:ln w="38100">
            <a:solidFill>
              <a:schemeClr val="tx2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 panose="02000503000000020004"/>
              </a:defRPr>
            </a:pPr>
            <a:endParaRPr/>
          </a:p>
        </p:txBody>
      </p:sp>
      <p:sp>
        <p:nvSpPr>
          <p:cNvPr id="3" name="Slide Number"/>
          <p:cNvSpPr txBox="1"/>
          <p:nvPr userDrawn="1">
            <p:custDataLst>
              <p:tags r:id="rId21"/>
            </p:custDataLst>
          </p:nvPr>
        </p:nvSpPr>
        <p:spPr>
          <a:xfrm>
            <a:off x="10970589" y="588573"/>
            <a:ext cx="1099676" cy="304798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825500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defRPr>
            </a:lvl1pPr>
            <a:lvl2pPr marL="0" marR="0" indent="2286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defRPr>
            </a:lvl2pPr>
            <a:lvl3pPr marL="0" marR="0" indent="4572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defRPr>
            </a:lvl3pPr>
            <a:lvl4pPr marL="0" marR="0" indent="6858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defRPr>
            </a:lvl4pPr>
            <a:lvl5pPr marL="0" marR="0" indent="9144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defRPr>
            </a:lvl5pPr>
            <a:lvl6pPr marL="0" marR="0" indent="11430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defRPr>
            </a:lvl6pPr>
            <a:lvl7pPr marL="0" marR="0" indent="13716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defRPr>
            </a:lvl7pPr>
            <a:lvl8pPr marL="0" marR="0" indent="16002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defRPr>
            </a:lvl8pPr>
            <a:lvl9pPr marL="0" marR="0" indent="18288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defRPr>
            </a:lvl9pPr>
          </a:lstStyle>
          <a:p>
            <a:pPr algn="ctr">
              <a:lnSpc>
                <a:spcPct val="100000"/>
              </a:lnSpc>
            </a:pPr>
            <a:fld id="{86CB4B4D-7CA3-9044-876B-883B54F8677D}" type="slidenum">
              <a:rPr lang="en-US" sz="1400" b="0" smtClean="0">
                <a:solidFill>
                  <a:schemeClr val="tx2"/>
                </a:solidFill>
                <a:latin typeface="+mn-lt"/>
                <a:ea typeface="Roboto Light" pitchFamily="2" charset="0"/>
                <a:cs typeface="Adobe Naskh Medium" panose="01010101010101010101" pitchFamily="50" charset="-78"/>
              </a:rPr>
              <a:t>‹#›</a:t>
            </a:fld>
            <a:endParaRPr lang="en-US" sz="1600" b="0" dirty="0">
              <a:solidFill>
                <a:schemeClr val="tx2"/>
              </a:solidFill>
              <a:latin typeface="+mn-lt"/>
              <a:ea typeface="Roboto Light" pitchFamily="2" charset="0"/>
              <a:cs typeface="Adobe Naskh Medium" panose="01010101010101010101" pitchFamily="50" charset="-7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" panose="05000000000000000000" pitchFamily="2" charset="2"/>
        <a:buChar char="q"/>
        <a:defRPr lang="en-US" sz="4000" kern="1200" dirty="0">
          <a:solidFill>
            <a:srgbClr val="0054A4"/>
          </a:solidFill>
          <a:latin typeface="Arial" panose="020B0604020202090204" pitchFamily="34" charset="0"/>
          <a:ea typeface="+mn-ea"/>
          <a:cs typeface="Arial" panose="020B0604020202090204" pitchFamily="34" charset="0"/>
        </a:defRPr>
      </a:lvl1pPr>
      <a:lvl2pPr marL="1181100" indent="-5715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Ø"/>
        <a:defRPr lang="en-US" sz="3600" kern="1200" dirty="0">
          <a:solidFill>
            <a:srgbClr val="279DD9"/>
          </a:solidFill>
          <a:latin typeface="Arial" panose="020B0604020202090204" pitchFamily="34" charset="0"/>
          <a:ea typeface="+mn-ea"/>
          <a:cs typeface="Arial" panose="020B0604020202090204" pitchFamily="34" charset="0"/>
        </a:defRPr>
      </a:lvl2pPr>
      <a:lvl3pPr marL="1295400" indent="-457200" algn="l" defTabSz="1219200" rtl="0" eaLnBrk="1" latinLnBrk="0" hangingPunct="1">
        <a:lnSpc>
          <a:spcPct val="90000"/>
        </a:lnSpc>
        <a:spcBef>
          <a:spcPct val="20000"/>
        </a:spcBef>
        <a:buFont typeface="Wingdings" panose="05000000000000000000" pitchFamily="2" charset="2"/>
        <a:buChar char="ü"/>
        <a:defRPr lang="en-US" sz="3200" kern="1200" dirty="0">
          <a:solidFill>
            <a:srgbClr val="5A6870"/>
          </a:solidFill>
          <a:latin typeface="Arial" panose="020B0604020202090204" pitchFamily="34" charset="0"/>
          <a:ea typeface="+mn-ea"/>
          <a:cs typeface="Arial" panose="020B0604020202090204" pitchFamily="34" charset="0"/>
        </a:defRPr>
      </a:lvl3pPr>
      <a:lvl4pPr marL="1600200" indent="-304800" algn="l" defTabSz="1219200" rtl="0" eaLnBrk="1" latinLnBrk="0" hangingPunct="1">
        <a:lnSpc>
          <a:spcPct val="90000"/>
        </a:lnSpc>
        <a:spcBef>
          <a:spcPct val="20000"/>
        </a:spcBef>
        <a:buFont typeface="Arial" panose="020B0604020202090204" pitchFamily="34" charset="0"/>
        <a:buChar char="•"/>
        <a:defRPr lang="en-US" sz="2800" kern="1200" dirty="0">
          <a:solidFill>
            <a:srgbClr val="5A6870"/>
          </a:solidFill>
          <a:latin typeface="Arial" panose="020B0604020202090204" pitchFamily="34" charset="0"/>
          <a:ea typeface="+mn-ea"/>
          <a:cs typeface="Arial" panose="020B0604020202090204" pitchFamily="34" charset="0"/>
        </a:defRPr>
      </a:lvl4pPr>
      <a:lvl5pPr marL="2209800" indent="-457200" algn="l" defTabSz="1219200" rtl="0" eaLnBrk="1" latinLnBrk="0" hangingPunct="1">
        <a:lnSpc>
          <a:spcPct val="90000"/>
        </a:lnSpc>
        <a:spcBef>
          <a:spcPct val="20000"/>
        </a:spcBef>
        <a:buFont typeface="Wingdings" panose="05000000000000000000" pitchFamily="2" charset="2"/>
        <a:buChar char="v"/>
        <a:defRPr lang="en-CA" sz="2400" kern="1200" dirty="0">
          <a:solidFill>
            <a:srgbClr val="5A6870"/>
          </a:solidFill>
          <a:latin typeface="Arial" panose="020B0604020202090204" pitchFamily="34" charset="0"/>
          <a:ea typeface="+mn-ea"/>
          <a:cs typeface="Arial" panose="020B060402020209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Content Placeholder 4"/>
          <p:cNvSpPr>
            <a:spLocks noGrp="1"/>
          </p:cNvSpPr>
          <p:nvPr>
            <p:ph sz="half" idx="10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Content Placeholder 5"/>
          <p:cNvSpPr>
            <a:spLocks noGrp="1"/>
          </p:cNvSpPr>
          <p:nvPr>
            <p:ph sz="half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Content Placeholder 6"/>
          <p:cNvSpPr>
            <a:spLocks noGrp="1"/>
          </p:cNvSpPr>
          <p:nvPr>
            <p:ph sz="half" idx="12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8" name="Content Placeholder 7"/>
          <p:cNvSpPr>
            <a:spLocks noGrp="1"/>
          </p:cNvSpPr>
          <p:nvPr>
            <p:ph sz="half" idx="13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Content Placeholder 7">
            <a:extLst>
              <a:ext uri="{FF2B5EF4-FFF2-40B4-BE49-F238E27FC236}">
                <a16:creationId xmlns:a16="http://schemas.microsoft.com/office/drawing/2014/main" id="{E6F10EB5-A53C-7551-2643-1EE3C3343FCA}"/>
              </a:ext>
            </a:extLst>
          </p:cNvPr>
          <p:cNvSpPr txBox="1">
            <a:spLocks/>
          </p:cNvSpPr>
          <p:nvPr/>
        </p:nvSpPr>
        <p:spPr>
          <a:xfrm>
            <a:off x="9686926" y="215900"/>
            <a:ext cx="1458130" cy="92233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lang="en-US" sz="1200" kern="1200" dirty="0">
                <a:solidFill>
                  <a:srgbClr val="0054A4"/>
                </a:solidFill>
                <a:latin typeface="Arial" panose="020B0604020202090204" pitchFamily="34" charset="0"/>
                <a:ea typeface="+mn-ea"/>
                <a:cs typeface="Arial" panose="020B0604020202090204" pitchFamily="34" charset="0"/>
              </a:defRPr>
            </a:lvl1pPr>
            <a:lvl2pPr marL="1181100" indent="-5715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Ø"/>
              <a:defRPr lang="en-US" sz="3600" kern="1200" dirty="0">
                <a:solidFill>
                  <a:srgbClr val="279DD9"/>
                </a:solidFill>
                <a:latin typeface="Arial" panose="020B0604020202090204" pitchFamily="34" charset="0"/>
                <a:ea typeface="+mn-ea"/>
                <a:cs typeface="Arial" panose="020B0604020202090204" pitchFamily="34" charset="0"/>
              </a:defRPr>
            </a:lvl2pPr>
            <a:lvl3pPr marL="1295400" indent="-457200" algn="l" defTabSz="1219200" rtl="0" eaLnBrk="1" latinLnBrk="0" hangingPunct="1">
              <a:lnSpc>
                <a:spcPct val="90000"/>
              </a:lnSpc>
              <a:spcBef>
                <a:spcPct val="20000"/>
              </a:spcBef>
              <a:buFont typeface="Wingdings" panose="05000000000000000000" pitchFamily="2" charset="2"/>
              <a:buChar char="ü"/>
              <a:defRPr lang="en-US" sz="3200" kern="1200" dirty="0">
                <a:solidFill>
                  <a:srgbClr val="5A6870"/>
                </a:solidFill>
                <a:latin typeface="Arial" panose="020B0604020202090204" pitchFamily="34" charset="0"/>
                <a:ea typeface="+mn-ea"/>
                <a:cs typeface="Arial" panose="020B0604020202090204" pitchFamily="34" charset="0"/>
              </a:defRPr>
            </a:lvl3pPr>
            <a:lvl4pPr marL="1600200" indent="-304800" algn="l" defTabSz="1219200" rtl="0" eaLnBrk="1" latinLnBrk="0" hangingPunct="1">
              <a:lnSpc>
                <a:spcPct val="90000"/>
              </a:lnSpc>
              <a:spcBef>
                <a:spcPct val="20000"/>
              </a:spcBef>
              <a:buFont typeface="Arial" panose="020B0604020202090204" pitchFamily="34" charset="0"/>
              <a:buChar char="•"/>
              <a:defRPr lang="en-US" sz="2800" kern="1200" dirty="0">
                <a:solidFill>
                  <a:srgbClr val="5A6870"/>
                </a:solidFill>
                <a:latin typeface="Arial" panose="020B0604020202090204" pitchFamily="34" charset="0"/>
                <a:ea typeface="+mn-ea"/>
                <a:cs typeface="Arial" panose="020B0604020202090204" pitchFamily="34" charset="0"/>
              </a:defRPr>
            </a:lvl4pPr>
            <a:lvl5pPr marL="2209800" indent="-457200" algn="l" defTabSz="1219200" rtl="0" eaLnBrk="1" latinLnBrk="0" hangingPunct="1">
              <a:lnSpc>
                <a:spcPct val="90000"/>
              </a:lnSpc>
              <a:spcBef>
                <a:spcPct val="20000"/>
              </a:spcBef>
              <a:buFont typeface="Wingdings" panose="05000000000000000000" pitchFamily="2" charset="2"/>
              <a:buChar char="v"/>
              <a:defRPr lang="en-CA" sz="2400" kern="1200" dirty="0">
                <a:solidFill>
                  <a:srgbClr val="5A6870"/>
                </a:solidFill>
                <a:latin typeface="Arial" panose="020B0604020202090204" pitchFamily="34" charset="0"/>
                <a:ea typeface="+mn-ea"/>
                <a:cs typeface="Arial" panose="020B060402020209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>
                <a:solidFill>
                  <a:srgbClr val="C00000"/>
                </a:solidFill>
                <a:highlight>
                  <a:srgbClr val="FEFEFE"/>
                </a:highlight>
                <a:latin typeface="Open Sans" panose="020B0606030504020204" pitchFamily="34" charset="0"/>
              </a:rPr>
              <a:t>(LOGO PRESENTER’S ORGANISATION)</a:t>
            </a:r>
            <a:endParaRPr lang="en-GB">
              <a:solidFill>
                <a:srgbClr val="C00000"/>
              </a:solidFill>
            </a:endParaRPr>
          </a:p>
          <a:p>
            <a:endParaRPr lang="en-GB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14"/>
          <p:cNvSpPr>
            <a:spLocks noGrp="1"/>
          </p:cNvSpPr>
          <p:nvPr>
            <p:ph sz="half" idx="10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16" name="Content Placeholder 15"/>
          <p:cNvSpPr>
            <a:spLocks noGrp="1"/>
          </p:cNvSpPr>
          <p:nvPr>
            <p:ph sz="half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endParaRPr lang="en-CA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endParaRPr lang="en-CA" dirty="0"/>
          </a:p>
        </p:txBody>
      </p:sp>
      <p:sp>
        <p:nvSpPr>
          <p:cNvPr id="19" name="Content Placeholder 18"/>
          <p:cNvSpPr>
            <a:spLocks noGrp="1"/>
          </p:cNvSpPr>
          <p:nvPr>
            <p:ph sz="half" idx="15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6"/>
          </p:nvPr>
        </p:nvSpPr>
        <p:spPr/>
        <p:txBody>
          <a:bodyPr>
            <a:normAutofit lnSpcReduction="10000"/>
          </a:bodyPr>
          <a:lstStyle/>
          <a:p>
            <a:endParaRPr lang="en-CA"/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2" name="Content Placeholder 7">
            <a:extLst>
              <a:ext uri="{FF2B5EF4-FFF2-40B4-BE49-F238E27FC236}">
                <a16:creationId xmlns:a16="http://schemas.microsoft.com/office/drawing/2014/main" id="{90700418-BA26-E798-7ED9-5B2734055B51}"/>
              </a:ext>
            </a:extLst>
          </p:cNvPr>
          <p:cNvSpPr txBox="1">
            <a:spLocks/>
          </p:cNvSpPr>
          <p:nvPr/>
        </p:nvSpPr>
        <p:spPr>
          <a:xfrm>
            <a:off x="9686926" y="215900"/>
            <a:ext cx="1458130" cy="92233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lang="en-US" sz="1200" kern="1200" dirty="0">
                <a:solidFill>
                  <a:srgbClr val="0054A4"/>
                </a:solidFill>
                <a:latin typeface="Arial" panose="020B0604020202090204" pitchFamily="34" charset="0"/>
                <a:ea typeface="+mn-ea"/>
                <a:cs typeface="Arial" panose="020B0604020202090204" pitchFamily="34" charset="0"/>
              </a:defRPr>
            </a:lvl1pPr>
            <a:lvl2pPr marL="1181100" indent="-5715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Ø"/>
              <a:defRPr lang="en-US" sz="3600" kern="1200" dirty="0">
                <a:solidFill>
                  <a:srgbClr val="279DD9"/>
                </a:solidFill>
                <a:latin typeface="Arial" panose="020B0604020202090204" pitchFamily="34" charset="0"/>
                <a:ea typeface="+mn-ea"/>
                <a:cs typeface="Arial" panose="020B0604020202090204" pitchFamily="34" charset="0"/>
              </a:defRPr>
            </a:lvl2pPr>
            <a:lvl3pPr marL="1295400" indent="-457200" algn="l" defTabSz="1219200" rtl="0" eaLnBrk="1" latinLnBrk="0" hangingPunct="1">
              <a:lnSpc>
                <a:spcPct val="90000"/>
              </a:lnSpc>
              <a:spcBef>
                <a:spcPct val="20000"/>
              </a:spcBef>
              <a:buFont typeface="Wingdings" panose="05000000000000000000" pitchFamily="2" charset="2"/>
              <a:buChar char="ü"/>
              <a:defRPr lang="en-US" sz="3200" kern="1200" dirty="0">
                <a:solidFill>
                  <a:srgbClr val="5A6870"/>
                </a:solidFill>
                <a:latin typeface="Arial" panose="020B0604020202090204" pitchFamily="34" charset="0"/>
                <a:ea typeface="+mn-ea"/>
                <a:cs typeface="Arial" panose="020B0604020202090204" pitchFamily="34" charset="0"/>
              </a:defRPr>
            </a:lvl3pPr>
            <a:lvl4pPr marL="1600200" indent="-304800" algn="l" defTabSz="1219200" rtl="0" eaLnBrk="1" latinLnBrk="0" hangingPunct="1">
              <a:lnSpc>
                <a:spcPct val="90000"/>
              </a:lnSpc>
              <a:spcBef>
                <a:spcPct val="20000"/>
              </a:spcBef>
              <a:buFont typeface="Arial" panose="020B0604020202090204" pitchFamily="34" charset="0"/>
              <a:buChar char="•"/>
              <a:defRPr lang="en-US" sz="2800" kern="1200" dirty="0">
                <a:solidFill>
                  <a:srgbClr val="5A6870"/>
                </a:solidFill>
                <a:latin typeface="Arial" panose="020B0604020202090204" pitchFamily="34" charset="0"/>
                <a:ea typeface="+mn-ea"/>
                <a:cs typeface="Arial" panose="020B0604020202090204" pitchFamily="34" charset="0"/>
              </a:defRPr>
            </a:lvl4pPr>
            <a:lvl5pPr marL="2209800" indent="-457200" algn="l" defTabSz="1219200" rtl="0" eaLnBrk="1" latinLnBrk="0" hangingPunct="1">
              <a:lnSpc>
                <a:spcPct val="90000"/>
              </a:lnSpc>
              <a:spcBef>
                <a:spcPct val="20000"/>
              </a:spcBef>
              <a:buFont typeface="Wingdings" panose="05000000000000000000" pitchFamily="2" charset="2"/>
              <a:buChar char="v"/>
              <a:defRPr lang="en-CA" sz="2400" kern="1200" dirty="0">
                <a:solidFill>
                  <a:srgbClr val="5A6870"/>
                </a:solidFill>
                <a:latin typeface="Arial" panose="020B0604020202090204" pitchFamily="34" charset="0"/>
                <a:ea typeface="+mn-ea"/>
                <a:cs typeface="Arial" panose="020B060402020209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>
                <a:solidFill>
                  <a:srgbClr val="C00000"/>
                </a:solidFill>
                <a:highlight>
                  <a:srgbClr val="FEFEFE"/>
                </a:highlight>
                <a:latin typeface="Open Sans" panose="020B0606030504020204" pitchFamily="34" charset="0"/>
              </a:rPr>
              <a:t>(LOGO PRESENTER’S ORGANISATION)</a:t>
            </a:r>
            <a:endParaRPr lang="en-GB">
              <a:solidFill>
                <a:srgbClr val="C00000"/>
              </a:solidFill>
            </a:endParaRPr>
          </a:p>
          <a:p>
            <a:endParaRPr lang="en-GB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sz="half" idx="10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15" name="Content Placeholder 14"/>
          <p:cNvSpPr>
            <a:spLocks noGrp="1"/>
          </p:cNvSpPr>
          <p:nvPr>
            <p:ph sz="half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endParaRPr lang="en-CA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endParaRPr lang="en-CA"/>
          </a:p>
        </p:txBody>
      </p:sp>
      <p:sp>
        <p:nvSpPr>
          <p:cNvPr id="18" name="Content Placeholder 17"/>
          <p:cNvSpPr>
            <a:spLocks noGrp="1"/>
          </p:cNvSpPr>
          <p:nvPr>
            <p:ph sz="half" idx="15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6"/>
          </p:nvPr>
        </p:nvSpPr>
        <p:spPr/>
        <p:txBody>
          <a:bodyPr>
            <a:normAutofit lnSpcReduction="10000"/>
          </a:bodyPr>
          <a:lstStyle/>
          <a:p>
            <a:endParaRPr lang="en-CA"/>
          </a:p>
        </p:txBody>
      </p:sp>
      <p:sp>
        <p:nvSpPr>
          <p:cNvPr id="2" name="Content Placeholder 7">
            <a:extLst>
              <a:ext uri="{FF2B5EF4-FFF2-40B4-BE49-F238E27FC236}">
                <a16:creationId xmlns:a16="http://schemas.microsoft.com/office/drawing/2014/main" id="{583EB829-2E34-6430-0DC8-A55450D31F27}"/>
              </a:ext>
            </a:extLst>
          </p:cNvPr>
          <p:cNvSpPr txBox="1">
            <a:spLocks/>
          </p:cNvSpPr>
          <p:nvPr/>
        </p:nvSpPr>
        <p:spPr>
          <a:xfrm>
            <a:off x="9686926" y="215900"/>
            <a:ext cx="1458130" cy="92233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lang="en-US" sz="1200" kern="1200" dirty="0">
                <a:solidFill>
                  <a:srgbClr val="0054A4"/>
                </a:solidFill>
                <a:latin typeface="Arial" panose="020B0604020202090204" pitchFamily="34" charset="0"/>
                <a:ea typeface="+mn-ea"/>
                <a:cs typeface="Arial" panose="020B0604020202090204" pitchFamily="34" charset="0"/>
              </a:defRPr>
            </a:lvl1pPr>
            <a:lvl2pPr marL="1181100" indent="-5715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Ø"/>
              <a:defRPr lang="en-US" sz="3600" kern="1200" dirty="0">
                <a:solidFill>
                  <a:srgbClr val="279DD9"/>
                </a:solidFill>
                <a:latin typeface="Arial" panose="020B0604020202090204" pitchFamily="34" charset="0"/>
                <a:ea typeface="+mn-ea"/>
                <a:cs typeface="Arial" panose="020B0604020202090204" pitchFamily="34" charset="0"/>
              </a:defRPr>
            </a:lvl2pPr>
            <a:lvl3pPr marL="1295400" indent="-457200" algn="l" defTabSz="1219200" rtl="0" eaLnBrk="1" latinLnBrk="0" hangingPunct="1">
              <a:lnSpc>
                <a:spcPct val="90000"/>
              </a:lnSpc>
              <a:spcBef>
                <a:spcPct val="20000"/>
              </a:spcBef>
              <a:buFont typeface="Wingdings" panose="05000000000000000000" pitchFamily="2" charset="2"/>
              <a:buChar char="ü"/>
              <a:defRPr lang="en-US" sz="3200" kern="1200" dirty="0">
                <a:solidFill>
                  <a:srgbClr val="5A6870"/>
                </a:solidFill>
                <a:latin typeface="Arial" panose="020B0604020202090204" pitchFamily="34" charset="0"/>
                <a:ea typeface="+mn-ea"/>
                <a:cs typeface="Arial" panose="020B0604020202090204" pitchFamily="34" charset="0"/>
              </a:defRPr>
            </a:lvl3pPr>
            <a:lvl4pPr marL="1600200" indent="-304800" algn="l" defTabSz="1219200" rtl="0" eaLnBrk="1" latinLnBrk="0" hangingPunct="1">
              <a:lnSpc>
                <a:spcPct val="90000"/>
              </a:lnSpc>
              <a:spcBef>
                <a:spcPct val="20000"/>
              </a:spcBef>
              <a:buFont typeface="Arial" panose="020B0604020202090204" pitchFamily="34" charset="0"/>
              <a:buChar char="•"/>
              <a:defRPr lang="en-US" sz="2800" kern="1200" dirty="0">
                <a:solidFill>
                  <a:srgbClr val="5A6870"/>
                </a:solidFill>
                <a:latin typeface="Arial" panose="020B0604020202090204" pitchFamily="34" charset="0"/>
                <a:ea typeface="+mn-ea"/>
                <a:cs typeface="Arial" panose="020B0604020202090204" pitchFamily="34" charset="0"/>
              </a:defRPr>
            </a:lvl4pPr>
            <a:lvl5pPr marL="2209800" indent="-457200" algn="l" defTabSz="1219200" rtl="0" eaLnBrk="1" latinLnBrk="0" hangingPunct="1">
              <a:lnSpc>
                <a:spcPct val="90000"/>
              </a:lnSpc>
              <a:spcBef>
                <a:spcPct val="20000"/>
              </a:spcBef>
              <a:buFont typeface="Wingdings" panose="05000000000000000000" pitchFamily="2" charset="2"/>
              <a:buChar char="v"/>
              <a:defRPr lang="en-CA" sz="2400" kern="1200" dirty="0">
                <a:solidFill>
                  <a:srgbClr val="5A6870"/>
                </a:solidFill>
                <a:latin typeface="Arial" panose="020B0604020202090204" pitchFamily="34" charset="0"/>
                <a:ea typeface="+mn-ea"/>
                <a:cs typeface="Arial" panose="020B060402020209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>
                <a:solidFill>
                  <a:srgbClr val="C00000"/>
                </a:solidFill>
                <a:highlight>
                  <a:srgbClr val="FEFEFE"/>
                </a:highlight>
                <a:latin typeface="Open Sans" panose="020B0606030504020204" pitchFamily="34" charset="0"/>
              </a:rPr>
              <a:t>(LOGO PRESENTER’S ORGANISATION)</a:t>
            </a:r>
            <a:endParaRPr lang="en-GB">
              <a:solidFill>
                <a:srgbClr val="C00000"/>
              </a:solidFill>
            </a:endParaRPr>
          </a:p>
          <a:p>
            <a:endParaRPr lang="en-GB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itle 100"/>
          <p:cNvSpPr>
            <a:spLocks noGrp="1"/>
          </p:cNvSpPr>
          <p:nvPr>
            <p:ph type="title" idx="4294967295"/>
          </p:nvPr>
        </p:nvSpPr>
        <p:spPr>
          <a:xfrm>
            <a:off x="1493114" y="933066"/>
            <a:ext cx="3047677" cy="421416"/>
          </a:xfrm>
          <a:prstGeom prst="rect">
            <a:avLst/>
          </a:prstGeom>
        </p:spPr>
        <p:txBody>
          <a:bodyPr/>
          <a:lstStyle/>
          <a:p>
            <a:endParaRPr lang="en-CA"/>
          </a:p>
        </p:txBody>
      </p:sp>
      <p:sp>
        <p:nvSpPr>
          <p:cNvPr id="102" name="Content Placeholder 101"/>
          <p:cNvSpPr>
            <a:spLocks noGrp="1"/>
          </p:cNvSpPr>
          <p:nvPr>
            <p:ph sz="half" idx="4294967295"/>
          </p:nvPr>
        </p:nvSpPr>
        <p:spPr>
          <a:xfrm>
            <a:off x="1493114" y="1446441"/>
            <a:ext cx="3047677" cy="1599755"/>
          </a:xfrm>
          <a:prstGeom prst="rect">
            <a:avLst/>
          </a:prstGeom>
        </p:spPr>
        <p:txBody>
          <a:bodyPr/>
          <a:lstStyle/>
          <a:p>
            <a:endParaRPr lang="en-CA"/>
          </a:p>
        </p:txBody>
      </p:sp>
      <p:sp>
        <p:nvSpPr>
          <p:cNvPr id="76" name="Freeform 9"/>
          <p:cNvSpPr/>
          <p:nvPr/>
        </p:nvSpPr>
        <p:spPr bwMode="auto">
          <a:xfrm>
            <a:off x="4244785" y="3805255"/>
            <a:ext cx="3718463" cy="1546441"/>
          </a:xfrm>
          <a:custGeom>
            <a:avLst/>
            <a:gdLst>
              <a:gd name="T0" fmla="*/ 0 w 3186"/>
              <a:gd name="T1" fmla="*/ 620 h 1325"/>
              <a:gd name="T2" fmla="*/ 1421 w 3186"/>
              <a:gd name="T3" fmla="*/ 0 h 1325"/>
              <a:gd name="T4" fmla="*/ 3186 w 3186"/>
              <a:gd name="T5" fmla="*/ 580 h 1325"/>
              <a:gd name="T6" fmla="*/ 1769 w 3186"/>
              <a:gd name="T7" fmla="*/ 1325 h 1325"/>
              <a:gd name="T8" fmla="*/ 0 w 3186"/>
              <a:gd name="T9" fmla="*/ 620 h 13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186" h="1325">
                <a:moveTo>
                  <a:pt x="0" y="620"/>
                </a:moveTo>
                <a:lnTo>
                  <a:pt x="1421" y="0"/>
                </a:lnTo>
                <a:lnTo>
                  <a:pt x="3186" y="580"/>
                </a:lnTo>
                <a:lnTo>
                  <a:pt x="1769" y="1325"/>
                </a:lnTo>
                <a:lnTo>
                  <a:pt x="0" y="620"/>
                </a:lnTo>
                <a:close/>
              </a:path>
            </a:pathLst>
          </a:custGeom>
          <a:pattFill prst="wdUpDiag">
            <a:fgClr>
              <a:schemeClr val="bg1">
                <a:lumMod val="65000"/>
              </a:schemeClr>
            </a:fgClr>
            <a:bgClr>
              <a:schemeClr val="bg1"/>
            </a:bgClr>
          </a:pattFill>
          <a:ln w="25400">
            <a:solidFill>
              <a:schemeClr val="accent4"/>
            </a:solidFill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dirty="0">
              <a:latin typeface="Adobe Naskh Medium" panose="01010101010101010101" pitchFamily="50" charset="-78"/>
            </a:endParaRPr>
          </a:p>
        </p:txBody>
      </p:sp>
      <p:sp>
        <p:nvSpPr>
          <p:cNvPr id="77" name="Freeform 12"/>
          <p:cNvSpPr/>
          <p:nvPr/>
        </p:nvSpPr>
        <p:spPr bwMode="auto">
          <a:xfrm>
            <a:off x="6290393" y="4473653"/>
            <a:ext cx="2135840" cy="1649149"/>
          </a:xfrm>
          <a:custGeom>
            <a:avLst/>
            <a:gdLst>
              <a:gd name="T0" fmla="*/ 1426 w 1830"/>
              <a:gd name="T1" fmla="*/ 0 h 1413"/>
              <a:gd name="T2" fmla="*/ 0 w 1830"/>
              <a:gd name="T3" fmla="*/ 615 h 1413"/>
              <a:gd name="T4" fmla="*/ 37 w 1830"/>
              <a:gd name="T5" fmla="*/ 1413 h 1413"/>
              <a:gd name="T6" fmla="*/ 1830 w 1830"/>
              <a:gd name="T7" fmla="*/ 641 h 1413"/>
              <a:gd name="T8" fmla="*/ 1426 w 1830"/>
              <a:gd name="T9" fmla="*/ 0 h 14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30" h="1413">
                <a:moveTo>
                  <a:pt x="1426" y="0"/>
                </a:moveTo>
                <a:lnTo>
                  <a:pt x="0" y="615"/>
                </a:lnTo>
                <a:lnTo>
                  <a:pt x="37" y="1413"/>
                </a:lnTo>
                <a:lnTo>
                  <a:pt x="1830" y="641"/>
                </a:lnTo>
                <a:lnTo>
                  <a:pt x="1426" y="0"/>
                </a:lnTo>
                <a:close/>
              </a:path>
            </a:pathLst>
          </a:custGeom>
          <a:solidFill>
            <a:schemeClr val="bg1"/>
          </a:solidFill>
          <a:ln w="25400">
            <a:solidFill>
              <a:schemeClr val="accent4"/>
            </a:solidFill>
            <a:beve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dirty="0">
              <a:latin typeface="Adobe Naskh Medium" panose="01010101010101010101" pitchFamily="50" charset="-78"/>
            </a:endParaRPr>
          </a:p>
        </p:txBody>
      </p:sp>
      <p:sp>
        <p:nvSpPr>
          <p:cNvPr id="78" name="Freeform 16"/>
          <p:cNvSpPr/>
          <p:nvPr/>
        </p:nvSpPr>
        <p:spPr bwMode="auto">
          <a:xfrm>
            <a:off x="3753425" y="4519502"/>
            <a:ext cx="2588685" cy="1602464"/>
          </a:xfrm>
          <a:custGeom>
            <a:avLst/>
            <a:gdLst>
              <a:gd name="T0" fmla="*/ 2181 w 2218"/>
              <a:gd name="T1" fmla="*/ 575 h 1373"/>
              <a:gd name="T2" fmla="*/ 2218 w 2218"/>
              <a:gd name="T3" fmla="*/ 1373 h 1373"/>
              <a:gd name="T4" fmla="*/ 0 w 2218"/>
              <a:gd name="T5" fmla="*/ 651 h 1373"/>
              <a:gd name="T6" fmla="*/ 419 w 2218"/>
              <a:gd name="T7" fmla="*/ 0 h 1373"/>
              <a:gd name="T8" fmla="*/ 2181 w 2218"/>
              <a:gd name="T9" fmla="*/ 575 h 13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218" h="1373">
                <a:moveTo>
                  <a:pt x="2181" y="575"/>
                </a:moveTo>
                <a:lnTo>
                  <a:pt x="2218" y="1373"/>
                </a:lnTo>
                <a:lnTo>
                  <a:pt x="0" y="651"/>
                </a:lnTo>
                <a:lnTo>
                  <a:pt x="419" y="0"/>
                </a:lnTo>
                <a:lnTo>
                  <a:pt x="2181" y="575"/>
                </a:lnTo>
                <a:close/>
              </a:path>
            </a:pathLst>
          </a:custGeom>
          <a:solidFill>
            <a:schemeClr val="bg1"/>
          </a:solidFill>
          <a:ln w="25400">
            <a:solidFill>
              <a:schemeClr val="accent4"/>
            </a:solidFill>
            <a:bevel/>
          </a:ln>
        </p:spPr>
        <p:txBody>
          <a:bodyPr vert="horz" wrap="square" lIns="91440" tIns="45720" rIns="91440" bIns="45720" numCol="1" anchor="ctr" anchorCtr="0" compatLnSpc="1"/>
          <a:lstStyle/>
          <a:p>
            <a:pPr algn="ctr"/>
            <a:endParaRPr lang="en-US" sz="3600" dirty="0">
              <a:solidFill>
                <a:srgbClr val="FFFFFF"/>
              </a:solidFill>
              <a:latin typeface="Adobe Naskh Medium" panose="01010101010101010101" pitchFamily="50" charset="-78"/>
            </a:endParaRPr>
          </a:p>
        </p:txBody>
      </p:sp>
      <p:sp>
        <p:nvSpPr>
          <p:cNvPr id="79" name="Freeform 10"/>
          <p:cNvSpPr/>
          <p:nvPr/>
        </p:nvSpPr>
        <p:spPr bwMode="auto">
          <a:xfrm>
            <a:off x="4827181" y="2999618"/>
            <a:ext cx="2564175" cy="908024"/>
          </a:xfrm>
          <a:custGeom>
            <a:avLst/>
            <a:gdLst>
              <a:gd name="T0" fmla="*/ 0 w 2197"/>
              <a:gd name="T1" fmla="*/ 383 h 778"/>
              <a:gd name="T2" fmla="*/ 1005 w 2197"/>
              <a:gd name="T3" fmla="*/ 0 h 778"/>
              <a:gd name="T4" fmla="*/ 2197 w 2197"/>
              <a:gd name="T5" fmla="*/ 355 h 778"/>
              <a:gd name="T6" fmla="*/ 1213 w 2197"/>
              <a:gd name="T7" fmla="*/ 778 h 778"/>
              <a:gd name="T8" fmla="*/ 0 w 2197"/>
              <a:gd name="T9" fmla="*/ 383 h 7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97" h="778">
                <a:moveTo>
                  <a:pt x="0" y="383"/>
                </a:moveTo>
                <a:lnTo>
                  <a:pt x="1005" y="0"/>
                </a:lnTo>
                <a:lnTo>
                  <a:pt x="2197" y="355"/>
                </a:lnTo>
                <a:lnTo>
                  <a:pt x="1213" y="778"/>
                </a:lnTo>
                <a:lnTo>
                  <a:pt x="0" y="383"/>
                </a:lnTo>
                <a:close/>
              </a:path>
            </a:pathLst>
          </a:custGeom>
          <a:pattFill prst="wdUpDiag">
            <a:fgClr>
              <a:schemeClr val="bg1">
                <a:lumMod val="65000"/>
              </a:schemeClr>
            </a:fgClr>
            <a:bgClr>
              <a:schemeClr val="bg1"/>
            </a:bgClr>
          </a:pattFill>
          <a:ln w="25400">
            <a:solidFill>
              <a:schemeClr val="accent3"/>
            </a:solidFill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dirty="0">
              <a:latin typeface="Adobe Naskh Medium" panose="01010101010101010101" pitchFamily="50" charset="-78"/>
            </a:endParaRPr>
          </a:p>
        </p:txBody>
      </p:sp>
      <p:sp>
        <p:nvSpPr>
          <p:cNvPr id="80" name="Freeform 13"/>
          <p:cNvSpPr/>
          <p:nvPr/>
        </p:nvSpPr>
        <p:spPr bwMode="auto">
          <a:xfrm>
            <a:off x="6234371" y="3405414"/>
            <a:ext cx="1617637" cy="1422727"/>
          </a:xfrm>
          <a:custGeom>
            <a:avLst/>
            <a:gdLst>
              <a:gd name="T0" fmla="*/ 984 w 1386"/>
              <a:gd name="T1" fmla="*/ 0 h 1219"/>
              <a:gd name="T2" fmla="*/ 0 w 1386"/>
              <a:gd name="T3" fmla="*/ 423 h 1219"/>
              <a:gd name="T4" fmla="*/ 38 w 1386"/>
              <a:gd name="T5" fmla="*/ 1219 h 1219"/>
              <a:gd name="T6" fmla="*/ 1386 w 1386"/>
              <a:gd name="T7" fmla="*/ 636 h 1219"/>
              <a:gd name="T8" fmla="*/ 984 w 1386"/>
              <a:gd name="T9" fmla="*/ 0 h 12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86" h="1219">
                <a:moveTo>
                  <a:pt x="984" y="0"/>
                </a:moveTo>
                <a:lnTo>
                  <a:pt x="0" y="423"/>
                </a:lnTo>
                <a:lnTo>
                  <a:pt x="38" y="1219"/>
                </a:lnTo>
                <a:lnTo>
                  <a:pt x="1386" y="636"/>
                </a:lnTo>
                <a:lnTo>
                  <a:pt x="984" y="0"/>
                </a:lnTo>
                <a:close/>
              </a:path>
            </a:pathLst>
          </a:custGeom>
          <a:solidFill>
            <a:schemeClr val="bg1"/>
          </a:solidFill>
          <a:ln w="25400">
            <a:solidFill>
              <a:schemeClr val="accent3"/>
            </a:solidFill>
            <a:beve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dirty="0">
              <a:latin typeface="Adobe Naskh Medium" panose="01010101010101010101" pitchFamily="50" charset="-78"/>
            </a:endParaRPr>
          </a:p>
        </p:txBody>
      </p:sp>
      <p:sp>
        <p:nvSpPr>
          <p:cNvPr id="81" name="Freeform 17"/>
          <p:cNvSpPr/>
          <p:nvPr/>
        </p:nvSpPr>
        <p:spPr bwMode="auto">
          <a:xfrm>
            <a:off x="4343991" y="3438093"/>
            <a:ext cx="1943265" cy="1390047"/>
          </a:xfrm>
          <a:custGeom>
            <a:avLst/>
            <a:gdLst>
              <a:gd name="T0" fmla="*/ 1665 w 1665"/>
              <a:gd name="T1" fmla="*/ 1191 h 1191"/>
              <a:gd name="T2" fmla="*/ 1627 w 1665"/>
              <a:gd name="T3" fmla="*/ 395 h 1191"/>
              <a:gd name="T4" fmla="*/ 414 w 1665"/>
              <a:gd name="T5" fmla="*/ 0 h 1191"/>
              <a:gd name="T6" fmla="*/ 0 w 1665"/>
              <a:gd name="T7" fmla="*/ 646 h 1191"/>
              <a:gd name="T8" fmla="*/ 1665 w 1665"/>
              <a:gd name="T9" fmla="*/ 1191 h 11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65" h="1191">
                <a:moveTo>
                  <a:pt x="1665" y="1191"/>
                </a:moveTo>
                <a:lnTo>
                  <a:pt x="1627" y="395"/>
                </a:lnTo>
                <a:lnTo>
                  <a:pt x="414" y="0"/>
                </a:lnTo>
                <a:lnTo>
                  <a:pt x="0" y="646"/>
                </a:lnTo>
                <a:lnTo>
                  <a:pt x="1665" y="1191"/>
                </a:lnTo>
                <a:close/>
              </a:path>
            </a:pathLst>
          </a:custGeom>
          <a:solidFill>
            <a:schemeClr val="bg1"/>
          </a:solidFill>
          <a:ln w="25400">
            <a:solidFill>
              <a:schemeClr val="accent3"/>
            </a:solidFill>
            <a:bevel/>
          </a:ln>
        </p:spPr>
        <p:txBody>
          <a:bodyPr vert="horz" wrap="square" lIns="91440" tIns="45720" rIns="91440" bIns="45720" numCol="1" anchor="ctr" anchorCtr="0" compatLnSpc="1"/>
          <a:lstStyle/>
          <a:p>
            <a:pPr algn="ctr"/>
            <a:endParaRPr lang="en-US" sz="2800" dirty="0">
              <a:solidFill>
                <a:srgbClr val="FFFFFF"/>
              </a:solidFill>
              <a:latin typeface="Adobe Naskh Medium" panose="01010101010101010101" pitchFamily="50" charset="-78"/>
            </a:endParaRPr>
          </a:p>
        </p:txBody>
      </p:sp>
      <p:sp>
        <p:nvSpPr>
          <p:cNvPr id="82" name="Freeform 81"/>
          <p:cNvSpPr/>
          <p:nvPr/>
        </p:nvSpPr>
        <p:spPr bwMode="auto">
          <a:xfrm>
            <a:off x="5425917" y="2131405"/>
            <a:ext cx="1385379" cy="596402"/>
          </a:xfrm>
          <a:custGeom>
            <a:avLst/>
            <a:gdLst>
              <a:gd name="T0" fmla="*/ 0 w 1187"/>
              <a:gd name="T1" fmla="*/ 206 h 511"/>
              <a:gd name="T2" fmla="*/ 513 w 1187"/>
              <a:gd name="T3" fmla="*/ 0 h 511"/>
              <a:gd name="T4" fmla="*/ 1187 w 1187"/>
              <a:gd name="T5" fmla="*/ 194 h 511"/>
              <a:gd name="T6" fmla="*/ 662 w 1187"/>
              <a:gd name="T7" fmla="*/ 511 h 511"/>
              <a:gd name="T8" fmla="*/ 0 w 1187"/>
              <a:gd name="T9" fmla="*/ 206 h 5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87" h="511">
                <a:moveTo>
                  <a:pt x="0" y="206"/>
                </a:moveTo>
                <a:lnTo>
                  <a:pt x="513" y="0"/>
                </a:lnTo>
                <a:lnTo>
                  <a:pt x="1187" y="194"/>
                </a:lnTo>
                <a:lnTo>
                  <a:pt x="662" y="511"/>
                </a:lnTo>
                <a:lnTo>
                  <a:pt x="0" y="206"/>
                </a:lnTo>
                <a:close/>
              </a:path>
            </a:pathLst>
          </a:custGeom>
          <a:pattFill prst="wdUpDiag">
            <a:fgClr>
              <a:schemeClr val="bg1">
                <a:lumMod val="65000"/>
              </a:schemeClr>
            </a:fgClr>
            <a:bgClr>
              <a:schemeClr val="bg1"/>
            </a:bgClr>
          </a:pattFill>
          <a:ln w="25400">
            <a:solidFill>
              <a:schemeClr val="accent2"/>
            </a:solidFill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dirty="0">
              <a:latin typeface="Adobe Naskh Medium" panose="01010101010101010101" pitchFamily="50" charset="-78"/>
            </a:endParaRPr>
          </a:p>
        </p:txBody>
      </p:sp>
      <p:sp>
        <p:nvSpPr>
          <p:cNvPr id="83" name="Freeform 14"/>
          <p:cNvSpPr/>
          <p:nvPr/>
        </p:nvSpPr>
        <p:spPr bwMode="auto">
          <a:xfrm>
            <a:off x="6181850" y="2357827"/>
            <a:ext cx="1091263" cy="1204474"/>
          </a:xfrm>
          <a:custGeom>
            <a:avLst/>
            <a:gdLst>
              <a:gd name="T0" fmla="*/ 532 w 935"/>
              <a:gd name="T1" fmla="*/ 0 h 1032"/>
              <a:gd name="T2" fmla="*/ 0 w 935"/>
              <a:gd name="T3" fmla="*/ 230 h 1032"/>
              <a:gd name="T4" fmla="*/ 38 w 935"/>
              <a:gd name="T5" fmla="*/ 1032 h 1032"/>
              <a:gd name="T6" fmla="*/ 935 w 935"/>
              <a:gd name="T7" fmla="*/ 646 h 1032"/>
              <a:gd name="T8" fmla="*/ 532 w 935"/>
              <a:gd name="T9" fmla="*/ 0 h 10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5" h="1032">
                <a:moveTo>
                  <a:pt x="532" y="0"/>
                </a:moveTo>
                <a:lnTo>
                  <a:pt x="0" y="230"/>
                </a:lnTo>
                <a:lnTo>
                  <a:pt x="38" y="1032"/>
                </a:lnTo>
                <a:lnTo>
                  <a:pt x="935" y="646"/>
                </a:lnTo>
                <a:lnTo>
                  <a:pt x="532" y="0"/>
                </a:lnTo>
                <a:close/>
              </a:path>
            </a:pathLst>
          </a:custGeom>
          <a:solidFill>
            <a:schemeClr val="bg1"/>
          </a:solidFill>
          <a:ln w="25400">
            <a:solidFill>
              <a:schemeClr val="accent2"/>
            </a:solidFill>
            <a:beve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dirty="0">
              <a:latin typeface="Adobe Naskh Medium" panose="01010101010101010101" pitchFamily="50" charset="-78"/>
            </a:endParaRPr>
          </a:p>
        </p:txBody>
      </p:sp>
      <p:sp>
        <p:nvSpPr>
          <p:cNvPr id="84" name="Freeform 18"/>
          <p:cNvSpPr/>
          <p:nvPr/>
        </p:nvSpPr>
        <p:spPr bwMode="auto">
          <a:xfrm>
            <a:off x="4938058" y="2371833"/>
            <a:ext cx="1296677" cy="1190469"/>
          </a:xfrm>
          <a:custGeom>
            <a:avLst/>
            <a:gdLst>
              <a:gd name="T0" fmla="*/ 1111 w 1111"/>
              <a:gd name="T1" fmla="*/ 1020 h 1020"/>
              <a:gd name="T2" fmla="*/ 1076 w 1111"/>
              <a:gd name="T3" fmla="*/ 215 h 1020"/>
              <a:gd name="T4" fmla="*/ 418 w 1111"/>
              <a:gd name="T5" fmla="*/ 0 h 1020"/>
              <a:gd name="T6" fmla="*/ 0 w 1111"/>
              <a:gd name="T7" fmla="*/ 655 h 1020"/>
              <a:gd name="T8" fmla="*/ 1111 w 1111"/>
              <a:gd name="T9" fmla="*/ 1020 h 10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11" h="1020">
                <a:moveTo>
                  <a:pt x="1111" y="1020"/>
                </a:moveTo>
                <a:lnTo>
                  <a:pt x="1076" y="215"/>
                </a:lnTo>
                <a:lnTo>
                  <a:pt x="418" y="0"/>
                </a:lnTo>
                <a:lnTo>
                  <a:pt x="0" y="655"/>
                </a:lnTo>
                <a:lnTo>
                  <a:pt x="1111" y="1020"/>
                </a:lnTo>
                <a:close/>
              </a:path>
            </a:pathLst>
          </a:custGeom>
          <a:solidFill>
            <a:schemeClr val="bg1"/>
          </a:solidFill>
          <a:ln w="25400">
            <a:solidFill>
              <a:schemeClr val="accent2"/>
            </a:solidFill>
            <a:bevel/>
          </a:ln>
        </p:spPr>
        <p:txBody>
          <a:bodyPr vert="horz" wrap="square" lIns="91440" tIns="45720" rIns="91440" bIns="45720" numCol="1" anchor="ctr" anchorCtr="0" compatLnSpc="1"/>
          <a:lstStyle/>
          <a:p>
            <a:pPr algn="ctr"/>
            <a:endParaRPr lang="en-US" sz="2400" dirty="0">
              <a:solidFill>
                <a:srgbClr val="FFFFFF"/>
              </a:solidFill>
              <a:latin typeface="Adobe Naskh Medium" panose="01010101010101010101" pitchFamily="50" charset="-78"/>
            </a:endParaRPr>
          </a:p>
        </p:txBody>
      </p:sp>
      <p:sp>
        <p:nvSpPr>
          <p:cNvPr id="85" name="Freeform 84"/>
          <p:cNvSpPr/>
          <p:nvPr/>
        </p:nvSpPr>
        <p:spPr bwMode="auto">
          <a:xfrm>
            <a:off x="6130142" y="1208151"/>
            <a:ext cx="576560" cy="1141449"/>
          </a:xfrm>
          <a:custGeom>
            <a:avLst/>
            <a:gdLst>
              <a:gd name="T0" fmla="*/ 0 w 494"/>
              <a:gd name="T1" fmla="*/ 0 h 978"/>
              <a:gd name="T2" fmla="*/ 45 w 494"/>
              <a:gd name="T3" fmla="*/ 978 h 978"/>
              <a:gd name="T4" fmla="*/ 494 w 494"/>
              <a:gd name="T5" fmla="*/ 784 h 978"/>
              <a:gd name="T6" fmla="*/ 0 w 494"/>
              <a:gd name="T7" fmla="*/ 0 h 9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94" h="978">
                <a:moveTo>
                  <a:pt x="0" y="0"/>
                </a:moveTo>
                <a:lnTo>
                  <a:pt x="45" y="978"/>
                </a:lnTo>
                <a:lnTo>
                  <a:pt x="494" y="784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25400">
            <a:solidFill>
              <a:schemeClr val="accent1"/>
            </a:solidFill>
            <a:beve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dirty="0">
              <a:latin typeface="Adobe Naskh Medium" panose="01010101010101010101" pitchFamily="50" charset="-78"/>
            </a:endParaRPr>
          </a:p>
        </p:txBody>
      </p:sp>
      <p:sp>
        <p:nvSpPr>
          <p:cNvPr id="86" name="Freeform 19"/>
          <p:cNvSpPr/>
          <p:nvPr/>
        </p:nvSpPr>
        <p:spPr bwMode="auto">
          <a:xfrm>
            <a:off x="5533292" y="1208151"/>
            <a:ext cx="646588" cy="1137948"/>
          </a:xfrm>
          <a:custGeom>
            <a:avLst/>
            <a:gdLst>
              <a:gd name="T0" fmla="*/ 554 w 554"/>
              <a:gd name="T1" fmla="*/ 975 h 975"/>
              <a:gd name="T2" fmla="*/ 0 w 554"/>
              <a:gd name="T3" fmla="*/ 793 h 975"/>
              <a:gd name="T4" fmla="*/ 509 w 554"/>
              <a:gd name="T5" fmla="*/ 0 h 975"/>
              <a:gd name="T6" fmla="*/ 554 w 554"/>
              <a:gd name="T7" fmla="*/ 975 h 9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54" h="975">
                <a:moveTo>
                  <a:pt x="554" y="975"/>
                </a:moveTo>
                <a:lnTo>
                  <a:pt x="0" y="793"/>
                </a:lnTo>
                <a:lnTo>
                  <a:pt x="509" y="0"/>
                </a:lnTo>
                <a:lnTo>
                  <a:pt x="554" y="975"/>
                </a:lnTo>
                <a:close/>
              </a:path>
            </a:pathLst>
          </a:custGeom>
          <a:solidFill>
            <a:schemeClr val="bg1"/>
          </a:solidFill>
          <a:ln w="25400">
            <a:solidFill>
              <a:schemeClr val="accent1"/>
            </a:solidFill>
            <a:bevel/>
          </a:ln>
        </p:spPr>
        <p:txBody>
          <a:bodyPr vert="horz" wrap="square" lIns="91440" tIns="91440" rIns="0" bIns="182880" numCol="1" anchor="b" anchorCtr="0" compatLnSpc="1"/>
          <a:lstStyle/>
          <a:p>
            <a:pPr algn="ctr"/>
            <a:endParaRPr lang="en-US" dirty="0">
              <a:solidFill>
                <a:srgbClr val="FFFFFF"/>
              </a:solidFill>
              <a:latin typeface="Adobe Naskh Medium" panose="01010101010101010101" pitchFamily="50" charset="-78"/>
            </a:endParaRPr>
          </a:p>
        </p:txBody>
      </p:sp>
      <p:sp>
        <p:nvSpPr>
          <p:cNvPr id="87" name="Oval 86"/>
          <p:cNvSpPr/>
          <p:nvPr/>
        </p:nvSpPr>
        <p:spPr>
          <a:xfrm>
            <a:off x="6286443" y="1472570"/>
            <a:ext cx="390694" cy="390692"/>
          </a:xfrm>
          <a:prstGeom prst="ellipse">
            <a:avLst/>
          </a:prstGeom>
          <a:solidFill>
            <a:schemeClr val="accent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80000"/>
              </a:lnSpc>
            </a:pPr>
            <a:r>
              <a:rPr lang="en-US" sz="1000">
                <a:solidFill>
                  <a:srgbClr val="FFFFFF"/>
                </a:solidFill>
              </a:rPr>
              <a:t>01</a:t>
            </a:r>
            <a:endParaRPr lang="en-US" sz="1000" dirty="0">
              <a:solidFill>
                <a:srgbClr val="FFFFFF"/>
              </a:solidFill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6992535" y="1207315"/>
            <a:ext cx="2708953" cy="83407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sz="1200" b="1" dirty="0"/>
              <a:t>Write title here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sz="1200" dirty="0">
                <a:solidFill>
                  <a:schemeClr val="bg1">
                    <a:lumMod val="50000"/>
                    <a:alpha val="70000"/>
                  </a:schemeClr>
                </a:solidFill>
              </a:rPr>
              <a:t>This is a dummy text. Double click to add your text here. </a:t>
            </a:r>
          </a:p>
        </p:txBody>
      </p:sp>
      <p:sp>
        <p:nvSpPr>
          <p:cNvPr id="89" name="Oval 88"/>
          <p:cNvSpPr/>
          <p:nvPr/>
        </p:nvSpPr>
        <p:spPr>
          <a:xfrm>
            <a:off x="6847842" y="2526073"/>
            <a:ext cx="390694" cy="390692"/>
          </a:xfrm>
          <a:prstGeom prst="ellipse">
            <a:avLst/>
          </a:prstGeom>
          <a:solidFill>
            <a:schemeClr val="accent2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80000"/>
              </a:lnSpc>
            </a:pPr>
            <a:r>
              <a:rPr lang="en-US" sz="1000" dirty="0">
                <a:solidFill>
                  <a:srgbClr val="FFFFFF"/>
                </a:solidFill>
              </a:rPr>
              <a:t>02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7553934" y="2260817"/>
            <a:ext cx="2708953" cy="86562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sz="1200" b="1" dirty="0"/>
              <a:t>Write title here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sz="1200" dirty="0">
                <a:solidFill>
                  <a:schemeClr val="bg1">
                    <a:lumMod val="50000"/>
                    <a:alpha val="70000"/>
                  </a:schemeClr>
                </a:solidFill>
              </a:rPr>
              <a:t>This is a dummy text. Double click to add your text here. </a:t>
            </a:r>
          </a:p>
        </p:txBody>
      </p:sp>
      <p:sp>
        <p:nvSpPr>
          <p:cNvPr id="91" name="Oval 90"/>
          <p:cNvSpPr/>
          <p:nvPr/>
        </p:nvSpPr>
        <p:spPr>
          <a:xfrm>
            <a:off x="7419022" y="3550429"/>
            <a:ext cx="390694" cy="390692"/>
          </a:xfrm>
          <a:prstGeom prst="ellipse">
            <a:avLst/>
          </a:prstGeom>
          <a:solidFill>
            <a:schemeClr val="accent3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80000"/>
              </a:lnSpc>
            </a:pPr>
            <a:r>
              <a:rPr lang="en-US" sz="1000" dirty="0">
                <a:solidFill>
                  <a:srgbClr val="FFFFFF"/>
                </a:solidFill>
              </a:rPr>
              <a:t>03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8125115" y="3285173"/>
            <a:ext cx="2708953" cy="86562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sz="1200" b="1" dirty="0"/>
              <a:t>Write title here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sz="1200" dirty="0">
                <a:solidFill>
                  <a:schemeClr val="bg1">
                    <a:lumMod val="50000"/>
                    <a:alpha val="70000"/>
                  </a:schemeClr>
                </a:solidFill>
              </a:rPr>
              <a:t>This is a dummy text. Double click to add your text here. </a:t>
            </a:r>
          </a:p>
        </p:txBody>
      </p:sp>
      <p:sp>
        <p:nvSpPr>
          <p:cNvPr id="93" name="Oval 92"/>
          <p:cNvSpPr/>
          <p:nvPr/>
        </p:nvSpPr>
        <p:spPr>
          <a:xfrm>
            <a:off x="8014956" y="4632794"/>
            <a:ext cx="390694" cy="390692"/>
          </a:xfrm>
          <a:prstGeom prst="ellipse">
            <a:avLst/>
          </a:prstGeom>
          <a:solidFill>
            <a:schemeClr val="accent4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80000"/>
              </a:lnSpc>
            </a:pPr>
            <a:r>
              <a:rPr lang="en-US" sz="1000" dirty="0">
                <a:solidFill>
                  <a:srgbClr val="FFFFFF"/>
                </a:solidFill>
              </a:rPr>
              <a:t>04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8721048" y="4367539"/>
            <a:ext cx="2708953" cy="86562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sz="1200" b="1" dirty="0"/>
              <a:t>Write title here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sz="1200" dirty="0">
                <a:solidFill>
                  <a:schemeClr val="bg1">
                    <a:lumMod val="50000"/>
                    <a:alpha val="70000"/>
                  </a:schemeClr>
                </a:solidFill>
              </a:rPr>
              <a:t>This is a dummy text. Double click to add your text here. </a:t>
            </a:r>
          </a:p>
        </p:txBody>
      </p:sp>
      <p:sp>
        <p:nvSpPr>
          <p:cNvPr id="95" name="Freeform 19"/>
          <p:cNvSpPr/>
          <p:nvPr/>
        </p:nvSpPr>
        <p:spPr bwMode="auto">
          <a:xfrm>
            <a:off x="5533292" y="1251544"/>
            <a:ext cx="646588" cy="1137948"/>
          </a:xfrm>
          <a:custGeom>
            <a:avLst/>
            <a:gdLst>
              <a:gd name="T0" fmla="*/ 554 w 554"/>
              <a:gd name="T1" fmla="*/ 975 h 975"/>
              <a:gd name="T2" fmla="*/ 0 w 554"/>
              <a:gd name="T3" fmla="*/ 793 h 975"/>
              <a:gd name="T4" fmla="*/ 509 w 554"/>
              <a:gd name="T5" fmla="*/ 0 h 975"/>
              <a:gd name="T6" fmla="*/ 554 w 554"/>
              <a:gd name="T7" fmla="*/ 975 h 9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54" h="975">
                <a:moveTo>
                  <a:pt x="554" y="975"/>
                </a:moveTo>
                <a:lnTo>
                  <a:pt x="0" y="793"/>
                </a:lnTo>
                <a:lnTo>
                  <a:pt x="509" y="0"/>
                </a:lnTo>
                <a:lnTo>
                  <a:pt x="554" y="975"/>
                </a:lnTo>
                <a:close/>
              </a:path>
            </a:pathLst>
          </a:custGeom>
          <a:gradFill>
            <a:gsLst>
              <a:gs pos="0">
                <a:schemeClr val="accent1">
                  <a:alpha val="20000"/>
                </a:schemeClr>
              </a:gs>
              <a:gs pos="99000">
                <a:schemeClr val="bg1">
                  <a:alpha val="0"/>
                </a:schemeClr>
              </a:gs>
            </a:gsLst>
            <a:lin ang="6600000" scaled="0"/>
          </a:gradFill>
          <a:ln w="25400">
            <a:noFill/>
            <a:bevel/>
          </a:ln>
        </p:spPr>
        <p:txBody>
          <a:bodyPr vert="horz" wrap="square" lIns="91440" tIns="91440" rIns="0" bIns="182880" numCol="1" anchor="b" anchorCtr="0" compatLnSpc="1"/>
          <a:lstStyle/>
          <a:p>
            <a:pPr algn="ctr"/>
            <a:endParaRPr lang="en-US" dirty="0">
              <a:solidFill>
                <a:srgbClr val="FFFFFF"/>
              </a:solidFill>
              <a:latin typeface="Adobe Naskh Medium" panose="01010101010101010101" pitchFamily="50" charset="-78"/>
            </a:endParaRPr>
          </a:p>
        </p:txBody>
      </p:sp>
      <p:sp>
        <p:nvSpPr>
          <p:cNvPr id="96" name="Freeform 18"/>
          <p:cNvSpPr/>
          <p:nvPr/>
        </p:nvSpPr>
        <p:spPr bwMode="auto">
          <a:xfrm>
            <a:off x="4925402" y="2382748"/>
            <a:ext cx="1296677" cy="1190469"/>
          </a:xfrm>
          <a:custGeom>
            <a:avLst/>
            <a:gdLst>
              <a:gd name="T0" fmla="*/ 1111 w 1111"/>
              <a:gd name="T1" fmla="*/ 1020 h 1020"/>
              <a:gd name="T2" fmla="*/ 1076 w 1111"/>
              <a:gd name="T3" fmla="*/ 215 h 1020"/>
              <a:gd name="T4" fmla="*/ 418 w 1111"/>
              <a:gd name="T5" fmla="*/ 0 h 1020"/>
              <a:gd name="T6" fmla="*/ 0 w 1111"/>
              <a:gd name="T7" fmla="*/ 655 h 1020"/>
              <a:gd name="T8" fmla="*/ 1111 w 1111"/>
              <a:gd name="T9" fmla="*/ 1020 h 10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11" h="1020">
                <a:moveTo>
                  <a:pt x="1111" y="1020"/>
                </a:moveTo>
                <a:lnTo>
                  <a:pt x="1076" y="215"/>
                </a:lnTo>
                <a:lnTo>
                  <a:pt x="418" y="0"/>
                </a:lnTo>
                <a:lnTo>
                  <a:pt x="0" y="655"/>
                </a:lnTo>
                <a:lnTo>
                  <a:pt x="1111" y="1020"/>
                </a:lnTo>
                <a:close/>
              </a:path>
            </a:pathLst>
          </a:custGeom>
          <a:gradFill>
            <a:gsLst>
              <a:gs pos="0">
                <a:schemeClr val="accent2">
                  <a:alpha val="20000"/>
                </a:schemeClr>
              </a:gs>
              <a:gs pos="99000">
                <a:schemeClr val="bg1">
                  <a:alpha val="0"/>
                </a:schemeClr>
              </a:gs>
            </a:gsLst>
            <a:lin ang="6600000" scaled="0"/>
          </a:gradFill>
          <a:ln w="25400">
            <a:noFill/>
            <a:bevel/>
          </a:ln>
        </p:spPr>
        <p:txBody>
          <a:bodyPr vert="horz" wrap="square" lIns="91440" tIns="45720" rIns="91440" bIns="45720" numCol="1" anchor="ctr" anchorCtr="0" compatLnSpc="1"/>
          <a:lstStyle/>
          <a:p>
            <a:pPr algn="ctr"/>
            <a:endParaRPr lang="en-US" sz="2400" dirty="0">
              <a:solidFill>
                <a:srgbClr val="FFFFFF"/>
              </a:solidFill>
              <a:latin typeface="Adobe Naskh Medium" panose="01010101010101010101" pitchFamily="50" charset="-78"/>
            </a:endParaRPr>
          </a:p>
        </p:txBody>
      </p:sp>
      <p:sp>
        <p:nvSpPr>
          <p:cNvPr id="97" name="Freeform 17"/>
          <p:cNvSpPr/>
          <p:nvPr/>
        </p:nvSpPr>
        <p:spPr bwMode="auto">
          <a:xfrm>
            <a:off x="4344966" y="3450669"/>
            <a:ext cx="1943265" cy="1390047"/>
          </a:xfrm>
          <a:custGeom>
            <a:avLst/>
            <a:gdLst>
              <a:gd name="T0" fmla="*/ 1665 w 1665"/>
              <a:gd name="T1" fmla="*/ 1191 h 1191"/>
              <a:gd name="T2" fmla="*/ 1627 w 1665"/>
              <a:gd name="T3" fmla="*/ 395 h 1191"/>
              <a:gd name="T4" fmla="*/ 414 w 1665"/>
              <a:gd name="T5" fmla="*/ 0 h 1191"/>
              <a:gd name="T6" fmla="*/ 0 w 1665"/>
              <a:gd name="T7" fmla="*/ 646 h 1191"/>
              <a:gd name="T8" fmla="*/ 1665 w 1665"/>
              <a:gd name="T9" fmla="*/ 1191 h 11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65" h="1191">
                <a:moveTo>
                  <a:pt x="1665" y="1191"/>
                </a:moveTo>
                <a:lnTo>
                  <a:pt x="1627" y="395"/>
                </a:lnTo>
                <a:lnTo>
                  <a:pt x="414" y="0"/>
                </a:lnTo>
                <a:lnTo>
                  <a:pt x="0" y="646"/>
                </a:lnTo>
                <a:lnTo>
                  <a:pt x="1665" y="1191"/>
                </a:lnTo>
                <a:close/>
              </a:path>
            </a:pathLst>
          </a:custGeom>
          <a:gradFill>
            <a:gsLst>
              <a:gs pos="0">
                <a:schemeClr val="accent3">
                  <a:alpha val="20000"/>
                </a:schemeClr>
              </a:gs>
              <a:gs pos="99000">
                <a:schemeClr val="bg1">
                  <a:alpha val="0"/>
                </a:schemeClr>
              </a:gs>
            </a:gsLst>
            <a:lin ang="6600000" scaled="0"/>
          </a:gradFill>
          <a:ln w="25400">
            <a:noFill/>
            <a:bevel/>
          </a:ln>
        </p:spPr>
        <p:txBody>
          <a:bodyPr vert="horz" wrap="square" lIns="91440" tIns="45720" rIns="91440" bIns="45720" numCol="1" anchor="ctr" anchorCtr="0" compatLnSpc="1"/>
          <a:lstStyle/>
          <a:p>
            <a:pPr algn="ctr"/>
            <a:endParaRPr lang="en-US" sz="2800" dirty="0">
              <a:solidFill>
                <a:srgbClr val="FFFFFF"/>
              </a:solidFill>
              <a:latin typeface="Adobe Naskh Medium" panose="01010101010101010101" pitchFamily="50" charset="-78"/>
            </a:endParaRPr>
          </a:p>
        </p:txBody>
      </p:sp>
      <p:sp>
        <p:nvSpPr>
          <p:cNvPr id="98" name="Freeform 16"/>
          <p:cNvSpPr/>
          <p:nvPr/>
        </p:nvSpPr>
        <p:spPr bwMode="auto">
          <a:xfrm>
            <a:off x="3762660" y="4542781"/>
            <a:ext cx="2588685" cy="1602464"/>
          </a:xfrm>
          <a:custGeom>
            <a:avLst/>
            <a:gdLst>
              <a:gd name="T0" fmla="*/ 2181 w 2218"/>
              <a:gd name="T1" fmla="*/ 575 h 1373"/>
              <a:gd name="T2" fmla="*/ 2218 w 2218"/>
              <a:gd name="T3" fmla="*/ 1373 h 1373"/>
              <a:gd name="T4" fmla="*/ 0 w 2218"/>
              <a:gd name="T5" fmla="*/ 651 h 1373"/>
              <a:gd name="T6" fmla="*/ 419 w 2218"/>
              <a:gd name="T7" fmla="*/ 0 h 1373"/>
              <a:gd name="T8" fmla="*/ 2181 w 2218"/>
              <a:gd name="T9" fmla="*/ 575 h 13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218" h="1373">
                <a:moveTo>
                  <a:pt x="2181" y="575"/>
                </a:moveTo>
                <a:lnTo>
                  <a:pt x="2218" y="1373"/>
                </a:lnTo>
                <a:lnTo>
                  <a:pt x="0" y="651"/>
                </a:lnTo>
                <a:lnTo>
                  <a:pt x="419" y="0"/>
                </a:lnTo>
                <a:lnTo>
                  <a:pt x="2181" y="575"/>
                </a:lnTo>
                <a:close/>
              </a:path>
            </a:pathLst>
          </a:custGeom>
          <a:gradFill>
            <a:gsLst>
              <a:gs pos="0">
                <a:schemeClr val="accent4">
                  <a:alpha val="20000"/>
                </a:schemeClr>
              </a:gs>
              <a:gs pos="99000">
                <a:schemeClr val="bg1">
                  <a:alpha val="0"/>
                </a:schemeClr>
              </a:gs>
            </a:gsLst>
            <a:lin ang="6300000" scaled="0"/>
          </a:gradFill>
          <a:ln w="25400">
            <a:noFill/>
            <a:bevel/>
          </a:ln>
        </p:spPr>
        <p:txBody>
          <a:bodyPr vert="horz" wrap="square" lIns="91440" tIns="45720" rIns="91440" bIns="45720" numCol="1" anchor="ctr" anchorCtr="0" compatLnSpc="1"/>
          <a:lstStyle/>
          <a:p>
            <a:pPr algn="ctr"/>
            <a:endParaRPr lang="en-US" sz="3600" dirty="0">
              <a:solidFill>
                <a:srgbClr val="FFFFFF"/>
              </a:solidFill>
              <a:latin typeface="Adobe Naskh Medium" panose="01010101010101010101" pitchFamily="50" charset="-78"/>
            </a:endParaRPr>
          </a:p>
        </p:txBody>
      </p:sp>
      <p:sp>
        <p:nvSpPr>
          <p:cNvPr id="2" name="Content Placeholder 7">
            <a:extLst>
              <a:ext uri="{FF2B5EF4-FFF2-40B4-BE49-F238E27FC236}">
                <a16:creationId xmlns:a16="http://schemas.microsoft.com/office/drawing/2014/main" id="{79E5AC83-B0DD-198E-5F11-41C9758B486C}"/>
              </a:ext>
            </a:extLst>
          </p:cNvPr>
          <p:cNvSpPr txBox="1">
            <a:spLocks/>
          </p:cNvSpPr>
          <p:nvPr/>
        </p:nvSpPr>
        <p:spPr>
          <a:xfrm>
            <a:off x="9686926" y="215900"/>
            <a:ext cx="1458130" cy="92233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lang="en-US" sz="1200" kern="1200" dirty="0">
                <a:solidFill>
                  <a:srgbClr val="0054A4"/>
                </a:solidFill>
                <a:latin typeface="Arial" panose="020B0604020202090204" pitchFamily="34" charset="0"/>
                <a:ea typeface="+mn-ea"/>
                <a:cs typeface="Arial" panose="020B0604020202090204" pitchFamily="34" charset="0"/>
              </a:defRPr>
            </a:lvl1pPr>
            <a:lvl2pPr marL="1181100" indent="-5715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Ø"/>
              <a:defRPr lang="en-US" sz="3600" kern="1200" dirty="0">
                <a:solidFill>
                  <a:srgbClr val="279DD9"/>
                </a:solidFill>
                <a:latin typeface="Arial" panose="020B0604020202090204" pitchFamily="34" charset="0"/>
                <a:ea typeface="+mn-ea"/>
                <a:cs typeface="Arial" panose="020B0604020202090204" pitchFamily="34" charset="0"/>
              </a:defRPr>
            </a:lvl2pPr>
            <a:lvl3pPr marL="1295400" indent="-457200" algn="l" defTabSz="1219200" rtl="0" eaLnBrk="1" latinLnBrk="0" hangingPunct="1">
              <a:lnSpc>
                <a:spcPct val="90000"/>
              </a:lnSpc>
              <a:spcBef>
                <a:spcPct val="20000"/>
              </a:spcBef>
              <a:buFont typeface="Wingdings" panose="05000000000000000000" pitchFamily="2" charset="2"/>
              <a:buChar char="ü"/>
              <a:defRPr lang="en-US" sz="3200" kern="1200" dirty="0">
                <a:solidFill>
                  <a:srgbClr val="5A6870"/>
                </a:solidFill>
                <a:latin typeface="Arial" panose="020B0604020202090204" pitchFamily="34" charset="0"/>
                <a:ea typeface="+mn-ea"/>
                <a:cs typeface="Arial" panose="020B0604020202090204" pitchFamily="34" charset="0"/>
              </a:defRPr>
            </a:lvl3pPr>
            <a:lvl4pPr marL="1600200" indent="-304800" algn="l" defTabSz="1219200" rtl="0" eaLnBrk="1" latinLnBrk="0" hangingPunct="1">
              <a:lnSpc>
                <a:spcPct val="90000"/>
              </a:lnSpc>
              <a:spcBef>
                <a:spcPct val="20000"/>
              </a:spcBef>
              <a:buFont typeface="Arial" panose="020B0604020202090204" pitchFamily="34" charset="0"/>
              <a:buChar char="•"/>
              <a:defRPr lang="en-US" sz="2800" kern="1200" dirty="0">
                <a:solidFill>
                  <a:srgbClr val="5A6870"/>
                </a:solidFill>
                <a:latin typeface="Arial" panose="020B0604020202090204" pitchFamily="34" charset="0"/>
                <a:ea typeface="+mn-ea"/>
                <a:cs typeface="Arial" panose="020B0604020202090204" pitchFamily="34" charset="0"/>
              </a:defRPr>
            </a:lvl4pPr>
            <a:lvl5pPr marL="2209800" indent="-457200" algn="l" defTabSz="1219200" rtl="0" eaLnBrk="1" latinLnBrk="0" hangingPunct="1">
              <a:lnSpc>
                <a:spcPct val="90000"/>
              </a:lnSpc>
              <a:spcBef>
                <a:spcPct val="20000"/>
              </a:spcBef>
              <a:buFont typeface="Wingdings" panose="05000000000000000000" pitchFamily="2" charset="2"/>
              <a:buChar char="v"/>
              <a:defRPr lang="en-CA" sz="2400" kern="1200" dirty="0">
                <a:solidFill>
                  <a:srgbClr val="5A6870"/>
                </a:solidFill>
                <a:latin typeface="Arial" panose="020B0604020202090204" pitchFamily="34" charset="0"/>
                <a:ea typeface="+mn-ea"/>
                <a:cs typeface="Arial" panose="020B060402020209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>
                <a:solidFill>
                  <a:srgbClr val="C00000"/>
                </a:solidFill>
                <a:highlight>
                  <a:srgbClr val="FEFEFE"/>
                </a:highlight>
                <a:latin typeface="Open Sans" panose="020B0606030504020204" pitchFamily="34" charset="0"/>
              </a:rPr>
              <a:t>(LOGO PRESENTER’S ORGANISATION)</a:t>
            </a:r>
            <a:endParaRPr lang="en-GB">
              <a:solidFill>
                <a:srgbClr val="C00000"/>
              </a:solidFill>
            </a:endParaRPr>
          </a:p>
          <a:p>
            <a:endParaRPr lang="en-GB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493114" y="933066"/>
            <a:ext cx="3047677" cy="421416"/>
          </a:xfrm>
          <a:prstGeom prst="rect">
            <a:avLst/>
          </a:prstGeom>
        </p:spPr>
        <p:txBody>
          <a:bodyPr/>
          <a:lstStyle/>
          <a:p>
            <a:endParaRPr lang="en-CA"/>
          </a:p>
        </p:txBody>
      </p:sp>
      <p:cxnSp>
        <p:nvCxnSpPr>
          <p:cNvPr id="28" name="Straight Connector 27"/>
          <p:cNvCxnSpPr/>
          <p:nvPr/>
        </p:nvCxnSpPr>
        <p:spPr>
          <a:xfrm>
            <a:off x="1956647" y="2876047"/>
            <a:ext cx="0" cy="1213367"/>
          </a:xfrm>
          <a:prstGeom prst="line">
            <a:avLst/>
          </a:prstGeom>
          <a:ln>
            <a:solidFill>
              <a:schemeClr val="tx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3530269" y="3757215"/>
            <a:ext cx="0" cy="875515"/>
          </a:xfrm>
          <a:prstGeom prst="line">
            <a:avLst/>
          </a:prstGeom>
          <a:ln>
            <a:solidFill>
              <a:schemeClr val="tx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5121530" y="2869775"/>
            <a:ext cx="0" cy="875515"/>
          </a:xfrm>
          <a:prstGeom prst="line">
            <a:avLst/>
          </a:prstGeom>
          <a:ln>
            <a:solidFill>
              <a:schemeClr val="tx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6886677" y="3288010"/>
            <a:ext cx="0" cy="875515"/>
          </a:xfrm>
          <a:prstGeom prst="line">
            <a:avLst/>
          </a:prstGeom>
          <a:ln>
            <a:solidFill>
              <a:schemeClr val="tx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8481584" y="2378519"/>
            <a:ext cx="0" cy="875515"/>
          </a:xfrm>
          <a:prstGeom prst="line">
            <a:avLst/>
          </a:prstGeom>
          <a:ln>
            <a:solidFill>
              <a:schemeClr val="tx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Oval 32"/>
          <p:cNvSpPr/>
          <p:nvPr/>
        </p:nvSpPr>
        <p:spPr>
          <a:xfrm>
            <a:off x="9470666" y="535605"/>
            <a:ext cx="1132820" cy="1132814"/>
          </a:xfrm>
          <a:prstGeom prst="ellipse">
            <a:avLst/>
          </a:prstGeom>
          <a:solidFill>
            <a:schemeClr val="bg1">
              <a:lumMod val="9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80000"/>
              </a:lnSpc>
            </a:pPr>
            <a:endParaRPr lang="en-US" sz="1000" dirty="0">
              <a:solidFill>
                <a:srgbClr val="FFFFFF"/>
              </a:solidFill>
            </a:endParaRPr>
          </a:p>
        </p:txBody>
      </p:sp>
      <p:sp>
        <p:nvSpPr>
          <p:cNvPr id="34" name="Freeform 33"/>
          <p:cNvSpPr/>
          <p:nvPr/>
        </p:nvSpPr>
        <p:spPr bwMode="auto">
          <a:xfrm>
            <a:off x="1935627" y="2659746"/>
            <a:ext cx="2076239" cy="1416767"/>
          </a:xfrm>
          <a:custGeom>
            <a:avLst/>
            <a:gdLst>
              <a:gd name="T0" fmla="*/ 2668 w 15298"/>
              <a:gd name="T1" fmla="*/ 443 h 10413"/>
              <a:gd name="T2" fmla="*/ 14265 w 15298"/>
              <a:gd name="T3" fmla="*/ 7138 h 10413"/>
              <a:gd name="T4" fmla="*/ 14855 w 15298"/>
              <a:gd name="T5" fmla="*/ 9340 h 10413"/>
              <a:gd name="T6" fmla="*/ 14832 w 15298"/>
              <a:gd name="T7" fmla="*/ 9379 h 10413"/>
              <a:gd name="T8" fmla="*/ 12630 w 15298"/>
              <a:gd name="T9" fmla="*/ 9969 h 10413"/>
              <a:gd name="T10" fmla="*/ 1034 w 15298"/>
              <a:gd name="T11" fmla="*/ 3274 h 10413"/>
              <a:gd name="T12" fmla="*/ 444 w 15298"/>
              <a:gd name="T13" fmla="*/ 1072 h 10413"/>
              <a:gd name="T14" fmla="*/ 466 w 15298"/>
              <a:gd name="T15" fmla="*/ 1033 h 10413"/>
              <a:gd name="T16" fmla="*/ 2668 w 15298"/>
              <a:gd name="T17" fmla="*/ 443 h 104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5298" h="10413">
                <a:moveTo>
                  <a:pt x="2668" y="443"/>
                </a:moveTo>
                <a:lnTo>
                  <a:pt x="14265" y="7138"/>
                </a:lnTo>
                <a:cubicBezTo>
                  <a:pt x="15032" y="7581"/>
                  <a:pt x="15298" y="8572"/>
                  <a:pt x="14855" y="9340"/>
                </a:cubicBezTo>
                <a:lnTo>
                  <a:pt x="14832" y="9379"/>
                </a:lnTo>
                <a:cubicBezTo>
                  <a:pt x="14389" y="10147"/>
                  <a:pt x="13398" y="10413"/>
                  <a:pt x="12630" y="9969"/>
                </a:cubicBezTo>
                <a:lnTo>
                  <a:pt x="1034" y="3274"/>
                </a:lnTo>
                <a:cubicBezTo>
                  <a:pt x="266" y="2831"/>
                  <a:pt x="0" y="1840"/>
                  <a:pt x="444" y="1072"/>
                </a:cubicBezTo>
                <a:lnTo>
                  <a:pt x="466" y="1033"/>
                </a:lnTo>
                <a:cubicBezTo>
                  <a:pt x="910" y="265"/>
                  <a:pt x="1901" y="0"/>
                  <a:pt x="2668" y="443"/>
                </a:cubicBezTo>
                <a:close/>
              </a:path>
            </a:pathLst>
          </a:custGeom>
          <a:solidFill>
            <a:schemeClr val="accent1"/>
          </a:solidFill>
          <a:ln w="25400"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1800"/>
          </a:p>
        </p:txBody>
      </p:sp>
      <p:sp>
        <p:nvSpPr>
          <p:cNvPr id="35" name="Freeform 34"/>
          <p:cNvSpPr/>
          <p:nvPr/>
        </p:nvSpPr>
        <p:spPr bwMode="auto">
          <a:xfrm>
            <a:off x="3509249" y="2658897"/>
            <a:ext cx="2077924" cy="1415080"/>
          </a:xfrm>
          <a:custGeom>
            <a:avLst/>
            <a:gdLst>
              <a:gd name="T0" fmla="*/ 12629 w 15298"/>
              <a:gd name="T1" fmla="*/ 443 h 10413"/>
              <a:gd name="T2" fmla="*/ 1033 w 15298"/>
              <a:gd name="T3" fmla="*/ 7138 h 10413"/>
              <a:gd name="T4" fmla="*/ 443 w 15298"/>
              <a:gd name="T5" fmla="*/ 9341 h 10413"/>
              <a:gd name="T6" fmla="*/ 466 w 15298"/>
              <a:gd name="T7" fmla="*/ 9380 h 10413"/>
              <a:gd name="T8" fmla="*/ 2668 w 15298"/>
              <a:gd name="T9" fmla="*/ 9970 h 10413"/>
              <a:gd name="T10" fmla="*/ 14264 w 15298"/>
              <a:gd name="T11" fmla="*/ 3275 h 10413"/>
              <a:gd name="T12" fmla="*/ 14854 w 15298"/>
              <a:gd name="T13" fmla="*/ 1072 h 10413"/>
              <a:gd name="T14" fmla="*/ 14832 w 15298"/>
              <a:gd name="T15" fmla="*/ 1033 h 10413"/>
              <a:gd name="T16" fmla="*/ 12629 w 15298"/>
              <a:gd name="T17" fmla="*/ 443 h 104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5298" h="10413">
                <a:moveTo>
                  <a:pt x="12629" y="443"/>
                </a:moveTo>
                <a:lnTo>
                  <a:pt x="1033" y="7138"/>
                </a:lnTo>
                <a:cubicBezTo>
                  <a:pt x="265" y="7582"/>
                  <a:pt x="0" y="8573"/>
                  <a:pt x="443" y="9341"/>
                </a:cubicBezTo>
                <a:lnTo>
                  <a:pt x="466" y="9380"/>
                </a:lnTo>
                <a:cubicBezTo>
                  <a:pt x="909" y="10147"/>
                  <a:pt x="1900" y="10413"/>
                  <a:pt x="2668" y="9970"/>
                </a:cubicBezTo>
                <a:lnTo>
                  <a:pt x="14264" y="3275"/>
                </a:lnTo>
                <a:cubicBezTo>
                  <a:pt x="15032" y="2831"/>
                  <a:pt x="15298" y="1840"/>
                  <a:pt x="14854" y="1072"/>
                </a:cubicBezTo>
                <a:lnTo>
                  <a:pt x="14832" y="1033"/>
                </a:lnTo>
                <a:cubicBezTo>
                  <a:pt x="14388" y="266"/>
                  <a:pt x="13397" y="0"/>
                  <a:pt x="12629" y="443"/>
                </a:cubicBezTo>
                <a:close/>
              </a:path>
            </a:pathLst>
          </a:custGeom>
          <a:solidFill>
            <a:schemeClr val="accent2"/>
          </a:solidFill>
          <a:ln w="25400"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1800"/>
          </a:p>
        </p:txBody>
      </p:sp>
      <p:sp>
        <p:nvSpPr>
          <p:cNvPr id="36" name="Freeform 6"/>
          <p:cNvSpPr/>
          <p:nvPr/>
        </p:nvSpPr>
        <p:spPr bwMode="auto">
          <a:xfrm rot="2700000">
            <a:off x="5182329" y="2436391"/>
            <a:ext cx="2076239" cy="1415080"/>
          </a:xfrm>
          <a:custGeom>
            <a:avLst/>
            <a:gdLst>
              <a:gd name="T0" fmla="*/ 12630 w 15298"/>
              <a:gd name="T1" fmla="*/ 443 h 10413"/>
              <a:gd name="T2" fmla="*/ 1033 w 15298"/>
              <a:gd name="T3" fmla="*/ 7138 h 10413"/>
              <a:gd name="T4" fmla="*/ 443 w 15298"/>
              <a:gd name="T5" fmla="*/ 9341 h 10413"/>
              <a:gd name="T6" fmla="*/ 466 w 15298"/>
              <a:gd name="T7" fmla="*/ 9379 h 10413"/>
              <a:gd name="T8" fmla="*/ 2668 w 15298"/>
              <a:gd name="T9" fmla="*/ 9970 h 10413"/>
              <a:gd name="T10" fmla="*/ 14264 w 15298"/>
              <a:gd name="T11" fmla="*/ 3275 h 10413"/>
              <a:gd name="T12" fmla="*/ 14854 w 15298"/>
              <a:gd name="T13" fmla="*/ 1072 h 10413"/>
              <a:gd name="T14" fmla="*/ 14832 w 15298"/>
              <a:gd name="T15" fmla="*/ 1033 h 10413"/>
              <a:gd name="T16" fmla="*/ 12630 w 15298"/>
              <a:gd name="T17" fmla="*/ 443 h 104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5298" h="10413">
                <a:moveTo>
                  <a:pt x="12630" y="443"/>
                </a:moveTo>
                <a:lnTo>
                  <a:pt x="1033" y="7138"/>
                </a:lnTo>
                <a:cubicBezTo>
                  <a:pt x="266" y="7582"/>
                  <a:pt x="0" y="8573"/>
                  <a:pt x="443" y="9341"/>
                </a:cubicBezTo>
                <a:lnTo>
                  <a:pt x="466" y="9379"/>
                </a:lnTo>
                <a:cubicBezTo>
                  <a:pt x="909" y="10147"/>
                  <a:pt x="1900" y="10413"/>
                  <a:pt x="2668" y="9970"/>
                </a:cubicBezTo>
                <a:lnTo>
                  <a:pt x="14264" y="3275"/>
                </a:lnTo>
                <a:cubicBezTo>
                  <a:pt x="15032" y="2831"/>
                  <a:pt x="15298" y="1840"/>
                  <a:pt x="14854" y="1072"/>
                </a:cubicBezTo>
                <a:lnTo>
                  <a:pt x="14832" y="1033"/>
                </a:lnTo>
                <a:cubicBezTo>
                  <a:pt x="14389" y="266"/>
                  <a:pt x="13398" y="0"/>
                  <a:pt x="12630" y="443"/>
                </a:cubicBezTo>
                <a:close/>
              </a:path>
            </a:pathLst>
          </a:custGeom>
          <a:solidFill>
            <a:schemeClr val="accent3"/>
          </a:solidFill>
          <a:ln w="25400"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1800"/>
          </a:p>
        </p:txBody>
      </p:sp>
      <p:sp>
        <p:nvSpPr>
          <p:cNvPr id="37" name="Freeform 9"/>
          <p:cNvSpPr/>
          <p:nvPr/>
        </p:nvSpPr>
        <p:spPr bwMode="auto">
          <a:xfrm rot="18000000">
            <a:off x="6860198" y="2213687"/>
            <a:ext cx="2076239" cy="1415080"/>
          </a:xfrm>
          <a:custGeom>
            <a:avLst/>
            <a:gdLst>
              <a:gd name="T0" fmla="*/ 2668 w 15298"/>
              <a:gd name="T1" fmla="*/ 444 h 10413"/>
              <a:gd name="T2" fmla="*/ 14264 w 15298"/>
              <a:gd name="T3" fmla="*/ 7139 h 10413"/>
              <a:gd name="T4" fmla="*/ 14854 w 15298"/>
              <a:gd name="T5" fmla="*/ 9341 h 10413"/>
              <a:gd name="T6" fmla="*/ 14832 w 15298"/>
              <a:gd name="T7" fmla="*/ 9380 h 10413"/>
              <a:gd name="T8" fmla="*/ 12630 w 15298"/>
              <a:gd name="T9" fmla="*/ 9970 h 10413"/>
              <a:gd name="T10" fmla="*/ 1034 w 15298"/>
              <a:gd name="T11" fmla="*/ 3275 h 10413"/>
              <a:gd name="T12" fmla="*/ 443 w 15298"/>
              <a:gd name="T13" fmla="*/ 1073 h 10413"/>
              <a:gd name="T14" fmla="*/ 466 w 15298"/>
              <a:gd name="T15" fmla="*/ 1034 h 10413"/>
              <a:gd name="T16" fmla="*/ 2668 w 15298"/>
              <a:gd name="T17" fmla="*/ 444 h 104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5298" h="10413">
                <a:moveTo>
                  <a:pt x="2668" y="444"/>
                </a:moveTo>
                <a:lnTo>
                  <a:pt x="14264" y="7139"/>
                </a:lnTo>
                <a:cubicBezTo>
                  <a:pt x="15032" y="7582"/>
                  <a:pt x="15298" y="8573"/>
                  <a:pt x="14854" y="9341"/>
                </a:cubicBezTo>
                <a:lnTo>
                  <a:pt x="14832" y="9380"/>
                </a:lnTo>
                <a:cubicBezTo>
                  <a:pt x="14389" y="10148"/>
                  <a:pt x="13398" y="10413"/>
                  <a:pt x="12630" y="9970"/>
                </a:cubicBezTo>
                <a:lnTo>
                  <a:pt x="1034" y="3275"/>
                </a:lnTo>
                <a:cubicBezTo>
                  <a:pt x="266" y="2832"/>
                  <a:pt x="0" y="1841"/>
                  <a:pt x="443" y="1073"/>
                </a:cubicBezTo>
                <a:lnTo>
                  <a:pt x="466" y="1034"/>
                </a:lnTo>
                <a:cubicBezTo>
                  <a:pt x="909" y="266"/>
                  <a:pt x="1900" y="0"/>
                  <a:pt x="2668" y="444"/>
                </a:cubicBezTo>
                <a:close/>
              </a:path>
            </a:pathLst>
          </a:custGeom>
          <a:solidFill>
            <a:schemeClr val="accent4"/>
          </a:solidFill>
          <a:ln w="25400"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1800"/>
          </a:p>
        </p:txBody>
      </p:sp>
      <p:sp>
        <p:nvSpPr>
          <p:cNvPr id="38" name="Freeform 5"/>
          <p:cNvSpPr/>
          <p:nvPr/>
        </p:nvSpPr>
        <p:spPr bwMode="auto">
          <a:xfrm rot="20714967">
            <a:off x="8323927" y="1082707"/>
            <a:ext cx="2077924" cy="1415080"/>
          </a:xfrm>
          <a:custGeom>
            <a:avLst/>
            <a:gdLst>
              <a:gd name="T0" fmla="*/ 12630 w 15298"/>
              <a:gd name="T1" fmla="*/ 444 h 10413"/>
              <a:gd name="T2" fmla="*/ 1033 w 15298"/>
              <a:gd name="T3" fmla="*/ 7139 h 10413"/>
              <a:gd name="T4" fmla="*/ 443 w 15298"/>
              <a:gd name="T5" fmla="*/ 9341 h 10413"/>
              <a:gd name="T6" fmla="*/ 466 w 15298"/>
              <a:gd name="T7" fmla="*/ 9380 h 10413"/>
              <a:gd name="T8" fmla="*/ 2668 w 15298"/>
              <a:gd name="T9" fmla="*/ 9970 h 10413"/>
              <a:gd name="T10" fmla="*/ 14264 w 15298"/>
              <a:gd name="T11" fmla="*/ 3275 h 10413"/>
              <a:gd name="T12" fmla="*/ 14854 w 15298"/>
              <a:gd name="T13" fmla="*/ 1073 h 10413"/>
              <a:gd name="T14" fmla="*/ 14832 w 15298"/>
              <a:gd name="T15" fmla="*/ 1034 h 10413"/>
              <a:gd name="T16" fmla="*/ 12630 w 15298"/>
              <a:gd name="T17" fmla="*/ 444 h 104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5298" h="10413">
                <a:moveTo>
                  <a:pt x="12630" y="444"/>
                </a:moveTo>
                <a:lnTo>
                  <a:pt x="1033" y="7139"/>
                </a:lnTo>
                <a:cubicBezTo>
                  <a:pt x="266" y="7582"/>
                  <a:pt x="0" y="8573"/>
                  <a:pt x="443" y="9341"/>
                </a:cubicBezTo>
                <a:lnTo>
                  <a:pt x="466" y="9380"/>
                </a:lnTo>
                <a:cubicBezTo>
                  <a:pt x="909" y="10148"/>
                  <a:pt x="1900" y="10413"/>
                  <a:pt x="2668" y="9970"/>
                </a:cubicBezTo>
                <a:lnTo>
                  <a:pt x="14264" y="3275"/>
                </a:lnTo>
                <a:cubicBezTo>
                  <a:pt x="15032" y="2832"/>
                  <a:pt x="15298" y="1841"/>
                  <a:pt x="14854" y="1073"/>
                </a:cubicBezTo>
                <a:lnTo>
                  <a:pt x="14832" y="1034"/>
                </a:lnTo>
                <a:cubicBezTo>
                  <a:pt x="14389" y="266"/>
                  <a:pt x="13398" y="0"/>
                  <a:pt x="12630" y="444"/>
                </a:cubicBezTo>
                <a:close/>
              </a:path>
            </a:pathLst>
          </a:custGeom>
          <a:solidFill>
            <a:schemeClr val="accent5"/>
          </a:solidFill>
          <a:ln w="25400"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1800"/>
          </a:p>
        </p:txBody>
      </p:sp>
      <p:sp>
        <p:nvSpPr>
          <p:cNvPr id="39" name="Oval 38"/>
          <p:cNvSpPr/>
          <p:nvPr/>
        </p:nvSpPr>
        <p:spPr>
          <a:xfrm>
            <a:off x="2014067" y="2732628"/>
            <a:ext cx="343116" cy="343114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80000"/>
              </a:lnSpc>
            </a:pPr>
            <a:r>
              <a:rPr lang="en-US" sz="1000">
                <a:solidFill>
                  <a:srgbClr val="FFFFFF"/>
                </a:solidFill>
                <a:latin typeface="+mj-lt"/>
              </a:rPr>
              <a:t>01</a:t>
            </a:r>
            <a:endParaRPr lang="en-US" sz="10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40" name="Oval 39"/>
          <p:cNvSpPr/>
          <p:nvPr/>
        </p:nvSpPr>
        <p:spPr>
          <a:xfrm>
            <a:off x="3590619" y="3647028"/>
            <a:ext cx="343116" cy="343114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80000"/>
              </a:lnSpc>
            </a:pPr>
            <a:r>
              <a:rPr lang="en-US" sz="1000" dirty="0">
                <a:solidFill>
                  <a:srgbClr val="FFFFFF"/>
                </a:solidFill>
                <a:latin typeface="+mj-lt"/>
              </a:rPr>
              <a:t>02</a:t>
            </a:r>
          </a:p>
        </p:txBody>
      </p:sp>
      <p:sp>
        <p:nvSpPr>
          <p:cNvPr id="41" name="Oval 40"/>
          <p:cNvSpPr/>
          <p:nvPr/>
        </p:nvSpPr>
        <p:spPr>
          <a:xfrm>
            <a:off x="5167704" y="2732628"/>
            <a:ext cx="343116" cy="343114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80000"/>
              </a:lnSpc>
            </a:pPr>
            <a:r>
              <a:rPr lang="en-US" sz="1000" dirty="0">
                <a:solidFill>
                  <a:srgbClr val="FFFFFF"/>
                </a:solidFill>
                <a:latin typeface="+mj-lt"/>
              </a:rPr>
              <a:t>03</a:t>
            </a:r>
          </a:p>
        </p:txBody>
      </p:sp>
      <p:sp>
        <p:nvSpPr>
          <p:cNvPr id="42" name="Oval 41"/>
          <p:cNvSpPr/>
          <p:nvPr/>
        </p:nvSpPr>
        <p:spPr>
          <a:xfrm>
            <a:off x="6954464" y="3195084"/>
            <a:ext cx="343116" cy="343114"/>
          </a:xfrm>
          <a:prstGeom prst="ellipse">
            <a:avLst/>
          </a:prstGeom>
          <a:solidFill>
            <a:schemeClr val="accent4">
              <a:lumMod val="7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80000"/>
              </a:lnSpc>
            </a:pPr>
            <a:r>
              <a:rPr lang="en-US" sz="1000" dirty="0">
                <a:solidFill>
                  <a:srgbClr val="FFFFFF"/>
                </a:solidFill>
                <a:latin typeface="+mj-lt"/>
              </a:rPr>
              <a:t>04</a:t>
            </a:r>
          </a:p>
        </p:txBody>
      </p:sp>
      <p:sp>
        <p:nvSpPr>
          <p:cNvPr id="43" name="Oval 42"/>
          <p:cNvSpPr/>
          <p:nvPr/>
        </p:nvSpPr>
        <p:spPr>
          <a:xfrm>
            <a:off x="8552037" y="2249155"/>
            <a:ext cx="343116" cy="343114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80000"/>
              </a:lnSpc>
            </a:pPr>
            <a:r>
              <a:rPr lang="en-US" sz="1000" dirty="0">
                <a:solidFill>
                  <a:srgbClr val="FFFFFF"/>
                </a:solidFill>
                <a:latin typeface="+mj-lt"/>
              </a:rPr>
              <a:t>05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1956647" y="4160293"/>
            <a:ext cx="1344495" cy="105567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sz="1200" b="1" dirty="0"/>
              <a:t>Write title here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sz="1200" dirty="0">
                <a:solidFill>
                  <a:schemeClr val="bg1">
                    <a:lumMod val="50000"/>
                    <a:alpha val="70000"/>
                  </a:schemeClr>
                </a:solidFill>
              </a:rPr>
              <a:t>This is a dummy text. Double click to add your text here. 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3530269" y="4709658"/>
            <a:ext cx="1344495" cy="105567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sz="1200" b="1" dirty="0"/>
              <a:t>Write title here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sz="1200" dirty="0">
                <a:solidFill>
                  <a:schemeClr val="bg1">
                    <a:lumMod val="50000"/>
                    <a:alpha val="70000"/>
                  </a:schemeClr>
                </a:solidFill>
              </a:rPr>
              <a:t>This is a dummy text. Double click to add your text here. 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5121530" y="3809327"/>
            <a:ext cx="1344495" cy="105567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sz="1200" b="1" dirty="0"/>
              <a:t>Write title here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sz="1200" dirty="0">
                <a:solidFill>
                  <a:schemeClr val="bg1">
                    <a:lumMod val="50000"/>
                    <a:alpha val="70000"/>
                  </a:schemeClr>
                </a:solidFill>
              </a:rPr>
              <a:t>This is a dummy text. Double click to add your text here. 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6874069" y="4220616"/>
            <a:ext cx="1344495" cy="105567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sz="1200" b="1" dirty="0"/>
              <a:t>Write title here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sz="1200" dirty="0">
                <a:solidFill>
                  <a:schemeClr val="bg1">
                    <a:lumMod val="50000"/>
                    <a:alpha val="70000"/>
                  </a:schemeClr>
                </a:solidFill>
              </a:rPr>
              <a:t>This is a dummy text. Double click to add your text here. 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8481584" y="3290997"/>
            <a:ext cx="1344495" cy="105567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sz="1200" b="1" dirty="0"/>
              <a:t>Write title here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sz="1200" dirty="0">
                <a:solidFill>
                  <a:schemeClr val="bg1">
                    <a:lumMod val="50000"/>
                    <a:alpha val="70000"/>
                  </a:schemeClr>
                </a:solidFill>
              </a:rPr>
              <a:t>This is a dummy text. Double click to add your text here. </a:t>
            </a:r>
          </a:p>
        </p:txBody>
      </p:sp>
      <p:sp>
        <p:nvSpPr>
          <p:cNvPr id="3" name="Content Placeholder 7">
            <a:extLst>
              <a:ext uri="{FF2B5EF4-FFF2-40B4-BE49-F238E27FC236}">
                <a16:creationId xmlns:a16="http://schemas.microsoft.com/office/drawing/2014/main" id="{F7FAACDC-67DA-5A4F-D22F-ABCF5CBB5C86}"/>
              </a:ext>
            </a:extLst>
          </p:cNvPr>
          <p:cNvSpPr txBox="1">
            <a:spLocks/>
          </p:cNvSpPr>
          <p:nvPr/>
        </p:nvSpPr>
        <p:spPr>
          <a:xfrm>
            <a:off x="9686926" y="215900"/>
            <a:ext cx="1458130" cy="92233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lang="en-US" sz="1200" kern="1200" dirty="0">
                <a:solidFill>
                  <a:srgbClr val="0054A4"/>
                </a:solidFill>
                <a:latin typeface="Arial" panose="020B0604020202090204" pitchFamily="34" charset="0"/>
                <a:ea typeface="+mn-ea"/>
                <a:cs typeface="Arial" panose="020B0604020202090204" pitchFamily="34" charset="0"/>
              </a:defRPr>
            </a:lvl1pPr>
            <a:lvl2pPr marL="1181100" indent="-5715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Ø"/>
              <a:defRPr lang="en-US" sz="3600" kern="1200" dirty="0">
                <a:solidFill>
                  <a:srgbClr val="279DD9"/>
                </a:solidFill>
                <a:latin typeface="Arial" panose="020B0604020202090204" pitchFamily="34" charset="0"/>
                <a:ea typeface="+mn-ea"/>
                <a:cs typeface="Arial" panose="020B0604020202090204" pitchFamily="34" charset="0"/>
              </a:defRPr>
            </a:lvl2pPr>
            <a:lvl3pPr marL="1295400" indent="-457200" algn="l" defTabSz="1219200" rtl="0" eaLnBrk="1" latinLnBrk="0" hangingPunct="1">
              <a:lnSpc>
                <a:spcPct val="90000"/>
              </a:lnSpc>
              <a:spcBef>
                <a:spcPct val="20000"/>
              </a:spcBef>
              <a:buFont typeface="Wingdings" panose="05000000000000000000" pitchFamily="2" charset="2"/>
              <a:buChar char="ü"/>
              <a:defRPr lang="en-US" sz="3200" kern="1200" dirty="0">
                <a:solidFill>
                  <a:srgbClr val="5A6870"/>
                </a:solidFill>
                <a:latin typeface="Arial" panose="020B0604020202090204" pitchFamily="34" charset="0"/>
                <a:ea typeface="+mn-ea"/>
                <a:cs typeface="Arial" panose="020B0604020202090204" pitchFamily="34" charset="0"/>
              </a:defRPr>
            </a:lvl3pPr>
            <a:lvl4pPr marL="1600200" indent="-304800" algn="l" defTabSz="1219200" rtl="0" eaLnBrk="1" latinLnBrk="0" hangingPunct="1">
              <a:lnSpc>
                <a:spcPct val="90000"/>
              </a:lnSpc>
              <a:spcBef>
                <a:spcPct val="20000"/>
              </a:spcBef>
              <a:buFont typeface="Arial" panose="020B0604020202090204" pitchFamily="34" charset="0"/>
              <a:buChar char="•"/>
              <a:defRPr lang="en-US" sz="2800" kern="1200" dirty="0">
                <a:solidFill>
                  <a:srgbClr val="5A6870"/>
                </a:solidFill>
                <a:latin typeface="Arial" panose="020B0604020202090204" pitchFamily="34" charset="0"/>
                <a:ea typeface="+mn-ea"/>
                <a:cs typeface="Arial" panose="020B0604020202090204" pitchFamily="34" charset="0"/>
              </a:defRPr>
            </a:lvl4pPr>
            <a:lvl5pPr marL="2209800" indent="-457200" algn="l" defTabSz="1219200" rtl="0" eaLnBrk="1" latinLnBrk="0" hangingPunct="1">
              <a:lnSpc>
                <a:spcPct val="90000"/>
              </a:lnSpc>
              <a:spcBef>
                <a:spcPct val="20000"/>
              </a:spcBef>
              <a:buFont typeface="Wingdings" panose="05000000000000000000" pitchFamily="2" charset="2"/>
              <a:buChar char="v"/>
              <a:defRPr lang="en-CA" sz="2400" kern="1200" dirty="0">
                <a:solidFill>
                  <a:srgbClr val="5A6870"/>
                </a:solidFill>
                <a:latin typeface="Arial" panose="020B0604020202090204" pitchFamily="34" charset="0"/>
                <a:ea typeface="+mn-ea"/>
                <a:cs typeface="Arial" panose="020B060402020209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>
                <a:solidFill>
                  <a:srgbClr val="C00000"/>
                </a:solidFill>
                <a:highlight>
                  <a:srgbClr val="FEFEFE"/>
                </a:highlight>
                <a:latin typeface="Open Sans" panose="020B0606030504020204" pitchFamily="34" charset="0"/>
              </a:rPr>
              <a:t>(LOGO PRESENTER’S ORGANISATION)</a:t>
            </a:r>
            <a:endParaRPr lang="en-GB">
              <a:solidFill>
                <a:srgbClr val="C00000"/>
              </a:solidFill>
            </a:endParaRPr>
          </a:p>
          <a:p>
            <a:endParaRPr lang="en-GB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 idx="4294967295"/>
          </p:nvPr>
        </p:nvSpPr>
        <p:spPr>
          <a:xfrm>
            <a:off x="1493114" y="933066"/>
            <a:ext cx="3047677" cy="421416"/>
          </a:xfrm>
          <a:prstGeom prst="rect">
            <a:avLst/>
          </a:prstGeom>
        </p:spPr>
        <p:txBody>
          <a:bodyPr/>
          <a:lstStyle/>
          <a:p>
            <a:endParaRPr lang="en-CA"/>
          </a:p>
        </p:txBody>
      </p:sp>
      <p:sp>
        <p:nvSpPr>
          <p:cNvPr id="6" name="Content Placeholder 5"/>
          <p:cNvSpPr>
            <a:spLocks noGrp="1"/>
          </p:cNvSpPr>
          <p:nvPr>
            <p:ph sz="half" idx="4294967295"/>
          </p:nvPr>
        </p:nvSpPr>
        <p:spPr>
          <a:xfrm>
            <a:off x="1493114" y="1446441"/>
            <a:ext cx="3047677" cy="1599755"/>
          </a:xfrm>
          <a:prstGeom prst="rect">
            <a:avLst/>
          </a:prstGeom>
        </p:spPr>
        <p:txBody>
          <a:bodyPr/>
          <a:lstStyle/>
          <a:p>
            <a:endParaRPr lang="en-CA"/>
          </a:p>
        </p:txBody>
      </p:sp>
      <p:sp>
        <p:nvSpPr>
          <p:cNvPr id="14" name="Pentagon 13"/>
          <p:cNvSpPr/>
          <p:nvPr/>
        </p:nvSpPr>
        <p:spPr>
          <a:xfrm flipH="1">
            <a:off x="5507737" y="2288461"/>
            <a:ext cx="2499683" cy="953669"/>
          </a:xfrm>
          <a:prstGeom prst="homePlate">
            <a:avLst/>
          </a:prstGeom>
          <a:solidFill>
            <a:schemeClr val="bg1"/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288000" rtlCol="0" anchor="ctr"/>
          <a:lstStyle/>
          <a:p>
            <a:pPr algn="r">
              <a:lnSpc>
                <a:spcPct val="120000"/>
              </a:lnSpc>
              <a:spcBef>
                <a:spcPts val="600"/>
              </a:spcBef>
            </a:pPr>
            <a:r>
              <a:rPr lang="en-US" sz="1200" b="1" dirty="0">
                <a:solidFill>
                  <a:schemeClr val="tx1"/>
                </a:solidFill>
              </a:rPr>
              <a:t>Write title here</a:t>
            </a:r>
          </a:p>
          <a:p>
            <a:pPr algn="r">
              <a:lnSpc>
                <a:spcPct val="120000"/>
              </a:lnSpc>
              <a:spcBef>
                <a:spcPts val="600"/>
              </a:spcBef>
            </a:pPr>
            <a:r>
              <a:rPr lang="en-US" sz="1000" dirty="0">
                <a:solidFill>
                  <a:schemeClr val="bg1">
                    <a:lumMod val="50000"/>
                    <a:alpha val="70000"/>
                  </a:schemeClr>
                </a:solidFill>
              </a:rPr>
              <a:t>This is a dummy text. Double click to add your text here. </a:t>
            </a:r>
          </a:p>
        </p:txBody>
      </p:sp>
      <p:sp>
        <p:nvSpPr>
          <p:cNvPr id="15" name="Pentagon 14"/>
          <p:cNvSpPr/>
          <p:nvPr/>
        </p:nvSpPr>
        <p:spPr>
          <a:xfrm flipH="1">
            <a:off x="4867657" y="3687030"/>
            <a:ext cx="3139763" cy="953669"/>
          </a:xfrm>
          <a:prstGeom prst="homePlate">
            <a:avLst/>
          </a:prstGeom>
          <a:solidFill>
            <a:schemeClr val="bg1"/>
          </a:solidFill>
          <a:ln w="254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288000" rtlCol="0" anchor="ctr"/>
          <a:lstStyle/>
          <a:p>
            <a:pPr algn="r">
              <a:lnSpc>
                <a:spcPct val="120000"/>
              </a:lnSpc>
              <a:spcBef>
                <a:spcPts val="600"/>
              </a:spcBef>
            </a:pPr>
            <a:r>
              <a:rPr lang="en-US" sz="1200" b="1" dirty="0">
                <a:solidFill>
                  <a:schemeClr val="tx1"/>
                </a:solidFill>
              </a:rPr>
              <a:t>Write title here</a:t>
            </a:r>
          </a:p>
          <a:p>
            <a:pPr algn="r">
              <a:lnSpc>
                <a:spcPct val="120000"/>
              </a:lnSpc>
              <a:spcBef>
                <a:spcPts val="600"/>
              </a:spcBef>
            </a:pPr>
            <a:r>
              <a:rPr lang="en-US" sz="1000" dirty="0">
                <a:solidFill>
                  <a:schemeClr val="bg1">
                    <a:lumMod val="50000"/>
                    <a:alpha val="70000"/>
                  </a:schemeClr>
                </a:solidFill>
              </a:rPr>
              <a:t>This is a dummy text. Double click to add your text here. </a:t>
            </a:r>
          </a:p>
        </p:txBody>
      </p:sp>
      <p:sp>
        <p:nvSpPr>
          <p:cNvPr id="16" name="Pentagon 15"/>
          <p:cNvSpPr/>
          <p:nvPr/>
        </p:nvSpPr>
        <p:spPr>
          <a:xfrm>
            <a:off x="8161379" y="2885966"/>
            <a:ext cx="2887622" cy="953669"/>
          </a:xfrm>
          <a:prstGeom prst="homePlate">
            <a:avLst/>
          </a:prstGeom>
          <a:solidFill>
            <a:schemeClr val="bg1"/>
          </a:solidFill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88000" rtlCol="0" anchor="ctr"/>
          <a:lstStyle/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sz="1200" b="1" dirty="0">
                <a:solidFill>
                  <a:schemeClr val="tx1"/>
                </a:solidFill>
              </a:rPr>
              <a:t>Write title here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sz="1000" dirty="0">
                <a:solidFill>
                  <a:schemeClr val="bg1">
                    <a:lumMod val="50000"/>
                    <a:alpha val="70000"/>
                  </a:schemeClr>
                </a:solidFill>
              </a:rPr>
              <a:t>This is a dummy text. Double click to add your text here. </a:t>
            </a:r>
          </a:p>
        </p:txBody>
      </p:sp>
      <p:sp>
        <p:nvSpPr>
          <p:cNvPr id="17" name="Freeform 51"/>
          <p:cNvSpPr/>
          <p:nvPr/>
        </p:nvSpPr>
        <p:spPr bwMode="auto">
          <a:xfrm>
            <a:off x="6808175" y="2403604"/>
            <a:ext cx="1036897" cy="603673"/>
          </a:xfrm>
          <a:custGeom>
            <a:avLst/>
            <a:gdLst>
              <a:gd name="T0" fmla="*/ 730 w 730"/>
              <a:gd name="T1" fmla="*/ 0 h 425"/>
              <a:gd name="T2" fmla="*/ 0 w 730"/>
              <a:gd name="T3" fmla="*/ 425 h 425"/>
              <a:gd name="T4" fmla="*/ 730 w 730"/>
              <a:gd name="T5" fmla="*/ 425 h 425"/>
              <a:gd name="T6" fmla="*/ 730 w 730"/>
              <a:gd name="T7" fmla="*/ 0 h 4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30" h="425">
                <a:moveTo>
                  <a:pt x="730" y="0"/>
                </a:moveTo>
                <a:lnTo>
                  <a:pt x="0" y="425"/>
                </a:lnTo>
                <a:lnTo>
                  <a:pt x="730" y="425"/>
                </a:lnTo>
                <a:lnTo>
                  <a:pt x="73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 dirty="0">
              <a:latin typeface="Adobe Naskh Medium" panose="01010101010101010101" pitchFamily="50" charset="-78"/>
            </a:endParaRPr>
          </a:p>
        </p:txBody>
      </p:sp>
      <p:sp>
        <p:nvSpPr>
          <p:cNvPr id="18" name="Freeform 55"/>
          <p:cNvSpPr/>
          <p:nvPr/>
        </p:nvSpPr>
        <p:spPr bwMode="auto">
          <a:xfrm>
            <a:off x="8181708" y="3549873"/>
            <a:ext cx="1099395" cy="82384"/>
          </a:xfrm>
          <a:custGeom>
            <a:avLst/>
            <a:gdLst>
              <a:gd name="T0" fmla="*/ 689 w 774"/>
              <a:gd name="T1" fmla="*/ 0 h 58"/>
              <a:gd name="T2" fmla="*/ 100 w 774"/>
              <a:gd name="T3" fmla="*/ 0 h 58"/>
              <a:gd name="T4" fmla="*/ 100 w 774"/>
              <a:gd name="T5" fmla="*/ 58 h 58"/>
              <a:gd name="T6" fmla="*/ 0 w 774"/>
              <a:gd name="T7" fmla="*/ 58 h 58"/>
              <a:gd name="T8" fmla="*/ 0 w 774"/>
              <a:gd name="T9" fmla="*/ 58 h 58"/>
              <a:gd name="T10" fmla="*/ 774 w 774"/>
              <a:gd name="T11" fmla="*/ 58 h 58"/>
              <a:gd name="T12" fmla="*/ 689 w 774"/>
              <a:gd name="T13" fmla="*/ 0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74" h="58">
                <a:moveTo>
                  <a:pt x="689" y="0"/>
                </a:moveTo>
                <a:lnTo>
                  <a:pt x="100" y="0"/>
                </a:lnTo>
                <a:lnTo>
                  <a:pt x="100" y="58"/>
                </a:lnTo>
                <a:lnTo>
                  <a:pt x="0" y="58"/>
                </a:lnTo>
                <a:lnTo>
                  <a:pt x="0" y="58"/>
                </a:lnTo>
                <a:lnTo>
                  <a:pt x="774" y="58"/>
                </a:lnTo>
                <a:lnTo>
                  <a:pt x="689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 dirty="0">
              <a:latin typeface="Adobe Naskh Medium" panose="01010101010101010101" pitchFamily="50" charset="-78"/>
            </a:endParaRPr>
          </a:p>
        </p:txBody>
      </p:sp>
      <p:sp>
        <p:nvSpPr>
          <p:cNvPr id="19" name="Freeform 63"/>
          <p:cNvSpPr/>
          <p:nvPr/>
        </p:nvSpPr>
        <p:spPr bwMode="auto">
          <a:xfrm>
            <a:off x="7156175" y="3643619"/>
            <a:ext cx="666171" cy="392032"/>
          </a:xfrm>
          <a:custGeom>
            <a:avLst/>
            <a:gdLst>
              <a:gd name="T0" fmla="*/ 469 w 469"/>
              <a:gd name="T1" fmla="*/ 0 h 276"/>
              <a:gd name="T2" fmla="*/ 0 w 469"/>
              <a:gd name="T3" fmla="*/ 276 h 276"/>
              <a:gd name="T4" fmla="*/ 469 w 469"/>
              <a:gd name="T5" fmla="*/ 276 h 276"/>
              <a:gd name="T6" fmla="*/ 469 w 469"/>
              <a:gd name="T7" fmla="*/ 0 h 2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69" h="276">
                <a:moveTo>
                  <a:pt x="469" y="0"/>
                </a:moveTo>
                <a:lnTo>
                  <a:pt x="0" y="276"/>
                </a:lnTo>
                <a:lnTo>
                  <a:pt x="469" y="276"/>
                </a:lnTo>
                <a:lnTo>
                  <a:pt x="469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 dirty="0">
              <a:latin typeface="Adobe Naskh Medium" panose="01010101010101010101" pitchFamily="50" charset="-78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967649" y="1957597"/>
            <a:ext cx="214058" cy="3709673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92"/>
          <p:cNvSpPr/>
          <p:nvPr/>
        </p:nvSpPr>
        <p:spPr bwMode="auto">
          <a:xfrm>
            <a:off x="7767589" y="5578214"/>
            <a:ext cx="629355" cy="1294485"/>
          </a:xfrm>
          <a:custGeom>
            <a:avLst/>
            <a:gdLst>
              <a:gd name="T0" fmla="*/ 250 w 304"/>
              <a:gd name="T1" fmla="*/ 0 h 525"/>
              <a:gd name="T2" fmla="*/ 304 w 304"/>
              <a:gd name="T3" fmla="*/ 506 h 525"/>
              <a:gd name="T4" fmla="*/ 155 w 304"/>
              <a:gd name="T5" fmla="*/ 525 h 525"/>
              <a:gd name="T6" fmla="*/ 0 w 304"/>
              <a:gd name="T7" fmla="*/ 506 h 525"/>
              <a:gd name="T8" fmla="*/ 56 w 304"/>
              <a:gd name="T9" fmla="*/ 0 h 525"/>
              <a:gd name="T10" fmla="*/ 250 w 304"/>
              <a:gd name="T11" fmla="*/ 0 h 525"/>
              <a:gd name="connsiteX0" fmla="*/ 10446 w 12222"/>
              <a:gd name="connsiteY0" fmla="*/ 0 h 17359"/>
              <a:gd name="connsiteX1" fmla="*/ 12222 w 12222"/>
              <a:gd name="connsiteY1" fmla="*/ 9638 h 17359"/>
              <a:gd name="connsiteX2" fmla="*/ 7321 w 12222"/>
              <a:gd name="connsiteY2" fmla="*/ 10000 h 17359"/>
              <a:gd name="connsiteX3" fmla="*/ 0 w 12222"/>
              <a:gd name="connsiteY3" fmla="*/ 17359 h 17359"/>
              <a:gd name="connsiteX4" fmla="*/ 4064 w 12222"/>
              <a:gd name="connsiteY4" fmla="*/ 0 h 17359"/>
              <a:gd name="connsiteX5" fmla="*/ 10446 w 12222"/>
              <a:gd name="connsiteY5" fmla="*/ 0 h 17359"/>
              <a:gd name="connsiteX0-1" fmla="*/ 10446 w 14575"/>
              <a:gd name="connsiteY0-2" fmla="*/ 0 h 17359"/>
              <a:gd name="connsiteX1-3" fmla="*/ 14575 w 14575"/>
              <a:gd name="connsiteY1-4" fmla="*/ 17131 h 17359"/>
              <a:gd name="connsiteX2-5" fmla="*/ 7321 w 14575"/>
              <a:gd name="connsiteY2-6" fmla="*/ 10000 h 17359"/>
              <a:gd name="connsiteX3-7" fmla="*/ 0 w 14575"/>
              <a:gd name="connsiteY3-8" fmla="*/ 17359 h 17359"/>
              <a:gd name="connsiteX4-9" fmla="*/ 4064 w 14575"/>
              <a:gd name="connsiteY4-10" fmla="*/ 0 h 17359"/>
              <a:gd name="connsiteX5-11" fmla="*/ 10446 w 14575"/>
              <a:gd name="connsiteY5-12" fmla="*/ 0 h 17359"/>
              <a:gd name="connsiteX0-13" fmla="*/ 10446 w 14575"/>
              <a:gd name="connsiteY0-14" fmla="*/ 0 h 17359"/>
              <a:gd name="connsiteX1-15" fmla="*/ 14575 w 14575"/>
              <a:gd name="connsiteY1-16" fmla="*/ 17131 h 17359"/>
              <a:gd name="connsiteX2-17" fmla="*/ 0 w 14575"/>
              <a:gd name="connsiteY2-18" fmla="*/ 17359 h 17359"/>
              <a:gd name="connsiteX3-19" fmla="*/ 4064 w 14575"/>
              <a:gd name="connsiteY3-20" fmla="*/ 0 h 17359"/>
              <a:gd name="connsiteX4-21" fmla="*/ 10446 w 14575"/>
              <a:gd name="connsiteY4-22" fmla="*/ 0 h 17359"/>
              <a:gd name="connsiteX0-23" fmla="*/ 10446 w 14575"/>
              <a:gd name="connsiteY0-24" fmla="*/ 0 h 17359"/>
              <a:gd name="connsiteX1-25" fmla="*/ 14575 w 14575"/>
              <a:gd name="connsiteY1-26" fmla="*/ 17358 h 17359"/>
              <a:gd name="connsiteX2-27" fmla="*/ 0 w 14575"/>
              <a:gd name="connsiteY2-28" fmla="*/ 17359 h 17359"/>
              <a:gd name="connsiteX3-29" fmla="*/ 4064 w 14575"/>
              <a:gd name="connsiteY3-30" fmla="*/ 0 h 17359"/>
              <a:gd name="connsiteX4-31" fmla="*/ 10446 w 14575"/>
              <a:gd name="connsiteY4-32" fmla="*/ 0 h 1735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4575" h="17359">
                <a:moveTo>
                  <a:pt x="10446" y="0"/>
                </a:moveTo>
                <a:lnTo>
                  <a:pt x="14575" y="17358"/>
                </a:lnTo>
                <a:lnTo>
                  <a:pt x="0" y="17359"/>
                </a:lnTo>
                <a:lnTo>
                  <a:pt x="4064" y="0"/>
                </a:lnTo>
                <a:lnTo>
                  <a:pt x="10446" y="0"/>
                </a:lnTo>
                <a:close/>
              </a:path>
            </a:pathLst>
          </a:custGeom>
          <a:solidFill>
            <a:schemeClr val="bg1"/>
          </a:solidFill>
          <a:ln w="25400">
            <a:solidFill>
              <a:schemeClr val="accent1"/>
            </a:solidFill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dirty="0">
              <a:latin typeface="Adobe Naskh Medium" panose="01010101010101010101" pitchFamily="50" charset="-78"/>
            </a:endParaRPr>
          </a:p>
        </p:txBody>
      </p:sp>
      <p:sp>
        <p:nvSpPr>
          <p:cNvPr id="22" name="Freeform 93"/>
          <p:cNvSpPr/>
          <p:nvPr/>
        </p:nvSpPr>
        <p:spPr bwMode="auto">
          <a:xfrm>
            <a:off x="7863537" y="5578214"/>
            <a:ext cx="431804" cy="745714"/>
          </a:xfrm>
          <a:custGeom>
            <a:avLst/>
            <a:gdLst>
              <a:gd name="T0" fmla="*/ 250 w 304"/>
              <a:gd name="T1" fmla="*/ 0 h 525"/>
              <a:gd name="T2" fmla="*/ 304 w 304"/>
              <a:gd name="T3" fmla="*/ 506 h 525"/>
              <a:gd name="T4" fmla="*/ 155 w 304"/>
              <a:gd name="T5" fmla="*/ 525 h 525"/>
              <a:gd name="T6" fmla="*/ 0 w 304"/>
              <a:gd name="T7" fmla="*/ 506 h 525"/>
              <a:gd name="T8" fmla="*/ 56 w 304"/>
              <a:gd name="T9" fmla="*/ 0 h 5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04" h="525">
                <a:moveTo>
                  <a:pt x="250" y="0"/>
                </a:moveTo>
                <a:lnTo>
                  <a:pt x="304" y="506"/>
                </a:lnTo>
                <a:lnTo>
                  <a:pt x="155" y="525"/>
                </a:lnTo>
                <a:lnTo>
                  <a:pt x="0" y="506"/>
                </a:lnTo>
                <a:lnTo>
                  <a:pt x="56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 dirty="0">
              <a:latin typeface="Adobe Naskh Medium" panose="01010101010101010101" pitchFamily="50" charset="-78"/>
            </a:endParaRPr>
          </a:p>
        </p:txBody>
      </p:sp>
      <p:sp>
        <p:nvSpPr>
          <p:cNvPr id="23" name="Oval 99"/>
          <p:cNvSpPr>
            <a:spLocks noChangeArrowheads="1"/>
          </p:cNvSpPr>
          <p:nvPr/>
        </p:nvSpPr>
        <p:spPr bwMode="auto">
          <a:xfrm>
            <a:off x="7917513" y="1738854"/>
            <a:ext cx="325273" cy="32385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dirty="0">
              <a:latin typeface="Adobe Naskh Medium" panose="01010101010101010101" pitchFamily="50" charset="-78"/>
            </a:endParaRPr>
          </a:p>
        </p:txBody>
      </p:sp>
      <p:sp>
        <p:nvSpPr>
          <p:cNvPr id="2" name="Content Placeholder 7">
            <a:extLst>
              <a:ext uri="{FF2B5EF4-FFF2-40B4-BE49-F238E27FC236}">
                <a16:creationId xmlns:a16="http://schemas.microsoft.com/office/drawing/2014/main" id="{CA718A26-95D2-535F-D077-F9626C78F62C}"/>
              </a:ext>
            </a:extLst>
          </p:cNvPr>
          <p:cNvSpPr txBox="1">
            <a:spLocks/>
          </p:cNvSpPr>
          <p:nvPr/>
        </p:nvSpPr>
        <p:spPr>
          <a:xfrm>
            <a:off x="9686926" y="215900"/>
            <a:ext cx="1458130" cy="92233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lang="en-US" sz="1200" kern="1200" dirty="0">
                <a:solidFill>
                  <a:srgbClr val="0054A4"/>
                </a:solidFill>
                <a:latin typeface="Arial" panose="020B0604020202090204" pitchFamily="34" charset="0"/>
                <a:ea typeface="+mn-ea"/>
                <a:cs typeface="Arial" panose="020B0604020202090204" pitchFamily="34" charset="0"/>
              </a:defRPr>
            </a:lvl1pPr>
            <a:lvl2pPr marL="1181100" indent="-5715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Ø"/>
              <a:defRPr lang="en-US" sz="3600" kern="1200" dirty="0">
                <a:solidFill>
                  <a:srgbClr val="279DD9"/>
                </a:solidFill>
                <a:latin typeface="Arial" panose="020B0604020202090204" pitchFamily="34" charset="0"/>
                <a:ea typeface="+mn-ea"/>
                <a:cs typeface="Arial" panose="020B0604020202090204" pitchFamily="34" charset="0"/>
              </a:defRPr>
            </a:lvl2pPr>
            <a:lvl3pPr marL="1295400" indent="-457200" algn="l" defTabSz="1219200" rtl="0" eaLnBrk="1" latinLnBrk="0" hangingPunct="1">
              <a:lnSpc>
                <a:spcPct val="90000"/>
              </a:lnSpc>
              <a:spcBef>
                <a:spcPct val="20000"/>
              </a:spcBef>
              <a:buFont typeface="Wingdings" panose="05000000000000000000" pitchFamily="2" charset="2"/>
              <a:buChar char="ü"/>
              <a:defRPr lang="en-US" sz="3200" kern="1200" dirty="0">
                <a:solidFill>
                  <a:srgbClr val="5A6870"/>
                </a:solidFill>
                <a:latin typeface="Arial" panose="020B0604020202090204" pitchFamily="34" charset="0"/>
                <a:ea typeface="+mn-ea"/>
                <a:cs typeface="Arial" panose="020B0604020202090204" pitchFamily="34" charset="0"/>
              </a:defRPr>
            </a:lvl3pPr>
            <a:lvl4pPr marL="1600200" indent="-304800" algn="l" defTabSz="1219200" rtl="0" eaLnBrk="1" latinLnBrk="0" hangingPunct="1">
              <a:lnSpc>
                <a:spcPct val="90000"/>
              </a:lnSpc>
              <a:spcBef>
                <a:spcPct val="20000"/>
              </a:spcBef>
              <a:buFont typeface="Arial" panose="020B0604020202090204" pitchFamily="34" charset="0"/>
              <a:buChar char="•"/>
              <a:defRPr lang="en-US" sz="2800" kern="1200" dirty="0">
                <a:solidFill>
                  <a:srgbClr val="5A6870"/>
                </a:solidFill>
                <a:latin typeface="Arial" panose="020B0604020202090204" pitchFamily="34" charset="0"/>
                <a:ea typeface="+mn-ea"/>
                <a:cs typeface="Arial" panose="020B0604020202090204" pitchFamily="34" charset="0"/>
              </a:defRPr>
            </a:lvl4pPr>
            <a:lvl5pPr marL="2209800" indent="-457200" algn="l" defTabSz="1219200" rtl="0" eaLnBrk="1" latinLnBrk="0" hangingPunct="1">
              <a:lnSpc>
                <a:spcPct val="90000"/>
              </a:lnSpc>
              <a:spcBef>
                <a:spcPct val="20000"/>
              </a:spcBef>
              <a:buFont typeface="Wingdings" panose="05000000000000000000" pitchFamily="2" charset="2"/>
              <a:buChar char="v"/>
              <a:defRPr lang="en-CA" sz="2400" kern="1200" dirty="0">
                <a:solidFill>
                  <a:srgbClr val="5A6870"/>
                </a:solidFill>
                <a:latin typeface="Arial" panose="020B0604020202090204" pitchFamily="34" charset="0"/>
                <a:ea typeface="+mn-ea"/>
                <a:cs typeface="Arial" panose="020B060402020209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>
                <a:solidFill>
                  <a:srgbClr val="C00000"/>
                </a:solidFill>
                <a:highlight>
                  <a:srgbClr val="FEFEFE"/>
                </a:highlight>
                <a:latin typeface="Open Sans" panose="020B0606030504020204" pitchFamily="34" charset="0"/>
              </a:rPr>
              <a:t>(LOGO PRESENTER’S ORGANISATION)</a:t>
            </a:r>
            <a:endParaRPr lang="en-GB">
              <a:solidFill>
                <a:srgbClr val="C00000"/>
              </a:solidFill>
            </a:endParaRPr>
          </a:p>
          <a:p>
            <a:endParaRPr lang="en-GB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 idx="4294967295"/>
          </p:nvPr>
        </p:nvSpPr>
        <p:spPr>
          <a:xfrm>
            <a:off x="1493114" y="933066"/>
            <a:ext cx="3047677" cy="421416"/>
          </a:xfrm>
          <a:prstGeom prst="rect">
            <a:avLst/>
          </a:prstGeom>
        </p:spPr>
        <p:txBody>
          <a:bodyPr/>
          <a:lstStyle/>
          <a:p>
            <a:endParaRPr lang="en-CA"/>
          </a:p>
        </p:txBody>
      </p:sp>
      <p:sp>
        <p:nvSpPr>
          <p:cNvPr id="14" name="TextBox 13"/>
          <p:cNvSpPr txBox="1"/>
          <p:nvPr/>
        </p:nvSpPr>
        <p:spPr>
          <a:xfrm>
            <a:off x="8136226" y="2126657"/>
            <a:ext cx="2379062" cy="760208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sz="1200" b="1" dirty="0"/>
              <a:t>Write title here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sz="1000" dirty="0">
                <a:solidFill>
                  <a:schemeClr val="bg1">
                    <a:lumMod val="50000"/>
                    <a:alpha val="70000"/>
                  </a:schemeClr>
                </a:solidFill>
              </a:rPr>
              <a:t>This is a dummy text. Double click to add your text here.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36226" y="4300718"/>
            <a:ext cx="2379062" cy="760208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sz="1200" b="1" dirty="0"/>
              <a:t>Write title here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sz="1000" dirty="0">
                <a:solidFill>
                  <a:schemeClr val="bg1">
                    <a:lumMod val="50000"/>
                    <a:alpha val="70000"/>
                  </a:schemeClr>
                </a:solidFill>
              </a:rPr>
              <a:t>This is a dummy text. Double click to add your text here.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723944" y="2126657"/>
            <a:ext cx="2379062" cy="760208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>
              <a:lnSpc>
                <a:spcPct val="120000"/>
              </a:lnSpc>
              <a:spcBef>
                <a:spcPts val="600"/>
              </a:spcBef>
            </a:pPr>
            <a:r>
              <a:rPr lang="en-US" sz="1200" b="1" dirty="0"/>
              <a:t>Write title here</a:t>
            </a:r>
          </a:p>
          <a:p>
            <a:pPr algn="r">
              <a:lnSpc>
                <a:spcPct val="120000"/>
              </a:lnSpc>
              <a:spcBef>
                <a:spcPts val="600"/>
              </a:spcBef>
            </a:pPr>
            <a:r>
              <a:rPr lang="en-US" sz="1000" dirty="0">
                <a:solidFill>
                  <a:schemeClr val="bg1">
                    <a:lumMod val="50000"/>
                    <a:alpha val="70000"/>
                  </a:schemeClr>
                </a:solidFill>
              </a:rPr>
              <a:t>This is a dummy text. Double click to add your text here.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723944" y="4300718"/>
            <a:ext cx="2379062" cy="760208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>
              <a:lnSpc>
                <a:spcPct val="120000"/>
              </a:lnSpc>
              <a:spcBef>
                <a:spcPts val="600"/>
              </a:spcBef>
            </a:pPr>
            <a:r>
              <a:rPr lang="en-US" sz="1200" b="1" dirty="0"/>
              <a:t>Write title here</a:t>
            </a:r>
          </a:p>
          <a:p>
            <a:pPr algn="r">
              <a:lnSpc>
                <a:spcPct val="120000"/>
              </a:lnSpc>
              <a:spcBef>
                <a:spcPts val="600"/>
              </a:spcBef>
            </a:pPr>
            <a:r>
              <a:rPr lang="en-US" sz="1000" dirty="0">
                <a:solidFill>
                  <a:schemeClr val="bg1">
                    <a:lumMod val="50000"/>
                    <a:alpha val="70000"/>
                  </a:schemeClr>
                </a:solidFill>
              </a:rPr>
              <a:t>This is a dummy text. Double click to add your text here. 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3948217" y="1446222"/>
            <a:ext cx="4343586" cy="4324332"/>
            <a:chOff x="3948217" y="1621968"/>
            <a:chExt cx="4343586" cy="4324332"/>
          </a:xfrm>
        </p:grpSpPr>
        <p:sp>
          <p:nvSpPr>
            <p:cNvPr id="19" name="Freeform 18"/>
            <p:cNvSpPr/>
            <p:nvPr/>
          </p:nvSpPr>
          <p:spPr bwMode="auto">
            <a:xfrm rot="18719003">
              <a:off x="3823390" y="2494249"/>
              <a:ext cx="2298628" cy="2048974"/>
            </a:xfrm>
            <a:custGeom>
              <a:avLst/>
              <a:gdLst>
                <a:gd name="connsiteX0" fmla="*/ 2298628 w 2298628"/>
                <a:gd name="connsiteY0" fmla="*/ 598273 h 2048974"/>
                <a:gd name="connsiteX1" fmla="*/ 1653123 w 2298628"/>
                <a:gd name="connsiteY1" fmla="*/ 1189799 h 2048974"/>
                <a:gd name="connsiteX2" fmla="*/ 1653123 w 2298628"/>
                <a:gd name="connsiteY2" fmla="*/ 895431 h 2048974"/>
                <a:gd name="connsiteX3" fmla="*/ 1627661 w 2298628"/>
                <a:gd name="connsiteY3" fmla="*/ 896723 h 2048974"/>
                <a:gd name="connsiteX4" fmla="*/ 587117 w 2298628"/>
                <a:gd name="connsiteY4" fmla="*/ 2048974 h 2048974"/>
                <a:gd name="connsiteX5" fmla="*/ 0 w 2298628"/>
                <a:gd name="connsiteY5" fmla="*/ 2048974 h 2048974"/>
                <a:gd name="connsiteX6" fmla="*/ 1567413 w 2298628"/>
                <a:gd name="connsiteY6" fmla="*/ 312622 h 2048974"/>
                <a:gd name="connsiteX7" fmla="*/ 1653123 w 2298628"/>
                <a:gd name="connsiteY7" fmla="*/ 308293 h 2048974"/>
                <a:gd name="connsiteX8" fmla="*/ 1653123 w 2298628"/>
                <a:gd name="connsiteY8" fmla="*/ 0 h 20489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98628" h="2048974">
                  <a:moveTo>
                    <a:pt x="2298628" y="598273"/>
                  </a:moveTo>
                  <a:lnTo>
                    <a:pt x="1653123" y="1189799"/>
                  </a:lnTo>
                  <a:lnTo>
                    <a:pt x="1653123" y="895431"/>
                  </a:lnTo>
                  <a:lnTo>
                    <a:pt x="1627661" y="896723"/>
                  </a:lnTo>
                  <a:cubicBezTo>
                    <a:pt x="1046844" y="955948"/>
                    <a:pt x="587117" y="1448514"/>
                    <a:pt x="587117" y="2048974"/>
                  </a:cubicBezTo>
                  <a:cubicBezTo>
                    <a:pt x="587117" y="2048974"/>
                    <a:pt x="587117" y="2048974"/>
                    <a:pt x="0" y="2048974"/>
                  </a:cubicBezTo>
                  <a:cubicBezTo>
                    <a:pt x="0" y="1143279"/>
                    <a:pt x="689591" y="401773"/>
                    <a:pt x="1567413" y="312622"/>
                  </a:cubicBezTo>
                  <a:lnTo>
                    <a:pt x="1653123" y="308293"/>
                  </a:lnTo>
                  <a:lnTo>
                    <a:pt x="1653123" y="0"/>
                  </a:lnTo>
                  <a:close/>
                </a:path>
              </a:pathLst>
            </a:custGeom>
            <a:solidFill>
              <a:schemeClr val="accent4"/>
            </a:solidFill>
            <a:ln w="25400">
              <a:noFill/>
              <a:miter lim="800000"/>
            </a:ln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en-US" dirty="0">
                <a:latin typeface="Adobe Naskh Medium" panose="01010101010101010101" pitchFamily="50" charset="-78"/>
              </a:endParaRPr>
            </a:p>
          </p:txBody>
        </p:sp>
        <p:sp>
          <p:nvSpPr>
            <p:cNvPr id="20" name="Freeform 19"/>
            <p:cNvSpPr/>
            <p:nvPr/>
          </p:nvSpPr>
          <p:spPr bwMode="auto">
            <a:xfrm rot="18719003">
              <a:off x="4857055" y="3774748"/>
              <a:ext cx="2044475" cy="2298630"/>
            </a:xfrm>
            <a:custGeom>
              <a:avLst/>
              <a:gdLst>
                <a:gd name="connsiteX0" fmla="*/ 593775 w 2044475"/>
                <a:gd name="connsiteY0" fmla="*/ 0 h 2298630"/>
                <a:gd name="connsiteX1" fmla="*/ 1189799 w 2044475"/>
                <a:gd name="connsiteY1" fmla="*/ 645505 h 2298630"/>
                <a:gd name="connsiteX2" fmla="*/ 890981 w 2044475"/>
                <a:gd name="connsiteY2" fmla="*/ 645505 h 2298630"/>
                <a:gd name="connsiteX3" fmla="*/ 892283 w 2044475"/>
                <a:gd name="connsiteY3" fmla="*/ 670909 h 2298630"/>
                <a:gd name="connsiteX4" fmla="*/ 2044475 w 2044475"/>
                <a:gd name="connsiteY4" fmla="*/ 1706176 h 2298630"/>
                <a:gd name="connsiteX5" fmla="*/ 2044475 w 2044475"/>
                <a:gd name="connsiteY5" fmla="*/ 2298630 h 2298630"/>
                <a:gd name="connsiteX6" fmla="*/ 308183 w 2044475"/>
                <a:gd name="connsiteY6" fmla="*/ 731217 h 2298630"/>
                <a:gd name="connsiteX7" fmla="*/ 303826 w 2044475"/>
                <a:gd name="connsiteY7" fmla="*/ 645505 h 2298630"/>
                <a:gd name="connsiteX8" fmla="*/ 0 w 2044475"/>
                <a:gd name="connsiteY8" fmla="*/ 645505 h 2298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44475" h="2298630">
                  <a:moveTo>
                    <a:pt x="593775" y="0"/>
                  </a:moveTo>
                  <a:lnTo>
                    <a:pt x="1189799" y="645505"/>
                  </a:lnTo>
                  <a:lnTo>
                    <a:pt x="890981" y="645505"/>
                  </a:lnTo>
                  <a:lnTo>
                    <a:pt x="892283" y="670909"/>
                  </a:lnTo>
                  <a:cubicBezTo>
                    <a:pt x="952075" y="1251139"/>
                    <a:pt x="1449018" y="1706175"/>
                    <a:pt x="2044475" y="1706176"/>
                  </a:cubicBezTo>
                  <a:cubicBezTo>
                    <a:pt x="2044475" y="1706176"/>
                    <a:pt x="2044475" y="1706176"/>
                    <a:pt x="2044475" y="2298630"/>
                  </a:cubicBezTo>
                  <a:cubicBezTo>
                    <a:pt x="1143785" y="2298630"/>
                    <a:pt x="397900" y="1609039"/>
                    <a:pt x="308183" y="731217"/>
                  </a:cubicBezTo>
                  <a:lnTo>
                    <a:pt x="303826" y="645505"/>
                  </a:lnTo>
                  <a:lnTo>
                    <a:pt x="0" y="645505"/>
                  </a:lnTo>
                  <a:close/>
                </a:path>
              </a:pathLst>
            </a:custGeom>
            <a:solidFill>
              <a:schemeClr val="accent3"/>
            </a:solidFill>
            <a:ln w="25400">
              <a:noFill/>
              <a:miter lim="800000"/>
            </a:ln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en-US" dirty="0">
                <a:latin typeface="Adobe Naskh Medium" panose="01010101010101010101" pitchFamily="50" charset="-78"/>
              </a:endParaRPr>
            </a:p>
          </p:txBody>
        </p:sp>
        <p:sp>
          <p:nvSpPr>
            <p:cNvPr id="21" name="Freeform 20"/>
            <p:cNvSpPr/>
            <p:nvPr/>
          </p:nvSpPr>
          <p:spPr bwMode="auto">
            <a:xfrm rot="18719003">
              <a:off x="6120252" y="2994041"/>
              <a:ext cx="2298628" cy="2044475"/>
            </a:xfrm>
            <a:custGeom>
              <a:avLst/>
              <a:gdLst>
                <a:gd name="connsiteX0" fmla="*/ 2298628 w 2298628"/>
                <a:gd name="connsiteY0" fmla="*/ 0 h 2044475"/>
                <a:gd name="connsiteX1" fmla="*/ 733235 w 2298628"/>
                <a:gd name="connsiteY1" fmla="*/ 1736293 h 2044475"/>
                <a:gd name="connsiteX2" fmla="*/ 645505 w 2298628"/>
                <a:gd name="connsiteY2" fmla="*/ 1740759 h 2044475"/>
                <a:gd name="connsiteX3" fmla="*/ 645505 w 2298628"/>
                <a:gd name="connsiteY3" fmla="*/ 2044475 h 2044475"/>
                <a:gd name="connsiteX4" fmla="*/ 0 w 2298628"/>
                <a:gd name="connsiteY4" fmla="*/ 1452949 h 2044475"/>
                <a:gd name="connsiteX5" fmla="*/ 645505 w 2298628"/>
                <a:gd name="connsiteY5" fmla="*/ 854676 h 2044475"/>
                <a:gd name="connsiteX6" fmla="*/ 645505 w 2298628"/>
                <a:gd name="connsiteY6" fmla="*/ 1148349 h 2044475"/>
                <a:gd name="connsiteX7" fmla="*/ 673943 w 2298628"/>
                <a:gd name="connsiteY7" fmla="*/ 1146915 h 2044475"/>
                <a:gd name="connsiteX8" fmla="*/ 1712268 w 2298628"/>
                <a:gd name="connsiteY8" fmla="*/ 0 h 2044475"/>
                <a:gd name="connsiteX9" fmla="*/ 2298628 w 2298628"/>
                <a:gd name="connsiteY9" fmla="*/ 0 h 204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98628" h="2044475">
                  <a:moveTo>
                    <a:pt x="2298628" y="0"/>
                  </a:moveTo>
                  <a:cubicBezTo>
                    <a:pt x="2298628" y="900691"/>
                    <a:pt x="1609925" y="1646576"/>
                    <a:pt x="733235" y="1736293"/>
                  </a:cubicBezTo>
                  <a:lnTo>
                    <a:pt x="645505" y="1740759"/>
                  </a:lnTo>
                  <a:lnTo>
                    <a:pt x="645505" y="2044475"/>
                  </a:lnTo>
                  <a:lnTo>
                    <a:pt x="0" y="1452949"/>
                  </a:lnTo>
                  <a:lnTo>
                    <a:pt x="645505" y="854676"/>
                  </a:lnTo>
                  <a:lnTo>
                    <a:pt x="645505" y="1148349"/>
                  </a:lnTo>
                  <a:lnTo>
                    <a:pt x="673943" y="1146915"/>
                  </a:lnTo>
                  <a:cubicBezTo>
                    <a:pt x="1257818" y="1087710"/>
                    <a:pt x="1712268" y="595457"/>
                    <a:pt x="1712268" y="0"/>
                  </a:cubicBezTo>
                  <a:cubicBezTo>
                    <a:pt x="1712268" y="0"/>
                    <a:pt x="1712268" y="0"/>
                    <a:pt x="2298628" y="0"/>
                  </a:cubicBezTo>
                  <a:close/>
                </a:path>
              </a:pathLst>
            </a:custGeom>
            <a:solidFill>
              <a:schemeClr val="accent2"/>
            </a:solidFill>
            <a:ln w="25400">
              <a:noFill/>
              <a:miter lim="800000"/>
            </a:ln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en-US" dirty="0">
                <a:latin typeface="Adobe Naskh Medium" panose="01010101010101010101" pitchFamily="50" charset="-78"/>
              </a:endParaRPr>
            </a:p>
          </p:txBody>
        </p:sp>
        <p:sp>
          <p:nvSpPr>
            <p:cNvPr id="22" name="Freeform 21"/>
            <p:cNvSpPr/>
            <p:nvPr/>
          </p:nvSpPr>
          <p:spPr bwMode="auto">
            <a:xfrm rot="18719003">
              <a:off x="5532784" y="1401633"/>
              <a:ext cx="1836735" cy="2277406"/>
            </a:xfrm>
            <a:custGeom>
              <a:avLst/>
              <a:gdLst>
                <a:gd name="connsiteX0" fmla="*/ 1021368 w 1836735"/>
                <a:gd name="connsiteY0" fmla="*/ 486919 h 2277406"/>
                <a:gd name="connsiteX1" fmla="*/ 1524066 w 1836735"/>
                <a:gd name="connsiteY1" fmla="*/ 1543061 h 2277406"/>
                <a:gd name="connsiteX2" fmla="*/ 1528555 w 1836735"/>
                <a:gd name="connsiteY2" fmla="*/ 1631901 h 2277406"/>
                <a:gd name="connsiteX3" fmla="*/ 1836735 w 1836735"/>
                <a:gd name="connsiteY3" fmla="*/ 1631901 h 2277406"/>
                <a:gd name="connsiteX4" fmla="*/ 1240711 w 1836735"/>
                <a:gd name="connsiteY4" fmla="*/ 2277406 h 2277406"/>
                <a:gd name="connsiteX5" fmla="*/ 649185 w 1836735"/>
                <a:gd name="connsiteY5" fmla="*/ 1631901 h 2277406"/>
                <a:gd name="connsiteX6" fmla="*/ 942215 w 1836735"/>
                <a:gd name="connsiteY6" fmla="*/ 1631901 h 2277406"/>
                <a:gd name="connsiteX7" fmla="*/ 940777 w 1836735"/>
                <a:gd name="connsiteY7" fmla="*/ 1603309 h 2277406"/>
                <a:gd name="connsiteX8" fmla="*/ 9208 w 1836735"/>
                <a:gd name="connsiteY8" fmla="*/ 584339 h 2277406"/>
                <a:gd name="connsiteX9" fmla="*/ 0 w 1836735"/>
                <a:gd name="connsiteY9" fmla="*/ 583024 h 2277406"/>
                <a:gd name="connsiteX10" fmla="*/ 347743 w 1836735"/>
                <a:gd name="connsiteY10" fmla="*/ 264361 h 2277406"/>
                <a:gd name="connsiteX11" fmla="*/ 62512 w 1836735"/>
                <a:gd name="connsiteY11" fmla="*/ 0 h 2277406"/>
                <a:gd name="connsiteX12" fmla="*/ 140391 w 1836735"/>
                <a:gd name="connsiteY12" fmla="*/ 11899 h 2277406"/>
                <a:gd name="connsiteX13" fmla="*/ 1021368 w 1836735"/>
                <a:gd name="connsiteY13" fmla="*/ 486919 h 22774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836735" h="2277406">
                  <a:moveTo>
                    <a:pt x="1021368" y="486919"/>
                  </a:moveTo>
                  <a:cubicBezTo>
                    <a:pt x="1297724" y="763048"/>
                    <a:pt x="1482252" y="1131632"/>
                    <a:pt x="1524066" y="1543061"/>
                  </a:cubicBezTo>
                  <a:lnTo>
                    <a:pt x="1528555" y="1631901"/>
                  </a:lnTo>
                  <a:lnTo>
                    <a:pt x="1836735" y="1631901"/>
                  </a:lnTo>
                  <a:lnTo>
                    <a:pt x="1240711" y="2277406"/>
                  </a:lnTo>
                  <a:lnTo>
                    <a:pt x="649185" y="1631901"/>
                  </a:lnTo>
                  <a:lnTo>
                    <a:pt x="942215" y="1631901"/>
                  </a:lnTo>
                  <a:lnTo>
                    <a:pt x="940777" y="1603309"/>
                  </a:lnTo>
                  <a:cubicBezTo>
                    <a:pt x="889022" y="1091760"/>
                    <a:pt x="505918" y="679429"/>
                    <a:pt x="9208" y="584339"/>
                  </a:cubicBezTo>
                  <a:lnTo>
                    <a:pt x="0" y="583024"/>
                  </a:lnTo>
                  <a:lnTo>
                    <a:pt x="347743" y="264361"/>
                  </a:lnTo>
                  <a:lnTo>
                    <a:pt x="62512" y="0"/>
                  </a:lnTo>
                  <a:lnTo>
                    <a:pt x="140391" y="11899"/>
                  </a:lnTo>
                  <a:cubicBezTo>
                    <a:pt x="480151" y="81483"/>
                    <a:pt x="784492" y="250238"/>
                    <a:pt x="1021368" y="486919"/>
                  </a:cubicBezTo>
                  <a:close/>
                </a:path>
              </a:pathLst>
            </a:custGeom>
            <a:solidFill>
              <a:schemeClr val="accent1"/>
            </a:solidFill>
            <a:ln w="25400">
              <a:noFill/>
              <a:miter lim="800000"/>
            </a:ln>
          </p:spPr>
          <p:txBody>
            <a:bodyPr vert="horz" wrap="square" lIns="91440" tIns="45720" rIns="91440" bIns="182880" numCol="1" anchor="ctr" anchorCtr="0" compatLnSpc="1">
              <a:noAutofit/>
            </a:bodyPr>
            <a:lstStyle/>
            <a:p>
              <a:pPr algn="ctr"/>
              <a:endParaRPr lang="en-US" sz="2400" dirty="0">
                <a:solidFill>
                  <a:srgbClr val="FFFFFF"/>
                </a:solidFill>
                <a:latin typeface="Adobe Naskh Medium" panose="01010101010101010101" pitchFamily="50" charset="-78"/>
              </a:endParaRPr>
            </a:p>
          </p:txBody>
        </p:sp>
      </p:grpSp>
      <p:sp>
        <p:nvSpPr>
          <p:cNvPr id="23" name="Oval 22"/>
          <p:cNvSpPr/>
          <p:nvPr/>
        </p:nvSpPr>
        <p:spPr>
          <a:xfrm>
            <a:off x="7012188" y="2406173"/>
            <a:ext cx="343116" cy="343114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80000"/>
              </a:lnSpc>
            </a:pPr>
            <a:r>
              <a:rPr lang="en-US" sz="1000">
                <a:solidFill>
                  <a:srgbClr val="FFFFFF"/>
                </a:solidFill>
              </a:rPr>
              <a:t>01</a:t>
            </a:r>
            <a:endParaRPr lang="en-US" sz="1000" dirty="0">
              <a:solidFill>
                <a:srgbClr val="FFFFFF"/>
              </a:solidFill>
            </a:endParaRPr>
          </a:p>
        </p:txBody>
      </p:sp>
      <p:sp>
        <p:nvSpPr>
          <p:cNvPr id="24" name="Oval 23"/>
          <p:cNvSpPr/>
          <p:nvPr/>
        </p:nvSpPr>
        <p:spPr>
          <a:xfrm>
            <a:off x="7010308" y="4451280"/>
            <a:ext cx="343116" cy="343114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80000"/>
              </a:lnSpc>
            </a:pPr>
            <a:r>
              <a:rPr lang="en-US" sz="1000">
                <a:solidFill>
                  <a:srgbClr val="FFFFFF"/>
                </a:solidFill>
              </a:rPr>
              <a:t>02</a:t>
            </a:r>
            <a:endParaRPr lang="en-US" sz="1000" dirty="0">
              <a:solidFill>
                <a:srgbClr val="FFFFFF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4899998" y="2406173"/>
            <a:ext cx="343116" cy="343114"/>
          </a:xfrm>
          <a:prstGeom prst="ellipse">
            <a:avLst/>
          </a:prstGeom>
          <a:solidFill>
            <a:schemeClr val="accent4">
              <a:lumMod val="7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80000"/>
              </a:lnSpc>
            </a:pPr>
            <a:r>
              <a:rPr lang="en-US" sz="1000" dirty="0">
                <a:solidFill>
                  <a:srgbClr val="FFFFFF"/>
                </a:solidFill>
              </a:rPr>
              <a:t>04</a:t>
            </a:r>
          </a:p>
        </p:txBody>
      </p:sp>
      <p:sp>
        <p:nvSpPr>
          <p:cNvPr id="26" name="Oval 25"/>
          <p:cNvSpPr/>
          <p:nvPr/>
        </p:nvSpPr>
        <p:spPr>
          <a:xfrm>
            <a:off x="4898118" y="4451280"/>
            <a:ext cx="343116" cy="343114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80000"/>
              </a:lnSpc>
            </a:pPr>
            <a:r>
              <a:rPr lang="en-US" sz="1000" dirty="0">
                <a:solidFill>
                  <a:srgbClr val="FFFFFF"/>
                </a:solidFill>
              </a:rPr>
              <a:t>03</a:t>
            </a:r>
          </a:p>
        </p:txBody>
      </p:sp>
      <p:sp>
        <p:nvSpPr>
          <p:cNvPr id="27" name="Rectangle 26"/>
          <p:cNvSpPr/>
          <p:nvPr/>
        </p:nvSpPr>
        <p:spPr>
          <a:xfrm>
            <a:off x="5423256" y="3219654"/>
            <a:ext cx="1378261" cy="784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2000" b="1" dirty="0"/>
              <a:t>Write title</a:t>
            </a:r>
          </a:p>
          <a:p>
            <a:pPr algn="ctr">
              <a:spcBef>
                <a:spcPts val="600"/>
              </a:spcBef>
            </a:pPr>
            <a:r>
              <a:rPr lang="en-US" sz="2000" b="1" dirty="0"/>
              <a:t>here</a:t>
            </a:r>
          </a:p>
        </p:txBody>
      </p:sp>
      <p:sp>
        <p:nvSpPr>
          <p:cNvPr id="2" name="Content Placeholder 7">
            <a:extLst>
              <a:ext uri="{FF2B5EF4-FFF2-40B4-BE49-F238E27FC236}">
                <a16:creationId xmlns:a16="http://schemas.microsoft.com/office/drawing/2014/main" id="{96DC95CF-6FB3-B4AD-8923-8FA3D06A2DBE}"/>
              </a:ext>
            </a:extLst>
          </p:cNvPr>
          <p:cNvSpPr txBox="1">
            <a:spLocks/>
          </p:cNvSpPr>
          <p:nvPr/>
        </p:nvSpPr>
        <p:spPr>
          <a:xfrm>
            <a:off x="9686926" y="215900"/>
            <a:ext cx="1458130" cy="92233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lang="en-US" sz="1200" kern="1200" dirty="0">
                <a:solidFill>
                  <a:srgbClr val="0054A4"/>
                </a:solidFill>
                <a:latin typeface="Arial" panose="020B0604020202090204" pitchFamily="34" charset="0"/>
                <a:ea typeface="+mn-ea"/>
                <a:cs typeface="Arial" panose="020B0604020202090204" pitchFamily="34" charset="0"/>
              </a:defRPr>
            </a:lvl1pPr>
            <a:lvl2pPr marL="1181100" indent="-5715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Ø"/>
              <a:defRPr lang="en-US" sz="3600" kern="1200" dirty="0">
                <a:solidFill>
                  <a:srgbClr val="279DD9"/>
                </a:solidFill>
                <a:latin typeface="Arial" panose="020B0604020202090204" pitchFamily="34" charset="0"/>
                <a:ea typeface="+mn-ea"/>
                <a:cs typeface="Arial" panose="020B0604020202090204" pitchFamily="34" charset="0"/>
              </a:defRPr>
            </a:lvl2pPr>
            <a:lvl3pPr marL="1295400" indent="-457200" algn="l" defTabSz="1219200" rtl="0" eaLnBrk="1" latinLnBrk="0" hangingPunct="1">
              <a:lnSpc>
                <a:spcPct val="90000"/>
              </a:lnSpc>
              <a:spcBef>
                <a:spcPct val="20000"/>
              </a:spcBef>
              <a:buFont typeface="Wingdings" panose="05000000000000000000" pitchFamily="2" charset="2"/>
              <a:buChar char="ü"/>
              <a:defRPr lang="en-US" sz="3200" kern="1200" dirty="0">
                <a:solidFill>
                  <a:srgbClr val="5A6870"/>
                </a:solidFill>
                <a:latin typeface="Arial" panose="020B0604020202090204" pitchFamily="34" charset="0"/>
                <a:ea typeface="+mn-ea"/>
                <a:cs typeface="Arial" panose="020B0604020202090204" pitchFamily="34" charset="0"/>
              </a:defRPr>
            </a:lvl3pPr>
            <a:lvl4pPr marL="1600200" indent="-304800" algn="l" defTabSz="1219200" rtl="0" eaLnBrk="1" latinLnBrk="0" hangingPunct="1">
              <a:lnSpc>
                <a:spcPct val="90000"/>
              </a:lnSpc>
              <a:spcBef>
                <a:spcPct val="20000"/>
              </a:spcBef>
              <a:buFont typeface="Arial" panose="020B0604020202090204" pitchFamily="34" charset="0"/>
              <a:buChar char="•"/>
              <a:defRPr lang="en-US" sz="2800" kern="1200" dirty="0">
                <a:solidFill>
                  <a:srgbClr val="5A6870"/>
                </a:solidFill>
                <a:latin typeface="Arial" panose="020B0604020202090204" pitchFamily="34" charset="0"/>
                <a:ea typeface="+mn-ea"/>
                <a:cs typeface="Arial" panose="020B0604020202090204" pitchFamily="34" charset="0"/>
              </a:defRPr>
            </a:lvl4pPr>
            <a:lvl5pPr marL="2209800" indent="-457200" algn="l" defTabSz="1219200" rtl="0" eaLnBrk="1" latinLnBrk="0" hangingPunct="1">
              <a:lnSpc>
                <a:spcPct val="90000"/>
              </a:lnSpc>
              <a:spcBef>
                <a:spcPct val="20000"/>
              </a:spcBef>
              <a:buFont typeface="Wingdings" panose="05000000000000000000" pitchFamily="2" charset="2"/>
              <a:buChar char="v"/>
              <a:defRPr lang="en-CA" sz="2400" kern="1200" dirty="0">
                <a:solidFill>
                  <a:srgbClr val="5A6870"/>
                </a:solidFill>
                <a:latin typeface="Arial" panose="020B0604020202090204" pitchFamily="34" charset="0"/>
                <a:ea typeface="+mn-ea"/>
                <a:cs typeface="Arial" panose="020B060402020209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>
                <a:solidFill>
                  <a:srgbClr val="C00000"/>
                </a:solidFill>
                <a:highlight>
                  <a:srgbClr val="FEFEFE"/>
                </a:highlight>
                <a:latin typeface="Open Sans" panose="020B0606030504020204" pitchFamily="34" charset="0"/>
              </a:rPr>
              <a:t>(LOGO PRESENTER’S ORGANISATION)</a:t>
            </a:r>
            <a:endParaRPr lang="en-GB">
              <a:solidFill>
                <a:srgbClr val="C00000"/>
              </a:solidFill>
            </a:endParaRPr>
          </a:p>
          <a:p>
            <a:endParaRPr lang="en-GB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493114" y="933066"/>
            <a:ext cx="3047677" cy="421416"/>
          </a:xfrm>
          <a:prstGeom prst="rect">
            <a:avLst/>
          </a:prstGeom>
        </p:spPr>
        <p:txBody>
          <a:bodyPr/>
          <a:lstStyle/>
          <a:p>
            <a:endParaRPr lang="en-CA"/>
          </a:p>
        </p:txBody>
      </p:sp>
      <p:sp>
        <p:nvSpPr>
          <p:cNvPr id="28" name="TextBox 27"/>
          <p:cNvSpPr txBox="1"/>
          <p:nvPr/>
        </p:nvSpPr>
        <p:spPr>
          <a:xfrm>
            <a:off x="4973643" y="1618414"/>
            <a:ext cx="2379062" cy="760208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sz="1200" b="1" dirty="0">
                <a:solidFill>
                  <a:schemeClr val="tx2"/>
                </a:solidFill>
              </a:rPr>
              <a:t>Write title here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sz="1000" dirty="0">
                <a:solidFill>
                  <a:schemeClr val="bg1">
                    <a:lumMod val="50000"/>
                    <a:alpha val="70000"/>
                  </a:schemeClr>
                </a:solidFill>
              </a:rPr>
              <a:t>This is a dummy text. Double click to add your text here. 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8231756" y="1618414"/>
            <a:ext cx="2379062" cy="760208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sz="1200" b="1" dirty="0">
                <a:solidFill>
                  <a:schemeClr val="tx2"/>
                </a:solidFill>
              </a:rPr>
              <a:t>Write title here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sz="1000" dirty="0">
                <a:solidFill>
                  <a:schemeClr val="bg1">
                    <a:lumMod val="50000"/>
                    <a:alpha val="70000"/>
                  </a:schemeClr>
                </a:solidFill>
              </a:rPr>
              <a:t>This is a dummy text. Double click to add your text here. </a:t>
            </a:r>
          </a:p>
        </p:txBody>
      </p:sp>
      <p:graphicFrame>
        <p:nvGraphicFramePr>
          <p:cNvPr id="7" name="Chart 6"/>
          <p:cNvGraphicFramePr/>
          <p:nvPr/>
        </p:nvGraphicFramePr>
        <p:xfrm>
          <a:off x="1493114" y="2773883"/>
          <a:ext cx="9117704" cy="32846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Content Placeholder 7">
            <a:extLst>
              <a:ext uri="{FF2B5EF4-FFF2-40B4-BE49-F238E27FC236}">
                <a16:creationId xmlns:a16="http://schemas.microsoft.com/office/drawing/2014/main" id="{14FB6752-1048-752E-C91E-FE76FAF40F05}"/>
              </a:ext>
            </a:extLst>
          </p:cNvPr>
          <p:cNvSpPr txBox="1">
            <a:spLocks/>
          </p:cNvSpPr>
          <p:nvPr/>
        </p:nvSpPr>
        <p:spPr>
          <a:xfrm>
            <a:off x="9686926" y="215900"/>
            <a:ext cx="1458130" cy="92233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lang="en-US" sz="1200" kern="1200" dirty="0">
                <a:solidFill>
                  <a:srgbClr val="0054A4"/>
                </a:solidFill>
                <a:latin typeface="Arial" panose="020B0604020202090204" pitchFamily="34" charset="0"/>
                <a:ea typeface="+mn-ea"/>
                <a:cs typeface="Arial" panose="020B0604020202090204" pitchFamily="34" charset="0"/>
              </a:defRPr>
            </a:lvl1pPr>
            <a:lvl2pPr marL="1181100" indent="-5715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Ø"/>
              <a:defRPr lang="en-US" sz="3600" kern="1200" dirty="0">
                <a:solidFill>
                  <a:srgbClr val="279DD9"/>
                </a:solidFill>
                <a:latin typeface="Arial" panose="020B0604020202090204" pitchFamily="34" charset="0"/>
                <a:ea typeface="+mn-ea"/>
                <a:cs typeface="Arial" panose="020B0604020202090204" pitchFamily="34" charset="0"/>
              </a:defRPr>
            </a:lvl2pPr>
            <a:lvl3pPr marL="1295400" indent="-457200" algn="l" defTabSz="1219200" rtl="0" eaLnBrk="1" latinLnBrk="0" hangingPunct="1">
              <a:lnSpc>
                <a:spcPct val="90000"/>
              </a:lnSpc>
              <a:spcBef>
                <a:spcPct val="20000"/>
              </a:spcBef>
              <a:buFont typeface="Wingdings" panose="05000000000000000000" pitchFamily="2" charset="2"/>
              <a:buChar char="ü"/>
              <a:defRPr lang="en-US" sz="3200" kern="1200" dirty="0">
                <a:solidFill>
                  <a:srgbClr val="5A6870"/>
                </a:solidFill>
                <a:latin typeface="Arial" panose="020B0604020202090204" pitchFamily="34" charset="0"/>
                <a:ea typeface="+mn-ea"/>
                <a:cs typeface="Arial" panose="020B0604020202090204" pitchFamily="34" charset="0"/>
              </a:defRPr>
            </a:lvl3pPr>
            <a:lvl4pPr marL="1600200" indent="-304800" algn="l" defTabSz="1219200" rtl="0" eaLnBrk="1" latinLnBrk="0" hangingPunct="1">
              <a:lnSpc>
                <a:spcPct val="90000"/>
              </a:lnSpc>
              <a:spcBef>
                <a:spcPct val="20000"/>
              </a:spcBef>
              <a:buFont typeface="Arial" panose="020B0604020202090204" pitchFamily="34" charset="0"/>
              <a:buChar char="•"/>
              <a:defRPr lang="en-US" sz="2800" kern="1200" dirty="0">
                <a:solidFill>
                  <a:srgbClr val="5A6870"/>
                </a:solidFill>
                <a:latin typeface="Arial" panose="020B0604020202090204" pitchFamily="34" charset="0"/>
                <a:ea typeface="+mn-ea"/>
                <a:cs typeface="Arial" panose="020B0604020202090204" pitchFamily="34" charset="0"/>
              </a:defRPr>
            </a:lvl4pPr>
            <a:lvl5pPr marL="2209800" indent="-457200" algn="l" defTabSz="1219200" rtl="0" eaLnBrk="1" latinLnBrk="0" hangingPunct="1">
              <a:lnSpc>
                <a:spcPct val="90000"/>
              </a:lnSpc>
              <a:spcBef>
                <a:spcPct val="20000"/>
              </a:spcBef>
              <a:buFont typeface="Wingdings" panose="05000000000000000000" pitchFamily="2" charset="2"/>
              <a:buChar char="v"/>
              <a:defRPr lang="en-CA" sz="2400" kern="1200" dirty="0">
                <a:solidFill>
                  <a:srgbClr val="5A6870"/>
                </a:solidFill>
                <a:latin typeface="Arial" panose="020B0604020202090204" pitchFamily="34" charset="0"/>
                <a:ea typeface="+mn-ea"/>
                <a:cs typeface="Arial" panose="020B060402020209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>
                <a:solidFill>
                  <a:srgbClr val="C00000"/>
                </a:solidFill>
                <a:highlight>
                  <a:srgbClr val="FEFEFE"/>
                </a:highlight>
                <a:latin typeface="Open Sans" panose="020B0606030504020204" pitchFamily="34" charset="0"/>
              </a:rPr>
              <a:t>(LOGO PRESENTER’S ORGANISATION)</a:t>
            </a:r>
            <a:endParaRPr lang="en-GB">
              <a:solidFill>
                <a:srgbClr val="C00000"/>
              </a:solidFill>
            </a:endParaRPr>
          </a:p>
          <a:p>
            <a:endParaRPr lang="en-GB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 idx="4294967295"/>
          </p:nvPr>
        </p:nvSpPr>
        <p:spPr>
          <a:xfrm>
            <a:off x="1493114" y="933066"/>
            <a:ext cx="3047677" cy="421416"/>
          </a:xfrm>
          <a:prstGeom prst="rect">
            <a:avLst/>
          </a:prstGeom>
        </p:spPr>
        <p:txBody>
          <a:bodyPr/>
          <a:lstStyle/>
          <a:p>
            <a:endParaRPr lang="en-CA" dirty="0"/>
          </a:p>
        </p:txBody>
      </p:sp>
      <p:sp>
        <p:nvSpPr>
          <p:cNvPr id="28" name="Donut 27"/>
          <p:cNvSpPr/>
          <p:nvPr/>
        </p:nvSpPr>
        <p:spPr>
          <a:xfrm>
            <a:off x="1857527" y="2177749"/>
            <a:ext cx="2289963" cy="2289963"/>
          </a:xfrm>
          <a:prstGeom prst="donut">
            <a:avLst>
              <a:gd name="adj" fmla="val 16119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9" name="Block Arc 28"/>
          <p:cNvSpPr/>
          <p:nvPr/>
        </p:nvSpPr>
        <p:spPr>
          <a:xfrm>
            <a:off x="1714501" y="2034724"/>
            <a:ext cx="2576014" cy="2576012"/>
          </a:xfrm>
          <a:prstGeom prst="blockArc">
            <a:avLst>
              <a:gd name="adj1" fmla="val 7956242"/>
              <a:gd name="adj2" fmla="val 16234210"/>
              <a:gd name="adj3" fmla="val 25956"/>
            </a:avLst>
          </a:prstGeom>
          <a:solidFill>
            <a:schemeClr val="bg1"/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964438" y="2910606"/>
            <a:ext cx="314190" cy="307777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pPr algn="r"/>
            <a:r>
              <a:rPr lang="en-US" sz="1400" b="1" dirty="0"/>
              <a:t>40%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857837" y="4862738"/>
            <a:ext cx="2289343" cy="760208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>
              <a:lnSpc>
                <a:spcPct val="120000"/>
              </a:lnSpc>
              <a:spcBef>
                <a:spcPts val="600"/>
              </a:spcBef>
            </a:pPr>
            <a:r>
              <a:rPr lang="en-US" sz="1200" b="1" dirty="0"/>
              <a:t>Write title here</a:t>
            </a:r>
          </a:p>
          <a:p>
            <a:pPr algn="ctr">
              <a:lnSpc>
                <a:spcPct val="120000"/>
              </a:lnSpc>
              <a:spcBef>
                <a:spcPts val="600"/>
              </a:spcBef>
            </a:pPr>
            <a:r>
              <a:rPr lang="en-US" sz="1000" dirty="0">
                <a:solidFill>
                  <a:schemeClr val="bg1">
                    <a:lumMod val="50000"/>
                    <a:alpha val="70000"/>
                  </a:schemeClr>
                </a:solidFill>
              </a:rPr>
              <a:t>This is a dummy text. Double click to add your text here. </a:t>
            </a:r>
          </a:p>
        </p:txBody>
      </p:sp>
      <p:sp>
        <p:nvSpPr>
          <p:cNvPr id="33" name="Donut 32"/>
          <p:cNvSpPr/>
          <p:nvPr/>
        </p:nvSpPr>
        <p:spPr>
          <a:xfrm>
            <a:off x="5019051" y="2177749"/>
            <a:ext cx="2289963" cy="2289963"/>
          </a:xfrm>
          <a:prstGeom prst="donut">
            <a:avLst>
              <a:gd name="adj" fmla="val 16119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4" name="Block Arc 33"/>
          <p:cNvSpPr/>
          <p:nvPr/>
        </p:nvSpPr>
        <p:spPr>
          <a:xfrm>
            <a:off x="4876025" y="2034724"/>
            <a:ext cx="2576014" cy="2576012"/>
          </a:xfrm>
          <a:prstGeom prst="blockArc">
            <a:avLst>
              <a:gd name="adj1" fmla="val 21565779"/>
              <a:gd name="adj2" fmla="val 16234210"/>
              <a:gd name="adj3" fmla="val 25956"/>
            </a:avLst>
          </a:prstGeom>
          <a:solidFill>
            <a:schemeClr val="bg1"/>
          </a:solidFill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219772" y="3702343"/>
            <a:ext cx="343043" cy="307777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pPr algn="r"/>
            <a:r>
              <a:rPr lang="en-US" sz="1400" b="1" dirty="0"/>
              <a:t>75%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5019361" y="4862738"/>
            <a:ext cx="2289343" cy="760208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>
              <a:lnSpc>
                <a:spcPct val="120000"/>
              </a:lnSpc>
              <a:spcBef>
                <a:spcPts val="600"/>
              </a:spcBef>
            </a:pPr>
            <a:r>
              <a:rPr lang="en-US" sz="1200" b="1" dirty="0"/>
              <a:t>Write title here</a:t>
            </a:r>
          </a:p>
          <a:p>
            <a:pPr algn="ctr">
              <a:lnSpc>
                <a:spcPct val="120000"/>
              </a:lnSpc>
              <a:spcBef>
                <a:spcPts val="600"/>
              </a:spcBef>
            </a:pPr>
            <a:r>
              <a:rPr lang="en-US" sz="1000" dirty="0">
                <a:solidFill>
                  <a:schemeClr val="bg1">
                    <a:lumMod val="50000"/>
                    <a:alpha val="70000"/>
                  </a:schemeClr>
                </a:solidFill>
              </a:rPr>
              <a:t>This is a dummy text. Double click to add your text here. </a:t>
            </a:r>
          </a:p>
        </p:txBody>
      </p:sp>
      <p:sp>
        <p:nvSpPr>
          <p:cNvPr id="37" name="Donut 36"/>
          <p:cNvSpPr/>
          <p:nvPr/>
        </p:nvSpPr>
        <p:spPr>
          <a:xfrm>
            <a:off x="8230641" y="2177749"/>
            <a:ext cx="2289963" cy="2289963"/>
          </a:xfrm>
          <a:prstGeom prst="donut">
            <a:avLst>
              <a:gd name="adj" fmla="val 16119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8" name="Block Arc 37"/>
          <p:cNvSpPr/>
          <p:nvPr/>
        </p:nvSpPr>
        <p:spPr>
          <a:xfrm>
            <a:off x="8087615" y="2034724"/>
            <a:ext cx="2576014" cy="2576012"/>
          </a:xfrm>
          <a:prstGeom prst="blockArc">
            <a:avLst>
              <a:gd name="adj1" fmla="val 5372625"/>
              <a:gd name="adj2" fmla="val 16234210"/>
              <a:gd name="adj3" fmla="val 25956"/>
            </a:avLst>
          </a:prstGeom>
          <a:solidFill>
            <a:schemeClr val="bg1"/>
          </a:solidFill>
          <a:ln w="254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8230951" y="4862738"/>
            <a:ext cx="2289343" cy="760208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>
              <a:lnSpc>
                <a:spcPct val="120000"/>
              </a:lnSpc>
              <a:spcBef>
                <a:spcPts val="600"/>
              </a:spcBef>
            </a:pPr>
            <a:r>
              <a:rPr lang="en-US" sz="1200" b="1" dirty="0"/>
              <a:t>Write title here</a:t>
            </a:r>
          </a:p>
          <a:p>
            <a:pPr algn="ctr">
              <a:lnSpc>
                <a:spcPct val="120000"/>
              </a:lnSpc>
              <a:spcBef>
                <a:spcPts val="600"/>
              </a:spcBef>
            </a:pPr>
            <a:r>
              <a:rPr lang="en-US" sz="1000" dirty="0">
                <a:solidFill>
                  <a:schemeClr val="bg1">
                    <a:lumMod val="50000"/>
                    <a:alpha val="70000"/>
                  </a:schemeClr>
                </a:solidFill>
              </a:rPr>
              <a:t>This is a dummy text. Double click to add your text here. 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8319811" y="3184101"/>
            <a:ext cx="343043" cy="307777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pPr algn="r"/>
            <a:r>
              <a:rPr lang="en-US" sz="1400" b="1" dirty="0"/>
              <a:t>50%</a:t>
            </a:r>
          </a:p>
        </p:txBody>
      </p:sp>
      <p:sp>
        <p:nvSpPr>
          <p:cNvPr id="2" name="Content Placeholder 7">
            <a:extLst>
              <a:ext uri="{FF2B5EF4-FFF2-40B4-BE49-F238E27FC236}">
                <a16:creationId xmlns:a16="http://schemas.microsoft.com/office/drawing/2014/main" id="{23256FDA-B36E-78FB-CF8B-A0BA4FF2F499}"/>
              </a:ext>
            </a:extLst>
          </p:cNvPr>
          <p:cNvSpPr txBox="1">
            <a:spLocks/>
          </p:cNvSpPr>
          <p:nvPr/>
        </p:nvSpPr>
        <p:spPr>
          <a:xfrm>
            <a:off x="9686926" y="215900"/>
            <a:ext cx="1458130" cy="92233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lang="en-US" sz="1200" kern="1200" dirty="0">
                <a:solidFill>
                  <a:srgbClr val="0054A4"/>
                </a:solidFill>
                <a:latin typeface="Arial" panose="020B0604020202090204" pitchFamily="34" charset="0"/>
                <a:ea typeface="+mn-ea"/>
                <a:cs typeface="Arial" panose="020B0604020202090204" pitchFamily="34" charset="0"/>
              </a:defRPr>
            </a:lvl1pPr>
            <a:lvl2pPr marL="1181100" indent="-5715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Ø"/>
              <a:defRPr lang="en-US" sz="3600" kern="1200" dirty="0">
                <a:solidFill>
                  <a:srgbClr val="279DD9"/>
                </a:solidFill>
                <a:latin typeface="Arial" panose="020B0604020202090204" pitchFamily="34" charset="0"/>
                <a:ea typeface="+mn-ea"/>
                <a:cs typeface="Arial" panose="020B0604020202090204" pitchFamily="34" charset="0"/>
              </a:defRPr>
            </a:lvl2pPr>
            <a:lvl3pPr marL="1295400" indent="-457200" algn="l" defTabSz="1219200" rtl="0" eaLnBrk="1" latinLnBrk="0" hangingPunct="1">
              <a:lnSpc>
                <a:spcPct val="90000"/>
              </a:lnSpc>
              <a:spcBef>
                <a:spcPct val="20000"/>
              </a:spcBef>
              <a:buFont typeface="Wingdings" panose="05000000000000000000" pitchFamily="2" charset="2"/>
              <a:buChar char="ü"/>
              <a:defRPr lang="en-US" sz="3200" kern="1200" dirty="0">
                <a:solidFill>
                  <a:srgbClr val="5A6870"/>
                </a:solidFill>
                <a:latin typeface="Arial" panose="020B0604020202090204" pitchFamily="34" charset="0"/>
                <a:ea typeface="+mn-ea"/>
                <a:cs typeface="Arial" panose="020B0604020202090204" pitchFamily="34" charset="0"/>
              </a:defRPr>
            </a:lvl3pPr>
            <a:lvl4pPr marL="1600200" indent="-304800" algn="l" defTabSz="1219200" rtl="0" eaLnBrk="1" latinLnBrk="0" hangingPunct="1">
              <a:lnSpc>
                <a:spcPct val="90000"/>
              </a:lnSpc>
              <a:spcBef>
                <a:spcPct val="20000"/>
              </a:spcBef>
              <a:buFont typeface="Arial" panose="020B0604020202090204" pitchFamily="34" charset="0"/>
              <a:buChar char="•"/>
              <a:defRPr lang="en-US" sz="2800" kern="1200" dirty="0">
                <a:solidFill>
                  <a:srgbClr val="5A6870"/>
                </a:solidFill>
                <a:latin typeface="Arial" panose="020B0604020202090204" pitchFamily="34" charset="0"/>
                <a:ea typeface="+mn-ea"/>
                <a:cs typeface="Arial" panose="020B0604020202090204" pitchFamily="34" charset="0"/>
              </a:defRPr>
            </a:lvl4pPr>
            <a:lvl5pPr marL="2209800" indent="-457200" algn="l" defTabSz="1219200" rtl="0" eaLnBrk="1" latinLnBrk="0" hangingPunct="1">
              <a:lnSpc>
                <a:spcPct val="90000"/>
              </a:lnSpc>
              <a:spcBef>
                <a:spcPct val="20000"/>
              </a:spcBef>
              <a:buFont typeface="Wingdings" panose="05000000000000000000" pitchFamily="2" charset="2"/>
              <a:buChar char="v"/>
              <a:defRPr lang="en-CA" sz="2400" kern="1200" dirty="0">
                <a:solidFill>
                  <a:srgbClr val="5A6870"/>
                </a:solidFill>
                <a:latin typeface="Arial" panose="020B0604020202090204" pitchFamily="34" charset="0"/>
                <a:ea typeface="+mn-ea"/>
                <a:cs typeface="Arial" panose="020B060402020209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>
                <a:solidFill>
                  <a:srgbClr val="C00000"/>
                </a:solidFill>
                <a:highlight>
                  <a:srgbClr val="FEFEFE"/>
                </a:highlight>
                <a:latin typeface="Open Sans" panose="020B0606030504020204" pitchFamily="34" charset="0"/>
              </a:rPr>
              <a:t>(LOGO PRESENTER’S ORGANISATION)</a:t>
            </a:r>
            <a:endParaRPr lang="en-GB">
              <a:solidFill>
                <a:srgbClr val="C00000"/>
              </a:solidFill>
            </a:endParaRPr>
          </a:p>
          <a:p>
            <a:endParaRPr lang="en-GB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Oval 27"/>
          <p:cNvSpPr/>
          <p:nvPr/>
        </p:nvSpPr>
        <p:spPr>
          <a:xfrm>
            <a:off x="1716721" y="1899903"/>
            <a:ext cx="3584390" cy="3584384"/>
          </a:xfrm>
          <a:prstGeom prst="ellipse">
            <a:avLst/>
          </a:prstGeom>
          <a:solidFill>
            <a:schemeClr val="accent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 idx="4294967295"/>
          </p:nvPr>
        </p:nvSpPr>
        <p:spPr>
          <a:xfrm>
            <a:off x="1493114" y="933066"/>
            <a:ext cx="3047677" cy="421416"/>
          </a:xfrm>
          <a:prstGeom prst="rect">
            <a:avLst/>
          </a:prstGeom>
        </p:spPr>
        <p:txBody>
          <a:bodyPr/>
          <a:lstStyle/>
          <a:p>
            <a:endParaRPr lang="en-CA"/>
          </a:p>
        </p:txBody>
      </p:sp>
      <p:sp>
        <p:nvSpPr>
          <p:cNvPr id="29" name="Oval 28"/>
          <p:cNvSpPr/>
          <p:nvPr/>
        </p:nvSpPr>
        <p:spPr>
          <a:xfrm>
            <a:off x="7018452" y="1899903"/>
            <a:ext cx="3584390" cy="3584384"/>
          </a:xfrm>
          <a:prstGeom prst="ellipse">
            <a:avLst/>
          </a:prstGeom>
          <a:solidFill>
            <a:schemeClr val="accent2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30" name="Oval 29"/>
          <p:cNvSpPr/>
          <p:nvPr/>
        </p:nvSpPr>
        <p:spPr>
          <a:xfrm>
            <a:off x="4314956" y="1899903"/>
            <a:ext cx="3584390" cy="3584384"/>
          </a:xfrm>
          <a:prstGeom prst="ellipse">
            <a:avLst/>
          </a:prstGeom>
          <a:solidFill>
            <a:schemeClr val="tx2"/>
          </a:solidFill>
          <a:ln w="25400">
            <a:noFill/>
          </a:ln>
          <a:effectLst>
            <a:outerShdw dist="76200" dir="5400000" algn="t" rotWithShape="0">
              <a:prstClr val="black">
                <a:alpha val="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31" name="Freeform 1050"/>
          <p:cNvSpPr>
            <a:spLocks noEditPoints="1"/>
          </p:cNvSpPr>
          <p:nvPr/>
        </p:nvSpPr>
        <p:spPr bwMode="auto">
          <a:xfrm>
            <a:off x="3058711" y="2617451"/>
            <a:ext cx="485986" cy="440776"/>
          </a:xfrm>
          <a:custGeom>
            <a:avLst/>
            <a:gdLst>
              <a:gd name="T0" fmla="*/ 115 w 160"/>
              <a:gd name="T1" fmla="*/ 0 h 144"/>
              <a:gd name="T2" fmla="*/ 89 w 160"/>
              <a:gd name="T3" fmla="*/ 37 h 144"/>
              <a:gd name="T4" fmla="*/ 63 w 160"/>
              <a:gd name="T5" fmla="*/ 7 h 144"/>
              <a:gd name="T6" fmla="*/ 4 w 160"/>
              <a:gd name="T7" fmla="*/ 91 h 144"/>
              <a:gd name="T8" fmla="*/ 71 w 160"/>
              <a:gd name="T9" fmla="*/ 110 h 144"/>
              <a:gd name="T10" fmla="*/ 71 w 160"/>
              <a:gd name="T11" fmla="*/ 82 h 144"/>
              <a:gd name="T12" fmla="*/ 89 w 160"/>
              <a:gd name="T13" fmla="*/ 110 h 144"/>
              <a:gd name="T14" fmla="*/ 160 w 160"/>
              <a:gd name="T15" fmla="*/ 109 h 144"/>
              <a:gd name="T16" fmla="*/ 6 w 160"/>
              <a:gd name="T17" fmla="*/ 109 h 144"/>
              <a:gd name="T18" fmla="*/ 12 w 160"/>
              <a:gd name="T19" fmla="*/ 90 h 144"/>
              <a:gd name="T20" fmla="*/ 20 w 160"/>
              <a:gd name="T21" fmla="*/ 83 h 144"/>
              <a:gd name="T22" fmla="*/ 28 w 160"/>
              <a:gd name="T23" fmla="*/ 80 h 144"/>
              <a:gd name="T24" fmla="*/ 36 w 160"/>
              <a:gd name="T25" fmla="*/ 79 h 144"/>
              <a:gd name="T26" fmla="*/ 65 w 160"/>
              <a:gd name="T27" fmla="*/ 110 h 144"/>
              <a:gd name="T28" fmla="*/ 63 w 160"/>
              <a:gd name="T29" fmla="*/ 86 h 144"/>
              <a:gd name="T30" fmla="*/ 59 w 160"/>
              <a:gd name="T31" fmla="*/ 82 h 144"/>
              <a:gd name="T32" fmla="*/ 53 w 160"/>
              <a:gd name="T33" fmla="*/ 78 h 144"/>
              <a:gd name="T34" fmla="*/ 48 w 160"/>
              <a:gd name="T35" fmla="*/ 75 h 144"/>
              <a:gd name="T36" fmla="*/ 41 w 160"/>
              <a:gd name="T37" fmla="*/ 73 h 144"/>
              <a:gd name="T38" fmla="*/ 32 w 160"/>
              <a:gd name="T39" fmla="*/ 73 h 144"/>
              <a:gd name="T40" fmla="*/ 27 w 160"/>
              <a:gd name="T41" fmla="*/ 74 h 144"/>
              <a:gd name="T42" fmla="*/ 23 w 160"/>
              <a:gd name="T43" fmla="*/ 75 h 144"/>
              <a:gd name="T44" fmla="*/ 18 w 160"/>
              <a:gd name="T45" fmla="*/ 78 h 144"/>
              <a:gd name="T46" fmla="*/ 15 w 160"/>
              <a:gd name="T47" fmla="*/ 80 h 144"/>
              <a:gd name="T48" fmla="*/ 45 w 160"/>
              <a:gd name="T49" fmla="*/ 6 h 144"/>
              <a:gd name="T50" fmla="*/ 65 w 160"/>
              <a:gd name="T51" fmla="*/ 40 h 144"/>
              <a:gd name="T52" fmla="*/ 65 w 160"/>
              <a:gd name="T53" fmla="*/ 89 h 144"/>
              <a:gd name="T54" fmla="*/ 71 w 160"/>
              <a:gd name="T55" fmla="*/ 43 h 144"/>
              <a:gd name="T56" fmla="*/ 71 w 160"/>
              <a:gd name="T57" fmla="*/ 76 h 144"/>
              <a:gd name="T58" fmla="*/ 95 w 160"/>
              <a:gd name="T59" fmla="*/ 40 h 144"/>
              <a:gd name="T60" fmla="*/ 114 w 160"/>
              <a:gd name="T61" fmla="*/ 6 h 144"/>
              <a:gd name="T62" fmla="*/ 147 w 160"/>
              <a:gd name="T63" fmla="*/ 81 h 144"/>
              <a:gd name="T64" fmla="*/ 140 w 160"/>
              <a:gd name="T65" fmla="*/ 77 h 144"/>
              <a:gd name="T66" fmla="*/ 136 w 160"/>
              <a:gd name="T67" fmla="*/ 75 h 144"/>
              <a:gd name="T68" fmla="*/ 131 w 160"/>
              <a:gd name="T69" fmla="*/ 74 h 144"/>
              <a:gd name="T70" fmla="*/ 124 w 160"/>
              <a:gd name="T71" fmla="*/ 73 h 144"/>
              <a:gd name="T72" fmla="*/ 116 w 160"/>
              <a:gd name="T73" fmla="*/ 74 h 144"/>
              <a:gd name="T74" fmla="*/ 111 w 160"/>
              <a:gd name="T75" fmla="*/ 76 h 144"/>
              <a:gd name="T76" fmla="*/ 104 w 160"/>
              <a:gd name="T77" fmla="*/ 79 h 144"/>
              <a:gd name="T78" fmla="*/ 100 w 160"/>
              <a:gd name="T79" fmla="*/ 83 h 144"/>
              <a:gd name="T80" fmla="*/ 95 w 160"/>
              <a:gd name="T81" fmla="*/ 89 h 144"/>
              <a:gd name="T82" fmla="*/ 95 w 160"/>
              <a:gd name="T83" fmla="*/ 110 h 144"/>
              <a:gd name="T84" fmla="*/ 95 w 160"/>
              <a:gd name="T85" fmla="*/ 109 h 144"/>
              <a:gd name="T86" fmla="*/ 129 w 160"/>
              <a:gd name="T87" fmla="*/ 79 h 144"/>
              <a:gd name="T88" fmla="*/ 139 w 160"/>
              <a:gd name="T89" fmla="*/ 83 h 144"/>
              <a:gd name="T90" fmla="*/ 143 w 160"/>
              <a:gd name="T91" fmla="*/ 85 h 144"/>
              <a:gd name="T92" fmla="*/ 150 w 160"/>
              <a:gd name="T93" fmla="*/ 94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160" h="144">
                <a:moveTo>
                  <a:pt x="156" y="91"/>
                </a:moveTo>
                <a:cubicBezTo>
                  <a:pt x="138" y="20"/>
                  <a:pt x="138" y="20"/>
                  <a:pt x="138" y="20"/>
                </a:cubicBezTo>
                <a:cubicBezTo>
                  <a:pt x="135" y="9"/>
                  <a:pt x="126" y="1"/>
                  <a:pt x="115" y="0"/>
                </a:cubicBezTo>
                <a:cubicBezTo>
                  <a:pt x="108" y="0"/>
                  <a:pt x="102" y="2"/>
                  <a:pt x="97" y="7"/>
                </a:cubicBezTo>
                <a:cubicBezTo>
                  <a:pt x="92" y="12"/>
                  <a:pt x="89" y="18"/>
                  <a:pt x="89" y="25"/>
                </a:cubicBezTo>
                <a:cubicBezTo>
                  <a:pt x="89" y="37"/>
                  <a:pt x="89" y="37"/>
                  <a:pt x="89" y="37"/>
                </a:cubicBezTo>
                <a:cubicBezTo>
                  <a:pt x="71" y="37"/>
                  <a:pt x="71" y="37"/>
                  <a:pt x="71" y="37"/>
                </a:cubicBezTo>
                <a:cubicBezTo>
                  <a:pt x="71" y="25"/>
                  <a:pt x="71" y="25"/>
                  <a:pt x="71" y="25"/>
                </a:cubicBezTo>
                <a:cubicBezTo>
                  <a:pt x="71" y="18"/>
                  <a:pt x="68" y="12"/>
                  <a:pt x="63" y="7"/>
                </a:cubicBezTo>
                <a:cubicBezTo>
                  <a:pt x="58" y="2"/>
                  <a:pt x="52" y="0"/>
                  <a:pt x="45" y="0"/>
                </a:cubicBezTo>
                <a:cubicBezTo>
                  <a:pt x="34" y="1"/>
                  <a:pt x="25" y="9"/>
                  <a:pt x="22" y="20"/>
                </a:cubicBezTo>
                <a:cubicBezTo>
                  <a:pt x="4" y="91"/>
                  <a:pt x="4" y="91"/>
                  <a:pt x="4" y="91"/>
                </a:cubicBezTo>
                <a:cubicBezTo>
                  <a:pt x="2" y="97"/>
                  <a:pt x="0" y="102"/>
                  <a:pt x="0" y="109"/>
                </a:cubicBezTo>
                <a:cubicBezTo>
                  <a:pt x="0" y="128"/>
                  <a:pt x="16" y="144"/>
                  <a:pt x="36" y="144"/>
                </a:cubicBezTo>
                <a:cubicBezTo>
                  <a:pt x="55" y="144"/>
                  <a:pt x="70" y="129"/>
                  <a:pt x="71" y="110"/>
                </a:cubicBezTo>
                <a:cubicBezTo>
                  <a:pt x="71" y="110"/>
                  <a:pt x="71" y="110"/>
                  <a:pt x="71" y="110"/>
                </a:cubicBezTo>
                <a:cubicBezTo>
                  <a:pt x="71" y="109"/>
                  <a:pt x="71" y="109"/>
                  <a:pt x="71" y="109"/>
                </a:cubicBezTo>
                <a:cubicBezTo>
                  <a:pt x="71" y="82"/>
                  <a:pt x="71" y="82"/>
                  <a:pt x="71" y="82"/>
                </a:cubicBezTo>
                <a:cubicBezTo>
                  <a:pt x="89" y="82"/>
                  <a:pt x="89" y="82"/>
                  <a:pt x="89" y="82"/>
                </a:cubicBezTo>
                <a:cubicBezTo>
                  <a:pt x="89" y="109"/>
                  <a:pt x="89" y="109"/>
                  <a:pt x="89" y="109"/>
                </a:cubicBezTo>
                <a:cubicBezTo>
                  <a:pt x="89" y="110"/>
                  <a:pt x="89" y="110"/>
                  <a:pt x="89" y="110"/>
                </a:cubicBezTo>
                <a:cubicBezTo>
                  <a:pt x="89" y="110"/>
                  <a:pt x="89" y="110"/>
                  <a:pt x="89" y="110"/>
                </a:cubicBezTo>
                <a:cubicBezTo>
                  <a:pt x="90" y="129"/>
                  <a:pt x="105" y="144"/>
                  <a:pt x="124" y="144"/>
                </a:cubicBezTo>
                <a:cubicBezTo>
                  <a:pt x="144" y="144"/>
                  <a:pt x="160" y="128"/>
                  <a:pt x="160" y="109"/>
                </a:cubicBezTo>
                <a:cubicBezTo>
                  <a:pt x="160" y="102"/>
                  <a:pt x="158" y="97"/>
                  <a:pt x="156" y="91"/>
                </a:cubicBezTo>
                <a:close/>
                <a:moveTo>
                  <a:pt x="36" y="138"/>
                </a:moveTo>
                <a:cubicBezTo>
                  <a:pt x="19" y="138"/>
                  <a:pt x="6" y="125"/>
                  <a:pt x="6" y="109"/>
                </a:cubicBezTo>
                <a:cubicBezTo>
                  <a:pt x="6" y="103"/>
                  <a:pt x="7" y="98"/>
                  <a:pt x="10" y="94"/>
                </a:cubicBezTo>
                <a:cubicBezTo>
                  <a:pt x="10" y="93"/>
                  <a:pt x="11" y="92"/>
                  <a:pt x="12" y="91"/>
                </a:cubicBezTo>
                <a:cubicBezTo>
                  <a:pt x="12" y="91"/>
                  <a:pt x="12" y="91"/>
                  <a:pt x="12" y="90"/>
                </a:cubicBezTo>
                <a:cubicBezTo>
                  <a:pt x="14" y="89"/>
                  <a:pt x="15" y="87"/>
                  <a:pt x="17" y="85"/>
                </a:cubicBezTo>
                <a:cubicBezTo>
                  <a:pt x="17" y="85"/>
                  <a:pt x="18" y="85"/>
                  <a:pt x="18" y="85"/>
                </a:cubicBezTo>
                <a:cubicBezTo>
                  <a:pt x="19" y="84"/>
                  <a:pt x="19" y="84"/>
                  <a:pt x="20" y="83"/>
                </a:cubicBezTo>
                <a:cubicBezTo>
                  <a:pt x="21" y="83"/>
                  <a:pt x="21" y="83"/>
                  <a:pt x="21" y="83"/>
                </a:cubicBezTo>
                <a:cubicBezTo>
                  <a:pt x="23" y="82"/>
                  <a:pt x="25" y="81"/>
                  <a:pt x="28" y="80"/>
                </a:cubicBezTo>
                <a:cubicBezTo>
                  <a:pt x="28" y="80"/>
                  <a:pt x="28" y="80"/>
                  <a:pt x="28" y="80"/>
                </a:cubicBezTo>
                <a:cubicBezTo>
                  <a:pt x="29" y="80"/>
                  <a:pt x="30" y="79"/>
                  <a:pt x="31" y="79"/>
                </a:cubicBezTo>
                <a:cubicBezTo>
                  <a:pt x="31" y="79"/>
                  <a:pt x="32" y="79"/>
                  <a:pt x="32" y="79"/>
                </a:cubicBezTo>
                <a:cubicBezTo>
                  <a:pt x="33" y="79"/>
                  <a:pt x="34" y="79"/>
                  <a:pt x="36" y="79"/>
                </a:cubicBezTo>
                <a:cubicBezTo>
                  <a:pt x="52" y="79"/>
                  <a:pt x="65" y="92"/>
                  <a:pt x="65" y="109"/>
                </a:cubicBezTo>
                <a:cubicBezTo>
                  <a:pt x="65" y="109"/>
                  <a:pt x="65" y="109"/>
                  <a:pt x="65" y="109"/>
                </a:cubicBezTo>
                <a:cubicBezTo>
                  <a:pt x="65" y="110"/>
                  <a:pt x="65" y="110"/>
                  <a:pt x="65" y="110"/>
                </a:cubicBezTo>
                <a:cubicBezTo>
                  <a:pt x="65" y="110"/>
                  <a:pt x="65" y="110"/>
                  <a:pt x="65" y="110"/>
                </a:cubicBezTo>
                <a:cubicBezTo>
                  <a:pt x="64" y="126"/>
                  <a:pt x="51" y="138"/>
                  <a:pt x="36" y="138"/>
                </a:cubicBezTo>
                <a:close/>
                <a:moveTo>
                  <a:pt x="63" y="86"/>
                </a:moveTo>
                <a:cubicBezTo>
                  <a:pt x="63" y="85"/>
                  <a:pt x="62" y="85"/>
                  <a:pt x="62" y="85"/>
                </a:cubicBezTo>
                <a:cubicBezTo>
                  <a:pt x="61" y="84"/>
                  <a:pt x="61" y="83"/>
                  <a:pt x="60" y="83"/>
                </a:cubicBezTo>
                <a:cubicBezTo>
                  <a:pt x="60" y="83"/>
                  <a:pt x="59" y="82"/>
                  <a:pt x="59" y="82"/>
                </a:cubicBezTo>
                <a:cubicBezTo>
                  <a:pt x="58" y="81"/>
                  <a:pt x="58" y="81"/>
                  <a:pt x="57" y="80"/>
                </a:cubicBezTo>
                <a:cubicBezTo>
                  <a:pt x="57" y="80"/>
                  <a:pt x="56" y="80"/>
                  <a:pt x="56" y="79"/>
                </a:cubicBezTo>
                <a:cubicBezTo>
                  <a:pt x="55" y="79"/>
                  <a:pt x="54" y="78"/>
                  <a:pt x="53" y="78"/>
                </a:cubicBezTo>
                <a:cubicBezTo>
                  <a:pt x="53" y="78"/>
                  <a:pt x="53" y="77"/>
                  <a:pt x="53" y="77"/>
                </a:cubicBezTo>
                <a:cubicBezTo>
                  <a:pt x="51" y="77"/>
                  <a:pt x="50" y="76"/>
                  <a:pt x="49" y="76"/>
                </a:cubicBezTo>
                <a:cubicBezTo>
                  <a:pt x="49" y="76"/>
                  <a:pt x="48" y="75"/>
                  <a:pt x="48" y="75"/>
                </a:cubicBezTo>
                <a:cubicBezTo>
                  <a:pt x="47" y="75"/>
                  <a:pt x="46" y="75"/>
                  <a:pt x="45" y="74"/>
                </a:cubicBezTo>
                <a:cubicBezTo>
                  <a:pt x="45" y="74"/>
                  <a:pt x="44" y="74"/>
                  <a:pt x="44" y="74"/>
                </a:cubicBezTo>
                <a:cubicBezTo>
                  <a:pt x="43" y="74"/>
                  <a:pt x="42" y="74"/>
                  <a:pt x="41" y="73"/>
                </a:cubicBezTo>
                <a:cubicBezTo>
                  <a:pt x="41" y="73"/>
                  <a:pt x="40" y="73"/>
                  <a:pt x="40" y="73"/>
                </a:cubicBezTo>
                <a:cubicBezTo>
                  <a:pt x="38" y="73"/>
                  <a:pt x="37" y="73"/>
                  <a:pt x="36" y="73"/>
                </a:cubicBezTo>
                <a:cubicBezTo>
                  <a:pt x="34" y="73"/>
                  <a:pt x="33" y="73"/>
                  <a:pt x="32" y="73"/>
                </a:cubicBezTo>
                <a:cubicBezTo>
                  <a:pt x="32" y="73"/>
                  <a:pt x="31" y="73"/>
                  <a:pt x="31" y="73"/>
                </a:cubicBezTo>
                <a:cubicBezTo>
                  <a:pt x="30" y="73"/>
                  <a:pt x="30" y="74"/>
                  <a:pt x="29" y="74"/>
                </a:cubicBezTo>
                <a:cubicBezTo>
                  <a:pt x="28" y="74"/>
                  <a:pt x="28" y="74"/>
                  <a:pt x="27" y="74"/>
                </a:cubicBezTo>
                <a:cubicBezTo>
                  <a:pt x="27" y="74"/>
                  <a:pt x="26" y="74"/>
                  <a:pt x="26" y="74"/>
                </a:cubicBezTo>
                <a:cubicBezTo>
                  <a:pt x="25" y="75"/>
                  <a:pt x="25" y="75"/>
                  <a:pt x="24" y="75"/>
                </a:cubicBezTo>
                <a:cubicBezTo>
                  <a:pt x="24" y="75"/>
                  <a:pt x="23" y="75"/>
                  <a:pt x="23" y="75"/>
                </a:cubicBezTo>
                <a:cubicBezTo>
                  <a:pt x="22" y="76"/>
                  <a:pt x="22" y="76"/>
                  <a:pt x="21" y="76"/>
                </a:cubicBezTo>
                <a:cubicBezTo>
                  <a:pt x="21" y="76"/>
                  <a:pt x="20" y="76"/>
                  <a:pt x="20" y="77"/>
                </a:cubicBezTo>
                <a:cubicBezTo>
                  <a:pt x="19" y="77"/>
                  <a:pt x="19" y="77"/>
                  <a:pt x="18" y="78"/>
                </a:cubicBezTo>
                <a:cubicBezTo>
                  <a:pt x="18" y="78"/>
                  <a:pt x="18" y="78"/>
                  <a:pt x="17" y="78"/>
                </a:cubicBezTo>
                <a:cubicBezTo>
                  <a:pt x="17" y="79"/>
                  <a:pt x="16" y="79"/>
                  <a:pt x="15" y="79"/>
                </a:cubicBezTo>
                <a:cubicBezTo>
                  <a:pt x="15" y="79"/>
                  <a:pt x="15" y="79"/>
                  <a:pt x="15" y="80"/>
                </a:cubicBezTo>
                <a:cubicBezTo>
                  <a:pt x="14" y="80"/>
                  <a:pt x="14" y="81"/>
                  <a:pt x="13" y="81"/>
                </a:cubicBezTo>
                <a:cubicBezTo>
                  <a:pt x="28" y="21"/>
                  <a:pt x="28" y="21"/>
                  <a:pt x="28" y="21"/>
                </a:cubicBezTo>
                <a:cubicBezTo>
                  <a:pt x="30" y="13"/>
                  <a:pt x="37" y="6"/>
                  <a:pt x="45" y="6"/>
                </a:cubicBezTo>
                <a:cubicBezTo>
                  <a:pt x="51" y="6"/>
                  <a:pt x="56" y="8"/>
                  <a:pt x="59" y="11"/>
                </a:cubicBezTo>
                <a:cubicBezTo>
                  <a:pt x="63" y="15"/>
                  <a:pt x="65" y="20"/>
                  <a:pt x="65" y="25"/>
                </a:cubicBezTo>
                <a:cubicBezTo>
                  <a:pt x="65" y="40"/>
                  <a:pt x="65" y="40"/>
                  <a:pt x="65" y="40"/>
                </a:cubicBezTo>
                <a:cubicBezTo>
                  <a:pt x="65" y="79"/>
                  <a:pt x="65" y="79"/>
                  <a:pt x="65" y="79"/>
                </a:cubicBezTo>
                <a:cubicBezTo>
                  <a:pt x="65" y="89"/>
                  <a:pt x="65" y="89"/>
                  <a:pt x="65" y="89"/>
                </a:cubicBezTo>
                <a:cubicBezTo>
                  <a:pt x="65" y="89"/>
                  <a:pt x="65" y="89"/>
                  <a:pt x="65" y="89"/>
                </a:cubicBezTo>
                <a:cubicBezTo>
                  <a:pt x="64" y="88"/>
                  <a:pt x="64" y="87"/>
                  <a:pt x="63" y="86"/>
                </a:cubicBezTo>
                <a:close/>
                <a:moveTo>
                  <a:pt x="71" y="76"/>
                </a:moveTo>
                <a:cubicBezTo>
                  <a:pt x="71" y="43"/>
                  <a:pt x="71" y="43"/>
                  <a:pt x="71" y="43"/>
                </a:cubicBezTo>
                <a:cubicBezTo>
                  <a:pt x="89" y="43"/>
                  <a:pt x="89" y="43"/>
                  <a:pt x="89" y="43"/>
                </a:cubicBezTo>
                <a:cubicBezTo>
                  <a:pt x="89" y="76"/>
                  <a:pt x="89" y="76"/>
                  <a:pt x="89" y="76"/>
                </a:cubicBezTo>
                <a:lnTo>
                  <a:pt x="71" y="76"/>
                </a:lnTo>
                <a:close/>
                <a:moveTo>
                  <a:pt x="95" y="89"/>
                </a:moveTo>
                <a:cubicBezTo>
                  <a:pt x="95" y="79"/>
                  <a:pt x="95" y="79"/>
                  <a:pt x="95" y="79"/>
                </a:cubicBezTo>
                <a:cubicBezTo>
                  <a:pt x="95" y="40"/>
                  <a:pt x="95" y="40"/>
                  <a:pt x="95" y="40"/>
                </a:cubicBezTo>
                <a:cubicBezTo>
                  <a:pt x="95" y="25"/>
                  <a:pt x="95" y="25"/>
                  <a:pt x="95" y="25"/>
                </a:cubicBezTo>
                <a:cubicBezTo>
                  <a:pt x="95" y="20"/>
                  <a:pt x="97" y="15"/>
                  <a:pt x="101" y="11"/>
                </a:cubicBezTo>
                <a:cubicBezTo>
                  <a:pt x="104" y="8"/>
                  <a:pt x="109" y="6"/>
                  <a:pt x="114" y="6"/>
                </a:cubicBezTo>
                <a:cubicBezTo>
                  <a:pt x="114" y="6"/>
                  <a:pt x="114" y="6"/>
                  <a:pt x="115" y="6"/>
                </a:cubicBezTo>
                <a:cubicBezTo>
                  <a:pt x="123" y="6"/>
                  <a:pt x="130" y="13"/>
                  <a:pt x="132" y="21"/>
                </a:cubicBezTo>
                <a:cubicBezTo>
                  <a:pt x="147" y="81"/>
                  <a:pt x="147" y="81"/>
                  <a:pt x="147" y="81"/>
                </a:cubicBezTo>
                <a:cubicBezTo>
                  <a:pt x="146" y="80"/>
                  <a:pt x="144" y="79"/>
                  <a:pt x="143" y="78"/>
                </a:cubicBezTo>
                <a:cubicBezTo>
                  <a:pt x="142" y="78"/>
                  <a:pt x="142" y="78"/>
                  <a:pt x="142" y="78"/>
                </a:cubicBezTo>
                <a:cubicBezTo>
                  <a:pt x="141" y="77"/>
                  <a:pt x="141" y="77"/>
                  <a:pt x="140" y="77"/>
                </a:cubicBezTo>
                <a:cubicBezTo>
                  <a:pt x="140" y="76"/>
                  <a:pt x="139" y="76"/>
                  <a:pt x="139" y="76"/>
                </a:cubicBezTo>
                <a:cubicBezTo>
                  <a:pt x="138" y="76"/>
                  <a:pt x="138" y="76"/>
                  <a:pt x="137" y="75"/>
                </a:cubicBezTo>
                <a:cubicBezTo>
                  <a:pt x="137" y="75"/>
                  <a:pt x="136" y="75"/>
                  <a:pt x="136" y="75"/>
                </a:cubicBezTo>
                <a:cubicBezTo>
                  <a:pt x="135" y="75"/>
                  <a:pt x="135" y="75"/>
                  <a:pt x="134" y="74"/>
                </a:cubicBezTo>
                <a:cubicBezTo>
                  <a:pt x="134" y="74"/>
                  <a:pt x="133" y="74"/>
                  <a:pt x="133" y="74"/>
                </a:cubicBezTo>
                <a:cubicBezTo>
                  <a:pt x="132" y="74"/>
                  <a:pt x="132" y="74"/>
                  <a:pt x="131" y="74"/>
                </a:cubicBezTo>
                <a:cubicBezTo>
                  <a:pt x="130" y="74"/>
                  <a:pt x="130" y="73"/>
                  <a:pt x="129" y="73"/>
                </a:cubicBezTo>
                <a:cubicBezTo>
                  <a:pt x="129" y="73"/>
                  <a:pt x="128" y="73"/>
                  <a:pt x="128" y="73"/>
                </a:cubicBezTo>
                <a:cubicBezTo>
                  <a:pt x="127" y="73"/>
                  <a:pt x="126" y="73"/>
                  <a:pt x="124" y="73"/>
                </a:cubicBezTo>
                <a:cubicBezTo>
                  <a:pt x="123" y="73"/>
                  <a:pt x="122" y="73"/>
                  <a:pt x="120" y="73"/>
                </a:cubicBezTo>
                <a:cubicBezTo>
                  <a:pt x="120" y="73"/>
                  <a:pt x="119" y="73"/>
                  <a:pt x="119" y="73"/>
                </a:cubicBezTo>
                <a:cubicBezTo>
                  <a:pt x="118" y="74"/>
                  <a:pt x="117" y="74"/>
                  <a:pt x="116" y="74"/>
                </a:cubicBezTo>
                <a:cubicBezTo>
                  <a:pt x="116" y="74"/>
                  <a:pt x="115" y="74"/>
                  <a:pt x="115" y="74"/>
                </a:cubicBezTo>
                <a:cubicBezTo>
                  <a:pt x="114" y="75"/>
                  <a:pt x="113" y="75"/>
                  <a:pt x="112" y="75"/>
                </a:cubicBezTo>
                <a:cubicBezTo>
                  <a:pt x="112" y="75"/>
                  <a:pt x="111" y="76"/>
                  <a:pt x="111" y="76"/>
                </a:cubicBezTo>
                <a:cubicBezTo>
                  <a:pt x="110" y="76"/>
                  <a:pt x="109" y="77"/>
                  <a:pt x="107" y="77"/>
                </a:cubicBezTo>
                <a:cubicBezTo>
                  <a:pt x="107" y="77"/>
                  <a:pt x="107" y="78"/>
                  <a:pt x="107" y="78"/>
                </a:cubicBezTo>
                <a:cubicBezTo>
                  <a:pt x="106" y="78"/>
                  <a:pt x="105" y="79"/>
                  <a:pt x="104" y="79"/>
                </a:cubicBezTo>
                <a:cubicBezTo>
                  <a:pt x="104" y="80"/>
                  <a:pt x="103" y="80"/>
                  <a:pt x="103" y="80"/>
                </a:cubicBezTo>
                <a:cubicBezTo>
                  <a:pt x="102" y="81"/>
                  <a:pt x="102" y="81"/>
                  <a:pt x="101" y="82"/>
                </a:cubicBezTo>
                <a:cubicBezTo>
                  <a:pt x="101" y="82"/>
                  <a:pt x="100" y="83"/>
                  <a:pt x="100" y="83"/>
                </a:cubicBezTo>
                <a:cubicBezTo>
                  <a:pt x="99" y="83"/>
                  <a:pt x="99" y="84"/>
                  <a:pt x="98" y="85"/>
                </a:cubicBezTo>
                <a:cubicBezTo>
                  <a:pt x="98" y="85"/>
                  <a:pt x="97" y="85"/>
                  <a:pt x="97" y="86"/>
                </a:cubicBezTo>
                <a:cubicBezTo>
                  <a:pt x="96" y="87"/>
                  <a:pt x="96" y="88"/>
                  <a:pt x="95" y="89"/>
                </a:cubicBezTo>
                <a:cubicBezTo>
                  <a:pt x="95" y="89"/>
                  <a:pt x="95" y="89"/>
                  <a:pt x="95" y="89"/>
                </a:cubicBezTo>
                <a:close/>
                <a:moveTo>
                  <a:pt x="124" y="138"/>
                </a:moveTo>
                <a:cubicBezTo>
                  <a:pt x="109" y="138"/>
                  <a:pt x="96" y="126"/>
                  <a:pt x="95" y="110"/>
                </a:cubicBezTo>
                <a:cubicBezTo>
                  <a:pt x="95" y="110"/>
                  <a:pt x="95" y="110"/>
                  <a:pt x="95" y="110"/>
                </a:cubicBezTo>
                <a:cubicBezTo>
                  <a:pt x="95" y="109"/>
                  <a:pt x="95" y="109"/>
                  <a:pt x="95" y="109"/>
                </a:cubicBezTo>
                <a:cubicBezTo>
                  <a:pt x="95" y="109"/>
                  <a:pt x="95" y="109"/>
                  <a:pt x="95" y="109"/>
                </a:cubicBezTo>
                <a:cubicBezTo>
                  <a:pt x="95" y="92"/>
                  <a:pt x="108" y="79"/>
                  <a:pt x="124" y="79"/>
                </a:cubicBezTo>
                <a:cubicBezTo>
                  <a:pt x="126" y="79"/>
                  <a:pt x="127" y="79"/>
                  <a:pt x="128" y="79"/>
                </a:cubicBezTo>
                <a:cubicBezTo>
                  <a:pt x="128" y="79"/>
                  <a:pt x="129" y="79"/>
                  <a:pt x="129" y="79"/>
                </a:cubicBezTo>
                <a:cubicBezTo>
                  <a:pt x="130" y="79"/>
                  <a:pt x="131" y="80"/>
                  <a:pt x="132" y="80"/>
                </a:cubicBezTo>
                <a:cubicBezTo>
                  <a:pt x="132" y="80"/>
                  <a:pt x="132" y="80"/>
                  <a:pt x="132" y="80"/>
                </a:cubicBezTo>
                <a:cubicBezTo>
                  <a:pt x="135" y="81"/>
                  <a:pt x="137" y="82"/>
                  <a:pt x="139" y="83"/>
                </a:cubicBezTo>
                <a:cubicBezTo>
                  <a:pt x="139" y="83"/>
                  <a:pt x="139" y="83"/>
                  <a:pt x="140" y="83"/>
                </a:cubicBezTo>
                <a:cubicBezTo>
                  <a:pt x="141" y="84"/>
                  <a:pt x="141" y="84"/>
                  <a:pt x="142" y="85"/>
                </a:cubicBezTo>
                <a:cubicBezTo>
                  <a:pt x="142" y="85"/>
                  <a:pt x="143" y="85"/>
                  <a:pt x="143" y="85"/>
                </a:cubicBezTo>
                <a:cubicBezTo>
                  <a:pt x="145" y="87"/>
                  <a:pt x="146" y="89"/>
                  <a:pt x="148" y="90"/>
                </a:cubicBezTo>
                <a:cubicBezTo>
                  <a:pt x="148" y="91"/>
                  <a:pt x="148" y="91"/>
                  <a:pt x="148" y="91"/>
                </a:cubicBezTo>
                <a:cubicBezTo>
                  <a:pt x="149" y="92"/>
                  <a:pt x="150" y="93"/>
                  <a:pt x="150" y="94"/>
                </a:cubicBezTo>
                <a:cubicBezTo>
                  <a:pt x="153" y="98"/>
                  <a:pt x="154" y="103"/>
                  <a:pt x="154" y="109"/>
                </a:cubicBezTo>
                <a:cubicBezTo>
                  <a:pt x="154" y="125"/>
                  <a:pt x="141" y="138"/>
                  <a:pt x="124" y="13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32" name="Freeform 1137"/>
          <p:cNvSpPr>
            <a:spLocks noEditPoints="1"/>
          </p:cNvSpPr>
          <p:nvPr/>
        </p:nvSpPr>
        <p:spPr bwMode="auto">
          <a:xfrm>
            <a:off x="8682843" y="2628925"/>
            <a:ext cx="485986" cy="440776"/>
          </a:xfrm>
          <a:custGeom>
            <a:avLst/>
            <a:gdLst>
              <a:gd name="T0" fmla="*/ 160 w 160"/>
              <a:gd name="T1" fmla="*/ 45 h 144"/>
              <a:gd name="T2" fmla="*/ 160 w 160"/>
              <a:gd name="T3" fmla="*/ 45 h 144"/>
              <a:gd name="T4" fmla="*/ 160 w 160"/>
              <a:gd name="T5" fmla="*/ 44 h 144"/>
              <a:gd name="T6" fmla="*/ 160 w 160"/>
              <a:gd name="T7" fmla="*/ 44 h 144"/>
              <a:gd name="T8" fmla="*/ 133 w 160"/>
              <a:gd name="T9" fmla="*/ 1 h 144"/>
              <a:gd name="T10" fmla="*/ 132 w 160"/>
              <a:gd name="T11" fmla="*/ 0 h 144"/>
              <a:gd name="T12" fmla="*/ 132 w 160"/>
              <a:gd name="T13" fmla="*/ 0 h 144"/>
              <a:gd name="T14" fmla="*/ 29 w 160"/>
              <a:gd name="T15" fmla="*/ 0 h 144"/>
              <a:gd name="T16" fmla="*/ 28 w 160"/>
              <a:gd name="T17" fmla="*/ 0 h 144"/>
              <a:gd name="T18" fmla="*/ 28 w 160"/>
              <a:gd name="T19" fmla="*/ 1 h 144"/>
              <a:gd name="T20" fmla="*/ 27 w 160"/>
              <a:gd name="T21" fmla="*/ 1 h 144"/>
              <a:gd name="T22" fmla="*/ 0 w 160"/>
              <a:gd name="T23" fmla="*/ 44 h 144"/>
              <a:gd name="T24" fmla="*/ 0 w 160"/>
              <a:gd name="T25" fmla="*/ 44 h 144"/>
              <a:gd name="T26" fmla="*/ 0 w 160"/>
              <a:gd name="T27" fmla="*/ 45 h 144"/>
              <a:gd name="T28" fmla="*/ 0 w 160"/>
              <a:gd name="T29" fmla="*/ 46 h 144"/>
              <a:gd name="T30" fmla="*/ 0 w 160"/>
              <a:gd name="T31" fmla="*/ 46 h 144"/>
              <a:gd name="T32" fmla="*/ 0 w 160"/>
              <a:gd name="T33" fmla="*/ 47 h 144"/>
              <a:gd name="T34" fmla="*/ 78 w 160"/>
              <a:gd name="T35" fmla="*/ 143 h 144"/>
              <a:gd name="T36" fmla="*/ 78 w 160"/>
              <a:gd name="T37" fmla="*/ 143 h 144"/>
              <a:gd name="T38" fmla="*/ 79 w 160"/>
              <a:gd name="T39" fmla="*/ 144 h 144"/>
              <a:gd name="T40" fmla="*/ 80 w 160"/>
              <a:gd name="T41" fmla="*/ 144 h 144"/>
              <a:gd name="T42" fmla="*/ 81 w 160"/>
              <a:gd name="T43" fmla="*/ 144 h 144"/>
              <a:gd name="T44" fmla="*/ 82 w 160"/>
              <a:gd name="T45" fmla="*/ 143 h 144"/>
              <a:gd name="T46" fmla="*/ 159 w 160"/>
              <a:gd name="T47" fmla="*/ 47 h 144"/>
              <a:gd name="T48" fmla="*/ 160 w 160"/>
              <a:gd name="T49" fmla="*/ 47 h 144"/>
              <a:gd name="T50" fmla="*/ 160 w 160"/>
              <a:gd name="T51" fmla="*/ 46 h 144"/>
              <a:gd name="T52" fmla="*/ 86 w 160"/>
              <a:gd name="T53" fmla="*/ 5 h 144"/>
              <a:gd name="T54" fmla="*/ 114 w 160"/>
              <a:gd name="T55" fmla="*/ 40 h 144"/>
              <a:gd name="T56" fmla="*/ 109 w 160"/>
              <a:gd name="T57" fmla="*/ 43 h 144"/>
              <a:gd name="T58" fmla="*/ 80 w 160"/>
              <a:gd name="T59" fmla="*/ 7 h 144"/>
              <a:gd name="T60" fmla="*/ 46 w 160"/>
              <a:gd name="T61" fmla="*/ 40 h 144"/>
              <a:gd name="T62" fmla="*/ 74 w 160"/>
              <a:gd name="T63" fmla="*/ 5 h 144"/>
              <a:gd name="T64" fmla="*/ 111 w 160"/>
              <a:gd name="T65" fmla="*/ 48 h 144"/>
              <a:gd name="T66" fmla="*/ 49 w 160"/>
              <a:gd name="T67" fmla="*/ 48 h 144"/>
              <a:gd name="T68" fmla="*/ 131 w 160"/>
              <a:gd name="T69" fmla="*/ 9 h 144"/>
              <a:gd name="T70" fmla="*/ 119 w 160"/>
              <a:gd name="T71" fmla="*/ 43 h 144"/>
              <a:gd name="T72" fmla="*/ 29 w 160"/>
              <a:gd name="T73" fmla="*/ 9 h 144"/>
              <a:gd name="T74" fmla="*/ 7 w 160"/>
              <a:gd name="T75" fmla="*/ 43 h 144"/>
              <a:gd name="T76" fmla="*/ 43 w 160"/>
              <a:gd name="T77" fmla="*/ 48 h 144"/>
              <a:gd name="T78" fmla="*/ 8 w 160"/>
              <a:gd name="T79" fmla="*/ 48 h 144"/>
              <a:gd name="T80" fmla="*/ 86 w 160"/>
              <a:gd name="T81" fmla="*/ 129 h 144"/>
              <a:gd name="T82" fmla="*/ 152 w 160"/>
              <a:gd name="T83" fmla="*/ 48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60" h="144">
                <a:moveTo>
                  <a:pt x="160" y="46"/>
                </a:moveTo>
                <a:cubicBezTo>
                  <a:pt x="160" y="46"/>
                  <a:pt x="160" y="46"/>
                  <a:pt x="160" y="45"/>
                </a:cubicBezTo>
                <a:cubicBezTo>
                  <a:pt x="160" y="45"/>
                  <a:pt x="160" y="45"/>
                  <a:pt x="160" y="45"/>
                </a:cubicBezTo>
                <a:cubicBezTo>
                  <a:pt x="160" y="45"/>
                  <a:pt x="160" y="45"/>
                  <a:pt x="160" y="45"/>
                </a:cubicBezTo>
                <a:cubicBezTo>
                  <a:pt x="160" y="45"/>
                  <a:pt x="160" y="45"/>
                  <a:pt x="160" y="44"/>
                </a:cubicBezTo>
                <a:cubicBezTo>
                  <a:pt x="160" y="44"/>
                  <a:pt x="160" y="44"/>
                  <a:pt x="160" y="44"/>
                </a:cubicBezTo>
                <a:cubicBezTo>
                  <a:pt x="160" y="44"/>
                  <a:pt x="160" y="44"/>
                  <a:pt x="160" y="44"/>
                </a:cubicBezTo>
                <a:cubicBezTo>
                  <a:pt x="160" y="44"/>
                  <a:pt x="160" y="44"/>
                  <a:pt x="160" y="44"/>
                </a:cubicBezTo>
                <a:cubicBezTo>
                  <a:pt x="133" y="1"/>
                  <a:pt x="133" y="1"/>
                  <a:pt x="133" y="1"/>
                </a:cubicBezTo>
                <a:cubicBezTo>
                  <a:pt x="133" y="1"/>
                  <a:pt x="133" y="1"/>
                  <a:pt x="133" y="1"/>
                </a:cubicBezTo>
                <a:cubicBezTo>
                  <a:pt x="133" y="1"/>
                  <a:pt x="133" y="1"/>
                  <a:pt x="133" y="1"/>
                </a:cubicBezTo>
                <a:cubicBezTo>
                  <a:pt x="132" y="1"/>
                  <a:pt x="132" y="0"/>
                  <a:pt x="132" y="0"/>
                </a:cubicBezTo>
                <a:cubicBezTo>
                  <a:pt x="132" y="0"/>
                  <a:pt x="132" y="0"/>
                  <a:pt x="132" y="0"/>
                </a:cubicBezTo>
                <a:cubicBezTo>
                  <a:pt x="132" y="0"/>
                  <a:pt x="132" y="0"/>
                  <a:pt x="132" y="0"/>
                </a:cubicBezTo>
                <a:cubicBezTo>
                  <a:pt x="131" y="0"/>
                  <a:pt x="131" y="0"/>
                  <a:pt x="131" y="0"/>
                </a:cubicBezTo>
                <a:cubicBezTo>
                  <a:pt x="29" y="0"/>
                  <a:pt x="29" y="0"/>
                  <a:pt x="29" y="0"/>
                </a:cubicBezTo>
                <a:cubicBezTo>
                  <a:pt x="29" y="0"/>
                  <a:pt x="29" y="0"/>
                  <a:pt x="29" y="0"/>
                </a:cubicBezTo>
                <a:cubicBezTo>
                  <a:pt x="28" y="0"/>
                  <a:pt x="28" y="0"/>
                  <a:pt x="28" y="0"/>
                </a:cubicBezTo>
                <a:cubicBezTo>
                  <a:pt x="28" y="0"/>
                  <a:pt x="28" y="0"/>
                  <a:pt x="28" y="0"/>
                </a:cubicBezTo>
                <a:cubicBezTo>
                  <a:pt x="28" y="0"/>
                  <a:pt x="28" y="0"/>
                  <a:pt x="28" y="1"/>
                </a:cubicBezTo>
                <a:cubicBezTo>
                  <a:pt x="28" y="1"/>
                  <a:pt x="28" y="1"/>
                  <a:pt x="28" y="1"/>
                </a:cubicBezTo>
                <a:cubicBezTo>
                  <a:pt x="27" y="1"/>
                  <a:pt x="27" y="1"/>
                  <a:pt x="27" y="1"/>
                </a:cubicBezTo>
                <a:cubicBezTo>
                  <a:pt x="0" y="44"/>
                  <a:pt x="0" y="44"/>
                  <a:pt x="0" y="44"/>
                </a:cubicBezTo>
                <a:cubicBezTo>
                  <a:pt x="0" y="44"/>
                  <a:pt x="0" y="44"/>
                  <a:pt x="0" y="44"/>
                </a:cubicBezTo>
                <a:cubicBezTo>
                  <a:pt x="0" y="44"/>
                  <a:pt x="0" y="44"/>
                  <a:pt x="0" y="44"/>
                </a:cubicBezTo>
                <a:cubicBezTo>
                  <a:pt x="0" y="44"/>
                  <a:pt x="0" y="44"/>
                  <a:pt x="0" y="44"/>
                </a:cubicBezTo>
                <a:cubicBezTo>
                  <a:pt x="0" y="45"/>
                  <a:pt x="0" y="45"/>
                  <a:pt x="0" y="45"/>
                </a:cubicBezTo>
                <a:cubicBezTo>
                  <a:pt x="0" y="45"/>
                  <a:pt x="0" y="45"/>
                  <a:pt x="0" y="45"/>
                </a:cubicBezTo>
                <a:cubicBezTo>
                  <a:pt x="0" y="45"/>
                  <a:pt x="0" y="45"/>
                  <a:pt x="0" y="45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1" y="47"/>
                  <a:pt x="1" y="47"/>
                  <a:pt x="1" y="47"/>
                </a:cubicBezTo>
                <a:cubicBezTo>
                  <a:pt x="78" y="143"/>
                  <a:pt x="78" y="143"/>
                  <a:pt x="78" y="143"/>
                </a:cubicBezTo>
                <a:cubicBezTo>
                  <a:pt x="78" y="143"/>
                  <a:pt x="78" y="143"/>
                  <a:pt x="78" y="143"/>
                </a:cubicBezTo>
                <a:cubicBezTo>
                  <a:pt x="78" y="143"/>
                  <a:pt x="78" y="143"/>
                  <a:pt x="78" y="143"/>
                </a:cubicBezTo>
                <a:cubicBezTo>
                  <a:pt x="78" y="143"/>
                  <a:pt x="78" y="143"/>
                  <a:pt x="78" y="143"/>
                </a:cubicBezTo>
                <a:cubicBezTo>
                  <a:pt x="78" y="143"/>
                  <a:pt x="78" y="144"/>
                  <a:pt x="79" y="144"/>
                </a:cubicBezTo>
                <a:cubicBezTo>
                  <a:pt x="79" y="144"/>
                  <a:pt x="79" y="144"/>
                  <a:pt x="79" y="144"/>
                </a:cubicBezTo>
                <a:cubicBezTo>
                  <a:pt x="79" y="144"/>
                  <a:pt x="80" y="144"/>
                  <a:pt x="80" y="144"/>
                </a:cubicBezTo>
                <a:cubicBezTo>
                  <a:pt x="80" y="144"/>
                  <a:pt x="81" y="144"/>
                  <a:pt x="81" y="144"/>
                </a:cubicBezTo>
                <a:cubicBezTo>
                  <a:pt x="81" y="144"/>
                  <a:pt x="81" y="144"/>
                  <a:pt x="81" y="144"/>
                </a:cubicBezTo>
                <a:cubicBezTo>
                  <a:pt x="81" y="144"/>
                  <a:pt x="81" y="144"/>
                  <a:pt x="81" y="144"/>
                </a:cubicBezTo>
                <a:cubicBezTo>
                  <a:pt x="82" y="143"/>
                  <a:pt x="82" y="143"/>
                  <a:pt x="82" y="143"/>
                </a:cubicBezTo>
                <a:cubicBezTo>
                  <a:pt x="82" y="143"/>
                  <a:pt x="82" y="143"/>
                  <a:pt x="82" y="143"/>
                </a:cubicBezTo>
                <a:cubicBezTo>
                  <a:pt x="159" y="47"/>
                  <a:pt x="159" y="47"/>
                  <a:pt x="159" y="47"/>
                </a:cubicBezTo>
                <a:cubicBezTo>
                  <a:pt x="159" y="47"/>
                  <a:pt x="159" y="47"/>
                  <a:pt x="160" y="47"/>
                </a:cubicBezTo>
                <a:cubicBezTo>
                  <a:pt x="160" y="47"/>
                  <a:pt x="160" y="47"/>
                  <a:pt x="160" y="47"/>
                </a:cubicBezTo>
                <a:cubicBezTo>
                  <a:pt x="160" y="47"/>
                  <a:pt x="160" y="47"/>
                  <a:pt x="160" y="46"/>
                </a:cubicBezTo>
                <a:cubicBezTo>
                  <a:pt x="160" y="46"/>
                  <a:pt x="160" y="46"/>
                  <a:pt x="160" y="46"/>
                </a:cubicBezTo>
                <a:cubicBezTo>
                  <a:pt x="160" y="46"/>
                  <a:pt x="160" y="46"/>
                  <a:pt x="160" y="46"/>
                </a:cubicBezTo>
                <a:close/>
                <a:moveTo>
                  <a:pt x="86" y="5"/>
                </a:moveTo>
                <a:cubicBezTo>
                  <a:pt x="127" y="5"/>
                  <a:pt x="127" y="5"/>
                  <a:pt x="127" y="5"/>
                </a:cubicBezTo>
                <a:cubicBezTo>
                  <a:pt x="114" y="40"/>
                  <a:pt x="114" y="40"/>
                  <a:pt x="114" y="40"/>
                </a:cubicBezTo>
                <a:lnTo>
                  <a:pt x="86" y="5"/>
                </a:lnTo>
                <a:close/>
                <a:moveTo>
                  <a:pt x="109" y="43"/>
                </a:moveTo>
                <a:cubicBezTo>
                  <a:pt x="51" y="43"/>
                  <a:pt x="51" y="43"/>
                  <a:pt x="51" y="43"/>
                </a:cubicBezTo>
                <a:cubicBezTo>
                  <a:pt x="80" y="7"/>
                  <a:pt x="80" y="7"/>
                  <a:pt x="80" y="7"/>
                </a:cubicBezTo>
                <a:lnTo>
                  <a:pt x="109" y="43"/>
                </a:lnTo>
                <a:close/>
                <a:moveTo>
                  <a:pt x="46" y="40"/>
                </a:moveTo>
                <a:cubicBezTo>
                  <a:pt x="33" y="5"/>
                  <a:pt x="33" y="5"/>
                  <a:pt x="33" y="5"/>
                </a:cubicBezTo>
                <a:cubicBezTo>
                  <a:pt x="74" y="5"/>
                  <a:pt x="74" y="5"/>
                  <a:pt x="74" y="5"/>
                </a:cubicBezTo>
                <a:lnTo>
                  <a:pt x="46" y="40"/>
                </a:lnTo>
                <a:close/>
                <a:moveTo>
                  <a:pt x="111" y="48"/>
                </a:moveTo>
                <a:cubicBezTo>
                  <a:pt x="80" y="132"/>
                  <a:pt x="80" y="132"/>
                  <a:pt x="80" y="132"/>
                </a:cubicBezTo>
                <a:cubicBezTo>
                  <a:pt x="49" y="48"/>
                  <a:pt x="49" y="48"/>
                  <a:pt x="49" y="48"/>
                </a:cubicBezTo>
                <a:lnTo>
                  <a:pt x="111" y="48"/>
                </a:lnTo>
                <a:close/>
                <a:moveTo>
                  <a:pt x="131" y="9"/>
                </a:moveTo>
                <a:cubicBezTo>
                  <a:pt x="153" y="43"/>
                  <a:pt x="153" y="43"/>
                  <a:pt x="153" y="43"/>
                </a:cubicBezTo>
                <a:cubicBezTo>
                  <a:pt x="119" y="43"/>
                  <a:pt x="119" y="43"/>
                  <a:pt x="119" y="43"/>
                </a:cubicBezTo>
                <a:lnTo>
                  <a:pt x="131" y="9"/>
                </a:lnTo>
                <a:close/>
                <a:moveTo>
                  <a:pt x="29" y="9"/>
                </a:moveTo>
                <a:cubicBezTo>
                  <a:pt x="41" y="43"/>
                  <a:pt x="41" y="43"/>
                  <a:pt x="41" y="43"/>
                </a:cubicBezTo>
                <a:cubicBezTo>
                  <a:pt x="7" y="43"/>
                  <a:pt x="7" y="43"/>
                  <a:pt x="7" y="43"/>
                </a:cubicBezTo>
                <a:lnTo>
                  <a:pt x="29" y="9"/>
                </a:lnTo>
                <a:close/>
                <a:moveTo>
                  <a:pt x="43" y="48"/>
                </a:moveTo>
                <a:cubicBezTo>
                  <a:pt x="72" y="127"/>
                  <a:pt x="72" y="127"/>
                  <a:pt x="72" y="127"/>
                </a:cubicBezTo>
                <a:cubicBezTo>
                  <a:pt x="8" y="48"/>
                  <a:pt x="8" y="48"/>
                  <a:pt x="8" y="48"/>
                </a:cubicBezTo>
                <a:lnTo>
                  <a:pt x="43" y="48"/>
                </a:lnTo>
                <a:close/>
                <a:moveTo>
                  <a:pt x="86" y="129"/>
                </a:moveTo>
                <a:cubicBezTo>
                  <a:pt x="117" y="48"/>
                  <a:pt x="117" y="48"/>
                  <a:pt x="117" y="48"/>
                </a:cubicBezTo>
                <a:cubicBezTo>
                  <a:pt x="152" y="48"/>
                  <a:pt x="152" y="48"/>
                  <a:pt x="152" y="48"/>
                </a:cubicBezTo>
                <a:lnTo>
                  <a:pt x="86" y="12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33" name="Freeform 1147"/>
          <p:cNvSpPr>
            <a:spLocks noEditPoints="1"/>
          </p:cNvSpPr>
          <p:nvPr/>
        </p:nvSpPr>
        <p:spPr bwMode="auto">
          <a:xfrm>
            <a:off x="5915273" y="2593231"/>
            <a:ext cx="495874" cy="498700"/>
          </a:xfrm>
          <a:custGeom>
            <a:avLst/>
            <a:gdLst>
              <a:gd name="T0" fmla="*/ 116 w 163"/>
              <a:gd name="T1" fmla="*/ 11 h 163"/>
              <a:gd name="T2" fmla="*/ 11 w 163"/>
              <a:gd name="T3" fmla="*/ 115 h 163"/>
              <a:gd name="T4" fmla="*/ 10 w 163"/>
              <a:gd name="T5" fmla="*/ 116 h 163"/>
              <a:gd name="T6" fmla="*/ 10 w 163"/>
              <a:gd name="T7" fmla="*/ 116 h 163"/>
              <a:gd name="T8" fmla="*/ 0 w 163"/>
              <a:gd name="T9" fmla="*/ 160 h 163"/>
              <a:gd name="T10" fmla="*/ 0 w 163"/>
              <a:gd name="T11" fmla="*/ 161 h 163"/>
              <a:gd name="T12" fmla="*/ 1 w 163"/>
              <a:gd name="T13" fmla="*/ 162 h 163"/>
              <a:gd name="T14" fmla="*/ 3 w 163"/>
              <a:gd name="T15" fmla="*/ 163 h 163"/>
              <a:gd name="T16" fmla="*/ 47 w 163"/>
              <a:gd name="T17" fmla="*/ 153 h 163"/>
              <a:gd name="T18" fmla="*/ 47 w 163"/>
              <a:gd name="T19" fmla="*/ 152 h 163"/>
              <a:gd name="T20" fmla="*/ 48 w 163"/>
              <a:gd name="T21" fmla="*/ 152 h 163"/>
              <a:gd name="T22" fmla="*/ 152 w 163"/>
              <a:gd name="T23" fmla="*/ 47 h 163"/>
              <a:gd name="T24" fmla="*/ 148 w 163"/>
              <a:gd name="T25" fmla="*/ 15 h 163"/>
              <a:gd name="T26" fmla="*/ 122 w 163"/>
              <a:gd name="T27" fmla="*/ 13 h 163"/>
              <a:gd name="T28" fmla="*/ 134 w 163"/>
              <a:gd name="T29" fmla="*/ 58 h 163"/>
              <a:gd name="T30" fmla="*/ 109 w 163"/>
              <a:gd name="T31" fmla="*/ 25 h 163"/>
              <a:gd name="T32" fmla="*/ 134 w 163"/>
              <a:gd name="T33" fmla="*/ 58 h 163"/>
              <a:gd name="T34" fmla="*/ 10 w 163"/>
              <a:gd name="T35" fmla="*/ 149 h 163"/>
              <a:gd name="T36" fmla="*/ 15 w 163"/>
              <a:gd name="T37" fmla="*/ 120 h 163"/>
              <a:gd name="T38" fmla="*/ 27 w 163"/>
              <a:gd name="T39" fmla="*/ 133 h 163"/>
              <a:gd name="T40" fmla="*/ 27 w 163"/>
              <a:gd name="T41" fmla="*/ 134 h 163"/>
              <a:gd name="T42" fmla="*/ 27 w 163"/>
              <a:gd name="T43" fmla="*/ 135 h 163"/>
              <a:gd name="T44" fmla="*/ 27 w 163"/>
              <a:gd name="T45" fmla="*/ 135 h 163"/>
              <a:gd name="T46" fmla="*/ 28 w 163"/>
              <a:gd name="T47" fmla="*/ 136 h 163"/>
              <a:gd name="T48" fmla="*/ 29 w 163"/>
              <a:gd name="T49" fmla="*/ 136 h 163"/>
              <a:gd name="T50" fmla="*/ 30 w 163"/>
              <a:gd name="T51" fmla="*/ 136 h 163"/>
              <a:gd name="T52" fmla="*/ 30 w 163"/>
              <a:gd name="T53" fmla="*/ 136 h 163"/>
              <a:gd name="T54" fmla="*/ 30 w 163"/>
              <a:gd name="T55" fmla="*/ 136 h 163"/>
              <a:gd name="T56" fmla="*/ 43 w 163"/>
              <a:gd name="T57" fmla="*/ 148 h 163"/>
              <a:gd name="T58" fmla="*/ 14 w 163"/>
              <a:gd name="T59" fmla="*/ 153 h 163"/>
              <a:gd name="T60" fmla="*/ 51 w 163"/>
              <a:gd name="T61" fmla="*/ 133 h 163"/>
              <a:gd name="T62" fmla="*/ 116 w 163"/>
              <a:gd name="T63" fmla="*/ 64 h 163"/>
              <a:gd name="T64" fmla="*/ 47 w 163"/>
              <a:gd name="T65" fmla="*/ 129 h 163"/>
              <a:gd name="T66" fmla="*/ 34 w 163"/>
              <a:gd name="T67" fmla="*/ 116 h 163"/>
              <a:gd name="T68" fmla="*/ 99 w 163"/>
              <a:gd name="T69" fmla="*/ 47 h 163"/>
              <a:gd name="T70" fmla="*/ 30 w 163"/>
              <a:gd name="T71" fmla="*/ 112 h 163"/>
              <a:gd name="T72" fmla="*/ 101 w 163"/>
              <a:gd name="T73" fmla="*/ 33 h 163"/>
              <a:gd name="T74" fmla="*/ 50 w 163"/>
              <a:gd name="T75" fmla="*/ 142 h 163"/>
              <a:gd name="T76" fmla="*/ 142 w 163"/>
              <a:gd name="T77" fmla="*/ 50 h 163"/>
              <a:gd name="T78" fmla="*/ 118 w 163"/>
              <a:gd name="T79" fmla="*/ 17 h 163"/>
              <a:gd name="T80" fmla="*/ 142 w 163"/>
              <a:gd name="T81" fmla="*/ 50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63" h="163">
                <a:moveTo>
                  <a:pt x="152" y="11"/>
                </a:moveTo>
                <a:cubicBezTo>
                  <a:pt x="142" y="0"/>
                  <a:pt x="126" y="0"/>
                  <a:pt x="116" y="11"/>
                </a:cubicBezTo>
                <a:cubicBezTo>
                  <a:pt x="11" y="115"/>
                  <a:pt x="11" y="115"/>
                  <a:pt x="11" y="115"/>
                </a:cubicBezTo>
                <a:cubicBezTo>
                  <a:pt x="11" y="115"/>
                  <a:pt x="11" y="115"/>
                  <a:pt x="11" y="115"/>
                </a:cubicBezTo>
                <a:cubicBezTo>
                  <a:pt x="11" y="115"/>
                  <a:pt x="11" y="115"/>
                  <a:pt x="11" y="115"/>
                </a:cubicBezTo>
                <a:cubicBezTo>
                  <a:pt x="11" y="116"/>
                  <a:pt x="11" y="116"/>
                  <a:pt x="10" y="116"/>
                </a:cubicBezTo>
                <a:cubicBezTo>
                  <a:pt x="10" y="116"/>
                  <a:pt x="10" y="116"/>
                  <a:pt x="10" y="116"/>
                </a:cubicBezTo>
                <a:cubicBezTo>
                  <a:pt x="10" y="116"/>
                  <a:pt x="10" y="116"/>
                  <a:pt x="10" y="116"/>
                </a:cubicBezTo>
                <a:cubicBezTo>
                  <a:pt x="0" y="159"/>
                  <a:pt x="0" y="159"/>
                  <a:pt x="0" y="159"/>
                </a:cubicBezTo>
                <a:cubicBezTo>
                  <a:pt x="0" y="160"/>
                  <a:pt x="0" y="160"/>
                  <a:pt x="0" y="160"/>
                </a:cubicBezTo>
                <a:cubicBezTo>
                  <a:pt x="0" y="160"/>
                  <a:pt x="0" y="160"/>
                  <a:pt x="0" y="160"/>
                </a:cubicBezTo>
                <a:cubicBezTo>
                  <a:pt x="0" y="160"/>
                  <a:pt x="0" y="161"/>
                  <a:pt x="0" y="161"/>
                </a:cubicBezTo>
                <a:cubicBezTo>
                  <a:pt x="0" y="161"/>
                  <a:pt x="0" y="161"/>
                  <a:pt x="0" y="161"/>
                </a:cubicBezTo>
                <a:cubicBezTo>
                  <a:pt x="0" y="162"/>
                  <a:pt x="1" y="162"/>
                  <a:pt x="1" y="162"/>
                </a:cubicBezTo>
                <a:cubicBezTo>
                  <a:pt x="1" y="162"/>
                  <a:pt x="1" y="163"/>
                  <a:pt x="2" y="163"/>
                </a:cubicBezTo>
                <a:cubicBezTo>
                  <a:pt x="2" y="163"/>
                  <a:pt x="3" y="163"/>
                  <a:pt x="3" y="163"/>
                </a:cubicBezTo>
                <a:cubicBezTo>
                  <a:pt x="3" y="163"/>
                  <a:pt x="3" y="163"/>
                  <a:pt x="4" y="163"/>
                </a:cubicBezTo>
                <a:cubicBezTo>
                  <a:pt x="47" y="153"/>
                  <a:pt x="47" y="153"/>
                  <a:pt x="47" y="153"/>
                </a:cubicBezTo>
                <a:cubicBezTo>
                  <a:pt x="47" y="153"/>
                  <a:pt x="47" y="153"/>
                  <a:pt x="47" y="153"/>
                </a:cubicBezTo>
                <a:cubicBezTo>
                  <a:pt x="47" y="153"/>
                  <a:pt x="47" y="153"/>
                  <a:pt x="47" y="152"/>
                </a:cubicBezTo>
                <a:cubicBezTo>
                  <a:pt x="47" y="152"/>
                  <a:pt x="47" y="152"/>
                  <a:pt x="48" y="152"/>
                </a:cubicBezTo>
                <a:cubicBezTo>
                  <a:pt x="48" y="152"/>
                  <a:pt x="48" y="152"/>
                  <a:pt x="48" y="152"/>
                </a:cubicBezTo>
                <a:cubicBezTo>
                  <a:pt x="48" y="152"/>
                  <a:pt x="48" y="152"/>
                  <a:pt x="48" y="152"/>
                </a:cubicBezTo>
                <a:cubicBezTo>
                  <a:pt x="152" y="47"/>
                  <a:pt x="152" y="47"/>
                  <a:pt x="152" y="47"/>
                </a:cubicBezTo>
                <a:cubicBezTo>
                  <a:pt x="163" y="37"/>
                  <a:pt x="163" y="21"/>
                  <a:pt x="152" y="11"/>
                </a:cubicBezTo>
                <a:close/>
                <a:moveTo>
                  <a:pt x="148" y="15"/>
                </a:moveTo>
                <a:cubicBezTo>
                  <a:pt x="155" y="22"/>
                  <a:pt x="156" y="33"/>
                  <a:pt x="150" y="41"/>
                </a:cubicBezTo>
                <a:cubicBezTo>
                  <a:pt x="122" y="13"/>
                  <a:pt x="122" y="13"/>
                  <a:pt x="122" y="13"/>
                </a:cubicBezTo>
                <a:cubicBezTo>
                  <a:pt x="130" y="7"/>
                  <a:pt x="141" y="8"/>
                  <a:pt x="148" y="15"/>
                </a:cubicBezTo>
                <a:close/>
                <a:moveTo>
                  <a:pt x="134" y="58"/>
                </a:moveTo>
                <a:cubicBezTo>
                  <a:pt x="105" y="29"/>
                  <a:pt x="105" y="29"/>
                  <a:pt x="105" y="29"/>
                </a:cubicBezTo>
                <a:cubicBezTo>
                  <a:pt x="109" y="25"/>
                  <a:pt x="109" y="25"/>
                  <a:pt x="109" y="25"/>
                </a:cubicBezTo>
                <a:cubicBezTo>
                  <a:pt x="138" y="54"/>
                  <a:pt x="138" y="54"/>
                  <a:pt x="138" y="54"/>
                </a:cubicBezTo>
                <a:lnTo>
                  <a:pt x="134" y="58"/>
                </a:lnTo>
                <a:close/>
                <a:moveTo>
                  <a:pt x="14" y="149"/>
                </a:moveTo>
                <a:cubicBezTo>
                  <a:pt x="13" y="148"/>
                  <a:pt x="11" y="148"/>
                  <a:pt x="10" y="149"/>
                </a:cubicBezTo>
                <a:cubicBezTo>
                  <a:pt x="8" y="151"/>
                  <a:pt x="8" y="151"/>
                  <a:pt x="8" y="151"/>
                </a:cubicBezTo>
                <a:cubicBezTo>
                  <a:pt x="15" y="120"/>
                  <a:pt x="15" y="120"/>
                  <a:pt x="15" y="120"/>
                </a:cubicBezTo>
                <a:cubicBezTo>
                  <a:pt x="28" y="118"/>
                  <a:pt x="28" y="118"/>
                  <a:pt x="28" y="118"/>
                </a:cubicBezTo>
                <a:cubicBezTo>
                  <a:pt x="27" y="133"/>
                  <a:pt x="27" y="133"/>
                  <a:pt x="27" y="133"/>
                </a:cubicBezTo>
                <a:cubicBezTo>
                  <a:pt x="27" y="133"/>
                  <a:pt x="27" y="133"/>
                  <a:pt x="27" y="133"/>
                </a:cubicBezTo>
                <a:cubicBezTo>
                  <a:pt x="27" y="134"/>
                  <a:pt x="27" y="134"/>
                  <a:pt x="27" y="134"/>
                </a:cubicBezTo>
                <a:cubicBezTo>
                  <a:pt x="27" y="134"/>
                  <a:pt x="27" y="134"/>
                  <a:pt x="27" y="134"/>
                </a:cubicBezTo>
                <a:cubicBezTo>
                  <a:pt x="27" y="134"/>
                  <a:pt x="27" y="134"/>
                  <a:pt x="27" y="135"/>
                </a:cubicBezTo>
                <a:cubicBezTo>
                  <a:pt x="27" y="135"/>
                  <a:pt x="27" y="135"/>
                  <a:pt x="27" y="135"/>
                </a:cubicBezTo>
                <a:cubicBezTo>
                  <a:pt x="27" y="135"/>
                  <a:pt x="27" y="135"/>
                  <a:pt x="27" y="135"/>
                </a:cubicBezTo>
                <a:cubicBezTo>
                  <a:pt x="28" y="136"/>
                  <a:pt x="28" y="136"/>
                  <a:pt x="28" y="136"/>
                </a:cubicBezTo>
                <a:cubicBezTo>
                  <a:pt x="28" y="136"/>
                  <a:pt x="28" y="136"/>
                  <a:pt x="28" y="136"/>
                </a:cubicBezTo>
                <a:cubicBezTo>
                  <a:pt x="28" y="136"/>
                  <a:pt x="29" y="136"/>
                  <a:pt x="29" y="136"/>
                </a:cubicBezTo>
                <a:cubicBezTo>
                  <a:pt x="29" y="136"/>
                  <a:pt x="29" y="136"/>
                  <a:pt x="29" y="136"/>
                </a:cubicBezTo>
                <a:cubicBezTo>
                  <a:pt x="29" y="136"/>
                  <a:pt x="29" y="136"/>
                  <a:pt x="30" y="136"/>
                </a:cubicBezTo>
                <a:cubicBezTo>
                  <a:pt x="30" y="136"/>
                  <a:pt x="30" y="136"/>
                  <a:pt x="30" y="136"/>
                </a:cubicBezTo>
                <a:cubicBezTo>
                  <a:pt x="30" y="136"/>
                  <a:pt x="30" y="136"/>
                  <a:pt x="30" y="136"/>
                </a:cubicBezTo>
                <a:cubicBezTo>
                  <a:pt x="30" y="136"/>
                  <a:pt x="30" y="136"/>
                  <a:pt x="30" y="136"/>
                </a:cubicBezTo>
                <a:cubicBezTo>
                  <a:pt x="30" y="136"/>
                  <a:pt x="30" y="136"/>
                  <a:pt x="30" y="136"/>
                </a:cubicBezTo>
                <a:cubicBezTo>
                  <a:pt x="30" y="136"/>
                  <a:pt x="30" y="136"/>
                  <a:pt x="30" y="136"/>
                </a:cubicBezTo>
                <a:cubicBezTo>
                  <a:pt x="45" y="135"/>
                  <a:pt x="45" y="135"/>
                  <a:pt x="45" y="135"/>
                </a:cubicBezTo>
                <a:cubicBezTo>
                  <a:pt x="43" y="148"/>
                  <a:pt x="43" y="148"/>
                  <a:pt x="43" y="148"/>
                </a:cubicBezTo>
                <a:cubicBezTo>
                  <a:pt x="12" y="155"/>
                  <a:pt x="12" y="155"/>
                  <a:pt x="12" y="155"/>
                </a:cubicBezTo>
                <a:cubicBezTo>
                  <a:pt x="14" y="153"/>
                  <a:pt x="14" y="153"/>
                  <a:pt x="14" y="153"/>
                </a:cubicBezTo>
                <a:cubicBezTo>
                  <a:pt x="15" y="152"/>
                  <a:pt x="15" y="150"/>
                  <a:pt x="14" y="149"/>
                </a:cubicBezTo>
                <a:close/>
                <a:moveTo>
                  <a:pt x="51" y="133"/>
                </a:moveTo>
                <a:cubicBezTo>
                  <a:pt x="116" y="68"/>
                  <a:pt x="116" y="68"/>
                  <a:pt x="116" y="68"/>
                </a:cubicBezTo>
                <a:cubicBezTo>
                  <a:pt x="117" y="67"/>
                  <a:pt x="117" y="65"/>
                  <a:pt x="116" y="64"/>
                </a:cubicBezTo>
                <a:cubicBezTo>
                  <a:pt x="114" y="63"/>
                  <a:pt x="113" y="63"/>
                  <a:pt x="111" y="64"/>
                </a:cubicBezTo>
                <a:cubicBezTo>
                  <a:pt x="47" y="129"/>
                  <a:pt x="47" y="129"/>
                  <a:pt x="47" y="129"/>
                </a:cubicBezTo>
                <a:cubicBezTo>
                  <a:pt x="33" y="130"/>
                  <a:pt x="33" y="130"/>
                  <a:pt x="33" y="130"/>
                </a:cubicBezTo>
                <a:cubicBezTo>
                  <a:pt x="34" y="116"/>
                  <a:pt x="34" y="116"/>
                  <a:pt x="34" y="116"/>
                </a:cubicBezTo>
                <a:cubicBezTo>
                  <a:pt x="99" y="52"/>
                  <a:pt x="99" y="52"/>
                  <a:pt x="99" y="52"/>
                </a:cubicBezTo>
                <a:cubicBezTo>
                  <a:pt x="100" y="50"/>
                  <a:pt x="100" y="49"/>
                  <a:pt x="99" y="47"/>
                </a:cubicBezTo>
                <a:cubicBezTo>
                  <a:pt x="98" y="46"/>
                  <a:pt x="96" y="46"/>
                  <a:pt x="95" y="47"/>
                </a:cubicBezTo>
                <a:cubicBezTo>
                  <a:pt x="30" y="112"/>
                  <a:pt x="30" y="112"/>
                  <a:pt x="30" y="112"/>
                </a:cubicBezTo>
                <a:cubicBezTo>
                  <a:pt x="21" y="113"/>
                  <a:pt x="21" y="113"/>
                  <a:pt x="21" y="113"/>
                </a:cubicBezTo>
                <a:cubicBezTo>
                  <a:pt x="101" y="33"/>
                  <a:pt x="101" y="33"/>
                  <a:pt x="101" y="33"/>
                </a:cubicBezTo>
                <a:cubicBezTo>
                  <a:pt x="130" y="62"/>
                  <a:pt x="130" y="62"/>
                  <a:pt x="130" y="62"/>
                </a:cubicBezTo>
                <a:cubicBezTo>
                  <a:pt x="50" y="142"/>
                  <a:pt x="50" y="142"/>
                  <a:pt x="50" y="142"/>
                </a:cubicBezTo>
                <a:lnTo>
                  <a:pt x="51" y="133"/>
                </a:lnTo>
                <a:close/>
                <a:moveTo>
                  <a:pt x="142" y="50"/>
                </a:moveTo>
                <a:cubicBezTo>
                  <a:pt x="113" y="21"/>
                  <a:pt x="113" y="21"/>
                  <a:pt x="113" y="21"/>
                </a:cubicBezTo>
                <a:cubicBezTo>
                  <a:pt x="118" y="17"/>
                  <a:pt x="118" y="17"/>
                  <a:pt x="118" y="17"/>
                </a:cubicBezTo>
                <a:cubicBezTo>
                  <a:pt x="146" y="45"/>
                  <a:pt x="146" y="45"/>
                  <a:pt x="146" y="45"/>
                </a:cubicBezTo>
                <a:lnTo>
                  <a:pt x="142" y="5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5636408" y="3258830"/>
            <a:ext cx="908903" cy="646331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+mj-lt"/>
              </a:rPr>
              <a:t>50%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951328" y="4029474"/>
            <a:ext cx="2289343" cy="815608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>
              <a:lnSpc>
                <a:spcPct val="120000"/>
              </a:lnSpc>
              <a:spcBef>
                <a:spcPts val="600"/>
              </a:spcBef>
            </a:pPr>
            <a:r>
              <a:rPr lang="en-US" sz="1400" b="1" dirty="0">
                <a:solidFill>
                  <a:schemeClr val="bg1"/>
                </a:solidFill>
              </a:rPr>
              <a:t>Write title here</a:t>
            </a:r>
          </a:p>
          <a:p>
            <a:pPr algn="ctr">
              <a:lnSpc>
                <a:spcPct val="120000"/>
              </a:lnSpc>
              <a:spcBef>
                <a:spcPts val="600"/>
              </a:spcBef>
            </a:pPr>
            <a:r>
              <a:rPr lang="en-US" sz="1050" b="1" dirty="0">
                <a:solidFill>
                  <a:schemeClr val="bg1">
                    <a:alpha val="70000"/>
                  </a:schemeClr>
                </a:solidFill>
              </a:rPr>
              <a:t>This is a dummy text. Double click to add your text here. 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8471386" y="3258830"/>
            <a:ext cx="908903" cy="646331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+mj-lt"/>
              </a:rPr>
              <a:t>70%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786306" y="4029474"/>
            <a:ext cx="2289343" cy="815608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>
              <a:lnSpc>
                <a:spcPct val="120000"/>
              </a:lnSpc>
              <a:spcBef>
                <a:spcPts val="600"/>
              </a:spcBef>
            </a:pPr>
            <a:r>
              <a:rPr lang="en-US" sz="1400" b="1" dirty="0">
                <a:solidFill>
                  <a:schemeClr val="bg1"/>
                </a:solidFill>
              </a:rPr>
              <a:t>Write title here</a:t>
            </a:r>
          </a:p>
          <a:p>
            <a:pPr algn="ctr">
              <a:lnSpc>
                <a:spcPct val="120000"/>
              </a:lnSpc>
              <a:spcBef>
                <a:spcPts val="600"/>
              </a:spcBef>
            </a:pPr>
            <a:r>
              <a:rPr lang="en-US" sz="1050" b="1" dirty="0">
                <a:solidFill>
                  <a:schemeClr val="bg1">
                    <a:alpha val="70000"/>
                  </a:schemeClr>
                </a:solidFill>
              </a:rPr>
              <a:t>This is a dummy text. Double click to add your text here. 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2864397" y="3258830"/>
            <a:ext cx="908903" cy="646331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+mj-lt"/>
              </a:rPr>
              <a:t>30%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2174178" y="4029474"/>
            <a:ext cx="2289343" cy="815608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>
              <a:lnSpc>
                <a:spcPct val="120000"/>
              </a:lnSpc>
              <a:spcBef>
                <a:spcPts val="600"/>
              </a:spcBef>
            </a:pPr>
            <a:r>
              <a:rPr lang="en-US" sz="1400" b="1" dirty="0">
                <a:solidFill>
                  <a:schemeClr val="bg1"/>
                </a:solidFill>
              </a:rPr>
              <a:t>Write title here</a:t>
            </a:r>
          </a:p>
          <a:p>
            <a:pPr algn="ctr">
              <a:lnSpc>
                <a:spcPct val="120000"/>
              </a:lnSpc>
              <a:spcBef>
                <a:spcPts val="600"/>
              </a:spcBef>
            </a:pPr>
            <a:r>
              <a:rPr lang="en-US" sz="1050" b="1" dirty="0">
                <a:solidFill>
                  <a:schemeClr val="bg1">
                    <a:alpha val="70000"/>
                  </a:schemeClr>
                </a:solidFill>
              </a:rPr>
              <a:t>This is a dummy text. Double click to add your text here. </a:t>
            </a:r>
          </a:p>
        </p:txBody>
      </p:sp>
      <p:sp>
        <p:nvSpPr>
          <p:cNvPr id="2" name="Content Placeholder 7">
            <a:extLst>
              <a:ext uri="{FF2B5EF4-FFF2-40B4-BE49-F238E27FC236}">
                <a16:creationId xmlns:a16="http://schemas.microsoft.com/office/drawing/2014/main" id="{C0E86BE9-009B-3C31-EC8B-C77485983389}"/>
              </a:ext>
            </a:extLst>
          </p:cNvPr>
          <p:cNvSpPr txBox="1">
            <a:spLocks/>
          </p:cNvSpPr>
          <p:nvPr/>
        </p:nvSpPr>
        <p:spPr>
          <a:xfrm>
            <a:off x="9686926" y="215900"/>
            <a:ext cx="1458130" cy="92233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lang="en-US" sz="1200" kern="1200" dirty="0">
                <a:solidFill>
                  <a:srgbClr val="0054A4"/>
                </a:solidFill>
                <a:latin typeface="Arial" panose="020B0604020202090204" pitchFamily="34" charset="0"/>
                <a:ea typeface="+mn-ea"/>
                <a:cs typeface="Arial" panose="020B0604020202090204" pitchFamily="34" charset="0"/>
              </a:defRPr>
            </a:lvl1pPr>
            <a:lvl2pPr marL="1181100" indent="-5715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Ø"/>
              <a:defRPr lang="en-US" sz="3600" kern="1200" dirty="0">
                <a:solidFill>
                  <a:srgbClr val="279DD9"/>
                </a:solidFill>
                <a:latin typeface="Arial" panose="020B0604020202090204" pitchFamily="34" charset="0"/>
                <a:ea typeface="+mn-ea"/>
                <a:cs typeface="Arial" panose="020B0604020202090204" pitchFamily="34" charset="0"/>
              </a:defRPr>
            </a:lvl2pPr>
            <a:lvl3pPr marL="1295400" indent="-457200" algn="l" defTabSz="1219200" rtl="0" eaLnBrk="1" latinLnBrk="0" hangingPunct="1">
              <a:lnSpc>
                <a:spcPct val="90000"/>
              </a:lnSpc>
              <a:spcBef>
                <a:spcPct val="20000"/>
              </a:spcBef>
              <a:buFont typeface="Wingdings" panose="05000000000000000000" pitchFamily="2" charset="2"/>
              <a:buChar char="ü"/>
              <a:defRPr lang="en-US" sz="3200" kern="1200" dirty="0">
                <a:solidFill>
                  <a:srgbClr val="5A6870"/>
                </a:solidFill>
                <a:latin typeface="Arial" panose="020B0604020202090204" pitchFamily="34" charset="0"/>
                <a:ea typeface="+mn-ea"/>
                <a:cs typeface="Arial" panose="020B0604020202090204" pitchFamily="34" charset="0"/>
              </a:defRPr>
            </a:lvl3pPr>
            <a:lvl4pPr marL="1600200" indent="-304800" algn="l" defTabSz="1219200" rtl="0" eaLnBrk="1" latinLnBrk="0" hangingPunct="1">
              <a:lnSpc>
                <a:spcPct val="90000"/>
              </a:lnSpc>
              <a:spcBef>
                <a:spcPct val="20000"/>
              </a:spcBef>
              <a:buFont typeface="Arial" panose="020B0604020202090204" pitchFamily="34" charset="0"/>
              <a:buChar char="•"/>
              <a:defRPr lang="en-US" sz="2800" kern="1200" dirty="0">
                <a:solidFill>
                  <a:srgbClr val="5A6870"/>
                </a:solidFill>
                <a:latin typeface="Arial" panose="020B0604020202090204" pitchFamily="34" charset="0"/>
                <a:ea typeface="+mn-ea"/>
                <a:cs typeface="Arial" panose="020B0604020202090204" pitchFamily="34" charset="0"/>
              </a:defRPr>
            </a:lvl4pPr>
            <a:lvl5pPr marL="2209800" indent="-457200" algn="l" defTabSz="1219200" rtl="0" eaLnBrk="1" latinLnBrk="0" hangingPunct="1">
              <a:lnSpc>
                <a:spcPct val="90000"/>
              </a:lnSpc>
              <a:spcBef>
                <a:spcPct val="20000"/>
              </a:spcBef>
              <a:buFont typeface="Wingdings" panose="05000000000000000000" pitchFamily="2" charset="2"/>
              <a:buChar char="v"/>
              <a:defRPr lang="en-CA" sz="2400" kern="1200" dirty="0">
                <a:solidFill>
                  <a:srgbClr val="5A6870"/>
                </a:solidFill>
                <a:latin typeface="Arial" panose="020B0604020202090204" pitchFamily="34" charset="0"/>
                <a:ea typeface="+mn-ea"/>
                <a:cs typeface="Arial" panose="020B060402020209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>
                <a:solidFill>
                  <a:srgbClr val="C00000"/>
                </a:solidFill>
                <a:highlight>
                  <a:srgbClr val="FEFEFE"/>
                </a:highlight>
                <a:latin typeface="Open Sans" panose="020B0606030504020204" pitchFamily="34" charset="0"/>
              </a:rPr>
              <a:t>(LOGO PRESENTER’S ORGANISATION)</a:t>
            </a:r>
            <a:endParaRPr lang="en-GB">
              <a:solidFill>
                <a:srgbClr val="C00000"/>
              </a:solidFill>
            </a:endParaRPr>
          </a:p>
          <a:p>
            <a:endParaRPr lang="en-GB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itle 44"/>
          <p:cNvSpPr>
            <a:spLocks noGrp="1"/>
          </p:cNvSpPr>
          <p:nvPr>
            <p:ph type="ctrTitle" idx="4294967295"/>
          </p:nvPr>
        </p:nvSpPr>
        <p:spPr>
          <a:xfrm>
            <a:off x="1245891" y="1365047"/>
            <a:ext cx="9899164" cy="1317372"/>
          </a:xfrm>
          <a:prstGeom prst="rect">
            <a:avLst/>
          </a:prstGeom>
        </p:spPr>
        <p:txBody>
          <a:bodyPr/>
          <a:lstStyle/>
          <a:p>
            <a:endParaRPr lang="en-CA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4294967295"/>
          </p:nvPr>
        </p:nvSpPr>
        <p:spPr>
          <a:xfrm>
            <a:off x="3470031" y="4963394"/>
            <a:ext cx="5251938" cy="745214"/>
          </a:xfrm>
          <a:prstGeom prst="rect">
            <a:avLst/>
          </a:prstGeom>
        </p:spPr>
        <p:txBody>
          <a:bodyPr/>
          <a:lstStyle/>
          <a:p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3470275" y="4170363"/>
            <a:ext cx="5251450" cy="746125"/>
          </a:xfrm>
          <a:prstGeom prst="rect">
            <a:avLst/>
          </a:prstGeom>
        </p:spPr>
        <p:txBody>
          <a:bodyPr/>
          <a:lstStyle/>
          <a:p>
            <a:endParaRPr lang="en-CA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2DCDC6C-D395-C7AC-143B-EE0B8AC26B5D}"/>
              </a:ext>
            </a:extLst>
          </p:cNvPr>
          <p:cNvSpPr txBox="1">
            <a:spLocks/>
          </p:cNvSpPr>
          <p:nvPr/>
        </p:nvSpPr>
        <p:spPr>
          <a:xfrm>
            <a:off x="9686926" y="215900"/>
            <a:ext cx="1458130" cy="92233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lang="en-US" sz="1200" kern="1200" dirty="0">
                <a:solidFill>
                  <a:srgbClr val="0054A4"/>
                </a:solidFill>
                <a:latin typeface="Arial" panose="020B0604020202090204" pitchFamily="34" charset="0"/>
                <a:ea typeface="+mn-ea"/>
                <a:cs typeface="Arial" panose="020B0604020202090204" pitchFamily="34" charset="0"/>
              </a:defRPr>
            </a:lvl1pPr>
            <a:lvl2pPr marL="1181100" indent="-5715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Ø"/>
              <a:defRPr lang="en-US" sz="3600" kern="1200" dirty="0">
                <a:solidFill>
                  <a:srgbClr val="279DD9"/>
                </a:solidFill>
                <a:latin typeface="Arial" panose="020B0604020202090204" pitchFamily="34" charset="0"/>
                <a:ea typeface="+mn-ea"/>
                <a:cs typeface="Arial" panose="020B0604020202090204" pitchFamily="34" charset="0"/>
              </a:defRPr>
            </a:lvl2pPr>
            <a:lvl3pPr marL="1295400" indent="-457200" algn="l" defTabSz="1219200" rtl="0" eaLnBrk="1" latinLnBrk="0" hangingPunct="1">
              <a:lnSpc>
                <a:spcPct val="90000"/>
              </a:lnSpc>
              <a:spcBef>
                <a:spcPct val="20000"/>
              </a:spcBef>
              <a:buFont typeface="Wingdings" panose="05000000000000000000" pitchFamily="2" charset="2"/>
              <a:buChar char="ü"/>
              <a:defRPr lang="en-US" sz="3200" kern="1200" dirty="0">
                <a:solidFill>
                  <a:srgbClr val="5A6870"/>
                </a:solidFill>
                <a:latin typeface="Arial" panose="020B0604020202090204" pitchFamily="34" charset="0"/>
                <a:ea typeface="+mn-ea"/>
                <a:cs typeface="Arial" panose="020B0604020202090204" pitchFamily="34" charset="0"/>
              </a:defRPr>
            </a:lvl3pPr>
            <a:lvl4pPr marL="1600200" indent="-304800" algn="l" defTabSz="1219200" rtl="0" eaLnBrk="1" latinLnBrk="0" hangingPunct="1">
              <a:lnSpc>
                <a:spcPct val="90000"/>
              </a:lnSpc>
              <a:spcBef>
                <a:spcPct val="20000"/>
              </a:spcBef>
              <a:buFont typeface="Arial" panose="020B0604020202090204" pitchFamily="34" charset="0"/>
              <a:buChar char="•"/>
              <a:defRPr lang="en-US" sz="2800" kern="1200" dirty="0">
                <a:solidFill>
                  <a:srgbClr val="5A6870"/>
                </a:solidFill>
                <a:latin typeface="Arial" panose="020B0604020202090204" pitchFamily="34" charset="0"/>
                <a:ea typeface="+mn-ea"/>
                <a:cs typeface="Arial" panose="020B0604020202090204" pitchFamily="34" charset="0"/>
              </a:defRPr>
            </a:lvl4pPr>
            <a:lvl5pPr marL="2209800" indent="-457200" algn="l" defTabSz="1219200" rtl="0" eaLnBrk="1" latinLnBrk="0" hangingPunct="1">
              <a:lnSpc>
                <a:spcPct val="90000"/>
              </a:lnSpc>
              <a:spcBef>
                <a:spcPct val="20000"/>
              </a:spcBef>
              <a:buFont typeface="Wingdings" panose="05000000000000000000" pitchFamily="2" charset="2"/>
              <a:buChar char="v"/>
              <a:defRPr lang="en-CA" sz="2400" kern="1200" dirty="0">
                <a:solidFill>
                  <a:srgbClr val="5A6870"/>
                </a:solidFill>
                <a:latin typeface="Arial" panose="020B0604020202090204" pitchFamily="34" charset="0"/>
                <a:ea typeface="+mn-ea"/>
                <a:cs typeface="Arial" panose="020B060402020209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>
                <a:solidFill>
                  <a:srgbClr val="C00000"/>
                </a:solidFill>
                <a:highlight>
                  <a:srgbClr val="FEFEFE"/>
                </a:highlight>
                <a:latin typeface="Open Sans" panose="020B0606030504020204" pitchFamily="34" charset="0"/>
              </a:rPr>
              <a:t>(LOGO PRESENTER’S ORGANISATION)</a:t>
            </a:r>
            <a:endParaRPr lang="en-GB">
              <a:solidFill>
                <a:srgbClr val="C00000"/>
              </a:solidFill>
            </a:endParaRPr>
          </a:p>
          <a:p>
            <a:endParaRPr lang="en-GB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 idx="4294967295"/>
          </p:nvPr>
        </p:nvSpPr>
        <p:spPr>
          <a:xfrm>
            <a:off x="1493114" y="933066"/>
            <a:ext cx="3047677" cy="421416"/>
          </a:xfrm>
          <a:prstGeom prst="rect">
            <a:avLst/>
          </a:prstGeom>
        </p:spPr>
        <p:txBody>
          <a:bodyPr/>
          <a:lstStyle/>
          <a:p>
            <a:endParaRPr lang="en-CA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4294967295"/>
          </p:nvPr>
        </p:nvSpPr>
        <p:spPr>
          <a:xfrm>
            <a:off x="1493114" y="1446441"/>
            <a:ext cx="3047677" cy="1599755"/>
          </a:xfrm>
          <a:prstGeom prst="rect">
            <a:avLst/>
          </a:prstGeom>
        </p:spPr>
        <p:txBody>
          <a:bodyPr/>
          <a:lstStyle/>
          <a:p>
            <a:endParaRPr lang="en-CA" dirty="0"/>
          </a:p>
        </p:txBody>
      </p:sp>
      <p:sp>
        <p:nvSpPr>
          <p:cNvPr id="55" name="AutoShape 52"/>
          <p:cNvSpPr>
            <a:spLocks noChangeAspect="1" noChangeArrowheads="1" noTextEdit="1"/>
          </p:cNvSpPr>
          <p:nvPr/>
        </p:nvSpPr>
        <p:spPr bwMode="auto">
          <a:xfrm>
            <a:off x="5000343" y="689486"/>
            <a:ext cx="5629681" cy="5493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 dirty="0">
              <a:solidFill>
                <a:srgbClr val="FFFFFF"/>
              </a:solidFill>
              <a:latin typeface="Adobe Naskh Medium" panose="01010101010101010101" pitchFamily="50" charset="-78"/>
            </a:endParaRPr>
          </a:p>
        </p:txBody>
      </p:sp>
      <p:sp>
        <p:nvSpPr>
          <p:cNvPr id="56" name="Freeform 54"/>
          <p:cNvSpPr/>
          <p:nvPr/>
        </p:nvSpPr>
        <p:spPr bwMode="auto">
          <a:xfrm>
            <a:off x="5949499" y="689486"/>
            <a:ext cx="3725436" cy="1925006"/>
          </a:xfrm>
          <a:custGeom>
            <a:avLst/>
            <a:gdLst>
              <a:gd name="T0" fmla="*/ 702 w 1403"/>
              <a:gd name="T1" fmla="*/ 725 h 725"/>
              <a:gd name="T2" fmla="*/ 1061 w 1403"/>
              <a:gd name="T3" fmla="*/ 631 h 725"/>
              <a:gd name="T4" fmla="*/ 1403 w 1403"/>
              <a:gd name="T5" fmla="*/ 715 h 725"/>
              <a:gd name="T6" fmla="*/ 1403 w 1403"/>
              <a:gd name="T7" fmla="*/ 702 h 725"/>
              <a:gd name="T8" fmla="*/ 702 w 1403"/>
              <a:gd name="T9" fmla="*/ 0 h 725"/>
              <a:gd name="T10" fmla="*/ 0 w 1403"/>
              <a:gd name="T11" fmla="*/ 702 h 725"/>
              <a:gd name="T12" fmla="*/ 0 w 1403"/>
              <a:gd name="T13" fmla="*/ 715 h 725"/>
              <a:gd name="T14" fmla="*/ 342 w 1403"/>
              <a:gd name="T15" fmla="*/ 631 h 725"/>
              <a:gd name="T16" fmla="*/ 702 w 1403"/>
              <a:gd name="T17" fmla="*/ 725 h 7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403" h="725">
                <a:moveTo>
                  <a:pt x="702" y="725"/>
                </a:moveTo>
                <a:cubicBezTo>
                  <a:pt x="808" y="665"/>
                  <a:pt x="931" y="631"/>
                  <a:pt x="1061" y="631"/>
                </a:cubicBezTo>
                <a:cubicBezTo>
                  <a:pt x="1185" y="631"/>
                  <a:pt x="1301" y="661"/>
                  <a:pt x="1403" y="715"/>
                </a:cubicBezTo>
                <a:cubicBezTo>
                  <a:pt x="1403" y="711"/>
                  <a:pt x="1403" y="706"/>
                  <a:pt x="1403" y="702"/>
                </a:cubicBezTo>
                <a:cubicBezTo>
                  <a:pt x="1403" y="315"/>
                  <a:pt x="1089" y="0"/>
                  <a:pt x="702" y="0"/>
                </a:cubicBezTo>
                <a:cubicBezTo>
                  <a:pt x="315" y="0"/>
                  <a:pt x="0" y="315"/>
                  <a:pt x="0" y="702"/>
                </a:cubicBezTo>
                <a:cubicBezTo>
                  <a:pt x="0" y="706"/>
                  <a:pt x="0" y="711"/>
                  <a:pt x="0" y="715"/>
                </a:cubicBezTo>
                <a:cubicBezTo>
                  <a:pt x="103" y="661"/>
                  <a:pt x="219" y="631"/>
                  <a:pt x="342" y="631"/>
                </a:cubicBezTo>
                <a:cubicBezTo>
                  <a:pt x="473" y="631"/>
                  <a:pt x="595" y="665"/>
                  <a:pt x="702" y="725"/>
                </a:cubicBezTo>
                <a:close/>
              </a:path>
            </a:pathLst>
          </a:custGeom>
          <a:solidFill>
            <a:schemeClr val="bg1"/>
          </a:solidFill>
          <a:ln w="12700">
            <a:solidFill>
              <a:schemeClr val="accent1"/>
            </a:solidFill>
          </a:ln>
        </p:spPr>
        <p:txBody>
          <a:bodyPr vert="horz" wrap="square" lIns="91440" tIns="45720" rIns="91440" bIns="45720" numCol="1" anchor="ctr" anchorCtr="0" compatLnSpc="1"/>
          <a:lstStyle/>
          <a:p>
            <a:pPr algn="ctr"/>
            <a:r>
              <a:rPr lang="en-US" sz="5400" dirty="0">
                <a:solidFill>
                  <a:srgbClr val="FFFFFF"/>
                </a:solidFill>
                <a:latin typeface="Adobe Naskh Medium" panose="01010101010101010101" pitchFamily="50" charset="-78"/>
                <a:ea typeface="linea-weather-10" charset="0"/>
                <a:cs typeface="Adobe Naskh Medium" panose="01010101010101010101" pitchFamily="50" charset="-78"/>
              </a:rPr>
              <a:t></a:t>
            </a:r>
            <a:endParaRPr lang="en-US" sz="5400" dirty="0">
              <a:solidFill>
                <a:srgbClr val="FFFFFF"/>
              </a:solidFill>
              <a:latin typeface="Adobe Naskh Medium" panose="01010101010101010101" pitchFamily="50" charset="-78"/>
            </a:endParaRPr>
          </a:p>
        </p:txBody>
      </p:sp>
      <p:sp>
        <p:nvSpPr>
          <p:cNvPr id="57" name="Freeform 55"/>
          <p:cNvSpPr/>
          <p:nvPr/>
        </p:nvSpPr>
        <p:spPr bwMode="auto">
          <a:xfrm>
            <a:off x="7904166" y="2742036"/>
            <a:ext cx="2725857" cy="3437724"/>
          </a:xfrm>
          <a:custGeom>
            <a:avLst/>
            <a:gdLst>
              <a:gd name="T0" fmla="*/ 342 w 1027"/>
              <a:gd name="T1" fmla="*/ 562 h 1296"/>
              <a:gd name="T2" fmla="*/ 343 w 1027"/>
              <a:gd name="T3" fmla="*/ 594 h 1296"/>
              <a:gd name="T4" fmla="*/ 0 w 1027"/>
              <a:gd name="T5" fmla="*/ 1216 h 1296"/>
              <a:gd name="T6" fmla="*/ 325 w 1027"/>
              <a:gd name="T7" fmla="*/ 1296 h 1296"/>
              <a:gd name="T8" fmla="*/ 1027 w 1027"/>
              <a:gd name="T9" fmla="*/ 594 h 1296"/>
              <a:gd name="T10" fmla="*/ 698 w 1027"/>
              <a:gd name="T11" fmla="*/ 0 h 1296"/>
              <a:gd name="T12" fmla="*/ 342 w 1027"/>
              <a:gd name="T13" fmla="*/ 562 h 12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27" h="1296">
                <a:moveTo>
                  <a:pt x="342" y="562"/>
                </a:moveTo>
                <a:cubicBezTo>
                  <a:pt x="342" y="572"/>
                  <a:pt x="343" y="583"/>
                  <a:pt x="343" y="594"/>
                </a:cubicBezTo>
                <a:cubicBezTo>
                  <a:pt x="343" y="855"/>
                  <a:pt x="206" y="1085"/>
                  <a:pt x="0" y="1216"/>
                </a:cubicBezTo>
                <a:cubicBezTo>
                  <a:pt x="97" y="1267"/>
                  <a:pt x="208" y="1296"/>
                  <a:pt x="325" y="1296"/>
                </a:cubicBezTo>
                <a:cubicBezTo>
                  <a:pt x="712" y="1296"/>
                  <a:pt x="1027" y="981"/>
                  <a:pt x="1027" y="594"/>
                </a:cubicBezTo>
                <a:cubicBezTo>
                  <a:pt x="1027" y="344"/>
                  <a:pt x="896" y="124"/>
                  <a:pt x="698" y="0"/>
                </a:cubicBezTo>
                <a:cubicBezTo>
                  <a:pt x="676" y="239"/>
                  <a:pt x="538" y="445"/>
                  <a:pt x="342" y="562"/>
                </a:cubicBezTo>
                <a:close/>
              </a:path>
            </a:pathLst>
          </a:custGeom>
          <a:solidFill>
            <a:schemeClr val="bg1"/>
          </a:solidFill>
          <a:ln w="12700">
            <a:solidFill>
              <a:schemeClr val="accent2"/>
            </a:solidFill>
          </a:ln>
        </p:spPr>
        <p:txBody>
          <a:bodyPr vert="horz" wrap="square" lIns="365760" tIns="548640" rIns="0" bIns="45720" numCol="1" anchor="ctr" anchorCtr="0" compatLnSpc="1"/>
          <a:lstStyle/>
          <a:p>
            <a:pPr algn="ctr"/>
            <a:r>
              <a:rPr lang="en-US" sz="5400" dirty="0">
                <a:solidFill>
                  <a:srgbClr val="FEFFFF"/>
                </a:solidFill>
                <a:latin typeface="Adobe Naskh Medium" panose="01010101010101010101" pitchFamily="50" charset="-78"/>
                <a:ea typeface="linea-weather-10" charset="0"/>
                <a:cs typeface="Adobe Naskh Medium" panose="01010101010101010101" pitchFamily="50" charset="-78"/>
              </a:rPr>
              <a:t></a:t>
            </a:r>
            <a:endParaRPr lang="en-US" sz="5400" dirty="0">
              <a:solidFill>
                <a:srgbClr val="FEFFFF"/>
              </a:solidFill>
              <a:latin typeface="Adobe Naskh Medium" panose="01010101010101010101" pitchFamily="50" charset="-78"/>
            </a:endParaRPr>
          </a:p>
        </p:txBody>
      </p:sp>
      <p:sp>
        <p:nvSpPr>
          <p:cNvPr id="58" name="Freeform 56"/>
          <p:cNvSpPr/>
          <p:nvPr/>
        </p:nvSpPr>
        <p:spPr bwMode="auto">
          <a:xfrm>
            <a:off x="7904166" y="2454323"/>
            <a:ext cx="1767803" cy="1675853"/>
          </a:xfrm>
          <a:custGeom>
            <a:avLst/>
            <a:gdLst>
              <a:gd name="T0" fmla="*/ 0 w 666"/>
              <a:gd name="T1" fmla="*/ 80 h 631"/>
              <a:gd name="T2" fmla="*/ 339 w 666"/>
              <a:gd name="T3" fmla="*/ 631 h 631"/>
              <a:gd name="T4" fmla="*/ 666 w 666"/>
              <a:gd name="T5" fmla="*/ 89 h 631"/>
              <a:gd name="T6" fmla="*/ 325 w 666"/>
              <a:gd name="T7" fmla="*/ 0 h 631"/>
              <a:gd name="T8" fmla="*/ 0 w 666"/>
              <a:gd name="T9" fmla="*/ 80 h 6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66" h="631">
                <a:moveTo>
                  <a:pt x="0" y="80"/>
                </a:moveTo>
                <a:cubicBezTo>
                  <a:pt x="187" y="199"/>
                  <a:pt x="317" y="399"/>
                  <a:pt x="339" y="631"/>
                </a:cubicBezTo>
                <a:cubicBezTo>
                  <a:pt x="522" y="515"/>
                  <a:pt x="649" y="317"/>
                  <a:pt x="666" y="89"/>
                </a:cubicBezTo>
                <a:cubicBezTo>
                  <a:pt x="565" y="32"/>
                  <a:pt x="449" y="0"/>
                  <a:pt x="325" y="0"/>
                </a:cubicBezTo>
                <a:cubicBezTo>
                  <a:pt x="208" y="0"/>
                  <a:pt x="97" y="29"/>
                  <a:pt x="0" y="80"/>
                </a:cubicBezTo>
                <a:close/>
              </a:path>
            </a:pathLst>
          </a:custGeom>
          <a:gradFill>
            <a:gsLst>
              <a:gs pos="0">
                <a:schemeClr val="accent1">
                  <a:alpha val="10000"/>
                </a:schemeClr>
              </a:gs>
              <a:gs pos="100000">
                <a:schemeClr val="accent2">
                  <a:alpha val="10000"/>
                </a:schemeClr>
              </a:gs>
            </a:gsLst>
            <a:lin ang="4200000" scaled="0"/>
          </a:gradFill>
          <a:ln w="12700"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4200000" scaled="0"/>
            </a:gradFill>
          </a:ln>
        </p:spPr>
        <p:txBody>
          <a:bodyPr vert="horz" wrap="square" lIns="274320" tIns="0" rIns="0" bIns="274320" numCol="1" anchor="ctr" anchorCtr="0" compatLnSpc="1"/>
          <a:lstStyle/>
          <a:p>
            <a:pPr algn="ctr"/>
            <a:r>
              <a:rPr lang="en-US" b="1" dirty="0">
                <a:ea typeface="Roboto Light" pitchFamily="2" charset="0"/>
                <a:cs typeface="Adobe Naskh Medium" panose="01010101010101010101" pitchFamily="50" charset="-78"/>
              </a:rPr>
              <a:t>02</a:t>
            </a:r>
          </a:p>
        </p:txBody>
      </p:sp>
      <p:sp>
        <p:nvSpPr>
          <p:cNvPr id="59" name="Freeform 57"/>
          <p:cNvSpPr/>
          <p:nvPr/>
        </p:nvSpPr>
        <p:spPr bwMode="auto">
          <a:xfrm>
            <a:off x="4997377" y="2742036"/>
            <a:ext cx="2722891" cy="3437724"/>
          </a:xfrm>
          <a:custGeom>
            <a:avLst/>
            <a:gdLst>
              <a:gd name="T0" fmla="*/ 684 w 1026"/>
              <a:gd name="T1" fmla="*/ 594 h 1296"/>
              <a:gd name="T2" fmla="*/ 685 w 1026"/>
              <a:gd name="T3" fmla="*/ 562 h 1296"/>
              <a:gd name="T4" fmla="*/ 328 w 1026"/>
              <a:gd name="T5" fmla="*/ 0 h 1296"/>
              <a:gd name="T6" fmla="*/ 0 w 1026"/>
              <a:gd name="T7" fmla="*/ 594 h 1296"/>
              <a:gd name="T8" fmla="*/ 701 w 1026"/>
              <a:gd name="T9" fmla="*/ 1296 h 1296"/>
              <a:gd name="T10" fmla="*/ 1026 w 1026"/>
              <a:gd name="T11" fmla="*/ 1216 h 1296"/>
              <a:gd name="T12" fmla="*/ 684 w 1026"/>
              <a:gd name="T13" fmla="*/ 594 h 12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26" h="1296">
                <a:moveTo>
                  <a:pt x="684" y="594"/>
                </a:moveTo>
                <a:cubicBezTo>
                  <a:pt x="684" y="583"/>
                  <a:pt x="684" y="572"/>
                  <a:pt x="685" y="562"/>
                </a:cubicBezTo>
                <a:cubicBezTo>
                  <a:pt x="489" y="445"/>
                  <a:pt x="351" y="239"/>
                  <a:pt x="328" y="0"/>
                </a:cubicBezTo>
                <a:cubicBezTo>
                  <a:pt x="131" y="124"/>
                  <a:pt x="0" y="344"/>
                  <a:pt x="0" y="594"/>
                </a:cubicBezTo>
                <a:cubicBezTo>
                  <a:pt x="0" y="981"/>
                  <a:pt x="315" y="1296"/>
                  <a:pt x="701" y="1296"/>
                </a:cubicBezTo>
                <a:cubicBezTo>
                  <a:pt x="819" y="1296"/>
                  <a:pt x="929" y="1267"/>
                  <a:pt x="1026" y="1216"/>
                </a:cubicBezTo>
                <a:cubicBezTo>
                  <a:pt x="821" y="1085"/>
                  <a:pt x="684" y="855"/>
                  <a:pt x="684" y="594"/>
                </a:cubicBezTo>
                <a:close/>
              </a:path>
            </a:pathLst>
          </a:custGeom>
          <a:solidFill>
            <a:schemeClr val="bg1"/>
          </a:solidFill>
          <a:ln w="12700">
            <a:solidFill>
              <a:schemeClr val="accent4"/>
            </a:solidFill>
          </a:ln>
        </p:spPr>
        <p:txBody>
          <a:bodyPr vert="horz" wrap="square" lIns="91440" tIns="548640" rIns="365760" bIns="45720" numCol="1" anchor="ctr" anchorCtr="0" compatLnSpc="1"/>
          <a:lstStyle/>
          <a:p>
            <a:pPr algn="ctr"/>
            <a:r>
              <a:rPr lang="en-US" sz="5400" dirty="0">
                <a:solidFill>
                  <a:srgbClr val="FFFFFF"/>
                </a:solidFill>
                <a:latin typeface="Adobe Naskh Medium" panose="01010101010101010101" pitchFamily="50" charset="-78"/>
                <a:ea typeface="linea-weather-10" charset="0"/>
                <a:cs typeface="Adobe Naskh Medium" panose="01010101010101010101" pitchFamily="50" charset="-78"/>
              </a:rPr>
              <a:t></a:t>
            </a:r>
            <a:endParaRPr lang="en-US" sz="5400" dirty="0">
              <a:solidFill>
                <a:srgbClr val="FFFFFF"/>
              </a:solidFill>
              <a:latin typeface="Adobe Naskh Medium" panose="01010101010101010101" pitchFamily="50" charset="-78"/>
            </a:endParaRPr>
          </a:p>
        </p:txBody>
      </p:sp>
      <p:sp>
        <p:nvSpPr>
          <p:cNvPr id="60" name="Freeform 58"/>
          <p:cNvSpPr/>
          <p:nvPr/>
        </p:nvSpPr>
        <p:spPr bwMode="auto">
          <a:xfrm>
            <a:off x="5955431" y="2454323"/>
            <a:ext cx="1764837" cy="1675853"/>
          </a:xfrm>
          <a:custGeom>
            <a:avLst/>
            <a:gdLst>
              <a:gd name="T0" fmla="*/ 327 w 665"/>
              <a:gd name="T1" fmla="*/ 631 h 631"/>
              <a:gd name="T2" fmla="*/ 665 w 665"/>
              <a:gd name="T3" fmla="*/ 80 h 631"/>
              <a:gd name="T4" fmla="*/ 340 w 665"/>
              <a:gd name="T5" fmla="*/ 0 h 631"/>
              <a:gd name="T6" fmla="*/ 0 w 665"/>
              <a:gd name="T7" fmla="*/ 89 h 631"/>
              <a:gd name="T8" fmla="*/ 327 w 665"/>
              <a:gd name="T9" fmla="*/ 631 h 6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65" h="631">
                <a:moveTo>
                  <a:pt x="327" y="631"/>
                </a:moveTo>
                <a:cubicBezTo>
                  <a:pt x="349" y="399"/>
                  <a:pt x="479" y="199"/>
                  <a:pt x="665" y="80"/>
                </a:cubicBezTo>
                <a:cubicBezTo>
                  <a:pt x="568" y="29"/>
                  <a:pt x="458" y="0"/>
                  <a:pt x="340" y="0"/>
                </a:cubicBezTo>
                <a:cubicBezTo>
                  <a:pt x="217" y="0"/>
                  <a:pt x="101" y="32"/>
                  <a:pt x="0" y="89"/>
                </a:cubicBezTo>
                <a:cubicBezTo>
                  <a:pt x="17" y="317"/>
                  <a:pt x="143" y="515"/>
                  <a:pt x="327" y="631"/>
                </a:cubicBezTo>
                <a:close/>
              </a:path>
            </a:pathLst>
          </a:custGeom>
          <a:gradFill>
            <a:gsLst>
              <a:gs pos="0">
                <a:schemeClr val="accent4">
                  <a:alpha val="10000"/>
                </a:schemeClr>
              </a:gs>
              <a:gs pos="98000">
                <a:schemeClr val="accent1">
                  <a:alpha val="10000"/>
                </a:schemeClr>
              </a:gs>
            </a:gsLst>
            <a:lin ang="17400000" scaled="0"/>
          </a:gradFill>
          <a:ln w="12700">
            <a:gradFill>
              <a:gsLst>
                <a:gs pos="0">
                  <a:schemeClr val="accent4"/>
                </a:gs>
                <a:gs pos="99000">
                  <a:schemeClr val="accent1"/>
                </a:gs>
              </a:gsLst>
              <a:lin ang="17400000" scaled="0"/>
            </a:gradFill>
          </a:ln>
        </p:spPr>
        <p:txBody>
          <a:bodyPr vert="horz" wrap="square" lIns="91440" tIns="0" rIns="274320" bIns="274320" numCol="1" anchor="ctr" anchorCtr="0" compatLnSpc="1"/>
          <a:lstStyle/>
          <a:p>
            <a:pPr algn="ctr"/>
            <a:r>
              <a:rPr lang="en-US" b="1" dirty="0">
                <a:ea typeface="Roboto Light" pitchFamily="2" charset="0"/>
                <a:cs typeface="Adobe Naskh Medium" panose="01010101010101010101" pitchFamily="50" charset="-78"/>
              </a:rPr>
              <a:t>01</a:t>
            </a:r>
          </a:p>
        </p:txBody>
      </p:sp>
      <p:sp>
        <p:nvSpPr>
          <p:cNvPr id="61" name="Freeform 59"/>
          <p:cNvSpPr/>
          <p:nvPr/>
        </p:nvSpPr>
        <p:spPr bwMode="auto">
          <a:xfrm>
            <a:off x="6907553" y="4281448"/>
            <a:ext cx="1815260" cy="1634328"/>
          </a:xfrm>
          <a:custGeom>
            <a:avLst/>
            <a:gdLst>
              <a:gd name="T0" fmla="*/ 684 w 684"/>
              <a:gd name="T1" fmla="*/ 13 h 615"/>
              <a:gd name="T2" fmla="*/ 684 w 684"/>
              <a:gd name="T3" fmla="*/ 0 h 615"/>
              <a:gd name="T4" fmla="*/ 342 w 684"/>
              <a:gd name="T5" fmla="*/ 84 h 615"/>
              <a:gd name="T6" fmla="*/ 0 w 684"/>
              <a:gd name="T7" fmla="*/ 0 h 615"/>
              <a:gd name="T8" fmla="*/ 0 w 684"/>
              <a:gd name="T9" fmla="*/ 13 h 615"/>
              <a:gd name="T10" fmla="*/ 342 w 684"/>
              <a:gd name="T11" fmla="*/ 615 h 615"/>
              <a:gd name="T12" fmla="*/ 684 w 684"/>
              <a:gd name="T13" fmla="*/ 13 h 6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84" h="615">
                <a:moveTo>
                  <a:pt x="684" y="13"/>
                </a:moveTo>
                <a:cubicBezTo>
                  <a:pt x="684" y="9"/>
                  <a:pt x="684" y="4"/>
                  <a:pt x="684" y="0"/>
                </a:cubicBezTo>
                <a:cubicBezTo>
                  <a:pt x="582" y="54"/>
                  <a:pt x="465" y="84"/>
                  <a:pt x="342" y="84"/>
                </a:cubicBezTo>
                <a:cubicBezTo>
                  <a:pt x="218" y="84"/>
                  <a:pt x="102" y="54"/>
                  <a:pt x="0" y="0"/>
                </a:cubicBezTo>
                <a:cubicBezTo>
                  <a:pt x="0" y="4"/>
                  <a:pt x="0" y="9"/>
                  <a:pt x="0" y="13"/>
                </a:cubicBezTo>
                <a:cubicBezTo>
                  <a:pt x="0" y="269"/>
                  <a:pt x="137" y="493"/>
                  <a:pt x="342" y="615"/>
                </a:cubicBezTo>
                <a:cubicBezTo>
                  <a:pt x="547" y="493"/>
                  <a:pt x="684" y="269"/>
                  <a:pt x="684" y="13"/>
                </a:cubicBezTo>
                <a:close/>
              </a:path>
            </a:pathLst>
          </a:custGeom>
          <a:gradFill>
            <a:gsLst>
              <a:gs pos="0">
                <a:schemeClr val="accent2">
                  <a:alpha val="10000"/>
                </a:schemeClr>
              </a:gs>
              <a:gs pos="98000">
                <a:schemeClr val="accent4">
                  <a:alpha val="10000"/>
                </a:schemeClr>
              </a:gs>
            </a:gsLst>
            <a:lin ang="10800000" scaled="0"/>
          </a:gradFill>
          <a:ln w="12700">
            <a:gradFill>
              <a:gsLst>
                <a:gs pos="0">
                  <a:schemeClr val="accent2"/>
                </a:gs>
                <a:gs pos="99000">
                  <a:schemeClr val="accent4"/>
                </a:gs>
              </a:gsLst>
              <a:lin ang="10800000" scaled="0"/>
            </a:gradFill>
          </a:ln>
        </p:spPr>
        <p:txBody>
          <a:bodyPr vert="horz" wrap="square" lIns="91440" tIns="45720" rIns="91440" bIns="45720" numCol="1" anchor="ctr" anchorCtr="0" compatLnSpc="1"/>
          <a:lstStyle/>
          <a:p>
            <a:pPr algn="ctr"/>
            <a:r>
              <a:rPr lang="en-US" b="1" dirty="0">
                <a:ea typeface="Roboto Light" pitchFamily="2" charset="0"/>
                <a:cs typeface="Adobe Naskh Medium" panose="01010101010101010101" pitchFamily="50" charset="-78"/>
              </a:rPr>
              <a:t>03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6860589" y="1284417"/>
            <a:ext cx="1903256" cy="760208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>
              <a:lnSpc>
                <a:spcPct val="120000"/>
              </a:lnSpc>
              <a:spcBef>
                <a:spcPts val="600"/>
              </a:spcBef>
            </a:pPr>
            <a:r>
              <a:rPr lang="en-US" sz="1200" b="1" dirty="0"/>
              <a:t>Write title here</a:t>
            </a:r>
          </a:p>
          <a:p>
            <a:pPr algn="ctr">
              <a:lnSpc>
                <a:spcPct val="120000"/>
              </a:lnSpc>
              <a:spcBef>
                <a:spcPts val="600"/>
              </a:spcBef>
            </a:pPr>
            <a:r>
              <a:rPr lang="en-US" sz="1000" dirty="0">
                <a:solidFill>
                  <a:schemeClr val="bg1">
                    <a:lumMod val="50000"/>
                    <a:alpha val="70000"/>
                  </a:schemeClr>
                </a:solidFill>
              </a:rPr>
              <a:t>This is a dummy text. Double click to add your text here. 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5397424" y="4266864"/>
            <a:ext cx="1305128" cy="94487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sz="1200" b="1" dirty="0"/>
              <a:t>Write title here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sz="1000" dirty="0">
                <a:solidFill>
                  <a:schemeClr val="bg1">
                    <a:lumMod val="50000"/>
                    <a:alpha val="70000"/>
                  </a:schemeClr>
                </a:solidFill>
              </a:rPr>
              <a:t>This is a dummy text. Double click to add your text here. 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8996422" y="4266864"/>
            <a:ext cx="1305128" cy="94487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>
              <a:lnSpc>
                <a:spcPct val="120000"/>
              </a:lnSpc>
              <a:spcBef>
                <a:spcPts val="600"/>
              </a:spcBef>
            </a:pPr>
            <a:r>
              <a:rPr lang="en-US" sz="1200" b="1" dirty="0"/>
              <a:t>Write title here</a:t>
            </a:r>
          </a:p>
          <a:p>
            <a:pPr algn="r">
              <a:lnSpc>
                <a:spcPct val="120000"/>
              </a:lnSpc>
              <a:spcBef>
                <a:spcPts val="600"/>
              </a:spcBef>
            </a:pPr>
            <a:r>
              <a:rPr lang="en-US" sz="1000" dirty="0">
                <a:solidFill>
                  <a:schemeClr val="bg1">
                    <a:lumMod val="50000"/>
                    <a:alpha val="70000"/>
                  </a:schemeClr>
                </a:solidFill>
              </a:rPr>
              <a:t>This is a dummy text. Double click to add your text here. </a:t>
            </a:r>
          </a:p>
        </p:txBody>
      </p:sp>
      <p:sp>
        <p:nvSpPr>
          <p:cNvPr id="2" name="Content Placeholder 7">
            <a:extLst>
              <a:ext uri="{FF2B5EF4-FFF2-40B4-BE49-F238E27FC236}">
                <a16:creationId xmlns:a16="http://schemas.microsoft.com/office/drawing/2014/main" id="{BF02E3A6-5CFE-A588-244A-39733CBD3CB4}"/>
              </a:ext>
            </a:extLst>
          </p:cNvPr>
          <p:cNvSpPr txBox="1">
            <a:spLocks/>
          </p:cNvSpPr>
          <p:nvPr/>
        </p:nvSpPr>
        <p:spPr>
          <a:xfrm>
            <a:off x="9686926" y="215900"/>
            <a:ext cx="1458130" cy="92233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lang="en-US" sz="1200" kern="1200" dirty="0">
                <a:solidFill>
                  <a:srgbClr val="0054A4"/>
                </a:solidFill>
                <a:latin typeface="Arial" panose="020B0604020202090204" pitchFamily="34" charset="0"/>
                <a:ea typeface="+mn-ea"/>
                <a:cs typeface="Arial" panose="020B0604020202090204" pitchFamily="34" charset="0"/>
              </a:defRPr>
            </a:lvl1pPr>
            <a:lvl2pPr marL="1181100" indent="-5715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Ø"/>
              <a:defRPr lang="en-US" sz="3600" kern="1200" dirty="0">
                <a:solidFill>
                  <a:srgbClr val="279DD9"/>
                </a:solidFill>
                <a:latin typeface="Arial" panose="020B0604020202090204" pitchFamily="34" charset="0"/>
                <a:ea typeface="+mn-ea"/>
                <a:cs typeface="Arial" panose="020B0604020202090204" pitchFamily="34" charset="0"/>
              </a:defRPr>
            </a:lvl2pPr>
            <a:lvl3pPr marL="1295400" indent="-457200" algn="l" defTabSz="1219200" rtl="0" eaLnBrk="1" latinLnBrk="0" hangingPunct="1">
              <a:lnSpc>
                <a:spcPct val="90000"/>
              </a:lnSpc>
              <a:spcBef>
                <a:spcPct val="20000"/>
              </a:spcBef>
              <a:buFont typeface="Wingdings" panose="05000000000000000000" pitchFamily="2" charset="2"/>
              <a:buChar char="ü"/>
              <a:defRPr lang="en-US" sz="3200" kern="1200" dirty="0">
                <a:solidFill>
                  <a:srgbClr val="5A6870"/>
                </a:solidFill>
                <a:latin typeface="Arial" panose="020B0604020202090204" pitchFamily="34" charset="0"/>
                <a:ea typeface="+mn-ea"/>
                <a:cs typeface="Arial" panose="020B0604020202090204" pitchFamily="34" charset="0"/>
              </a:defRPr>
            </a:lvl3pPr>
            <a:lvl4pPr marL="1600200" indent="-304800" algn="l" defTabSz="1219200" rtl="0" eaLnBrk="1" latinLnBrk="0" hangingPunct="1">
              <a:lnSpc>
                <a:spcPct val="90000"/>
              </a:lnSpc>
              <a:spcBef>
                <a:spcPct val="20000"/>
              </a:spcBef>
              <a:buFont typeface="Arial" panose="020B0604020202090204" pitchFamily="34" charset="0"/>
              <a:buChar char="•"/>
              <a:defRPr lang="en-US" sz="2800" kern="1200" dirty="0">
                <a:solidFill>
                  <a:srgbClr val="5A6870"/>
                </a:solidFill>
                <a:latin typeface="Arial" panose="020B0604020202090204" pitchFamily="34" charset="0"/>
                <a:ea typeface="+mn-ea"/>
                <a:cs typeface="Arial" panose="020B0604020202090204" pitchFamily="34" charset="0"/>
              </a:defRPr>
            </a:lvl4pPr>
            <a:lvl5pPr marL="2209800" indent="-457200" algn="l" defTabSz="1219200" rtl="0" eaLnBrk="1" latinLnBrk="0" hangingPunct="1">
              <a:lnSpc>
                <a:spcPct val="90000"/>
              </a:lnSpc>
              <a:spcBef>
                <a:spcPct val="20000"/>
              </a:spcBef>
              <a:buFont typeface="Wingdings" panose="05000000000000000000" pitchFamily="2" charset="2"/>
              <a:buChar char="v"/>
              <a:defRPr lang="en-CA" sz="2400" kern="1200" dirty="0">
                <a:solidFill>
                  <a:srgbClr val="5A6870"/>
                </a:solidFill>
                <a:latin typeface="Arial" panose="020B0604020202090204" pitchFamily="34" charset="0"/>
                <a:ea typeface="+mn-ea"/>
                <a:cs typeface="Arial" panose="020B060402020209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>
                <a:solidFill>
                  <a:srgbClr val="C00000"/>
                </a:solidFill>
                <a:highlight>
                  <a:srgbClr val="FEFEFE"/>
                </a:highlight>
                <a:latin typeface="Open Sans" panose="020B0606030504020204" pitchFamily="34" charset="0"/>
              </a:rPr>
              <a:t>(LOGO PRESENTER’S ORGANISATION)</a:t>
            </a:r>
            <a:endParaRPr lang="en-GB">
              <a:solidFill>
                <a:srgbClr val="C00000"/>
              </a:solidFill>
            </a:endParaRPr>
          </a:p>
          <a:p>
            <a:endParaRPr lang="en-GB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 idx="4294967295"/>
          </p:nvPr>
        </p:nvSpPr>
        <p:spPr>
          <a:xfrm>
            <a:off x="1493114" y="933066"/>
            <a:ext cx="3047677" cy="421416"/>
          </a:xfrm>
          <a:prstGeom prst="rect">
            <a:avLst/>
          </a:prstGeom>
        </p:spPr>
        <p:txBody>
          <a:bodyPr/>
          <a:lstStyle/>
          <a:p>
            <a:endParaRPr lang="en-CA"/>
          </a:p>
        </p:txBody>
      </p:sp>
      <p:cxnSp>
        <p:nvCxnSpPr>
          <p:cNvPr id="28" name="Straight Connector 27"/>
          <p:cNvCxnSpPr/>
          <p:nvPr/>
        </p:nvCxnSpPr>
        <p:spPr>
          <a:xfrm>
            <a:off x="2806713" y="4479021"/>
            <a:ext cx="0" cy="538833"/>
          </a:xfrm>
          <a:prstGeom prst="line">
            <a:avLst/>
          </a:prstGeom>
          <a:ln>
            <a:solidFill>
              <a:schemeClr val="tx1"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5129175" y="4479021"/>
            <a:ext cx="0" cy="538833"/>
          </a:xfrm>
          <a:prstGeom prst="line">
            <a:avLst/>
          </a:prstGeom>
          <a:ln>
            <a:solidFill>
              <a:schemeClr val="tx1"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7333263" y="4479021"/>
            <a:ext cx="0" cy="538833"/>
          </a:xfrm>
          <a:prstGeom prst="line">
            <a:avLst/>
          </a:prstGeom>
          <a:ln>
            <a:solidFill>
              <a:schemeClr val="tx1"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9663197" y="4479021"/>
            <a:ext cx="0" cy="538833"/>
          </a:xfrm>
          <a:prstGeom prst="line">
            <a:avLst/>
          </a:prstGeom>
          <a:ln>
            <a:solidFill>
              <a:schemeClr val="tx1"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0" y="5046939"/>
            <a:ext cx="12192000" cy="0"/>
          </a:xfrm>
          <a:prstGeom prst="line">
            <a:avLst/>
          </a:prstGeom>
          <a:ln>
            <a:solidFill>
              <a:schemeClr val="tx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Oval 32"/>
          <p:cNvSpPr/>
          <p:nvPr/>
        </p:nvSpPr>
        <p:spPr>
          <a:xfrm>
            <a:off x="2580682" y="4802142"/>
            <a:ext cx="480780" cy="480778"/>
          </a:xfrm>
          <a:prstGeom prst="ellipse">
            <a:avLst/>
          </a:prstGeom>
          <a:solidFill>
            <a:schemeClr val="accent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80000"/>
              </a:lnSpc>
            </a:pPr>
            <a:r>
              <a:rPr lang="en-US" sz="1000" b="1" dirty="0">
                <a:solidFill>
                  <a:srgbClr val="FFFFFF"/>
                </a:solidFill>
                <a:latin typeface="+mj-lt"/>
              </a:rPr>
              <a:t>2010</a:t>
            </a:r>
          </a:p>
        </p:txBody>
      </p:sp>
      <p:sp>
        <p:nvSpPr>
          <p:cNvPr id="34" name="Oval 33"/>
          <p:cNvSpPr/>
          <p:nvPr/>
        </p:nvSpPr>
        <p:spPr>
          <a:xfrm>
            <a:off x="4897774" y="4802142"/>
            <a:ext cx="480780" cy="480778"/>
          </a:xfrm>
          <a:prstGeom prst="ellipse">
            <a:avLst/>
          </a:prstGeom>
          <a:solidFill>
            <a:schemeClr val="accent2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80000"/>
              </a:lnSpc>
            </a:pPr>
            <a:r>
              <a:rPr lang="en-US" sz="1000" b="1" dirty="0">
                <a:solidFill>
                  <a:srgbClr val="FFFFFF"/>
                </a:solidFill>
                <a:latin typeface="+mj-lt"/>
              </a:rPr>
              <a:t>2015</a:t>
            </a:r>
          </a:p>
        </p:txBody>
      </p:sp>
      <p:sp>
        <p:nvSpPr>
          <p:cNvPr id="35" name="Oval 34"/>
          <p:cNvSpPr/>
          <p:nvPr/>
        </p:nvSpPr>
        <p:spPr>
          <a:xfrm>
            <a:off x="7105715" y="4802142"/>
            <a:ext cx="480780" cy="480778"/>
          </a:xfrm>
          <a:prstGeom prst="ellipse">
            <a:avLst/>
          </a:prstGeom>
          <a:solidFill>
            <a:schemeClr val="accent3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80000"/>
              </a:lnSpc>
            </a:pPr>
            <a:r>
              <a:rPr lang="en-US" sz="1000" b="1" dirty="0">
                <a:solidFill>
                  <a:srgbClr val="FFFFFF"/>
                </a:solidFill>
                <a:latin typeface="+mj-lt"/>
              </a:rPr>
              <a:t>2018</a:t>
            </a:r>
          </a:p>
        </p:txBody>
      </p:sp>
      <p:sp>
        <p:nvSpPr>
          <p:cNvPr id="36" name="Oval 35"/>
          <p:cNvSpPr/>
          <p:nvPr/>
        </p:nvSpPr>
        <p:spPr>
          <a:xfrm>
            <a:off x="9422807" y="4802142"/>
            <a:ext cx="480780" cy="480778"/>
          </a:xfrm>
          <a:prstGeom prst="ellipse">
            <a:avLst/>
          </a:prstGeom>
          <a:solidFill>
            <a:schemeClr val="accent4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80000"/>
              </a:lnSpc>
            </a:pPr>
            <a:r>
              <a:rPr lang="en-US" sz="1000" b="1" dirty="0">
                <a:solidFill>
                  <a:srgbClr val="FFFFFF"/>
                </a:solidFill>
                <a:latin typeface="+mj-lt"/>
              </a:rPr>
              <a:t>2020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1887191" y="5416591"/>
            <a:ext cx="1883226" cy="760208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>
              <a:lnSpc>
                <a:spcPct val="120000"/>
              </a:lnSpc>
              <a:spcBef>
                <a:spcPts val="600"/>
              </a:spcBef>
            </a:pPr>
            <a:r>
              <a:rPr lang="en-US" sz="1200" b="1" dirty="0"/>
              <a:t>Write title here</a:t>
            </a:r>
          </a:p>
          <a:p>
            <a:pPr algn="ctr">
              <a:lnSpc>
                <a:spcPct val="120000"/>
              </a:lnSpc>
              <a:spcBef>
                <a:spcPts val="600"/>
              </a:spcBef>
            </a:pPr>
            <a:r>
              <a:rPr lang="en-US" sz="1000" dirty="0">
                <a:solidFill>
                  <a:schemeClr val="bg1">
                    <a:lumMod val="50000"/>
                    <a:alpha val="70000"/>
                  </a:schemeClr>
                </a:solidFill>
              </a:rPr>
              <a:t>This is a dummy text. Double click to add your text here. 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4203412" y="5416591"/>
            <a:ext cx="1883226" cy="760208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>
              <a:lnSpc>
                <a:spcPct val="120000"/>
              </a:lnSpc>
              <a:spcBef>
                <a:spcPts val="600"/>
              </a:spcBef>
            </a:pPr>
            <a:r>
              <a:rPr lang="en-US" sz="1200" b="1" dirty="0"/>
              <a:t>Write title here</a:t>
            </a:r>
          </a:p>
          <a:p>
            <a:pPr algn="ctr">
              <a:lnSpc>
                <a:spcPct val="120000"/>
              </a:lnSpc>
              <a:spcBef>
                <a:spcPts val="600"/>
              </a:spcBef>
            </a:pPr>
            <a:r>
              <a:rPr lang="en-US" sz="1000" dirty="0">
                <a:solidFill>
                  <a:schemeClr val="bg1">
                    <a:lumMod val="50000"/>
                    <a:alpha val="70000"/>
                  </a:schemeClr>
                </a:solidFill>
              </a:rPr>
              <a:t>This is a dummy text. Double click to add your text here. 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6404492" y="5416591"/>
            <a:ext cx="1883226" cy="760208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>
              <a:lnSpc>
                <a:spcPct val="120000"/>
              </a:lnSpc>
              <a:spcBef>
                <a:spcPts val="600"/>
              </a:spcBef>
            </a:pPr>
            <a:r>
              <a:rPr lang="en-US" sz="1200" b="1" dirty="0"/>
              <a:t>Write title here</a:t>
            </a:r>
          </a:p>
          <a:p>
            <a:pPr algn="ctr">
              <a:lnSpc>
                <a:spcPct val="120000"/>
              </a:lnSpc>
              <a:spcBef>
                <a:spcPts val="600"/>
              </a:spcBef>
            </a:pPr>
            <a:r>
              <a:rPr lang="en-US" sz="1000" dirty="0">
                <a:solidFill>
                  <a:schemeClr val="bg1">
                    <a:lumMod val="50000"/>
                    <a:alpha val="70000"/>
                  </a:schemeClr>
                </a:solidFill>
              </a:rPr>
              <a:t>This is a dummy text. Double click to add your text here. 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8721584" y="5416591"/>
            <a:ext cx="1883226" cy="760208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>
              <a:lnSpc>
                <a:spcPct val="120000"/>
              </a:lnSpc>
              <a:spcBef>
                <a:spcPts val="600"/>
              </a:spcBef>
            </a:pPr>
            <a:r>
              <a:rPr lang="en-US" sz="1200" b="1" dirty="0"/>
              <a:t>Write title here</a:t>
            </a:r>
          </a:p>
          <a:p>
            <a:pPr algn="ctr">
              <a:lnSpc>
                <a:spcPct val="120000"/>
              </a:lnSpc>
              <a:spcBef>
                <a:spcPts val="600"/>
              </a:spcBef>
            </a:pPr>
            <a:r>
              <a:rPr lang="en-US" sz="1000" dirty="0">
                <a:solidFill>
                  <a:schemeClr val="bg1">
                    <a:lumMod val="50000"/>
                    <a:alpha val="70000"/>
                  </a:schemeClr>
                </a:solidFill>
              </a:rPr>
              <a:t>This is a dummy text. Double click to add your text here. </a:t>
            </a:r>
          </a:p>
        </p:txBody>
      </p:sp>
      <p:sp>
        <p:nvSpPr>
          <p:cNvPr id="41" name="Rectangle 40"/>
          <p:cNvSpPr/>
          <p:nvPr/>
        </p:nvSpPr>
        <p:spPr>
          <a:xfrm>
            <a:off x="1724526" y="4302786"/>
            <a:ext cx="2164374" cy="198537"/>
          </a:xfrm>
          <a:prstGeom prst="rect">
            <a:avLst/>
          </a:prstGeom>
          <a:solidFill>
            <a:schemeClr val="accent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4015396" y="4053394"/>
            <a:ext cx="2164374" cy="447930"/>
          </a:xfrm>
          <a:prstGeom prst="rect">
            <a:avLst/>
          </a:prstGeom>
          <a:solidFill>
            <a:schemeClr val="accent2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6306266" y="3746614"/>
            <a:ext cx="2164374" cy="754709"/>
          </a:xfrm>
          <a:prstGeom prst="rect">
            <a:avLst/>
          </a:prstGeom>
          <a:solidFill>
            <a:schemeClr val="accent3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8597136" y="3422032"/>
            <a:ext cx="2164374" cy="1089246"/>
          </a:xfrm>
          <a:prstGeom prst="rect">
            <a:avLst/>
          </a:prstGeom>
          <a:solidFill>
            <a:schemeClr val="accent4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/>
          <p:cNvSpPr txBox="1"/>
          <p:nvPr/>
        </p:nvSpPr>
        <p:spPr>
          <a:xfrm>
            <a:off x="1724526" y="3297536"/>
            <a:ext cx="1883226" cy="760208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sz="1200" b="1" dirty="0"/>
              <a:t>Write title here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sz="1000" dirty="0">
                <a:solidFill>
                  <a:schemeClr val="bg1">
                    <a:lumMod val="50000"/>
                    <a:alpha val="70000"/>
                  </a:schemeClr>
                </a:solidFill>
              </a:rPr>
              <a:t>This is a dummy text. Double click to add your text here. </a:t>
            </a:r>
          </a:p>
        </p:txBody>
      </p:sp>
      <p:sp>
        <p:nvSpPr>
          <p:cNvPr id="46" name="Freeform 851"/>
          <p:cNvSpPr>
            <a:spLocks noEditPoints="1"/>
          </p:cNvSpPr>
          <p:nvPr/>
        </p:nvSpPr>
        <p:spPr bwMode="auto">
          <a:xfrm>
            <a:off x="8597137" y="1798544"/>
            <a:ext cx="281742" cy="376247"/>
          </a:xfrm>
          <a:custGeom>
            <a:avLst/>
            <a:gdLst>
              <a:gd name="T0" fmla="*/ 119 w 141"/>
              <a:gd name="T1" fmla="*/ 84 h 160"/>
              <a:gd name="T2" fmla="*/ 95 w 141"/>
              <a:gd name="T3" fmla="*/ 20 h 160"/>
              <a:gd name="T4" fmla="*/ 84 w 141"/>
              <a:gd name="T5" fmla="*/ 15 h 160"/>
              <a:gd name="T6" fmla="*/ 55 w 141"/>
              <a:gd name="T7" fmla="*/ 15 h 160"/>
              <a:gd name="T8" fmla="*/ 46 w 141"/>
              <a:gd name="T9" fmla="*/ 20 h 160"/>
              <a:gd name="T10" fmla="*/ 20 w 141"/>
              <a:gd name="T11" fmla="*/ 84 h 160"/>
              <a:gd name="T12" fmla="*/ 0 w 141"/>
              <a:gd name="T13" fmla="*/ 135 h 160"/>
              <a:gd name="T14" fmla="*/ 30 w 141"/>
              <a:gd name="T15" fmla="*/ 141 h 160"/>
              <a:gd name="T16" fmla="*/ 70 w 141"/>
              <a:gd name="T17" fmla="*/ 160 h 160"/>
              <a:gd name="T18" fmla="*/ 111 w 141"/>
              <a:gd name="T19" fmla="*/ 141 h 160"/>
              <a:gd name="T20" fmla="*/ 140 w 141"/>
              <a:gd name="T21" fmla="*/ 135 h 160"/>
              <a:gd name="T22" fmla="*/ 61 w 141"/>
              <a:gd name="T23" fmla="*/ 15 h 160"/>
              <a:gd name="T24" fmla="*/ 79 w 141"/>
              <a:gd name="T25" fmla="*/ 15 h 160"/>
              <a:gd name="T26" fmla="*/ 61 w 141"/>
              <a:gd name="T27" fmla="*/ 15 h 160"/>
              <a:gd name="T28" fmla="*/ 52 w 141"/>
              <a:gd name="T29" fmla="*/ 145 h 160"/>
              <a:gd name="T30" fmla="*/ 89 w 141"/>
              <a:gd name="T31" fmla="*/ 145 h 160"/>
              <a:gd name="T32" fmla="*/ 110 w 141"/>
              <a:gd name="T33" fmla="*/ 136 h 160"/>
              <a:gd name="T34" fmla="*/ 94 w 141"/>
              <a:gd name="T35" fmla="*/ 138 h 160"/>
              <a:gd name="T36" fmla="*/ 88 w 141"/>
              <a:gd name="T37" fmla="*/ 139 h 160"/>
              <a:gd name="T38" fmla="*/ 81 w 141"/>
              <a:gd name="T39" fmla="*/ 139 h 160"/>
              <a:gd name="T40" fmla="*/ 76 w 141"/>
              <a:gd name="T41" fmla="*/ 140 h 160"/>
              <a:gd name="T42" fmla="*/ 64 w 141"/>
              <a:gd name="T43" fmla="*/ 140 h 160"/>
              <a:gd name="T44" fmla="*/ 58 w 141"/>
              <a:gd name="T45" fmla="*/ 139 h 160"/>
              <a:gd name="T46" fmla="*/ 53 w 141"/>
              <a:gd name="T47" fmla="*/ 139 h 160"/>
              <a:gd name="T48" fmla="*/ 47 w 141"/>
              <a:gd name="T49" fmla="*/ 138 h 160"/>
              <a:gd name="T50" fmla="*/ 9 w 141"/>
              <a:gd name="T51" fmla="*/ 132 h 160"/>
              <a:gd name="T52" fmla="*/ 26 w 141"/>
              <a:gd name="T53" fmla="*/ 58 h 160"/>
              <a:gd name="T54" fmla="*/ 59 w 141"/>
              <a:gd name="T55" fmla="*/ 22 h 160"/>
              <a:gd name="T56" fmla="*/ 81 w 141"/>
              <a:gd name="T57" fmla="*/ 21 h 160"/>
              <a:gd name="T58" fmla="*/ 92 w 141"/>
              <a:gd name="T59" fmla="*/ 25 h 160"/>
              <a:gd name="T60" fmla="*/ 114 w 141"/>
              <a:gd name="T61" fmla="*/ 84 h 160"/>
              <a:gd name="T62" fmla="*/ 110 w 141"/>
              <a:gd name="T63" fmla="*/ 136 h 160"/>
              <a:gd name="T64" fmla="*/ 86 w 141"/>
              <a:gd name="T65" fmla="*/ 38 h 160"/>
              <a:gd name="T66" fmla="*/ 41 w 141"/>
              <a:gd name="T67" fmla="*/ 58 h 160"/>
              <a:gd name="T68" fmla="*/ 38 w 141"/>
              <a:gd name="T69" fmla="*/ 61 h 160"/>
              <a:gd name="T70" fmla="*/ 52 w 141"/>
              <a:gd name="T71" fmla="*/ 33 h 160"/>
              <a:gd name="T72" fmla="*/ 90 w 141"/>
              <a:gd name="T73" fmla="*/ 37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41" h="160">
                <a:moveTo>
                  <a:pt x="140" y="132"/>
                </a:moveTo>
                <a:cubicBezTo>
                  <a:pt x="126" y="118"/>
                  <a:pt x="119" y="102"/>
                  <a:pt x="119" y="84"/>
                </a:cubicBezTo>
                <a:cubicBezTo>
                  <a:pt x="119" y="58"/>
                  <a:pt x="119" y="58"/>
                  <a:pt x="119" y="58"/>
                </a:cubicBezTo>
                <a:cubicBezTo>
                  <a:pt x="119" y="38"/>
                  <a:pt x="106" y="25"/>
                  <a:pt x="95" y="20"/>
                </a:cubicBezTo>
                <a:cubicBezTo>
                  <a:pt x="91" y="18"/>
                  <a:pt x="88" y="17"/>
                  <a:pt x="84" y="16"/>
                </a:cubicBezTo>
                <a:cubicBezTo>
                  <a:pt x="84" y="15"/>
                  <a:pt x="84" y="15"/>
                  <a:pt x="84" y="15"/>
                </a:cubicBezTo>
                <a:cubicBezTo>
                  <a:pt x="84" y="7"/>
                  <a:pt x="78" y="0"/>
                  <a:pt x="70" y="0"/>
                </a:cubicBezTo>
                <a:cubicBezTo>
                  <a:pt x="62" y="0"/>
                  <a:pt x="55" y="7"/>
                  <a:pt x="55" y="15"/>
                </a:cubicBezTo>
                <a:cubicBezTo>
                  <a:pt x="55" y="16"/>
                  <a:pt x="55" y="16"/>
                  <a:pt x="55" y="16"/>
                </a:cubicBezTo>
                <a:cubicBezTo>
                  <a:pt x="52" y="17"/>
                  <a:pt x="49" y="18"/>
                  <a:pt x="46" y="20"/>
                </a:cubicBezTo>
                <a:cubicBezTo>
                  <a:pt x="33" y="26"/>
                  <a:pt x="20" y="40"/>
                  <a:pt x="20" y="58"/>
                </a:cubicBezTo>
                <a:cubicBezTo>
                  <a:pt x="20" y="84"/>
                  <a:pt x="20" y="84"/>
                  <a:pt x="20" y="84"/>
                </a:cubicBezTo>
                <a:cubicBezTo>
                  <a:pt x="20" y="103"/>
                  <a:pt x="14" y="119"/>
                  <a:pt x="1" y="132"/>
                </a:cubicBezTo>
                <a:cubicBezTo>
                  <a:pt x="0" y="133"/>
                  <a:pt x="0" y="134"/>
                  <a:pt x="0" y="135"/>
                </a:cubicBezTo>
                <a:cubicBezTo>
                  <a:pt x="0" y="136"/>
                  <a:pt x="1" y="137"/>
                  <a:pt x="2" y="137"/>
                </a:cubicBezTo>
                <a:cubicBezTo>
                  <a:pt x="30" y="141"/>
                  <a:pt x="30" y="141"/>
                  <a:pt x="30" y="141"/>
                </a:cubicBezTo>
                <a:cubicBezTo>
                  <a:pt x="35" y="142"/>
                  <a:pt x="40" y="143"/>
                  <a:pt x="44" y="144"/>
                </a:cubicBezTo>
                <a:cubicBezTo>
                  <a:pt x="49" y="154"/>
                  <a:pt x="59" y="160"/>
                  <a:pt x="70" y="160"/>
                </a:cubicBezTo>
                <a:cubicBezTo>
                  <a:pt x="81" y="160"/>
                  <a:pt x="91" y="154"/>
                  <a:pt x="96" y="144"/>
                </a:cubicBezTo>
                <a:cubicBezTo>
                  <a:pt x="101" y="143"/>
                  <a:pt x="105" y="142"/>
                  <a:pt x="111" y="141"/>
                </a:cubicBezTo>
                <a:cubicBezTo>
                  <a:pt x="138" y="137"/>
                  <a:pt x="138" y="137"/>
                  <a:pt x="138" y="137"/>
                </a:cubicBezTo>
                <a:cubicBezTo>
                  <a:pt x="139" y="137"/>
                  <a:pt x="140" y="136"/>
                  <a:pt x="140" y="135"/>
                </a:cubicBezTo>
                <a:cubicBezTo>
                  <a:pt x="141" y="134"/>
                  <a:pt x="141" y="133"/>
                  <a:pt x="140" y="132"/>
                </a:cubicBezTo>
                <a:close/>
                <a:moveTo>
                  <a:pt x="61" y="15"/>
                </a:moveTo>
                <a:cubicBezTo>
                  <a:pt x="61" y="10"/>
                  <a:pt x="65" y="6"/>
                  <a:pt x="70" y="6"/>
                </a:cubicBezTo>
                <a:cubicBezTo>
                  <a:pt x="75" y="6"/>
                  <a:pt x="79" y="10"/>
                  <a:pt x="79" y="15"/>
                </a:cubicBezTo>
                <a:cubicBezTo>
                  <a:pt x="79" y="15"/>
                  <a:pt x="79" y="15"/>
                  <a:pt x="79" y="15"/>
                </a:cubicBezTo>
                <a:cubicBezTo>
                  <a:pt x="73" y="14"/>
                  <a:pt x="67" y="14"/>
                  <a:pt x="61" y="15"/>
                </a:cubicBezTo>
                <a:close/>
                <a:moveTo>
                  <a:pt x="70" y="154"/>
                </a:moveTo>
                <a:cubicBezTo>
                  <a:pt x="63" y="154"/>
                  <a:pt x="56" y="151"/>
                  <a:pt x="52" y="145"/>
                </a:cubicBezTo>
                <a:cubicBezTo>
                  <a:pt x="58" y="145"/>
                  <a:pt x="64" y="146"/>
                  <a:pt x="70" y="146"/>
                </a:cubicBezTo>
                <a:cubicBezTo>
                  <a:pt x="76" y="146"/>
                  <a:pt x="82" y="145"/>
                  <a:pt x="89" y="145"/>
                </a:cubicBezTo>
                <a:cubicBezTo>
                  <a:pt x="85" y="151"/>
                  <a:pt x="78" y="154"/>
                  <a:pt x="70" y="154"/>
                </a:cubicBezTo>
                <a:close/>
                <a:moveTo>
                  <a:pt x="110" y="136"/>
                </a:moveTo>
                <a:cubicBezTo>
                  <a:pt x="104" y="137"/>
                  <a:pt x="99" y="137"/>
                  <a:pt x="94" y="138"/>
                </a:cubicBezTo>
                <a:cubicBezTo>
                  <a:pt x="94" y="138"/>
                  <a:pt x="94" y="138"/>
                  <a:pt x="94" y="138"/>
                </a:cubicBezTo>
                <a:cubicBezTo>
                  <a:pt x="92" y="138"/>
                  <a:pt x="90" y="139"/>
                  <a:pt x="88" y="139"/>
                </a:cubicBezTo>
                <a:cubicBezTo>
                  <a:pt x="88" y="139"/>
                  <a:pt x="88" y="139"/>
                  <a:pt x="88" y="139"/>
                </a:cubicBezTo>
                <a:cubicBezTo>
                  <a:pt x="86" y="139"/>
                  <a:pt x="84" y="139"/>
                  <a:pt x="82" y="139"/>
                </a:cubicBezTo>
                <a:cubicBezTo>
                  <a:pt x="82" y="139"/>
                  <a:pt x="82" y="139"/>
                  <a:pt x="81" y="139"/>
                </a:cubicBezTo>
                <a:cubicBezTo>
                  <a:pt x="80" y="139"/>
                  <a:pt x="78" y="140"/>
                  <a:pt x="77" y="140"/>
                </a:cubicBezTo>
                <a:cubicBezTo>
                  <a:pt x="76" y="140"/>
                  <a:pt x="76" y="140"/>
                  <a:pt x="76" y="140"/>
                </a:cubicBezTo>
                <a:cubicBezTo>
                  <a:pt x="72" y="140"/>
                  <a:pt x="69" y="140"/>
                  <a:pt x="65" y="140"/>
                </a:cubicBezTo>
                <a:cubicBezTo>
                  <a:pt x="65" y="140"/>
                  <a:pt x="64" y="140"/>
                  <a:pt x="64" y="140"/>
                </a:cubicBezTo>
                <a:cubicBezTo>
                  <a:pt x="62" y="140"/>
                  <a:pt x="61" y="139"/>
                  <a:pt x="59" y="139"/>
                </a:cubicBezTo>
                <a:cubicBezTo>
                  <a:pt x="59" y="139"/>
                  <a:pt x="59" y="139"/>
                  <a:pt x="58" y="139"/>
                </a:cubicBezTo>
                <a:cubicBezTo>
                  <a:pt x="57" y="139"/>
                  <a:pt x="55" y="139"/>
                  <a:pt x="53" y="139"/>
                </a:cubicBezTo>
                <a:cubicBezTo>
                  <a:pt x="53" y="139"/>
                  <a:pt x="53" y="139"/>
                  <a:pt x="53" y="139"/>
                </a:cubicBezTo>
                <a:cubicBezTo>
                  <a:pt x="51" y="139"/>
                  <a:pt x="49" y="138"/>
                  <a:pt x="47" y="138"/>
                </a:cubicBezTo>
                <a:cubicBezTo>
                  <a:pt x="47" y="138"/>
                  <a:pt x="47" y="138"/>
                  <a:pt x="47" y="138"/>
                </a:cubicBezTo>
                <a:cubicBezTo>
                  <a:pt x="42" y="137"/>
                  <a:pt x="37" y="137"/>
                  <a:pt x="31" y="136"/>
                </a:cubicBezTo>
                <a:cubicBezTo>
                  <a:pt x="9" y="132"/>
                  <a:pt x="9" y="132"/>
                  <a:pt x="9" y="132"/>
                </a:cubicBezTo>
                <a:cubicBezTo>
                  <a:pt x="20" y="119"/>
                  <a:pt x="26" y="103"/>
                  <a:pt x="26" y="84"/>
                </a:cubicBezTo>
                <a:cubicBezTo>
                  <a:pt x="26" y="58"/>
                  <a:pt x="26" y="58"/>
                  <a:pt x="26" y="58"/>
                </a:cubicBezTo>
                <a:cubicBezTo>
                  <a:pt x="26" y="42"/>
                  <a:pt x="37" y="30"/>
                  <a:pt x="49" y="25"/>
                </a:cubicBezTo>
                <a:cubicBezTo>
                  <a:pt x="52" y="24"/>
                  <a:pt x="55" y="22"/>
                  <a:pt x="59" y="22"/>
                </a:cubicBezTo>
                <a:cubicBezTo>
                  <a:pt x="59" y="22"/>
                  <a:pt x="59" y="22"/>
                  <a:pt x="59" y="22"/>
                </a:cubicBezTo>
                <a:cubicBezTo>
                  <a:pt x="66" y="20"/>
                  <a:pt x="74" y="20"/>
                  <a:pt x="81" y="21"/>
                </a:cubicBezTo>
                <a:cubicBezTo>
                  <a:pt x="81" y="21"/>
                  <a:pt x="81" y="21"/>
                  <a:pt x="81" y="21"/>
                </a:cubicBezTo>
                <a:cubicBezTo>
                  <a:pt x="85" y="22"/>
                  <a:pt x="89" y="23"/>
                  <a:pt x="92" y="25"/>
                </a:cubicBezTo>
                <a:cubicBezTo>
                  <a:pt x="103" y="30"/>
                  <a:pt x="114" y="42"/>
                  <a:pt x="114" y="58"/>
                </a:cubicBezTo>
                <a:cubicBezTo>
                  <a:pt x="114" y="84"/>
                  <a:pt x="114" y="84"/>
                  <a:pt x="114" y="84"/>
                </a:cubicBezTo>
                <a:cubicBezTo>
                  <a:pt x="114" y="102"/>
                  <a:pt x="120" y="118"/>
                  <a:pt x="132" y="132"/>
                </a:cubicBezTo>
                <a:lnTo>
                  <a:pt x="110" y="136"/>
                </a:lnTo>
                <a:close/>
                <a:moveTo>
                  <a:pt x="90" y="37"/>
                </a:moveTo>
                <a:cubicBezTo>
                  <a:pt x="89" y="38"/>
                  <a:pt x="88" y="39"/>
                  <a:pt x="86" y="38"/>
                </a:cubicBezTo>
                <a:cubicBezTo>
                  <a:pt x="76" y="34"/>
                  <a:pt x="64" y="34"/>
                  <a:pt x="55" y="38"/>
                </a:cubicBezTo>
                <a:cubicBezTo>
                  <a:pt x="50" y="41"/>
                  <a:pt x="41" y="48"/>
                  <a:pt x="41" y="58"/>
                </a:cubicBezTo>
                <a:cubicBezTo>
                  <a:pt x="41" y="60"/>
                  <a:pt x="39" y="61"/>
                  <a:pt x="38" y="61"/>
                </a:cubicBezTo>
                <a:cubicBezTo>
                  <a:pt x="38" y="61"/>
                  <a:pt x="38" y="61"/>
                  <a:pt x="38" y="61"/>
                </a:cubicBezTo>
                <a:cubicBezTo>
                  <a:pt x="36" y="61"/>
                  <a:pt x="35" y="60"/>
                  <a:pt x="35" y="58"/>
                </a:cubicBezTo>
                <a:cubicBezTo>
                  <a:pt x="35" y="45"/>
                  <a:pt x="46" y="36"/>
                  <a:pt x="52" y="33"/>
                </a:cubicBezTo>
                <a:cubicBezTo>
                  <a:pt x="63" y="28"/>
                  <a:pt x="77" y="28"/>
                  <a:pt x="88" y="33"/>
                </a:cubicBezTo>
                <a:cubicBezTo>
                  <a:pt x="90" y="34"/>
                  <a:pt x="91" y="35"/>
                  <a:pt x="90" y="37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47" name="Freeform 1050"/>
          <p:cNvSpPr>
            <a:spLocks noEditPoints="1"/>
          </p:cNvSpPr>
          <p:nvPr/>
        </p:nvSpPr>
        <p:spPr bwMode="auto">
          <a:xfrm>
            <a:off x="1727093" y="2793568"/>
            <a:ext cx="372995" cy="338296"/>
          </a:xfrm>
          <a:custGeom>
            <a:avLst/>
            <a:gdLst>
              <a:gd name="T0" fmla="*/ 115 w 160"/>
              <a:gd name="T1" fmla="*/ 0 h 144"/>
              <a:gd name="T2" fmla="*/ 89 w 160"/>
              <a:gd name="T3" fmla="*/ 37 h 144"/>
              <a:gd name="T4" fmla="*/ 63 w 160"/>
              <a:gd name="T5" fmla="*/ 7 h 144"/>
              <a:gd name="T6" fmla="*/ 4 w 160"/>
              <a:gd name="T7" fmla="*/ 91 h 144"/>
              <a:gd name="T8" fmla="*/ 71 w 160"/>
              <a:gd name="T9" fmla="*/ 110 h 144"/>
              <a:gd name="T10" fmla="*/ 71 w 160"/>
              <a:gd name="T11" fmla="*/ 82 h 144"/>
              <a:gd name="T12" fmla="*/ 89 w 160"/>
              <a:gd name="T13" fmla="*/ 110 h 144"/>
              <a:gd name="T14" fmla="*/ 160 w 160"/>
              <a:gd name="T15" fmla="*/ 109 h 144"/>
              <a:gd name="T16" fmla="*/ 6 w 160"/>
              <a:gd name="T17" fmla="*/ 109 h 144"/>
              <a:gd name="T18" fmla="*/ 12 w 160"/>
              <a:gd name="T19" fmla="*/ 90 h 144"/>
              <a:gd name="T20" fmla="*/ 20 w 160"/>
              <a:gd name="T21" fmla="*/ 83 h 144"/>
              <a:gd name="T22" fmla="*/ 28 w 160"/>
              <a:gd name="T23" fmla="*/ 80 h 144"/>
              <a:gd name="T24" fmla="*/ 36 w 160"/>
              <a:gd name="T25" fmla="*/ 79 h 144"/>
              <a:gd name="T26" fmla="*/ 65 w 160"/>
              <a:gd name="T27" fmla="*/ 110 h 144"/>
              <a:gd name="T28" fmla="*/ 63 w 160"/>
              <a:gd name="T29" fmla="*/ 86 h 144"/>
              <a:gd name="T30" fmla="*/ 59 w 160"/>
              <a:gd name="T31" fmla="*/ 82 h 144"/>
              <a:gd name="T32" fmla="*/ 53 w 160"/>
              <a:gd name="T33" fmla="*/ 78 h 144"/>
              <a:gd name="T34" fmla="*/ 48 w 160"/>
              <a:gd name="T35" fmla="*/ 75 h 144"/>
              <a:gd name="T36" fmla="*/ 41 w 160"/>
              <a:gd name="T37" fmla="*/ 73 h 144"/>
              <a:gd name="T38" fmla="*/ 32 w 160"/>
              <a:gd name="T39" fmla="*/ 73 h 144"/>
              <a:gd name="T40" fmla="*/ 27 w 160"/>
              <a:gd name="T41" fmla="*/ 74 h 144"/>
              <a:gd name="T42" fmla="*/ 23 w 160"/>
              <a:gd name="T43" fmla="*/ 75 h 144"/>
              <a:gd name="T44" fmla="*/ 18 w 160"/>
              <a:gd name="T45" fmla="*/ 78 h 144"/>
              <a:gd name="T46" fmla="*/ 15 w 160"/>
              <a:gd name="T47" fmla="*/ 80 h 144"/>
              <a:gd name="T48" fmla="*/ 45 w 160"/>
              <a:gd name="T49" fmla="*/ 6 h 144"/>
              <a:gd name="T50" fmla="*/ 65 w 160"/>
              <a:gd name="T51" fmla="*/ 40 h 144"/>
              <a:gd name="T52" fmla="*/ 65 w 160"/>
              <a:gd name="T53" fmla="*/ 89 h 144"/>
              <a:gd name="T54" fmla="*/ 71 w 160"/>
              <a:gd name="T55" fmla="*/ 43 h 144"/>
              <a:gd name="T56" fmla="*/ 71 w 160"/>
              <a:gd name="T57" fmla="*/ 76 h 144"/>
              <a:gd name="T58" fmla="*/ 95 w 160"/>
              <a:gd name="T59" fmla="*/ 40 h 144"/>
              <a:gd name="T60" fmla="*/ 114 w 160"/>
              <a:gd name="T61" fmla="*/ 6 h 144"/>
              <a:gd name="T62" fmla="*/ 147 w 160"/>
              <a:gd name="T63" fmla="*/ 81 h 144"/>
              <a:gd name="T64" fmla="*/ 140 w 160"/>
              <a:gd name="T65" fmla="*/ 77 h 144"/>
              <a:gd name="T66" fmla="*/ 136 w 160"/>
              <a:gd name="T67" fmla="*/ 75 h 144"/>
              <a:gd name="T68" fmla="*/ 131 w 160"/>
              <a:gd name="T69" fmla="*/ 74 h 144"/>
              <a:gd name="T70" fmla="*/ 124 w 160"/>
              <a:gd name="T71" fmla="*/ 73 h 144"/>
              <a:gd name="T72" fmla="*/ 116 w 160"/>
              <a:gd name="T73" fmla="*/ 74 h 144"/>
              <a:gd name="T74" fmla="*/ 111 w 160"/>
              <a:gd name="T75" fmla="*/ 76 h 144"/>
              <a:gd name="T76" fmla="*/ 104 w 160"/>
              <a:gd name="T77" fmla="*/ 79 h 144"/>
              <a:gd name="T78" fmla="*/ 100 w 160"/>
              <a:gd name="T79" fmla="*/ 83 h 144"/>
              <a:gd name="T80" fmla="*/ 95 w 160"/>
              <a:gd name="T81" fmla="*/ 89 h 144"/>
              <a:gd name="T82" fmla="*/ 95 w 160"/>
              <a:gd name="T83" fmla="*/ 110 h 144"/>
              <a:gd name="T84" fmla="*/ 95 w 160"/>
              <a:gd name="T85" fmla="*/ 109 h 144"/>
              <a:gd name="T86" fmla="*/ 129 w 160"/>
              <a:gd name="T87" fmla="*/ 79 h 144"/>
              <a:gd name="T88" fmla="*/ 139 w 160"/>
              <a:gd name="T89" fmla="*/ 83 h 144"/>
              <a:gd name="T90" fmla="*/ 143 w 160"/>
              <a:gd name="T91" fmla="*/ 85 h 144"/>
              <a:gd name="T92" fmla="*/ 150 w 160"/>
              <a:gd name="T93" fmla="*/ 94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160" h="144">
                <a:moveTo>
                  <a:pt x="156" y="91"/>
                </a:moveTo>
                <a:cubicBezTo>
                  <a:pt x="138" y="20"/>
                  <a:pt x="138" y="20"/>
                  <a:pt x="138" y="20"/>
                </a:cubicBezTo>
                <a:cubicBezTo>
                  <a:pt x="135" y="9"/>
                  <a:pt x="126" y="1"/>
                  <a:pt x="115" y="0"/>
                </a:cubicBezTo>
                <a:cubicBezTo>
                  <a:pt x="108" y="0"/>
                  <a:pt x="102" y="2"/>
                  <a:pt x="97" y="7"/>
                </a:cubicBezTo>
                <a:cubicBezTo>
                  <a:pt x="92" y="12"/>
                  <a:pt x="89" y="18"/>
                  <a:pt x="89" y="25"/>
                </a:cubicBezTo>
                <a:cubicBezTo>
                  <a:pt x="89" y="37"/>
                  <a:pt x="89" y="37"/>
                  <a:pt x="89" y="37"/>
                </a:cubicBezTo>
                <a:cubicBezTo>
                  <a:pt x="71" y="37"/>
                  <a:pt x="71" y="37"/>
                  <a:pt x="71" y="37"/>
                </a:cubicBezTo>
                <a:cubicBezTo>
                  <a:pt x="71" y="25"/>
                  <a:pt x="71" y="25"/>
                  <a:pt x="71" y="25"/>
                </a:cubicBezTo>
                <a:cubicBezTo>
                  <a:pt x="71" y="18"/>
                  <a:pt x="68" y="12"/>
                  <a:pt x="63" y="7"/>
                </a:cubicBezTo>
                <a:cubicBezTo>
                  <a:pt x="58" y="2"/>
                  <a:pt x="52" y="0"/>
                  <a:pt x="45" y="0"/>
                </a:cubicBezTo>
                <a:cubicBezTo>
                  <a:pt x="34" y="1"/>
                  <a:pt x="25" y="9"/>
                  <a:pt x="22" y="20"/>
                </a:cubicBezTo>
                <a:cubicBezTo>
                  <a:pt x="4" y="91"/>
                  <a:pt x="4" y="91"/>
                  <a:pt x="4" y="91"/>
                </a:cubicBezTo>
                <a:cubicBezTo>
                  <a:pt x="2" y="97"/>
                  <a:pt x="0" y="102"/>
                  <a:pt x="0" y="109"/>
                </a:cubicBezTo>
                <a:cubicBezTo>
                  <a:pt x="0" y="128"/>
                  <a:pt x="16" y="144"/>
                  <a:pt x="36" y="144"/>
                </a:cubicBezTo>
                <a:cubicBezTo>
                  <a:pt x="55" y="144"/>
                  <a:pt x="70" y="129"/>
                  <a:pt x="71" y="110"/>
                </a:cubicBezTo>
                <a:cubicBezTo>
                  <a:pt x="71" y="110"/>
                  <a:pt x="71" y="110"/>
                  <a:pt x="71" y="110"/>
                </a:cubicBezTo>
                <a:cubicBezTo>
                  <a:pt x="71" y="109"/>
                  <a:pt x="71" y="109"/>
                  <a:pt x="71" y="109"/>
                </a:cubicBezTo>
                <a:cubicBezTo>
                  <a:pt x="71" y="82"/>
                  <a:pt x="71" y="82"/>
                  <a:pt x="71" y="82"/>
                </a:cubicBezTo>
                <a:cubicBezTo>
                  <a:pt x="89" y="82"/>
                  <a:pt x="89" y="82"/>
                  <a:pt x="89" y="82"/>
                </a:cubicBezTo>
                <a:cubicBezTo>
                  <a:pt x="89" y="109"/>
                  <a:pt x="89" y="109"/>
                  <a:pt x="89" y="109"/>
                </a:cubicBezTo>
                <a:cubicBezTo>
                  <a:pt x="89" y="110"/>
                  <a:pt x="89" y="110"/>
                  <a:pt x="89" y="110"/>
                </a:cubicBezTo>
                <a:cubicBezTo>
                  <a:pt x="89" y="110"/>
                  <a:pt x="89" y="110"/>
                  <a:pt x="89" y="110"/>
                </a:cubicBezTo>
                <a:cubicBezTo>
                  <a:pt x="90" y="129"/>
                  <a:pt x="105" y="144"/>
                  <a:pt x="124" y="144"/>
                </a:cubicBezTo>
                <a:cubicBezTo>
                  <a:pt x="144" y="144"/>
                  <a:pt x="160" y="128"/>
                  <a:pt x="160" y="109"/>
                </a:cubicBezTo>
                <a:cubicBezTo>
                  <a:pt x="160" y="102"/>
                  <a:pt x="158" y="97"/>
                  <a:pt x="156" y="91"/>
                </a:cubicBezTo>
                <a:close/>
                <a:moveTo>
                  <a:pt x="36" y="138"/>
                </a:moveTo>
                <a:cubicBezTo>
                  <a:pt x="19" y="138"/>
                  <a:pt x="6" y="125"/>
                  <a:pt x="6" y="109"/>
                </a:cubicBezTo>
                <a:cubicBezTo>
                  <a:pt x="6" y="103"/>
                  <a:pt x="7" y="98"/>
                  <a:pt x="10" y="94"/>
                </a:cubicBezTo>
                <a:cubicBezTo>
                  <a:pt x="10" y="93"/>
                  <a:pt x="11" y="92"/>
                  <a:pt x="12" y="91"/>
                </a:cubicBezTo>
                <a:cubicBezTo>
                  <a:pt x="12" y="91"/>
                  <a:pt x="12" y="91"/>
                  <a:pt x="12" y="90"/>
                </a:cubicBezTo>
                <a:cubicBezTo>
                  <a:pt x="14" y="89"/>
                  <a:pt x="15" y="87"/>
                  <a:pt x="17" y="85"/>
                </a:cubicBezTo>
                <a:cubicBezTo>
                  <a:pt x="17" y="85"/>
                  <a:pt x="18" y="85"/>
                  <a:pt x="18" y="85"/>
                </a:cubicBezTo>
                <a:cubicBezTo>
                  <a:pt x="19" y="84"/>
                  <a:pt x="19" y="84"/>
                  <a:pt x="20" y="83"/>
                </a:cubicBezTo>
                <a:cubicBezTo>
                  <a:pt x="21" y="83"/>
                  <a:pt x="21" y="83"/>
                  <a:pt x="21" y="83"/>
                </a:cubicBezTo>
                <a:cubicBezTo>
                  <a:pt x="23" y="82"/>
                  <a:pt x="25" y="81"/>
                  <a:pt x="28" y="80"/>
                </a:cubicBezTo>
                <a:cubicBezTo>
                  <a:pt x="28" y="80"/>
                  <a:pt x="28" y="80"/>
                  <a:pt x="28" y="80"/>
                </a:cubicBezTo>
                <a:cubicBezTo>
                  <a:pt x="29" y="80"/>
                  <a:pt x="30" y="79"/>
                  <a:pt x="31" y="79"/>
                </a:cubicBezTo>
                <a:cubicBezTo>
                  <a:pt x="31" y="79"/>
                  <a:pt x="32" y="79"/>
                  <a:pt x="32" y="79"/>
                </a:cubicBezTo>
                <a:cubicBezTo>
                  <a:pt x="33" y="79"/>
                  <a:pt x="34" y="79"/>
                  <a:pt x="36" y="79"/>
                </a:cubicBezTo>
                <a:cubicBezTo>
                  <a:pt x="52" y="79"/>
                  <a:pt x="65" y="92"/>
                  <a:pt x="65" y="109"/>
                </a:cubicBezTo>
                <a:cubicBezTo>
                  <a:pt x="65" y="109"/>
                  <a:pt x="65" y="109"/>
                  <a:pt x="65" y="109"/>
                </a:cubicBezTo>
                <a:cubicBezTo>
                  <a:pt x="65" y="110"/>
                  <a:pt x="65" y="110"/>
                  <a:pt x="65" y="110"/>
                </a:cubicBezTo>
                <a:cubicBezTo>
                  <a:pt x="65" y="110"/>
                  <a:pt x="65" y="110"/>
                  <a:pt x="65" y="110"/>
                </a:cubicBezTo>
                <a:cubicBezTo>
                  <a:pt x="64" y="126"/>
                  <a:pt x="51" y="138"/>
                  <a:pt x="36" y="138"/>
                </a:cubicBezTo>
                <a:close/>
                <a:moveTo>
                  <a:pt x="63" y="86"/>
                </a:moveTo>
                <a:cubicBezTo>
                  <a:pt x="63" y="85"/>
                  <a:pt x="62" y="85"/>
                  <a:pt x="62" y="85"/>
                </a:cubicBezTo>
                <a:cubicBezTo>
                  <a:pt x="61" y="84"/>
                  <a:pt x="61" y="83"/>
                  <a:pt x="60" y="83"/>
                </a:cubicBezTo>
                <a:cubicBezTo>
                  <a:pt x="60" y="83"/>
                  <a:pt x="59" y="82"/>
                  <a:pt x="59" y="82"/>
                </a:cubicBezTo>
                <a:cubicBezTo>
                  <a:pt x="58" y="81"/>
                  <a:pt x="58" y="81"/>
                  <a:pt x="57" y="80"/>
                </a:cubicBezTo>
                <a:cubicBezTo>
                  <a:pt x="57" y="80"/>
                  <a:pt x="56" y="80"/>
                  <a:pt x="56" y="79"/>
                </a:cubicBezTo>
                <a:cubicBezTo>
                  <a:pt x="55" y="79"/>
                  <a:pt x="54" y="78"/>
                  <a:pt x="53" y="78"/>
                </a:cubicBezTo>
                <a:cubicBezTo>
                  <a:pt x="53" y="78"/>
                  <a:pt x="53" y="77"/>
                  <a:pt x="53" y="77"/>
                </a:cubicBezTo>
                <a:cubicBezTo>
                  <a:pt x="51" y="77"/>
                  <a:pt x="50" y="76"/>
                  <a:pt x="49" y="76"/>
                </a:cubicBezTo>
                <a:cubicBezTo>
                  <a:pt x="49" y="76"/>
                  <a:pt x="48" y="75"/>
                  <a:pt x="48" y="75"/>
                </a:cubicBezTo>
                <a:cubicBezTo>
                  <a:pt x="47" y="75"/>
                  <a:pt x="46" y="75"/>
                  <a:pt x="45" y="74"/>
                </a:cubicBezTo>
                <a:cubicBezTo>
                  <a:pt x="45" y="74"/>
                  <a:pt x="44" y="74"/>
                  <a:pt x="44" y="74"/>
                </a:cubicBezTo>
                <a:cubicBezTo>
                  <a:pt x="43" y="74"/>
                  <a:pt x="42" y="74"/>
                  <a:pt x="41" y="73"/>
                </a:cubicBezTo>
                <a:cubicBezTo>
                  <a:pt x="41" y="73"/>
                  <a:pt x="40" y="73"/>
                  <a:pt x="40" y="73"/>
                </a:cubicBezTo>
                <a:cubicBezTo>
                  <a:pt x="38" y="73"/>
                  <a:pt x="37" y="73"/>
                  <a:pt x="36" y="73"/>
                </a:cubicBezTo>
                <a:cubicBezTo>
                  <a:pt x="34" y="73"/>
                  <a:pt x="33" y="73"/>
                  <a:pt x="32" y="73"/>
                </a:cubicBezTo>
                <a:cubicBezTo>
                  <a:pt x="32" y="73"/>
                  <a:pt x="31" y="73"/>
                  <a:pt x="31" y="73"/>
                </a:cubicBezTo>
                <a:cubicBezTo>
                  <a:pt x="30" y="73"/>
                  <a:pt x="30" y="74"/>
                  <a:pt x="29" y="74"/>
                </a:cubicBezTo>
                <a:cubicBezTo>
                  <a:pt x="28" y="74"/>
                  <a:pt x="28" y="74"/>
                  <a:pt x="27" y="74"/>
                </a:cubicBezTo>
                <a:cubicBezTo>
                  <a:pt x="27" y="74"/>
                  <a:pt x="26" y="74"/>
                  <a:pt x="26" y="74"/>
                </a:cubicBezTo>
                <a:cubicBezTo>
                  <a:pt x="25" y="75"/>
                  <a:pt x="25" y="75"/>
                  <a:pt x="24" y="75"/>
                </a:cubicBezTo>
                <a:cubicBezTo>
                  <a:pt x="24" y="75"/>
                  <a:pt x="23" y="75"/>
                  <a:pt x="23" y="75"/>
                </a:cubicBezTo>
                <a:cubicBezTo>
                  <a:pt x="22" y="76"/>
                  <a:pt x="22" y="76"/>
                  <a:pt x="21" y="76"/>
                </a:cubicBezTo>
                <a:cubicBezTo>
                  <a:pt x="21" y="76"/>
                  <a:pt x="20" y="76"/>
                  <a:pt x="20" y="77"/>
                </a:cubicBezTo>
                <a:cubicBezTo>
                  <a:pt x="19" y="77"/>
                  <a:pt x="19" y="77"/>
                  <a:pt x="18" y="78"/>
                </a:cubicBezTo>
                <a:cubicBezTo>
                  <a:pt x="18" y="78"/>
                  <a:pt x="18" y="78"/>
                  <a:pt x="17" y="78"/>
                </a:cubicBezTo>
                <a:cubicBezTo>
                  <a:pt x="17" y="79"/>
                  <a:pt x="16" y="79"/>
                  <a:pt x="15" y="79"/>
                </a:cubicBezTo>
                <a:cubicBezTo>
                  <a:pt x="15" y="79"/>
                  <a:pt x="15" y="79"/>
                  <a:pt x="15" y="80"/>
                </a:cubicBezTo>
                <a:cubicBezTo>
                  <a:pt x="14" y="80"/>
                  <a:pt x="14" y="81"/>
                  <a:pt x="13" y="81"/>
                </a:cubicBezTo>
                <a:cubicBezTo>
                  <a:pt x="28" y="21"/>
                  <a:pt x="28" y="21"/>
                  <a:pt x="28" y="21"/>
                </a:cubicBezTo>
                <a:cubicBezTo>
                  <a:pt x="30" y="13"/>
                  <a:pt x="37" y="6"/>
                  <a:pt x="45" y="6"/>
                </a:cubicBezTo>
                <a:cubicBezTo>
                  <a:pt x="51" y="6"/>
                  <a:pt x="56" y="8"/>
                  <a:pt x="59" y="11"/>
                </a:cubicBezTo>
                <a:cubicBezTo>
                  <a:pt x="63" y="15"/>
                  <a:pt x="65" y="20"/>
                  <a:pt x="65" y="25"/>
                </a:cubicBezTo>
                <a:cubicBezTo>
                  <a:pt x="65" y="40"/>
                  <a:pt x="65" y="40"/>
                  <a:pt x="65" y="40"/>
                </a:cubicBezTo>
                <a:cubicBezTo>
                  <a:pt x="65" y="79"/>
                  <a:pt x="65" y="79"/>
                  <a:pt x="65" y="79"/>
                </a:cubicBezTo>
                <a:cubicBezTo>
                  <a:pt x="65" y="89"/>
                  <a:pt x="65" y="89"/>
                  <a:pt x="65" y="89"/>
                </a:cubicBezTo>
                <a:cubicBezTo>
                  <a:pt x="65" y="89"/>
                  <a:pt x="65" y="89"/>
                  <a:pt x="65" y="89"/>
                </a:cubicBezTo>
                <a:cubicBezTo>
                  <a:pt x="64" y="88"/>
                  <a:pt x="64" y="87"/>
                  <a:pt x="63" y="86"/>
                </a:cubicBezTo>
                <a:close/>
                <a:moveTo>
                  <a:pt x="71" y="76"/>
                </a:moveTo>
                <a:cubicBezTo>
                  <a:pt x="71" y="43"/>
                  <a:pt x="71" y="43"/>
                  <a:pt x="71" y="43"/>
                </a:cubicBezTo>
                <a:cubicBezTo>
                  <a:pt x="89" y="43"/>
                  <a:pt x="89" y="43"/>
                  <a:pt x="89" y="43"/>
                </a:cubicBezTo>
                <a:cubicBezTo>
                  <a:pt x="89" y="76"/>
                  <a:pt x="89" y="76"/>
                  <a:pt x="89" y="76"/>
                </a:cubicBezTo>
                <a:lnTo>
                  <a:pt x="71" y="76"/>
                </a:lnTo>
                <a:close/>
                <a:moveTo>
                  <a:pt x="95" y="89"/>
                </a:moveTo>
                <a:cubicBezTo>
                  <a:pt x="95" y="79"/>
                  <a:pt x="95" y="79"/>
                  <a:pt x="95" y="79"/>
                </a:cubicBezTo>
                <a:cubicBezTo>
                  <a:pt x="95" y="40"/>
                  <a:pt x="95" y="40"/>
                  <a:pt x="95" y="40"/>
                </a:cubicBezTo>
                <a:cubicBezTo>
                  <a:pt x="95" y="25"/>
                  <a:pt x="95" y="25"/>
                  <a:pt x="95" y="25"/>
                </a:cubicBezTo>
                <a:cubicBezTo>
                  <a:pt x="95" y="20"/>
                  <a:pt x="97" y="15"/>
                  <a:pt x="101" y="11"/>
                </a:cubicBezTo>
                <a:cubicBezTo>
                  <a:pt x="104" y="8"/>
                  <a:pt x="109" y="6"/>
                  <a:pt x="114" y="6"/>
                </a:cubicBezTo>
                <a:cubicBezTo>
                  <a:pt x="114" y="6"/>
                  <a:pt x="114" y="6"/>
                  <a:pt x="115" y="6"/>
                </a:cubicBezTo>
                <a:cubicBezTo>
                  <a:pt x="123" y="6"/>
                  <a:pt x="130" y="13"/>
                  <a:pt x="132" y="21"/>
                </a:cubicBezTo>
                <a:cubicBezTo>
                  <a:pt x="147" y="81"/>
                  <a:pt x="147" y="81"/>
                  <a:pt x="147" y="81"/>
                </a:cubicBezTo>
                <a:cubicBezTo>
                  <a:pt x="146" y="80"/>
                  <a:pt x="144" y="79"/>
                  <a:pt x="143" y="78"/>
                </a:cubicBezTo>
                <a:cubicBezTo>
                  <a:pt x="142" y="78"/>
                  <a:pt x="142" y="78"/>
                  <a:pt x="142" y="78"/>
                </a:cubicBezTo>
                <a:cubicBezTo>
                  <a:pt x="141" y="77"/>
                  <a:pt x="141" y="77"/>
                  <a:pt x="140" y="77"/>
                </a:cubicBezTo>
                <a:cubicBezTo>
                  <a:pt x="140" y="76"/>
                  <a:pt x="139" y="76"/>
                  <a:pt x="139" y="76"/>
                </a:cubicBezTo>
                <a:cubicBezTo>
                  <a:pt x="138" y="76"/>
                  <a:pt x="138" y="76"/>
                  <a:pt x="137" y="75"/>
                </a:cubicBezTo>
                <a:cubicBezTo>
                  <a:pt x="137" y="75"/>
                  <a:pt x="136" y="75"/>
                  <a:pt x="136" y="75"/>
                </a:cubicBezTo>
                <a:cubicBezTo>
                  <a:pt x="135" y="75"/>
                  <a:pt x="135" y="75"/>
                  <a:pt x="134" y="74"/>
                </a:cubicBezTo>
                <a:cubicBezTo>
                  <a:pt x="134" y="74"/>
                  <a:pt x="133" y="74"/>
                  <a:pt x="133" y="74"/>
                </a:cubicBezTo>
                <a:cubicBezTo>
                  <a:pt x="132" y="74"/>
                  <a:pt x="132" y="74"/>
                  <a:pt x="131" y="74"/>
                </a:cubicBezTo>
                <a:cubicBezTo>
                  <a:pt x="130" y="74"/>
                  <a:pt x="130" y="73"/>
                  <a:pt x="129" y="73"/>
                </a:cubicBezTo>
                <a:cubicBezTo>
                  <a:pt x="129" y="73"/>
                  <a:pt x="128" y="73"/>
                  <a:pt x="128" y="73"/>
                </a:cubicBezTo>
                <a:cubicBezTo>
                  <a:pt x="127" y="73"/>
                  <a:pt x="126" y="73"/>
                  <a:pt x="124" y="73"/>
                </a:cubicBezTo>
                <a:cubicBezTo>
                  <a:pt x="123" y="73"/>
                  <a:pt x="122" y="73"/>
                  <a:pt x="120" y="73"/>
                </a:cubicBezTo>
                <a:cubicBezTo>
                  <a:pt x="120" y="73"/>
                  <a:pt x="119" y="73"/>
                  <a:pt x="119" y="73"/>
                </a:cubicBezTo>
                <a:cubicBezTo>
                  <a:pt x="118" y="74"/>
                  <a:pt x="117" y="74"/>
                  <a:pt x="116" y="74"/>
                </a:cubicBezTo>
                <a:cubicBezTo>
                  <a:pt x="116" y="74"/>
                  <a:pt x="115" y="74"/>
                  <a:pt x="115" y="74"/>
                </a:cubicBezTo>
                <a:cubicBezTo>
                  <a:pt x="114" y="75"/>
                  <a:pt x="113" y="75"/>
                  <a:pt x="112" y="75"/>
                </a:cubicBezTo>
                <a:cubicBezTo>
                  <a:pt x="112" y="75"/>
                  <a:pt x="111" y="76"/>
                  <a:pt x="111" y="76"/>
                </a:cubicBezTo>
                <a:cubicBezTo>
                  <a:pt x="110" y="76"/>
                  <a:pt x="109" y="77"/>
                  <a:pt x="107" y="77"/>
                </a:cubicBezTo>
                <a:cubicBezTo>
                  <a:pt x="107" y="77"/>
                  <a:pt x="107" y="78"/>
                  <a:pt x="107" y="78"/>
                </a:cubicBezTo>
                <a:cubicBezTo>
                  <a:pt x="106" y="78"/>
                  <a:pt x="105" y="79"/>
                  <a:pt x="104" y="79"/>
                </a:cubicBezTo>
                <a:cubicBezTo>
                  <a:pt x="104" y="80"/>
                  <a:pt x="103" y="80"/>
                  <a:pt x="103" y="80"/>
                </a:cubicBezTo>
                <a:cubicBezTo>
                  <a:pt x="102" y="81"/>
                  <a:pt x="102" y="81"/>
                  <a:pt x="101" y="82"/>
                </a:cubicBezTo>
                <a:cubicBezTo>
                  <a:pt x="101" y="82"/>
                  <a:pt x="100" y="83"/>
                  <a:pt x="100" y="83"/>
                </a:cubicBezTo>
                <a:cubicBezTo>
                  <a:pt x="99" y="83"/>
                  <a:pt x="99" y="84"/>
                  <a:pt x="98" y="85"/>
                </a:cubicBezTo>
                <a:cubicBezTo>
                  <a:pt x="98" y="85"/>
                  <a:pt x="97" y="85"/>
                  <a:pt x="97" y="86"/>
                </a:cubicBezTo>
                <a:cubicBezTo>
                  <a:pt x="96" y="87"/>
                  <a:pt x="96" y="88"/>
                  <a:pt x="95" y="89"/>
                </a:cubicBezTo>
                <a:cubicBezTo>
                  <a:pt x="95" y="89"/>
                  <a:pt x="95" y="89"/>
                  <a:pt x="95" y="89"/>
                </a:cubicBezTo>
                <a:close/>
                <a:moveTo>
                  <a:pt x="124" y="138"/>
                </a:moveTo>
                <a:cubicBezTo>
                  <a:pt x="109" y="138"/>
                  <a:pt x="96" y="126"/>
                  <a:pt x="95" y="110"/>
                </a:cubicBezTo>
                <a:cubicBezTo>
                  <a:pt x="95" y="110"/>
                  <a:pt x="95" y="110"/>
                  <a:pt x="95" y="110"/>
                </a:cubicBezTo>
                <a:cubicBezTo>
                  <a:pt x="95" y="109"/>
                  <a:pt x="95" y="109"/>
                  <a:pt x="95" y="109"/>
                </a:cubicBezTo>
                <a:cubicBezTo>
                  <a:pt x="95" y="109"/>
                  <a:pt x="95" y="109"/>
                  <a:pt x="95" y="109"/>
                </a:cubicBezTo>
                <a:cubicBezTo>
                  <a:pt x="95" y="92"/>
                  <a:pt x="108" y="79"/>
                  <a:pt x="124" y="79"/>
                </a:cubicBezTo>
                <a:cubicBezTo>
                  <a:pt x="126" y="79"/>
                  <a:pt x="127" y="79"/>
                  <a:pt x="128" y="79"/>
                </a:cubicBezTo>
                <a:cubicBezTo>
                  <a:pt x="128" y="79"/>
                  <a:pt x="129" y="79"/>
                  <a:pt x="129" y="79"/>
                </a:cubicBezTo>
                <a:cubicBezTo>
                  <a:pt x="130" y="79"/>
                  <a:pt x="131" y="80"/>
                  <a:pt x="132" y="80"/>
                </a:cubicBezTo>
                <a:cubicBezTo>
                  <a:pt x="132" y="80"/>
                  <a:pt x="132" y="80"/>
                  <a:pt x="132" y="80"/>
                </a:cubicBezTo>
                <a:cubicBezTo>
                  <a:pt x="135" y="81"/>
                  <a:pt x="137" y="82"/>
                  <a:pt x="139" y="83"/>
                </a:cubicBezTo>
                <a:cubicBezTo>
                  <a:pt x="139" y="83"/>
                  <a:pt x="139" y="83"/>
                  <a:pt x="140" y="83"/>
                </a:cubicBezTo>
                <a:cubicBezTo>
                  <a:pt x="141" y="84"/>
                  <a:pt x="141" y="84"/>
                  <a:pt x="142" y="85"/>
                </a:cubicBezTo>
                <a:cubicBezTo>
                  <a:pt x="142" y="85"/>
                  <a:pt x="143" y="85"/>
                  <a:pt x="143" y="85"/>
                </a:cubicBezTo>
                <a:cubicBezTo>
                  <a:pt x="145" y="87"/>
                  <a:pt x="146" y="89"/>
                  <a:pt x="148" y="90"/>
                </a:cubicBezTo>
                <a:cubicBezTo>
                  <a:pt x="148" y="91"/>
                  <a:pt x="148" y="91"/>
                  <a:pt x="148" y="91"/>
                </a:cubicBezTo>
                <a:cubicBezTo>
                  <a:pt x="149" y="92"/>
                  <a:pt x="150" y="93"/>
                  <a:pt x="150" y="94"/>
                </a:cubicBezTo>
                <a:cubicBezTo>
                  <a:pt x="153" y="98"/>
                  <a:pt x="154" y="103"/>
                  <a:pt x="154" y="109"/>
                </a:cubicBezTo>
                <a:cubicBezTo>
                  <a:pt x="154" y="125"/>
                  <a:pt x="141" y="138"/>
                  <a:pt x="124" y="138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48" name="Freeform 1137"/>
          <p:cNvSpPr>
            <a:spLocks noEditPoints="1"/>
          </p:cNvSpPr>
          <p:nvPr/>
        </p:nvSpPr>
        <p:spPr bwMode="auto">
          <a:xfrm>
            <a:off x="6306266" y="2060004"/>
            <a:ext cx="372995" cy="338296"/>
          </a:xfrm>
          <a:custGeom>
            <a:avLst/>
            <a:gdLst>
              <a:gd name="T0" fmla="*/ 160 w 160"/>
              <a:gd name="T1" fmla="*/ 45 h 144"/>
              <a:gd name="T2" fmla="*/ 160 w 160"/>
              <a:gd name="T3" fmla="*/ 45 h 144"/>
              <a:gd name="T4" fmla="*/ 160 w 160"/>
              <a:gd name="T5" fmla="*/ 44 h 144"/>
              <a:gd name="T6" fmla="*/ 160 w 160"/>
              <a:gd name="T7" fmla="*/ 44 h 144"/>
              <a:gd name="T8" fmla="*/ 133 w 160"/>
              <a:gd name="T9" fmla="*/ 1 h 144"/>
              <a:gd name="T10" fmla="*/ 132 w 160"/>
              <a:gd name="T11" fmla="*/ 0 h 144"/>
              <a:gd name="T12" fmla="*/ 132 w 160"/>
              <a:gd name="T13" fmla="*/ 0 h 144"/>
              <a:gd name="T14" fmla="*/ 29 w 160"/>
              <a:gd name="T15" fmla="*/ 0 h 144"/>
              <a:gd name="T16" fmla="*/ 28 w 160"/>
              <a:gd name="T17" fmla="*/ 0 h 144"/>
              <a:gd name="T18" fmla="*/ 28 w 160"/>
              <a:gd name="T19" fmla="*/ 1 h 144"/>
              <a:gd name="T20" fmla="*/ 27 w 160"/>
              <a:gd name="T21" fmla="*/ 1 h 144"/>
              <a:gd name="T22" fmla="*/ 0 w 160"/>
              <a:gd name="T23" fmla="*/ 44 h 144"/>
              <a:gd name="T24" fmla="*/ 0 w 160"/>
              <a:gd name="T25" fmla="*/ 44 h 144"/>
              <a:gd name="T26" fmla="*/ 0 w 160"/>
              <a:gd name="T27" fmla="*/ 45 h 144"/>
              <a:gd name="T28" fmla="*/ 0 w 160"/>
              <a:gd name="T29" fmla="*/ 46 h 144"/>
              <a:gd name="T30" fmla="*/ 0 w 160"/>
              <a:gd name="T31" fmla="*/ 46 h 144"/>
              <a:gd name="T32" fmla="*/ 0 w 160"/>
              <a:gd name="T33" fmla="*/ 47 h 144"/>
              <a:gd name="T34" fmla="*/ 78 w 160"/>
              <a:gd name="T35" fmla="*/ 143 h 144"/>
              <a:gd name="T36" fmla="*/ 78 w 160"/>
              <a:gd name="T37" fmla="*/ 143 h 144"/>
              <a:gd name="T38" fmla="*/ 79 w 160"/>
              <a:gd name="T39" fmla="*/ 144 h 144"/>
              <a:gd name="T40" fmla="*/ 80 w 160"/>
              <a:gd name="T41" fmla="*/ 144 h 144"/>
              <a:gd name="T42" fmla="*/ 81 w 160"/>
              <a:gd name="T43" fmla="*/ 144 h 144"/>
              <a:gd name="T44" fmla="*/ 82 w 160"/>
              <a:gd name="T45" fmla="*/ 143 h 144"/>
              <a:gd name="T46" fmla="*/ 159 w 160"/>
              <a:gd name="T47" fmla="*/ 47 h 144"/>
              <a:gd name="T48" fmla="*/ 160 w 160"/>
              <a:gd name="T49" fmla="*/ 47 h 144"/>
              <a:gd name="T50" fmla="*/ 160 w 160"/>
              <a:gd name="T51" fmla="*/ 46 h 144"/>
              <a:gd name="T52" fmla="*/ 86 w 160"/>
              <a:gd name="T53" fmla="*/ 5 h 144"/>
              <a:gd name="T54" fmla="*/ 114 w 160"/>
              <a:gd name="T55" fmla="*/ 40 h 144"/>
              <a:gd name="T56" fmla="*/ 109 w 160"/>
              <a:gd name="T57" fmla="*/ 43 h 144"/>
              <a:gd name="T58" fmla="*/ 80 w 160"/>
              <a:gd name="T59" fmla="*/ 7 h 144"/>
              <a:gd name="T60" fmla="*/ 46 w 160"/>
              <a:gd name="T61" fmla="*/ 40 h 144"/>
              <a:gd name="T62" fmla="*/ 74 w 160"/>
              <a:gd name="T63" fmla="*/ 5 h 144"/>
              <a:gd name="T64" fmla="*/ 111 w 160"/>
              <a:gd name="T65" fmla="*/ 48 h 144"/>
              <a:gd name="T66" fmla="*/ 49 w 160"/>
              <a:gd name="T67" fmla="*/ 48 h 144"/>
              <a:gd name="T68" fmla="*/ 131 w 160"/>
              <a:gd name="T69" fmla="*/ 9 h 144"/>
              <a:gd name="T70" fmla="*/ 119 w 160"/>
              <a:gd name="T71" fmla="*/ 43 h 144"/>
              <a:gd name="T72" fmla="*/ 29 w 160"/>
              <a:gd name="T73" fmla="*/ 9 h 144"/>
              <a:gd name="T74" fmla="*/ 7 w 160"/>
              <a:gd name="T75" fmla="*/ 43 h 144"/>
              <a:gd name="T76" fmla="*/ 43 w 160"/>
              <a:gd name="T77" fmla="*/ 48 h 144"/>
              <a:gd name="T78" fmla="*/ 8 w 160"/>
              <a:gd name="T79" fmla="*/ 48 h 144"/>
              <a:gd name="T80" fmla="*/ 86 w 160"/>
              <a:gd name="T81" fmla="*/ 129 h 144"/>
              <a:gd name="T82" fmla="*/ 152 w 160"/>
              <a:gd name="T83" fmla="*/ 48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60" h="144">
                <a:moveTo>
                  <a:pt x="160" y="46"/>
                </a:moveTo>
                <a:cubicBezTo>
                  <a:pt x="160" y="46"/>
                  <a:pt x="160" y="46"/>
                  <a:pt x="160" y="45"/>
                </a:cubicBezTo>
                <a:cubicBezTo>
                  <a:pt x="160" y="45"/>
                  <a:pt x="160" y="45"/>
                  <a:pt x="160" y="45"/>
                </a:cubicBezTo>
                <a:cubicBezTo>
                  <a:pt x="160" y="45"/>
                  <a:pt x="160" y="45"/>
                  <a:pt x="160" y="45"/>
                </a:cubicBezTo>
                <a:cubicBezTo>
                  <a:pt x="160" y="45"/>
                  <a:pt x="160" y="45"/>
                  <a:pt x="160" y="44"/>
                </a:cubicBezTo>
                <a:cubicBezTo>
                  <a:pt x="160" y="44"/>
                  <a:pt x="160" y="44"/>
                  <a:pt x="160" y="44"/>
                </a:cubicBezTo>
                <a:cubicBezTo>
                  <a:pt x="160" y="44"/>
                  <a:pt x="160" y="44"/>
                  <a:pt x="160" y="44"/>
                </a:cubicBezTo>
                <a:cubicBezTo>
                  <a:pt x="160" y="44"/>
                  <a:pt x="160" y="44"/>
                  <a:pt x="160" y="44"/>
                </a:cubicBezTo>
                <a:cubicBezTo>
                  <a:pt x="133" y="1"/>
                  <a:pt x="133" y="1"/>
                  <a:pt x="133" y="1"/>
                </a:cubicBezTo>
                <a:cubicBezTo>
                  <a:pt x="133" y="1"/>
                  <a:pt x="133" y="1"/>
                  <a:pt x="133" y="1"/>
                </a:cubicBezTo>
                <a:cubicBezTo>
                  <a:pt x="133" y="1"/>
                  <a:pt x="133" y="1"/>
                  <a:pt x="133" y="1"/>
                </a:cubicBezTo>
                <a:cubicBezTo>
                  <a:pt x="132" y="1"/>
                  <a:pt x="132" y="0"/>
                  <a:pt x="132" y="0"/>
                </a:cubicBezTo>
                <a:cubicBezTo>
                  <a:pt x="132" y="0"/>
                  <a:pt x="132" y="0"/>
                  <a:pt x="132" y="0"/>
                </a:cubicBezTo>
                <a:cubicBezTo>
                  <a:pt x="132" y="0"/>
                  <a:pt x="132" y="0"/>
                  <a:pt x="132" y="0"/>
                </a:cubicBezTo>
                <a:cubicBezTo>
                  <a:pt x="131" y="0"/>
                  <a:pt x="131" y="0"/>
                  <a:pt x="131" y="0"/>
                </a:cubicBezTo>
                <a:cubicBezTo>
                  <a:pt x="29" y="0"/>
                  <a:pt x="29" y="0"/>
                  <a:pt x="29" y="0"/>
                </a:cubicBezTo>
                <a:cubicBezTo>
                  <a:pt x="29" y="0"/>
                  <a:pt x="29" y="0"/>
                  <a:pt x="29" y="0"/>
                </a:cubicBezTo>
                <a:cubicBezTo>
                  <a:pt x="28" y="0"/>
                  <a:pt x="28" y="0"/>
                  <a:pt x="28" y="0"/>
                </a:cubicBezTo>
                <a:cubicBezTo>
                  <a:pt x="28" y="0"/>
                  <a:pt x="28" y="0"/>
                  <a:pt x="28" y="0"/>
                </a:cubicBezTo>
                <a:cubicBezTo>
                  <a:pt x="28" y="0"/>
                  <a:pt x="28" y="0"/>
                  <a:pt x="28" y="1"/>
                </a:cubicBezTo>
                <a:cubicBezTo>
                  <a:pt x="28" y="1"/>
                  <a:pt x="28" y="1"/>
                  <a:pt x="28" y="1"/>
                </a:cubicBezTo>
                <a:cubicBezTo>
                  <a:pt x="27" y="1"/>
                  <a:pt x="27" y="1"/>
                  <a:pt x="27" y="1"/>
                </a:cubicBezTo>
                <a:cubicBezTo>
                  <a:pt x="0" y="44"/>
                  <a:pt x="0" y="44"/>
                  <a:pt x="0" y="44"/>
                </a:cubicBezTo>
                <a:cubicBezTo>
                  <a:pt x="0" y="44"/>
                  <a:pt x="0" y="44"/>
                  <a:pt x="0" y="44"/>
                </a:cubicBezTo>
                <a:cubicBezTo>
                  <a:pt x="0" y="44"/>
                  <a:pt x="0" y="44"/>
                  <a:pt x="0" y="44"/>
                </a:cubicBezTo>
                <a:cubicBezTo>
                  <a:pt x="0" y="44"/>
                  <a:pt x="0" y="44"/>
                  <a:pt x="0" y="44"/>
                </a:cubicBezTo>
                <a:cubicBezTo>
                  <a:pt x="0" y="45"/>
                  <a:pt x="0" y="45"/>
                  <a:pt x="0" y="45"/>
                </a:cubicBezTo>
                <a:cubicBezTo>
                  <a:pt x="0" y="45"/>
                  <a:pt x="0" y="45"/>
                  <a:pt x="0" y="45"/>
                </a:cubicBezTo>
                <a:cubicBezTo>
                  <a:pt x="0" y="45"/>
                  <a:pt x="0" y="45"/>
                  <a:pt x="0" y="45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1" y="47"/>
                  <a:pt x="1" y="47"/>
                  <a:pt x="1" y="47"/>
                </a:cubicBezTo>
                <a:cubicBezTo>
                  <a:pt x="78" y="143"/>
                  <a:pt x="78" y="143"/>
                  <a:pt x="78" y="143"/>
                </a:cubicBezTo>
                <a:cubicBezTo>
                  <a:pt x="78" y="143"/>
                  <a:pt x="78" y="143"/>
                  <a:pt x="78" y="143"/>
                </a:cubicBezTo>
                <a:cubicBezTo>
                  <a:pt x="78" y="143"/>
                  <a:pt x="78" y="143"/>
                  <a:pt x="78" y="143"/>
                </a:cubicBezTo>
                <a:cubicBezTo>
                  <a:pt x="78" y="143"/>
                  <a:pt x="78" y="143"/>
                  <a:pt x="78" y="143"/>
                </a:cubicBezTo>
                <a:cubicBezTo>
                  <a:pt x="78" y="143"/>
                  <a:pt x="78" y="144"/>
                  <a:pt x="79" y="144"/>
                </a:cubicBezTo>
                <a:cubicBezTo>
                  <a:pt x="79" y="144"/>
                  <a:pt x="79" y="144"/>
                  <a:pt x="79" y="144"/>
                </a:cubicBezTo>
                <a:cubicBezTo>
                  <a:pt x="79" y="144"/>
                  <a:pt x="80" y="144"/>
                  <a:pt x="80" y="144"/>
                </a:cubicBezTo>
                <a:cubicBezTo>
                  <a:pt x="80" y="144"/>
                  <a:pt x="81" y="144"/>
                  <a:pt x="81" y="144"/>
                </a:cubicBezTo>
                <a:cubicBezTo>
                  <a:pt x="81" y="144"/>
                  <a:pt x="81" y="144"/>
                  <a:pt x="81" y="144"/>
                </a:cubicBezTo>
                <a:cubicBezTo>
                  <a:pt x="81" y="144"/>
                  <a:pt x="81" y="144"/>
                  <a:pt x="81" y="144"/>
                </a:cubicBezTo>
                <a:cubicBezTo>
                  <a:pt x="82" y="143"/>
                  <a:pt x="82" y="143"/>
                  <a:pt x="82" y="143"/>
                </a:cubicBezTo>
                <a:cubicBezTo>
                  <a:pt x="82" y="143"/>
                  <a:pt x="82" y="143"/>
                  <a:pt x="82" y="143"/>
                </a:cubicBezTo>
                <a:cubicBezTo>
                  <a:pt x="159" y="47"/>
                  <a:pt x="159" y="47"/>
                  <a:pt x="159" y="47"/>
                </a:cubicBezTo>
                <a:cubicBezTo>
                  <a:pt x="159" y="47"/>
                  <a:pt x="159" y="47"/>
                  <a:pt x="160" y="47"/>
                </a:cubicBezTo>
                <a:cubicBezTo>
                  <a:pt x="160" y="47"/>
                  <a:pt x="160" y="47"/>
                  <a:pt x="160" y="47"/>
                </a:cubicBezTo>
                <a:cubicBezTo>
                  <a:pt x="160" y="47"/>
                  <a:pt x="160" y="47"/>
                  <a:pt x="160" y="46"/>
                </a:cubicBezTo>
                <a:cubicBezTo>
                  <a:pt x="160" y="46"/>
                  <a:pt x="160" y="46"/>
                  <a:pt x="160" y="46"/>
                </a:cubicBezTo>
                <a:cubicBezTo>
                  <a:pt x="160" y="46"/>
                  <a:pt x="160" y="46"/>
                  <a:pt x="160" y="46"/>
                </a:cubicBezTo>
                <a:close/>
                <a:moveTo>
                  <a:pt x="86" y="5"/>
                </a:moveTo>
                <a:cubicBezTo>
                  <a:pt x="127" y="5"/>
                  <a:pt x="127" y="5"/>
                  <a:pt x="127" y="5"/>
                </a:cubicBezTo>
                <a:cubicBezTo>
                  <a:pt x="114" y="40"/>
                  <a:pt x="114" y="40"/>
                  <a:pt x="114" y="40"/>
                </a:cubicBezTo>
                <a:lnTo>
                  <a:pt x="86" y="5"/>
                </a:lnTo>
                <a:close/>
                <a:moveTo>
                  <a:pt x="109" y="43"/>
                </a:moveTo>
                <a:cubicBezTo>
                  <a:pt x="51" y="43"/>
                  <a:pt x="51" y="43"/>
                  <a:pt x="51" y="43"/>
                </a:cubicBezTo>
                <a:cubicBezTo>
                  <a:pt x="80" y="7"/>
                  <a:pt x="80" y="7"/>
                  <a:pt x="80" y="7"/>
                </a:cubicBezTo>
                <a:lnTo>
                  <a:pt x="109" y="43"/>
                </a:lnTo>
                <a:close/>
                <a:moveTo>
                  <a:pt x="46" y="40"/>
                </a:moveTo>
                <a:cubicBezTo>
                  <a:pt x="33" y="5"/>
                  <a:pt x="33" y="5"/>
                  <a:pt x="33" y="5"/>
                </a:cubicBezTo>
                <a:cubicBezTo>
                  <a:pt x="74" y="5"/>
                  <a:pt x="74" y="5"/>
                  <a:pt x="74" y="5"/>
                </a:cubicBezTo>
                <a:lnTo>
                  <a:pt x="46" y="40"/>
                </a:lnTo>
                <a:close/>
                <a:moveTo>
                  <a:pt x="111" y="48"/>
                </a:moveTo>
                <a:cubicBezTo>
                  <a:pt x="80" y="132"/>
                  <a:pt x="80" y="132"/>
                  <a:pt x="80" y="132"/>
                </a:cubicBezTo>
                <a:cubicBezTo>
                  <a:pt x="49" y="48"/>
                  <a:pt x="49" y="48"/>
                  <a:pt x="49" y="48"/>
                </a:cubicBezTo>
                <a:lnTo>
                  <a:pt x="111" y="48"/>
                </a:lnTo>
                <a:close/>
                <a:moveTo>
                  <a:pt x="131" y="9"/>
                </a:moveTo>
                <a:cubicBezTo>
                  <a:pt x="153" y="43"/>
                  <a:pt x="153" y="43"/>
                  <a:pt x="153" y="43"/>
                </a:cubicBezTo>
                <a:cubicBezTo>
                  <a:pt x="119" y="43"/>
                  <a:pt x="119" y="43"/>
                  <a:pt x="119" y="43"/>
                </a:cubicBezTo>
                <a:lnTo>
                  <a:pt x="131" y="9"/>
                </a:lnTo>
                <a:close/>
                <a:moveTo>
                  <a:pt x="29" y="9"/>
                </a:moveTo>
                <a:cubicBezTo>
                  <a:pt x="41" y="43"/>
                  <a:pt x="41" y="43"/>
                  <a:pt x="41" y="43"/>
                </a:cubicBezTo>
                <a:cubicBezTo>
                  <a:pt x="7" y="43"/>
                  <a:pt x="7" y="43"/>
                  <a:pt x="7" y="43"/>
                </a:cubicBezTo>
                <a:lnTo>
                  <a:pt x="29" y="9"/>
                </a:lnTo>
                <a:close/>
                <a:moveTo>
                  <a:pt x="43" y="48"/>
                </a:moveTo>
                <a:cubicBezTo>
                  <a:pt x="72" y="127"/>
                  <a:pt x="72" y="127"/>
                  <a:pt x="72" y="127"/>
                </a:cubicBezTo>
                <a:cubicBezTo>
                  <a:pt x="8" y="48"/>
                  <a:pt x="8" y="48"/>
                  <a:pt x="8" y="48"/>
                </a:cubicBezTo>
                <a:lnTo>
                  <a:pt x="43" y="48"/>
                </a:lnTo>
                <a:close/>
                <a:moveTo>
                  <a:pt x="86" y="129"/>
                </a:moveTo>
                <a:cubicBezTo>
                  <a:pt x="117" y="48"/>
                  <a:pt x="117" y="48"/>
                  <a:pt x="117" y="48"/>
                </a:cubicBezTo>
                <a:cubicBezTo>
                  <a:pt x="152" y="48"/>
                  <a:pt x="152" y="48"/>
                  <a:pt x="152" y="48"/>
                </a:cubicBezTo>
                <a:lnTo>
                  <a:pt x="86" y="129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49" name="Freeform 1147"/>
          <p:cNvSpPr>
            <a:spLocks noEditPoints="1"/>
          </p:cNvSpPr>
          <p:nvPr/>
        </p:nvSpPr>
        <p:spPr bwMode="auto">
          <a:xfrm>
            <a:off x="4012885" y="2442963"/>
            <a:ext cx="380584" cy="382753"/>
          </a:xfrm>
          <a:custGeom>
            <a:avLst/>
            <a:gdLst>
              <a:gd name="T0" fmla="*/ 116 w 163"/>
              <a:gd name="T1" fmla="*/ 11 h 163"/>
              <a:gd name="T2" fmla="*/ 11 w 163"/>
              <a:gd name="T3" fmla="*/ 115 h 163"/>
              <a:gd name="T4" fmla="*/ 10 w 163"/>
              <a:gd name="T5" fmla="*/ 116 h 163"/>
              <a:gd name="T6" fmla="*/ 10 w 163"/>
              <a:gd name="T7" fmla="*/ 116 h 163"/>
              <a:gd name="T8" fmla="*/ 0 w 163"/>
              <a:gd name="T9" fmla="*/ 160 h 163"/>
              <a:gd name="T10" fmla="*/ 0 w 163"/>
              <a:gd name="T11" fmla="*/ 161 h 163"/>
              <a:gd name="T12" fmla="*/ 1 w 163"/>
              <a:gd name="T13" fmla="*/ 162 h 163"/>
              <a:gd name="T14" fmla="*/ 3 w 163"/>
              <a:gd name="T15" fmla="*/ 163 h 163"/>
              <a:gd name="T16" fmla="*/ 47 w 163"/>
              <a:gd name="T17" fmla="*/ 153 h 163"/>
              <a:gd name="T18" fmla="*/ 47 w 163"/>
              <a:gd name="T19" fmla="*/ 152 h 163"/>
              <a:gd name="T20" fmla="*/ 48 w 163"/>
              <a:gd name="T21" fmla="*/ 152 h 163"/>
              <a:gd name="T22" fmla="*/ 152 w 163"/>
              <a:gd name="T23" fmla="*/ 47 h 163"/>
              <a:gd name="T24" fmla="*/ 148 w 163"/>
              <a:gd name="T25" fmla="*/ 15 h 163"/>
              <a:gd name="T26" fmla="*/ 122 w 163"/>
              <a:gd name="T27" fmla="*/ 13 h 163"/>
              <a:gd name="T28" fmla="*/ 134 w 163"/>
              <a:gd name="T29" fmla="*/ 58 h 163"/>
              <a:gd name="T30" fmla="*/ 109 w 163"/>
              <a:gd name="T31" fmla="*/ 25 h 163"/>
              <a:gd name="T32" fmla="*/ 134 w 163"/>
              <a:gd name="T33" fmla="*/ 58 h 163"/>
              <a:gd name="T34" fmla="*/ 10 w 163"/>
              <a:gd name="T35" fmla="*/ 149 h 163"/>
              <a:gd name="T36" fmla="*/ 15 w 163"/>
              <a:gd name="T37" fmla="*/ 120 h 163"/>
              <a:gd name="T38" fmla="*/ 27 w 163"/>
              <a:gd name="T39" fmla="*/ 133 h 163"/>
              <a:gd name="T40" fmla="*/ 27 w 163"/>
              <a:gd name="T41" fmla="*/ 134 h 163"/>
              <a:gd name="T42" fmla="*/ 27 w 163"/>
              <a:gd name="T43" fmla="*/ 135 h 163"/>
              <a:gd name="T44" fmla="*/ 27 w 163"/>
              <a:gd name="T45" fmla="*/ 135 h 163"/>
              <a:gd name="T46" fmla="*/ 28 w 163"/>
              <a:gd name="T47" fmla="*/ 136 h 163"/>
              <a:gd name="T48" fmla="*/ 29 w 163"/>
              <a:gd name="T49" fmla="*/ 136 h 163"/>
              <a:gd name="T50" fmla="*/ 30 w 163"/>
              <a:gd name="T51" fmla="*/ 136 h 163"/>
              <a:gd name="T52" fmla="*/ 30 w 163"/>
              <a:gd name="T53" fmla="*/ 136 h 163"/>
              <a:gd name="T54" fmla="*/ 30 w 163"/>
              <a:gd name="T55" fmla="*/ 136 h 163"/>
              <a:gd name="T56" fmla="*/ 43 w 163"/>
              <a:gd name="T57" fmla="*/ 148 h 163"/>
              <a:gd name="T58" fmla="*/ 14 w 163"/>
              <a:gd name="T59" fmla="*/ 153 h 163"/>
              <a:gd name="T60" fmla="*/ 51 w 163"/>
              <a:gd name="T61" fmla="*/ 133 h 163"/>
              <a:gd name="T62" fmla="*/ 116 w 163"/>
              <a:gd name="T63" fmla="*/ 64 h 163"/>
              <a:gd name="T64" fmla="*/ 47 w 163"/>
              <a:gd name="T65" fmla="*/ 129 h 163"/>
              <a:gd name="T66" fmla="*/ 34 w 163"/>
              <a:gd name="T67" fmla="*/ 116 h 163"/>
              <a:gd name="T68" fmla="*/ 99 w 163"/>
              <a:gd name="T69" fmla="*/ 47 h 163"/>
              <a:gd name="T70" fmla="*/ 30 w 163"/>
              <a:gd name="T71" fmla="*/ 112 h 163"/>
              <a:gd name="T72" fmla="*/ 101 w 163"/>
              <a:gd name="T73" fmla="*/ 33 h 163"/>
              <a:gd name="T74" fmla="*/ 50 w 163"/>
              <a:gd name="T75" fmla="*/ 142 h 163"/>
              <a:gd name="T76" fmla="*/ 142 w 163"/>
              <a:gd name="T77" fmla="*/ 50 h 163"/>
              <a:gd name="T78" fmla="*/ 118 w 163"/>
              <a:gd name="T79" fmla="*/ 17 h 163"/>
              <a:gd name="T80" fmla="*/ 142 w 163"/>
              <a:gd name="T81" fmla="*/ 50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63" h="163">
                <a:moveTo>
                  <a:pt x="152" y="11"/>
                </a:moveTo>
                <a:cubicBezTo>
                  <a:pt x="142" y="0"/>
                  <a:pt x="126" y="0"/>
                  <a:pt x="116" y="11"/>
                </a:cubicBezTo>
                <a:cubicBezTo>
                  <a:pt x="11" y="115"/>
                  <a:pt x="11" y="115"/>
                  <a:pt x="11" y="115"/>
                </a:cubicBezTo>
                <a:cubicBezTo>
                  <a:pt x="11" y="115"/>
                  <a:pt x="11" y="115"/>
                  <a:pt x="11" y="115"/>
                </a:cubicBezTo>
                <a:cubicBezTo>
                  <a:pt x="11" y="115"/>
                  <a:pt x="11" y="115"/>
                  <a:pt x="11" y="115"/>
                </a:cubicBezTo>
                <a:cubicBezTo>
                  <a:pt x="11" y="116"/>
                  <a:pt x="11" y="116"/>
                  <a:pt x="10" y="116"/>
                </a:cubicBezTo>
                <a:cubicBezTo>
                  <a:pt x="10" y="116"/>
                  <a:pt x="10" y="116"/>
                  <a:pt x="10" y="116"/>
                </a:cubicBezTo>
                <a:cubicBezTo>
                  <a:pt x="10" y="116"/>
                  <a:pt x="10" y="116"/>
                  <a:pt x="10" y="116"/>
                </a:cubicBezTo>
                <a:cubicBezTo>
                  <a:pt x="0" y="159"/>
                  <a:pt x="0" y="159"/>
                  <a:pt x="0" y="159"/>
                </a:cubicBezTo>
                <a:cubicBezTo>
                  <a:pt x="0" y="160"/>
                  <a:pt x="0" y="160"/>
                  <a:pt x="0" y="160"/>
                </a:cubicBezTo>
                <a:cubicBezTo>
                  <a:pt x="0" y="160"/>
                  <a:pt x="0" y="160"/>
                  <a:pt x="0" y="160"/>
                </a:cubicBezTo>
                <a:cubicBezTo>
                  <a:pt x="0" y="160"/>
                  <a:pt x="0" y="161"/>
                  <a:pt x="0" y="161"/>
                </a:cubicBezTo>
                <a:cubicBezTo>
                  <a:pt x="0" y="161"/>
                  <a:pt x="0" y="161"/>
                  <a:pt x="0" y="161"/>
                </a:cubicBezTo>
                <a:cubicBezTo>
                  <a:pt x="0" y="162"/>
                  <a:pt x="1" y="162"/>
                  <a:pt x="1" y="162"/>
                </a:cubicBezTo>
                <a:cubicBezTo>
                  <a:pt x="1" y="162"/>
                  <a:pt x="1" y="163"/>
                  <a:pt x="2" y="163"/>
                </a:cubicBezTo>
                <a:cubicBezTo>
                  <a:pt x="2" y="163"/>
                  <a:pt x="3" y="163"/>
                  <a:pt x="3" y="163"/>
                </a:cubicBezTo>
                <a:cubicBezTo>
                  <a:pt x="3" y="163"/>
                  <a:pt x="3" y="163"/>
                  <a:pt x="4" y="163"/>
                </a:cubicBezTo>
                <a:cubicBezTo>
                  <a:pt x="47" y="153"/>
                  <a:pt x="47" y="153"/>
                  <a:pt x="47" y="153"/>
                </a:cubicBezTo>
                <a:cubicBezTo>
                  <a:pt x="47" y="153"/>
                  <a:pt x="47" y="153"/>
                  <a:pt x="47" y="153"/>
                </a:cubicBezTo>
                <a:cubicBezTo>
                  <a:pt x="47" y="153"/>
                  <a:pt x="47" y="153"/>
                  <a:pt x="47" y="152"/>
                </a:cubicBezTo>
                <a:cubicBezTo>
                  <a:pt x="47" y="152"/>
                  <a:pt x="47" y="152"/>
                  <a:pt x="48" y="152"/>
                </a:cubicBezTo>
                <a:cubicBezTo>
                  <a:pt x="48" y="152"/>
                  <a:pt x="48" y="152"/>
                  <a:pt x="48" y="152"/>
                </a:cubicBezTo>
                <a:cubicBezTo>
                  <a:pt x="48" y="152"/>
                  <a:pt x="48" y="152"/>
                  <a:pt x="48" y="152"/>
                </a:cubicBezTo>
                <a:cubicBezTo>
                  <a:pt x="152" y="47"/>
                  <a:pt x="152" y="47"/>
                  <a:pt x="152" y="47"/>
                </a:cubicBezTo>
                <a:cubicBezTo>
                  <a:pt x="163" y="37"/>
                  <a:pt x="163" y="21"/>
                  <a:pt x="152" y="11"/>
                </a:cubicBezTo>
                <a:close/>
                <a:moveTo>
                  <a:pt x="148" y="15"/>
                </a:moveTo>
                <a:cubicBezTo>
                  <a:pt x="155" y="22"/>
                  <a:pt x="156" y="33"/>
                  <a:pt x="150" y="41"/>
                </a:cubicBezTo>
                <a:cubicBezTo>
                  <a:pt x="122" y="13"/>
                  <a:pt x="122" y="13"/>
                  <a:pt x="122" y="13"/>
                </a:cubicBezTo>
                <a:cubicBezTo>
                  <a:pt x="130" y="7"/>
                  <a:pt x="141" y="8"/>
                  <a:pt x="148" y="15"/>
                </a:cubicBezTo>
                <a:close/>
                <a:moveTo>
                  <a:pt x="134" y="58"/>
                </a:moveTo>
                <a:cubicBezTo>
                  <a:pt x="105" y="29"/>
                  <a:pt x="105" y="29"/>
                  <a:pt x="105" y="29"/>
                </a:cubicBezTo>
                <a:cubicBezTo>
                  <a:pt x="109" y="25"/>
                  <a:pt x="109" y="25"/>
                  <a:pt x="109" y="25"/>
                </a:cubicBezTo>
                <a:cubicBezTo>
                  <a:pt x="138" y="54"/>
                  <a:pt x="138" y="54"/>
                  <a:pt x="138" y="54"/>
                </a:cubicBezTo>
                <a:lnTo>
                  <a:pt x="134" y="58"/>
                </a:lnTo>
                <a:close/>
                <a:moveTo>
                  <a:pt x="14" y="149"/>
                </a:moveTo>
                <a:cubicBezTo>
                  <a:pt x="13" y="148"/>
                  <a:pt x="11" y="148"/>
                  <a:pt x="10" y="149"/>
                </a:cubicBezTo>
                <a:cubicBezTo>
                  <a:pt x="8" y="151"/>
                  <a:pt x="8" y="151"/>
                  <a:pt x="8" y="151"/>
                </a:cubicBezTo>
                <a:cubicBezTo>
                  <a:pt x="15" y="120"/>
                  <a:pt x="15" y="120"/>
                  <a:pt x="15" y="120"/>
                </a:cubicBezTo>
                <a:cubicBezTo>
                  <a:pt x="28" y="118"/>
                  <a:pt x="28" y="118"/>
                  <a:pt x="28" y="118"/>
                </a:cubicBezTo>
                <a:cubicBezTo>
                  <a:pt x="27" y="133"/>
                  <a:pt x="27" y="133"/>
                  <a:pt x="27" y="133"/>
                </a:cubicBezTo>
                <a:cubicBezTo>
                  <a:pt x="27" y="133"/>
                  <a:pt x="27" y="133"/>
                  <a:pt x="27" y="133"/>
                </a:cubicBezTo>
                <a:cubicBezTo>
                  <a:pt x="27" y="134"/>
                  <a:pt x="27" y="134"/>
                  <a:pt x="27" y="134"/>
                </a:cubicBezTo>
                <a:cubicBezTo>
                  <a:pt x="27" y="134"/>
                  <a:pt x="27" y="134"/>
                  <a:pt x="27" y="134"/>
                </a:cubicBezTo>
                <a:cubicBezTo>
                  <a:pt x="27" y="134"/>
                  <a:pt x="27" y="134"/>
                  <a:pt x="27" y="135"/>
                </a:cubicBezTo>
                <a:cubicBezTo>
                  <a:pt x="27" y="135"/>
                  <a:pt x="27" y="135"/>
                  <a:pt x="27" y="135"/>
                </a:cubicBezTo>
                <a:cubicBezTo>
                  <a:pt x="27" y="135"/>
                  <a:pt x="27" y="135"/>
                  <a:pt x="27" y="135"/>
                </a:cubicBezTo>
                <a:cubicBezTo>
                  <a:pt x="28" y="136"/>
                  <a:pt x="28" y="136"/>
                  <a:pt x="28" y="136"/>
                </a:cubicBezTo>
                <a:cubicBezTo>
                  <a:pt x="28" y="136"/>
                  <a:pt x="28" y="136"/>
                  <a:pt x="28" y="136"/>
                </a:cubicBezTo>
                <a:cubicBezTo>
                  <a:pt x="28" y="136"/>
                  <a:pt x="29" y="136"/>
                  <a:pt x="29" y="136"/>
                </a:cubicBezTo>
                <a:cubicBezTo>
                  <a:pt x="29" y="136"/>
                  <a:pt x="29" y="136"/>
                  <a:pt x="29" y="136"/>
                </a:cubicBezTo>
                <a:cubicBezTo>
                  <a:pt x="29" y="136"/>
                  <a:pt x="29" y="136"/>
                  <a:pt x="30" y="136"/>
                </a:cubicBezTo>
                <a:cubicBezTo>
                  <a:pt x="30" y="136"/>
                  <a:pt x="30" y="136"/>
                  <a:pt x="30" y="136"/>
                </a:cubicBezTo>
                <a:cubicBezTo>
                  <a:pt x="30" y="136"/>
                  <a:pt x="30" y="136"/>
                  <a:pt x="30" y="136"/>
                </a:cubicBezTo>
                <a:cubicBezTo>
                  <a:pt x="30" y="136"/>
                  <a:pt x="30" y="136"/>
                  <a:pt x="30" y="136"/>
                </a:cubicBezTo>
                <a:cubicBezTo>
                  <a:pt x="30" y="136"/>
                  <a:pt x="30" y="136"/>
                  <a:pt x="30" y="136"/>
                </a:cubicBezTo>
                <a:cubicBezTo>
                  <a:pt x="30" y="136"/>
                  <a:pt x="30" y="136"/>
                  <a:pt x="30" y="136"/>
                </a:cubicBezTo>
                <a:cubicBezTo>
                  <a:pt x="45" y="135"/>
                  <a:pt x="45" y="135"/>
                  <a:pt x="45" y="135"/>
                </a:cubicBezTo>
                <a:cubicBezTo>
                  <a:pt x="43" y="148"/>
                  <a:pt x="43" y="148"/>
                  <a:pt x="43" y="148"/>
                </a:cubicBezTo>
                <a:cubicBezTo>
                  <a:pt x="12" y="155"/>
                  <a:pt x="12" y="155"/>
                  <a:pt x="12" y="155"/>
                </a:cubicBezTo>
                <a:cubicBezTo>
                  <a:pt x="14" y="153"/>
                  <a:pt x="14" y="153"/>
                  <a:pt x="14" y="153"/>
                </a:cubicBezTo>
                <a:cubicBezTo>
                  <a:pt x="15" y="152"/>
                  <a:pt x="15" y="150"/>
                  <a:pt x="14" y="149"/>
                </a:cubicBezTo>
                <a:close/>
                <a:moveTo>
                  <a:pt x="51" y="133"/>
                </a:moveTo>
                <a:cubicBezTo>
                  <a:pt x="116" y="68"/>
                  <a:pt x="116" y="68"/>
                  <a:pt x="116" y="68"/>
                </a:cubicBezTo>
                <a:cubicBezTo>
                  <a:pt x="117" y="67"/>
                  <a:pt x="117" y="65"/>
                  <a:pt x="116" y="64"/>
                </a:cubicBezTo>
                <a:cubicBezTo>
                  <a:pt x="114" y="63"/>
                  <a:pt x="113" y="63"/>
                  <a:pt x="111" y="64"/>
                </a:cubicBezTo>
                <a:cubicBezTo>
                  <a:pt x="47" y="129"/>
                  <a:pt x="47" y="129"/>
                  <a:pt x="47" y="129"/>
                </a:cubicBezTo>
                <a:cubicBezTo>
                  <a:pt x="33" y="130"/>
                  <a:pt x="33" y="130"/>
                  <a:pt x="33" y="130"/>
                </a:cubicBezTo>
                <a:cubicBezTo>
                  <a:pt x="34" y="116"/>
                  <a:pt x="34" y="116"/>
                  <a:pt x="34" y="116"/>
                </a:cubicBezTo>
                <a:cubicBezTo>
                  <a:pt x="99" y="52"/>
                  <a:pt x="99" y="52"/>
                  <a:pt x="99" y="52"/>
                </a:cubicBezTo>
                <a:cubicBezTo>
                  <a:pt x="100" y="50"/>
                  <a:pt x="100" y="49"/>
                  <a:pt x="99" y="47"/>
                </a:cubicBezTo>
                <a:cubicBezTo>
                  <a:pt x="98" y="46"/>
                  <a:pt x="96" y="46"/>
                  <a:pt x="95" y="47"/>
                </a:cubicBezTo>
                <a:cubicBezTo>
                  <a:pt x="30" y="112"/>
                  <a:pt x="30" y="112"/>
                  <a:pt x="30" y="112"/>
                </a:cubicBezTo>
                <a:cubicBezTo>
                  <a:pt x="21" y="113"/>
                  <a:pt x="21" y="113"/>
                  <a:pt x="21" y="113"/>
                </a:cubicBezTo>
                <a:cubicBezTo>
                  <a:pt x="101" y="33"/>
                  <a:pt x="101" y="33"/>
                  <a:pt x="101" y="33"/>
                </a:cubicBezTo>
                <a:cubicBezTo>
                  <a:pt x="130" y="62"/>
                  <a:pt x="130" y="62"/>
                  <a:pt x="130" y="62"/>
                </a:cubicBezTo>
                <a:cubicBezTo>
                  <a:pt x="50" y="142"/>
                  <a:pt x="50" y="142"/>
                  <a:pt x="50" y="142"/>
                </a:cubicBezTo>
                <a:lnTo>
                  <a:pt x="51" y="133"/>
                </a:lnTo>
                <a:close/>
                <a:moveTo>
                  <a:pt x="142" y="50"/>
                </a:moveTo>
                <a:cubicBezTo>
                  <a:pt x="113" y="21"/>
                  <a:pt x="113" y="21"/>
                  <a:pt x="113" y="21"/>
                </a:cubicBezTo>
                <a:cubicBezTo>
                  <a:pt x="118" y="17"/>
                  <a:pt x="118" y="17"/>
                  <a:pt x="118" y="17"/>
                </a:cubicBezTo>
                <a:cubicBezTo>
                  <a:pt x="146" y="45"/>
                  <a:pt x="146" y="45"/>
                  <a:pt x="146" y="45"/>
                </a:cubicBezTo>
                <a:lnTo>
                  <a:pt x="142" y="5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50" name="TextBox 49"/>
          <p:cNvSpPr txBox="1"/>
          <p:nvPr/>
        </p:nvSpPr>
        <p:spPr>
          <a:xfrm>
            <a:off x="4015396" y="3003991"/>
            <a:ext cx="1883226" cy="760208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sz="1200" b="1" dirty="0"/>
              <a:t>Write title here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sz="1000" dirty="0">
                <a:solidFill>
                  <a:schemeClr val="bg1">
                    <a:lumMod val="50000"/>
                    <a:alpha val="70000"/>
                  </a:schemeClr>
                </a:solidFill>
              </a:rPr>
              <a:t>This is a dummy text. Double click to add your text here. 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6306266" y="2628586"/>
            <a:ext cx="1883226" cy="94487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sz="1200" b="1" dirty="0"/>
              <a:t>Write title here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sz="1000" dirty="0">
                <a:solidFill>
                  <a:schemeClr val="tx1">
                    <a:alpha val="70000"/>
                  </a:schemeClr>
                </a:solidFill>
              </a:rPr>
              <a:t>A peep at some distant orb has </a:t>
            </a:r>
            <a:r>
              <a:rPr lang="en-US" sz="1000" dirty="0">
                <a:solidFill>
                  <a:schemeClr val="bg1">
                    <a:lumMod val="50000"/>
                    <a:alpha val="70000"/>
                  </a:schemeClr>
                </a:solidFill>
              </a:rPr>
              <a:t>This is a dummy text. Double click to add your text here. 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8597136" y="2297190"/>
            <a:ext cx="1883226" cy="760208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sz="1200" b="1" dirty="0"/>
              <a:t>Write title here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sz="1000" dirty="0">
                <a:solidFill>
                  <a:schemeClr val="bg1">
                    <a:lumMod val="50000"/>
                    <a:alpha val="70000"/>
                  </a:schemeClr>
                </a:solidFill>
              </a:rPr>
              <a:t>This is a dummy text. Double click to add your text here. </a:t>
            </a:r>
          </a:p>
        </p:txBody>
      </p:sp>
      <p:sp>
        <p:nvSpPr>
          <p:cNvPr id="2" name="Content Placeholder 7">
            <a:extLst>
              <a:ext uri="{FF2B5EF4-FFF2-40B4-BE49-F238E27FC236}">
                <a16:creationId xmlns:a16="http://schemas.microsoft.com/office/drawing/2014/main" id="{049BCFCF-0DA6-9C7D-A514-EBB3F8535A17}"/>
              </a:ext>
            </a:extLst>
          </p:cNvPr>
          <p:cNvSpPr txBox="1">
            <a:spLocks/>
          </p:cNvSpPr>
          <p:nvPr/>
        </p:nvSpPr>
        <p:spPr>
          <a:xfrm>
            <a:off x="9686926" y="215900"/>
            <a:ext cx="1458130" cy="92233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lang="en-US" sz="1200" kern="1200" dirty="0">
                <a:solidFill>
                  <a:srgbClr val="0054A4"/>
                </a:solidFill>
                <a:latin typeface="Arial" panose="020B0604020202090204" pitchFamily="34" charset="0"/>
                <a:ea typeface="+mn-ea"/>
                <a:cs typeface="Arial" panose="020B0604020202090204" pitchFamily="34" charset="0"/>
              </a:defRPr>
            </a:lvl1pPr>
            <a:lvl2pPr marL="1181100" indent="-5715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Ø"/>
              <a:defRPr lang="en-US" sz="3600" kern="1200" dirty="0">
                <a:solidFill>
                  <a:srgbClr val="279DD9"/>
                </a:solidFill>
                <a:latin typeface="Arial" panose="020B0604020202090204" pitchFamily="34" charset="0"/>
                <a:ea typeface="+mn-ea"/>
                <a:cs typeface="Arial" panose="020B0604020202090204" pitchFamily="34" charset="0"/>
              </a:defRPr>
            </a:lvl2pPr>
            <a:lvl3pPr marL="1295400" indent="-457200" algn="l" defTabSz="1219200" rtl="0" eaLnBrk="1" latinLnBrk="0" hangingPunct="1">
              <a:lnSpc>
                <a:spcPct val="90000"/>
              </a:lnSpc>
              <a:spcBef>
                <a:spcPct val="20000"/>
              </a:spcBef>
              <a:buFont typeface="Wingdings" panose="05000000000000000000" pitchFamily="2" charset="2"/>
              <a:buChar char="ü"/>
              <a:defRPr lang="en-US" sz="3200" kern="1200" dirty="0">
                <a:solidFill>
                  <a:srgbClr val="5A6870"/>
                </a:solidFill>
                <a:latin typeface="Arial" panose="020B0604020202090204" pitchFamily="34" charset="0"/>
                <a:ea typeface="+mn-ea"/>
                <a:cs typeface="Arial" panose="020B0604020202090204" pitchFamily="34" charset="0"/>
              </a:defRPr>
            </a:lvl3pPr>
            <a:lvl4pPr marL="1600200" indent="-304800" algn="l" defTabSz="1219200" rtl="0" eaLnBrk="1" latinLnBrk="0" hangingPunct="1">
              <a:lnSpc>
                <a:spcPct val="90000"/>
              </a:lnSpc>
              <a:spcBef>
                <a:spcPct val="20000"/>
              </a:spcBef>
              <a:buFont typeface="Arial" panose="020B0604020202090204" pitchFamily="34" charset="0"/>
              <a:buChar char="•"/>
              <a:defRPr lang="en-US" sz="2800" kern="1200" dirty="0">
                <a:solidFill>
                  <a:srgbClr val="5A6870"/>
                </a:solidFill>
                <a:latin typeface="Arial" panose="020B0604020202090204" pitchFamily="34" charset="0"/>
                <a:ea typeface="+mn-ea"/>
                <a:cs typeface="Arial" panose="020B0604020202090204" pitchFamily="34" charset="0"/>
              </a:defRPr>
            </a:lvl4pPr>
            <a:lvl5pPr marL="2209800" indent="-457200" algn="l" defTabSz="1219200" rtl="0" eaLnBrk="1" latinLnBrk="0" hangingPunct="1">
              <a:lnSpc>
                <a:spcPct val="90000"/>
              </a:lnSpc>
              <a:spcBef>
                <a:spcPct val="20000"/>
              </a:spcBef>
              <a:buFont typeface="Wingdings" panose="05000000000000000000" pitchFamily="2" charset="2"/>
              <a:buChar char="v"/>
              <a:defRPr lang="en-CA" sz="2400" kern="1200" dirty="0">
                <a:solidFill>
                  <a:srgbClr val="5A6870"/>
                </a:solidFill>
                <a:latin typeface="Arial" panose="020B0604020202090204" pitchFamily="34" charset="0"/>
                <a:ea typeface="+mn-ea"/>
                <a:cs typeface="Arial" panose="020B060402020209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>
                <a:solidFill>
                  <a:srgbClr val="C00000"/>
                </a:solidFill>
                <a:highlight>
                  <a:srgbClr val="FEFEFE"/>
                </a:highlight>
                <a:latin typeface="Open Sans" panose="020B0606030504020204" pitchFamily="34" charset="0"/>
              </a:rPr>
              <a:t>(LOGO PRESENTER’S ORGANISATION)</a:t>
            </a:r>
            <a:endParaRPr lang="en-GB">
              <a:solidFill>
                <a:srgbClr val="C00000"/>
              </a:solidFill>
            </a:endParaRPr>
          </a:p>
          <a:p>
            <a:endParaRPr lang="en-GB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7">
            <a:extLst>
              <a:ext uri="{FF2B5EF4-FFF2-40B4-BE49-F238E27FC236}">
                <a16:creationId xmlns:a16="http://schemas.microsoft.com/office/drawing/2014/main" id="{C54BE373-BD45-5EFB-7591-E621D2FB82C0}"/>
              </a:ext>
            </a:extLst>
          </p:cNvPr>
          <p:cNvSpPr txBox="1">
            <a:spLocks/>
          </p:cNvSpPr>
          <p:nvPr/>
        </p:nvSpPr>
        <p:spPr>
          <a:xfrm>
            <a:off x="9686926" y="215900"/>
            <a:ext cx="1458130" cy="92233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lang="en-US" sz="1200" kern="1200" dirty="0">
                <a:solidFill>
                  <a:srgbClr val="0054A4"/>
                </a:solidFill>
                <a:latin typeface="Arial" panose="020B0604020202090204" pitchFamily="34" charset="0"/>
                <a:ea typeface="+mn-ea"/>
                <a:cs typeface="Arial" panose="020B0604020202090204" pitchFamily="34" charset="0"/>
              </a:defRPr>
            </a:lvl1pPr>
            <a:lvl2pPr marL="1181100" indent="-5715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Ø"/>
              <a:defRPr lang="en-US" sz="3600" kern="1200" dirty="0">
                <a:solidFill>
                  <a:srgbClr val="279DD9"/>
                </a:solidFill>
                <a:latin typeface="Arial" panose="020B0604020202090204" pitchFamily="34" charset="0"/>
                <a:ea typeface="+mn-ea"/>
                <a:cs typeface="Arial" panose="020B0604020202090204" pitchFamily="34" charset="0"/>
              </a:defRPr>
            </a:lvl2pPr>
            <a:lvl3pPr marL="1295400" indent="-457200" algn="l" defTabSz="1219200" rtl="0" eaLnBrk="1" latinLnBrk="0" hangingPunct="1">
              <a:lnSpc>
                <a:spcPct val="90000"/>
              </a:lnSpc>
              <a:spcBef>
                <a:spcPct val="20000"/>
              </a:spcBef>
              <a:buFont typeface="Wingdings" panose="05000000000000000000" pitchFamily="2" charset="2"/>
              <a:buChar char="ü"/>
              <a:defRPr lang="en-US" sz="3200" kern="1200" dirty="0">
                <a:solidFill>
                  <a:srgbClr val="5A6870"/>
                </a:solidFill>
                <a:latin typeface="Arial" panose="020B0604020202090204" pitchFamily="34" charset="0"/>
                <a:ea typeface="+mn-ea"/>
                <a:cs typeface="Arial" panose="020B0604020202090204" pitchFamily="34" charset="0"/>
              </a:defRPr>
            </a:lvl3pPr>
            <a:lvl4pPr marL="1600200" indent="-304800" algn="l" defTabSz="1219200" rtl="0" eaLnBrk="1" latinLnBrk="0" hangingPunct="1">
              <a:lnSpc>
                <a:spcPct val="90000"/>
              </a:lnSpc>
              <a:spcBef>
                <a:spcPct val="20000"/>
              </a:spcBef>
              <a:buFont typeface="Arial" panose="020B0604020202090204" pitchFamily="34" charset="0"/>
              <a:buChar char="•"/>
              <a:defRPr lang="en-US" sz="2800" kern="1200" dirty="0">
                <a:solidFill>
                  <a:srgbClr val="5A6870"/>
                </a:solidFill>
                <a:latin typeface="Arial" panose="020B0604020202090204" pitchFamily="34" charset="0"/>
                <a:ea typeface="+mn-ea"/>
                <a:cs typeface="Arial" panose="020B0604020202090204" pitchFamily="34" charset="0"/>
              </a:defRPr>
            </a:lvl4pPr>
            <a:lvl5pPr marL="2209800" indent="-457200" algn="l" defTabSz="1219200" rtl="0" eaLnBrk="1" latinLnBrk="0" hangingPunct="1">
              <a:lnSpc>
                <a:spcPct val="90000"/>
              </a:lnSpc>
              <a:spcBef>
                <a:spcPct val="20000"/>
              </a:spcBef>
              <a:buFont typeface="Wingdings" panose="05000000000000000000" pitchFamily="2" charset="2"/>
              <a:buChar char="v"/>
              <a:defRPr lang="en-CA" sz="2400" kern="1200" dirty="0">
                <a:solidFill>
                  <a:srgbClr val="5A6870"/>
                </a:solidFill>
                <a:latin typeface="Arial" panose="020B0604020202090204" pitchFamily="34" charset="0"/>
                <a:ea typeface="+mn-ea"/>
                <a:cs typeface="Arial" panose="020B060402020209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>
                <a:solidFill>
                  <a:srgbClr val="C00000"/>
                </a:solidFill>
                <a:highlight>
                  <a:srgbClr val="FEFEFE"/>
                </a:highlight>
                <a:latin typeface="Open Sans" panose="020B0606030504020204" pitchFamily="34" charset="0"/>
              </a:rPr>
              <a:t>(LOGO PRESENTER’S ORGANISATION)</a:t>
            </a:r>
            <a:endParaRPr lang="en-GB">
              <a:solidFill>
                <a:srgbClr val="C00000"/>
              </a:solidFill>
            </a:endParaRPr>
          </a:p>
          <a:p>
            <a:endParaRPr lang="en-GB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 dirty="0">
              <a:solidFill>
                <a:srgbClr val="0A324B"/>
              </a:solidFill>
            </a:endParaRP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16" name="Content Placeholder 1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19" name="Content Placeholder 18"/>
          <p:cNvSpPr>
            <a:spLocks noGrp="1"/>
          </p:cNvSpPr>
          <p:nvPr>
            <p:ph sz="half" idx="13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21" name="Content Placeholder 20"/>
          <p:cNvSpPr>
            <a:spLocks noGrp="1"/>
          </p:cNvSpPr>
          <p:nvPr>
            <p:ph sz="half" idx="15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23" name="Content Placeholder 22"/>
          <p:cNvSpPr>
            <a:spLocks noGrp="1"/>
          </p:cNvSpPr>
          <p:nvPr>
            <p:ph sz="half" idx="17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25" name="Content Placeholder 24"/>
          <p:cNvSpPr>
            <a:spLocks noGrp="1"/>
          </p:cNvSpPr>
          <p:nvPr>
            <p:ph sz="half" idx="19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26" name="Text Placeholder 25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27" name="Content Placeholder 26"/>
          <p:cNvSpPr>
            <a:spLocks noGrp="1"/>
          </p:cNvSpPr>
          <p:nvPr>
            <p:ph sz="half" idx="2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22"/>
          </p:nvPr>
        </p:nvSpPr>
        <p:spPr/>
        <p:txBody>
          <a:bodyPr>
            <a:normAutofit fontScale="77500" lnSpcReduction="20000"/>
          </a:bodyPr>
          <a:lstStyle/>
          <a:p>
            <a:endParaRPr lang="en-CA" dirty="0"/>
          </a:p>
        </p:txBody>
      </p:sp>
      <p:sp>
        <p:nvSpPr>
          <p:cNvPr id="29" name="Text Placeholder 28"/>
          <p:cNvSpPr>
            <a:spLocks noGrp="1"/>
          </p:cNvSpPr>
          <p:nvPr>
            <p:ph type="body" sz="quarter" idx="23"/>
          </p:nvPr>
        </p:nvSpPr>
        <p:spPr/>
        <p:txBody>
          <a:bodyPr>
            <a:normAutofit fontScale="77500" lnSpcReduction="20000"/>
          </a:bodyPr>
          <a:lstStyle/>
          <a:p>
            <a:endParaRPr lang="en-CA"/>
          </a:p>
        </p:txBody>
      </p:sp>
      <p:sp>
        <p:nvSpPr>
          <p:cNvPr id="30" name="Text Placeholder 29"/>
          <p:cNvSpPr>
            <a:spLocks noGrp="1"/>
          </p:cNvSpPr>
          <p:nvPr>
            <p:ph type="body" sz="quarter" idx="24"/>
          </p:nvPr>
        </p:nvSpPr>
        <p:spPr/>
        <p:txBody>
          <a:bodyPr>
            <a:normAutofit fontScale="77500" lnSpcReduction="20000"/>
          </a:bodyPr>
          <a:lstStyle/>
          <a:p>
            <a:endParaRPr lang="en-CA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25"/>
          </p:nvPr>
        </p:nvSpPr>
        <p:spPr/>
        <p:txBody>
          <a:bodyPr>
            <a:normAutofit fontScale="77500" lnSpcReduction="20000"/>
          </a:bodyPr>
          <a:lstStyle/>
          <a:p>
            <a:endParaRPr lang="en-CA" dirty="0"/>
          </a:p>
        </p:txBody>
      </p:sp>
      <p:sp>
        <p:nvSpPr>
          <p:cNvPr id="32" name="Text Placeholder 31"/>
          <p:cNvSpPr>
            <a:spLocks noGrp="1"/>
          </p:cNvSpPr>
          <p:nvPr>
            <p:ph type="body" sz="quarter" idx="26"/>
          </p:nvPr>
        </p:nvSpPr>
        <p:spPr/>
        <p:txBody>
          <a:bodyPr>
            <a:normAutofit fontScale="77500" lnSpcReduction="20000"/>
          </a:bodyPr>
          <a:lstStyle/>
          <a:p>
            <a:endParaRPr lang="en-CA" dirty="0"/>
          </a:p>
        </p:txBody>
      </p:sp>
      <p:sp>
        <p:nvSpPr>
          <p:cNvPr id="33" name="Text Placeholder 32"/>
          <p:cNvSpPr>
            <a:spLocks noGrp="1"/>
          </p:cNvSpPr>
          <p:nvPr>
            <p:ph type="body" sz="quarter" idx="27"/>
          </p:nvPr>
        </p:nvSpPr>
        <p:spPr/>
        <p:txBody>
          <a:bodyPr>
            <a:normAutofit fontScale="77500" lnSpcReduction="20000"/>
          </a:bodyPr>
          <a:lstStyle/>
          <a:p>
            <a:endParaRPr lang="en-CA" dirty="0"/>
          </a:p>
        </p:txBody>
      </p:sp>
      <p:sp>
        <p:nvSpPr>
          <p:cNvPr id="2" name="Content Placeholder 7">
            <a:extLst>
              <a:ext uri="{FF2B5EF4-FFF2-40B4-BE49-F238E27FC236}">
                <a16:creationId xmlns:a16="http://schemas.microsoft.com/office/drawing/2014/main" id="{ADEF012D-691C-1D93-B923-45EB45DF579B}"/>
              </a:ext>
            </a:extLst>
          </p:cNvPr>
          <p:cNvSpPr txBox="1">
            <a:spLocks/>
          </p:cNvSpPr>
          <p:nvPr/>
        </p:nvSpPr>
        <p:spPr>
          <a:xfrm>
            <a:off x="9686926" y="215900"/>
            <a:ext cx="1458130" cy="92233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lang="en-US" sz="1200" kern="1200" dirty="0">
                <a:solidFill>
                  <a:srgbClr val="0054A4"/>
                </a:solidFill>
                <a:latin typeface="Arial" panose="020B0604020202090204" pitchFamily="34" charset="0"/>
                <a:ea typeface="+mn-ea"/>
                <a:cs typeface="Arial" panose="020B0604020202090204" pitchFamily="34" charset="0"/>
              </a:defRPr>
            </a:lvl1pPr>
            <a:lvl2pPr marL="1181100" indent="-5715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Ø"/>
              <a:defRPr lang="en-US" sz="3600" kern="1200" dirty="0">
                <a:solidFill>
                  <a:srgbClr val="279DD9"/>
                </a:solidFill>
                <a:latin typeface="Arial" panose="020B0604020202090204" pitchFamily="34" charset="0"/>
                <a:ea typeface="+mn-ea"/>
                <a:cs typeface="Arial" panose="020B0604020202090204" pitchFamily="34" charset="0"/>
              </a:defRPr>
            </a:lvl2pPr>
            <a:lvl3pPr marL="1295400" indent="-457200" algn="l" defTabSz="1219200" rtl="0" eaLnBrk="1" latinLnBrk="0" hangingPunct="1">
              <a:lnSpc>
                <a:spcPct val="90000"/>
              </a:lnSpc>
              <a:spcBef>
                <a:spcPct val="20000"/>
              </a:spcBef>
              <a:buFont typeface="Wingdings" panose="05000000000000000000" pitchFamily="2" charset="2"/>
              <a:buChar char="ü"/>
              <a:defRPr lang="en-US" sz="3200" kern="1200" dirty="0">
                <a:solidFill>
                  <a:srgbClr val="5A6870"/>
                </a:solidFill>
                <a:latin typeface="Arial" panose="020B0604020202090204" pitchFamily="34" charset="0"/>
                <a:ea typeface="+mn-ea"/>
                <a:cs typeface="Arial" panose="020B0604020202090204" pitchFamily="34" charset="0"/>
              </a:defRPr>
            </a:lvl3pPr>
            <a:lvl4pPr marL="1600200" indent="-304800" algn="l" defTabSz="1219200" rtl="0" eaLnBrk="1" latinLnBrk="0" hangingPunct="1">
              <a:lnSpc>
                <a:spcPct val="90000"/>
              </a:lnSpc>
              <a:spcBef>
                <a:spcPct val="20000"/>
              </a:spcBef>
              <a:buFont typeface="Arial" panose="020B0604020202090204" pitchFamily="34" charset="0"/>
              <a:buChar char="•"/>
              <a:defRPr lang="en-US" sz="2800" kern="1200" dirty="0">
                <a:solidFill>
                  <a:srgbClr val="5A6870"/>
                </a:solidFill>
                <a:latin typeface="Arial" panose="020B0604020202090204" pitchFamily="34" charset="0"/>
                <a:ea typeface="+mn-ea"/>
                <a:cs typeface="Arial" panose="020B0604020202090204" pitchFamily="34" charset="0"/>
              </a:defRPr>
            </a:lvl4pPr>
            <a:lvl5pPr marL="2209800" indent="-457200" algn="l" defTabSz="1219200" rtl="0" eaLnBrk="1" latinLnBrk="0" hangingPunct="1">
              <a:lnSpc>
                <a:spcPct val="90000"/>
              </a:lnSpc>
              <a:spcBef>
                <a:spcPct val="20000"/>
              </a:spcBef>
              <a:buFont typeface="Wingdings" panose="05000000000000000000" pitchFamily="2" charset="2"/>
              <a:buChar char="v"/>
              <a:defRPr lang="en-CA" sz="2400" kern="1200" dirty="0">
                <a:solidFill>
                  <a:srgbClr val="5A6870"/>
                </a:solidFill>
                <a:latin typeface="Arial" panose="020B0604020202090204" pitchFamily="34" charset="0"/>
                <a:ea typeface="+mn-ea"/>
                <a:cs typeface="Arial" panose="020B060402020209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>
                <a:solidFill>
                  <a:srgbClr val="C00000"/>
                </a:solidFill>
                <a:highlight>
                  <a:srgbClr val="FEFEFE"/>
                </a:highlight>
                <a:latin typeface="Open Sans" panose="020B0606030504020204" pitchFamily="34" charset="0"/>
              </a:rPr>
              <a:t>(LOGO PRESENTER’S ORGANISATION)</a:t>
            </a:r>
            <a:endParaRPr lang="en-GB">
              <a:solidFill>
                <a:srgbClr val="C00000"/>
              </a:solidFill>
            </a:endParaRPr>
          </a:p>
          <a:p>
            <a:endParaRPr lang="en-GB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endParaRPr lang="en-CA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Content Placeholder 7">
            <a:extLst>
              <a:ext uri="{FF2B5EF4-FFF2-40B4-BE49-F238E27FC236}">
                <a16:creationId xmlns:a16="http://schemas.microsoft.com/office/drawing/2014/main" id="{52C0F3A7-72D9-B8CF-4747-03A42B7846A5}"/>
              </a:ext>
            </a:extLst>
          </p:cNvPr>
          <p:cNvSpPr txBox="1">
            <a:spLocks/>
          </p:cNvSpPr>
          <p:nvPr/>
        </p:nvSpPr>
        <p:spPr>
          <a:xfrm>
            <a:off x="9686926" y="215900"/>
            <a:ext cx="1458130" cy="92233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lang="en-US" sz="1200" kern="1200" dirty="0">
                <a:solidFill>
                  <a:srgbClr val="0054A4"/>
                </a:solidFill>
                <a:latin typeface="Arial" panose="020B0604020202090204" pitchFamily="34" charset="0"/>
                <a:ea typeface="+mn-ea"/>
                <a:cs typeface="Arial" panose="020B0604020202090204" pitchFamily="34" charset="0"/>
              </a:defRPr>
            </a:lvl1pPr>
            <a:lvl2pPr marL="1181100" indent="-5715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Ø"/>
              <a:defRPr lang="en-US" sz="3600" kern="1200" dirty="0">
                <a:solidFill>
                  <a:srgbClr val="279DD9"/>
                </a:solidFill>
                <a:latin typeface="Arial" panose="020B0604020202090204" pitchFamily="34" charset="0"/>
                <a:ea typeface="+mn-ea"/>
                <a:cs typeface="Arial" panose="020B0604020202090204" pitchFamily="34" charset="0"/>
              </a:defRPr>
            </a:lvl2pPr>
            <a:lvl3pPr marL="1295400" indent="-457200" algn="l" defTabSz="1219200" rtl="0" eaLnBrk="1" latinLnBrk="0" hangingPunct="1">
              <a:lnSpc>
                <a:spcPct val="90000"/>
              </a:lnSpc>
              <a:spcBef>
                <a:spcPct val="20000"/>
              </a:spcBef>
              <a:buFont typeface="Wingdings" panose="05000000000000000000" pitchFamily="2" charset="2"/>
              <a:buChar char="ü"/>
              <a:defRPr lang="en-US" sz="3200" kern="1200" dirty="0">
                <a:solidFill>
                  <a:srgbClr val="5A6870"/>
                </a:solidFill>
                <a:latin typeface="Arial" panose="020B0604020202090204" pitchFamily="34" charset="0"/>
                <a:ea typeface="+mn-ea"/>
                <a:cs typeface="Arial" panose="020B0604020202090204" pitchFamily="34" charset="0"/>
              </a:defRPr>
            </a:lvl3pPr>
            <a:lvl4pPr marL="1600200" indent="-304800" algn="l" defTabSz="1219200" rtl="0" eaLnBrk="1" latinLnBrk="0" hangingPunct="1">
              <a:lnSpc>
                <a:spcPct val="90000"/>
              </a:lnSpc>
              <a:spcBef>
                <a:spcPct val="20000"/>
              </a:spcBef>
              <a:buFont typeface="Arial" panose="020B0604020202090204" pitchFamily="34" charset="0"/>
              <a:buChar char="•"/>
              <a:defRPr lang="en-US" sz="2800" kern="1200" dirty="0">
                <a:solidFill>
                  <a:srgbClr val="5A6870"/>
                </a:solidFill>
                <a:latin typeface="Arial" panose="020B0604020202090204" pitchFamily="34" charset="0"/>
                <a:ea typeface="+mn-ea"/>
                <a:cs typeface="Arial" panose="020B0604020202090204" pitchFamily="34" charset="0"/>
              </a:defRPr>
            </a:lvl4pPr>
            <a:lvl5pPr marL="2209800" indent="-457200" algn="l" defTabSz="1219200" rtl="0" eaLnBrk="1" latinLnBrk="0" hangingPunct="1">
              <a:lnSpc>
                <a:spcPct val="90000"/>
              </a:lnSpc>
              <a:spcBef>
                <a:spcPct val="20000"/>
              </a:spcBef>
              <a:buFont typeface="Wingdings" panose="05000000000000000000" pitchFamily="2" charset="2"/>
              <a:buChar char="v"/>
              <a:defRPr lang="en-CA" sz="2400" kern="1200" dirty="0">
                <a:solidFill>
                  <a:srgbClr val="5A6870"/>
                </a:solidFill>
                <a:latin typeface="Arial" panose="020B0604020202090204" pitchFamily="34" charset="0"/>
                <a:ea typeface="+mn-ea"/>
                <a:cs typeface="Arial" panose="020B060402020209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>
                <a:solidFill>
                  <a:srgbClr val="C00000"/>
                </a:solidFill>
                <a:highlight>
                  <a:srgbClr val="FEFEFE"/>
                </a:highlight>
                <a:latin typeface="Open Sans" panose="020B0606030504020204" pitchFamily="34" charset="0"/>
              </a:rPr>
              <a:t>(LOGO PRESENTER’S ORGANISATION)</a:t>
            </a:r>
            <a:endParaRPr lang="en-GB">
              <a:solidFill>
                <a:srgbClr val="C00000"/>
              </a:solidFill>
            </a:endParaRPr>
          </a:p>
          <a:p>
            <a:endParaRPr lang="en-GB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15" name="Content Placeholder 1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16" name="Content Placeholder 15"/>
          <p:cNvSpPr>
            <a:spLocks noGrp="1"/>
          </p:cNvSpPr>
          <p:nvPr>
            <p:ph sz="half" idx="10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17" name="Content Placeholder 16"/>
          <p:cNvSpPr>
            <a:spLocks noGrp="1"/>
          </p:cNvSpPr>
          <p:nvPr>
            <p:ph sz="half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18" name="Picture Placeholder 17"/>
          <p:cNvSpPr>
            <a:spLocks noGrp="1"/>
          </p:cNvSpPr>
          <p:nvPr>
            <p:ph type="pic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9" name="Picture Placeholder 18"/>
          <p:cNvSpPr>
            <a:spLocks noGrp="1"/>
          </p:cNvSpPr>
          <p:nvPr>
            <p:ph type="pic" idx="1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0" name="Picture Placeholder 19"/>
          <p:cNvSpPr>
            <a:spLocks noGrp="1"/>
          </p:cNvSpPr>
          <p:nvPr>
            <p:ph type="pic" idx="1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4" name="Subtitle 13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endParaRPr lang="en-CA" dirty="0"/>
          </a:p>
        </p:txBody>
      </p:sp>
      <p:sp>
        <p:nvSpPr>
          <p:cNvPr id="2" name="Content Placeholder 7">
            <a:extLst>
              <a:ext uri="{FF2B5EF4-FFF2-40B4-BE49-F238E27FC236}">
                <a16:creationId xmlns:a16="http://schemas.microsoft.com/office/drawing/2014/main" id="{D5F1A96E-C141-6E8F-E48C-4C63EF23D3C2}"/>
              </a:ext>
            </a:extLst>
          </p:cNvPr>
          <p:cNvSpPr txBox="1">
            <a:spLocks/>
          </p:cNvSpPr>
          <p:nvPr/>
        </p:nvSpPr>
        <p:spPr>
          <a:xfrm>
            <a:off x="9686926" y="215900"/>
            <a:ext cx="1458130" cy="92233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lang="en-US" sz="1200" kern="1200" dirty="0">
                <a:solidFill>
                  <a:srgbClr val="0054A4"/>
                </a:solidFill>
                <a:latin typeface="Arial" panose="020B0604020202090204" pitchFamily="34" charset="0"/>
                <a:ea typeface="+mn-ea"/>
                <a:cs typeface="Arial" panose="020B0604020202090204" pitchFamily="34" charset="0"/>
              </a:defRPr>
            </a:lvl1pPr>
            <a:lvl2pPr marL="1181100" indent="-5715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Ø"/>
              <a:defRPr lang="en-US" sz="3600" kern="1200" dirty="0">
                <a:solidFill>
                  <a:srgbClr val="279DD9"/>
                </a:solidFill>
                <a:latin typeface="Arial" panose="020B0604020202090204" pitchFamily="34" charset="0"/>
                <a:ea typeface="+mn-ea"/>
                <a:cs typeface="Arial" panose="020B0604020202090204" pitchFamily="34" charset="0"/>
              </a:defRPr>
            </a:lvl2pPr>
            <a:lvl3pPr marL="1295400" indent="-457200" algn="l" defTabSz="1219200" rtl="0" eaLnBrk="1" latinLnBrk="0" hangingPunct="1">
              <a:lnSpc>
                <a:spcPct val="90000"/>
              </a:lnSpc>
              <a:spcBef>
                <a:spcPct val="20000"/>
              </a:spcBef>
              <a:buFont typeface="Wingdings" panose="05000000000000000000" pitchFamily="2" charset="2"/>
              <a:buChar char="ü"/>
              <a:defRPr lang="en-US" sz="3200" kern="1200" dirty="0">
                <a:solidFill>
                  <a:srgbClr val="5A6870"/>
                </a:solidFill>
                <a:latin typeface="Arial" panose="020B0604020202090204" pitchFamily="34" charset="0"/>
                <a:ea typeface="+mn-ea"/>
                <a:cs typeface="Arial" panose="020B0604020202090204" pitchFamily="34" charset="0"/>
              </a:defRPr>
            </a:lvl3pPr>
            <a:lvl4pPr marL="1600200" indent="-304800" algn="l" defTabSz="1219200" rtl="0" eaLnBrk="1" latinLnBrk="0" hangingPunct="1">
              <a:lnSpc>
                <a:spcPct val="90000"/>
              </a:lnSpc>
              <a:spcBef>
                <a:spcPct val="20000"/>
              </a:spcBef>
              <a:buFont typeface="Arial" panose="020B0604020202090204" pitchFamily="34" charset="0"/>
              <a:buChar char="•"/>
              <a:defRPr lang="en-US" sz="2800" kern="1200" dirty="0">
                <a:solidFill>
                  <a:srgbClr val="5A6870"/>
                </a:solidFill>
                <a:latin typeface="Arial" panose="020B0604020202090204" pitchFamily="34" charset="0"/>
                <a:ea typeface="+mn-ea"/>
                <a:cs typeface="Arial" panose="020B0604020202090204" pitchFamily="34" charset="0"/>
              </a:defRPr>
            </a:lvl4pPr>
            <a:lvl5pPr marL="2209800" indent="-457200" algn="l" defTabSz="1219200" rtl="0" eaLnBrk="1" latinLnBrk="0" hangingPunct="1">
              <a:lnSpc>
                <a:spcPct val="90000"/>
              </a:lnSpc>
              <a:spcBef>
                <a:spcPct val="20000"/>
              </a:spcBef>
              <a:buFont typeface="Wingdings" panose="05000000000000000000" pitchFamily="2" charset="2"/>
              <a:buChar char="v"/>
              <a:defRPr lang="en-CA" sz="2400" kern="1200" dirty="0">
                <a:solidFill>
                  <a:srgbClr val="5A6870"/>
                </a:solidFill>
                <a:latin typeface="Arial" panose="020B0604020202090204" pitchFamily="34" charset="0"/>
                <a:ea typeface="+mn-ea"/>
                <a:cs typeface="Arial" panose="020B060402020209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>
                <a:solidFill>
                  <a:srgbClr val="C00000"/>
                </a:solidFill>
                <a:highlight>
                  <a:srgbClr val="FEFEFE"/>
                </a:highlight>
                <a:latin typeface="Open Sans" panose="020B0606030504020204" pitchFamily="34" charset="0"/>
              </a:rPr>
              <a:t>(LOGO PRESENTER’S ORGANISATION)</a:t>
            </a:r>
            <a:endParaRPr lang="en-GB">
              <a:solidFill>
                <a:srgbClr val="C00000"/>
              </a:solidFill>
            </a:endParaRPr>
          </a:p>
          <a:p>
            <a:endParaRPr lang="en-GB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itle 4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3" name="Content Placeholder 42"/>
          <p:cNvSpPr>
            <a:spLocks noGrp="1"/>
          </p:cNvSpPr>
          <p:nvPr>
            <p:ph sz="half" idx="14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4" name="Content Placeholder 43"/>
          <p:cNvSpPr>
            <a:spLocks noGrp="1"/>
          </p:cNvSpPr>
          <p:nvPr>
            <p:ph sz="half" idx="15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5" name="Content Placeholder 44"/>
          <p:cNvSpPr>
            <a:spLocks noGrp="1"/>
          </p:cNvSpPr>
          <p:nvPr>
            <p:ph sz="half" idx="16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6" name="Content Placeholder 45"/>
          <p:cNvSpPr>
            <a:spLocks noGrp="1"/>
          </p:cNvSpPr>
          <p:nvPr>
            <p:ph sz="half" idx="17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7" name="Content Placeholder 46"/>
          <p:cNvSpPr>
            <a:spLocks noGrp="1"/>
          </p:cNvSpPr>
          <p:nvPr>
            <p:ph sz="half" idx="18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8" name="Content Placeholder 47"/>
          <p:cNvSpPr>
            <a:spLocks noGrp="1"/>
          </p:cNvSpPr>
          <p:nvPr>
            <p:ph sz="half" idx="19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9" name="Text Placeholder 48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en-CA" dirty="0">
              <a:solidFill>
                <a:schemeClr val="accent1"/>
              </a:solidFill>
            </a:endParaRPr>
          </a:p>
        </p:txBody>
      </p:sp>
      <p:sp>
        <p:nvSpPr>
          <p:cNvPr id="50" name="Text Placeholder 49"/>
          <p:cNvSpPr>
            <a:spLocks noGrp="1"/>
          </p:cNvSpPr>
          <p:nvPr>
            <p:ph type="body" sz="quarter" idx="23"/>
          </p:nvPr>
        </p:nvSpPr>
        <p:spPr/>
        <p:txBody>
          <a:bodyPr>
            <a:normAutofit fontScale="85000" lnSpcReduction="10000"/>
          </a:bodyPr>
          <a:lstStyle/>
          <a:p>
            <a:endParaRPr lang="en-CA" dirty="0"/>
          </a:p>
        </p:txBody>
      </p:sp>
      <p:sp>
        <p:nvSpPr>
          <p:cNvPr id="51" name="Text Placeholder 50"/>
          <p:cNvSpPr>
            <a:spLocks noGrp="1"/>
          </p:cNvSpPr>
          <p:nvPr>
            <p:ph type="body" sz="quarter" idx="24"/>
          </p:nvPr>
        </p:nvSpPr>
        <p:spPr/>
        <p:txBody>
          <a:bodyPr>
            <a:normAutofit fontScale="85000" lnSpcReduction="10000"/>
          </a:bodyPr>
          <a:lstStyle/>
          <a:p>
            <a:endParaRPr lang="en-CA" dirty="0"/>
          </a:p>
        </p:txBody>
      </p:sp>
      <p:sp>
        <p:nvSpPr>
          <p:cNvPr id="28" name="Freeform 1337"/>
          <p:cNvSpPr>
            <a:spLocks noEditPoints="1"/>
          </p:cNvSpPr>
          <p:nvPr/>
        </p:nvSpPr>
        <p:spPr bwMode="auto">
          <a:xfrm>
            <a:off x="6839064" y="2719003"/>
            <a:ext cx="496455" cy="500785"/>
          </a:xfrm>
          <a:custGeom>
            <a:avLst/>
            <a:gdLst>
              <a:gd name="T0" fmla="*/ 160 w 160"/>
              <a:gd name="T1" fmla="*/ 64 h 160"/>
              <a:gd name="T2" fmla="*/ 158 w 160"/>
              <a:gd name="T3" fmla="*/ 62 h 160"/>
              <a:gd name="T4" fmla="*/ 103 w 160"/>
              <a:gd name="T5" fmla="*/ 63 h 160"/>
              <a:gd name="T6" fmla="*/ 58 w 160"/>
              <a:gd name="T7" fmla="*/ 25 h 160"/>
              <a:gd name="T8" fmla="*/ 51 w 160"/>
              <a:gd name="T9" fmla="*/ 1 h 160"/>
              <a:gd name="T10" fmla="*/ 49 w 160"/>
              <a:gd name="T11" fmla="*/ 0 h 160"/>
              <a:gd name="T12" fmla="*/ 47 w 160"/>
              <a:gd name="T13" fmla="*/ 1 h 160"/>
              <a:gd name="T14" fmla="*/ 1 w 160"/>
              <a:gd name="T15" fmla="*/ 47 h 160"/>
              <a:gd name="T16" fmla="*/ 0 w 160"/>
              <a:gd name="T17" fmla="*/ 49 h 160"/>
              <a:gd name="T18" fmla="*/ 1 w 160"/>
              <a:gd name="T19" fmla="*/ 51 h 160"/>
              <a:gd name="T20" fmla="*/ 24 w 160"/>
              <a:gd name="T21" fmla="*/ 58 h 160"/>
              <a:gd name="T22" fmla="*/ 63 w 160"/>
              <a:gd name="T23" fmla="*/ 103 h 160"/>
              <a:gd name="T24" fmla="*/ 62 w 160"/>
              <a:gd name="T25" fmla="*/ 158 h 160"/>
              <a:gd name="T26" fmla="*/ 64 w 160"/>
              <a:gd name="T27" fmla="*/ 160 h 160"/>
              <a:gd name="T28" fmla="*/ 65 w 160"/>
              <a:gd name="T29" fmla="*/ 160 h 160"/>
              <a:gd name="T30" fmla="*/ 67 w 160"/>
              <a:gd name="T31" fmla="*/ 159 h 160"/>
              <a:gd name="T32" fmla="*/ 111 w 160"/>
              <a:gd name="T33" fmla="*/ 115 h 160"/>
              <a:gd name="T34" fmla="*/ 152 w 160"/>
              <a:gd name="T35" fmla="*/ 156 h 160"/>
              <a:gd name="T36" fmla="*/ 154 w 160"/>
              <a:gd name="T37" fmla="*/ 157 h 160"/>
              <a:gd name="T38" fmla="*/ 156 w 160"/>
              <a:gd name="T39" fmla="*/ 156 h 160"/>
              <a:gd name="T40" fmla="*/ 156 w 160"/>
              <a:gd name="T41" fmla="*/ 152 h 160"/>
              <a:gd name="T42" fmla="*/ 115 w 160"/>
              <a:gd name="T43" fmla="*/ 111 h 160"/>
              <a:gd name="T44" fmla="*/ 159 w 160"/>
              <a:gd name="T45" fmla="*/ 67 h 160"/>
              <a:gd name="T46" fmla="*/ 160 w 160"/>
              <a:gd name="T47" fmla="*/ 64 h 160"/>
              <a:gd name="T48" fmla="*/ 107 w 160"/>
              <a:gd name="T49" fmla="*/ 111 h 160"/>
              <a:gd name="T50" fmla="*/ 66 w 160"/>
              <a:gd name="T51" fmla="*/ 151 h 160"/>
              <a:gd name="T52" fmla="*/ 69 w 160"/>
              <a:gd name="T53" fmla="*/ 103 h 160"/>
              <a:gd name="T54" fmla="*/ 69 w 160"/>
              <a:gd name="T55" fmla="*/ 100 h 160"/>
              <a:gd name="T56" fmla="*/ 28 w 160"/>
              <a:gd name="T57" fmla="*/ 52 h 160"/>
              <a:gd name="T58" fmla="*/ 26 w 160"/>
              <a:gd name="T59" fmla="*/ 51 h 160"/>
              <a:gd name="T60" fmla="*/ 25 w 160"/>
              <a:gd name="T61" fmla="*/ 51 h 160"/>
              <a:gd name="T62" fmla="*/ 8 w 160"/>
              <a:gd name="T63" fmla="*/ 49 h 160"/>
              <a:gd name="T64" fmla="*/ 49 w 160"/>
              <a:gd name="T65" fmla="*/ 8 h 160"/>
              <a:gd name="T66" fmla="*/ 51 w 160"/>
              <a:gd name="T67" fmla="*/ 25 h 160"/>
              <a:gd name="T68" fmla="*/ 52 w 160"/>
              <a:gd name="T69" fmla="*/ 28 h 160"/>
              <a:gd name="T70" fmla="*/ 100 w 160"/>
              <a:gd name="T71" fmla="*/ 69 h 160"/>
              <a:gd name="T72" fmla="*/ 103 w 160"/>
              <a:gd name="T73" fmla="*/ 69 h 160"/>
              <a:gd name="T74" fmla="*/ 151 w 160"/>
              <a:gd name="T75" fmla="*/ 66 h 160"/>
              <a:gd name="T76" fmla="*/ 107 w 160"/>
              <a:gd name="T77" fmla="*/ 111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60" h="160">
                <a:moveTo>
                  <a:pt x="160" y="64"/>
                </a:moveTo>
                <a:cubicBezTo>
                  <a:pt x="160" y="63"/>
                  <a:pt x="159" y="62"/>
                  <a:pt x="158" y="62"/>
                </a:cubicBezTo>
                <a:cubicBezTo>
                  <a:pt x="132" y="52"/>
                  <a:pt x="109" y="60"/>
                  <a:pt x="103" y="63"/>
                </a:cubicBezTo>
                <a:cubicBezTo>
                  <a:pt x="58" y="25"/>
                  <a:pt x="58" y="25"/>
                  <a:pt x="58" y="25"/>
                </a:cubicBezTo>
                <a:cubicBezTo>
                  <a:pt x="59" y="11"/>
                  <a:pt x="52" y="2"/>
                  <a:pt x="51" y="1"/>
                </a:cubicBezTo>
                <a:cubicBezTo>
                  <a:pt x="51" y="0"/>
                  <a:pt x="50" y="0"/>
                  <a:pt x="49" y="0"/>
                </a:cubicBezTo>
                <a:cubicBezTo>
                  <a:pt x="48" y="0"/>
                  <a:pt x="48" y="0"/>
                  <a:pt x="47" y="1"/>
                </a:cubicBezTo>
                <a:cubicBezTo>
                  <a:pt x="1" y="47"/>
                  <a:pt x="1" y="47"/>
                  <a:pt x="1" y="47"/>
                </a:cubicBezTo>
                <a:cubicBezTo>
                  <a:pt x="0" y="48"/>
                  <a:pt x="0" y="48"/>
                  <a:pt x="0" y="49"/>
                </a:cubicBezTo>
                <a:cubicBezTo>
                  <a:pt x="0" y="50"/>
                  <a:pt x="0" y="51"/>
                  <a:pt x="1" y="51"/>
                </a:cubicBezTo>
                <a:cubicBezTo>
                  <a:pt x="10" y="58"/>
                  <a:pt x="20" y="58"/>
                  <a:pt x="24" y="58"/>
                </a:cubicBezTo>
                <a:cubicBezTo>
                  <a:pt x="63" y="103"/>
                  <a:pt x="63" y="103"/>
                  <a:pt x="63" y="103"/>
                </a:cubicBezTo>
                <a:cubicBezTo>
                  <a:pt x="60" y="109"/>
                  <a:pt x="52" y="134"/>
                  <a:pt x="62" y="158"/>
                </a:cubicBezTo>
                <a:cubicBezTo>
                  <a:pt x="62" y="159"/>
                  <a:pt x="63" y="160"/>
                  <a:pt x="64" y="160"/>
                </a:cubicBezTo>
                <a:cubicBezTo>
                  <a:pt x="64" y="160"/>
                  <a:pt x="65" y="160"/>
                  <a:pt x="65" y="160"/>
                </a:cubicBezTo>
                <a:cubicBezTo>
                  <a:pt x="66" y="160"/>
                  <a:pt x="66" y="160"/>
                  <a:pt x="67" y="159"/>
                </a:cubicBezTo>
                <a:cubicBezTo>
                  <a:pt x="111" y="115"/>
                  <a:pt x="111" y="115"/>
                  <a:pt x="111" y="115"/>
                </a:cubicBezTo>
                <a:cubicBezTo>
                  <a:pt x="152" y="156"/>
                  <a:pt x="152" y="156"/>
                  <a:pt x="152" y="156"/>
                </a:cubicBezTo>
                <a:cubicBezTo>
                  <a:pt x="152" y="157"/>
                  <a:pt x="153" y="157"/>
                  <a:pt x="154" y="157"/>
                </a:cubicBezTo>
                <a:cubicBezTo>
                  <a:pt x="155" y="157"/>
                  <a:pt x="155" y="157"/>
                  <a:pt x="156" y="156"/>
                </a:cubicBezTo>
                <a:cubicBezTo>
                  <a:pt x="157" y="155"/>
                  <a:pt x="157" y="153"/>
                  <a:pt x="156" y="152"/>
                </a:cubicBezTo>
                <a:cubicBezTo>
                  <a:pt x="115" y="111"/>
                  <a:pt x="115" y="111"/>
                  <a:pt x="115" y="111"/>
                </a:cubicBezTo>
                <a:cubicBezTo>
                  <a:pt x="159" y="67"/>
                  <a:pt x="159" y="67"/>
                  <a:pt x="159" y="67"/>
                </a:cubicBezTo>
                <a:cubicBezTo>
                  <a:pt x="160" y="66"/>
                  <a:pt x="160" y="65"/>
                  <a:pt x="160" y="64"/>
                </a:cubicBezTo>
                <a:close/>
                <a:moveTo>
                  <a:pt x="107" y="111"/>
                </a:moveTo>
                <a:cubicBezTo>
                  <a:pt x="66" y="151"/>
                  <a:pt x="66" y="151"/>
                  <a:pt x="66" y="151"/>
                </a:cubicBezTo>
                <a:cubicBezTo>
                  <a:pt x="59" y="127"/>
                  <a:pt x="69" y="104"/>
                  <a:pt x="69" y="103"/>
                </a:cubicBezTo>
                <a:cubicBezTo>
                  <a:pt x="70" y="102"/>
                  <a:pt x="69" y="101"/>
                  <a:pt x="69" y="100"/>
                </a:cubicBezTo>
                <a:cubicBezTo>
                  <a:pt x="28" y="52"/>
                  <a:pt x="28" y="52"/>
                  <a:pt x="28" y="52"/>
                </a:cubicBezTo>
                <a:cubicBezTo>
                  <a:pt x="27" y="52"/>
                  <a:pt x="27" y="51"/>
                  <a:pt x="26" y="51"/>
                </a:cubicBezTo>
                <a:cubicBezTo>
                  <a:pt x="26" y="51"/>
                  <a:pt x="25" y="51"/>
                  <a:pt x="25" y="51"/>
                </a:cubicBezTo>
                <a:cubicBezTo>
                  <a:pt x="25" y="51"/>
                  <a:pt x="16" y="53"/>
                  <a:pt x="8" y="49"/>
                </a:cubicBezTo>
                <a:cubicBezTo>
                  <a:pt x="49" y="8"/>
                  <a:pt x="49" y="8"/>
                  <a:pt x="49" y="8"/>
                </a:cubicBezTo>
                <a:cubicBezTo>
                  <a:pt x="50" y="11"/>
                  <a:pt x="53" y="18"/>
                  <a:pt x="51" y="25"/>
                </a:cubicBezTo>
                <a:cubicBezTo>
                  <a:pt x="51" y="27"/>
                  <a:pt x="52" y="28"/>
                  <a:pt x="52" y="28"/>
                </a:cubicBezTo>
                <a:cubicBezTo>
                  <a:pt x="100" y="69"/>
                  <a:pt x="100" y="69"/>
                  <a:pt x="100" y="69"/>
                </a:cubicBezTo>
                <a:cubicBezTo>
                  <a:pt x="101" y="70"/>
                  <a:pt x="102" y="70"/>
                  <a:pt x="103" y="69"/>
                </a:cubicBezTo>
                <a:cubicBezTo>
                  <a:pt x="104" y="69"/>
                  <a:pt x="126" y="58"/>
                  <a:pt x="151" y="66"/>
                </a:cubicBezTo>
                <a:lnTo>
                  <a:pt x="107" y="111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29" name="Freeform 2113"/>
          <p:cNvSpPr>
            <a:spLocks noEditPoints="1"/>
          </p:cNvSpPr>
          <p:nvPr/>
        </p:nvSpPr>
        <p:spPr bwMode="auto">
          <a:xfrm>
            <a:off x="6881494" y="4004733"/>
            <a:ext cx="454025" cy="549275"/>
          </a:xfrm>
          <a:custGeom>
            <a:avLst/>
            <a:gdLst>
              <a:gd name="T0" fmla="*/ 67 w 133"/>
              <a:gd name="T1" fmla="*/ 72 h 160"/>
              <a:gd name="T2" fmla="*/ 72 w 133"/>
              <a:gd name="T3" fmla="*/ 64 h 160"/>
              <a:gd name="T4" fmla="*/ 75 w 133"/>
              <a:gd name="T5" fmla="*/ 61 h 160"/>
              <a:gd name="T6" fmla="*/ 59 w 133"/>
              <a:gd name="T7" fmla="*/ 67 h 160"/>
              <a:gd name="T8" fmla="*/ 56 w 133"/>
              <a:gd name="T9" fmla="*/ 64 h 160"/>
              <a:gd name="T10" fmla="*/ 53 w 133"/>
              <a:gd name="T11" fmla="*/ 59 h 160"/>
              <a:gd name="T12" fmla="*/ 80 w 133"/>
              <a:gd name="T13" fmla="*/ 59 h 160"/>
              <a:gd name="T14" fmla="*/ 83 w 133"/>
              <a:gd name="T15" fmla="*/ 56 h 160"/>
              <a:gd name="T16" fmla="*/ 91 w 133"/>
              <a:gd name="T17" fmla="*/ 56 h 160"/>
              <a:gd name="T18" fmla="*/ 88 w 133"/>
              <a:gd name="T19" fmla="*/ 53 h 160"/>
              <a:gd name="T20" fmla="*/ 45 w 133"/>
              <a:gd name="T21" fmla="*/ 53 h 160"/>
              <a:gd name="T22" fmla="*/ 64 w 133"/>
              <a:gd name="T23" fmla="*/ 59 h 160"/>
              <a:gd name="T24" fmla="*/ 67 w 133"/>
              <a:gd name="T25" fmla="*/ 56 h 160"/>
              <a:gd name="T26" fmla="*/ 67 w 133"/>
              <a:gd name="T27" fmla="*/ 93 h 160"/>
              <a:gd name="T28" fmla="*/ 64 w 133"/>
              <a:gd name="T29" fmla="*/ 91 h 160"/>
              <a:gd name="T30" fmla="*/ 69 w 133"/>
              <a:gd name="T31" fmla="*/ 99 h 160"/>
              <a:gd name="T32" fmla="*/ 64 w 133"/>
              <a:gd name="T33" fmla="*/ 107 h 160"/>
              <a:gd name="T34" fmla="*/ 67 w 133"/>
              <a:gd name="T35" fmla="*/ 104 h 160"/>
              <a:gd name="T36" fmla="*/ 67 w 133"/>
              <a:gd name="T37" fmla="*/ 117 h 160"/>
              <a:gd name="T38" fmla="*/ 64 w 133"/>
              <a:gd name="T39" fmla="*/ 115 h 160"/>
              <a:gd name="T40" fmla="*/ 69 w 133"/>
              <a:gd name="T41" fmla="*/ 123 h 160"/>
              <a:gd name="T42" fmla="*/ 64 w 133"/>
              <a:gd name="T43" fmla="*/ 131 h 160"/>
              <a:gd name="T44" fmla="*/ 67 w 133"/>
              <a:gd name="T45" fmla="*/ 128 h 160"/>
              <a:gd name="T46" fmla="*/ 131 w 133"/>
              <a:gd name="T47" fmla="*/ 160 h 160"/>
              <a:gd name="T48" fmla="*/ 13 w 133"/>
              <a:gd name="T49" fmla="*/ 160 h 160"/>
              <a:gd name="T50" fmla="*/ 0 w 133"/>
              <a:gd name="T51" fmla="*/ 157 h 160"/>
              <a:gd name="T52" fmla="*/ 11 w 133"/>
              <a:gd name="T53" fmla="*/ 144 h 160"/>
              <a:gd name="T54" fmla="*/ 34 w 133"/>
              <a:gd name="T55" fmla="*/ 99 h 160"/>
              <a:gd name="T56" fmla="*/ 24 w 133"/>
              <a:gd name="T57" fmla="*/ 43 h 160"/>
              <a:gd name="T58" fmla="*/ 11 w 133"/>
              <a:gd name="T59" fmla="*/ 5 h 160"/>
              <a:gd name="T60" fmla="*/ 3 w 133"/>
              <a:gd name="T61" fmla="*/ 0 h 160"/>
              <a:gd name="T62" fmla="*/ 120 w 133"/>
              <a:gd name="T63" fmla="*/ 0 h 160"/>
              <a:gd name="T64" fmla="*/ 133 w 133"/>
              <a:gd name="T65" fmla="*/ 3 h 160"/>
              <a:gd name="T66" fmla="*/ 123 w 133"/>
              <a:gd name="T67" fmla="*/ 16 h 160"/>
              <a:gd name="T68" fmla="*/ 100 w 133"/>
              <a:gd name="T69" fmla="*/ 61 h 160"/>
              <a:gd name="T70" fmla="*/ 109 w 133"/>
              <a:gd name="T71" fmla="*/ 117 h 160"/>
              <a:gd name="T72" fmla="*/ 123 w 133"/>
              <a:gd name="T73" fmla="*/ 155 h 160"/>
              <a:gd name="T74" fmla="*/ 24 w 133"/>
              <a:gd name="T75" fmla="*/ 11 h 160"/>
              <a:gd name="T76" fmla="*/ 117 w 133"/>
              <a:gd name="T77" fmla="*/ 5 h 160"/>
              <a:gd name="T78" fmla="*/ 24 w 133"/>
              <a:gd name="T79" fmla="*/ 11 h 160"/>
              <a:gd name="T80" fmla="*/ 104 w 133"/>
              <a:gd name="T81" fmla="*/ 43 h 160"/>
              <a:gd name="T82" fmla="*/ 29 w 133"/>
              <a:gd name="T83" fmla="*/ 43 h 160"/>
              <a:gd name="T84" fmla="*/ 29 w 133"/>
              <a:gd name="T85" fmla="*/ 144 h 160"/>
              <a:gd name="T86" fmla="*/ 97 w 133"/>
              <a:gd name="T87" fmla="*/ 103 h 160"/>
              <a:gd name="T88" fmla="*/ 29 w 133"/>
              <a:gd name="T89" fmla="*/ 117 h 160"/>
              <a:gd name="T90" fmla="*/ 117 w 133"/>
              <a:gd name="T91" fmla="*/ 155 h 160"/>
              <a:gd name="T92" fmla="*/ 24 w 133"/>
              <a:gd name="T93" fmla="*/ 149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133" h="160">
                <a:moveTo>
                  <a:pt x="67" y="67"/>
                </a:moveTo>
                <a:cubicBezTo>
                  <a:pt x="68" y="67"/>
                  <a:pt x="69" y="68"/>
                  <a:pt x="69" y="69"/>
                </a:cubicBezTo>
                <a:cubicBezTo>
                  <a:pt x="69" y="71"/>
                  <a:pt x="68" y="72"/>
                  <a:pt x="67" y="72"/>
                </a:cubicBezTo>
                <a:cubicBezTo>
                  <a:pt x="65" y="72"/>
                  <a:pt x="64" y="71"/>
                  <a:pt x="64" y="69"/>
                </a:cubicBezTo>
                <a:cubicBezTo>
                  <a:pt x="64" y="68"/>
                  <a:pt x="65" y="67"/>
                  <a:pt x="67" y="67"/>
                </a:cubicBezTo>
                <a:close/>
                <a:moveTo>
                  <a:pt x="72" y="64"/>
                </a:moveTo>
                <a:cubicBezTo>
                  <a:pt x="72" y="65"/>
                  <a:pt x="73" y="67"/>
                  <a:pt x="75" y="67"/>
                </a:cubicBezTo>
                <a:cubicBezTo>
                  <a:pt x="76" y="67"/>
                  <a:pt x="77" y="65"/>
                  <a:pt x="77" y="64"/>
                </a:cubicBezTo>
                <a:cubicBezTo>
                  <a:pt x="77" y="63"/>
                  <a:pt x="76" y="61"/>
                  <a:pt x="75" y="61"/>
                </a:cubicBezTo>
                <a:cubicBezTo>
                  <a:pt x="73" y="61"/>
                  <a:pt x="72" y="63"/>
                  <a:pt x="72" y="64"/>
                </a:cubicBezTo>
                <a:close/>
                <a:moveTo>
                  <a:pt x="56" y="64"/>
                </a:moveTo>
                <a:cubicBezTo>
                  <a:pt x="56" y="65"/>
                  <a:pt x="57" y="67"/>
                  <a:pt x="59" y="67"/>
                </a:cubicBezTo>
                <a:cubicBezTo>
                  <a:pt x="60" y="67"/>
                  <a:pt x="61" y="65"/>
                  <a:pt x="61" y="64"/>
                </a:cubicBezTo>
                <a:cubicBezTo>
                  <a:pt x="61" y="63"/>
                  <a:pt x="60" y="61"/>
                  <a:pt x="59" y="61"/>
                </a:cubicBezTo>
                <a:cubicBezTo>
                  <a:pt x="57" y="61"/>
                  <a:pt x="56" y="63"/>
                  <a:pt x="56" y="64"/>
                </a:cubicBezTo>
                <a:close/>
                <a:moveTo>
                  <a:pt x="48" y="59"/>
                </a:moveTo>
                <a:cubicBezTo>
                  <a:pt x="48" y="60"/>
                  <a:pt x="49" y="61"/>
                  <a:pt x="51" y="61"/>
                </a:cubicBezTo>
                <a:cubicBezTo>
                  <a:pt x="52" y="61"/>
                  <a:pt x="53" y="60"/>
                  <a:pt x="53" y="59"/>
                </a:cubicBezTo>
                <a:cubicBezTo>
                  <a:pt x="53" y="57"/>
                  <a:pt x="52" y="56"/>
                  <a:pt x="51" y="56"/>
                </a:cubicBezTo>
                <a:cubicBezTo>
                  <a:pt x="49" y="56"/>
                  <a:pt x="48" y="57"/>
                  <a:pt x="48" y="59"/>
                </a:cubicBezTo>
                <a:close/>
                <a:moveTo>
                  <a:pt x="80" y="59"/>
                </a:moveTo>
                <a:cubicBezTo>
                  <a:pt x="80" y="60"/>
                  <a:pt x="81" y="61"/>
                  <a:pt x="83" y="61"/>
                </a:cubicBezTo>
                <a:cubicBezTo>
                  <a:pt x="84" y="61"/>
                  <a:pt x="85" y="60"/>
                  <a:pt x="85" y="59"/>
                </a:cubicBezTo>
                <a:cubicBezTo>
                  <a:pt x="85" y="57"/>
                  <a:pt x="84" y="56"/>
                  <a:pt x="83" y="56"/>
                </a:cubicBezTo>
                <a:cubicBezTo>
                  <a:pt x="81" y="56"/>
                  <a:pt x="80" y="57"/>
                  <a:pt x="80" y="59"/>
                </a:cubicBezTo>
                <a:close/>
                <a:moveTo>
                  <a:pt x="88" y="53"/>
                </a:moveTo>
                <a:cubicBezTo>
                  <a:pt x="88" y="55"/>
                  <a:pt x="89" y="56"/>
                  <a:pt x="91" y="56"/>
                </a:cubicBezTo>
                <a:cubicBezTo>
                  <a:pt x="92" y="56"/>
                  <a:pt x="93" y="55"/>
                  <a:pt x="93" y="53"/>
                </a:cubicBezTo>
                <a:cubicBezTo>
                  <a:pt x="93" y="52"/>
                  <a:pt x="92" y="51"/>
                  <a:pt x="91" y="51"/>
                </a:cubicBezTo>
                <a:cubicBezTo>
                  <a:pt x="89" y="51"/>
                  <a:pt x="88" y="52"/>
                  <a:pt x="88" y="53"/>
                </a:cubicBezTo>
                <a:close/>
                <a:moveTo>
                  <a:pt x="40" y="53"/>
                </a:moveTo>
                <a:cubicBezTo>
                  <a:pt x="40" y="55"/>
                  <a:pt x="41" y="56"/>
                  <a:pt x="43" y="56"/>
                </a:cubicBezTo>
                <a:cubicBezTo>
                  <a:pt x="44" y="56"/>
                  <a:pt x="45" y="55"/>
                  <a:pt x="45" y="53"/>
                </a:cubicBezTo>
                <a:cubicBezTo>
                  <a:pt x="45" y="52"/>
                  <a:pt x="44" y="51"/>
                  <a:pt x="43" y="51"/>
                </a:cubicBezTo>
                <a:cubicBezTo>
                  <a:pt x="41" y="51"/>
                  <a:pt x="40" y="52"/>
                  <a:pt x="40" y="53"/>
                </a:cubicBezTo>
                <a:close/>
                <a:moveTo>
                  <a:pt x="64" y="59"/>
                </a:moveTo>
                <a:cubicBezTo>
                  <a:pt x="64" y="60"/>
                  <a:pt x="65" y="61"/>
                  <a:pt x="67" y="61"/>
                </a:cubicBezTo>
                <a:cubicBezTo>
                  <a:pt x="68" y="61"/>
                  <a:pt x="69" y="60"/>
                  <a:pt x="69" y="59"/>
                </a:cubicBezTo>
                <a:cubicBezTo>
                  <a:pt x="69" y="57"/>
                  <a:pt x="68" y="56"/>
                  <a:pt x="67" y="56"/>
                </a:cubicBezTo>
                <a:cubicBezTo>
                  <a:pt x="65" y="56"/>
                  <a:pt x="64" y="57"/>
                  <a:pt x="64" y="59"/>
                </a:cubicBezTo>
                <a:close/>
                <a:moveTo>
                  <a:pt x="64" y="91"/>
                </a:moveTo>
                <a:cubicBezTo>
                  <a:pt x="64" y="92"/>
                  <a:pt x="65" y="93"/>
                  <a:pt x="67" y="93"/>
                </a:cubicBezTo>
                <a:cubicBezTo>
                  <a:pt x="68" y="93"/>
                  <a:pt x="69" y="92"/>
                  <a:pt x="69" y="91"/>
                </a:cubicBezTo>
                <a:cubicBezTo>
                  <a:pt x="69" y="89"/>
                  <a:pt x="68" y="88"/>
                  <a:pt x="67" y="88"/>
                </a:cubicBezTo>
                <a:cubicBezTo>
                  <a:pt x="65" y="88"/>
                  <a:pt x="64" y="89"/>
                  <a:pt x="64" y="91"/>
                </a:cubicBezTo>
                <a:close/>
                <a:moveTo>
                  <a:pt x="64" y="99"/>
                </a:moveTo>
                <a:cubicBezTo>
                  <a:pt x="64" y="100"/>
                  <a:pt x="65" y="101"/>
                  <a:pt x="67" y="101"/>
                </a:cubicBezTo>
                <a:cubicBezTo>
                  <a:pt x="68" y="101"/>
                  <a:pt x="69" y="100"/>
                  <a:pt x="69" y="99"/>
                </a:cubicBezTo>
                <a:cubicBezTo>
                  <a:pt x="69" y="97"/>
                  <a:pt x="68" y="96"/>
                  <a:pt x="67" y="96"/>
                </a:cubicBezTo>
                <a:cubicBezTo>
                  <a:pt x="65" y="96"/>
                  <a:pt x="64" y="97"/>
                  <a:pt x="64" y="99"/>
                </a:cubicBezTo>
                <a:close/>
                <a:moveTo>
                  <a:pt x="64" y="107"/>
                </a:moveTo>
                <a:cubicBezTo>
                  <a:pt x="64" y="108"/>
                  <a:pt x="65" y="109"/>
                  <a:pt x="67" y="109"/>
                </a:cubicBezTo>
                <a:cubicBezTo>
                  <a:pt x="68" y="109"/>
                  <a:pt x="69" y="108"/>
                  <a:pt x="69" y="107"/>
                </a:cubicBezTo>
                <a:cubicBezTo>
                  <a:pt x="69" y="105"/>
                  <a:pt x="68" y="104"/>
                  <a:pt x="67" y="104"/>
                </a:cubicBezTo>
                <a:cubicBezTo>
                  <a:pt x="65" y="104"/>
                  <a:pt x="64" y="105"/>
                  <a:pt x="64" y="107"/>
                </a:cubicBezTo>
                <a:close/>
                <a:moveTo>
                  <a:pt x="64" y="115"/>
                </a:moveTo>
                <a:cubicBezTo>
                  <a:pt x="64" y="116"/>
                  <a:pt x="65" y="117"/>
                  <a:pt x="67" y="117"/>
                </a:cubicBezTo>
                <a:cubicBezTo>
                  <a:pt x="68" y="117"/>
                  <a:pt x="69" y="116"/>
                  <a:pt x="69" y="115"/>
                </a:cubicBezTo>
                <a:cubicBezTo>
                  <a:pt x="69" y="113"/>
                  <a:pt x="68" y="112"/>
                  <a:pt x="67" y="112"/>
                </a:cubicBezTo>
                <a:cubicBezTo>
                  <a:pt x="65" y="112"/>
                  <a:pt x="64" y="113"/>
                  <a:pt x="64" y="115"/>
                </a:cubicBezTo>
                <a:close/>
                <a:moveTo>
                  <a:pt x="64" y="123"/>
                </a:moveTo>
                <a:cubicBezTo>
                  <a:pt x="64" y="124"/>
                  <a:pt x="65" y="125"/>
                  <a:pt x="67" y="125"/>
                </a:cubicBezTo>
                <a:cubicBezTo>
                  <a:pt x="68" y="125"/>
                  <a:pt x="69" y="124"/>
                  <a:pt x="69" y="123"/>
                </a:cubicBezTo>
                <a:cubicBezTo>
                  <a:pt x="69" y="121"/>
                  <a:pt x="68" y="120"/>
                  <a:pt x="67" y="120"/>
                </a:cubicBezTo>
                <a:cubicBezTo>
                  <a:pt x="65" y="120"/>
                  <a:pt x="64" y="121"/>
                  <a:pt x="64" y="123"/>
                </a:cubicBezTo>
                <a:close/>
                <a:moveTo>
                  <a:pt x="64" y="131"/>
                </a:moveTo>
                <a:cubicBezTo>
                  <a:pt x="64" y="132"/>
                  <a:pt x="65" y="133"/>
                  <a:pt x="67" y="133"/>
                </a:cubicBezTo>
                <a:cubicBezTo>
                  <a:pt x="68" y="133"/>
                  <a:pt x="69" y="132"/>
                  <a:pt x="69" y="131"/>
                </a:cubicBezTo>
                <a:cubicBezTo>
                  <a:pt x="69" y="129"/>
                  <a:pt x="68" y="128"/>
                  <a:pt x="67" y="128"/>
                </a:cubicBezTo>
                <a:cubicBezTo>
                  <a:pt x="65" y="128"/>
                  <a:pt x="64" y="129"/>
                  <a:pt x="64" y="131"/>
                </a:cubicBezTo>
                <a:close/>
                <a:moveTo>
                  <a:pt x="133" y="157"/>
                </a:moveTo>
                <a:cubicBezTo>
                  <a:pt x="133" y="159"/>
                  <a:pt x="132" y="160"/>
                  <a:pt x="131" y="160"/>
                </a:cubicBezTo>
                <a:cubicBezTo>
                  <a:pt x="123" y="160"/>
                  <a:pt x="123" y="160"/>
                  <a:pt x="123" y="160"/>
                </a:cubicBezTo>
                <a:cubicBezTo>
                  <a:pt x="120" y="160"/>
                  <a:pt x="120" y="160"/>
                  <a:pt x="120" y="160"/>
                </a:cubicBezTo>
                <a:cubicBezTo>
                  <a:pt x="13" y="160"/>
                  <a:pt x="13" y="160"/>
                  <a:pt x="13" y="160"/>
                </a:cubicBezTo>
                <a:cubicBezTo>
                  <a:pt x="11" y="160"/>
                  <a:pt x="11" y="160"/>
                  <a:pt x="11" y="160"/>
                </a:cubicBezTo>
                <a:cubicBezTo>
                  <a:pt x="3" y="160"/>
                  <a:pt x="3" y="160"/>
                  <a:pt x="3" y="160"/>
                </a:cubicBezTo>
                <a:cubicBezTo>
                  <a:pt x="1" y="160"/>
                  <a:pt x="0" y="159"/>
                  <a:pt x="0" y="157"/>
                </a:cubicBezTo>
                <a:cubicBezTo>
                  <a:pt x="0" y="156"/>
                  <a:pt x="1" y="155"/>
                  <a:pt x="3" y="155"/>
                </a:cubicBezTo>
                <a:cubicBezTo>
                  <a:pt x="11" y="155"/>
                  <a:pt x="11" y="155"/>
                  <a:pt x="11" y="155"/>
                </a:cubicBezTo>
                <a:cubicBezTo>
                  <a:pt x="11" y="144"/>
                  <a:pt x="11" y="144"/>
                  <a:pt x="11" y="144"/>
                </a:cubicBezTo>
                <a:cubicBezTo>
                  <a:pt x="24" y="144"/>
                  <a:pt x="24" y="144"/>
                  <a:pt x="24" y="144"/>
                </a:cubicBezTo>
                <a:cubicBezTo>
                  <a:pt x="24" y="117"/>
                  <a:pt x="24" y="117"/>
                  <a:pt x="24" y="117"/>
                </a:cubicBezTo>
                <a:cubicBezTo>
                  <a:pt x="24" y="110"/>
                  <a:pt x="28" y="103"/>
                  <a:pt x="34" y="99"/>
                </a:cubicBezTo>
                <a:cubicBezTo>
                  <a:pt x="62" y="80"/>
                  <a:pt x="62" y="80"/>
                  <a:pt x="62" y="80"/>
                </a:cubicBezTo>
                <a:cubicBezTo>
                  <a:pt x="34" y="61"/>
                  <a:pt x="34" y="61"/>
                  <a:pt x="34" y="61"/>
                </a:cubicBezTo>
                <a:cubicBezTo>
                  <a:pt x="28" y="57"/>
                  <a:pt x="24" y="50"/>
                  <a:pt x="24" y="43"/>
                </a:cubicBezTo>
                <a:cubicBezTo>
                  <a:pt x="24" y="16"/>
                  <a:pt x="24" y="16"/>
                  <a:pt x="24" y="16"/>
                </a:cubicBezTo>
                <a:cubicBezTo>
                  <a:pt x="11" y="16"/>
                  <a:pt x="11" y="16"/>
                  <a:pt x="11" y="16"/>
                </a:cubicBezTo>
                <a:cubicBezTo>
                  <a:pt x="11" y="5"/>
                  <a:pt x="11" y="5"/>
                  <a:pt x="11" y="5"/>
                </a:cubicBezTo>
                <a:cubicBezTo>
                  <a:pt x="3" y="5"/>
                  <a:pt x="3" y="5"/>
                  <a:pt x="3" y="5"/>
                </a:cubicBezTo>
                <a:cubicBezTo>
                  <a:pt x="1" y="5"/>
                  <a:pt x="0" y="4"/>
                  <a:pt x="0" y="3"/>
                </a:cubicBezTo>
                <a:cubicBezTo>
                  <a:pt x="0" y="1"/>
                  <a:pt x="1" y="0"/>
                  <a:pt x="3" y="0"/>
                </a:cubicBezTo>
                <a:cubicBezTo>
                  <a:pt x="11" y="0"/>
                  <a:pt x="11" y="0"/>
                  <a:pt x="11" y="0"/>
                </a:cubicBezTo>
                <a:cubicBezTo>
                  <a:pt x="13" y="0"/>
                  <a:pt x="13" y="0"/>
                  <a:pt x="13" y="0"/>
                </a:cubicBezTo>
                <a:cubicBezTo>
                  <a:pt x="120" y="0"/>
                  <a:pt x="120" y="0"/>
                  <a:pt x="120" y="0"/>
                </a:cubicBezTo>
                <a:cubicBezTo>
                  <a:pt x="123" y="0"/>
                  <a:pt x="123" y="0"/>
                  <a:pt x="123" y="0"/>
                </a:cubicBezTo>
                <a:cubicBezTo>
                  <a:pt x="131" y="0"/>
                  <a:pt x="131" y="0"/>
                  <a:pt x="131" y="0"/>
                </a:cubicBezTo>
                <a:cubicBezTo>
                  <a:pt x="132" y="0"/>
                  <a:pt x="133" y="1"/>
                  <a:pt x="133" y="3"/>
                </a:cubicBezTo>
                <a:cubicBezTo>
                  <a:pt x="133" y="4"/>
                  <a:pt x="132" y="5"/>
                  <a:pt x="131" y="5"/>
                </a:cubicBezTo>
                <a:cubicBezTo>
                  <a:pt x="123" y="5"/>
                  <a:pt x="123" y="5"/>
                  <a:pt x="123" y="5"/>
                </a:cubicBezTo>
                <a:cubicBezTo>
                  <a:pt x="123" y="16"/>
                  <a:pt x="123" y="16"/>
                  <a:pt x="123" y="16"/>
                </a:cubicBezTo>
                <a:cubicBezTo>
                  <a:pt x="109" y="16"/>
                  <a:pt x="109" y="16"/>
                  <a:pt x="109" y="16"/>
                </a:cubicBezTo>
                <a:cubicBezTo>
                  <a:pt x="109" y="43"/>
                  <a:pt x="109" y="43"/>
                  <a:pt x="109" y="43"/>
                </a:cubicBezTo>
                <a:cubicBezTo>
                  <a:pt x="109" y="50"/>
                  <a:pt x="106" y="57"/>
                  <a:pt x="100" y="61"/>
                </a:cubicBezTo>
                <a:cubicBezTo>
                  <a:pt x="71" y="80"/>
                  <a:pt x="71" y="80"/>
                  <a:pt x="71" y="80"/>
                </a:cubicBezTo>
                <a:cubicBezTo>
                  <a:pt x="100" y="99"/>
                  <a:pt x="100" y="99"/>
                  <a:pt x="100" y="99"/>
                </a:cubicBezTo>
                <a:cubicBezTo>
                  <a:pt x="106" y="103"/>
                  <a:pt x="109" y="110"/>
                  <a:pt x="109" y="117"/>
                </a:cubicBezTo>
                <a:cubicBezTo>
                  <a:pt x="109" y="144"/>
                  <a:pt x="109" y="144"/>
                  <a:pt x="109" y="144"/>
                </a:cubicBezTo>
                <a:cubicBezTo>
                  <a:pt x="123" y="144"/>
                  <a:pt x="123" y="144"/>
                  <a:pt x="123" y="144"/>
                </a:cubicBezTo>
                <a:cubicBezTo>
                  <a:pt x="123" y="155"/>
                  <a:pt x="123" y="155"/>
                  <a:pt x="123" y="155"/>
                </a:cubicBezTo>
                <a:cubicBezTo>
                  <a:pt x="131" y="155"/>
                  <a:pt x="131" y="155"/>
                  <a:pt x="131" y="155"/>
                </a:cubicBezTo>
                <a:cubicBezTo>
                  <a:pt x="132" y="155"/>
                  <a:pt x="133" y="156"/>
                  <a:pt x="133" y="157"/>
                </a:cubicBezTo>
                <a:close/>
                <a:moveTo>
                  <a:pt x="24" y="11"/>
                </a:moveTo>
                <a:cubicBezTo>
                  <a:pt x="109" y="11"/>
                  <a:pt x="109" y="11"/>
                  <a:pt x="109" y="11"/>
                </a:cubicBezTo>
                <a:cubicBezTo>
                  <a:pt x="117" y="11"/>
                  <a:pt x="117" y="11"/>
                  <a:pt x="117" y="11"/>
                </a:cubicBezTo>
                <a:cubicBezTo>
                  <a:pt x="117" y="5"/>
                  <a:pt x="117" y="5"/>
                  <a:pt x="117" y="5"/>
                </a:cubicBezTo>
                <a:cubicBezTo>
                  <a:pt x="16" y="5"/>
                  <a:pt x="16" y="5"/>
                  <a:pt x="16" y="5"/>
                </a:cubicBezTo>
                <a:cubicBezTo>
                  <a:pt x="16" y="11"/>
                  <a:pt x="16" y="11"/>
                  <a:pt x="16" y="11"/>
                </a:cubicBezTo>
                <a:lnTo>
                  <a:pt x="24" y="11"/>
                </a:lnTo>
                <a:close/>
                <a:moveTo>
                  <a:pt x="67" y="77"/>
                </a:moveTo>
                <a:cubicBezTo>
                  <a:pt x="97" y="57"/>
                  <a:pt x="97" y="57"/>
                  <a:pt x="97" y="57"/>
                </a:cubicBezTo>
                <a:cubicBezTo>
                  <a:pt x="101" y="54"/>
                  <a:pt x="104" y="49"/>
                  <a:pt x="104" y="43"/>
                </a:cubicBezTo>
                <a:cubicBezTo>
                  <a:pt x="104" y="16"/>
                  <a:pt x="104" y="16"/>
                  <a:pt x="104" y="16"/>
                </a:cubicBezTo>
                <a:cubicBezTo>
                  <a:pt x="29" y="16"/>
                  <a:pt x="29" y="16"/>
                  <a:pt x="29" y="16"/>
                </a:cubicBezTo>
                <a:cubicBezTo>
                  <a:pt x="29" y="43"/>
                  <a:pt x="29" y="43"/>
                  <a:pt x="29" y="43"/>
                </a:cubicBezTo>
                <a:cubicBezTo>
                  <a:pt x="29" y="49"/>
                  <a:pt x="32" y="54"/>
                  <a:pt x="37" y="57"/>
                </a:cubicBezTo>
                <a:lnTo>
                  <a:pt x="67" y="77"/>
                </a:lnTo>
                <a:close/>
                <a:moveTo>
                  <a:pt x="29" y="144"/>
                </a:moveTo>
                <a:cubicBezTo>
                  <a:pt x="104" y="144"/>
                  <a:pt x="104" y="144"/>
                  <a:pt x="104" y="144"/>
                </a:cubicBezTo>
                <a:cubicBezTo>
                  <a:pt x="104" y="117"/>
                  <a:pt x="104" y="117"/>
                  <a:pt x="104" y="117"/>
                </a:cubicBezTo>
                <a:cubicBezTo>
                  <a:pt x="104" y="111"/>
                  <a:pt x="101" y="106"/>
                  <a:pt x="97" y="103"/>
                </a:cubicBezTo>
                <a:cubicBezTo>
                  <a:pt x="67" y="83"/>
                  <a:pt x="67" y="83"/>
                  <a:pt x="67" y="83"/>
                </a:cubicBezTo>
                <a:cubicBezTo>
                  <a:pt x="37" y="103"/>
                  <a:pt x="37" y="103"/>
                  <a:pt x="37" y="103"/>
                </a:cubicBezTo>
                <a:cubicBezTo>
                  <a:pt x="32" y="106"/>
                  <a:pt x="29" y="111"/>
                  <a:pt x="29" y="117"/>
                </a:cubicBezTo>
                <a:lnTo>
                  <a:pt x="29" y="144"/>
                </a:lnTo>
                <a:close/>
                <a:moveTo>
                  <a:pt x="16" y="155"/>
                </a:moveTo>
                <a:cubicBezTo>
                  <a:pt x="117" y="155"/>
                  <a:pt x="117" y="155"/>
                  <a:pt x="117" y="155"/>
                </a:cubicBezTo>
                <a:cubicBezTo>
                  <a:pt x="117" y="149"/>
                  <a:pt x="117" y="149"/>
                  <a:pt x="117" y="149"/>
                </a:cubicBezTo>
                <a:cubicBezTo>
                  <a:pt x="109" y="149"/>
                  <a:pt x="109" y="149"/>
                  <a:pt x="109" y="149"/>
                </a:cubicBezTo>
                <a:cubicBezTo>
                  <a:pt x="24" y="149"/>
                  <a:pt x="24" y="149"/>
                  <a:pt x="24" y="149"/>
                </a:cubicBezTo>
                <a:cubicBezTo>
                  <a:pt x="16" y="149"/>
                  <a:pt x="16" y="149"/>
                  <a:pt x="16" y="149"/>
                </a:cubicBezTo>
                <a:lnTo>
                  <a:pt x="16" y="155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30" name="Freeform 2156"/>
          <p:cNvSpPr>
            <a:spLocks noEditPoints="1"/>
          </p:cNvSpPr>
          <p:nvPr/>
        </p:nvSpPr>
        <p:spPr bwMode="auto">
          <a:xfrm>
            <a:off x="6881494" y="5360357"/>
            <a:ext cx="546100" cy="368300"/>
          </a:xfrm>
          <a:custGeom>
            <a:avLst/>
            <a:gdLst>
              <a:gd name="T0" fmla="*/ 101 w 160"/>
              <a:gd name="T1" fmla="*/ 14 h 107"/>
              <a:gd name="T2" fmla="*/ 0 w 160"/>
              <a:gd name="T3" fmla="*/ 41 h 107"/>
              <a:gd name="T4" fmla="*/ 19 w 160"/>
              <a:gd name="T5" fmla="*/ 67 h 107"/>
              <a:gd name="T6" fmla="*/ 28 w 160"/>
              <a:gd name="T7" fmla="*/ 83 h 107"/>
              <a:gd name="T8" fmla="*/ 61 w 160"/>
              <a:gd name="T9" fmla="*/ 93 h 107"/>
              <a:gd name="T10" fmla="*/ 101 w 160"/>
              <a:gd name="T11" fmla="*/ 93 h 107"/>
              <a:gd name="T12" fmla="*/ 123 w 160"/>
              <a:gd name="T13" fmla="*/ 96 h 107"/>
              <a:gd name="T14" fmla="*/ 65 w 160"/>
              <a:gd name="T15" fmla="*/ 85 h 107"/>
              <a:gd name="T16" fmla="*/ 27 w 160"/>
              <a:gd name="T17" fmla="*/ 73 h 107"/>
              <a:gd name="T18" fmla="*/ 65 w 160"/>
              <a:gd name="T19" fmla="*/ 85 h 107"/>
              <a:gd name="T20" fmla="*/ 5 w 160"/>
              <a:gd name="T21" fmla="*/ 65 h 107"/>
              <a:gd name="T22" fmla="*/ 13 w 160"/>
              <a:gd name="T23" fmla="*/ 41 h 107"/>
              <a:gd name="T24" fmla="*/ 19 w 160"/>
              <a:gd name="T25" fmla="*/ 61 h 107"/>
              <a:gd name="T26" fmla="*/ 101 w 160"/>
              <a:gd name="T27" fmla="*/ 87 h 107"/>
              <a:gd name="T28" fmla="*/ 112 w 160"/>
              <a:gd name="T29" fmla="*/ 101 h 107"/>
              <a:gd name="T30" fmla="*/ 107 w 160"/>
              <a:gd name="T31" fmla="*/ 12 h 107"/>
              <a:gd name="T32" fmla="*/ 117 w 160"/>
              <a:gd name="T33" fmla="*/ 11 h 107"/>
              <a:gd name="T34" fmla="*/ 147 w 160"/>
              <a:gd name="T35" fmla="*/ 56 h 107"/>
              <a:gd name="T36" fmla="*/ 144 w 160"/>
              <a:gd name="T37" fmla="*/ 51 h 107"/>
              <a:gd name="T38" fmla="*/ 131 w 160"/>
              <a:gd name="T39" fmla="*/ 53 h 107"/>
              <a:gd name="T40" fmla="*/ 139 w 160"/>
              <a:gd name="T41" fmla="*/ 53 h 107"/>
              <a:gd name="T42" fmla="*/ 131 w 160"/>
              <a:gd name="T43" fmla="*/ 53 h 107"/>
              <a:gd name="T44" fmla="*/ 155 w 160"/>
              <a:gd name="T45" fmla="*/ 56 h 107"/>
              <a:gd name="T46" fmla="*/ 157 w 160"/>
              <a:gd name="T47" fmla="*/ 51 h 107"/>
              <a:gd name="T48" fmla="*/ 139 w 160"/>
              <a:gd name="T49" fmla="*/ 13 h 107"/>
              <a:gd name="T50" fmla="*/ 145 w 160"/>
              <a:gd name="T51" fmla="*/ 15 h 107"/>
              <a:gd name="T52" fmla="*/ 139 w 160"/>
              <a:gd name="T53" fmla="*/ 17 h 107"/>
              <a:gd name="T54" fmla="*/ 148 w 160"/>
              <a:gd name="T55" fmla="*/ 3 h 107"/>
              <a:gd name="T56" fmla="*/ 150 w 160"/>
              <a:gd name="T57" fmla="*/ 9 h 107"/>
              <a:gd name="T58" fmla="*/ 131 w 160"/>
              <a:gd name="T59" fmla="*/ 24 h 107"/>
              <a:gd name="T60" fmla="*/ 137 w 160"/>
              <a:gd name="T61" fmla="*/ 19 h 107"/>
              <a:gd name="T62" fmla="*/ 133 w 160"/>
              <a:gd name="T63" fmla="*/ 25 h 107"/>
              <a:gd name="T64" fmla="*/ 137 w 160"/>
              <a:gd name="T65" fmla="*/ 40 h 107"/>
              <a:gd name="T66" fmla="*/ 131 w 160"/>
              <a:gd name="T67" fmla="*/ 39 h 107"/>
              <a:gd name="T68" fmla="*/ 138 w 160"/>
              <a:gd name="T69" fmla="*/ 37 h 107"/>
              <a:gd name="T70" fmla="*/ 145 w 160"/>
              <a:gd name="T71" fmla="*/ 32 h 107"/>
              <a:gd name="T72" fmla="*/ 144 w 160"/>
              <a:gd name="T73" fmla="*/ 37 h 107"/>
              <a:gd name="T74" fmla="*/ 153 w 160"/>
              <a:gd name="T75" fmla="*/ 29 h 107"/>
              <a:gd name="T76" fmla="*/ 157 w 160"/>
              <a:gd name="T77" fmla="*/ 33 h 107"/>
              <a:gd name="T78" fmla="*/ 151 w 160"/>
              <a:gd name="T79" fmla="*/ 32 h 107"/>
              <a:gd name="T80" fmla="*/ 152 w 160"/>
              <a:gd name="T81" fmla="*/ 103 h 107"/>
              <a:gd name="T82" fmla="*/ 147 w 160"/>
              <a:gd name="T83" fmla="*/ 101 h 107"/>
              <a:gd name="T84" fmla="*/ 152 w 160"/>
              <a:gd name="T85" fmla="*/ 99 h 107"/>
              <a:gd name="T86" fmla="*/ 143 w 160"/>
              <a:gd name="T87" fmla="*/ 96 h 107"/>
              <a:gd name="T88" fmla="*/ 139 w 160"/>
              <a:gd name="T89" fmla="*/ 90 h 107"/>
              <a:gd name="T90" fmla="*/ 137 w 160"/>
              <a:gd name="T91" fmla="*/ 84 h 107"/>
              <a:gd name="T92" fmla="*/ 133 w 160"/>
              <a:gd name="T93" fmla="*/ 88 h 107"/>
              <a:gd name="T94" fmla="*/ 135 w 160"/>
              <a:gd name="T95" fmla="*/ 82 h 107"/>
              <a:gd name="T96" fmla="*/ 144 w 160"/>
              <a:gd name="T97" fmla="*/ 69 h 107"/>
              <a:gd name="T98" fmla="*/ 146 w 160"/>
              <a:gd name="T99" fmla="*/ 75 h 107"/>
              <a:gd name="T100" fmla="*/ 141 w 160"/>
              <a:gd name="T101" fmla="*/ 71 h 107"/>
              <a:gd name="T102" fmla="*/ 135 w 160"/>
              <a:gd name="T103" fmla="*/ 72 h 107"/>
              <a:gd name="T104" fmla="*/ 134 w 160"/>
              <a:gd name="T105" fmla="*/ 66 h 107"/>
              <a:gd name="T106" fmla="*/ 159 w 160"/>
              <a:gd name="T107" fmla="*/ 77 h 107"/>
              <a:gd name="T108" fmla="*/ 153 w 160"/>
              <a:gd name="T109" fmla="*/ 78 h 107"/>
              <a:gd name="T110" fmla="*/ 157 w 160"/>
              <a:gd name="T111" fmla="*/ 73 h 1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60" h="107">
                <a:moveTo>
                  <a:pt x="112" y="0"/>
                </a:moveTo>
                <a:cubicBezTo>
                  <a:pt x="106" y="0"/>
                  <a:pt x="101" y="5"/>
                  <a:pt x="101" y="11"/>
                </a:cubicBezTo>
                <a:cubicBezTo>
                  <a:pt x="101" y="14"/>
                  <a:pt x="101" y="14"/>
                  <a:pt x="101" y="14"/>
                </a:cubicBezTo>
                <a:cubicBezTo>
                  <a:pt x="19" y="40"/>
                  <a:pt x="19" y="40"/>
                  <a:pt x="19" y="40"/>
                </a:cubicBezTo>
                <a:cubicBezTo>
                  <a:pt x="18" y="36"/>
                  <a:pt x="14" y="32"/>
                  <a:pt x="9" y="32"/>
                </a:cubicBezTo>
                <a:cubicBezTo>
                  <a:pt x="4" y="32"/>
                  <a:pt x="0" y="36"/>
                  <a:pt x="0" y="41"/>
                </a:cubicBezTo>
                <a:cubicBezTo>
                  <a:pt x="0" y="65"/>
                  <a:pt x="0" y="65"/>
                  <a:pt x="0" y="65"/>
                </a:cubicBezTo>
                <a:cubicBezTo>
                  <a:pt x="0" y="70"/>
                  <a:pt x="4" y="75"/>
                  <a:pt x="9" y="75"/>
                </a:cubicBezTo>
                <a:cubicBezTo>
                  <a:pt x="14" y="75"/>
                  <a:pt x="18" y="71"/>
                  <a:pt x="19" y="67"/>
                </a:cubicBezTo>
                <a:cubicBezTo>
                  <a:pt x="24" y="68"/>
                  <a:pt x="24" y="68"/>
                  <a:pt x="24" y="68"/>
                </a:cubicBezTo>
                <a:cubicBezTo>
                  <a:pt x="23" y="69"/>
                  <a:pt x="23" y="70"/>
                  <a:pt x="22" y="72"/>
                </a:cubicBezTo>
                <a:cubicBezTo>
                  <a:pt x="21" y="76"/>
                  <a:pt x="23" y="81"/>
                  <a:pt x="28" y="83"/>
                </a:cubicBezTo>
                <a:cubicBezTo>
                  <a:pt x="59" y="93"/>
                  <a:pt x="59" y="93"/>
                  <a:pt x="59" y="93"/>
                </a:cubicBezTo>
                <a:cubicBezTo>
                  <a:pt x="59" y="93"/>
                  <a:pt x="59" y="93"/>
                  <a:pt x="59" y="93"/>
                </a:cubicBezTo>
                <a:cubicBezTo>
                  <a:pt x="60" y="93"/>
                  <a:pt x="60" y="93"/>
                  <a:pt x="61" y="93"/>
                </a:cubicBezTo>
                <a:cubicBezTo>
                  <a:pt x="65" y="93"/>
                  <a:pt x="69" y="91"/>
                  <a:pt x="70" y="87"/>
                </a:cubicBezTo>
                <a:cubicBezTo>
                  <a:pt x="70" y="86"/>
                  <a:pt x="71" y="84"/>
                  <a:pt x="70" y="83"/>
                </a:cubicBezTo>
                <a:cubicBezTo>
                  <a:pt x="101" y="93"/>
                  <a:pt x="101" y="93"/>
                  <a:pt x="101" y="93"/>
                </a:cubicBezTo>
                <a:cubicBezTo>
                  <a:pt x="101" y="96"/>
                  <a:pt x="101" y="96"/>
                  <a:pt x="101" y="96"/>
                </a:cubicBezTo>
                <a:cubicBezTo>
                  <a:pt x="101" y="102"/>
                  <a:pt x="106" y="107"/>
                  <a:pt x="112" y="107"/>
                </a:cubicBezTo>
                <a:cubicBezTo>
                  <a:pt x="118" y="107"/>
                  <a:pt x="123" y="102"/>
                  <a:pt x="123" y="96"/>
                </a:cubicBezTo>
                <a:cubicBezTo>
                  <a:pt x="123" y="11"/>
                  <a:pt x="123" y="11"/>
                  <a:pt x="123" y="11"/>
                </a:cubicBezTo>
                <a:cubicBezTo>
                  <a:pt x="123" y="5"/>
                  <a:pt x="118" y="0"/>
                  <a:pt x="112" y="0"/>
                </a:cubicBezTo>
                <a:close/>
                <a:moveTo>
                  <a:pt x="65" y="85"/>
                </a:moveTo>
                <a:cubicBezTo>
                  <a:pt x="64" y="87"/>
                  <a:pt x="62" y="88"/>
                  <a:pt x="60" y="88"/>
                </a:cubicBezTo>
                <a:cubicBezTo>
                  <a:pt x="30" y="78"/>
                  <a:pt x="30" y="78"/>
                  <a:pt x="30" y="78"/>
                </a:cubicBezTo>
                <a:cubicBezTo>
                  <a:pt x="28" y="77"/>
                  <a:pt x="27" y="75"/>
                  <a:pt x="27" y="73"/>
                </a:cubicBezTo>
                <a:cubicBezTo>
                  <a:pt x="28" y="71"/>
                  <a:pt x="30" y="70"/>
                  <a:pt x="32" y="71"/>
                </a:cubicBezTo>
                <a:cubicBezTo>
                  <a:pt x="63" y="81"/>
                  <a:pt x="63" y="81"/>
                  <a:pt x="63" y="81"/>
                </a:cubicBezTo>
                <a:cubicBezTo>
                  <a:pt x="64" y="81"/>
                  <a:pt x="66" y="83"/>
                  <a:pt x="65" y="85"/>
                </a:cubicBezTo>
                <a:close/>
                <a:moveTo>
                  <a:pt x="13" y="65"/>
                </a:moveTo>
                <a:cubicBezTo>
                  <a:pt x="13" y="68"/>
                  <a:pt x="12" y="69"/>
                  <a:pt x="9" y="69"/>
                </a:cubicBezTo>
                <a:cubicBezTo>
                  <a:pt x="7" y="69"/>
                  <a:pt x="5" y="68"/>
                  <a:pt x="5" y="65"/>
                </a:cubicBezTo>
                <a:cubicBezTo>
                  <a:pt x="5" y="41"/>
                  <a:pt x="5" y="41"/>
                  <a:pt x="5" y="41"/>
                </a:cubicBezTo>
                <a:cubicBezTo>
                  <a:pt x="5" y="39"/>
                  <a:pt x="7" y="37"/>
                  <a:pt x="9" y="37"/>
                </a:cubicBezTo>
                <a:cubicBezTo>
                  <a:pt x="12" y="37"/>
                  <a:pt x="13" y="39"/>
                  <a:pt x="13" y="41"/>
                </a:cubicBezTo>
                <a:cubicBezTo>
                  <a:pt x="13" y="42"/>
                  <a:pt x="13" y="42"/>
                  <a:pt x="13" y="42"/>
                </a:cubicBezTo>
                <a:cubicBezTo>
                  <a:pt x="13" y="65"/>
                  <a:pt x="13" y="65"/>
                  <a:pt x="13" y="65"/>
                </a:cubicBezTo>
                <a:close/>
                <a:moveTo>
                  <a:pt x="19" y="61"/>
                </a:moveTo>
                <a:cubicBezTo>
                  <a:pt x="19" y="46"/>
                  <a:pt x="19" y="46"/>
                  <a:pt x="19" y="46"/>
                </a:cubicBezTo>
                <a:cubicBezTo>
                  <a:pt x="101" y="20"/>
                  <a:pt x="101" y="20"/>
                  <a:pt x="101" y="20"/>
                </a:cubicBezTo>
                <a:cubicBezTo>
                  <a:pt x="101" y="87"/>
                  <a:pt x="101" y="87"/>
                  <a:pt x="101" y="87"/>
                </a:cubicBezTo>
                <a:lnTo>
                  <a:pt x="19" y="61"/>
                </a:lnTo>
                <a:close/>
                <a:moveTo>
                  <a:pt x="117" y="96"/>
                </a:moveTo>
                <a:cubicBezTo>
                  <a:pt x="117" y="99"/>
                  <a:pt x="115" y="101"/>
                  <a:pt x="112" y="101"/>
                </a:cubicBezTo>
                <a:cubicBezTo>
                  <a:pt x="109" y="101"/>
                  <a:pt x="107" y="99"/>
                  <a:pt x="107" y="96"/>
                </a:cubicBezTo>
                <a:cubicBezTo>
                  <a:pt x="107" y="94"/>
                  <a:pt x="107" y="94"/>
                  <a:pt x="107" y="94"/>
                </a:cubicBezTo>
                <a:cubicBezTo>
                  <a:pt x="107" y="12"/>
                  <a:pt x="107" y="12"/>
                  <a:pt x="107" y="12"/>
                </a:cubicBezTo>
                <a:cubicBezTo>
                  <a:pt x="107" y="11"/>
                  <a:pt x="107" y="11"/>
                  <a:pt x="107" y="11"/>
                </a:cubicBezTo>
                <a:cubicBezTo>
                  <a:pt x="107" y="8"/>
                  <a:pt x="109" y="5"/>
                  <a:pt x="112" y="5"/>
                </a:cubicBezTo>
                <a:cubicBezTo>
                  <a:pt x="115" y="5"/>
                  <a:pt x="117" y="8"/>
                  <a:pt x="117" y="11"/>
                </a:cubicBezTo>
                <a:lnTo>
                  <a:pt x="117" y="96"/>
                </a:lnTo>
                <a:close/>
                <a:moveTo>
                  <a:pt x="149" y="53"/>
                </a:moveTo>
                <a:cubicBezTo>
                  <a:pt x="149" y="55"/>
                  <a:pt x="148" y="56"/>
                  <a:pt x="147" y="56"/>
                </a:cubicBezTo>
                <a:cubicBezTo>
                  <a:pt x="144" y="56"/>
                  <a:pt x="144" y="56"/>
                  <a:pt x="144" y="56"/>
                </a:cubicBezTo>
                <a:cubicBezTo>
                  <a:pt x="143" y="56"/>
                  <a:pt x="141" y="55"/>
                  <a:pt x="141" y="53"/>
                </a:cubicBezTo>
                <a:cubicBezTo>
                  <a:pt x="141" y="52"/>
                  <a:pt x="143" y="51"/>
                  <a:pt x="144" y="51"/>
                </a:cubicBezTo>
                <a:cubicBezTo>
                  <a:pt x="147" y="51"/>
                  <a:pt x="147" y="51"/>
                  <a:pt x="147" y="51"/>
                </a:cubicBezTo>
                <a:cubicBezTo>
                  <a:pt x="148" y="51"/>
                  <a:pt x="149" y="52"/>
                  <a:pt x="149" y="53"/>
                </a:cubicBezTo>
                <a:close/>
                <a:moveTo>
                  <a:pt x="131" y="53"/>
                </a:moveTo>
                <a:cubicBezTo>
                  <a:pt x="131" y="52"/>
                  <a:pt x="132" y="51"/>
                  <a:pt x="133" y="51"/>
                </a:cubicBezTo>
                <a:cubicBezTo>
                  <a:pt x="136" y="51"/>
                  <a:pt x="136" y="51"/>
                  <a:pt x="136" y="51"/>
                </a:cubicBezTo>
                <a:cubicBezTo>
                  <a:pt x="137" y="51"/>
                  <a:pt x="139" y="52"/>
                  <a:pt x="139" y="53"/>
                </a:cubicBezTo>
                <a:cubicBezTo>
                  <a:pt x="139" y="55"/>
                  <a:pt x="137" y="56"/>
                  <a:pt x="136" y="56"/>
                </a:cubicBezTo>
                <a:cubicBezTo>
                  <a:pt x="133" y="56"/>
                  <a:pt x="133" y="56"/>
                  <a:pt x="133" y="56"/>
                </a:cubicBezTo>
                <a:cubicBezTo>
                  <a:pt x="132" y="56"/>
                  <a:pt x="131" y="55"/>
                  <a:pt x="131" y="53"/>
                </a:cubicBezTo>
                <a:close/>
                <a:moveTo>
                  <a:pt x="160" y="53"/>
                </a:moveTo>
                <a:cubicBezTo>
                  <a:pt x="160" y="55"/>
                  <a:pt x="159" y="56"/>
                  <a:pt x="157" y="56"/>
                </a:cubicBezTo>
                <a:cubicBezTo>
                  <a:pt x="155" y="56"/>
                  <a:pt x="155" y="56"/>
                  <a:pt x="155" y="56"/>
                </a:cubicBezTo>
                <a:cubicBezTo>
                  <a:pt x="153" y="56"/>
                  <a:pt x="152" y="55"/>
                  <a:pt x="152" y="53"/>
                </a:cubicBezTo>
                <a:cubicBezTo>
                  <a:pt x="152" y="52"/>
                  <a:pt x="153" y="51"/>
                  <a:pt x="155" y="51"/>
                </a:cubicBezTo>
                <a:cubicBezTo>
                  <a:pt x="157" y="51"/>
                  <a:pt x="157" y="51"/>
                  <a:pt x="157" y="51"/>
                </a:cubicBezTo>
                <a:cubicBezTo>
                  <a:pt x="159" y="51"/>
                  <a:pt x="160" y="52"/>
                  <a:pt x="160" y="53"/>
                </a:cubicBezTo>
                <a:close/>
                <a:moveTo>
                  <a:pt x="139" y="17"/>
                </a:moveTo>
                <a:cubicBezTo>
                  <a:pt x="138" y="16"/>
                  <a:pt x="138" y="14"/>
                  <a:pt x="139" y="13"/>
                </a:cubicBezTo>
                <a:cubicBezTo>
                  <a:pt x="141" y="11"/>
                  <a:pt x="141" y="11"/>
                  <a:pt x="141" y="11"/>
                </a:cubicBezTo>
                <a:cubicBezTo>
                  <a:pt x="142" y="10"/>
                  <a:pt x="144" y="10"/>
                  <a:pt x="145" y="11"/>
                </a:cubicBezTo>
                <a:cubicBezTo>
                  <a:pt x="146" y="12"/>
                  <a:pt x="146" y="14"/>
                  <a:pt x="145" y="15"/>
                </a:cubicBezTo>
                <a:cubicBezTo>
                  <a:pt x="143" y="17"/>
                  <a:pt x="143" y="17"/>
                  <a:pt x="143" y="17"/>
                </a:cubicBezTo>
                <a:cubicBezTo>
                  <a:pt x="142" y="17"/>
                  <a:pt x="142" y="17"/>
                  <a:pt x="141" y="17"/>
                </a:cubicBezTo>
                <a:cubicBezTo>
                  <a:pt x="140" y="17"/>
                  <a:pt x="140" y="17"/>
                  <a:pt x="139" y="17"/>
                </a:cubicBezTo>
                <a:close/>
                <a:moveTo>
                  <a:pt x="147" y="9"/>
                </a:moveTo>
                <a:cubicBezTo>
                  <a:pt x="145" y="8"/>
                  <a:pt x="145" y="6"/>
                  <a:pt x="147" y="5"/>
                </a:cubicBezTo>
                <a:cubicBezTo>
                  <a:pt x="148" y="3"/>
                  <a:pt x="148" y="3"/>
                  <a:pt x="148" y="3"/>
                </a:cubicBezTo>
                <a:cubicBezTo>
                  <a:pt x="149" y="2"/>
                  <a:pt x="151" y="2"/>
                  <a:pt x="152" y="3"/>
                </a:cubicBezTo>
                <a:cubicBezTo>
                  <a:pt x="153" y="4"/>
                  <a:pt x="153" y="6"/>
                  <a:pt x="152" y="7"/>
                </a:cubicBezTo>
                <a:cubicBezTo>
                  <a:pt x="150" y="9"/>
                  <a:pt x="150" y="9"/>
                  <a:pt x="150" y="9"/>
                </a:cubicBezTo>
                <a:cubicBezTo>
                  <a:pt x="150" y="10"/>
                  <a:pt x="149" y="10"/>
                  <a:pt x="148" y="10"/>
                </a:cubicBezTo>
                <a:cubicBezTo>
                  <a:pt x="148" y="10"/>
                  <a:pt x="147" y="10"/>
                  <a:pt x="147" y="9"/>
                </a:cubicBezTo>
                <a:close/>
                <a:moveTo>
                  <a:pt x="131" y="24"/>
                </a:moveTo>
                <a:cubicBezTo>
                  <a:pt x="130" y="23"/>
                  <a:pt x="130" y="21"/>
                  <a:pt x="131" y="20"/>
                </a:cubicBezTo>
                <a:cubicBezTo>
                  <a:pt x="133" y="19"/>
                  <a:pt x="133" y="19"/>
                  <a:pt x="133" y="19"/>
                </a:cubicBezTo>
                <a:cubicBezTo>
                  <a:pt x="134" y="17"/>
                  <a:pt x="136" y="17"/>
                  <a:pt x="137" y="19"/>
                </a:cubicBezTo>
                <a:cubicBezTo>
                  <a:pt x="138" y="20"/>
                  <a:pt x="138" y="21"/>
                  <a:pt x="137" y="22"/>
                </a:cubicBezTo>
                <a:cubicBezTo>
                  <a:pt x="135" y="24"/>
                  <a:pt x="135" y="24"/>
                  <a:pt x="135" y="24"/>
                </a:cubicBezTo>
                <a:cubicBezTo>
                  <a:pt x="135" y="25"/>
                  <a:pt x="134" y="25"/>
                  <a:pt x="133" y="25"/>
                </a:cubicBezTo>
                <a:cubicBezTo>
                  <a:pt x="133" y="25"/>
                  <a:pt x="132" y="25"/>
                  <a:pt x="131" y="24"/>
                </a:cubicBezTo>
                <a:close/>
                <a:moveTo>
                  <a:pt x="138" y="37"/>
                </a:moveTo>
                <a:cubicBezTo>
                  <a:pt x="139" y="38"/>
                  <a:pt x="138" y="40"/>
                  <a:pt x="137" y="40"/>
                </a:cubicBezTo>
                <a:cubicBezTo>
                  <a:pt x="134" y="41"/>
                  <a:pt x="134" y="41"/>
                  <a:pt x="134" y="41"/>
                </a:cubicBezTo>
                <a:cubicBezTo>
                  <a:pt x="134" y="41"/>
                  <a:pt x="134" y="41"/>
                  <a:pt x="133" y="41"/>
                </a:cubicBezTo>
                <a:cubicBezTo>
                  <a:pt x="132" y="41"/>
                  <a:pt x="131" y="40"/>
                  <a:pt x="131" y="39"/>
                </a:cubicBezTo>
                <a:cubicBezTo>
                  <a:pt x="130" y="38"/>
                  <a:pt x="131" y="36"/>
                  <a:pt x="132" y="36"/>
                </a:cubicBezTo>
                <a:cubicBezTo>
                  <a:pt x="135" y="35"/>
                  <a:pt x="135" y="35"/>
                  <a:pt x="135" y="35"/>
                </a:cubicBezTo>
                <a:cubicBezTo>
                  <a:pt x="136" y="34"/>
                  <a:pt x="138" y="35"/>
                  <a:pt x="138" y="37"/>
                </a:cubicBezTo>
                <a:close/>
                <a:moveTo>
                  <a:pt x="141" y="36"/>
                </a:moveTo>
                <a:cubicBezTo>
                  <a:pt x="140" y="34"/>
                  <a:pt x="141" y="33"/>
                  <a:pt x="143" y="32"/>
                </a:cubicBezTo>
                <a:cubicBezTo>
                  <a:pt x="145" y="32"/>
                  <a:pt x="145" y="32"/>
                  <a:pt x="145" y="32"/>
                </a:cubicBezTo>
                <a:cubicBezTo>
                  <a:pt x="147" y="31"/>
                  <a:pt x="148" y="32"/>
                  <a:pt x="149" y="33"/>
                </a:cubicBezTo>
                <a:cubicBezTo>
                  <a:pt x="149" y="35"/>
                  <a:pt x="148" y="36"/>
                  <a:pt x="147" y="37"/>
                </a:cubicBezTo>
                <a:cubicBezTo>
                  <a:pt x="144" y="37"/>
                  <a:pt x="144" y="37"/>
                  <a:pt x="144" y="37"/>
                </a:cubicBezTo>
                <a:cubicBezTo>
                  <a:pt x="144" y="38"/>
                  <a:pt x="144" y="38"/>
                  <a:pt x="143" y="38"/>
                </a:cubicBezTo>
                <a:cubicBezTo>
                  <a:pt x="142" y="38"/>
                  <a:pt x="141" y="37"/>
                  <a:pt x="141" y="36"/>
                </a:cubicBezTo>
                <a:close/>
                <a:moveTo>
                  <a:pt x="153" y="29"/>
                </a:moveTo>
                <a:cubicBezTo>
                  <a:pt x="155" y="28"/>
                  <a:pt x="155" y="28"/>
                  <a:pt x="155" y="28"/>
                </a:cubicBezTo>
                <a:cubicBezTo>
                  <a:pt x="157" y="28"/>
                  <a:pt x="158" y="28"/>
                  <a:pt x="159" y="30"/>
                </a:cubicBezTo>
                <a:cubicBezTo>
                  <a:pt x="159" y="31"/>
                  <a:pt x="158" y="33"/>
                  <a:pt x="157" y="33"/>
                </a:cubicBezTo>
                <a:cubicBezTo>
                  <a:pt x="154" y="34"/>
                  <a:pt x="154" y="34"/>
                  <a:pt x="154" y="34"/>
                </a:cubicBezTo>
                <a:cubicBezTo>
                  <a:pt x="154" y="34"/>
                  <a:pt x="154" y="34"/>
                  <a:pt x="154" y="34"/>
                </a:cubicBezTo>
                <a:cubicBezTo>
                  <a:pt x="152" y="34"/>
                  <a:pt x="151" y="34"/>
                  <a:pt x="151" y="32"/>
                </a:cubicBezTo>
                <a:cubicBezTo>
                  <a:pt x="151" y="31"/>
                  <a:pt x="151" y="29"/>
                  <a:pt x="153" y="29"/>
                </a:cubicBezTo>
                <a:close/>
                <a:moveTo>
                  <a:pt x="152" y="99"/>
                </a:moveTo>
                <a:cubicBezTo>
                  <a:pt x="153" y="100"/>
                  <a:pt x="153" y="102"/>
                  <a:pt x="152" y="103"/>
                </a:cubicBezTo>
                <a:cubicBezTo>
                  <a:pt x="152" y="104"/>
                  <a:pt x="151" y="104"/>
                  <a:pt x="150" y="104"/>
                </a:cubicBezTo>
                <a:cubicBezTo>
                  <a:pt x="150" y="104"/>
                  <a:pt x="149" y="104"/>
                  <a:pt x="148" y="103"/>
                </a:cubicBezTo>
                <a:cubicBezTo>
                  <a:pt x="147" y="101"/>
                  <a:pt x="147" y="101"/>
                  <a:pt x="147" y="101"/>
                </a:cubicBezTo>
                <a:cubicBezTo>
                  <a:pt x="145" y="100"/>
                  <a:pt x="145" y="99"/>
                  <a:pt x="147" y="98"/>
                </a:cubicBezTo>
                <a:cubicBezTo>
                  <a:pt x="148" y="97"/>
                  <a:pt x="149" y="97"/>
                  <a:pt x="150" y="98"/>
                </a:cubicBezTo>
                <a:lnTo>
                  <a:pt x="152" y="99"/>
                </a:lnTo>
                <a:close/>
                <a:moveTo>
                  <a:pt x="145" y="92"/>
                </a:moveTo>
                <a:cubicBezTo>
                  <a:pt x="146" y="93"/>
                  <a:pt x="146" y="95"/>
                  <a:pt x="145" y="96"/>
                </a:cubicBezTo>
                <a:cubicBezTo>
                  <a:pt x="144" y="96"/>
                  <a:pt x="143" y="96"/>
                  <a:pt x="143" y="96"/>
                </a:cubicBezTo>
                <a:cubicBezTo>
                  <a:pt x="142" y="96"/>
                  <a:pt x="141" y="96"/>
                  <a:pt x="141" y="96"/>
                </a:cubicBezTo>
                <a:cubicBezTo>
                  <a:pt x="139" y="94"/>
                  <a:pt x="139" y="94"/>
                  <a:pt x="139" y="94"/>
                </a:cubicBezTo>
                <a:cubicBezTo>
                  <a:pt x="138" y="93"/>
                  <a:pt x="138" y="91"/>
                  <a:pt x="139" y="90"/>
                </a:cubicBezTo>
                <a:cubicBezTo>
                  <a:pt x="140" y="89"/>
                  <a:pt x="142" y="89"/>
                  <a:pt x="143" y="90"/>
                </a:cubicBezTo>
                <a:lnTo>
                  <a:pt x="145" y="92"/>
                </a:lnTo>
                <a:close/>
                <a:moveTo>
                  <a:pt x="137" y="84"/>
                </a:moveTo>
                <a:cubicBezTo>
                  <a:pt x="138" y="85"/>
                  <a:pt x="138" y="87"/>
                  <a:pt x="137" y="88"/>
                </a:cubicBezTo>
                <a:cubicBezTo>
                  <a:pt x="137" y="89"/>
                  <a:pt x="136" y="89"/>
                  <a:pt x="135" y="89"/>
                </a:cubicBezTo>
                <a:cubicBezTo>
                  <a:pt x="135" y="89"/>
                  <a:pt x="134" y="89"/>
                  <a:pt x="133" y="88"/>
                </a:cubicBezTo>
                <a:cubicBezTo>
                  <a:pt x="131" y="86"/>
                  <a:pt x="131" y="86"/>
                  <a:pt x="131" y="86"/>
                </a:cubicBezTo>
                <a:cubicBezTo>
                  <a:pt x="130" y="85"/>
                  <a:pt x="130" y="84"/>
                  <a:pt x="131" y="82"/>
                </a:cubicBezTo>
                <a:cubicBezTo>
                  <a:pt x="132" y="81"/>
                  <a:pt x="134" y="81"/>
                  <a:pt x="135" y="82"/>
                </a:cubicBezTo>
                <a:lnTo>
                  <a:pt x="137" y="84"/>
                </a:lnTo>
                <a:close/>
                <a:moveTo>
                  <a:pt x="141" y="71"/>
                </a:moveTo>
                <a:cubicBezTo>
                  <a:pt x="141" y="69"/>
                  <a:pt x="143" y="69"/>
                  <a:pt x="144" y="69"/>
                </a:cubicBezTo>
                <a:cubicBezTo>
                  <a:pt x="147" y="70"/>
                  <a:pt x="147" y="70"/>
                  <a:pt x="147" y="70"/>
                </a:cubicBezTo>
                <a:cubicBezTo>
                  <a:pt x="148" y="71"/>
                  <a:pt x="149" y="72"/>
                  <a:pt x="149" y="73"/>
                </a:cubicBezTo>
                <a:cubicBezTo>
                  <a:pt x="148" y="75"/>
                  <a:pt x="147" y="75"/>
                  <a:pt x="146" y="75"/>
                </a:cubicBezTo>
                <a:cubicBezTo>
                  <a:pt x="146" y="75"/>
                  <a:pt x="145" y="75"/>
                  <a:pt x="145" y="75"/>
                </a:cubicBezTo>
                <a:cubicBezTo>
                  <a:pt x="143" y="74"/>
                  <a:pt x="143" y="74"/>
                  <a:pt x="143" y="74"/>
                </a:cubicBezTo>
                <a:cubicBezTo>
                  <a:pt x="141" y="74"/>
                  <a:pt x="140" y="72"/>
                  <a:pt x="141" y="71"/>
                </a:cubicBezTo>
                <a:close/>
                <a:moveTo>
                  <a:pt x="138" y="70"/>
                </a:moveTo>
                <a:cubicBezTo>
                  <a:pt x="138" y="71"/>
                  <a:pt x="137" y="72"/>
                  <a:pt x="136" y="72"/>
                </a:cubicBezTo>
                <a:cubicBezTo>
                  <a:pt x="136" y="72"/>
                  <a:pt x="135" y="72"/>
                  <a:pt x="135" y="72"/>
                </a:cubicBezTo>
                <a:cubicBezTo>
                  <a:pt x="132" y="71"/>
                  <a:pt x="132" y="71"/>
                  <a:pt x="132" y="71"/>
                </a:cubicBezTo>
                <a:cubicBezTo>
                  <a:pt x="131" y="70"/>
                  <a:pt x="130" y="69"/>
                  <a:pt x="131" y="68"/>
                </a:cubicBezTo>
                <a:cubicBezTo>
                  <a:pt x="131" y="66"/>
                  <a:pt x="133" y="65"/>
                  <a:pt x="134" y="66"/>
                </a:cubicBezTo>
                <a:cubicBezTo>
                  <a:pt x="137" y="67"/>
                  <a:pt x="137" y="67"/>
                  <a:pt x="137" y="67"/>
                </a:cubicBezTo>
                <a:cubicBezTo>
                  <a:pt x="138" y="67"/>
                  <a:pt x="139" y="69"/>
                  <a:pt x="138" y="70"/>
                </a:cubicBezTo>
                <a:close/>
                <a:moveTo>
                  <a:pt x="159" y="77"/>
                </a:moveTo>
                <a:cubicBezTo>
                  <a:pt x="158" y="78"/>
                  <a:pt x="157" y="79"/>
                  <a:pt x="156" y="79"/>
                </a:cubicBezTo>
                <a:cubicBezTo>
                  <a:pt x="156" y="79"/>
                  <a:pt x="156" y="79"/>
                  <a:pt x="155" y="78"/>
                </a:cubicBezTo>
                <a:cubicBezTo>
                  <a:pt x="153" y="78"/>
                  <a:pt x="153" y="78"/>
                  <a:pt x="153" y="78"/>
                </a:cubicBezTo>
                <a:cubicBezTo>
                  <a:pt x="151" y="77"/>
                  <a:pt x="151" y="76"/>
                  <a:pt x="151" y="74"/>
                </a:cubicBezTo>
                <a:cubicBezTo>
                  <a:pt x="152" y="73"/>
                  <a:pt x="153" y="72"/>
                  <a:pt x="154" y="73"/>
                </a:cubicBezTo>
                <a:cubicBezTo>
                  <a:pt x="157" y="73"/>
                  <a:pt x="157" y="73"/>
                  <a:pt x="157" y="73"/>
                </a:cubicBezTo>
                <a:cubicBezTo>
                  <a:pt x="158" y="74"/>
                  <a:pt x="159" y="75"/>
                  <a:pt x="159" y="77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31" name="Freeform 39"/>
          <p:cNvSpPr>
            <a:spLocks noEditPoints="1"/>
          </p:cNvSpPr>
          <p:nvPr/>
        </p:nvSpPr>
        <p:spPr bwMode="auto">
          <a:xfrm>
            <a:off x="1694342" y="2758342"/>
            <a:ext cx="495930" cy="456570"/>
          </a:xfrm>
          <a:custGeom>
            <a:avLst/>
            <a:gdLst>
              <a:gd name="T0" fmla="*/ 137 w 160"/>
              <a:gd name="T1" fmla="*/ 140 h 146"/>
              <a:gd name="T2" fmla="*/ 86 w 160"/>
              <a:gd name="T3" fmla="*/ 140 h 146"/>
              <a:gd name="T4" fmla="*/ 34 w 160"/>
              <a:gd name="T5" fmla="*/ 140 h 146"/>
              <a:gd name="T6" fmla="*/ 9 w 160"/>
              <a:gd name="T7" fmla="*/ 23 h 146"/>
              <a:gd name="T8" fmla="*/ 146 w 160"/>
              <a:gd name="T9" fmla="*/ 14 h 146"/>
              <a:gd name="T10" fmla="*/ 26 w 160"/>
              <a:gd name="T11" fmla="*/ 6 h 146"/>
              <a:gd name="T12" fmla="*/ 131 w 160"/>
              <a:gd name="T13" fmla="*/ 66 h 146"/>
              <a:gd name="T14" fmla="*/ 143 w 160"/>
              <a:gd name="T15" fmla="*/ 71 h 146"/>
              <a:gd name="T16" fmla="*/ 149 w 160"/>
              <a:gd name="T17" fmla="*/ 60 h 146"/>
              <a:gd name="T18" fmla="*/ 131 w 160"/>
              <a:gd name="T19" fmla="*/ 77 h 146"/>
              <a:gd name="T20" fmla="*/ 137 w 160"/>
              <a:gd name="T21" fmla="*/ 89 h 146"/>
              <a:gd name="T22" fmla="*/ 149 w 160"/>
              <a:gd name="T23" fmla="*/ 83 h 146"/>
              <a:gd name="T24" fmla="*/ 134 w 160"/>
              <a:gd name="T25" fmla="*/ 114 h 146"/>
              <a:gd name="T26" fmla="*/ 140 w 160"/>
              <a:gd name="T27" fmla="*/ 120 h 146"/>
              <a:gd name="T28" fmla="*/ 149 w 160"/>
              <a:gd name="T29" fmla="*/ 111 h 146"/>
              <a:gd name="T30" fmla="*/ 77 w 160"/>
              <a:gd name="T31" fmla="*/ 46 h 146"/>
              <a:gd name="T32" fmla="*/ 89 w 160"/>
              <a:gd name="T33" fmla="*/ 57 h 146"/>
              <a:gd name="T34" fmla="*/ 100 w 160"/>
              <a:gd name="T35" fmla="*/ 46 h 146"/>
              <a:gd name="T36" fmla="*/ 97 w 160"/>
              <a:gd name="T37" fmla="*/ 60 h 146"/>
              <a:gd name="T38" fmla="*/ 114 w 160"/>
              <a:gd name="T39" fmla="*/ 60 h 146"/>
              <a:gd name="T40" fmla="*/ 120 w 160"/>
              <a:gd name="T41" fmla="*/ 54 h 146"/>
              <a:gd name="T42" fmla="*/ 123 w 160"/>
              <a:gd name="T43" fmla="*/ 74 h 146"/>
              <a:gd name="T44" fmla="*/ 83 w 160"/>
              <a:gd name="T45" fmla="*/ 97 h 146"/>
              <a:gd name="T46" fmla="*/ 89 w 160"/>
              <a:gd name="T47" fmla="*/ 103 h 146"/>
              <a:gd name="T48" fmla="*/ 97 w 160"/>
              <a:gd name="T49" fmla="*/ 77 h 146"/>
              <a:gd name="T50" fmla="*/ 94 w 160"/>
              <a:gd name="T51" fmla="*/ 97 h 146"/>
              <a:gd name="T52" fmla="*/ 106 w 160"/>
              <a:gd name="T53" fmla="*/ 91 h 146"/>
              <a:gd name="T54" fmla="*/ 109 w 160"/>
              <a:gd name="T55" fmla="*/ 106 h 146"/>
              <a:gd name="T56" fmla="*/ 80 w 160"/>
              <a:gd name="T57" fmla="*/ 111 h 146"/>
              <a:gd name="T58" fmla="*/ 80 w 160"/>
              <a:gd name="T59" fmla="*/ 129 h 146"/>
              <a:gd name="T60" fmla="*/ 94 w 160"/>
              <a:gd name="T61" fmla="*/ 114 h 146"/>
              <a:gd name="T62" fmla="*/ 97 w 160"/>
              <a:gd name="T63" fmla="*/ 134 h 146"/>
              <a:gd name="T64" fmla="*/ 109 w 160"/>
              <a:gd name="T65" fmla="*/ 123 h 146"/>
              <a:gd name="T66" fmla="*/ 63 w 160"/>
              <a:gd name="T67" fmla="*/ 43 h 146"/>
              <a:gd name="T68" fmla="*/ 63 w 160"/>
              <a:gd name="T69" fmla="*/ 60 h 146"/>
              <a:gd name="T70" fmla="*/ 69 w 160"/>
              <a:gd name="T71" fmla="*/ 71 h 146"/>
              <a:gd name="T72" fmla="*/ 63 w 160"/>
              <a:gd name="T73" fmla="*/ 100 h 146"/>
              <a:gd name="T74" fmla="*/ 74 w 160"/>
              <a:gd name="T75" fmla="*/ 106 h 146"/>
              <a:gd name="T76" fmla="*/ 63 w 160"/>
              <a:gd name="T77" fmla="*/ 129 h 146"/>
              <a:gd name="T78" fmla="*/ 71 w 160"/>
              <a:gd name="T79" fmla="*/ 120 h 146"/>
              <a:gd name="T80" fmla="*/ 9 w 160"/>
              <a:gd name="T81" fmla="*/ 63 h 146"/>
              <a:gd name="T82" fmla="*/ 20 w 160"/>
              <a:gd name="T83" fmla="*/ 74 h 146"/>
              <a:gd name="T84" fmla="*/ 49 w 160"/>
              <a:gd name="T85" fmla="*/ 46 h 146"/>
              <a:gd name="T86" fmla="*/ 46 w 160"/>
              <a:gd name="T87" fmla="*/ 60 h 146"/>
              <a:gd name="T88" fmla="*/ 37 w 160"/>
              <a:gd name="T89" fmla="*/ 51 h 146"/>
              <a:gd name="T90" fmla="*/ 34 w 160"/>
              <a:gd name="T91" fmla="*/ 71 h 146"/>
              <a:gd name="T92" fmla="*/ 11 w 160"/>
              <a:gd name="T93" fmla="*/ 83 h 146"/>
              <a:gd name="T94" fmla="*/ 23 w 160"/>
              <a:gd name="T95" fmla="*/ 89 h 146"/>
              <a:gd name="T96" fmla="*/ 29 w 160"/>
              <a:gd name="T97" fmla="*/ 77 h 146"/>
              <a:gd name="T98" fmla="*/ 46 w 160"/>
              <a:gd name="T99" fmla="*/ 77 h 146"/>
              <a:gd name="T100" fmla="*/ 43 w 160"/>
              <a:gd name="T101" fmla="*/ 97 h 146"/>
              <a:gd name="T102" fmla="*/ 54 w 160"/>
              <a:gd name="T103" fmla="*/ 91 h 146"/>
              <a:gd name="T104" fmla="*/ 57 w 160"/>
              <a:gd name="T105" fmla="*/ 106 h 146"/>
              <a:gd name="T106" fmla="*/ 11 w 160"/>
              <a:gd name="T107" fmla="*/ 129 h 146"/>
              <a:gd name="T108" fmla="*/ 20 w 160"/>
              <a:gd name="T109" fmla="*/ 120 h 146"/>
              <a:gd name="T110" fmla="*/ 43 w 160"/>
              <a:gd name="T111" fmla="*/ 114 h 146"/>
              <a:gd name="T112" fmla="*/ 46 w 160"/>
              <a:gd name="T113" fmla="*/ 134 h 146"/>
              <a:gd name="T114" fmla="*/ 57 w 160"/>
              <a:gd name="T115" fmla="*/ 123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60" h="146">
                <a:moveTo>
                  <a:pt x="0" y="34"/>
                </a:moveTo>
                <a:cubicBezTo>
                  <a:pt x="0" y="146"/>
                  <a:pt x="0" y="146"/>
                  <a:pt x="0" y="146"/>
                </a:cubicBezTo>
                <a:cubicBezTo>
                  <a:pt x="160" y="146"/>
                  <a:pt x="160" y="146"/>
                  <a:pt x="160" y="146"/>
                </a:cubicBezTo>
                <a:cubicBezTo>
                  <a:pt x="160" y="34"/>
                  <a:pt x="160" y="34"/>
                  <a:pt x="160" y="34"/>
                </a:cubicBezTo>
                <a:lnTo>
                  <a:pt x="0" y="34"/>
                </a:lnTo>
                <a:close/>
                <a:moveTo>
                  <a:pt x="154" y="140"/>
                </a:moveTo>
                <a:cubicBezTo>
                  <a:pt x="143" y="140"/>
                  <a:pt x="143" y="140"/>
                  <a:pt x="143" y="140"/>
                </a:cubicBezTo>
                <a:cubicBezTo>
                  <a:pt x="143" y="138"/>
                  <a:pt x="142" y="137"/>
                  <a:pt x="140" y="137"/>
                </a:cubicBezTo>
                <a:cubicBezTo>
                  <a:pt x="138" y="137"/>
                  <a:pt x="137" y="138"/>
                  <a:pt x="137" y="140"/>
                </a:cubicBezTo>
                <a:cubicBezTo>
                  <a:pt x="126" y="140"/>
                  <a:pt x="126" y="140"/>
                  <a:pt x="126" y="140"/>
                </a:cubicBezTo>
                <a:cubicBezTo>
                  <a:pt x="126" y="138"/>
                  <a:pt x="124" y="137"/>
                  <a:pt x="123" y="137"/>
                </a:cubicBezTo>
                <a:cubicBezTo>
                  <a:pt x="121" y="137"/>
                  <a:pt x="120" y="138"/>
                  <a:pt x="120" y="140"/>
                </a:cubicBezTo>
                <a:cubicBezTo>
                  <a:pt x="109" y="140"/>
                  <a:pt x="109" y="140"/>
                  <a:pt x="109" y="140"/>
                </a:cubicBezTo>
                <a:cubicBezTo>
                  <a:pt x="109" y="138"/>
                  <a:pt x="107" y="137"/>
                  <a:pt x="106" y="137"/>
                </a:cubicBezTo>
                <a:cubicBezTo>
                  <a:pt x="104" y="137"/>
                  <a:pt x="103" y="138"/>
                  <a:pt x="103" y="140"/>
                </a:cubicBezTo>
                <a:cubicBezTo>
                  <a:pt x="91" y="140"/>
                  <a:pt x="91" y="140"/>
                  <a:pt x="91" y="140"/>
                </a:cubicBezTo>
                <a:cubicBezTo>
                  <a:pt x="91" y="138"/>
                  <a:pt x="90" y="137"/>
                  <a:pt x="89" y="137"/>
                </a:cubicBezTo>
                <a:cubicBezTo>
                  <a:pt x="87" y="137"/>
                  <a:pt x="86" y="138"/>
                  <a:pt x="86" y="140"/>
                </a:cubicBezTo>
                <a:cubicBezTo>
                  <a:pt x="74" y="140"/>
                  <a:pt x="74" y="140"/>
                  <a:pt x="74" y="140"/>
                </a:cubicBezTo>
                <a:cubicBezTo>
                  <a:pt x="74" y="138"/>
                  <a:pt x="73" y="137"/>
                  <a:pt x="71" y="137"/>
                </a:cubicBezTo>
                <a:cubicBezTo>
                  <a:pt x="70" y="137"/>
                  <a:pt x="69" y="138"/>
                  <a:pt x="69" y="140"/>
                </a:cubicBezTo>
                <a:cubicBezTo>
                  <a:pt x="57" y="140"/>
                  <a:pt x="57" y="140"/>
                  <a:pt x="57" y="140"/>
                </a:cubicBezTo>
                <a:cubicBezTo>
                  <a:pt x="57" y="138"/>
                  <a:pt x="56" y="137"/>
                  <a:pt x="54" y="137"/>
                </a:cubicBezTo>
                <a:cubicBezTo>
                  <a:pt x="53" y="137"/>
                  <a:pt x="51" y="138"/>
                  <a:pt x="51" y="140"/>
                </a:cubicBezTo>
                <a:cubicBezTo>
                  <a:pt x="40" y="140"/>
                  <a:pt x="40" y="140"/>
                  <a:pt x="40" y="140"/>
                </a:cubicBezTo>
                <a:cubicBezTo>
                  <a:pt x="40" y="138"/>
                  <a:pt x="39" y="137"/>
                  <a:pt x="37" y="137"/>
                </a:cubicBezTo>
                <a:cubicBezTo>
                  <a:pt x="36" y="137"/>
                  <a:pt x="34" y="138"/>
                  <a:pt x="34" y="140"/>
                </a:cubicBezTo>
                <a:cubicBezTo>
                  <a:pt x="23" y="140"/>
                  <a:pt x="23" y="140"/>
                  <a:pt x="23" y="140"/>
                </a:cubicBezTo>
                <a:cubicBezTo>
                  <a:pt x="23" y="138"/>
                  <a:pt x="22" y="137"/>
                  <a:pt x="20" y="137"/>
                </a:cubicBezTo>
                <a:cubicBezTo>
                  <a:pt x="18" y="137"/>
                  <a:pt x="17" y="138"/>
                  <a:pt x="17" y="140"/>
                </a:cubicBezTo>
                <a:cubicBezTo>
                  <a:pt x="6" y="140"/>
                  <a:pt x="6" y="140"/>
                  <a:pt x="6" y="140"/>
                </a:cubicBezTo>
                <a:cubicBezTo>
                  <a:pt x="6" y="40"/>
                  <a:pt x="6" y="40"/>
                  <a:pt x="6" y="40"/>
                </a:cubicBezTo>
                <a:cubicBezTo>
                  <a:pt x="154" y="40"/>
                  <a:pt x="154" y="40"/>
                  <a:pt x="154" y="40"/>
                </a:cubicBezTo>
                <a:lnTo>
                  <a:pt x="154" y="140"/>
                </a:lnTo>
                <a:close/>
                <a:moveTo>
                  <a:pt x="6" y="26"/>
                </a:moveTo>
                <a:cubicBezTo>
                  <a:pt x="6" y="24"/>
                  <a:pt x="7" y="23"/>
                  <a:pt x="9" y="23"/>
                </a:cubicBezTo>
                <a:cubicBezTo>
                  <a:pt x="151" y="23"/>
                  <a:pt x="151" y="23"/>
                  <a:pt x="151" y="23"/>
                </a:cubicBezTo>
                <a:cubicBezTo>
                  <a:pt x="153" y="23"/>
                  <a:pt x="154" y="24"/>
                  <a:pt x="154" y="26"/>
                </a:cubicBezTo>
                <a:cubicBezTo>
                  <a:pt x="154" y="27"/>
                  <a:pt x="153" y="29"/>
                  <a:pt x="151" y="29"/>
                </a:cubicBezTo>
                <a:cubicBezTo>
                  <a:pt x="9" y="29"/>
                  <a:pt x="9" y="29"/>
                  <a:pt x="9" y="29"/>
                </a:cubicBezTo>
                <a:cubicBezTo>
                  <a:pt x="7" y="29"/>
                  <a:pt x="6" y="27"/>
                  <a:pt x="6" y="26"/>
                </a:cubicBezTo>
                <a:close/>
                <a:moveTo>
                  <a:pt x="14" y="14"/>
                </a:moveTo>
                <a:cubicBezTo>
                  <a:pt x="14" y="13"/>
                  <a:pt x="16" y="11"/>
                  <a:pt x="17" y="11"/>
                </a:cubicBezTo>
                <a:cubicBezTo>
                  <a:pt x="143" y="11"/>
                  <a:pt x="143" y="11"/>
                  <a:pt x="143" y="11"/>
                </a:cubicBezTo>
                <a:cubicBezTo>
                  <a:pt x="144" y="11"/>
                  <a:pt x="146" y="13"/>
                  <a:pt x="146" y="14"/>
                </a:cubicBezTo>
                <a:cubicBezTo>
                  <a:pt x="146" y="16"/>
                  <a:pt x="144" y="17"/>
                  <a:pt x="143" y="17"/>
                </a:cubicBezTo>
                <a:cubicBezTo>
                  <a:pt x="17" y="17"/>
                  <a:pt x="17" y="17"/>
                  <a:pt x="17" y="17"/>
                </a:cubicBezTo>
                <a:cubicBezTo>
                  <a:pt x="16" y="17"/>
                  <a:pt x="14" y="16"/>
                  <a:pt x="14" y="14"/>
                </a:cubicBezTo>
                <a:close/>
                <a:moveTo>
                  <a:pt x="23" y="3"/>
                </a:moveTo>
                <a:cubicBezTo>
                  <a:pt x="23" y="1"/>
                  <a:pt x="24" y="0"/>
                  <a:pt x="26" y="0"/>
                </a:cubicBezTo>
                <a:cubicBezTo>
                  <a:pt x="134" y="0"/>
                  <a:pt x="134" y="0"/>
                  <a:pt x="134" y="0"/>
                </a:cubicBezTo>
                <a:cubicBezTo>
                  <a:pt x="136" y="0"/>
                  <a:pt x="137" y="1"/>
                  <a:pt x="137" y="3"/>
                </a:cubicBezTo>
                <a:cubicBezTo>
                  <a:pt x="137" y="4"/>
                  <a:pt x="136" y="6"/>
                  <a:pt x="134" y="6"/>
                </a:cubicBezTo>
                <a:cubicBezTo>
                  <a:pt x="26" y="6"/>
                  <a:pt x="26" y="6"/>
                  <a:pt x="26" y="6"/>
                </a:cubicBezTo>
                <a:cubicBezTo>
                  <a:pt x="24" y="6"/>
                  <a:pt x="23" y="4"/>
                  <a:pt x="23" y="3"/>
                </a:cubicBezTo>
                <a:close/>
                <a:moveTo>
                  <a:pt x="131" y="43"/>
                </a:moveTo>
                <a:cubicBezTo>
                  <a:pt x="133" y="43"/>
                  <a:pt x="134" y="44"/>
                  <a:pt x="134" y="46"/>
                </a:cubicBezTo>
                <a:cubicBezTo>
                  <a:pt x="134" y="47"/>
                  <a:pt x="133" y="49"/>
                  <a:pt x="131" y="49"/>
                </a:cubicBezTo>
                <a:cubicBezTo>
                  <a:pt x="130" y="49"/>
                  <a:pt x="129" y="47"/>
                  <a:pt x="129" y="46"/>
                </a:cubicBezTo>
                <a:cubicBezTo>
                  <a:pt x="129" y="44"/>
                  <a:pt x="130" y="43"/>
                  <a:pt x="131" y="43"/>
                </a:cubicBezTo>
                <a:close/>
                <a:moveTo>
                  <a:pt x="131" y="60"/>
                </a:moveTo>
                <a:cubicBezTo>
                  <a:pt x="133" y="60"/>
                  <a:pt x="134" y="61"/>
                  <a:pt x="134" y="63"/>
                </a:cubicBezTo>
                <a:cubicBezTo>
                  <a:pt x="134" y="64"/>
                  <a:pt x="133" y="66"/>
                  <a:pt x="131" y="66"/>
                </a:cubicBezTo>
                <a:cubicBezTo>
                  <a:pt x="130" y="66"/>
                  <a:pt x="129" y="64"/>
                  <a:pt x="129" y="63"/>
                </a:cubicBezTo>
                <a:cubicBezTo>
                  <a:pt x="129" y="61"/>
                  <a:pt x="130" y="60"/>
                  <a:pt x="131" y="60"/>
                </a:cubicBezTo>
                <a:close/>
                <a:moveTo>
                  <a:pt x="140" y="51"/>
                </a:moveTo>
                <a:cubicBezTo>
                  <a:pt x="142" y="51"/>
                  <a:pt x="143" y="53"/>
                  <a:pt x="143" y="54"/>
                </a:cubicBezTo>
                <a:cubicBezTo>
                  <a:pt x="143" y="56"/>
                  <a:pt x="142" y="57"/>
                  <a:pt x="140" y="57"/>
                </a:cubicBezTo>
                <a:cubicBezTo>
                  <a:pt x="138" y="57"/>
                  <a:pt x="137" y="56"/>
                  <a:pt x="137" y="54"/>
                </a:cubicBezTo>
                <a:cubicBezTo>
                  <a:pt x="137" y="53"/>
                  <a:pt x="138" y="51"/>
                  <a:pt x="140" y="51"/>
                </a:cubicBezTo>
                <a:close/>
                <a:moveTo>
                  <a:pt x="140" y="69"/>
                </a:moveTo>
                <a:cubicBezTo>
                  <a:pt x="142" y="69"/>
                  <a:pt x="143" y="70"/>
                  <a:pt x="143" y="71"/>
                </a:cubicBezTo>
                <a:cubicBezTo>
                  <a:pt x="143" y="73"/>
                  <a:pt x="142" y="74"/>
                  <a:pt x="140" y="74"/>
                </a:cubicBezTo>
                <a:cubicBezTo>
                  <a:pt x="138" y="74"/>
                  <a:pt x="137" y="73"/>
                  <a:pt x="137" y="71"/>
                </a:cubicBezTo>
                <a:cubicBezTo>
                  <a:pt x="137" y="70"/>
                  <a:pt x="138" y="69"/>
                  <a:pt x="140" y="69"/>
                </a:cubicBezTo>
                <a:close/>
                <a:moveTo>
                  <a:pt x="149" y="43"/>
                </a:moveTo>
                <a:cubicBezTo>
                  <a:pt x="150" y="43"/>
                  <a:pt x="151" y="44"/>
                  <a:pt x="151" y="46"/>
                </a:cubicBezTo>
                <a:cubicBezTo>
                  <a:pt x="151" y="47"/>
                  <a:pt x="150" y="49"/>
                  <a:pt x="149" y="49"/>
                </a:cubicBezTo>
                <a:cubicBezTo>
                  <a:pt x="147" y="49"/>
                  <a:pt x="146" y="47"/>
                  <a:pt x="146" y="46"/>
                </a:cubicBezTo>
                <a:cubicBezTo>
                  <a:pt x="146" y="44"/>
                  <a:pt x="147" y="43"/>
                  <a:pt x="149" y="43"/>
                </a:cubicBezTo>
                <a:close/>
                <a:moveTo>
                  <a:pt x="149" y="60"/>
                </a:moveTo>
                <a:cubicBezTo>
                  <a:pt x="150" y="60"/>
                  <a:pt x="151" y="61"/>
                  <a:pt x="151" y="63"/>
                </a:cubicBezTo>
                <a:cubicBezTo>
                  <a:pt x="151" y="64"/>
                  <a:pt x="150" y="66"/>
                  <a:pt x="149" y="66"/>
                </a:cubicBezTo>
                <a:cubicBezTo>
                  <a:pt x="147" y="66"/>
                  <a:pt x="146" y="64"/>
                  <a:pt x="146" y="63"/>
                </a:cubicBezTo>
                <a:cubicBezTo>
                  <a:pt x="146" y="61"/>
                  <a:pt x="147" y="60"/>
                  <a:pt x="149" y="60"/>
                </a:cubicBezTo>
                <a:close/>
                <a:moveTo>
                  <a:pt x="131" y="77"/>
                </a:moveTo>
                <a:cubicBezTo>
                  <a:pt x="133" y="77"/>
                  <a:pt x="134" y="78"/>
                  <a:pt x="134" y="80"/>
                </a:cubicBezTo>
                <a:cubicBezTo>
                  <a:pt x="134" y="82"/>
                  <a:pt x="133" y="83"/>
                  <a:pt x="131" y="83"/>
                </a:cubicBezTo>
                <a:cubicBezTo>
                  <a:pt x="130" y="83"/>
                  <a:pt x="129" y="82"/>
                  <a:pt x="129" y="80"/>
                </a:cubicBezTo>
                <a:cubicBezTo>
                  <a:pt x="129" y="78"/>
                  <a:pt x="130" y="77"/>
                  <a:pt x="131" y="77"/>
                </a:cubicBezTo>
                <a:close/>
                <a:moveTo>
                  <a:pt x="131" y="94"/>
                </a:moveTo>
                <a:cubicBezTo>
                  <a:pt x="133" y="94"/>
                  <a:pt x="134" y="96"/>
                  <a:pt x="134" y="97"/>
                </a:cubicBezTo>
                <a:cubicBezTo>
                  <a:pt x="134" y="99"/>
                  <a:pt x="133" y="100"/>
                  <a:pt x="131" y="100"/>
                </a:cubicBezTo>
                <a:cubicBezTo>
                  <a:pt x="130" y="100"/>
                  <a:pt x="129" y="99"/>
                  <a:pt x="129" y="97"/>
                </a:cubicBezTo>
                <a:cubicBezTo>
                  <a:pt x="129" y="96"/>
                  <a:pt x="130" y="94"/>
                  <a:pt x="131" y="94"/>
                </a:cubicBezTo>
                <a:close/>
                <a:moveTo>
                  <a:pt x="140" y="86"/>
                </a:moveTo>
                <a:cubicBezTo>
                  <a:pt x="142" y="86"/>
                  <a:pt x="143" y="87"/>
                  <a:pt x="143" y="89"/>
                </a:cubicBezTo>
                <a:cubicBezTo>
                  <a:pt x="143" y="90"/>
                  <a:pt x="142" y="91"/>
                  <a:pt x="140" y="91"/>
                </a:cubicBezTo>
                <a:cubicBezTo>
                  <a:pt x="138" y="91"/>
                  <a:pt x="137" y="90"/>
                  <a:pt x="137" y="89"/>
                </a:cubicBezTo>
                <a:cubicBezTo>
                  <a:pt x="137" y="87"/>
                  <a:pt x="138" y="86"/>
                  <a:pt x="140" y="86"/>
                </a:cubicBezTo>
                <a:close/>
                <a:moveTo>
                  <a:pt x="140" y="103"/>
                </a:moveTo>
                <a:cubicBezTo>
                  <a:pt x="142" y="103"/>
                  <a:pt x="143" y="104"/>
                  <a:pt x="143" y="106"/>
                </a:cubicBezTo>
                <a:cubicBezTo>
                  <a:pt x="143" y="107"/>
                  <a:pt x="142" y="109"/>
                  <a:pt x="140" y="109"/>
                </a:cubicBezTo>
                <a:cubicBezTo>
                  <a:pt x="138" y="109"/>
                  <a:pt x="137" y="107"/>
                  <a:pt x="137" y="106"/>
                </a:cubicBezTo>
                <a:cubicBezTo>
                  <a:pt x="137" y="104"/>
                  <a:pt x="138" y="103"/>
                  <a:pt x="140" y="103"/>
                </a:cubicBezTo>
                <a:close/>
                <a:moveTo>
                  <a:pt x="149" y="77"/>
                </a:moveTo>
                <a:cubicBezTo>
                  <a:pt x="150" y="77"/>
                  <a:pt x="151" y="78"/>
                  <a:pt x="151" y="80"/>
                </a:cubicBezTo>
                <a:cubicBezTo>
                  <a:pt x="151" y="82"/>
                  <a:pt x="150" y="83"/>
                  <a:pt x="149" y="83"/>
                </a:cubicBezTo>
                <a:cubicBezTo>
                  <a:pt x="147" y="83"/>
                  <a:pt x="146" y="82"/>
                  <a:pt x="146" y="80"/>
                </a:cubicBezTo>
                <a:cubicBezTo>
                  <a:pt x="146" y="78"/>
                  <a:pt x="147" y="77"/>
                  <a:pt x="149" y="77"/>
                </a:cubicBezTo>
                <a:close/>
                <a:moveTo>
                  <a:pt x="149" y="94"/>
                </a:moveTo>
                <a:cubicBezTo>
                  <a:pt x="150" y="94"/>
                  <a:pt x="151" y="96"/>
                  <a:pt x="151" y="97"/>
                </a:cubicBezTo>
                <a:cubicBezTo>
                  <a:pt x="151" y="99"/>
                  <a:pt x="150" y="100"/>
                  <a:pt x="149" y="100"/>
                </a:cubicBezTo>
                <a:cubicBezTo>
                  <a:pt x="147" y="100"/>
                  <a:pt x="146" y="99"/>
                  <a:pt x="146" y="97"/>
                </a:cubicBezTo>
                <a:cubicBezTo>
                  <a:pt x="146" y="96"/>
                  <a:pt x="147" y="94"/>
                  <a:pt x="149" y="94"/>
                </a:cubicBezTo>
                <a:close/>
                <a:moveTo>
                  <a:pt x="131" y="111"/>
                </a:moveTo>
                <a:cubicBezTo>
                  <a:pt x="133" y="111"/>
                  <a:pt x="134" y="113"/>
                  <a:pt x="134" y="114"/>
                </a:cubicBezTo>
                <a:cubicBezTo>
                  <a:pt x="134" y="116"/>
                  <a:pt x="133" y="117"/>
                  <a:pt x="131" y="117"/>
                </a:cubicBezTo>
                <a:cubicBezTo>
                  <a:pt x="130" y="117"/>
                  <a:pt x="129" y="116"/>
                  <a:pt x="129" y="114"/>
                </a:cubicBezTo>
                <a:cubicBezTo>
                  <a:pt x="129" y="113"/>
                  <a:pt x="130" y="111"/>
                  <a:pt x="131" y="111"/>
                </a:cubicBezTo>
                <a:close/>
                <a:moveTo>
                  <a:pt x="131" y="129"/>
                </a:moveTo>
                <a:cubicBezTo>
                  <a:pt x="133" y="129"/>
                  <a:pt x="134" y="130"/>
                  <a:pt x="134" y="131"/>
                </a:cubicBezTo>
                <a:cubicBezTo>
                  <a:pt x="134" y="133"/>
                  <a:pt x="133" y="134"/>
                  <a:pt x="131" y="134"/>
                </a:cubicBezTo>
                <a:cubicBezTo>
                  <a:pt x="130" y="134"/>
                  <a:pt x="129" y="133"/>
                  <a:pt x="129" y="131"/>
                </a:cubicBezTo>
                <a:cubicBezTo>
                  <a:pt x="129" y="130"/>
                  <a:pt x="130" y="129"/>
                  <a:pt x="131" y="129"/>
                </a:cubicBezTo>
                <a:close/>
                <a:moveTo>
                  <a:pt x="140" y="120"/>
                </a:moveTo>
                <a:cubicBezTo>
                  <a:pt x="142" y="120"/>
                  <a:pt x="143" y="121"/>
                  <a:pt x="143" y="123"/>
                </a:cubicBezTo>
                <a:cubicBezTo>
                  <a:pt x="143" y="124"/>
                  <a:pt x="142" y="126"/>
                  <a:pt x="140" y="126"/>
                </a:cubicBezTo>
                <a:cubicBezTo>
                  <a:pt x="138" y="126"/>
                  <a:pt x="137" y="124"/>
                  <a:pt x="137" y="123"/>
                </a:cubicBezTo>
                <a:cubicBezTo>
                  <a:pt x="137" y="121"/>
                  <a:pt x="138" y="120"/>
                  <a:pt x="140" y="120"/>
                </a:cubicBezTo>
                <a:close/>
                <a:moveTo>
                  <a:pt x="149" y="111"/>
                </a:moveTo>
                <a:cubicBezTo>
                  <a:pt x="150" y="111"/>
                  <a:pt x="151" y="113"/>
                  <a:pt x="151" y="114"/>
                </a:cubicBezTo>
                <a:cubicBezTo>
                  <a:pt x="151" y="116"/>
                  <a:pt x="150" y="117"/>
                  <a:pt x="149" y="117"/>
                </a:cubicBezTo>
                <a:cubicBezTo>
                  <a:pt x="147" y="117"/>
                  <a:pt x="146" y="116"/>
                  <a:pt x="146" y="114"/>
                </a:cubicBezTo>
                <a:cubicBezTo>
                  <a:pt x="146" y="113"/>
                  <a:pt x="147" y="111"/>
                  <a:pt x="149" y="111"/>
                </a:cubicBezTo>
                <a:close/>
                <a:moveTo>
                  <a:pt x="149" y="129"/>
                </a:moveTo>
                <a:cubicBezTo>
                  <a:pt x="150" y="129"/>
                  <a:pt x="151" y="130"/>
                  <a:pt x="151" y="131"/>
                </a:cubicBezTo>
                <a:cubicBezTo>
                  <a:pt x="151" y="133"/>
                  <a:pt x="150" y="134"/>
                  <a:pt x="149" y="134"/>
                </a:cubicBezTo>
                <a:cubicBezTo>
                  <a:pt x="147" y="134"/>
                  <a:pt x="146" y="133"/>
                  <a:pt x="146" y="131"/>
                </a:cubicBezTo>
                <a:cubicBezTo>
                  <a:pt x="146" y="130"/>
                  <a:pt x="147" y="129"/>
                  <a:pt x="149" y="129"/>
                </a:cubicBezTo>
                <a:close/>
                <a:moveTo>
                  <a:pt x="80" y="43"/>
                </a:moveTo>
                <a:cubicBezTo>
                  <a:pt x="82" y="43"/>
                  <a:pt x="83" y="44"/>
                  <a:pt x="83" y="46"/>
                </a:cubicBezTo>
                <a:cubicBezTo>
                  <a:pt x="83" y="47"/>
                  <a:pt x="82" y="49"/>
                  <a:pt x="80" y="49"/>
                </a:cubicBezTo>
                <a:cubicBezTo>
                  <a:pt x="78" y="49"/>
                  <a:pt x="77" y="47"/>
                  <a:pt x="77" y="46"/>
                </a:cubicBezTo>
                <a:cubicBezTo>
                  <a:pt x="77" y="44"/>
                  <a:pt x="78" y="43"/>
                  <a:pt x="80" y="43"/>
                </a:cubicBezTo>
                <a:close/>
                <a:moveTo>
                  <a:pt x="80" y="60"/>
                </a:moveTo>
                <a:cubicBezTo>
                  <a:pt x="82" y="60"/>
                  <a:pt x="83" y="61"/>
                  <a:pt x="83" y="63"/>
                </a:cubicBezTo>
                <a:cubicBezTo>
                  <a:pt x="83" y="64"/>
                  <a:pt x="82" y="66"/>
                  <a:pt x="80" y="66"/>
                </a:cubicBezTo>
                <a:cubicBezTo>
                  <a:pt x="78" y="66"/>
                  <a:pt x="77" y="64"/>
                  <a:pt x="77" y="63"/>
                </a:cubicBezTo>
                <a:cubicBezTo>
                  <a:pt x="77" y="61"/>
                  <a:pt x="78" y="60"/>
                  <a:pt x="80" y="60"/>
                </a:cubicBezTo>
                <a:close/>
                <a:moveTo>
                  <a:pt x="89" y="51"/>
                </a:moveTo>
                <a:cubicBezTo>
                  <a:pt x="90" y="51"/>
                  <a:pt x="91" y="53"/>
                  <a:pt x="91" y="54"/>
                </a:cubicBezTo>
                <a:cubicBezTo>
                  <a:pt x="91" y="56"/>
                  <a:pt x="90" y="57"/>
                  <a:pt x="89" y="57"/>
                </a:cubicBezTo>
                <a:cubicBezTo>
                  <a:pt x="87" y="57"/>
                  <a:pt x="86" y="56"/>
                  <a:pt x="86" y="54"/>
                </a:cubicBezTo>
                <a:cubicBezTo>
                  <a:pt x="86" y="53"/>
                  <a:pt x="87" y="51"/>
                  <a:pt x="89" y="51"/>
                </a:cubicBezTo>
                <a:close/>
                <a:moveTo>
                  <a:pt x="89" y="69"/>
                </a:moveTo>
                <a:cubicBezTo>
                  <a:pt x="90" y="69"/>
                  <a:pt x="91" y="70"/>
                  <a:pt x="91" y="71"/>
                </a:cubicBezTo>
                <a:cubicBezTo>
                  <a:pt x="91" y="73"/>
                  <a:pt x="90" y="74"/>
                  <a:pt x="89" y="74"/>
                </a:cubicBezTo>
                <a:cubicBezTo>
                  <a:pt x="87" y="74"/>
                  <a:pt x="86" y="73"/>
                  <a:pt x="86" y="71"/>
                </a:cubicBezTo>
                <a:cubicBezTo>
                  <a:pt x="86" y="70"/>
                  <a:pt x="87" y="69"/>
                  <a:pt x="89" y="69"/>
                </a:cubicBezTo>
                <a:close/>
                <a:moveTo>
                  <a:pt x="97" y="43"/>
                </a:moveTo>
                <a:cubicBezTo>
                  <a:pt x="99" y="43"/>
                  <a:pt x="100" y="44"/>
                  <a:pt x="100" y="46"/>
                </a:cubicBezTo>
                <a:cubicBezTo>
                  <a:pt x="100" y="47"/>
                  <a:pt x="99" y="49"/>
                  <a:pt x="97" y="49"/>
                </a:cubicBezTo>
                <a:cubicBezTo>
                  <a:pt x="96" y="49"/>
                  <a:pt x="94" y="47"/>
                  <a:pt x="94" y="46"/>
                </a:cubicBezTo>
                <a:cubicBezTo>
                  <a:pt x="94" y="44"/>
                  <a:pt x="96" y="43"/>
                  <a:pt x="97" y="43"/>
                </a:cubicBezTo>
                <a:close/>
                <a:moveTo>
                  <a:pt x="114" y="43"/>
                </a:moveTo>
                <a:cubicBezTo>
                  <a:pt x="116" y="43"/>
                  <a:pt x="117" y="44"/>
                  <a:pt x="117" y="46"/>
                </a:cubicBezTo>
                <a:cubicBezTo>
                  <a:pt x="117" y="47"/>
                  <a:pt x="116" y="49"/>
                  <a:pt x="114" y="49"/>
                </a:cubicBezTo>
                <a:cubicBezTo>
                  <a:pt x="113" y="49"/>
                  <a:pt x="111" y="47"/>
                  <a:pt x="111" y="46"/>
                </a:cubicBezTo>
                <a:cubicBezTo>
                  <a:pt x="111" y="44"/>
                  <a:pt x="113" y="43"/>
                  <a:pt x="114" y="43"/>
                </a:cubicBezTo>
                <a:close/>
                <a:moveTo>
                  <a:pt x="97" y="60"/>
                </a:moveTo>
                <a:cubicBezTo>
                  <a:pt x="99" y="60"/>
                  <a:pt x="100" y="61"/>
                  <a:pt x="100" y="63"/>
                </a:cubicBezTo>
                <a:cubicBezTo>
                  <a:pt x="100" y="64"/>
                  <a:pt x="99" y="66"/>
                  <a:pt x="97" y="66"/>
                </a:cubicBezTo>
                <a:cubicBezTo>
                  <a:pt x="96" y="66"/>
                  <a:pt x="94" y="64"/>
                  <a:pt x="94" y="63"/>
                </a:cubicBezTo>
                <a:cubicBezTo>
                  <a:pt x="94" y="61"/>
                  <a:pt x="96" y="60"/>
                  <a:pt x="97" y="60"/>
                </a:cubicBezTo>
                <a:close/>
                <a:moveTo>
                  <a:pt x="114" y="60"/>
                </a:moveTo>
                <a:cubicBezTo>
                  <a:pt x="116" y="60"/>
                  <a:pt x="117" y="61"/>
                  <a:pt x="117" y="63"/>
                </a:cubicBezTo>
                <a:cubicBezTo>
                  <a:pt x="117" y="64"/>
                  <a:pt x="116" y="66"/>
                  <a:pt x="114" y="66"/>
                </a:cubicBezTo>
                <a:cubicBezTo>
                  <a:pt x="113" y="66"/>
                  <a:pt x="111" y="64"/>
                  <a:pt x="111" y="63"/>
                </a:cubicBezTo>
                <a:cubicBezTo>
                  <a:pt x="111" y="61"/>
                  <a:pt x="113" y="60"/>
                  <a:pt x="114" y="60"/>
                </a:cubicBezTo>
                <a:close/>
                <a:moveTo>
                  <a:pt x="106" y="51"/>
                </a:moveTo>
                <a:cubicBezTo>
                  <a:pt x="107" y="51"/>
                  <a:pt x="109" y="53"/>
                  <a:pt x="109" y="54"/>
                </a:cubicBezTo>
                <a:cubicBezTo>
                  <a:pt x="109" y="56"/>
                  <a:pt x="107" y="57"/>
                  <a:pt x="106" y="57"/>
                </a:cubicBezTo>
                <a:cubicBezTo>
                  <a:pt x="104" y="57"/>
                  <a:pt x="103" y="56"/>
                  <a:pt x="103" y="54"/>
                </a:cubicBezTo>
                <a:cubicBezTo>
                  <a:pt x="103" y="53"/>
                  <a:pt x="104" y="51"/>
                  <a:pt x="106" y="51"/>
                </a:cubicBezTo>
                <a:close/>
                <a:moveTo>
                  <a:pt x="123" y="51"/>
                </a:moveTo>
                <a:cubicBezTo>
                  <a:pt x="124" y="51"/>
                  <a:pt x="126" y="53"/>
                  <a:pt x="126" y="54"/>
                </a:cubicBezTo>
                <a:cubicBezTo>
                  <a:pt x="126" y="56"/>
                  <a:pt x="124" y="57"/>
                  <a:pt x="123" y="57"/>
                </a:cubicBezTo>
                <a:cubicBezTo>
                  <a:pt x="121" y="57"/>
                  <a:pt x="120" y="56"/>
                  <a:pt x="120" y="54"/>
                </a:cubicBezTo>
                <a:cubicBezTo>
                  <a:pt x="120" y="53"/>
                  <a:pt x="121" y="51"/>
                  <a:pt x="123" y="51"/>
                </a:cubicBezTo>
                <a:close/>
                <a:moveTo>
                  <a:pt x="106" y="69"/>
                </a:moveTo>
                <a:cubicBezTo>
                  <a:pt x="107" y="69"/>
                  <a:pt x="109" y="70"/>
                  <a:pt x="109" y="71"/>
                </a:cubicBezTo>
                <a:cubicBezTo>
                  <a:pt x="109" y="73"/>
                  <a:pt x="107" y="74"/>
                  <a:pt x="106" y="74"/>
                </a:cubicBezTo>
                <a:cubicBezTo>
                  <a:pt x="104" y="74"/>
                  <a:pt x="103" y="73"/>
                  <a:pt x="103" y="71"/>
                </a:cubicBezTo>
                <a:cubicBezTo>
                  <a:pt x="103" y="70"/>
                  <a:pt x="104" y="69"/>
                  <a:pt x="106" y="69"/>
                </a:cubicBezTo>
                <a:close/>
                <a:moveTo>
                  <a:pt x="123" y="69"/>
                </a:moveTo>
                <a:cubicBezTo>
                  <a:pt x="124" y="69"/>
                  <a:pt x="126" y="70"/>
                  <a:pt x="126" y="71"/>
                </a:cubicBezTo>
                <a:cubicBezTo>
                  <a:pt x="126" y="73"/>
                  <a:pt x="124" y="74"/>
                  <a:pt x="123" y="74"/>
                </a:cubicBezTo>
                <a:cubicBezTo>
                  <a:pt x="121" y="74"/>
                  <a:pt x="120" y="73"/>
                  <a:pt x="120" y="71"/>
                </a:cubicBezTo>
                <a:cubicBezTo>
                  <a:pt x="120" y="70"/>
                  <a:pt x="121" y="69"/>
                  <a:pt x="123" y="69"/>
                </a:cubicBezTo>
                <a:close/>
                <a:moveTo>
                  <a:pt x="80" y="77"/>
                </a:moveTo>
                <a:cubicBezTo>
                  <a:pt x="82" y="77"/>
                  <a:pt x="83" y="78"/>
                  <a:pt x="83" y="80"/>
                </a:cubicBezTo>
                <a:cubicBezTo>
                  <a:pt x="83" y="82"/>
                  <a:pt x="82" y="83"/>
                  <a:pt x="80" y="83"/>
                </a:cubicBezTo>
                <a:cubicBezTo>
                  <a:pt x="78" y="83"/>
                  <a:pt x="77" y="82"/>
                  <a:pt x="77" y="80"/>
                </a:cubicBezTo>
                <a:cubicBezTo>
                  <a:pt x="77" y="78"/>
                  <a:pt x="78" y="77"/>
                  <a:pt x="80" y="77"/>
                </a:cubicBezTo>
                <a:close/>
                <a:moveTo>
                  <a:pt x="80" y="94"/>
                </a:moveTo>
                <a:cubicBezTo>
                  <a:pt x="82" y="94"/>
                  <a:pt x="83" y="96"/>
                  <a:pt x="83" y="97"/>
                </a:cubicBezTo>
                <a:cubicBezTo>
                  <a:pt x="83" y="99"/>
                  <a:pt x="82" y="100"/>
                  <a:pt x="80" y="100"/>
                </a:cubicBezTo>
                <a:cubicBezTo>
                  <a:pt x="78" y="100"/>
                  <a:pt x="77" y="99"/>
                  <a:pt x="77" y="97"/>
                </a:cubicBezTo>
                <a:cubicBezTo>
                  <a:pt x="77" y="96"/>
                  <a:pt x="78" y="94"/>
                  <a:pt x="80" y="94"/>
                </a:cubicBezTo>
                <a:close/>
                <a:moveTo>
                  <a:pt x="89" y="86"/>
                </a:moveTo>
                <a:cubicBezTo>
                  <a:pt x="90" y="86"/>
                  <a:pt x="91" y="87"/>
                  <a:pt x="91" y="89"/>
                </a:cubicBezTo>
                <a:cubicBezTo>
                  <a:pt x="91" y="90"/>
                  <a:pt x="90" y="91"/>
                  <a:pt x="89" y="91"/>
                </a:cubicBezTo>
                <a:cubicBezTo>
                  <a:pt x="87" y="91"/>
                  <a:pt x="86" y="90"/>
                  <a:pt x="86" y="89"/>
                </a:cubicBezTo>
                <a:cubicBezTo>
                  <a:pt x="86" y="87"/>
                  <a:pt x="87" y="86"/>
                  <a:pt x="89" y="86"/>
                </a:cubicBezTo>
                <a:close/>
                <a:moveTo>
                  <a:pt x="89" y="103"/>
                </a:moveTo>
                <a:cubicBezTo>
                  <a:pt x="90" y="103"/>
                  <a:pt x="91" y="104"/>
                  <a:pt x="91" y="106"/>
                </a:cubicBezTo>
                <a:cubicBezTo>
                  <a:pt x="91" y="107"/>
                  <a:pt x="90" y="109"/>
                  <a:pt x="89" y="109"/>
                </a:cubicBezTo>
                <a:cubicBezTo>
                  <a:pt x="87" y="109"/>
                  <a:pt x="86" y="107"/>
                  <a:pt x="86" y="106"/>
                </a:cubicBezTo>
                <a:cubicBezTo>
                  <a:pt x="86" y="104"/>
                  <a:pt x="87" y="103"/>
                  <a:pt x="89" y="103"/>
                </a:cubicBezTo>
                <a:close/>
                <a:moveTo>
                  <a:pt x="97" y="77"/>
                </a:moveTo>
                <a:cubicBezTo>
                  <a:pt x="99" y="77"/>
                  <a:pt x="100" y="78"/>
                  <a:pt x="100" y="80"/>
                </a:cubicBezTo>
                <a:cubicBezTo>
                  <a:pt x="100" y="82"/>
                  <a:pt x="99" y="83"/>
                  <a:pt x="97" y="83"/>
                </a:cubicBezTo>
                <a:cubicBezTo>
                  <a:pt x="96" y="83"/>
                  <a:pt x="94" y="82"/>
                  <a:pt x="94" y="80"/>
                </a:cubicBezTo>
                <a:cubicBezTo>
                  <a:pt x="94" y="78"/>
                  <a:pt x="96" y="77"/>
                  <a:pt x="97" y="77"/>
                </a:cubicBezTo>
                <a:close/>
                <a:moveTo>
                  <a:pt x="114" y="77"/>
                </a:moveTo>
                <a:cubicBezTo>
                  <a:pt x="116" y="77"/>
                  <a:pt x="117" y="78"/>
                  <a:pt x="117" y="80"/>
                </a:cubicBezTo>
                <a:cubicBezTo>
                  <a:pt x="117" y="82"/>
                  <a:pt x="116" y="83"/>
                  <a:pt x="114" y="83"/>
                </a:cubicBezTo>
                <a:cubicBezTo>
                  <a:pt x="113" y="83"/>
                  <a:pt x="111" y="82"/>
                  <a:pt x="111" y="80"/>
                </a:cubicBezTo>
                <a:cubicBezTo>
                  <a:pt x="111" y="78"/>
                  <a:pt x="113" y="77"/>
                  <a:pt x="114" y="77"/>
                </a:cubicBezTo>
                <a:close/>
                <a:moveTo>
                  <a:pt x="97" y="94"/>
                </a:moveTo>
                <a:cubicBezTo>
                  <a:pt x="99" y="94"/>
                  <a:pt x="100" y="96"/>
                  <a:pt x="100" y="97"/>
                </a:cubicBezTo>
                <a:cubicBezTo>
                  <a:pt x="100" y="99"/>
                  <a:pt x="99" y="100"/>
                  <a:pt x="97" y="100"/>
                </a:cubicBezTo>
                <a:cubicBezTo>
                  <a:pt x="96" y="100"/>
                  <a:pt x="94" y="99"/>
                  <a:pt x="94" y="97"/>
                </a:cubicBezTo>
                <a:cubicBezTo>
                  <a:pt x="94" y="96"/>
                  <a:pt x="96" y="94"/>
                  <a:pt x="97" y="94"/>
                </a:cubicBezTo>
                <a:close/>
                <a:moveTo>
                  <a:pt x="114" y="94"/>
                </a:moveTo>
                <a:cubicBezTo>
                  <a:pt x="116" y="94"/>
                  <a:pt x="117" y="96"/>
                  <a:pt x="117" y="97"/>
                </a:cubicBezTo>
                <a:cubicBezTo>
                  <a:pt x="117" y="99"/>
                  <a:pt x="116" y="100"/>
                  <a:pt x="114" y="100"/>
                </a:cubicBezTo>
                <a:cubicBezTo>
                  <a:pt x="113" y="100"/>
                  <a:pt x="111" y="99"/>
                  <a:pt x="111" y="97"/>
                </a:cubicBezTo>
                <a:cubicBezTo>
                  <a:pt x="111" y="96"/>
                  <a:pt x="113" y="94"/>
                  <a:pt x="114" y="94"/>
                </a:cubicBezTo>
                <a:close/>
                <a:moveTo>
                  <a:pt x="106" y="86"/>
                </a:moveTo>
                <a:cubicBezTo>
                  <a:pt x="107" y="86"/>
                  <a:pt x="109" y="87"/>
                  <a:pt x="109" y="89"/>
                </a:cubicBezTo>
                <a:cubicBezTo>
                  <a:pt x="109" y="90"/>
                  <a:pt x="107" y="91"/>
                  <a:pt x="106" y="91"/>
                </a:cubicBezTo>
                <a:cubicBezTo>
                  <a:pt x="104" y="91"/>
                  <a:pt x="103" y="90"/>
                  <a:pt x="103" y="89"/>
                </a:cubicBezTo>
                <a:cubicBezTo>
                  <a:pt x="103" y="87"/>
                  <a:pt x="104" y="86"/>
                  <a:pt x="106" y="86"/>
                </a:cubicBezTo>
                <a:close/>
                <a:moveTo>
                  <a:pt x="123" y="86"/>
                </a:moveTo>
                <a:cubicBezTo>
                  <a:pt x="124" y="86"/>
                  <a:pt x="126" y="87"/>
                  <a:pt x="126" y="89"/>
                </a:cubicBezTo>
                <a:cubicBezTo>
                  <a:pt x="126" y="90"/>
                  <a:pt x="124" y="91"/>
                  <a:pt x="123" y="91"/>
                </a:cubicBezTo>
                <a:cubicBezTo>
                  <a:pt x="121" y="91"/>
                  <a:pt x="120" y="90"/>
                  <a:pt x="120" y="89"/>
                </a:cubicBezTo>
                <a:cubicBezTo>
                  <a:pt x="120" y="87"/>
                  <a:pt x="121" y="86"/>
                  <a:pt x="123" y="86"/>
                </a:cubicBezTo>
                <a:close/>
                <a:moveTo>
                  <a:pt x="106" y="103"/>
                </a:moveTo>
                <a:cubicBezTo>
                  <a:pt x="107" y="103"/>
                  <a:pt x="109" y="104"/>
                  <a:pt x="109" y="106"/>
                </a:cubicBezTo>
                <a:cubicBezTo>
                  <a:pt x="109" y="107"/>
                  <a:pt x="107" y="109"/>
                  <a:pt x="106" y="109"/>
                </a:cubicBezTo>
                <a:cubicBezTo>
                  <a:pt x="104" y="109"/>
                  <a:pt x="103" y="107"/>
                  <a:pt x="103" y="106"/>
                </a:cubicBezTo>
                <a:cubicBezTo>
                  <a:pt x="103" y="104"/>
                  <a:pt x="104" y="103"/>
                  <a:pt x="106" y="103"/>
                </a:cubicBezTo>
                <a:close/>
                <a:moveTo>
                  <a:pt x="123" y="103"/>
                </a:moveTo>
                <a:cubicBezTo>
                  <a:pt x="124" y="103"/>
                  <a:pt x="126" y="104"/>
                  <a:pt x="126" y="106"/>
                </a:cubicBezTo>
                <a:cubicBezTo>
                  <a:pt x="126" y="107"/>
                  <a:pt x="124" y="109"/>
                  <a:pt x="123" y="109"/>
                </a:cubicBezTo>
                <a:cubicBezTo>
                  <a:pt x="121" y="109"/>
                  <a:pt x="120" y="107"/>
                  <a:pt x="120" y="106"/>
                </a:cubicBezTo>
                <a:cubicBezTo>
                  <a:pt x="120" y="104"/>
                  <a:pt x="121" y="103"/>
                  <a:pt x="123" y="103"/>
                </a:cubicBezTo>
                <a:close/>
                <a:moveTo>
                  <a:pt x="80" y="111"/>
                </a:moveTo>
                <a:cubicBezTo>
                  <a:pt x="82" y="111"/>
                  <a:pt x="83" y="113"/>
                  <a:pt x="83" y="114"/>
                </a:cubicBezTo>
                <a:cubicBezTo>
                  <a:pt x="83" y="116"/>
                  <a:pt x="82" y="117"/>
                  <a:pt x="80" y="117"/>
                </a:cubicBezTo>
                <a:cubicBezTo>
                  <a:pt x="78" y="117"/>
                  <a:pt x="77" y="116"/>
                  <a:pt x="77" y="114"/>
                </a:cubicBezTo>
                <a:cubicBezTo>
                  <a:pt x="77" y="113"/>
                  <a:pt x="78" y="111"/>
                  <a:pt x="80" y="111"/>
                </a:cubicBezTo>
                <a:close/>
                <a:moveTo>
                  <a:pt x="80" y="129"/>
                </a:moveTo>
                <a:cubicBezTo>
                  <a:pt x="82" y="129"/>
                  <a:pt x="83" y="130"/>
                  <a:pt x="83" y="131"/>
                </a:cubicBezTo>
                <a:cubicBezTo>
                  <a:pt x="83" y="133"/>
                  <a:pt x="82" y="134"/>
                  <a:pt x="80" y="134"/>
                </a:cubicBezTo>
                <a:cubicBezTo>
                  <a:pt x="78" y="134"/>
                  <a:pt x="77" y="133"/>
                  <a:pt x="77" y="131"/>
                </a:cubicBezTo>
                <a:cubicBezTo>
                  <a:pt x="77" y="130"/>
                  <a:pt x="78" y="129"/>
                  <a:pt x="80" y="129"/>
                </a:cubicBezTo>
                <a:close/>
                <a:moveTo>
                  <a:pt x="89" y="120"/>
                </a:moveTo>
                <a:cubicBezTo>
                  <a:pt x="90" y="120"/>
                  <a:pt x="91" y="121"/>
                  <a:pt x="91" y="123"/>
                </a:cubicBezTo>
                <a:cubicBezTo>
                  <a:pt x="91" y="124"/>
                  <a:pt x="90" y="126"/>
                  <a:pt x="89" y="126"/>
                </a:cubicBezTo>
                <a:cubicBezTo>
                  <a:pt x="87" y="126"/>
                  <a:pt x="86" y="124"/>
                  <a:pt x="86" y="123"/>
                </a:cubicBezTo>
                <a:cubicBezTo>
                  <a:pt x="86" y="121"/>
                  <a:pt x="87" y="120"/>
                  <a:pt x="89" y="120"/>
                </a:cubicBezTo>
                <a:close/>
                <a:moveTo>
                  <a:pt x="97" y="111"/>
                </a:moveTo>
                <a:cubicBezTo>
                  <a:pt x="99" y="111"/>
                  <a:pt x="100" y="113"/>
                  <a:pt x="100" y="114"/>
                </a:cubicBezTo>
                <a:cubicBezTo>
                  <a:pt x="100" y="116"/>
                  <a:pt x="99" y="117"/>
                  <a:pt x="97" y="117"/>
                </a:cubicBezTo>
                <a:cubicBezTo>
                  <a:pt x="96" y="117"/>
                  <a:pt x="94" y="116"/>
                  <a:pt x="94" y="114"/>
                </a:cubicBezTo>
                <a:cubicBezTo>
                  <a:pt x="94" y="113"/>
                  <a:pt x="96" y="111"/>
                  <a:pt x="97" y="111"/>
                </a:cubicBezTo>
                <a:close/>
                <a:moveTo>
                  <a:pt x="114" y="111"/>
                </a:moveTo>
                <a:cubicBezTo>
                  <a:pt x="116" y="111"/>
                  <a:pt x="117" y="113"/>
                  <a:pt x="117" y="114"/>
                </a:cubicBezTo>
                <a:cubicBezTo>
                  <a:pt x="117" y="116"/>
                  <a:pt x="116" y="117"/>
                  <a:pt x="114" y="117"/>
                </a:cubicBezTo>
                <a:cubicBezTo>
                  <a:pt x="113" y="117"/>
                  <a:pt x="111" y="116"/>
                  <a:pt x="111" y="114"/>
                </a:cubicBezTo>
                <a:cubicBezTo>
                  <a:pt x="111" y="113"/>
                  <a:pt x="113" y="111"/>
                  <a:pt x="114" y="111"/>
                </a:cubicBezTo>
                <a:close/>
                <a:moveTo>
                  <a:pt x="97" y="129"/>
                </a:moveTo>
                <a:cubicBezTo>
                  <a:pt x="99" y="129"/>
                  <a:pt x="100" y="130"/>
                  <a:pt x="100" y="131"/>
                </a:cubicBezTo>
                <a:cubicBezTo>
                  <a:pt x="100" y="133"/>
                  <a:pt x="99" y="134"/>
                  <a:pt x="97" y="134"/>
                </a:cubicBezTo>
                <a:cubicBezTo>
                  <a:pt x="96" y="134"/>
                  <a:pt x="94" y="133"/>
                  <a:pt x="94" y="131"/>
                </a:cubicBezTo>
                <a:cubicBezTo>
                  <a:pt x="94" y="130"/>
                  <a:pt x="96" y="129"/>
                  <a:pt x="97" y="129"/>
                </a:cubicBezTo>
                <a:close/>
                <a:moveTo>
                  <a:pt x="114" y="129"/>
                </a:moveTo>
                <a:cubicBezTo>
                  <a:pt x="116" y="129"/>
                  <a:pt x="117" y="130"/>
                  <a:pt x="117" y="131"/>
                </a:cubicBezTo>
                <a:cubicBezTo>
                  <a:pt x="117" y="133"/>
                  <a:pt x="116" y="134"/>
                  <a:pt x="114" y="134"/>
                </a:cubicBezTo>
                <a:cubicBezTo>
                  <a:pt x="113" y="134"/>
                  <a:pt x="111" y="133"/>
                  <a:pt x="111" y="131"/>
                </a:cubicBezTo>
                <a:cubicBezTo>
                  <a:pt x="111" y="130"/>
                  <a:pt x="113" y="129"/>
                  <a:pt x="114" y="129"/>
                </a:cubicBezTo>
                <a:close/>
                <a:moveTo>
                  <a:pt x="106" y="120"/>
                </a:moveTo>
                <a:cubicBezTo>
                  <a:pt x="107" y="120"/>
                  <a:pt x="109" y="121"/>
                  <a:pt x="109" y="123"/>
                </a:cubicBezTo>
                <a:cubicBezTo>
                  <a:pt x="109" y="124"/>
                  <a:pt x="107" y="126"/>
                  <a:pt x="106" y="126"/>
                </a:cubicBezTo>
                <a:cubicBezTo>
                  <a:pt x="104" y="126"/>
                  <a:pt x="103" y="124"/>
                  <a:pt x="103" y="123"/>
                </a:cubicBezTo>
                <a:cubicBezTo>
                  <a:pt x="103" y="121"/>
                  <a:pt x="104" y="120"/>
                  <a:pt x="106" y="120"/>
                </a:cubicBezTo>
                <a:close/>
                <a:moveTo>
                  <a:pt x="123" y="120"/>
                </a:moveTo>
                <a:cubicBezTo>
                  <a:pt x="124" y="120"/>
                  <a:pt x="126" y="121"/>
                  <a:pt x="126" y="123"/>
                </a:cubicBezTo>
                <a:cubicBezTo>
                  <a:pt x="126" y="124"/>
                  <a:pt x="124" y="126"/>
                  <a:pt x="123" y="126"/>
                </a:cubicBezTo>
                <a:cubicBezTo>
                  <a:pt x="121" y="126"/>
                  <a:pt x="120" y="124"/>
                  <a:pt x="120" y="123"/>
                </a:cubicBezTo>
                <a:cubicBezTo>
                  <a:pt x="120" y="121"/>
                  <a:pt x="121" y="120"/>
                  <a:pt x="123" y="120"/>
                </a:cubicBezTo>
                <a:close/>
                <a:moveTo>
                  <a:pt x="63" y="43"/>
                </a:moveTo>
                <a:cubicBezTo>
                  <a:pt x="64" y="43"/>
                  <a:pt x="66" y="44"/>
                  <a:pt x="66" y="46"/>
                </a:cubicBezTo>
                <a:cubicBezTo>
                  <a:pt x="66" y="47"/>
                  <a:pt x="64" y="49"/>
                  <a:pt x="63" y="49"/>
                </a:cubicBezTo>
                <a:cubicBezTo>
                  <a:pt x="61" y="49"/>
                  <a:pt x="60" y="47"/>
                  <a:pt x="60" y="46"/>
                </a:cubicBezTo>
                <a:cubicBezTo>
                  <a:pt x="60" y="44"/>
                  <a:pt x="61" y="43"/>
                  <a:pt x="63" y="43"/>
                </a:cubicBezTo>
                <a:close/>
                <a:moveTo>
                  <a:pt x="63" y="60"/>
                </a:moveTo>
                <a:cubicBezTo>
                  <a:pt x="64" y="60"/>
                  <a:pt x="66" y="61"/>
                  <a:pt x="66" y="63"/>
                </a:cubicBezTo>
                <a:cubicBezTo>
                  <a:pt x="66" y="64"/>
                  <a:pt x="64" y="66"/>
                  <a:pt x="63" y="66"/>
                </a:cubicBezTo>
                <a:cubicBezTo>
                  <a:pt x="61" y="66"/>
                  <a:pt x="60" y="64"/>
                  <a:pt x="60" y="63"/>
                </a:cubicBezTo>
                <a:cubicBezTo>
                  <a:pt x="60" y="61"/>
                  <a:pt x="61" y="60"/>
                  <a:pt x="63" y="60"/>
                </a:cubicBezTo>
                <a:close/>
                <a:moveTo>
                  <a:pt x="71" y="51"/>
                </a:moveTo>
                <a:cubicBezTo>
                  <a:pt x="73" y="51"/>
                  <a:pt x="74" y="53"/>
                  <a:pt x="74" y="54"/>
                </a:cubicBezTo>
                <a:cubicBezTo>
                  <a:pt x="74" y="56"/>
                  <a:pt x="73" y="57"/>
                  <a:pt x="71" y="57"/>
                </a:cubicBezTo>
                <a:cubicBezTo>
                  <a:pt x="70" y="57"/>
                  <a:pt x="69" y="56"/>
                  <a:pt x="69" y="54"/>
                </a:cubicBezTo>
                <a:cubicBezTo>
                  <a:pt x="69" y="53"/>
                  <a:pt x="70" y="51"/>
                  <a:pt x="71" y="51"/>
                </a:cubicBezTo>
                <a:close/>
                <a:moveTo>
                  <a:pt x="71" y="69"/>
                </a:moveTo>
                <a:cubicBezTo>
                  <a:pt x="73" y="69"/>
                  <a:pt x="74" y="70"/>
                  <a:pt x="74" y="71"/>
                </a:cubicBezTo>
                <a:cubicBezTo>
                  <a:pt x="74" y="73"/>
                  <a:pt x="73" y="74"/>
                  <a:pt x="71" y="74"/>
                </a:cubicBezTo>
                <a:cubicBezTo>
                  <a:pt x="70" y="74"/>
                  <a:pt x="69" y="73"/>
                  <a:pt x="69" y="71"/>
                </a:cubicBezTo>
                <a:cubicBezTo>
                  <a:pt x="69" y="70"/>
                  <a:pt x="70" y="69"/>
                  <a:pt x="71" y="69"/>
                </a:cubicBezTo>
                <a:close/>
                <a:moveTo>
                  <a:pt x="63" y="77"/>
                </a:moveTo>
                <a:cubicBezTo>
                  <a:pt x="64" y="77"/>
                  <a:pt x="66" y="78"/>
                  <a:pt x="66" y="80"/>
                </a:cubicBezTo>
                <a:cubicBezTo>
                  <a:pt x="66" y="82"/>
                  <a:pt x="64" y="83"/>
                  <a:pt x="63" y="83"/>
                </a:cubicBezTo>
                <a:cubicBezTo>
                  <a:pt x="61" y="83"/>
                  <a:pt x="60" y="82"/>
                  <a:pt x="60" y="80"/>
                </a:cubicBezTo>
                <a:cubicBezTo>
                  <a:pt x="60" y="78"/>
                  <a:pt x="61" y="77"/>
                  <a:pt x="63" y="77"/>
                </a:cubicBezTo>
                <a:close/>
                <a:moveTo>
                  <a:pt x="63" y="94"/>
                </a:moveTo>
                <a:cubicBezTo>
                  <a:pt x="64" y="94"/>
                  <a:pt x="66" y="96"/>
                  <a:pt x="66" y="97"/>
                </a:cubicBezTo>
                <a:cubicBezTo>
                  <a:pt x="66" y="99"/>
                  <a:pt x="64" y="100"/>
                  <a:pt x="63" y="100"/>
                </a:cubicBezTo>
                <a:cubicBezTo>
                  <a:pt x="61" y="100"/>
                  <a:pt x="60" y="99"/>
                  <a:pt x="60" y="97"/>
                </a:cubicBezTo>
                <a:cubicBezTo>
                  <a:pt x="60" y="96"/>
                  <a:pt x="61" y="94"/>
                  <a:pt x="63" y="94"/>
                </a:cubicBezTo>
                <a:close/>
                <a:moveTo>
                  <a:pt x="71" y="86"/>
                </a:moveTo>
                <a:cubicBezTo>
                  <a:pt x="73" y="86"/>
                  <a:pt x="74" y="87"/>
                  <a:pt x="74" y="89"/>
                </a:cubicBezTo>
                <a:cubicBezTo>
                  <a:pt x="74" y="90"/>
                  <a:pt x="73" y="91"/>
                  <a:pt x="71" y="91"/>
                </a:cubicBezTo>
                <a:cubicBezTo>
                  <a:pt x="70" y="91"/>
                  <a:pt x="69" y="90"/>
                  <a:pt x="69" y="89"/>
                </a:cubicBezTo>
                <a:cubicBezTo>
                  <a:pt x="69" y="87"/>
                  <a:pt x="70" y="86"/>
                  <a:pt x="71" y="86"/>
                </a:cubicBezTo>
                <a:close/>
                <a:moveTo>
                  <a:pt x="71" y="103"/>
                </a:moveTo>
                <a:cubicBezTo>
                  <a:pt x="73" y="103"/>
                  <a:pt x="74" y="104"/>
                  <a:pt x="74" y="106"/>
                </a:cubicBezTo>
                <a:cubicBezTo>
                  <a:pt x="74" y="107"/>
                  <a:pt x="73" y="109"/>
                  <a:pt x="71" y="109"/>
                </a:cubicBezTo>
                <a:cubicBezTo>
                  <a:pt x="70" y="109"/>
                  <a:pt x="69" y="107"/>
                  <a:pt x="69" y="106"/>
                </a:cubicBezTo>
                <a:cubicBezTo>
                  <a:pt x="69" y="104"/>
                  <a:pt x="70" y="103"/>
                  <a:pt x="71" y="103"/>
                </a:cubicBezTo>
                <a:close/>
                <a:moveTo>
                  <a:pt x="63" y="111"/>
                </a:moveTo>
                <a:cubicBezTo>
                  <a:pt x="64" y="111"/>
                  <a:pt x="66" y="113"/>
                  <a:pt x="66" y="114"/>
                </a:cubicBezTo>
                <a:cubicBezTo>
                  <a:pt x="66" y="116"/>
                  <a:pt x="64" y="117"/>
                  <a:pt x="63" y="117"/>
                </a:cubicBezTo>
                <a:cubicBezTo>
                  <a:pt x="61" y="117"/>
                  <a:pt x="60" y="116"/>
                  <a:pt x="60" y="114"/>
                </a:cubicBezTo>
                <a:cubicBezTo>
                  <a:pt x="60" y="113"/>
                  <a:pt x="61" y="111"/>
                  <a:pt x="63" y="111"/>
                </a:cubicBezTo>
                <a:close/>
                <a:moveTo>
                  <a:pt x="63" y="129"/>
                </a:moveTo>
                <a:cubicBezTo>
                  <a:pt x="64" y="129"/>
                  <a:pt x="66" y="130"/>
                  <a:pt x="66" y="131"/>
                </a:cubicBezTo>
                <a:cubicBezTo>
                  <a:pt x="66" y="133"/>
                  <a:pt x="64" y="134"/>
                  <a:pt x="63" y="134"/>
                </a:cubicBezTo>
                <a:cubicBezTo>
                  <a:pt x="61" y="134"/>
                  <a:pt x="60" y="133"/>
                  <a:pt x="60" y="131"/>
                </a:cubicBezTo>
                <a:cubicBezTo>
                  <a:pt x="60" y="130"/>
                  <a:pt x="61" y="129"/>
                  <a:pt x="63" y="129"/>
                </a:cubicBezTo>
                <a:close/>
                <a:moveTo>
                  <a:pt x="71" y="120"/>
                </a:moveTo>
                <a:cubicBezTo>
                  <a:pt x="73" y="120"/>
                  <a:pt x="74" y="121"/>
                  <a:pt x="74" y="123"/>
                </a:cubicBezTo>
                <a:cubicBezTo>
                  <a:pt x="74" y="124"/>
                  <a:pt x="73" y="126"/>
                  <a:pt x="71" y="126"/>
                </a:cubicBezTo>
                <a:cubicBezTo>
                  <a:pt x="70" y="126"/>
                  <a:pt x="69" y="124"/>
                  <a:pt x="69" y="123"/>
                </a:cubicBezTo>
                <a:cubicBezTo>
                  <a:pt x="69" y="121"/>
                  <a:pt x="70" y="120"/>
                  <a:pt x="71" y="120"/>
                </a:cubicBezTo>
                <a:close/>
                <a:moveTo>
                  <a:pt x="11" y="43"/>
                </a:moveTo>
                <a:cubicBezTo>
                  <a:pt x="13" y="43"/>
                  <a:pt x="14" y="44"/>
                  <a:pt x="14" y="46"/>
                </a:cubicBezTo>
                <a:cubicBezTo>
                  <a:pt x="14" y="47"/>
                  <a:pt x="13" y="49"/>
                  <a:pt x="11" y="49"/>
                </a:cubicBezTo>
                <a:cubicBezTo>
                  <a:pt x="10" y="49"/>
                  <a:pt x="9" y="47"/>
                  <a:pt x="9" y="46"/>
                </a:cubicBezTo>
                <a:cubicBezTo>
                  <a:pt x="9" y="44"/>
                  <a:pt x="10" y="43"/>
                  <a:pt x="11" y="43"/>
                </a:cubicBezTo>
                <a:close/>
                <a:moveTo>
                  <a:pt x="11" y="60"/>
                </a:moveTo>
                <a:cubicBezTo>
                  <a:pt x="13" y="60"/>
                  <a:pt x="14" y="61"/>
                  <a:pt x="14" y="63"/>
                </a:cubicBezTo>
                <a:cubicBezTo>
                  <a:pt x="14" y="64"/>
                  <a:pt x="13" y="66"/>
                  <a:pt x="11" y="66"/>
                </a:cubicBezTo>
                <a:cubicBezTo>
                  <a:pt x="10" y="66"/>
                  <a:pt x="9" y="64"/>
                  <a:pt x="9" y="63"/>
                </a:cubicBezTo>
                <a:cubicBezTo>
                  <a:pt x="9" y="61"/>
                  <a:pt x="10" y="60"/>
                  <a:pt x="11" y="60"/>
                </a:cubicBezTo>
                <a:close/>
                <a:moveTo>
                  <a:pt x="20" y="51"/>
                </a:moveTo>
                <a:cubicBezTo>
                  <a:pt x="22" y="51"/>
                  <a:pt x="23" y="53"/>
                  <a:pt x="23" y="54"/>
                </a:cubicBezTo>
                <a:cubicBezTo>
                  <a:pt x="23" y="56"/>
                  <a:pt x="22" y="57"/>
                  <a:pt x="20" y="57"/>
                </a:cubicBezTo>
                <a:cubicBezTo>
                  <a:pt x="18" y="57"/>
                  <a:pt x="17" y="56"/>
                  <a:pt x="17" y="54"/>
                </a:cubicBezTo>
                <a:cubicBezTo>
                  <a:pt x="17" y="53"/>
                  <a:pt x="18" y="51"/>
                  <a:pt x="20" y="51"/>
                </a:cubicBezTo>
                <a:close/>
                <a:moveTo>
                  <a:pt x="20" y="69"/>
                </a:moveTo>
                <a:cubicBezTo>
                  <a:pt x="22" y="69"/>
                  <a:pt x="23" y="70"/>
                  <a:pt x="23" y="71"/>
                </a:cubicBezTo>
                <a:cubicBezTo>
                  <a:pt x="23" y="73"/>
                  <a:pt x="22" y="74"/>
                  <a:pt x="20" y="74"/>
                </a:cubicBezTo>
                <a:cubicBezTo>
                  <a:pt x="18" y="74"/>
                  <a:pt x="17" y="73"/>
                  <a:pt x="17" y="71"/>
                </a:cubicBezTo>
                <a:cubicBezTo>
                  <a:pt x="17" y="70"/>
                  <a:pt x="18" y="69"/>
                  <a:pt x="20" y="69"/>
                </a:cubicBezTo>
                <a:close/>
                <a:moveTo>
                  <a:pt x="29" y="43"/>
                </a:moveTo>
                <a:cubicBezTo>
                  <a:pt x="30" y="43"/>
                  <a:pt x="31" y="44"/>
                  <a:pt x="31" y="46"/>
                </a:cubicBezTo>
                <a:cubicBezTo>
                  <a:pt x="31" y="47"/>
                  <a:pt x="30" y="49"/>
                  <a:pt x="29" y="49"/>
                </a:cubicBezTo>
                <a:cubicBezTo>
                  <a:pt x="27" y="49"/>
                  <a:pt x="26" y="47"/>
                  <a:pt x="26" y="46"/>
                </a:cubicBezTo>
                <a:cubicBezTo>
                  <a:pt x="26" y="44"/>
                  <a:pt x="27" y="43"/>
                  <a:pt x="29" y="43"/>
                </a:cubicBezTo>
                <a:close/>
                <a:moveTo>
                  <a:pt x="46" y="43"/>
                </a:moveTo>
                <a:cubicBezTo>
                  <a:pt x="47" y="43"/>
                  <a:pt x="49" y="44"/>
                  <a:pt x="49" y="46"/>
                </a:cubicBezTo>
                <a:cubicBezTo>
                  <a:pt x="49" y="47"/>
                  <a:pt x="47" y="49"/>
                  <a:pt x="46" y="49"/>
                </a:cubicBezTo>
                <a:cubicBezTo>
                  <a:pt x="44" y="49"/>
                  <a:pt x="43" y="47"/>
                  <a:pt x="43" y="46"/>
                </a:cubicBezTo>
                <a:cubicBezTo>
                  <a:pt x="43" y="44"/>
                  <a:pt x="44" y="43"/>
                  <a:pt x="46" y="43"/>
                </a:cubicBezTo>
                <a:close/>
                <a:moveTo>
                  <a:pt x="29" y="60"/>
                </a:moveTo>
                <a:cubicBezTo>
                  <a:pt x="30" y="60"/>
                  <a:pt x="31" y="61"/>
                  <a:pt x="31" y="63"/>
                </a:cubicBezTo>
                <a:cubicBezTo>
                  <a:pt x="31" y="64"/>
                  <a:pt x="30" y="66"/>
                  <a:pt x="29" y="66"/>
                </a:cubicBezTo>
                <a:cubicBezTo>
                  <a:pt x="27" y="66"/>
                  <a:pt x="26" y="64"/>
                  <a:pt x="26" y="63"/>
                </a:cubicBezTo>
                <a:cubicBezTo>
                  <a:pt x="26" y="61"/>
                  <a:pt x="27" y="60"/>
                  <a:pt x="29" y="60"/>
                </a:cubicBezTo>
                <a:close/>
                <a:moveTo>
                  <a:pt x="46" y="60"/>
                </a:moveTo>
                <a:cubicBezTo>
                  <a:pt x="47" y="60"/>
                  <a:pt x="49" y="61"/>
                  <a:pt x="49" y="63"/>
                </a:cubicBezTo>
                <a:cubicBezTo>
                  <a:pt x="49" y="64"/>
                  <a:pt x="47" y="66"/>
                  <a:pt x="46" y="66"/>
                </a:cubicBezTo>
                <a:cubicBezTo>
                  <a:pt x="44" y="66"/>
                  <a:pt x="43" y="64"/>
                  <a:pt x="43" y="63"/>
                </a:cubicBezTo>
                <a:cubicBezTo>
                  <a:pt x="43" y="61"/>
                  <a:pt x="44" y="60"/>
                  <a:pt x="46" y="60"/>
                </a:cubicBezTo>
                <a:close/>
                <a:moveTo>
                  <a:pt x="37" y="51"/>
                </a:moveTo>
                <a:cubicBezTo>
                  <a:pt x="39" y="51"/>
                  <a:pt x="40" y="53"/>
                  <a:pt x="40" y="54"/>
                </a:cubicBezTo>
                <a:cubicBezTo>
                  <a:pt x="40" y="56"/>
                  <a:pt x="39" y="57"/>
                  <a:pt x="37" y="57"/>
                </a:cubicBezTo>
                <a:cubicBezTo>
                  <a:pt x="36" y="57"/>
                  <a:pt x="34" y="56"/>
                  <a:pt x="34" y="54"/>
                </a:cubicBezTo>
                <a:cubicBezTo>
                  <a:pt x="34" y="53"/>
                  <a:pt x="36" y="51"/>
                  <a:pt x="37" y="51"/>
                </a:cubicBezTo>
                <a:close/>
                <a:moveTo>
                  <a:pt x="54" y="51"/>
                </a:moveTo>
                <a:cubicBezTo>
                  <a:pt x="56" y="51"/>
                  <a:pt x="57" y="53"/>
                  <a:pt x="57" y="54"/>
                </a:cubicBezTo>
                <a:cubicBezTo>
                  <a:pt x="57" y="56"/>
                  <a:pt x="56" y="57"/>
                  <a:pt x="54" y="57"/>
                </a:cubicBezTo>
                <a:cubicBezTo>
                  <a:pt x="53" y="57"/>
                  <a:pt x="51" y="56"/>
                  <a:pt x="51" y="54"/>
                </a:cubicBezTo>
                <a:cubicBezTo>
                  <a:pt x="51" y="53"/>
                  <a:pt x="53" y="51"/>
                  <a:pt x="54" y="51"/>
                </a:cubicBezTo>
                <a:close/>
                <a:moveTo>
                  <a:pt x="37" y="69"/>
                </a:moveTo>
                <a:cubicBezTo>
                  <a:pt x="39" y="69"/>
                  <a:pt x="40" y="70"/>
                  <a:pt x="40" y="71"/>
                </a:cubicBezTo>
                <a:cubicBezTo>
                  <a:pt x="40" y="73"/>
                  <a:pt x="39" y="74"/>
                  <a:pt x="37" y="74"/>
                </a:cubicBezTo>
                <a:cubicBezTo>
                  <a:pt x="36" y="74"/>
                  <a:pt x="34" y="73"/>
                  <a:pt x="34" y="71"/>
                </a:cubicBezTo>
                <a:cubicBezTo>
                  <a:pt x="34" y="70"/>
                  <a:pt x="36" y="69"/>
                  <a:pt x="37" y="69"/>
                </a:cubicBezTo>
                <a:close/>
                <a:moveTo>
                  <a:pt x="54" y="69"/>
                </a:moveTo>
                <a:cubicBezTo>
                  <a:pt x="56" y="69"/>
                  <a:pt x="57" y="70"/>
                  <a:pt x="57" y="71"/>
                </a:cubicBezTo>
                <a:cubicBezTo>
                  <a:pt x="57" y="73"/>
                  <a:pt x="56" y="74"/>
                  <a:pt x="54" y="74"/>
                </a:cubicBezTo>
                <a:cubicBezTo>
                  <a:pt x="53" y="74"/>
                  <a:pt x="51" y="73"/>
                  <a:pt x="51" y="71"/>
                </a:cubicBezTo>
                <a:cubicBezTo>
                  <a:pt x="51" y="70"/>
                  <a:pt x="53" y="69"/>
                  <a:pt x="54" y="69"/>
                </a:cubicBezTo>
                <a:close/>
                <a:moveTo>
                  <a:pt x="11" y="77"/>
                </a:moveTo>
                <a:cubicBezTo>
                  <a:pt x="13" y="77"/>
                  <a:pt x="14" y="78"/>
                  <a:pt x="14" y="80"/>
                </a:cubicBezTo>
                <a:cubicBezTo>
                  <a:pt x="14" y="82"/>
                  <a:pt x="13" y="83"/>
                  <a:pt x="11" y="83"/>
                </a:cubicBezTo>
                <a:cubicBezTo>
                  <a:pt x="10" y="83"/>
                  <a:pt x="9" y="82"/>
                  <a:pt x="9" y="80"/>
                </a:cubicBezTo>
                <a:cubicBezTo>
                  <a:pt x="9" y="78"/>
                  <a:pt x="10" y="77"/>
                  <a:pt x="11" y="77"/>
                </a:cubicBezTo>
                <a:close/>
                <a:moveTo>
                  <a:pt x="11" y="94"/>
                </a:moveTo>
                <a:cubicBezTo>
                  <a:pt x="13" y="94"/>
                  <a:pt x="14" y="96"/>
                  <a:pt x="14" y="97"/>
                </a:cubicBezTo>
                <a:cubicBezTo>
                  <a:pt x="14" y="99"/>
                  <a:pt x="13" y="100"/>
                  <a:pt x="11" y="100"/>
                </a:cubicBezTo>
                <a:cubicBezTo>
                  <a:pt x="10" y="100"/>
                  <a:pt x="9" y="99"/>
                  <a:pt x="9" y="97"/>
                </a:cubicBezTo>
                <a:cubicBezTo>
                  <a:pt x="9" y="96"/>
                  <a:pt x="10" y="94"/>
                  <a:pt x="11" y="94"/>
                </a:cubicBezTo>
                <a:close/>
                <a:moveTo>
                  <a:pt x="20" y="86"/>
                </a:moveTo>
                <a:cubicBezTo>
                  <a:pt x="22" y="86"/>
                  <a:pt x="23" y="87"/>
                  <a:pt x="23" y="89"/>
                </a:cubicBezTo>
                <a:cubicBezTo>
                  <a:pt x="23" y="90"/>
                  <a:pt x="22" y="91"/>
                  <a:pt x="20" y="91"/>
                </a:cubicBezTo>
                <a:cubicBezTo>
                  <a:pt x="18" y="91"/>
                  <a:pt x="17" y="90"/>
                  <a:pt x="17" y="89"/>
                </a:cubicBezTo>
                <a:cubicBezTo>
                  <a:pt x="17" y="87"/>
                  <a:pt x="18" y="86"/>
                  <a:pt x="20" y="86"/>
                </a:cubicBezTo>
                <a:close/>
                <a:moveTo>
                  <a:pt x="20" y="103"/>
                </a:moveTo>
                <a:cubicBezTo>
                  <a:pt x="22" y="103"/>
                  <a:pt x="23" y="104"/>
                  <a:pt x="23" y="106"/>
                </a:cubicBezTo>
                <a:cubicBezTo>
                  <a:pt x="23" y="107"/>
                  <a:pt x="22" y="109"/>
                  <a:pt x="20" y="109"/>
                </a:cubicBezTo>
                <a:cubicBezTo>
                  <a:pt x="18" y="109"/>
                  <a:pt x="17" y="107"/>
                  <a:pt x="17" y="106"/>
                </a:cubicBezTo>
                <a:cubicBezTo>
                  <a:pt x="17" y="104"/>
                  <a:pt x="18" y="103"/>
                  <a:pt x="20" y="103"/>
                </a:cubicBezTo>
                <a:close/>
                <a:moveTo>
                  <a:pt x="29" y="77"/>
                </a:moveTo>
                <a:cubicBezTo>
                  <a:pt x="30" y="77"/>
                  <a:pt x="31" y="78"/>
                  <a:pt x="31" y="80"/>
                </a:cubicBezTo>
                <a:cubicBezTo>
                  <a:pt x="31" y="82"/>
                  <a:pt x="30" y="83"/>
                  <a:pt x="29" y="83"/>
                </a:cubicBezTo>
                <a:cubicBezTo>
                  <a:pt x="27" y="83"/>
                  <a:pt x="26" y="82"/>
                  <a:pt x="26" y="80"/>
                </a:cubicBezTo>
                <a:cubicBezTo>
                  <a:pt x="26" y="78"/>
                  <a:pt x="27" y="77"/>
                  <a:pt x="29" y="77"/>
                </a:cubicBezTo>
                <a:close/>
                <a:moveTo>
                  <a:pt x="46" y="77"/>
                </a:moveTo>
                <a:cubicBezTo>
                  <a:pt x="47" y="77"/>
                  <a:pt x="49" y="78"/>
                  <a:pt x="49" y="80"/>
                </a:cubicBezTo>
                <a:cubicBezTo>
                  <a:pt x="49" y="82"/>
                  <a:pt x="47" y="83"/>
                  <a:pt x="46" y="83"/>
                </a:cubicBezTo>
                <a:cubicBezTo>
                  <a:pt x="44" y="83"/>
                  <a:pt x="43" y="82"/>
                  <a:pt x="43" y="80"/>
                </a:cubicBezTo>
                <a:cubicBezTo>
                  <a:pt x="43" y="78"/>
                  <a:pt x="44" y="77"/>
                  <a:pt x="46" y="77"/>
                </a:cubicBezTo>
                <a:close/>
                <a:moveTo>
                  <a:pt x="29" y="94"/>
                </a:moveTo>
                <a:cubicBezTo>
                  <a:pt x="30" y="94"/>
                  <a:pt x="31" y="96"/>
                  <a:pt x="31" y="97"/>
                </a:cubicBezTo>
                <a:cubicBezTo>
                  <a:pt x="31" y="99"/>
                  <a:pt x="30" y="100"/>
                  <a:pt x="29" y="100"/>
                </a:cubicBezTo>
                <a:cubicBezTo>
                  <a:pt x="27" y="100"/>
                  <a:pt x="26" y="99"/>
                  <a:pt x="26" y="97"/>
                </a:cubicBezTo>
                <a:cubicBezTo>
                  <a:pt x="26" y="96"/>
                  <a:pt x="27" y="94"/>
                  <a:pt x="29" y="94"/>
                </a:cubicBezTo>
                <a:close/>
                <a:moveTo>
                  <a:pt x="46" y="94"/>
                </a:moveTo>
                <a:cubicBezTo>
                  <a:pt x="47" y="94"/>
                  <a:pt x="49" y="96"/>
                  <a:pt x="49" y="97"/>
                </a:cubicBezTo>
                <a:cubicBezTo>
                  <a:pt x="49" y="99"/>
                  <a:pt x="47" y="100"/>
                  <a:pt x="46" y="100"/>
                </a:cubicBezTo>
                <a:cubicBezTo>
                  <a:pt x="44" y="100"/>
                  <a:pt x="43" y="99"/>
                  <a:pt x="43" y="97"/>
                </a:cubicBezTo>
                <a:cubicBezTo>
                  <a:pt x="43" y="96"/>
                  <a:pt x="44" y="94"/>
                  <a:pt x="46" y="94"/>
                </a:cubicBezTo>
                <a:close/>
                <a:moveTo>
                  <a:pt x="37" y="86"/>
                </a:moveTo>
                <a:cubicBezTo>
                  <a:pt x="39" y="86"/>
                  <a:pt x="40" y="87"/>
                  <a:pt x="40" y="89"/>
                </a:cubicBezTo>
                <a:cubicBezTo>
                  <a:pt x="40" y="90"/>
                  <a:pt x="39" y="91"/>
                  <a:pt x="37" y="91"/>
                </a:cubicBezTo>
                <a:cubicBezTo>
                  <a:pt x="36" y="91"/>
                  <a:pt x="34" y="90"/>
                  <a:pt x="34" y="89"/>
                </a:cubicBezTo>
                <a:cubicBezTo>
                  <a:pt x="34" y="87"/>
                  <a:pt x="36" y="86"/>
                  <a:pt x="37" y="86"/>
                </a:cubicBezTo>
                <a:close/>
                <a:moveTo>
                  <a:pt x="54" y="86"/>
                </a:moveTo>
                <a:cubicBezTo>
                  <a:pt x="56" y="86"/>
                  <a:pt x="57" y="87"/>
                  <a:pt x="57" y="89"/>
                </a:cubicBezTo>
                <a:cubicBezTo>
                  <a:pt x="57" y="90"/>
                  <a:pt x="56" y="91"/>
                  <a:pt x="54" y="91"/>
                </a:cubicBezTo>
                <a:cubicBezTo>
                  <a:pt x="53" y="91"/>
                  <a:pt x="51" y="90"/>
                  <a:pt x="51" y="89"/>
                </a:cubicBezTo>
                <a:cubicBezTo>
                  <a:pt x="51" y="87"/>
                  <a:pt x="53" y="86"/>
                  <a:pt x="54" y="86"/>
                </a:cubicBezTo>
                <a:close/>
                <a:moveTo>
                  <a:pt x="37" y="103"/>
                </a:moveTo>
                <a:cubicBezTo>
                  <a:pt x="39" y="103"/>
                  <a:pt x="40" y="104"/>
                  <a:pt x="40" y="106"/>
                </a:cubicBezTo>
                <a:cubicBezTo>
                  <a:pt x="40" y="107"/>
                  <a:pt x="39" y="109"/>
                  <a:pt x="37" y="109"/>
                </a:cubicBezTo>
                <a:cubicBezTo>
                  <a:pt x="36" y="109"/>
                  <a:pt x="34" y="107"/>
                  <a:pt x="34" y="106"/>
                </a:cubicBezTo>
                <a:cubicBezTo>
                  <a:pt x="34" y="104"/>
                  <a:pt x="36" y="103"/>
                  <a:pt x="37" y="103"/>
                </a:cubicBezTo>
                <a:close/>
                <a:moveTo>
                  <a:pt x="54" y="103"/>
                </a:moveTo>
                <a:cubicBezTo>
                  <a:pt x="56" y="103"/>
                  <a:pt x="57" y="104"/>
                  <a:pt x="57" y="106"/>
                </a:cubicBezTo>
                <a:cubicBezTo>
                  <a:pt x="57" y="107"/>
                  <a:pt x="56" y="109"/>
                  <a:pt x="54" y="109"/>
                </a:cubicBezTo>
                <a:cubicBezTo>
                  <a:pt x="53" y="109"/>
                  <a:pt x="51" y="107"/>
                  <a:pt x="51" y="106"/>
                </a:cubicBezTo>
                <a:cubicBezTo>
                  <a:pt x="51" y="104"/>
                  <a:pt x="53" y="103"/>
                  <a:pt x="54" y="103"/>
                </a:cubicBezTo>
                <a:close/>
                <a:moveTo>
                  <a:pt x="11" y="111"/>
                </a:moveTo>
                <a:cubicBezTo>
                  <a:pt x="13" y="111"/>
                  <a:pt x="14" y="113"/>
                  <a:pt x="14" y="114"/>
                </a:cubicBezTo>
                <a:cubicBezTo>
                  <a:pt x="14" y="116"/>
                  <a:pt x="13" y="117"/>
                  <a:pt x="11" y="117"/>
                </a:cubicBezTo>
                <a:cubicBezTo>
                  <a:pt x="10" y="117"/>
                  <a:pt x="9" y="116"/>
                  <a:pt x="9" y="114"/>
                </a:cubicBezTo>
                <a:cubicBezTo>
                  <a:pt x="9" y="113"/>
                  <a:pt x="10" y="111"/>
                  <a:pt x="11" y="111"/>
                </a:cubicBezTo>
                <a:close/>
                <a:moveTo>
                  <a:pt x="11" y="129"/>
                </a:moveTo>
                <a:cubicBezTo>
                  <a:pt x="13" y="129"/>
                  <a:pt x="14" y="130"/>
                  <a:pt x="14" y="131"/>
                </a:cubicBezTo>
                <a:cubicBezTo>
                  <a:pt x="14" y="133"/>
                  <a:pt x="13" y="134"/>
                  <a:pt x="11" y="134"/>
                </a:cubicBezTo>
                <a:cubicBezTo>
                  <a:pt x="10" y="134"/>
                  <a:pt x="9" y="133"/>
                  <a:pt x="9" y="131"/>
                </a:cubicBezTo>
                <a:cubicBezTo>
                  <a:pt x="9" y="130"/>
                  <a:pt x="10" y="129"/>
                  <a:pt x="11" y="129"/>
                </a:cubicBezTo>
                <a:close/>
                <a:moveTo>
                  <a:pt x="20" y="120"/>
                </a:moveTo>
                <a:cubicBezTo>
                  <a:pt x="22" y="120"/>
                  <a:pt x="23" y="121"/>
                  <a:pt x="23" y="123"/>
                </a:cubicBezTo>
                <a:cubicBezTo>
                  <a:pt x="23" y="124"/>
                  <a:pt x="22" y="126"/>
                  <a:pt x="20" y="126"/>
                </a:cubicBezTo>
                <a:cubicBezTo>
                  <a:pt x="18" y="126"/>
                  <a:pt x="17" y="124"/>
                  <a:pt x="17" y="123"/>
                </a:cubicBezTo>
                <a:cubicBezTo>
                  <a:pt x="17" y="121"/>
                  <a:pt x="18" y="120"/>
                  <a:pt x="20" y="120"/>
                </a:cubicBezTo>
                <a:close/>
                <a:moveTo>
                  <a:pt x="29" y="111"/>
                </a:moveTo>
                <a:cubicBezTo>
                  <a:pt x="30" y="111"/>
                  <a:pt x="31" y="113"/>
                  <a:pt x="31" y="114"/>
                </a:cubicBezTo>
                <a:cubicBezTo>
                  <a:pt x="31" y="116"/>
                  <a:pt x="30" y="117"/>
                  <a:pt x="29" y="117"/>
                </a:cubicBezTo>
                <a:cubicBezTo>
                  <a:pt x="27" y="117"/>
                  <a:pt x="26" y="116"/>
                  <a:pt x="26" y="114"/>
                </a:cubicBezTo>
                <a:cubicBezTo>
                  <a:pt x="26" y="113"/>
                  <a:pt x="27" y="111"/>
                  <a:pt x="29" y="111"/>
                </a:cubicBezTo>
                <a:close/>
                <a:moveTo>
                  <a:pt x="46" y="111"/>
                </a:moveTo>
                <a:cubicBezTo>
                  <a:pt x="47" y="111"/>
                  <a:pt x="49" y="113"/>
                  <a:pt x="49" y="114"/>
                </a:cubicBezTo>
                <a:cubicBezTo>
                  <a:pt x="49" y="116"/>
                  <a:pt x="47" y="117"/>
                  <a:pt x="46" y="117"/>
                </a:cubicBezTo>
                <a:cubicBezTo>
                  <a:pt x="44" y="117"/>
                  <a:pt x="43" y="116"/>
                  <a:pt x="43" y="114"/>
                </a:cubicBezTo>
                <a:cubicBezTo>
                  <a:pt x="43" y="113"/>
                  <a:pt x="44" y="111"/>
                  <a:pt x="46" y="111"/>
                </a:cubicBezTo>
                <a:close/>
                <a:moveTo>
                  <a:pt x="29" y="129"/>
                </a:moveTo>
                <a:cubicBezTo>
                  <a:pt x="30" y="129"/>
                  <a:pt x="31" y="130"/>
                  <a:pt x="31" y="131"/>
                </a:cubicBezTo>
                <a:cubicBezTo>
                  <a:pt x="31" y="133"/>
                  <a:pt x="30" y="134"/>
                  <a:pt x="29" y="134"/>
                </a:cubicBezTo>
                <a:cubicBezTo>
                  <a:pt x="27" y="134"/>
                  <a:pt x="26" y="133"/>
                  <a:pt x="26" y="131"/>
                </a:cubicBezTo>
                <a:cubicBezTo>
                  <a:pt x="26" y="130"/>
                  <a:pt x="27" y="129"/>
                  <a:pt x="29" y="129"/>
                </a:cubicBezTo>
                <a:close/>
                <a:moveTo>
                  <a:pt x="46" y="129"/>
                </a:moveTo>
                <a:cubicBezTo>
                  <a:pt x="47" y="129"/>
                  <a:pt x="49" y="130"/>
                  <a:pt x="49" y="131"/>
                </a:cubicBezTo>
                <a:cubicBezTo>
                  <a:pt x="49" y="133"/>
                  <a:pt x="47" y="134"/>
                  <a:pt x="46" y="134"/>
                </a:cubicBezTo>
                <a:cubicBezTo>
                  <a:pt x="44" y="134"/>
                  <a:pt x="43" y="133"/>
                  <a:pt x="43" y="131"/>
                </a:cubicBezTo>
                <a:cubicBezTo>
                  <a:pt x="43" y="130"/>
                  <a:pt x="44" y="129"/>
                  <a:pt x="46" y="129"/>
                </a:cubicBezTo>
                <a:close/>
                <a:moveTo>
                  <a:pt x="37" y="120"/>
                </a:moveTo>
                <a:cubicBezTo>
                  <a:pt x="39" y="120"/>
                  <a:pt x="40" y="121"/>
                  <a:pt x="40" y="123"/>
                </a:cubicBezTo>
                <a:cubicBezTo>
                  <a:pt x="40" y="124"/>
                  <a:pt x="39" y="126"/>
                  <a:pt x="37" y="126"/>
                </a:cubicBezTo>
                <a:cubicBezTo>
                  <a:pt x="36" y="126"/>
                  <a:pt x="34" y="124"/>
                  <a:pt x="34" y="123"/>
                </a:cubicBezTo>
                <a:cubicBezTo>
                  <a:pt x="34" y="121"/>
                  <a:pt x="36" y="120"/>
                  <a:pt x="37" y="120"/>
                </a:cubicBezTo>
                <a:close/>
                <a:moveTo>
                  <a:pt x="54" y="120"/>
                </a:moveTo>
                <a:cubicBezTo>
                  <a:pt x="56" y="120"/>
                  <a:pt x="57" y="121"/>
                  <a:pt x="57" y="123"/>
                </a:cubicBezTo>
                <a:cubicBezTo>
                  <a:pt x="57" y="124"/>
                  <a:pt x="56" y="126"/>
                  <a:pt x="54" y="126"/>
                </a:cubicBezTo>
                <a:cubicBezTo>
                  <a:pt x="53" y="126"/>
                  <a:pt x="51" y="124"/>
                  <a:pt x="51" y="123"/>
                </a:cubicBezTo>
                <a:cubicBezTo>
                  <a:pt x="51" y="121"/>
                  <a:pt x="53" y="120"/>
                  <a:pt x="54" y="12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32" name="Freeform 61"/>
          <p:cNvSpPr>
            <a:spLocks noEditPoints="1"/>
          </p:cNvSpPr>
          <p:nvPr/>
        </p:nvSpPr>
        <p:spPr bwMode="auto">
          <a:xfrm>
            <a:off x="1693030" y="4004733"/>
            <a:ext cx="497242" cy="460506"/>
          </a:xfrm>
          <a:custGeom>
            <a:avLst/>
            <a:gdLst>
              <a:gd name="T0" fmla="*/ 117 w 160"/>
              <a:gd name="T1" fmla="*/ 95 h 147"/>
              <a:gd name="T2" fmla="*/ 127 w 160"/>
              <a:gd name="T3" fmla="*/ 68 h 147"/>
              <a:gd name="T4" fmla="*/ 131 w 160"/>
              <a:gd name="T5" fmla="*/ 41 h 147"/>
              <a:gd name="T6" fmla="*/ 99 w 160"/>
              <a:gd name="T7" fmla="*/ 0 h 147"/>
              <a:gd name="T8" fmla="*/ 51 w 160"/>
              <a:gd name="T9" fmla="*/ 19 h 147"/>
              <a:gd name="T10" fmla="*/ 19 w 160"/>
              <a:gd name="T11" fmla="*/ 61 h 147"/>
              <a:gd name="T12" fmla="*/ 32 w 160"/>
              <a:gd name="T13" fmla="*/ 94 h 147"/>
              <a:gd name="T14" fmla="*/ 11 w 160"/>
              <a:gd name="T15" fmla="*/ 118 h 147"/>
              <a:gd name="T16" fmla="*/ 37 w 160"/>
              <a:gd name="T17" fmla="*/ 147 h 147"/>
              <a:gd name="T18" fmla="*/ 160 w 160"/>
              <a:gd name="T19" fmla="*/ 136 h 147"/>
              <a:gd name="T20" fmla="*/ 37 w 160"/>
              <a:gd name="T21" fmla="*/ 141 h 147"/>
              <a:gd name="T22" fmla="*/ 14 w 160"/>
              <a:gd name="T23" fmla="*/ 123 h 147"/>
              <a:gd name="T24" fmla="*/ 37 w 160"/>
              <a:gd name="T25" fmla="*/ 92 h 147"/>
              <a:gd name="T26" fmla="*/ 27 w 160"/>
              <a:gd name="T27" fmla="*/ 74 h 147"/>
              <a:gd name="T28" fmla="*/ 24 w 160"/>
              <a:gd name="T29" fmla="*/ 61 h 147"/>
              <a:gd name="T30" fmla="*/ 27 w 160"/>
              <a:gd name="T31" fmla="*/ 43 h 147"/>
              <a:gd name="T32" fmla="*/ 67 w 160"/>
              <a:gd name="T33" fmla="*/ 41 h 147"/>
              <a:gd name="T34" fmla="*/ 64 w 160"/>
              <a:gd name="T35" fmla="*/ 61 h 147"/>
              <a:gd name="T36" fmla="*/ 65 w 160"/>
              <a:gd name="T37" fmla="*/ 63 h 147"/>
              <a:gd name="T38" fmla="*/ 69 w 160"/>
              <a:gd name="T39" fmla="*/ 69 h 147"/>
              <a:gd name="T40" fmla="*/ 69 w 160"/>
              <a:gd name="T41" fmla="*/ 71 h 147"/>
              <a:gd name="T42" fmla="*/ 71 w 160"/>
              <a:gd name="T43" fmla="*/ 75 h 147"/>
              <a:gd name="T44" fmla="*/ 71 w 160"/>
              <a:gd name="T45" fmla="*/ 76 h 147"/>
              <a:gd name="T46" fmla="*/ 73 w 160"/>
              <a:gd name="T47" fmla="*/ 79 h 147"/>
              <a:gd name="T48" fmla="*/ 75 w 160"/>
              <a:gd name="T49" fmla="*/ 83 h 147"/>
              <a:gd name="T50" fmla="*/ 77 w 160"/>
              <a:gd name="T51" fmla="*/ 86 h 147"/>
              <a:gd name="T52" fmla="*/ 74 w 160"/>
              <a:gd name="T53" fmla="*/ 101 h 147"/>
              <a:gd name="T54" fmla="*/ 65 w 160"/>
              <a:gd name="T55" fmla="*/ 106 h 147"/>
              <a:gd name="T56" fmla="*/ 155 w 160"/>
              <a:gd name="T57" fmla="*/ 141 h 147"/>
              <a:gd name="T58" fmla="*/ 52 w 160"/>
              <a:gd name="T59" fmla="*/ 119 h 147"/>
              <a:gd name="T60" fmla="*/ 83 w 160"/>
              <a:gd name="T61" fmla="*/ 84 h 147"/>
              <a:gd name="T62" fmla="*/ 82 w 160"/>
              <a:gd name="T63" fmla="*/ 84 h 147"/>
              <a:gd name="T64" fmla="*/ 81 w 160"/>
              <a:gd name="T65" fmla="*/ 82 h 147"/>
              <a:gd name="T66" fmla="*/ 80 w 160"/>
              <a:gd name="T67" fmla="*/ 80 h 147"/>
              <a:gd name="T68" fmla="*/ 77 w 160"/>
              <a:gd name="T69" fmla="*/ 75 h 147"/>
              <a:gd name="T70" fmla="*/ 76 w 160"/>
              <a:gd name="T71" fmla="*/ 73 h 147"/>
              <a:gd name="T72" fmla="*/ 75 w 160"/>
              <a:gd name="T73" fmla="*/ 72 h 147"/>
              <a:gd name="T74" fmla="*/ 74 w 160"/>
              <a:gd name="T75" fmla="*/ 68 h 147"/>
              <a:gd name="T76" fmla="*/ 73 w 160"/>
              <a:gd name="T77" fmla="*/ 65 h 147"/>
              <a:gd name="T78" fmla="*/ 69 w 160"/>
              <a:gd name="T79" fmla="*/ 59 h 147"/>
              <a:gd name="T80" fmla="*/ 72 w 160"/>
              <a:gd name="T81" fmla="*/ 43 h 147"/>
              <a:gd name="T82" fmla="*/ 72 w 160"/>
              <a:gd name="T83" fmla="*/ 26 h 147"/>
              <a:gd name="T84" fmla="*/ 121 w 160"/>
              <a:gd name="T85" fmla="*/ 13 h 147"/>
              <a:gd name="T86" fmla="*/ 126 w 160"/>
              <a:gd name="T87" fmla="*/ 44 h 147"/>
              <a:gd name="T88" fmla="*/ 124 w 160"/>
              <a:gd name="T89" fmla="*/ 64 h 147"/>
              <a:gd name="T90" fmla="*/ 115 w 160"/>
              <a:gd name="T91" fmla="*/ 81 h 147"/>
              <a:gd name="T92" fmla="*/ 112 w 160"/>
              <a:gd name="T93" fmla="*/ 95 h 147"/>
              <a:gd name="T94" fmla="*/ 155 w 160"/>
              <a:gd name="T95" fmla="*/ 136 h 1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60" h="147">
                <a:moveTo>
                  <a:pt x="147" y="114"/>
                </a:moveTo>
                <a:cubicBezTo>
                  <a:pt x="121" y="102"/>
                  <a:pt x="121" y="102"/>
                  <a:pt x="121" y="102"/>
                </a:cubicBezTo>
                <a:cubicBezTo>
                  <a:pt x="119" y="100"/>
                  <a:pt x="117" y="98"/>
                  <a:pt x="117" y="95"/>
                </a:cubicBezTo>
                <a:cubicBezTo>
                  <a:pt x="117" y="86"/>
                  <a:pt x="117" y="86"/>
                  <a:pt x="117" y="86"/>
                </a:cubicBezTo>
                <a:cubicBezTo>
                  <a:pt x="118" y="86"/>
                  <a:pt x="119" y="85"/>
                  <a:pt x="119" y="84"/>
                </a:cubicBezTo>
                <a:cubicBezTo>
                  <a:pt x="123" y="79"/>
                  <a:pt x="125" y="74"/>
                  <a:pt x="127" y="68"/>
                </a:cubicBezTo>
                <a:cubicBezTo>
                  <a:pt x="131" y="67"/>
                  <a:pt x="133" y="63"/>
                  <a:pt x="133" y="59"/>
                </a:cubicBezTo>
                <a:cubicBezTo>
                  <a:pt x="133" y="48"/>
                  <a:pt x="133" y="48"/>
                  <a:pt x="133" y="48"/>
                </a:cubicBezTo>
                <a:cubicBezTo>
                  <a:pt x="133" y="45"/>
                  <a:pt x="132" y="43"/>
                  <a:pt x="131" y="41"/>
                </a:cubicBezTo>
                <a:cubicBezTo>
                  <a:pt x="131" y="27"/>
                  <a:pt x="131" y="27"/>
                  <a:pt x="131" y="27"/>
                </a:cubicBezTo>
                <a:cubicBezTo>
                  <a:pt x="131" y="25"/>
                  <a:pt x="131" y="17"/>
                  <a:pt x="125" y="9"/>
                </a:cubicBezTo>
                <a:cubicBezTo>
                  <a:pt x="120" y="3"/>
                  <a:pt x="111" y="0"/>
                  <a:pt x="99" y="0"/>
                </a:cubicBezTo>
                <a:cubicBezTo>
                  <a:pt x="87" y="0"/>
                  <a:pt x="78" y="3"/>
                  <a:pt x="72" y="9"/>
                </a:cubicBezTo>
                <a:cubicBezTo>
                  <a:pt x="68" y="14"/>
                  <a:pt x="67" y="19"/>
                  <a:pt x="67" y="22"/>
                </a:cubicBezTo>
                <a:cubicBezTo>
                  <a:pt x="62" y="20"/>
                  <a:pt x="57" y="19"/>
                  <a:pt x="51" y="19"/>
                </a:cubicBezTo>
                <a:cubicBezTo>
                  <a:pt x="23" y="19"/>
                  <a:pt x="21" y="42"/>
                  <a:pt x="21" y="43"/>
                </a:cubicBezTo>
                <a:cubicBezTo>
                  <a:pt x="21" y="55"/>
                  <a:pt x="21" y="55"/>
                  <a:pt x="21" y="55"/>
                </a:cubicBezTo>
                <a:cubicBezTo>
                  <a:pt x="20" y="57"/>
                  <a:pt x="19" y="59"/>
                  <a:pt x="19" y="61"/>
                </a:cubicBezTo>
                <a:cubicBezTo>
                  <a:pt x="19" y="70"/>
                  <a:pt x="19" y="70"/>
                  <a:pt x="19" y="70"/>
                </a:cubicBezTo>
                <a:cubicBezTo>
                  <a:pt x="19" y="73"/>
                  <a:pt x="20" y="76"/>
                  <a:pt x="22" y="78"/>
                </a:cubicBezTo>
                <a:cubicBezTo>
                  <a:pt x="24" y="86"/>
                  <a:pt x="30" y="92"/>
                  <a:pt x="32" y="94"/>
                </a:cubicBezTo>
                <a:cubicBezTo>
                  <a:pt x="32" y="102"/>
                  <a:pt x="32" y="102"/>
                  <a:pt x="32" y="102"/>
                </a:cubicBezTo>
                <a:cubicBezTo>
                  <a:pt x="32" y="104"/>
                  <a:pt x="31" y="106"/>
                  <a:pt x="29" y="107"/>
                </a:cubicBezTo>
                <a:cubicBezTo>
                  <a:pt x="11" y="118"/>
                  <a:pt x="11" y="118"/>
                  <a:pt x="11" y="118"/>
                </a:cubicBezTo>
                <a:cubicBezTo>
                  <a:pt x="4" y="122"/>
                  <a:pt x="0" y="129"/>
                  <a:pt x="0" y="137"/>
                </a:cubicBezTo>
                <a:cubicBezTo>
                  <a:pt x="0" y="147"/>
                  <a:pt x="0" y="147"/>
                  <a:pt x="0" y="147"/>
                </a:cubicBezTo>
                <a:cubicBezTo>
                  <a:pt x="37" y="147"/>
                  <a:pt x="37" y="147"/>
                  <a:pt x="37" y="147"/>
                </a:cubicBezTo>
                <a:cubicBezTo>
                  <a:pt x="43" y="147"/>
                  <a:pt x="43" y="147"/>
                  <a:pt x="43" y="147"/>
                </a:cubicBezTo>
                <a:cubicBezTo>
                  <a:pt x="160" y="147"/>
                  <a:pt x="160" y="147"/>
                  <a:pt x="160" y="147"/>
                </a:cubicBezTo>
                <a:cubicBezTo>
                  <a:pt x="160" y="136"/>
                  <a:pt x="160" y="136"/>
                  <a:pt x="160" y="136"/>
                </a:cubicBezTo>
                <a:cubicBezTo>
                  <a:pt x="160" y="127"/>
                  <a:pt x="155" y="118"/>
                  <a:pt x="147" y="114"/>
                </a:cubicBezTo>
                <a:close/>
                <a:moveTo>
                  <a:pt x="37" y="135"/>
                </a:moveTo>
                <a:cubicBezTo>
                  <a:pt x="37" y="141"/>
                  <a:pt x="37" y="141"/>
                  <a:pt x="37" y="141"/>
                </a:cubicBezTo>
                <a:cubicBezTo>
                  <a:pt x="5" y="141"/>
                  <a:pt x="5" y="141"/>
                  <a:pt x="5" y="141"/>
                </a:cubicBezTo>
                <a:cubicBezTo>
                  <a:pt x="5" y="137"/>
                  <a:pt x="5" y="137"/>
                  <a:pt x="5" y="137"/>
                </a:cubicBezTo>
                <a:cubicBezTo>
                  <a:pt x="5" y="131"/>
                  <a:pt x="8" y="125"/>
                  <a:pt x="14" y="123"/>
                </a:cubicBezTo>
                <a:cubicBezTo>
                  <a:pt x="31" y="111"/>
                  <a:pt x="31" y="111"/>
                  <a:pt x="31" y="111"/>
                </a:cubicBezTo>
                <a:cubicBezTo>
                  <a:pt x="35" y="110"/>
                  <a:pt x="37" y="106"/>
                  <a:pt x="37" y="102"/>
                </a:cubicBezTo>
                <a:cubicBezTo>
                  <a:pt x="37" y="92"/>
                  <a:pt x="37" y="92"/>
                  <a:pt x="37" y="92"/>
                </a:cubicBezTo>
                <a:cubicBezTo>
                  <a:pt x="36" y="91"/>
                  <a:pt x="36" y="91"/>
                  <a:pt x="36" y="91"/>
                </a:cubicBezTo>
                <a:cubicBezTo>
                  <a:pt x="36" y="91"/>
                  <a:pt x="29" y="85"/>
                  <a:pt x="27" y="76"/>
                </a:cubicBezTo>
                <a:cubicBezTo>
                  <a:pt x="27" y="74"/>
                  <a:pt x="27" y="74"/>
                  <a:pt x="27" y="74"/>
                </a:cubicBezTo>
                <a:cubicBezTo>
                  <a:pt x="26" y="74"/>
                  <a:pt x="26" y="74"/>
                  <a:pt x="26" y="74"/>
                </a:cubicBezTo>
                <a:cubicBezTo>
                  <a:pt x="25" y="73"/>
                  <a:pt x="24" y="72"/>
                  <a:pt x="24" y="70"/>
                </a:cubicBezTo>
                <a:cubicBezTo>
                  <a:pt x="24" y="61"/>
                  <a:pt x="24" y="61"/>
                  <a:pt x="24" y="61"/>
                </a:cubicBezTo>
                <a:cubicBezTo>
                  <a:pt x="24" y="60"/>
                  <a:pt x="25" y="59"/>
                  <a:pt x="26" y="58"/>
                </a:cubicBezTo>
                <a:cubicBezTo>
                  <a:pt x="27" y="57"/>
                  <a:pt x="27" y="57"/>
                  <a:pt x="27" y="57"/>
                </a:cubicBezTo>
                <a:cubicBezTo>
                  <a:pt x="27" y="43"/>
                  <a:pt x="27" y="43"/>
                  <a:pt x="27" y="43"/>
                </a:cubicBezTo>
                <a:cubicBezTo>
                  <a:pt x="27" y="42"/>
                  <a:pt x="28" y="24"/>
                  <a:pt x="51" y="24"/>
                </a:cubicBezTo>
                <a:cubicBezTo>
                  <a:pt x="57" y="24"/>
                  <a:pt x="62" y="25"/>
                  <a:pt x="67" y="28"/>
                </a:cubicBezTo>
                <a:cubicBezTo>
                  <a:pt x="67" y="41"/>
                  <a:pt x="67" y="41"/>
                  <a:pt x="67" y="41"/>
                </a:cubicBezTo>
                <a:cubicBezTo>
                  <a:pt x="65" y="43"/>
                  <a:pt x="64" y="45"/>
                  <a:pt x="64" y="48"/>
                </a:cubicBezTo>
                <a:cubicBezTo>
                  <a:pt x="64" y="59"/>
                  <a:pt x="64" y="59"/>
                  <a:pt x="64" y="59"/>
                </a:cubicBezTo>
                <a:cubicBezTo>
                  <a:pt x="64" y="59"/>
                  <a:pt x="64" y="60"/>
                  <a:pt x="64" y="61"/>
                </a:cubicBezTo>
                <a:cubicBezTo>
                  <a:pt x="64" y="61"/>
                  <a:pt x="64" y="62"/>
                  <a:pt x="65" y="62"/>
                </a:cubicBezTo>
                <a:cubicBezTo>
                  <a:pt x="65" y="62"/>
                  <a:pt x="65" y="63"/>
                  <a:pt x="65" y="63"/>
                </a:cubicBezTo>
                <a:cubicBezTo>
                  <a:pt x="65" y="63"/>
                  <a:pt x="65" y="63"/>
                  <a:pt x="65" y="63"/>
                </a:cubicBezTo>
                <a:cubicBezTo>
                  <a:pt x="66" y="65"/>
                  <a:pt x="67" y="66"/>
                  <a:pt x="68" y="67"/>
                </a:cubicBezTo>
                <a:cubicBezTo>
                  <a:pt x="68" y="67"/>
                  <a:pt x="68" y="67"/>
                  <a:pt x="68" y="67"/>
                </a:cubicBezTo>
                <a:cubicBezTo>
                  <a:pt x="68" y="68"/>
                  <a:pt x="68" y="68"/>
                  <a:pt x="69" y="69"/>
                </a:cubicBezTo>
                <a:cubicBezTo>
                  <a:pt x="69" y="70"/>
                  <a:pt x="69" y="70"/>
                  <a:pt x="69" y="70"/>
                </a:cubicBezTo>
                <a:cubicBezTo>
                  <a:pt x="69" y="70"/>
                  <a:pt x="69" y="70"/>
                  <a:pt x="69" y="70"/>
                </a:cubicBezTo>
                <a:cubicBezTo>
                  <a:pt x="69" y="70"/>
                  <a:pt x="69" y="71"/>
                  <a:pt x="69" y="71"/>
                </a:cubicBezTo>
                <a:cubicBezTo>
                  <a:pt x="69" y="71"/>
                  <a:pt x="69" y="72"/>
                  <a:pt x="70" y="72"/>
                </a:cubicBezTo>
                <a:cubicBezTo>
                  <a:pt x="70" y="73"/>
                  <a:pt x="70" y="73"/>
                  <a:pt x="70" y="73"/>
                </a:cubicBezTo>
                <a:cubicBezTo>
                  <a:pt x="70" y="74"/>
                  <a:pt x="70" y="74"/>
                  <a:pt x="71" y="75"/>
                </a:cubicBezTo>
                <a:cubicBezTo>
                  <a:pt x="71" y="75"/>
                  <a:pt x="71" y="75"/>
                  <a:pt x="71" y="75"/>
                </a:cubicBezTo>
                <a:cubicBezTo>
                  <a:pt x="71" y="75"/>
                  <a:pt x="71" y="75"/>
                  <a:pt x="71" y="75"/>
                </a:cubicBezTo>
                <a:cubicBezTo>
                  <a:pt x="71" y="75"/>
                  <a:pt x="71" y="76"/>
                  <a:pt x="71" y="76"/>
                </a:cubicBezTo>
                <a:cubicBezTo>
                  <a:pt x="71" y="76"/>
                  <a:pt x="72" y="77"/>
                  <a:pt x="72" y="77"/>
                </a:cubicBezTo>
                <a:cubicBezTo>
                  <a:pt x="72" y="77"/>
                  <a:pt x="72" y="78"/>
                  <a:pt x="72" y="78"/>
                </a:cubicBezTo>
                <a:cubicBezTo>
                  <a:pt x="72" y="78"/>
                  <a:pt x="72" y="78"/>
                  <a:pt x="73" y="79"/>
                </a:cubicBezTo>
                <a:cubicBezTo>
                  <a:pt x="73" y="79"/>
                  <a:pt x="73" y="80"/>
                  <a:pt x="73" y="80"/>
                </a:cubicBezTo>
                <a:cubicBezTo>
                  <a:pt x="74" y="80"/>
                  <a:pt x="74" y="81"/>
                  <a:pt x="74" y="81"/>
                </a:cubicBezTo>
                <a:cubicBezTo>
                  <a:pt x="74" y="82"/>
                  <a:pt x="75" y="82"/>
                  <a:pt x="75" y="83"/>
                </a:cubicBezTo>
                <a:cubicBezTo>
                  <a:pt x="75" y="83"/>
                  <a:pt x="75" y="83"/>
                  <a:pt x="75" y="83"/>
                </a:cubicBezTo>
                <a:cubicBezTo>
                  <a:pt x="76" y="84"/>
                  <a:pt x="76" y="85"/>
                  <a:pt x="77" y="86"/>
                </a:cubicBezTo>
                <a:cubicBezTo>
                  <a:pt x="77" y="86"/>
                  <a:pt x="77" y="86"/>
                  <a:pt x="77" y="86"/>
                </a:cubicBezTo>
                <a:cubicBezTo>
                  <a:pt x="77" y="86"/>
                  <a:pt x="77" y="86"/>
                  <a:pt x="77" y="86"/>
                </a:cubicBezTo>
                <a:cubicBezTo>
                  <a:pt x="77" y="95"/>
                  <a:pt x="77" y="95"/>
                  <a:pt x="77" y="95"/>
                </a:cubicBezTo>
                <a:cubicBezTo>
                  <a:pt x="77" y="98"/>
                  <a:pt x="76" y="100"/>
                  <a:pt x="74" y="101"/>
                </a:cubicBezTo>
                <a:cubicBezTo>
                  <a:pt x="67" y="105"/>
                  <a:pt x="67" y="105"/>
                  <a:pt x="67" y="105"/>
                </a:cubicBezTo>
                <a:cubicBezTo>
                  <a:pt x="65" y="105"/>
                  <a:pt x="65" y="105"/>
                  <a:pt x="65" y="105"/>
                </a:cubicBezTo>
                <a:cubicBezTo>
                  <a:pt x="65" y="106"/>
                  <a:pt x="65" y="106"/>
                  <a:pt x="65" y="106"/>
                </a:cubicBezTo>
                <a:cubicBezTo>
                  <a:pt x="50" y="114"/>
                  <a:pt x="50" y="114"/>
                  <a:pt x="50" y="114"/>
                </a:cubicBezTo>
                <a:cubicBezTo>
                  <a:pt x="42" y="118"/>
                  <a:pt x="37" y="127"/>
                  <a:pt x="37" y="135"/>
                </a:cubicBezTo>
                <a:close/>
                <a:moveTo>
                  <a:pt x="155" y="141"/>
                </a:moveTo>
                <a:cubicBezTo>
                  <a:pt x="43" y="141"/>
                  <a:pt x="43" y="141"/>
                  <a:pt x="43" y="141"/>
                </a:cubicBezTo>
                <a:cubicBezTo>
                  <a:pt x="43" y="135"/>
                  <a:pt x="43" y="135"/>
                  <a:pt x="43" y="135"/>
                </a:cubicBezTo>
                <a:cubicBezTo>
                  <a:pt x="43" y="129"/>
                  <a:pt x="46" y="122"/>
                  <a:pt x="52" y="119"/>
                </a:cubicBezTo>
                <a:cubicBezTo>
                  <a:pt x="76" y="106"/>
                  <a:pt x="76" y="106"/>
                  <a:pt x="76" y="106"/>
                </a:cubicBezTo>
                <a:cubicBezTo>
                  <a:pt x="80" y="104"/>
                  <a:pt x="83" y="100"/>
                  <a:pt x="83" y="95"/>
                </a:cubicBezTo>
                <a:cubicBezTo>
                  <a:pt x="83" y="84"/>
                  <a:pt x="83" y="84"/>
                  <a:pt x="83" y="84"/>
                </a:cubicBezTo>
                <a:cubicBezTo>
                  <a:pt x="83" y="84"/>
                  <a:pt x="83" y="84"/>
                  <a:pt x="83" y="84"/>
                </a:cubicBezTo>
                <a:cubicBezTo>
                  <a:pt x="82" y="84"/>
                  <a:pt x="82" y="84"/>
                  <a:pt x="82" y="84"/>
                </a:cubicBezTo>
                <a:cubicBezTo>
                  <a:pt x="82" y="84"/>
                  <a:pt x="82" y="84"/>
                  <a:pt x="82" y="84"/>
                </a:cubicBezTo>
                <a:cubicBezTo>
                  <a:pt x="82" y="84"/>
                  <a:pt x="82" y="83"/>
                  <a:pt x="82" y="83"/>
                </a:cubicBezTo>
                <a:cubicBezTo>
                  <a:pt x="82" y="83"/>
                  <a:pt x="82" y="83"/>
                  <a:pt x="82" y="83"/>
                </a:cubicBezTo>
                <a:cubicBezTo>
                  <a:pt x="81" y="83"/>
                  <a:pt x="81" y="83"/>
                  <a:pt x="81" y="82"/>
                </a:cubicBezTo>
                <a:cubicBezTo>
                  <a:pt x="81" y="82"/>
                  <a:pt x="81" y="82"/>
                  <a:pt x="81" y="82"/>
                </a:cubicBezTo>
                <a:cubicBezTo>
                  <a:pt x="81" y="82"/>
                  <a:pt x="80" y="81"/>
                  <a:pt x="80" y="80"/>
                </a:cubicBezTo>
                <a:cubicBezTo>
                  <a:pt x="80" y="80"/>
                  <a:pt x="80" y="80"/>
                  <a:pt x="80" y="80"/>
                </a:cubicBezTo>
                <a:cubicBezTo>
                  <a:pt x="79" y="80"/>
                  <a:pt x="79" y="79"/>
                  <a:pt x="79" y="79"/>
                </a:cubicBezTo>
                <a:cubicBezTo>
                  <a:pt x="79" y="79"/>
                  <a:pt x="79" y="79"/>
                  <a:pt x="79" y="79"/>
                </a:cubicBezTo>
                <a:cubicBezTo>
                  <a:pt x="78" y="78"/>
                  <a:pt x="77" y="77"/>
                  <a:pt x="77" y="75"/>
                </a:cubicBezTo>
                <a:cubicBezTo>
                  <a:pt x="77" y="75"/>
                  <a:pt x="77" y="75"/>
                  <a:pt x="77" y="75"/>
                </a:cubicBezTo>
                <a:cubicBezTo>
                  <a:pt x="76" y="75"/>
                  <a:pt x="76" y="74"/>
                  <a:pt x="76" y="73"/>
                </a:cubicBezTo>
                <a:cubicBezTo>
                  <a:pt x="76" y="73"/>
                  <a:pt x="76" y="73"/>
                  <a:pt x="76" y="73"/>
                </a:cubicBezTo>
                <a:cubicBezTo>
                  <a:pt x="76" y="73"/>
                  <a:pt x="76" y="73"/>
                  <a:pt x="76" y="73"/>
                </a:cubicBezTo>
                <a:cubicBezTo>
                  <a:pt x="76" y="73"/>
                  <a:pt x="76" y="73"/>
                  <a:pt x="76" y="73"/>
                </a:cubicBezTo>
                <a:cubicBezTo>
                  <a:pt x="76" y="72"/>
                  <a:pt x="75" y="72"/>
                  <a:pt x="75" y="72"/>
                </a:cubicBezTo>
                <a:cubicBezTo>
                  <a:pt x="75" y="72"/>
                  <a:pt x="75" y="72"/>
                  <a:pt x="75" y="71"/>
                </a:cubicBezTo>
                <a:cubicBezTo>
                  <a:pt x="75" y="71"/>
                  <a:pt x="75" y="71"/>
                  <a:pt x="75" y="70"/>
                </a:cubicBezTo>
                <a:cubicBezTo>
                  <a:pt x="74" y="70"/>
                  <a:pt x="74" y="69"/>
                  <a:pt x="74" y="68"/>
                </a:cubicBezTo>
                <a:cubicBezTo>
                  <a:pt x="74" y="68"/>
                  <a:pt x="74" y="68"/>
                  <a:pt x="74" y="68"/>
                </a:cubicBezTo>
                <a:cubicBezTo>
                  <a:pt x="74" y="67"/>
                  <a:pt x="74" y="67"/>
                  <a:pt x="74" y="67"/>
                </a:cubicBezTo>
                <a:cubicBezTo>
                  <a:pt x="73" y="67"/>
                  <a:pt x="73" y="66"/>
                  <a:pt x="73" y="65"/>
                </a:cubicBezTo>
                <a:cubicBezTo>
                  <a:pt x="73" y="64"/>
                  <a:pt x="73" y="64"/>
                  <a:pt x="73" y="64"/>
                </a:cubicBezTo>
                <a:cubicBezTo>
                  <a:pt x="72" y="63"/>
                  <a:pt x="72" y="63"/>
                  <a:pt x="72" y="63"/>
                </a:cubicBezTo>
                <a:cubicBezTo>
                  <a:pt x="70" y="62"/>
                  <a:pt x="69" y="60"/>
                  <a:pt x="69" y="59"/>
                </a:cubicBezTo>
                <a:cubicBezTo>
                  <a:pt x="69" y="48"/>
                  <a:pt x="69" y="48"/>
                  <a:pt x="69" y="48"/>
                </a:cubicBezTo>
                <a:cubicBezTo>
                  <a:pt x="69" y="47"/>
                  <a:pt x="70" y="45"/>
                  <a:pt x="71" y="44"/>
                </a:cubicBezTo>
                <a:cubicBezTo>
                  <a:pt x="72" y="43"/>
                  <a:pt x="72" y="43"/>
                  <a:pt x="72" y="43"/>
                </a:cubicBezTo>
                <a:cubicBezTo>
                  <a:pt x="72" y="27"/>
                  <a:pt x="72" y="27"/>
                  <a:pt x="72" y="27"/>
                </a:cubicBezTo>
                <a:cubicBezTo>
                  <a:pt x="72" y="26"/>
                  <a:pt x="72" y="26"/>
                  <a:pt x="72" y="26"/>
                </a:cubicBezTo>
                <a:cubicBezTo>
                  <a:pt x="72" y="26"/>
                  <a:pt x="72" y="26"/>
                  <a:pt x="72" y="26"/>
                </a:cubicBezTo>
                <a:cubicBezTo>
                  <a:pt x="72" y="24"/>
                  <a:pt x="72" y="18"/>
                  <a:pt x="76" y="13"/>
                </a:cubicBezTo>
                <a:cubicBezTo>
                  <a:pt x="81" y="8"/>
                  <a:pt x="88" y="5"/>
                  <a:pt x="99" y="5"/>
                </a:cubicBezTo>
                <a:cubicBezTo>
                  <a:pt x="109" y="5"/>
                  <a:pt x="117" y="8"/>
                  <a:pt x="121" y="13"/>
                </a:cubicBezTo>
                <a:cubicBezTo>
                  <a:pt x="126" y="19"/>
                  <a:pt x="125" y="26"/>
                  <a:pt x="125" y="26"/>
                </a:cubicBezTo>
                <a:cubicBezTo>
                  <a:pt x="125" y="43"/>
                  <a:pt x="125" y="43"/>
                  <a:pt x="125" y="43"/>
                </a:cubicBezTo>
                <a:cubicBezTo>
                  <a:pt x="126" y="44"/>
                  <a:pt x="126" y="44"/>
                  <a:pt x="126" y="44"/>
                </a:cubicBezTo>
                <a:cubicBezTo>
                  <a:pt x="127" y="45"/>
                  <a:pt x="128" y="47"/>
                  <a:pt x="128" y="48"/>
                </a:cubicBezTo>
                <a:cubicBezTo>
                  <a:pt x="128" y="59"/>
                  <a:pt x="128" y="59"/>
                  <a:pt x="128" y="59"/>
                </a:cubicBezTo>
                <a:cubicBezTo>
                  <a:pt x="128" y="61"/>
                  <a:pt x="126" y="63"/>
                  <a:pt x="124" y="64"/>
                </a:cubicBezTo>
                <a:cubicBezTo>
                  <a:pt x="123" y="64"/>
                  <a:pt x="123" y="64"/>
                  <a:pt x="123" y="64"/>
                </a:cubicBezTo>
                <a:cubicBezTo>
                  <a:pt x="122" y="65"/>
                  <a:pt x="122" y="65"/>
                  <a:pt x="122" y="65"/>
                </a:cubicBezTo>
                <a:cubicBezTo>
                  <a:pt x="121" y="71"/>
                  <a:pt x="118" y="76"/>
                  <a:pt x="115" y="81"/>
                </a:cubicBezTo>
                <a:cubicBezTo>
                  <a:pt x="114" y="82"/>
                  <a:pt x="113" y="83"/>
                  <a:pt x="113" y="84"/>
                </a:cubicBezTo>
                <a:cubicBezTo>
                  <a:pt x="112" y="84"/>
                  <a:pt x="112" y="84"/>
                  <a:pt x="112" y="84"/>
                </a:cubicBezTo>
                <a:cubicBezTo>
                  <a:pt x="112" y="95"/>
                  <a:pt x="112" y="95"/>
                  <a:pt x="112" y="95"/>
                </a:cubicBezTo>
                <a:cubicBezTo>
                  <a:pt x="112" y="100"/>
                  <a:pt x="115" y="104"/>
                  <a:pt x="119" y="106"/>
                </a:cubicBezTo>
                <a:cubicBezTo>
                  <a:pt x="144" y="119"/>
                  <a:pt x="144" y="119"/>
                  <a:pt x="144" y="119"/>
                </a:cubicBezTo>
                <a:cubicBezTo>
                  <a:pt x="151" y="122"/>
                  <a:pt x="155" y="129"/>
                  <a:pt x="155" y="136"/>
                </a:cubicBezTo>
                <a:lnTo>
                  <a:pt x="155" y="14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33" name="Freeform 1381"/>
          <p:cNvSpPr>
            <a:spLocks noEditPoints="1"/>
          </p:cNvSpPr>
          <p:nvPr/>
        </p:nvSpPr>
        <p:spPr bwMode="auto">
          <a:xfrm>
            <a:off x="1733688" y="5229283"/>
            <a:ext cx="415925" cy="554038"/>
          </a:xfrm>
          <a:custGeom>
            <a:avLst/>
            <a:gdLst>
              <a:gd name="T0" fmla="*/ 78 w 122"/>
              <a:gd name="T1" fmla="*/ 153 h 161"/>
              <a:gd name="T2" fmla="*/ 78 w 122"/>
              <a:gd name="T3" fmla="*/ 148 h 161"/>
              <a:gd name="T4" fmla="*/ 82 w 122"/>
              <a:gd name="T5" fmla="*/ 144 h 161"/>
              <a:gd name="T6" fmla="*/ 101 w 122"/>
              <a:gd name="T7" fmla="*/ 89 h 161"/>
              <a:gd name="T8" fmla="*/ 90 w 122"/>
              <a:gd name="T9" fmla="*/ 100 h 161"/>
              <a:gd name="T10" fmla="*/ 90 w 122"/>
              <a:gd name="T11" fmla="*/ 94 h 161"/>
              <a:gd name="T12" fmla="*/ 24 w 122"/>
              <a:gd name="T13" fmla="*/ 32 h 161"/>
              <a:gd name="T14" fmla="*/ 33 w 122"/>
              <a:gd name="T15" fmla="*/ 23 h 161"/>
              <a:gd name="T16" fmla="*/ 26 w 122"/>
              <a:gd name="T17" fmla="*/ 33 h 161"/>
              <a:gd name="T18" fmla="*/ 119 w 122"/>
              <a:gd name="T19" fmla="*/ 74 h 161"/>
              <a:gd name="T20" fmla="*/ 110 w 122"/>
              <a:gd name="T21" fmla="*/ 52 h 161"/>
              <a:gd name="T22" fmla="*/ 97 w 122"/>
              <a:gd name="T23" fmla="*/ 38 h 161"/>
              <a:gd name="T24" fmla="*/ 83 w 122"/>
              <a:gd name="T25" fmla="*/ 25 h 161"/>
              <a:gd name="T26" fmla="*/ 70 w 122"/>
              <a:gd name="T27" fmla="*/ 12 h 161"/>
              <a:gd name="T28" fmla="*/ 49 w 122"/>
              <a:gd name="T29" fmla="*/ 4 h 161"/>
              <a:gd name="T30" fmla="*/ 4 w 122"/>
              <a:gd name="T31" fmla="*/ 49 h 161"/>
              <a:gd name="T32" fmla="*/ 21 w 122"/>
              <a:gd name="T33" fmla="*/ 82 h 161"/>
              <a:gd name="T34" fmla="*/ 55 w 122"/>
              <a:gd name="T35" fmla="*/ 122 h 161"/>
              <a:gd name="T36" fmla="*/ 50 w 122"/>
              <a:gd name="T37" fmla="*/ 161 h 161"/>
              <a:gd name="T38" fmla="*/ 119 w 122"/>
              <a:gd name="T39" fmla="*/ 126 h 161"/>
              <a:gd name="T40" fmla="*/ 122 w 122"/>
              <a:gd name="T41" fmla="*/ 101 h 161"/>
              <a:gd name="T42" fmla="*/ 122 w 122"/>
              <a:gd name="T43" fmla="*/ 80 h 161"/>
              <a:gd name="T44" fmla="*/ 105 w 122"/>
              <a:gd name="T45" fmla="*/ 60 h 161"/>
              <a:gd name="T46" fmla="*/ 103 w 122"/>
              <a:gd name="T47" fmla="*/ 50 h 161"/>
              <a:gd name="T48" fmla="*/ 97 w 122"/>
              <a:gd name="T49" fmla="*/ 44 h 161"/>
              <a:gd name="T50" fmla="*/ 87 w 122"/>
              <a:gd name="T51" fmla="*/ 42 h 161"/>
              <a:gd name="T52" fmla="*/ 90 w 122"/>
              <a:gd name="T53" fmla="*/ 37 h 161"/>
              <a:gd name="T54" fmla="*/ 74 w 122"/>
              <a:gd name="T55" fmla="*/ 29 h 161"/>
              <a:gd name="T56" fmla="*/ 7 w 122"/>
              <a:gd name="T57" fmla="*/ 45 h 161"/>
              <a:gd name="T58" fmla="*/ 41 w 122"/>
              <a:gd name="T59" fmla="*/ 7 h 161"/>
              <a:gd name="T60" fmla="*/ 44 w 122"/>
              <a:gd name="T61" fmla="*/ 7 h 161"/>
              <a:gd name="T62" fmla="*/ 14 w 122"/>
              <a:gd name="T63" fmla="*/ 51 h 161"/>
              <a:gd name="T64" fmla="*/ 58 w 122"/>
              <a:gd name="T65" fmla="*/ 21 h 161"/>
              <a:gd name="T66" fmla="*/ 85 w 122"/>
              <a:gd name="T67" fmla="*/ 47 h 161"/>
              <a:gd name="T68" fmla="*/ 100 w 122"/>
              <a:gd name="T69" fmla="*/ 62 h 161"/>
              <a:gd name="T70" fmla="*/ 116 w 122"/>
              <a:gd name="T71" fmla="*/ 83 h 161"/>
              <a:gd name="T72" fmla="*/ 83 w 122"/>
              <a:gd name="T73" fmla="*/ 116 h 161"/>
              <a:gd name="T74" fmla="*/ 59 w 122"/>
              <a:gd name="T75" fmla="*/ 94 h 161"/>
              <a:gd name="T76" fmla="*/ 33 w 122"/>
              <a:gd name="T77" fmla="*/ 70 h 161"/>
              <a:gd name="T78" fmla="*/ 31 w 122"/>
              <a:gd name="T79" fmla="*/ 76 h 161"/>
              <a:gd name="T80" fmla="*/ 59 w 122"/>
              <a:gd name="T81" fmla="*/ 76 h 161"/>
              <a:gd name="T82" fmla="*/ 51 w 122"/>
              <a:gd name="T83" fmla="*/ 89 h 161"/>
              <a:gd name="T84" fmla="*/ 26 w 122"/>
              <a:gd name="T85" fmla="*/ 82 h 161"/>
              <a:gd name="T86" fmla="*/ 55 w 122"/>
              <a:gd name="T87" fmla="*/ 132 h 161"/>
              <a:gd name="T88" fmla="*/ 93 w 122"/>
              <a:gd name="T89" fmla="*/ 156 h 161"/>
              <a:gd name="T90" fmla="*/ 98 w 122"/>
              <a:gd name="T91" fmla="*/ 156 h 161"/>
              <a:gd name="T92" fmla="*/ 114 w 122"/>
              <a:gd name="T93" fmla="*/ 132 h 161"/>
              <a:gd name="T94" fmla="*/ 117 w 122"/>
              <a:gd name="T95" fmla="*/ 101 h 161"/>
              <a:gd name="T96" fmla="*/ 109 w 122"/>
              <a:gd name="T97" fmla="*/ 126 h 161"/>
              <a:gd name="T98" fmla="*/ 61 w 122"/>
              <a:gd name="T99" fmla="*/ 119 h 161"/>
              <a:gd name="T100" fmla="*/ 36 w 122"/>
              <a:gd name="T101" fmla="*/ 94 h 161"/>
              <a:gd name="T102" fmla="*/ 80 w 122"/>
              <a:gd name="T103" fmla="*/ 122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122" h="161">
                <a:moveTo>
                  <a:pt x="78" y="134"/>
                </a:moveTo>
                <a:cubicBezTo>
                  <a:pt x="73" y="134"/>
                  <a:pt x="69" y="139"/>
                  <a:pt x="69" y="144"/>
                </a:cubicBezTo>
                <a:cubicBezTo>
                  <a:pt x="69" y="149"/>
                  <a:pt x="73" y="153"/>
                  <a:pt x="78" y="153"/>
                </a:cubicBezTo>
                <a:cubicBezTo>
                  <a:pt x="83" y="153"/>
                  <a:pt x="87" y="149"/>
                  <a:pt x="87" y="144"/>
                </a:cubicBezTo>
                <a:cubicBezTo>
                  <a:pt x="87" y="139"/>
                  <a:pt x="83" y="134"/>
                  <a:pt x="78" y="134"/>
                </a:cubicBezTo>
                <a:close/>
                <a:moveTo>
                  <a:pt x="78" y="148"/>
                </a:moveTo>
                <a:cubicBezTo>
                  <a:pt x="76" y="148"/>
                  <a:pt x="74" y="146"/>
                  <a:pt x="74" y="144"/>
                </a:cubicBezTo>
                <a:cubicBezTo>
                  <a:pt x="74" y="141"/>
                  <a:pt x="76" y="140"/>
                  <a:pt x="78" y="140"/>
                </a:cubicBezTo>
                <a:cubicBezTo>
                  <a:pt x="80" y="140"/>
                  <a:pt x="82" y="141"/>
                  <a:pt x="82" y="144"/>
                </a:cubicBezTo>
                <a:cubicBezTo>
                  <a:pt x="82" y="146"/>
                  <a:pt x="80" y="148"/>
                  <a:pt x="78" y="148"/>
                </a:cubicBezTo>
                <a:close/>
                <a:moveTo>
                  <a:pt x="90" y="100"/>
                </a:moveTo>
                <a:cubicBezTo>
                  <a:pt x="96" y="100"/>
                  <a:pt x="101" y="95"/>
                  <a:pt x="101" y="89"/>
                </a:cubicBezTo>
                <a:cubicBezTo>
                  <a:pt x="101" y="83"/>
                  <a:pt x="96" y="78"/>
                  <a:pt x="90" y="78"/>
                </a:cubicBezTo>
                <a:cubicBezTo>
                  <a:pt x="84" y="78"/>
                  <a:pt x="79" y="83"/>
                  <a:pt x="79" y="89"/>
                </a:cubicBezTo>
                <a:cubicBezTo>
                  <a:pt x="79" y="95"/>
                  <a:pt x="84" y="100"/>
                  <a:pt x="90" y="100"/>
                </a:cubicBezTo>
                <a:close/>
                <a:moveTo>
                  <a:pt x="90" y="84"/>
                </a:moveTo>
                <a:cubicBezTo>
                  <a:pt x="93" y="84"/>
                  <a:pt x="95" y="86"/>
                  <a:pt x="95" y="89"/>
                </a:cubicBezTo>
                <a:cubicBezTo>
                  <a:pt x="95" y="92"/>
                  <a:pt x="93" y="94"/>
                  <a:pt x="90" y="94"/>
                </a:cubicBezTo>
                <a:cubicBezTo>
                  <a:pt x="87" y="94"/>
                  <a:pt x="85" y="92"/>
                  <a:pt x="85" y="89"/>
                </a:cubicBezTo>
                <a:cubicBezTo>
                  <a:pt x="85" y="86"/>
                  <a:pt x="87" y="84"/>
                  <a:pt x="90" y="84"/>
                </a:cubicBezTo>
                <a:close/>
                <a:moveTo>
                  <a:pt x="24" y="32"/>
                </a:moveTo>
                <a:cubicBezTo>
                  <a:pt x="23" y="31"/>
                  <a:pt x="23" y="29"/>
                  <a:pt x="24" y="28"/>
                </a:cubicBezTo>
                <a:cubicBezTo>
                  <a:pt x="29" y="23"/>
                  <a:pt x="29" y="23"/>
                  <a:pt x="29" y="23"/>
                </a:cubicBezTo>
                <a:cubicBezTo>
                  <a:pt x="30" y="22"/>
                  <a:pt x="32" y="22"/>
                  <a:pt x="33" y="23"/>
                </a:cubicBezTo>
                <a:cubicBezTo>
                  <a:pt x="34" y="24"/>
                  <a:pt x="34" y="26"/>
                  <a:pt x="33" y="27"/>
                </a:cubicBezTo>
                <a:cubicBezTo>
                  <a:pt x="28" y="32"/>
                  <a:pt x="28" y="32"/>
                  <a:pt x="28" y="32"/>
                </a:cubicBezTo>
                <a:cubicBezTo>
                  <a:pt x="27" y="33"/>
                  <a:pt x="27" y="33"/>
                  <a:pt x="26" y="33"/>
                </a:cubicBezTo>
                <a:cubicBezTo>
                  <a:pt x="25" y="33"/>
                  <a:pt x="25" y="33"/>
                  <a:pt x="24" y="32"/>
                </a:cubicBezTo>
                <a:close/>
                <a:moveTo>
                  <a:pt x="122" y="80"/>
                </a:moveTo>
                <a:cubicBezTo>
                  <a:pt x="122" y="78"/>
                  <a:pt x="121" y="76"/>
                  <a:pt x="119" y="74"/>
                </a:cubicBezTo>
                <a:cubicBezTo>
                  <a:pt x="118" y="73"/>
                  <a:pt x="118" y="73"/>
                  <a:pt x="118" y="73"/>
                </a:cubicBezTo>
                <a:cubicBezTo>
                  <a:pt x="120" y="70"/>
                  <a:pt x="122" y="67"/>
                  <a:pt x="122" y="64"/>
                </a:cubicBezTo>
                <a:cubicBezTo>
                  <a:pt x="122" y="57"/>
                  <a:pt x="117" y="52"/>
                  <a:pt x="110" y="52"/>
                </a:cubicBezTo>
                <a:cubicBezTo>
                  <a:pt x="109" y="52"/>
                  <a:pt x="109" y="52"/>
                  <a:pt x="108" y="52"/>
                </a:cubicBezTo>
                <a:cubicBezTo>
                  <a:pt x="109" y="51"/>
                  <a:pt x="109" y="51"/>
                  <a:pt x="109" y="50"/>
                </a:cubicBezTo>
                <a:cubicBezTo>
                  <a:pt x="109" y="44"/>
                  <a:pt x="103" y="38"/>
                  <a:pt x="97" y="38"/>
                </a:cubicBezTo>
                <a:cubicBezTo>
                  <a:pt x="96" y="38"/>
                  <a:pt x="96" y="38"/>
                  <a:pt x="95" y="38"/>
                </a:cubicBezTo>
                <a:cubicBezTo>
                  <a:pt x="95" y="38"/>
                  <a:pt x="95" y="37"/>
                  <a:pt x="95" y="37"/>
                </a:cubicBezTo>
                <a:cubicBezTo>
                  <a:pt x="95" y="30"/>
                  <a:pt x="90" y="25"/>
                  <a:pt x="83" y="25"/>
                </a:cubicBezTo>
                <a:cubicBezTo>
                  <a:pt x="83" y="25"/>
                  <a:pt x="82" y="25"/>
                  <a:pt x="82" y="25"/>
                </a:cubicBezTo>
                <a:cubicBezTo>
                  <a:pt x="82" y="25"/>
                  <a:pt x="82" y="24"/>
                  <a:pt x="82" y="24"/>
                </a:cubicBezTo>
                <a:cubicBezTo>
                  <a:pt x="82" y="17"/>
                  <a:pt x="77" y="12"/>
                  <a:pt x="70" y="12"/>
                </a:cubicBezTo>
                <a:cubicBezTo>
                  <a:pt x="66" y="12"/>
                  <a:pt x="63" y="13"/>
                  <a:pt x="61" y="16"/>
                </a:cubicBezTo>
                <a:cubicBezTo>
                  <a:pt x="59" y="14"/>
                  <a:pt x="59" y="14"/>
                  <a:pt x="59" y="14"/>
                </a:cubicBezTo>
                <a:cubicBezTo>
                  <a:pt x="49" y="4"/>
                  <a:pt x="49" y="4"/>
                  <a:pt x="49" y="4"/>
                </a:cubicBezTo>
                <a:cubicBezTo>
                  <a:pt x="45" y="0"/>
                  <a:pt x="40" y="0"/>
                  <a:pt x="36" y="4"/>
                </a:cubicBezTo>
                <a:cubicBezTo>
                  <a:pt x="4" y="36"/>
                  <a:pt x="4" y="36"/>
                  <a:pt x="4" y="36"/>
                </a:cubicBezTo>
                <a:cubicBezTo>
                  <a:pt x="0" y="40"/>
                  <a:pt x="0" y="45"/>
                  <a:pt x="4" y="49"/>
                </a:cubicBezTo>
                <a:cubicBezTo>
                  <a:pt x="14" y="59"/>
                  <a:pt x="14" y="59"/>
                  <a:pt x="14" y="59"/>
                </a:cubicBezTo>
                <a:cubicBezTo>
                  <a:pt x="27" y="72"/>
                  <a:pt x="27" y="72"/>
                  <a:pt x="27" y="72"/>
                </a:cubicBezTo>
                <a:cubicBezTo>
                  <a:pt x="23" y="74"/>
                  <a:pt x="21" y="78"/>
                  <a:pt x="21" y="82"/>
                </a:cubicBezTo>
                <a:cubicBezTo>
                  <a:pt x="21" y="87"/>
                  <a:pt x="23" y="90"/>
                  <a:pt x="26" y="92"/>
                </a:cubicBezTo>
                <a:cubicBezTo>
                  <a:pt x="26" y="93"/>
                  <a:pt x="26" y="93"/>
                  <a:pt x="27" y="93"/>
                </a:cubicBezTo>
                <a:cubicBezTo>
                  <a:pt x="55" y="122"/>
                  <a:pt x="55" y="122"/>
                  <a:pt x="55" y="122"/>
                </a:cubicBezTo>
                <a:cubicBezTo>
                  <a:pt x="55" y="126"/>
                  <a:pt x="55" y="126"/>
                  <a:pt x="55" y="126"/>
                </a:cubicBezTo>
                <a:cubicBezTo>
                  <a:pt x="50" y="126"/>
                  <a:pt x="50" y="126"/>
                  <a:pt x="50" y="126"/>
                </a:cubicBezTo>
                <a:cubicBezTo>
                  <a:pt x="50" y="161"/>
                  <a:pt x="50" y="161"/>
                  <a:pt x="50" y="161"/>
                </a:cubicBezTo>
                <a:cubicBezTo>
                  <a:pt x="98" y="161"/>
                  <a:pt x="98" y="161"/>
                  <a:pt x="98" y="161"/>
                </a:cubicBezTo>
                <a:cubicBezTo>
                  <a:pt x="119" y="161"/>
                  <a:pt x="119" y="161"/>
                  <a:pt x="119" y="161"/>
                </a:cubicBezTo>
                <a:cubicBezTo>
                  <a:pt x="119" y="126"/>
                  <a:pt x="119" y="126"/>
                  <a:pt x="119" y="126"/>
                </a:cubicBezTo>
                <a:cubicBezTo>
                  <a:pt x="114" y="126"/>
                  <a:pt x="114" y="126"/>
                  <a:pt x="114" y="126"/>
                </a:cubicBezTo>
                <a:cubicBezTo>
                  <a:pt x="114" y="118"/>
                  <a:pt x="114" y="118"/>
                  <a:pt x="114" y="118"/>
                </a:cubicBezTo>
                <a:cubicBezTo>
                  <a:pt x="119" y="114"/>
                  <a:pt x="122" y="108"/>
                  <a:pt x="122" y="101"/>
                </a:cubicBezTo>
                <a:cubicBezTo>
                  <a:pt x="122" y="96"/>
                  <a:pt x="120" y="92"/>
                  <a:pt x="118" y="88"/>
                </a:cubicBezTo>
                <a:cubicBezTo>
                  <a:pt x="119" y="87"/>
                  <a:pt x="119" y="87"/>
                  <a:pt x="119" y="87"/>
                </a:cubicBezTo>
                <a:cubicBezTo>
                  <a:pt x="121" y="85"/>
                  <a:pt x="122" y="83"/>
                  <a:pt x="122" y="80"/>
                </a:cubicBezTo>
                <a:close/>
                <a:moveTo>
                  <a:pt x="117" y="64"/>
                </a:moveTo>
                <a:cubicBezTo>
                  <a:pt x="117" y="66"/>
                  <a:pt x="116" y="68"/>
                  <a:pt x="114" y="69"/>
                </a:cubicBezTo>
                <a:cubicBezTo>
                  <a:pt x="105" y="60"/>
                  <a:pt x="105" y="60"/>
                  <a:pt x="105" y="60"/>
                </a:cubicBezTo>
                <a:cubicBezTo>
                  <a:pt x="106" y="58"/>
                  <a:pt x="108" y="57"/>
                  <a:pt x="110" y="57"/>
                </a:cubicBezTo>
                <a:cubicBezTo>
                  <a:pt x="114" y="57"/>
                  <a:pt x="117" y="60"/>
                  <a:pt x="117" y="64"/>
                </a:cubicBezTo>
                <a:close/>
                <a:moveTo>
                  <a:pt x="103" y="50"/>
                </a:moveTo>
                <a:cubicBezTo>
                  <a:pt x="103" y="52"/>
                  <a:pt x="102" y="54"/>
                  <a:pt x="101" y="56"/>
                </a:cubicBezTo>
                <a:cubicBezTo>
                  <a:pt x="91" y="46"/>
                  <a:pt x="91" y="46"/>
                  <a:pt x="91" y="46"/>
                </a:cubicBezTo>
                <a:cubicBezTo>
                  <a:pt x="93" y="45"/>
                  <a:pt x="95" y="44"/>
                  <a:pt x="97" y="44"/>
                </a:cubicBezTo>
                <a:cubicBezTo>
                  <a:pt x="100" y="44"/>
                  <a:pt x="103" y="47"/>
                  <a:pt x="103" y="50"/>
                </a:cubicBezTo>
                <a:close/>
                <a:moveTo>
                  <a:pt x="90" y="37"/>
                </a:moveTo>
                <a:cubicBezTo>
                  <a:pt x="90" y="39"/>
                  <a:pt x="89" y="41"/>
                  <a:pt x="87" y="42"/>
                </a:cubicBezTo>
                <a:cubicBezTo>
                  <a:pt x="78" y="33"/>
                  <a:pt x="78" y="33"/>
                  <a:pt x="78" y="33"/>
                </a:cubicBezTo>
                <a:cubicBezTo>
                  <a:pt x="79" y="31"/>
                  <a:pt x="81" y="30"/>
                  <a:pt x="83" y="30"/>
                </a:cubicBezTo>
                <a:cubicBezTo>
                  <a:pt x="87" y="30"/>
                  <a:pt x="90" y="33"/>
                  <a:pt x="90" y="37"/>
                </a:cubicBezTo>
                <a:close/>
                <a:moveTo>
                  <a:pt x="70" y="17"/>
                </a:moveTo>
                <a:cubicBezTo>
                  <a:pt x="74" y="17"/>
                  <a:pt x="77" y="20"/>
                  <a:pt x="77" y="24"/>
                </a:cubicBezTo>
                <a:cubicBezTo>
                  <a:pt x="77" y="26"/>
                  <a:pt x="76" y="28"/>
                  <a:pt x="74" y="29"/>
                </a:cubicBezTo>
                <a:cubicBezTo>
                  <a:pt x="65" y="19"/>
                  <a:pt x="65" y="19"/>
                  <a:pt x="65" y="19"/>
                </a:cubicBezTo>
                <a:cubicBezTo>
                  <a:pt x="66" y="18"/>
                  <a:pt x="68" y="17"/>
                  <a:pt x="70" y="17"/>
                </a:cubicBezTo>
                <a:close/>
                <a:moveTo>
                  <a:pt x="7" y="45"/>
                </a:moveTo>
                <a:cubicBezTo>
                  <a:pt x="6" y="44"/>
                  <a:pt x="6" y="42"/>
                  <a:pt x="7" y="40"/>
                </a:cubicBezTo>
                <a:cubicBezTo>
                  <a:pt x="40" y="7"/>
                  <a:pt x="40" y="7"/>
                  <a:pt x="40" y="7"/>
                </a:cubicBezTo>
                <a:cubicBezTo>
                  <a:pt x="41" y="7"/>
                  <a:pt x="41" y="7"/>
                  <a:pt x="41" y="7"/>
                </a:cubicBezTo>
                <a:cubicBezTo>
                  <a:pt x="41" y="7"/>
                  <a:pt x="42" y="7"/>
                  <a:pt x="42" y="6"/>
                </a:cubicBezTo>
                <a:cubicBezTo>
                  <a:pt x="42" y="6"/>
                  <a:pt x="43" y="6"/>
                  <a:pt x="43" y="6"/>
                </a:cubicBezTo>
                <a:cubicBezTo>
                  <a:pt x="44" y="7"/>
                  <a:pt x="44" y="7"/>
                  <a:pt x="44" y="7"/>
                </a:cubicBezTo>
                <a:cubicBezTo>
                  <a:pt x="44" y="7"/>
                  <a:pt x="45" y="7"/>
                  <a:pt x="45" y="7"/>
                </a:cubicBezTo>
                <a:cubicBezTo>
                  <a:pt x="51" y="14"/>
                  <a:pt x="51" y="14"/>
                  <a:pt x="51" y="14"/>
                </a:cubicBezTo>
                <a:cubicBezTo>
                  <a:pt x="14" y="51"/>
                  <a:pt x="14" y="51"/>
                  <a:pt x="14" y="51"/>
                </a:cubicBezTo>
                <a:lnTo>
                  <a:pt x="7" y="45"/>
                </a:lnTo>
                <a:close/>
                <a:moveTo>
                  <a:pt x="55" y="17"/>
                </a:moveTo>
                <a:cubicBezTo>
                  <a:pt x="58" y="21"/>
                  <a:pt x="58" y="21"/>
                  <a:pt x="58" y="21"/>
                </a:cubicBezTo>
                <a:cubicBezTo>
                  <a:pt x="72" y="34"/>
                  <a:pt x="72" y="34"/>
                  <a:pt x="72" y="34"/>
                </a:cubicBezTo>
                <a:cubicBezTo>
                  <a:pt x="73" y="35"/>
                  <a:pt x="73" y="35"/>
                  <a:pt x="73" y="35"/>
                </a:cubicBezTo>
                <a:cubicBezTo>
                  <a:pt x="85" y="47"/>
                  <a:pt x="85" y="47"/>
                  <a:pt x="85" y="47"/>
                </a:cubicBezTo>
                <a:cubicBezTo>
                  <a:pt x="86" y="49"/>
                  <a:pt x="86" y="49"/>
                  <a:pt x="86" y="49"/>
                </a:cubicBezTo>
                <a:cubicBezTo>
                  <a:pt x="98" y="61"/>
                  <a:pt x="98" y="61"/>
                  <a:pt x="98" y="61"/>
                </a:cubicBezTo>
                <a:cubicBezTo>
                  <a:pt x="100" y="62"/>
                  <a:pt x="100" y="62"/>
                  <a:pt x="100" y="62"/>
                </a:cubicBezTo>
                <a:cubicBezTo>
                  <a:pt x="113" y="75"/>
                  <a:pt x="113" y="75"/>
                  <a:pt x="113" y="75"/>
                </a:cubicBezTo>
                <a:cubicBezTo>
                  <a:pt x="116" y="78"/>
                  <a:pt x="116" y="78"/>
                  <a:pt x="116" y="78"/>
                </a:cubicBezTo>
                <a:cubicBezTo>
                  <a:pt x="117" y="79"/>
                  <a:pt x="117" y="81"/>
                  <a:pt x="116" y="83"/>
                </a:cubicBezTo>
                <a:cubicBezTo>
                  <a:pt x="114" y="84"/>
                  <a:pt x="114" y="84"/>
                  <a:pt x="114" y="84"/>
                </a:cubicBezTo>
                <a:cubicBezTo>
                  <a:pt x="114" y="84"/>
                  <a:pt x="114" y="84"/>
                  <a:pt x="114" y="84"/>
                </a:cubicBezTo>
                <a:cubicBezTo>
                  <a:pt x="83" y="116"/>
                  <a:pt x="83" y="116"/>
                  <a:pt x="83" y="116"/>
                </a:cubicBezTo>
                <a:cubicBezTo>
                  <a:pt x="81" y="117"/>
                  <a:pt x="79" y="117"/>
                  <a:pt x="78" y="116"/>
                </a:cubicBezTo>
                <a:cubicBezTo>
                  <a:pt x="57" y="94"/>
                  <a:pt x="57" y="94"/>
                  <a:pt x="57" y="94"/>
                </a:cubicBezTo>
                <a:cubicBezTo>
                  <a:pt x="59" y="94"/>
                  <a:pt x="59" y="94"/>
                  <a:pt x="59" y="94"/>
                </a:cubicBezTo>
                <a:cubicBezTo>
                  <a:pt x="66" y="94"/>
                  <a:pt x="71" y="89"/>
                  <a:pt x="71" y="82"/>
                </a:cubicBezTo>
                <a:cubicBezTo>
                  <a:pt x="71" y="76"/>
                  <a:pt x="66" y="70"/>
                  <a:pt x="59" y="70"/>
                </a:cubicBezTo>
                <a:cubicBezTo>
                  <a:pt x="33" y="70"/>
                  <a:pt x="33" y="70"/>
                  <a:pt x="33" y="70"/>
                </a:cubicBezTo>
                <a:cubicBezTo>
                  <a:pt x="17" y="55"/>
                  <a:pt x="17" y="55"/>
                  <a:pt x="17" y="55"/>
                </a:cubicBezTo>
                <a:lnTo>
                  <a:pt x="55" y="17"/>
                </a:lnTo>
                <a:close/>
                <a:moveTo>
                  <a:pt x="31" y="76"/>
                </a:moveTo>
                <a:cubicBezTo>
                  <a:pt x="32" y="76"/>
                  <a:pt x="32" y="76"/>
                  <a:pt x="32" y="76"/>
                </a:cubicBezTo>
                <a:cubicBezTo>
                  <a:pt x="32" y="76"/>
                  <a:pt x="32" y="76"/>
                  <a:pt x="33" y="76"/>
                </a:cubicBezTo>
                <a:cubicBezTo>
                  <a:pt x="59" y="76"/>
                  <a:pt x="59" y="76"/>
                  <a:pt x="59" y="76"/>
                </a:cubicBezTo>
                <a:cubicBezTo>
                  <a:pt x="63" y="76"/>
                  <a:pt x="66" y="79"/>
                  <a:pt x="66" y="82"/>
                </a:cubicBezTo>
                <a:cubicBezTo>
                  <a:pt x="66" y="86"/>
                  <a:pt x="63" y="89"/>
                  <a:pt x="59" y="89"/>
                </a:cubicBezTo>
                <a:cubicBezTo>
                  <a:pt x="51" y="89"/>
                  <a:pt x="51" y="89"/>
                  <a:pt x="51" y="89"/>
                </a:cubicBezTo>
                <a:cubicBezTo>
                  <a:pt x="44" y="89"/>
                  <a:pt x="44" y="89"/>
                  <a:pt x="44" y="89"/>
                </a:cubicBezTo>
                <a:cubicBezTo>
                  <a:pt x="33" y="89"/>
                  <a:pt x="33" y="89"/>
                  <a:pt x="33" y="89"/>
                </a:cubicBezTo>
                <a:cubicBezTo>
                  <a:pt x="29" y="89"/>
                  <a:pt x="26" y="86"/>
                  <a:pt x="26" y="82"/>
                </a:cubicBezTo>
                <a:cubicBezTo>
                  <a:pt x="26" y="79"/>
                  <a:pt x="28" y="76"/>
                  <a:pt x="31" y="76"/>
                </a:cubicBezTo>
                <a:close/>
                <a:moveTo>
                  <a:pt x="55" y="156"/>
                </a:moveTo>
                <a:cubicBezTo>
                  <a:pt x="55" y="132"/>
                  <a:pt x="55" y="132"/>
                  <a:pt x="55" y="132"/>
                </a:cubicBezTo>
                <a:cubicBezTo>
                  <a:pt x="78" y="132"/>
                  <a:pt x="78" y="132"/>
                  <a:pt x="78" y="132"/>
                </a:cubicBezTo>
                <a:cubicBezTo>
                  <a:pt x="86" y="132"/>
                  <a:pt x="93" y="138"/>
                  <a:pt x="93" y="147"/>
                </a:cubicBezTo>
                <a:cubicBezTo>
                  <a:pt x="93" y="156"/>
                  <a:pt x="93" y="156"/>
                  <a:pt x="93" y="156"/>
                </a:cubicBezTo>
                <a:lnTo>
                  <a:pt x="55" y="156"/>
                </a:lnTo>
                <a:close/>
                <a:moveTo>
                  <a:pt x="114" y="156"/>
                </a:moveTo>
                <a:cubicBezTo>
                  <a:pt x="98" y="156"/>
                  <a:pt x="98" y="156"/>
                  <a:pt x="98" y="156"/>
                </a:cubicBezTo>
                <a:cubicBezTo>
                  <a:pt x="98" y="147"/>
                  <a:pt x="98" y="147"/>
                  <a:pt x="98" y="147"/>
                </a:cubicBezTo>
                <a:cubicBezTo>
                  <a:pt x="98" y="141"/>
                  <a:pt x="95" y="135"/>
                  <a:pt x="91" y="132"/>
                </a:cubicBezTo>
                <a:cubicBezTo>
                  <a:pt x="114" y="132"/>
                  <a:pt x="114" y="132"/>
                  <a:pt x="114" y="132"/>
                </a:cubicBezTo>
                <a:lnTo>
                  <a:pt x="114" y="156"/>
                </a:lnTo>
                <a:close/>
                <a:moveTo>
                  <a:pt x="114" y="92"/>
                </a:moveTo>
                <a:cubicBezTo>
                  <a:pt x="116" y="95"/>
                  <a:pt x="117" y="98"/>
                  <a:pt x="117" y="101"/>
                </a:cubicBezTo>
                <a:cubicBezTo>
                  <a:pt x="117" y="106"/>
                  <a:pt x="114" y="112"/>
                  <a:pt x="110" y="115"/>
                </a:cubicBezTo>
                <a:cubicBezTo>
                  <a:pt x="109" y="116"/>
                  <a:pt x="109" y="116"/>
                  <a:pt x="109" y="116"/>
                </a:cubicBezTo>
                <a:cubicBezTo>
                  <a:pt x="109" y="126"/>
                  <a:pt x="109" y="126"/>
                  <a:pt x="109" y="126"/>
                </a:cubicBezTo>
                <a:cubicBezTo>
                  <a:pt x="78" y="126"/>
                  <a:pt x="78" y="126"/>
                  <a:pt x="78" y="126"/>
                </a:cubicBezTo>
                <a:cubicBezTo>
                  <a:pt x="61" y="126"/>
                  <a:pt x="61" y="126"/>
                  <a:pt x="61" y="126"/>
                </a:cubicBezTo>
                <a:cubicBezTo>
                  <a:pt x="61" y="119"/>
                  <a:pt x="61" y="119"/>
                  <a:pt x="61" y="119"/>
                </a:cubicBezTo>
                <a:cubicBezTo>
                  <a:pt x="60" y="118"/>
                  <a:pt x="60" y="118"/>
                  <a:pt x="60" y="118"/>
                </a:cubicBezTo>
                <a:cubicBezTo>
                  <a:pt x="60" y="118"/>
                  <a:pt x="59" y="118"/>
                  <a:pt x="59" y="118"/>
                </a:cubicBezTo>
                <a:cubicBezTo>
                  <a:pt x="36" y="94"/>
                  <a:pt x="36" y="94"/>
                  <a:pt x="36" y="94"/>
                </a:cubicBezTo>
                <a:cubicBezTo>
                  <a:pt x="49" y="94"/>
                  <a:pt x="49" y="94"/>
                  <a:pt x="49" y="94"/>
                </a:cubicBezTo>
                <a:cubicBezTo>
                  <a:pt x="74" y="119"/>
                  <a:pt x="74" y="119"/>
                  <a:pt x="74" y="119"/>
                </a:cubicBezTo>
                <a:cubicBezTo>
                  <a:pt x="76" y="121"/>
                  <a:pt x="78" y="122"/>
                  <a:pt x="80" y="122"/>
                </a:cubicBezTo>
                <a:cubicBezTo>
                  <a:pt x="83" y="122"/>
                  <a:pt x="85" y="121"/>
                  <a:pt x="87" y="119"/>
                </a:cubicBezTo>
                <a:lnTo>
                  <a:pt x="114" y="9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2" name="Content Placeholder 7">
            <a:extLst>
              <a:ext uri="{FF2B5EF4-FFF2-40B4-BE49-F238E27FC236}">
                <a16:creationId xmlns:a16="http://schemas.microsoft.com/office/drawing/2014/main" id="{EA6FAF3F-719B-928C-4C86-DEF96B107F7F}"/>
              </a:ext>
            </a:extLst>
          </p:cNvPr>
          <p:cNvSpPr txBox="1">
            <a:spLocks/>
          </p:cNvSpPr>
          <p:nvPr/>
        </p:nvSpPr>
        <p:spPr>
          <a:xfrm>
            <a:off x="9686926" y="215900"/>
            <a:ext cx="1458130" cy="92233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lang="en-US" sz="1200" kern="1200" dirty="0">
                <a:solidFill>
                  <a:srgbClr val="0054A4"/>
                </a:solidFill>
                <a:latin typeface="Arial" panose="020B0604020202090204" pitchFamily="34" charset="0"/>
                <a:ea typeface="+mn-ea"/>
                <a:cs typeface="Arial" panose="020B0604020202090204" pitchFamily="34" charset="0"/>
              </a:defRPr>
            </a:lvl1pPr>
            <a:lvl2pPr marL="1181100" indent="-5715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Ø"/>
              <a:defRPr lang="en-US" sz="3600" kern="1200" dirty="0">
                <a:solidFill>
                  <a:srgbClr val="279DD9"/>
                </a:solidFill>
                <a:latin typeface="Arial" panose="020B0604020202090204" pitchFamily="34" charset="0"/>
                <a:ea typeface="+mn-ea"/>
                <a:cs typeface="Arial" panose="020B0604020202090204" pitchFamily="34" charset="0"/>
              </a:defRPr>
            </a:lvl2pPr>
            <a:lvl3pPr marL="1295400" indent="-457200" algn="l" defTabSz="1219200" rtl="0" eaLnBrk="1" latinLnBrk="0" hangingPunct="1">
              <a:lnSpc>
                <a:spcPct val="90000"/>
              </a:lnSpc>
              <a:spcBef>
                <a:spcPct val="20000"/>
              </a:spcBef>
              <a:buFont typeface="Wingdings" panose="05000000000000000000" pitchFamily="2" charset="2"/>
              <a:buChar char="ü"/>
              <a:defRPr lang="en-US" sz="3200" kern="1200" dirty="0">
                <a:solidFill>
                  <a:srgbClr val="5A6870"/>
                </a:solidFill>
                <a:latin typeface="Arial" panose="020B0604020202090204" pitchFamily="34" charset="0"/>
                <a:ea typeface="+mn-ea"/>
                <a:cs typeface="Arial" panose="020B0604020202090204" pitchFamily="34" charset="0"/>
              </a:defRPr>
            </a:lvl3pPr>
            <a:lvl4pPr marL="1600200" indent="-304800" algn="l" defTabSz="1219200" rtl="0" eaLnBrk="1" latinLnBrk="0" hangingPunct="1">
              <a:lnSpc>
                <a:spcPct val="90000"/>
              </a:lnSpc>
              <a:spcBef>
                <a:spcPct val="20000"/>
              </a:spcBef>
              <a:buFont typeface="Arial" panose="020B0604020202090204" pitchFamily="34" charset="0"/>
              <a:buChar char="•"/>
              <a:defRPr lang="en-US" sz="2800" kern="1200" dirty="0">
                <a:solidFill>
                  <a:srgbClr val="5A6870"/>
                </a:solidFill>
                <a:latin typeface="Arial" panose="020B0604020202090204" pitchFamily="34" charset="0"/>
                <a:ea typeface="+mn-ea"/>
                <a:cs typeface="Arial" panose="020B0604020202090204" pitchFamily="34" charset="0"/>
              </a:defRPr>
            </a:lvl4pPr>
            <a:lvl5pPr marL="2209800" indent="-457200" algn="l" defTabSz="1219200" rtl="0" eaLnBrk="1" latinLnBrk="0" hangingPunct="1">
              <a:lnSpc>
                <a:spcPct val="90000"/>
              </a:lnSpc>
              <a:spcBef>
                <a:spcPct val="20000"/>
              </a:spcBef>
              <a:buFont typeface="Wingdings" panose="05000000000000000000" pitchFamily="2" charset="2"/>
              <a:buChar char="v"/>
              <a:defRPr lang="en-CA" sz="2400" kern="1200" dirty="0">
                <a:solidFill>
                  <a:srgbClr val="5A6870"/>
                </a:solidFill>
                <a:latin typeface="Arial" panose="020B0604020202090204" pitchFamily="34" charset="0"/>
                <a:ea typeface="+mn-ea"/>
                <a:cs typeface="Arial" panose="020B060402020209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>
                <a:solidFill>
                  <a:srgbClr val="C00000"/>
                </a:solidFill>
                <a:highlight>
                  <a:srgbClr val="FEFEFE"/>
                </a:highlight>
                <a:latin typeface="Open Sans" panose="020B0606030504020204" pitchFamily="34" charset="0"/>
              </a:rPr>
              <a:t>(LOGO PRESENTER’S ORGANISATION)</a:t>
            </a:r>
            <a:endParaRPr lang="en-GB">
              <a:solidFill>
                <a:srgbClr val="C00000"/>
              </a:solidFill>
            </a:endParaRPr>
          </a:p>
          <a:p>
            <a:endParaRPr lang="en-GB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22" name="Picture Placeholder 21"/>
          <p:cNvSpPr>
            <a:spLocks noGrp="1"/>
          </p:cNvSpPr>
          <p:nvPr>
            <p:ph type="pic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1" name="Content Placeholder 20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endParaRPr lang="en-CA"/>
          </a:p>
        </p:txBody>
      </p:sp>
      <p:sp>
        <p:nvSpPr>
          <p:cNvPr id="2" name="Content Placeholder 7">
            <a:extLst>
              <a:ext uri="{FF2B5EF4-FFF2-40B4-BE49-F238E27FC236}">
                <a16:creationId xmlns:a16="http://schemas.microsoft.com/office/drawing/2014/main" id="{39571241-3ACF-E569-3255-D5AC236B87C2}"/>
              </a:ext>
            </a:extLst>
          </p:cNvPr>
          <p:cNvSpPr txBox="1">
            <a:spLocks/>
          </p:cNvSpPr>
          <p:nvPr/>
        </p:nvSpPr>
        <p:spPr>
          <a:xfrm>
            <a:off x="9686926" y="215900"/>
            <a:ext cx="1458130" cy="92233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lang="en-US" sz="1200" kern="1200" dirty="0">
                <a:solidFill>
                  <a:srgbClr val="0054A4"/>
                </a:solidFill>
                <a:latin typeface="Arial" panose="020B0604020202090204" pitchFamily="34" charset="0"/>
                <a:ea typeface="+mn-ea"/>
                <a:cs typeface="Arial" panose="020B0604020202090204" pitchFamily="34" charset="0"/>
              </a:defRPr>
            </a:lvl1pPr>
            <a:lvl2pPr marL="1181100" indent="-5715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Ø"/>
              <a:defRPr lang="en-US" sz="3600" kern="1200" dirty="0">
                <a:solidFill>
                  <a:srgbClr val="279DD9"/>
                </a:solidFill>
                <a:latin typeface="Arial" panose="020B0604020202090204" pitchFamily="34" charset="0"/>
                <a:ea typeface="+mn-ea"/>
                <a:cs typeface="Arial" panose="020B0604020202090204" pitchFamily="34" charset="0"/>
              </a:defRPr>
            </a:lvl2pPr>
            <a:lvl3pPr marL="1295400" indent="-457200" algn="l" defTabSz="1219200" rtl="0" eaLnBrk="1" latinLnBrk="0" hangingPunct="1">
              <a:lnSpc>
                <a:spcPct val="90000"/>
              </a:lnSpc>
              <a:spcBef>
                <a:spcPct val="20000"/>
              </a:spcBef>
              <a:buFont typeface="Wingdings" panose="05000000000000000000" pitchFamily="2" charset="2"/>
              <a:buChar char="ü"/>
              <a:defRPr lang="en-US" sz="3200" kern="1200" dirty="0">
                <a:solidFill>
                  <a:srgbClr val="5A6870"/>
                </a:solidFill>
                <a:latin typeface="Arial" panose="020B0604020202090204" pitchFamily="34" charset="0"/>
                <a:ea typeface="+mn-ea"/>
                <a:cs typeface="Arial" panose="020B0604020202090204" pitchFamily="34" charset="0"/>
              </a:defRPr>
            </a:lvl3pPr>
            <a:lvl4pPr marL="1600200" indent="-304800" algn="l" defTabSz="1219200" rtl="0" eaLnBrk="1" latinLnBrk="0" hangingPunct="1">
              <a:lnSpc>
                <a:spcPct val="90000"/>
              </a:lnSpc>
              <a:spcBef>
                <a:spcPct val="20000"/>
              </a:spcBef>
              <a:buFont typeface="Arial" panose="020B0604020202090204" pitchFamily="34" charset="0"/>
              <a:buChar char="•"/>
              <a:defRPr lang="en-US" sz="2800" kern="1200" dirty="0">
                <a:solidFill>
                  <a:srgbClr val="5A6870"/>
                </a:solidFill>
                <a:latin typeface="Arial" panose="020B0604020202090204" pitchFamily="34" charset="0"/>
                <a:ea typeface="+mn-ea"/>
                <a:cs typeface="Arial" panose="020B0604020202090204" pitchFamily="34" charset="0"/>
              </a:defRPr>
            </a:lvl4pPr>
            <a:lvl5pPr marL="2209800" indent="-457200" algn="l" defTabSz="1219200" rtl="0" eaLnBrk="1" latinLnBrk="0" hangingPunct="1">
              <a:lnSpc>
                <a:spcPct val="90000"/>
              </a:lnSpc>
              <a:spcBef>
                <a:spcPct val="20000"/>
              </a:spcBef>
              <a:buFont typeface="Wingdings" panose="05000000000000000000" pitchFamily="2" charset="2"/>
              <a:buChar char="v"/>
              <a:defRPr lang="en-CA" sz="2400" kern="1200" dirty="0">
                <a:solidFill>
                  <a:srgbClr val="5A6870"/>
                </a:solidFill>
                <a:latin typeface="Arial" panose="020B0604020202090204" pitchFamily="34" charset="0"/>
                <a:ea typeface="+mn-ea"/>
                <a:cs typeface="Arial" panose="020B060402020209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>
                <a:solidFill>
                  <a:srgbClr val="C00000"/>
                </a:solidFill>
                <a:highlight>
                  <a:srgbClr val="FEFEFE"/>
                </a:highlight>
                <a:latin typeface="Open Sans" panose="020B0606030504020204" pitchFamily="34" charset="0"/>
              </a:rPr>
              <a:t>(LOGO PRESENTER’S ORGANISATION)</a:t>
            </a:r>
            <a:endParaRPr lang="en-GB">
              <a:solidFill>
                <a:srgbClr val="C00000"/>
              </a:solidFill>
            </a:endParaRPr>
          </a:p>
          <a:p>
            <a:endParaRPr lang="en-GB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20"/>
          <p:cNvSpPr>
            <a:spLocks noGrp="1"/>
          </p:cNvSpPr>
          <p:nvPr>
            <p:ph type="pic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0" name="Content Placeholder 19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19" name="Subtitle 18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endParaRPr lang="en-CA"/>
          </a:p>
        </p:txBody>
      </p:sp>
      <p:sp>
        <p:nvSpPr>
          <p:cNvPr id="2" name="Content Placeholder 7">
            <a:extLst>
              <a:ext uri="{FF2B5EF4-FFF2-40B4-BE49-F238E27FC236}">
                <a16:creationId xmlns:a16="http://schemas.microsoft.com/office/drawing/2014/main" id="{3ADAE0D2-A98D-3423-88C1-92085A4D4A0A}"/>
              </a:ext>
            </a:extLst>
          </p:cNvPr>
          <p:cNvSpPr txBox="1">
            <a:spLocks/>
          </p:cNvSpPr>
          <p:nvPr/>
        </p:nvSpPr>
        <p:spPr>
          <a:xfrm>
            <a:off x="9686926" y="215900"/>
            <a:ext cx="1458130" cy="92233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lang="en-US" sz="1200" kern="1200" dirty="0">
                <a:solidFill>
                  <a:srgbClr val="0054A4"/>
                </a:solidFill>
                <a:latin typeface="Arial" panose="020B0604020202090204" pitchFamily="34" charset="0"/>
                <a:ea typeface="+mn-ea"/>
                <a:cs typeface="Arial" panose="020B0604020202090204" pitchFamily="34" charset="0"/>
              </a:defRPr>
            </a:lvl1pPr>
            <a:lvl2pPr marL="1181100" indent="-5715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Ø"/>
              <a:defRPr lang="en-US" sz="3600" kern="1200" dirty="0">
                <a:solidFill>
                  <a:srgbClr val="279DD9"/>
                </a:solidFill>
                <a:latin typeface="Arial" panose="020B0604020202090204" pitchFamily="34" charset="0"/>
                <a:ea typeface="+mn-ea"/>
                <a:cs typeface="Arial" panose="020B0604020202090204" pitchFamily="34" charset="0"/>
              </a:defRPr>
            </a:lvl2pPr>
            <a:lvl3pPr marL="1295400" indent="-457200" algn="l" defTabSz="1219200" rtl="0" eaLnBrk="1" latinLnBrk="0" hangingPunct="1">
              <a:lnSpc>
                <a:spcPct val="90000"/>
              </a:lnSpc>
              <a:spcBef>
                <a:spcPct val="20000"/>
              </a:spcBef>
              <a:buFont typeface="Wingdings" panose="05000000000000000000" pitchFamily="2" charset="2"/>
              <a:buChar char="ü"/>
              <a:defRPr lang="en-US" sz="3200" kern="1200" dirty="0">
                <a:solidFill>
                  <a:srgbClr val="5A6870"/>
                </a:solidFill>
                <a:latin typeface="Arial" panose="020B0604020202090204" pitchFamily="34" charset="0"/>
                <a:ea typeface="+mn-ea"/>
                <a:cs typeface="Arial" panose="020B0604020202090204" pitchFamily="34" charset="0"/>
              </a:defRPr>
            </a:lvl3pPr>
            <a:lvl4pPr marL="1600200" indent="-304800" algn="l" defTabSz="1219200" rtl="0" eaLnBrk="1" latinLnBrk="0" hangingPunct="1">
              <a:lnSpc>
                <a:spcPct val="90000"/>
              </a:lnSpc>
              <a:spcBef>
                <a:spcPct val="20000"/>
              </a:spcBef>
              <a:buFont typeface="Arial" panose="020B0604020202090204" pitchFamily="34" charset="0"/>
              <a:buChar char="•"/>
              <a:defRPr lang="en-US" sz="2800" kern="1200" dirty="0">
                <a:solidFill>
                  <a:srgbClr val="5A6870"/>
                </a:solidFill>
                <a:latin typeface="Arial" panose="020B0604020202090204" pitchFamily="34" charset="0"/>
                <a:ea typeface="+mn-ea"/>
                <a:cs typeface="Arial" panose="020B0604020202090204" pitchFamily="34" charset="0"/>
              </a:defRPr>
            </a:lvl4pPr>
            <a:lvl5pPr marL="2209800" indent="-457200" algn="l" defTabSz="1219200" rtl="0" eaLnBrk="1" latinLnBrk="0" hangingPunct="1">
              <a:lnSpc>
                <a:spcPct val="90000"/>
              </a:lnSpc>
              <a:spcBef>
                <a:spcPct val="20000"/>
              </a:spcBef>
              <a:buFont typeface="Wingdings" panose="05000000000000000000" pitchFamily="2" charset="2"/>
              <a:buChar char="v"/>
              <a:defRPr lang="en-CA" sz="2400" kern="1200" dirty="0">
                <a:solidFill>
                  <a:srgbClr val="5A6870"/>
                </a:solidFill>
                <a:latin typeface="Arial" panose="020B0604020202090204" pitchFamily="34" charset="0"/>
                <a:ea typeface="+mn-ea"/>
                <a:cs typeface="Arial" panose="020B060402020209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>
                <a:solidFill>
                  <a:srgbClr val="C00000"/>
                </a:solidFill>
                <a:highlight>
                  <a:srgbClr val="FEFEFE"/>
                </a:highlight>
                <a:latin typeface="Open Sans" panose="020B0606030504020204" pitchFamily="34" charset="0"/>
              </a:rPr>
              <a:t>(LOGO PRESENTER’S ORGANISATION)</a:t>
            </a:r>
            <a:endParaRPr lang="en-GB">
              <a:solidFill>
                <a:srgbClr val="C00000"/>
              </a:solidFill>
            </a:endParaRPr>
          </a:p>
          <a:p>
            <a:endParaRPr lang="en-GB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/>
          <p:cNvSpPr>
            <a:spLocks noGrp="1"/>
          </p:cNvSpPr>
          <p:nvPr>
            <p:ph type="pic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" name="Content Placeholder 7">
            <a:extLst>
              <a:ext uri="{FF2B5EF4-FFF2-40B4-BE49-F238E27FC236}">
                <a16:creationId xmlns:a16="http://schemas.microsoft.com/office/drawing/2014/main" id="{7C452164-B66C-94BF-F19B-7414DD88B95F}"/>
              </a:ext>
            </a:extLst>
          </p:cNvPr>
          <p:cNvSpPr txBox="1">
            <a:spLocks/>
          </p:cNvSpPr>
          <p:nvPr/>
        </p:nvSpPr>
        <p:spPr>
          <a:xfrm>
            <a:off x="9686926" y="215900"/>
            <a:ext cx="1458130" cy="92233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lang="en-US" sz="1200" kern="1200" dirty="0">
                <a:solidFill>
                  <a:srgbClr val="0054A4"/>
                </a:solidFill>
                <a:latin typeface="Arial" panose="020B0604020202090204" pitchFamily="34" charset="0"/>
                <a:ea typeface="+mn-ea"/>
                <a:cs typeface="Arial" panose="020B0604020202090204" pitchFamily="34" charset="0"/>
              </a:defRPr>
            </a:lvl1pPr>
            <a:lvl2pPr marL="1181100" indent="-5715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Ø"/>
              <a:defRPr lang="en-US" sz="3600" kern="1200" dirty="0">
                <a:solidFill>
                  <a:srgbClr val="279DD9"/>
                </a:solidFill>
                <a:latin typeface="Arial" panose="020B0604020202090204" pitchFamily="34" charset="0"/>
                <a:ea typeface="+mn-ea"/>
                <a:cs typeface="Arial" panose="020B0604020202090204" pitchFamily="34" charset="0"/>
              </a:defRPr>
            </a:lvl2pPr>
            <a:lvl3pPr marL="1295400" indent="-457200" algn="l" defTabSz="1219200" rtl="0" eaLnBrk="1" latinLnBrk="0" hangingPunct="1">
              <a:lnSpc>
                <a:spcPct val="90000"/>
              </a:lnSpc>
              <a:spcBef>
                <a:spcPct val="20000"/>
              </a:spcBef>
              <a:buFont typeface="Wingdings" panose="05000000000000000000" pitchFamily="2" charset="2"/>
              <a:buChar char="ü"/>
              <a:defRPr lang="en-US" sz="3200" kern="1200" dirty="0">
                <a:solidFill>
                  <a:srgbClr val="5A6870"/>
                </a:solidFill>
                <a:latin typeface="Arial" panose="020B0604020202090204" pitchFamily="34" charset="0"/>
                <a:ea typeface="+mn-ea"/>
                <a:cs typeface="Arial" panose="020B0604020202090204" pitchFamily="34" charset="0"/>
              </a:defRPr>
            </a:lvl3pPr>
            <a:lvl4pPr marL="1600200" indent="-304800" algn="l" defTabSz="1219200" rtl="0" eaLnBrk="1" latinLnBrk="0" hangingPunct="1">
              <a:lnSpc>
                <a:spcPct val="90000"/>
              </a:lnSpc>
              <a:spcBef>
                <a:spcPct val="20000"/>
              </a:spcBef>
              <a:buFont typeface="Arial" panose="020B0604020202090204" pitchFamily="34" charset="0"/>
              <a:buChar char="•"/>
              <a:defRPr lang="en-US" sz="2800" kern="1200" dirty="0">
                <a:solidFill>
                  <a:srgbClr val="5A6870"/>
                </a:solidFill>
                <a:latin typeface="Arial" panose="020B0604020202090204" pitchFamily="34" charset="0"/>
                <a:ea typeface="+mn-ea"/>
                <a:cs typeface="Arial" panose="020B0604020202090204" pitchFamily="34" charset="0"/>
              </a:defRPr>
            </a:lvl4pPr>
            <a:lvl5pPr marL="2209800" indent="-457200" algn="l" defTabSz="1219200" rtl="0" eaLnBrk="1" latinLnBrk="0" hangingPunct="1">
              <a:lnSpc>
                <a:spcPct val="90000"/>
              </a:lnSpc>
              <a:spcBef>
                <a:spcPct val="20000"/>
              </a:spcBef>
              <a:buFont typeface="Wingdings" panose="05000000000000000000" pitchFamily="2" charset="2"/>
              <a:buChar char="v"/>
              <a:defRPr lang="en-CA" sz="2400" kern="1200" dirty="0">
                <a:solidFill>
                  <a:srgbClr val="5A6870"/>
                </a:solidFill>
                <a:latin typeface="Arial" panose="020B0604020202090204" pitchFamily="34" charset="0"/>
                <a:ea typeface="+mn-ea"/>
                <a:cs typeface="Arial" panose="020B060402020209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>
                <a:solidFill>
                  <a:srgbClr val="C00000"/>
                </a:solidFill>
                <a:highlight>
                  <a:srgbClr val="FEFEFE"/>
                </a:highlight>
                <a:latin typeface="Open Sans" panose="020B0606030504020204" pitchFamily="34" charset="0"/>
              </a:rPr>
              <a:t>(LOGO PRESENTER’S ORGANISATION)</a:t>
            </a:r>
            <a:endParaRPr lang="en-GB">
              <a:solidFill>
                <a:srgbClr val="C00000"/>
              </a:solidFill>
            </a:endParaRPr>
          </a:p>
          <a:p>
            <a:endParaRPr lang="en-GB"/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Theme">
  <a:themeElements>
    <a:clrScheme name="ICAO Colour Palette">
      <a:dk1>
        <a:sysClr val="windowText" lastClr="000000"/>
      </a:dk1>
      <a:lt1>
        <a:sysClr val="window" lastClr="FFFFFF"/>
      </a:lt1>
      <a:dk2>
        <a:srgbClr val="0055A5"/>
      </a:dk2>
      <a:lt2>
        <a:srgbClr val="8C99A1"/>
      </a:lt2>
      <a:accent1>
        <a:srgbClr val="289DD8"/>
      </a:accent1>
      <a:accent2>
        <a:srgbClr val="F58220"/>
      </a:accent2>
      <a:accent3>
        <a:srgbClr val="A74233"/>
      </a:accent3>
      <a:accent4>
        <a:srgbClr val="FAA61A"/>
      </a:accent4>
      <a:accent5>
        <a:srgbClr val="008739"/>
      </a:accent5>
      <a:accent6>
        <a:srgbClr val="A6CE39"/>
      </a:accent6>
      <a:hlink>
        <a:srgbClr val="A00064"/>
      </a:hlink>
      <a:folHlink>
        <a:srgbClr val="E6A7C8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anchor="b">
        <a:noAutofit/>
      </a:bodyPr>
      <a:lstStyle>
        <a:defPPr algn="l">
          <a:defRPr sz="72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0FF7C17CFDB76428C8A32D96320DAB2" ma:contentTypeVersion="5" ma:contentTypeDescription="Create a new document." ma:contentTypeScope="" ma:versionID="fb282d1cf2ceda018526ea763bf6f290">
  <xsd:schema xmlns:xsd="http://www.w3.org/2001/XMLSchema" xmlns:xs="http://www.w3.org/2001/XMLSchema" xmlns:p="http://schemas.microsoft.com/office/2006/metadata/properties" xmlns:ns2="2b0c29a6-a2e0-472b-bfb4-397922b0132f" targetNamespace="http://schemas.microsoft.com/office/2006/metadata/properties" ma:root="true" ma:fieldsID="2793bdf8509c69ac6b7a79c02d39b509" ns2:_="">
    <xsd:import namespace="2b0c29a6-a2e0-472b-bfb4-397922b0132f"/>
    <xsd:element name="properties">
      <xsd:complexType>
        <xsd:sequence>
          <xsd:element name="documentManagement">
            <xsd:complexType>
              <xsd:all>
                <xsd:element ref="ns2:Number" minOccurs="0"/>
                <xsd:element ref="ns2:Update_x0020_Date" minOccurs="0"/>
                <xsd:element ref="ns2:Presenter" minOccurs="0"/>
                <xsd:element ref="ns2:Category" minOccurs="0"/>
                <xsd:element ref="ns2:Type_x0020_Na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b0c29a6-a2e0-472b-bfb4-397922b0132f" elementFormDefault="qualified">
    <xsd:import namespace="http://schemas.microsoft.com/office/2006/documentManagement/types"/>
    <xsd:import namespace="http://schemas.microsoft.com/office/infopath/2007/PartnerControls"/>
    <xsd:element name="Number" ma:index="8" nillable="true" ma:displayName="Number" ma:internalName="Number">
      <xsd:simpleType>
        <xsd:restriction base="dms:Text">
          <xsd:maxLength value="255"/>
        </xsd:restriction>
      </xsd:simpleType>
    </xsd:element>
    <xsd:element name="Update_x0020_Date" ma:index="9" nillable="true" ma:displayName="Update Date" ma:internalName="Update_x0020_Date">
      <xsd:simpleType>
        <xsd:restriction base="dms:Text">
          <xsd:maxLength value="255"/>
        </xsd:restriction>
      </xsd:simpleType>
    </xsd:element>
    <xsd:element name="Presenter" ma:index="10" nillable="true" ma:displayName="Presenter" ma:internalName="Presenter">
      <xsd:simpleType>
        <xsd:restriction base="dms:Text">
          <xsd:maxLength value="255"/>
        </xsd:restriction>
      </xsd:simpleType>
    </xsd:element>
    <xsd:element name="Category" ma:index="11" nillable="true" ma:displayName="Category" ma:format="Dropdown" ma:internalName="Category">
      <xsd:simpleType>
        <xsd:union memberTypes="dms:Text">
          <xsd:simpleType>
            <xsd:restriction base="dms:Choice">
              <xsd:enumeration value="1-Report"/>
              <xsd:enumeration value="2-General Information"/>
              <xsd:enumeration value="3-Working Papers"/>
              <xsd:enumeration value="4-Information Papers"/>
              <xsd:enumeration value="5-Presentations"/>
              <xsd:enumeration value="6-Discussion papers"/>
            </xsd:restriction>
          </xsd:simpleType>
        </xsd:union>
      </xsd:simpleType>
    </xsd:element>
    <xsd:element name="Type_x0020_Name" ma:index="12" nillable="true" ma:displayName="Type Name" ma:internalName="Type_x0020_Name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ategory xmlns="2b0c29a6-a2e0-472b-bfb4-397922b0132f">2-General Information</Category>
    <Type_x0020_Name xmlns="2b0c29a6-a2e0-472b-bfb4-397922b0132f" xsi:nil="true"/>
    <Presenter xmlns="2b0c29a6-a2e0-472b-bfb4-397922b0132f">Secretariat</Presenter>
    <Update_x0020_Date xmlns="2b0c29a6-a2e0-472b-bfb4-397922b0132f">04 September 2024</Update_x0020_Date>
    <Number xmlns="2b0c29a6-a2e0-472b-bfb4-397922b0132f">04</Number>
  </documentManagement>
</p:properties>
</file>

<file path=customXml/itemProps1.xml><?xml version="1.0" encoding="utf-8"?>
<ds:datastoreItem xmlns:ds="http://schemas.openxmlformats.org/officeDocument/2006/customXml" ds:itemID="{5227C453-1342-467A-8D95-F57DECAAC758}"/>
</file>

<file path=customXml/itemProps2.xml><?xml version="1.0" encoding="utf-8"?>
<ds:datastoreItem xmlns:ds="http://schemas.openxmlformats.org/officeDocument/2006/customXml" ds:itemID="{1756C75F-7B2E-40BF-A7D7-E2FFBAEBE7E5}"/>
</file>

<file path=customXml/itemProps3.xml><?xml version="1.0" encoding="utf-8"?>
<ds:datastoreItem xmlns:ds="http://schemas.openxmlformats.org/officeDocument/2006/customXml" ds:itemID="{7B7E777F-0472-4968-B7FD-0BF8EA7C1D91}"/>
</file>

<file path=docProps/app.xml><?xml version="1.0" encoding="utf-8"?>
<Properties xmlns="http://schemas.openxmlformats.org/officeDocument/2006/extended-properties" xmlns:vt="http://schemas.openxmlformats.org/officeDocument/2006/docPropsVTypes">
  <TotalTime>234</TotalTime>
  <Words>745</Words>
  <Application>Microsoft Office PowerPoint</Application>
  <PresentationFormat>와이드스크린</PresentationFormat>
  <Paragraphs>122</Paragraphs>
  <Slides>22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11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22</vt:i4>
      </vt:variant>
    </vt:vector>
  </HeadingPairs>
  <TitlesOfParts>
    <vt:vector size="34" baseType="lpstr">
      <vt:lpstr>Adobe Naskh Medium</vt:lpstr>
      <vt:lpstr>Helvetica Neue</vt:lpstr>
      <vt:lpstr>Helvetica Neue Medium</vt:lpstr>
      <vt:lpstr>linea-weather-10</vt:lpstr>
      <vt:lpstr>Open Sans</vt:lpstr>
      <vt:lpstr>Roboto Light</vt:lpstr>
      <vt:lpstr>맑은 고딕</vt:lpstr>
      <vt:lpstr>Arial</vt:lpstr>
      <vt:lpstr>Calibri</vt:lpstr>
      <vt:lpstr>Calibri Light</vt:lpstr>
      <vt:lpstr>Wingdings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 Template</dc:title>
  <dc:creator>Atallah, Cynthia</dc:creator>
  <cp:lastModifiedBy>hj k</cp:lastModifiedBy>
  <cp:revision>103</cp:revision>
  <dcterms:created xsi:type="dcterms:W3CDTF">2024-08-27T13:37:35Z</dcterms:created>
  <dcterms:modified xsi:type="dcterms:W3CDTF">2024-09-03T10:39:02Z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0x01010070FF7C17CFDB76428C8A32D96320DAB2</vt:lpwstr>
  </property>
  <property fmtid="{D5CDD505-2E9C-101B-9397-08002B2CF9AE}" pid="3" name="_dlc_DocIdItemGuid">
    <vt:lpwstr>f52a78c1-4ed6-4e88-9957-aaf4ad16e113</vt:lpwstr>
  </property>
  <property fmtid="{D5CDD505-2E9C-101B-9397-08002B2CF9AE}" pid="4" name="ICV">
    <vt:lpwstr>7D4F1F7CFC213E318DD5CD664EE9B744_43</vt:lpwstr>
  </property>
  <property fmtid="{D5CDD505-2E9C-101B-9397-08002B2CF9AE}" pid="5" name="KSOProductBuildVer">
    <vt:lpwstr>2052-6.7.1.8828</vt:lpwstr>
  </property>
</Properties>
</file>