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7" r:id="rId6"/>
    <p:sldId id="281" r:id="rId7"/>
    <p:sldId id="270" r:id="rId8"/>
    <p:sldId id="28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32" autoAdjust="0"/>
  </p:normalViewPr>
  <p:slideViewPr>
    <p:cSldViewPr snapToGrid="0">
      <p:cViewPr varScale="1">
        <p:scale>
          <a:sx n="59" d="100"/>
          <a:sy n="59" d="100"/>
        </p:scale>
        <p:origin x="8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14" Type="http://schemas.openxmlformats.org/officeDocument/2006/relationships/tableStyles" Target="tableStyles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bhani, Soniya" userId="fd1647f1-1482-41aa-b5c8-5df53535c9f6" providerId="ADAL" clId="{B6565006-9124-4F6B-886B-A719104AEF20}"/>
    <pc:docChg chg="undo custSel addSld delSld">
      <pc:chgData name="Nibhani, Soniya" userId="fd1647f1-1482-41aa-b5c8-5df53535c9f6" providerId="ADAL" clId="{B6565006-9124-4F6B-886B-A719104AEF20}" dt="2024-04-16T02:00:58.581" v="21" actId="47"/>
      <pc:docMkLst>
        <pc:docMk/>
      </pc:docMkLst>
      <pc:sldChg chg="del">
        <pc:chgData name="Nibhani, Soniya" userId="fd1647f1-1482-41aa-b5c8-5df53535c9f6" providerId="ADAL" clId="{B6565006-9124-4F6B-886B-A719104AEF20}" dt="2024-04-16T02:00:45.647" v="1" actId="47"/>
        <pc:sldMkLst>
          <pc:docMk/>
          <pc:sldMk cId="2124904868" sldId="257"/>
        </pc:sldMkLst>
      </pc:sldChg>
      <pc:sldChg chg="del">
        <pc:chgData name="Nibhani, Soniya" userId="fd1647f1-1482-41aa-b5c8-5df53535c9f6" providerId="ADAL" clId="{B6565006-9124-4F6B-886B-A719104AEF20}" dt="2024-04-16T02:00:45.069" v="0" actId="47"/>
        <pc:sldMkLst>
          <pc:docMk/>
          <pc:sldMk cId="1001670454" sldId="258"/>
        </pc:sldMkLst>
      </pc:sldChg>
      <pc:sldChg chg="del">
        <pc:chgData name="Nibhani, Soniya" userId="fd1647f1-1482-41aa-b5c8-5df53535c9f6" providerId="ADAL" clId="{B6565006-9124-4F6B-886B-A719104AEF20}" dt="2024-04-16T02:00:46.271" v="2" actId="47"/>
        <pc:sldMkLst>
          <pc:docMk/>
          <pc:sldMk cId="4233798959" sldId="259"/>
        </pc:sldMkLst>
      </pc:sldChg>
      <pc:sldChg chg="del">
        <pc:chgData name="Nibhani, Soniya" userId="fd1647f1-1482-41aa-b5c8-5df53535c9f6" providerId="ADAL" clId="{B6565006-9124-4F6B-886B-A719104AEF20}" dt="2024-04-16T02:00:50.461" v="5" actId="47"/>
        <pc:sldMkLst>
          <pc:docMk/>
          <pc:sldMk cId="3010723245" sldId="260"/>
        </pc:sldMkLst>
      </pc:sldChg>
      <pc:sldChg chg="del">
        <pc:chgData name="Nibhani, Soniya" userId="fd1647f1-1482-41aa-b5c8-5df53535c9f6" providerId="ADAL" clId="{B6565006-9124-4F6B-886B-A719104AEF20}" dt="2024-04-16T02:00:51.553" v="7" actId="47"/>
        <pc:sldMkLst>
          <pc:docMk/>
          <pc:sldMk cId="3945282842" sldId="261"/>
        </pc:sldMkLst>
      </pc:sldChg>
      <pc:sldChg chg="del">
        <pc:chgData name="Nibhani, Soniya" userId="fd1647f1-1482-41aa-b5c8-5df53535c9f6" providerId="ADAL" clId="{B6565006-9124-4F6B-886B-A719104AEF20}" dt="2024-04-16T02:00:51.060" v="6" actId="47"/>
        <pc:sldMkLst>
          <pc:docMk/>
          <pc:sldMk cId="2408732462" sldId="262"/>
        </pc:sldMkLst>
      </pc:sldChg>
      <pc:sldChg chg="del">
        <pc:chgData name="Nibhani, Soniya" userId="fd1647f1-1482-41aa-b5c8-5df53535c9f6" providerId="ADAL" clId="{B6565006-9124-4F6B-886B-A719104AEF20}" dt="2024-04-16T02:00:52.039" v="8" actId="47"/>
        <pc:sldMkLst>
          <pc:docMk/>
          <pc:sldMk cId="3102968661" sldId="263"/>
        </pc:sldMkLst>
      </pc:sldChg>
      <pc:sldChg chg="del">
        <pc:chgData name="Nibhani, Soniya" userId="fd1647f1-1482-41aa-b5c8-5df53535c9f6" providerId="ADAL" clId="{B6565006-9124-4F6B-886B-A719104AEF20}" dt="2024-04-16T02:00:52.548" v="9" actId="47"/>
        <pc:sldMkLst>
          <pc:docMk/>
          <pc:sldMk cId="2028988409" sldId="264"/>
        </pc:sldMkLst>
      </pc:sldChg>
      <pc:sldChg chg="del">
        <pc:chgData name="Nibhani, Soniya" userId="fd1647f1-1482-41aa-b5c8-5df53535c9f6" providerId="ADAL" clId="{B6565006-9124-4F6B-886B-A719104AEF20}" dt="2024-04-16T02:00:53.721" v="11" actId="47"/>
        <pc:sldMkLst>
          <pc:docMk/>
          <pc:sldMk cId="1958314254" sldId="265"/>
        </pc:sldMkLst>
      </pc:sldChg>
      <pc:sldChg chg="del">
        <pc:chgData name="Nibhani, Soniya" userId="fd1647f1-1482-41aa-b5c8-5df53535c9f6" providerId="ADAL" clId="{B6565006-9124-4F6B-886B-A719104AEF20}" dt="2024-04-16T02:00:54.155" v="12" actId="47"/>
        <pc:sldMkLst>
          <pc:docMk/>
          <pc:sldMk cId="1800910994" sldId="266"/>
        </pc:sldMkLst>
      </pc:sldChg>
      <pc:sldChg chg="del">
        <pc:chgData name="Nibhani, Soniya" userId="fd1647f1-1482-41aa-b5c8-5df53535c9f6" providerId="ADAL" clId="{B6565006-9124-4F6B-886B-A719104AEF20}" dt="2024-04-16T02:00:53.199" v="10" actId="47"/>
        <pc:sldMkLst>
          <pc:docMk/>
          <pc:sldMk cId="10364938" sldId="269"/>
        </pc:sldMkLst>
      </pc:sldChg>
      <pc:sldChg chg="del">
        <pc:chgData name="Nibhani, Soniya" userId="fd1647f1-1482-41aa-b5c8-5df53535c9f6" providerId="ADAL" clId="{B6565006-9124-4F6B-886B-A719104AEF20}" dt="2024-04-16T02:00:54.528" v="13" actId="47"/>
        <pc:sldMkLst>
          <pc:docMk/>
          <pc:sldMk cId="1970871863" sldId="271"/>
        </pc:sldMkLst>
      </pc:sldChg>
      <pc:sldChg chg="del">
        <pc:chgData name="Nibhani, Soniya" userId="fd1647f1-1482-41aa-b5c8-5df53535c9f6" providerId="ADAL" clId="{B6565006-9124-4F6B-886B-A719104AEF20}" dt="2024-04-16T02:00:54.963" v="14" actId="47"/>
        <pc:sldMkLst>
          <pc:docMk/>
          <pc:sldMk cId="3729981034" sldId="272"/>
        </pc:sldMkLst>
      </pc:sldChg>
      <pc:sldChg chg="del">
        <pc:chgData name="Nibhani, Soniya" userId="fd1647f1-1482-41aa-b5c8-5df53535c9f6" providerId="ADAL" clId="{B6565006-9124-4F6B-886B-A719104AEF20}" dt="2024-04-16T02:00:58.107" v="20" actId="47"/>
        <pc:sldMkLst>
          <pc:docMk/>
          <pc:sldMk cId="1738341198" sldId="273"/>
        </pc:sldMkLst>
      </pc:sldChg>
      <pc:sldChg chg="del">
        <pc:chgData name="Nibhani, Soniya" userId="fd1647f1-1482-41aa-b5c8-5df53535c9f6" providerId="ADAL" clId="{B6565006-9124-4F6B-886B-A719104AEF20}" dt="2024-04-16T02:00:55.355" v="15" actId="47"/>
        <pc:sldMkLst>
          <pc:docMk/>
          <pc:sldMk cId="3172523398" sldId="274"/>
        </pc:sldMkLst>
      </pc:sldChg>
      <pc:sldChg chg="del">
        <pc:chgData name="Nibhani, Soniya" userId="fd1647f1-1482-41aa-b5c8-5df53535c9f6" providerId="ADAL" clId="{B6565006-9124-4F6B-886B-A719104AEF20}" dt="2024-04-16T02:00:56.032" v="16" actId="47"/>
        <pc:sldMkLst>
          <pc:docMk/>
          <pc:sldMk cId="975925001" sldId="275"/>
        </pc:sldMkLst>
      </pc:sldChg>
      <pc:sldChg chg="del">
        <pc:chgData name="Nibhani, Soniya" userId="fd1647f1-1482-41aa-b5c8-5df53535c9f6" providerId="ADAL" clId="{B6565006-9124-4F6B-886B-A719104AEF20}" dt="2024-04-16T02:00:56.584" v="17" actId="47"/>
        <pc:sldMkLst>
          <pc:docMk/>
          <pc:sldMk cId="3888729292" sldId="276"/>
        </pc:sldMkLst>
      </pc:sldChg>
      <pc:sldChg chg="del">
        <pc:chgData name="Nibhani, Soniya" userId="fd1647f1-1482-41aa-b5c8-5df53535c9f6" providerId="ADAL" clId="{B6565006-9124-4F6B-886B-A719104AEF20}" dt="2024-04-16T02:00:57.123" v="18" actId="47"/>
        <pc:sldMkLst>
          <pc:docMk/>
          <pc:sldMk cId="744250076" sldId="277"/>
        </pc:sldMkLst>
      </pc:sldChg>
      <pc:sldChg chg="del">
        <pc:chgData name="Nibhani, Soniya" userId="fd1647f1-1482-41aa-b5c8-5df53535c9f6" providerId="ADAL" clId="{B6565006-9124-4F6B-886B-A719104AEF20}" dt="2024-04-16T02:00:57.615" v="19" actId="47"/>
        <pc:sldMkLst>
          <pc:docMk/>
          <pc:sldMk cId="4278384616" sldId="278"/>
        </pc:sldMkLst>
      </pc:sldChg>
      <pc:sldChg chg="del">
        <pc:chgData name="Nibhani, Soniya" userId="fd1647f1-1482-41aa-b5c8-5df53535c9f6" providerId="ADAL" clId="{B6565006-9124-4F6B-886B-A719104AEF20}" dt="2024-04-16T02:00:58.581" v="21" actId="47"/>
        <pc:sldMkLst>
          <pc:docMk/>
          <pc:sldMk cId="1558391195" sldId="279"/>
        </pc:sldMkLst>
      </pc:sldChg>
      <pc:sldChg chg="add del">
        <pc:chgData name="Nibhani, Soniya" userId="fd1647f1-1482-41aa-b5c8-5df53535c9f6" providerId="ADAL" clId="{B6565006-9124-4F6B-886B-A719104AEF20}" dt="2024-04-16T02:00:48.040" v="4" actId="47"/>
        <pc:sldMkLst>
          <pc:docMk/>
          <pc:sldMk cId="3489431084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566089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6" y="-406709"/>
            <a:ext cx="9230006" cy="62345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649770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You!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7" r:id="rId4"/>
    <p:sldLayoutId id="2147483651" r:id="rId5"/>
    <p:sldLayoutId id="2147483665" r:id="rId6"/>
    <p:sldLayoutId id="2147483653" r:id="rId7"/>
    <p:sldLayoutId id="2147483652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58" r:id="rId14"/>
    <p:sldLayoutId id="2147483659" r:id="rId15"/>
    <p:sldLayoutId id="2147483664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8D5EBDE-404A-B10A-E7AD-2A6E9A34B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68DEF4F7-6848-70E9-1EA4-A2648E538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954D08-FEE2-1703-8DDF-36581F860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337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Content Placeholder 2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42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43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2-General Information</Category>
    <Type_x0020_Name xmlns="2b0c29a6-a2e0-472b-bfb4-397922b0132f">FIPV Seminar</Type_x0020_Name>
    <Presenter xmlns="2b0c29a6-a2e0-472b-bfb4-397922b0132f">Secretariat</Presenter>
    <Update_x0020_Date xmlns="2b0c29a6-a2e0-472b-bfb4-397922b0132f">31 July 2024</Update_x0020_Date>
    <Number xmlns="2b0c29a6-a2e0-472b-bfb4-397922b0132f">10</Numb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D9F303144A049A0628A6E43B5190B" ma:contentTypeVersion="5" ma:contentTypeDescription="Create a new document." ma:contentTypeScope="" ma:versionID="6262515de23027462c23775e4efbdcb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2793bdf8509c69ac6b7a79c02d39b509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3792C9-60AC-45FF-BD69-60FB5F2FA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99E38-7BA3-465B-8BCA-AB8B009A6BC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b0ce932-0cfe-456f-8102-1a6bc8116a9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2A803E-B9FE-4F43-96D6-E14D0AEF0538}"/>
</file>

<file path=customXml/itemProps4.xml><?xml version="1.0" encoding="utf-8"?>
<ds:datastoreItem xmlns:ds="http://schemas.openxmlformats.org/officeDocument/2006/customXml" ds:itemID="{31A1B008-BDF3-472D-9665-6B68907235C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Presentation Template</dc:title>
  <dc:creator>Atallah, Cynthia</dc:creator>
  <cp:lastModifiedBy>Nibhani, Soniya</cp:lastModifiedBy>
  <cp:revision>76</cp:revision>
  <dcterms:created xsi:type="dcterms:W3CDTF">2020-01-08T15:21:02Z</dcterms:created>
  <dcterms:modified xsi:type="dcterms:W3CDTF">2024-04-16T02:01:01Z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0x010100DE3D9F303144A049A0628A6E43B5190B</vt:lpwstr>
  </property>
  <property fmtid="{D5CDD505-2E9C-101B-9397-08002B2CF9AE}" pid="3" name="_dlc_DocIdItemGuid">
    <vt:lpwstr>857c009f-6c44-47e2-b2a4-0d46ae252d27</vt:lpwstr>
  </property>
</Properties>
</file>